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703" r:id="rId2"/>
  </p:sldMasterIdLst>
  <p:notesMasterIdLst>
    <p:notesMasterId r:id="rId32"/>
  </p:notesMasterIdLst>
  <p:sldIdLst>
    <p:sldId id="1063" r:id="rId3"/>
    <p:sldId id="2147375873" r:id="rId4"/>
    <p:sldId id="699" r:id="rId5"/>
    <p:sldId id="2147375891" r:id="rId6"/>
    <p:sldId id="1099" r:id="rId7"/>
    <p:sldId id="1070" r:id="rId8"/>
    <p:sldId id="1069" r:id="rId9"/>
    <p:sldId id="2147375877" r:id="rId10"/>
    <p:sldId id="1127" r:id="rId11"/>
    <p:sldId id="1129" r:id="rId12"/>
    <p:sldId id="1130" r:id="rId13"/>
    <p:sldId id="1138" r:id="rId14"/>
    <p:sldId id="1100" r:id="rId15"/>
    <p:sldId id="1139" r:id="rId16"/>
    <p:sldId id="1140" r:id="rId17"/>
    <p:sldId id="2147375882" r:id="rId18"/>
    <p:sldId id="2147375893" r:id="rId19"/>
    <p:sldId id="2147375894" r:id="rId20"/>
    <p:sldId id="1132" r:id="rId21"/>
    <p:sldId id="2147375883" r:id="rId22"/>
    <p:sldId id="1117" r:id="rId23"/>
    <p:sldId id="2147375885" r:id="rId24"/>
    <p:sldId id="2147375889" r:id="rId25"/>
    <p:sldId id="2147375888" r:id="rId26"/>
    <p:sldId id="1136" r:id="rId27"/>
    <p:sldId id="2147375892" r:id="rId28"/>
    <p:sldId id="1137" r:id="rId29"/>
    <p:sldId id="2147375895" r:id="rId30"/>
    <p:sldId id="21473758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634" userDrawn="1">
          <p15:clr>
            <a:srgbClr val="A4A3A4"/>
          </p15:clr>
        </p15:guide>
        <p15:guide id="4" pos="665" userDrawn="1">
          <p15:clr>
            <a:srgbClr val="A4A3A4"/>
          </p15:clr>
        </p15:guide>
        <p15:guide id="6" pos="2320" userDrawn="1">
          <p15:clr>
            <a:srgbClr val="A4A3A4"/>
          </p15:clr>
        </p15:guide>
        <p15:guide id="7" orient="horz" pos="777" userDrawn="1">
          <p15:clr>
            <a:srgbClr val="A4A3A4"/>
          </p15:clr>
        </p15:guide>
        <p15:guide id="8" pos="7242" userDrawn="1">
          <p15:clr>
            <a:srgbClr val="A4A3A4"/>
          </p15:clr>
        </p15:guide>
        <p15:guide id="9" orient="horz" pos="2500" userDrawn="1">
          <p15:clr>
            <a:srgbClr val="5ACBF0"/>
          </p15:clr>
        </p15:guide>
        <p15:guide id="12" pos="4384" userDrawn="1">
          <p15:clr>
            <a:srgbClr val="A4A3A4"/>
          </p15:clr>
        </p15:guide>
        <p15:guide id="15" orient="horz" pos="2772" userDrawn="1">
          <p15:clr>
            <a:srgbClr val="A4A3A4"/>
          </p15:clr>
        </p15:guide>
        <p15:guide id="16" pos="1935" userDrawn="1">
          <p15:clr>
            <a:srgbClr val="A4A3A4"/>
          </p15:clr>
        </p15:guide>
        <p15:guide id="17" pos="3205" userDrawn="1">
          <p15:clr>
            <a:srgbClr val="A4A3A4"/>
          </p15:clr>
        </p15:guide>
        <p15:guide id="18" pos="694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056"/>
    <a:srgbClr val="099E93"/>
    <a:srgbClr val="E4F5F5"/>
    <a:srgbClr val="414141"/>
    <a:srgbClr val="D9D9D9"/>
    <a:srgbClr val="163E64"/>
    <a:srgbClr val="E8E8E8"/>
    <a:srgbClr val="97F0EC"/>
    <a:srgbClr val="BEFBF7"/>
    <a:srgbClr val="FEF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F3B7A-5361-4D3C-ABAD-93A865776FDB}" v="91" dt="2025-12-26T10:48:17.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99" autoAdjust="0"/>
    <p:restoredTop sz="67103" autoAdjust="0"/>
  </p:normalViewPr>
  <p:slideViewPr>
    <p:cSldViewPr snapToGrid="0">
      <p:cViewPr varScale="1">
        <p:scale>
          <a:sx n="56" d="100"/>
          <a:sy n="56" d="100"/>
        </p:scale>
        <p:origin x="582" y="39"/>
      </p:cViewPr>
      <p:guideLst>
        <p:guide orient="horz" pos="3634"/>
        <p:guide pos="665"/>
        <p:guide pos="2320"/>
        <p:guide orient="horz" pos="777"/>
        <p:guide pos="7242"/>
        <p:guide orient="horz" pos="2500"/>
        <p:guide pos="4384"/>
        <p:guide orient="horz" pos="2772"/>
        <p:guide pos="1935"/>
        <p:guide pos="3205"/>
        <p:guide pos="694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B08D5-F649-4DB6-BD18-F6710553D3D3}" type="datetimeFigureOut">
              <a:rPr lang="en-GB" smtClean="0"/>
              <a:t>26/12/2025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24DA1-9A08-4D0B-B433-6E3FCA8E51B9}" type="slidenum">
              <a:rPr lang="en-GB" smtClean="0"/>
              <a:t>‹#›</a:t>
            </a:fld>
            <a:endParaRPr lang="en-GB"/>
          </a:p>
        </p:txBody>
      </p:sp>
    </p:spTree>
    <p:extLst>
      <p:ext uri="{BB962C8B-B14F-4D97-AF65-F5344CB8AC3E}">
        <p14:creationId xmlns:p14="http://schemas.microsoft.com/office/powerpoint/2010/main" val="12240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04E23-EFC6-954F-B42A-4F03BD9342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310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EB8D4-323D-F4DA-5D54-A77D632A0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83C3D-0202-FBF3-D132-193FD9AF6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8DEFA-BF31-9C85-9344-F74731C5A0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4052CC-F868-A118-2E86-73589E921B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04E23-EFC6-954F-B42A-4F03BD9342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026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2263-9F68-B8CA-1593-FEAA444A2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849DF-AC3A-2056-A0E9-ABAA88C1C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43B4A-6334-DB46-DC93-0002939F7A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FAB12-87DC-10C6-7B0E-18BDBA20F9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D6373-2EF0-4E8E-8ED2-63C774C119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235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0C51F-8CFF-DDA1-7638-5A4326FD9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DF740-1EDA-07E0-E8B7-A16C830E2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F43DB-82CB-8B65-70F8-D6A1B321F6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38E1758-6855-68E7-6EED-41AF77F565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D6373-2EF0-4E8E-8ED2-63C774C119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1808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524DA1-9A08-4D0B-B433-6E3FCA8E51B9}" type="slidenum">
              <a:rPr lang="en-GB" smtClean="0"/>
              <a:t>27</a:t>
            </a:fld>
            <a:endParaRPr lang="en-GB"/>
          </a:p>
        </p:txBody>
      </p:sp>
    </p:spTree>
    <p:extLst>
      <p:ext uri="{BB962C8B-B14F-4D97-AF65-F5344CB8AC3E}">
        <p14:creationId xmlns:p14="http://schemas.microsoft.com/office/powerpoint/2010/main" val="625541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04E23-EFC6-954F-B42A-4F03BD934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02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8C092-761E-818F-FE3D-0192C0DB0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C1CF1-3E31-B6D8-E969-66ECCDC5B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D8208-9FF4-EB48-2355-C9D664D59A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F71BD9-D66B-5DB8-D0B7-1B1E8FFCC6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D6373-2EF0-4E8E-8ED2-63C774C119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518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04E23-EFC6-954F-B42A-4F03BD9342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605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A0524DA1-9A08-4D0B-B433-6E3FCA8E51B9}" type="slidenum">
              <a:rPr lang="en-GB" smtClean="0"/>
              <a:t>4</a:t>
            </a:fld>
            <a:endParaRPr lang="en-GB"/>
          </a:p>
        </p:txBody>
      </p:sp>
    </p:spTree>
    <p:extLst>
      <p:ext uri="{BB962C8B-B14F-4D97-AF65-F5344CB8AC3E}">
        <p14:creationId xmlns:p14="http://schemas.microsoft.com/office/powerpoint/2010/main" val="136759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04E23-EFC6-954F-B42A-4F03BD934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62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524DA1-9A08-4D0B-B433-6E3FCA8E51B9}" type="slidenum">
              <a:rPr lang="en-GB" smtClean="0"/>
              <a:t>7</a:t>
            </a:fld>
            <a:endParaRPr lang="en-GB"/>
          </a:p>
        </p:txBody>
      </p:sp>
    </p:spTree>
    <p:extLst>
      <p:ext uri="{BB962C8B-B14F-4D97-AF65-F5344CB8AC3E}">
        <p14:creationId xmlns:p14="http://schemas.microsoft.com/office/powerpoint/2010/main" val="167089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41959-D208-E80C-7F55-3A9BAB8CB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1ED08-5259-A33F-C92F-4D1EE70D2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FEC66-547E-B8D4-F3D1-772C242CE9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04C71A-36C8-7931-7732-16074AE014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04E23-EFC6-954F-B42A-4F03BD9342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592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04E23-EFC6-954F-B42A-4F03BD93428A}" type="slidenum">
              <a:rPr lang="en-GB" smtClean="0"/>
              <a:t>16</a:t>
            </a:fld>
            <a:endParaRPr lang="en-GB"/>
          </a:p>
        </p:txBody>
      </p:sp>
    </p:spTree>
    <p:extLst>
      <p:ext uri="{BB962C8B-B14F-4D97-AF65-F5344CB8AC3E}">
        <p14:creationId xmlns:p14="http://schemas.microsoft.com/office/powerpoint/2010/main" val="125568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5C76-7421-AEDB-4223-998D32C0D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BBA78-CB5D-1E7F-6B5D-C9C665ECE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59FD4-D460-D640-B054-1F3FFBA258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AF4AA1-725C-BE84-B0D7-105FF80923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D6373-2EF0-4E8E-8ED2-63C774C119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021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5890" y="129781"/>
            <a:ext cx="9720072" cy="1499616"/>
          </a:xfrm>
        </p:spPr>
        <p:txBody>
          <a:bodyPr>
            <a:normAutofit/>
          </a:bodyPr>
          <a:lstStyle>
            <a:lvl1pPr algn="ctr">
              <a:defRPr sz="4400">
                <a:solidFill>
                  <a:schemeClr val="accent6"/>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AFD5D04-99BE-44EC-80F8-426FC1CDB548}"/>
              </a:ext>
            </a:extLst>
          </p:cNvPr>
          <p:cNvSpPr>
            <a:spLocks noGrp="1"/>
          </p:cNvSpPr>
          <p:nvPr>
            <p:ph type="sldNum" sz="quarter" idx="12"/>
          </p:nvPr>
        </p:nvSpPr>
        <p:spPr>
          <a:xfrm>
            <a:off x="10837333" y="6470704"/>
            <a:ext cx="973667" cy="274320"/>
          </a:xfrm>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881213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2A4AFB99-0EAB-4182-AFF8-E214C82A68F6}" type="datetimeFigureOut">
              <a:rPr lang="en-US"/>
              <a:t>12/26/2025</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92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B8F146C-CDB2-CC6D-0D94-87AA7D7390DE}"/>
              </a:ext>
            </a:extLst>
          </p:cNvPr>
          <p:cNvSpPr>
            <a:spLocks noGrp="1"/>
          </p:cNvSpPr>
          <p:nvPr userDrawn="1">
            <p:ph type="body" sz="quarter" idx="10"/>
          </p:nvPr>
        </p:nvSpPr>
        <p:spPr>
          <a:xfrm>
            <a:off x="904374" y="5133283"/>
            <a:ext cx="5066722" cy="795338"/>
          </a:xfrm>
        </p:spPr>
        <p:txBody>
          <a:bodyPr>
            <a:normAutofit/>
          </a:bodyPr>
          <a:lstStyle>
            <a:lvl1pPr>
              <a:defRPr sz="2400" b="1">
                <a:solidFill>
                  <a:schemeClr val="accent4"/>
                </a:solidFill>
              </a:defRPr>
            </a:lvl1pPr>
          </a:lstStyle>
          <a:p>
            <a:pPr lvl="0"/>
            <a:endParaRPr lang="en-GB" dirty="0"/>
          </a:p>
        </p:txBody>
      </p:sp>
      <p:sp>
        <p:nvSpPr>
          <p:cNvPr id="7" name="Text Placeholder 6">
            <a:extLst>
              <a:ext uri="{FF2B5EF4-FFF2-40B4-BE49-F238E27FC236}">
                <a16:creationId xmlns:a16="http://schemas.microsoft.com/office/drawing/2014/main" id="{32B686D8-3073-19C7-B3D1-E9F67AD2A9AF}"/>
              </a:ext>
            </a:extLst>
          </p:cNvPr>
          <p:cNvSpPr>
            <a:spLocks noGrp="1"/>
          </p:cNvSpPr>
          <p:nvPr>
            <p:ph type="body" sz="quarter" idx="11" hasCustomPrompt="1"/>
          </p:nvPr>
        </p:nvSpPr>
        <p:spPr>
          <a:xfrm>
            <a:off x="4699004" y="5982313"/>
            <a:ext cx="1397001"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V1.0 April 2024</a:t>
            </a:r>
          </a:p>
        </p:txBody>
      </p:sp>
      <p:sp>
        <p:nvSpPr>
          <p:cNvPr id="13" name="Text Placeholder 12">
            <a:extLst>
              <a:ext uri="{FF2B5EF4-FFF2-40B4-BE49-F238E27FC236}">
                <a16:creationId xmlns:a16="http://schemas.microsoft.com/office/drawing/2014/main" id="{07A340E4-354E-AE2E-C532-946310B39B1F}"/>
              </a:ext>
            </a:extLst>
          </p:cNvPr>
          <p:cNvSpPr>
            <a:spLocks noGrp="1"/>
          </p:cNvSpPr>
          <p:nvPr>
            <p:ph type="body" sz="quarter" idx="12"/>
          </p:nvPr>
        </p:nvSpPr>
        <p:spPr>
          <a:xfrm>
            <a:off x="904875" y="4699001"/>
            <a:ext cx="5065714" cy="361950"/>
          </a:xfrm>
        </p:spPr>
        <p:txBody>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920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BD971A2-6F89-9740-94B8-59EA3E8F4447}"/>
              </a:ext>
            </a:extLst>
          </p:cNvPr>
          <p:cNvGrpSpPr/>
          <p:nvPr userDrawn="1"/>
        </p:nvGrpSpPr>
        <p:grpSpPr>
          <a:xfrm>
            <a:off x="629334" y="3255557"/>
            <a:ext cx="6076459" cy="3040380"/>
            <a:chOff x="420416" y="3551614"/>
            <a:chExt cx="6076459" cy="3040380"/>
          </a:xfrm>
        </p:grpSpPr>
        <p:grpSp>
          <p:nvGrpSpPr>
            <p:cNvPr id="29" name="Group 28">
              <a:extLst>
                <a:ext uri="{FF2B5EF4-FFF2-40B4-BE49-F238E27FC236}">
                  <a16:creationId xmlns:a16="http://schemas.microsoft.com/office/drawing/2014/main" id="{FD422E4C-5FBD-FC4E-0430-BA7C2FB26792}"/>
                </a:ext>
              </a:extLst>
            </p:cNvPr>
            <p:cNvGrpSpPr/>
            <p:nvPr/>
          </p:nvGrpSpPr>
          <p:grpSpPr>
            <a:xfrm>
              <a:off x="420416" y="3551614"/>
              <a:ext cx="603712" cy="3040380"/>
              <a:chOff x="1748790" y="3177540"/>
              <a:chExt cx="603712" cy="3040380"/>
            </a:xfrm>
          </p:grpSpPr>
          <p:sp>
            <p:nvSpPr>
              <p:cNvPr id="35" name="Rectangle 34">
                <a:extLst>
                  <a:ext uri="{FF2B5EF4-FFF2-40B4-BE49-F238E27FC236}">
                    <a16:creationId xmlns:a16="http://schemas.microsoft.com/office/drawing/2014/main" id="{C83D6B22-538C-25F1-9687-A5CBE565D6D1}"/>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E61EA7E-3D32-E3A0-074C-BFCE548DC4A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557E863-FF70-9229-BE3D-FCDCB6BD78A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B4F91EB2-5965-BE0B-033D-839176C59AD2}"/>
                </a:ext>
              </a:extLst>
            </p:cNvPr>
            <p:cNvGrpSpPr/>
            <p:nvPr/>
          </p:nvGrpSpPr>
          <p:grpSpPr>
            <a:xfrm flipH="1" flipV="1">
              <a:off x="5893163" y="3551614"/>
              <a:ext cx="603712" cy="3040380"/>
              <a:chOff x="1689568" y="3177540"/>
              <a:chExt cx="603712" cy="3040380"/>
            </a:xfrm>
          </p:grpSpPr>
          <p:sp>
            <p:nvSpPr>
              <p:cNvPr id="32" name="Rectangle 31">
                <a:extLst>
                  <a:ext uri="{FF2B5EF4-FFF2-40B4-BE49-F238E27FC236}">
                    <a16:creationId xmlns:a16="http://schemas.microsoft.com/office/drawing/2014/main" id="{679ED967-9170-F2F8-2E22-3477A1CD27D9}"/>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2D8036B-E8FC-3C91-3803-568B1C2D6132}"/>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C4BF8BF-197D-BE7E-458C-A7FAA654FC6E}"/>
                  </a:ext>
                </a:extLst>
              </p:cNvPr>
              <p:cNvSpPr/>
              <p:nvPr/>
            </p:nvSpPr>
            <p:spPr>
              <a:xfrm rot="16200000">
                <a:off x="1859979" y="578461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a:extLst>
                <a:ext uri="{FF2B5EF4-FFF2-40B4-BE49-F238E27FC236}">
                  <a16:creationId xmlns:a16="http://schemas.microsoft.com/office/drawing/2014/main" id="{839D1AB1-E18F-98CE-837D-035C9438157A}"/>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 Placeholder 2">
            <a:extLst>
              <a:ext uri="{FF2B5EF4-FFF2-40B4-BE49-F238E27FC236}">
                <a16:creationId xmlns:a16="http://schemas.microsoft.com/office/drawing/2014/main" id="{9C73EF3B-D0F2-C367-DE73-A2364AE3CE58}"/>
              </a:ext>
            </a:extLst>
          </p:cNvPr>
          <p:cNvSpPr>
            <a:spLocks noGrp="1"/>
          </p:cNvSpPr>
          <p:nvPr>
            <p:ph type="body" sz="quarter" idx="10" hasCustomPrompt="1"/>
          </p:nvPr>
        </p:nvSpPr>
        <p:spPr>
          <a:xfrm>
            <a:off x="1030209" y="4893908"/>
            <a:ext cx="5066721" cy="795338"/>
          </a:xfrm>
        </p:spPr>
        <p:txBody>
          <a:bodyPr/>
          <a:lstStyle>
            <a:lvl1pPr>
              <a:defRPr b="1">
                <a:solidFill>
                  <a:schemeClr val="accent4"/>
                </a:solidFill>
              </a:defRPr>
            </a:lvl1pPr>
          </a:lstStyle>
          <a:p>
            <a:pPr lvl="0"/>
            <a:r>
              <a:rPr lang="en-GB"/>
              <a:t>CLICK TO EDIT TEXT</a:t>
            </a:r>
          </a:p>
        </p:txBody>
      </p:sp>
      <p:sp>
        <p:nvSpPr>
          <p:cNvPr id="41" name="Text Placeholder 6">
            <a:extLst>
              <a:ext uri="{FF2B5EF4-FFF2-40B4-BE49-F238E27FC236}">
                <a16:creationId xmlns:a16="http://schemas.microsoft.com/office/drawing/2014/main" id="{0D963E65-782F-36FF-B5AE-D0DEA5FE889F}"/>
              </a:ext>
            </a:extLst>
          </p:cNvPr>
          <p:cNvSpPr>
            <a:spLocks noGrp="1"/>
          </p:cNvSpPr>
          <p:nvPr>
            <p:ph type="body" sz="quarter" idx="11"/>
          </p:nvPr>
        </p:nvSpPr>
        <p:spPr>
          <a:xfrm>
            <a:off x="4824835" y="5742935"/>
            <a:ext cx="1397000"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Click to edit</a:t>
            </a:r>
          </a:p>
        </p:txBody>
      </p:sp>
      <p:sp>
        <p:nvSpPr>
          <p:cNvPr id="3" name="Text Placeholder 2">
            <a:extLst>
              <a:ext uri="{FF2B5EF4-FFF2-40B4-BE49-F238E27FC236}">
                <a16:creationId xmlns:a16="http://schemas.microsoft.com/office/drawing/2014/main" id="{AA223AD0-03BC-57F7-02A6-5FA19D92395B}"/>
              </a:ext>
            </a:extLst>
          </p:cNvPr>
          <p:cNvSpPr>
            <a:spLocks noGrp="1"/>
          </p:cNvSpPr>
          <p:nvPr>
            <p:ph type="body" sz="quarter" idx="12"/>
          </p:nvPr>
        </p:nvSpPr>
        <p:spPr>
          <a:xfrm>
            <a:off x="1030288" y="4489450"/>
            <a:ext cx="4943475" cy="330200"/>
          </a:xfrm>
        </p:spPr>
        <p:txBody>
          <a:bodyPr>
            <a:normAutofit/>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1221092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u-HU"/>
          </a:p>
        </p:txBody>
      </p:sp>
      <p:sp>
        <p:nvSpPr>
          <p:cNvPr id="79" name="Title 1">
            <a:extLst>
              <a:ext uri="{FF2B5EF4-FFF2-40B4-BE49-F238E27FC236}">
                <a16:creationId xmlns:a16="http://schemas.microsoft.com/office/drawing/2014/main" id="{25863ECA-58EA-DE8A-7523-8593371F54A3}"/>
              </a:ext>
            </a:extLst>
          </p:cNvPr>
          <p:cNvSpPr>
            <a:spLocks noGrp="1"/>
          </p:cNvSpPr>
          <p:nvPr>
            <p:ph type="title"/>
          </p:nvPr>
        </p:nvSpPr>
        <p:spPr>
          <a:xfrm>
            <a:off x="457200" y="5046863"/>
            <a:ext cx="7772400" cy="1289588"/>
          </a:xfrm>
        </p:spPr>
        <p:txBody>
          <a:bodyPr anchor="ctr">
            <a:normAutofit/>
          </a:bodyPr>
          <a:lstStyle>
            <a:lvl1pPr algn="r">
              <a:defRPr sz="5000" b="1" i="0" spc="200" baseline="0">
                <a:latin typeface="Trebuchet MS" panose="020B0703020202090204" pitchFamily="34" charset="0"/>
              </a:defRPr>
            </a:lvl1pPr>
          </a:lstStyle>
          <a:p>
            <a:r>
              <a:rPr lang="en-US"/>
              <a:t>Click to edit Master title style</a:t>
            </a:r>
          </a:p>
        </p:txBody>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6" name="Picture Placeholder 85">
            <a:extLst>
              <a:ext uri="{FF2B5EF4-FFF2-40B4-BE49-F238E27FC236}">
                <a16:creationId xmlns:a16="http://schemas.microsoft.com/office/drawing/2014/main" id="{083A6939-AF7F-F66D-2853-1BDADBF63551}"/>
              </a:ext>
            </a:extLst>
          </p:cNvPr>
          <p:cNvSpPr>
            <a:spLocks noGrp="1"/>
          </p:cNvSpPr>
          <p:nvPr>
            <p:ph type="pic" sz="quarter" idx="10"/>
          </p:nvPr>
        </p:nvSpPr>
        <p:spPr>
          <a:xfrm>
            <a:off x="8858250" y="3338513"/>
            <a:ext cx="2449513" cy="2997200"/>
          </a:xfrm>
        </p:spPr>
        <p:txBody>
          <a:bodyPr/>
          <a:lstStyle/>
          <a:p>
            <a:endParaRPr lang="en-GB"/>
          </a:p>
        </p:txBody>
      </p:sp>
    </p:spTree>
    <p:extLst>
      <p:ext uri="{BB962C8B-B14F-4D97-AF65-F5344CB8AC3E}">
        <p14:creationId xmlns:p14="http://schemas.microsoft.com/office/powerpoint/2010/main" val="168185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9395862-6E97-E04F-1B60-E0131CDB2C42}"/>
              </a:ext>
            </a:extLst>
          </p:cNvPr>
          <p:cNvSpPr txBox="1"/>
          <p:nvPr userDrawn="1"/>
        </p:nvSpPr>
        <p:spPr>
          <a:xfrm>
            <a:off x="652861" y="4794973"/>
            <a:ext cx="7486648" cy="1631216"/>
          </a:xfrm>
          <a:prstGeom prst="rect">
            <a:avLst/>
          </a:prstGeom>
          <a:noFill/>
        </p:spPr>
        <p:txBody>
          <a:bodyPr wrap="square">
            <a:spAutoFit/>
          </a:bodyPr>
          <a:lstStyle/>
          <a:p>
            <a:pPr algn="r"/>
            <a:r>
              <a:rPr lang="en-US" sz="5000" b="1" kern="1200" cap="none" spc="200" baseline="0">
                <a:solidFill>
                  <a:schemeClr val="accent4"/>
                </a:solidFill>
                <a:latin typeface="Trebuchet MS" panose="020B0703020202090204" pitchFamily="34" charset="0"/>
              </a:rPr>
              <a:t>QUALITY CONTROL </a:t>
            </a:r>
            <a:br>
              <a:rPr lang="hu-HU" sz="5000" b="1" kern="1200" cap="none" spc="200" baseline="0">
                <a:solidFill>
                  <a:schemeClr val="accent4"/>
                </a:solidFill>
                <a:latin typeface="Trebuchet MS" panose="020B0703020202090204" pitchFamily="34" charset="0"/>
              </a:rPr>
            </a:br>
            <a:r>
              <a:rPr lang="en-US" sz="5000" b="1" kern="1200" cap="none" spc="200" baseline="0">
                <a:solidFill>
                  <a:schemeClr val="accent4"/>
                </a:solidFill>
                <a:latin typeface="Trebuchet MS" panose="020B0703020202090204" pitchFamily="34" charset="0"/>
              </a:rPr>
              <a:t>OF MEDIA</a:t>
            </a:r>
            <a:endParaRPr lang="en-GB" sz="5000" b="1">
              <a:solidFill>
                <a:schemeClr val="accent4"/>
              </a:solidFill>
            </a:endParaRPr>
          </a:p>
        </p:txBody>
      </p:sp>
      <p:pic>
        <p:nvPicPr>
          <p:cNvPr id="6" name="Picture 5">
            <a:extLst>
              <a:ext uri="{FF2B5EF4-FFF2-40B4-BE49-F238E27FC236}">
                <a16:creationId xmlns:a16="http://schemas.microsoft.com/office/drawing/2014/main" id="{37F788B1-3CF4-72FA-1B43-8F0E03E437F1}"/>
              </a:ext>
            </a:extLst>
          </p:cNvPr>
          <p:cNvPicPr>
            <a:picLocks noChangeAspect="1" noChangeArrowheads="1"/>
          </p:cNvPicPr>
          <p:nvPr userDrawn="1"/>
        </p:nvPicPr>
        <p:blipFill rotWithShape="1">
          <a:blip r:embed="rId2"/>
          <a:srcRect l="16951" t="11785" r="8734" b="13900"/>
          <a:stretch/>
        </p:blipFill>
        <p:spPr bwMode="auto">
          <a:xfrm>
            <a:off x="8910531" y="3967898"/>
            <a:ext cx="2548029" cy="254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65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cordsMonitorin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9395862-6E97-E04F-1B60-E0131CDB2C42}"/>
              </a:ext>
            </a:extLst>
          </p:cNvPr>
          <p:cNvSpPr txBox="1"/>
          <p:nvPr userDrawn="1"/>
        </p:nvSpPr>
        <p:spPr>
          <a:xfrm>
            <a:off x="652861" y="4794973"/>
            <a:ext cx="7486648" cy="1631216"/>
          </a:xfrm>
          <a:prstGeom prst="rect">
            <a:avLst/>
          </a:prstGeom>
          <a:noFill/>
        </p:spPr>
        <p:txBody>
          <a:bodyPr wrap="square">
            <a:spAutoFit/>
          </a:bodyPr>
          <a:lstStyle/>
          <a:p>
            <a:pPr algn="r"/>
            <a:r>
              <a:rPr lang="en-GB" sz="5000" b="1" kern="1200" cap="none" spc="200" baseline="0">
                <a:solidFill>
                  <a:schemeClr val="accent4"/>
                </a:solidFill>
                <a:latin typeface="Trebuchet MS" panose="020B0703020202090204" pitchFamily="34" charset="0"/>
              </a:rPr>
              <a:t>RECORDS AND MONITORING</a:t>
            </a:r>
            <a:endParaRPr lang="en-GB" sz="5000" b="1">
              <a:solidFill>
                <a:schemeClr val="accent4"/>
              </a:solidFill>
            </a:endParaRPr>
          </a:p>
        </p:txBody>
      </p:sp>
    </p:spTree>
    <p:extLst>
      <p:ext uri="{BB962C8B-B14F-4D97-AF65-F5344CB8AC3E}">
        <p14:creationId xmlns:p14="http://schemas.microsoft.com/office/powerpoint/2010/main" val="1479186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and Links">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9395862-6E97-E04F-1B60-E0131CDB2C42}"/>
              </a:ext>
            </a:extLst>
          </p:cNvPr>
          <p:cNvSpPr txBox="1"/>
          <p:nvPr userDrawn="1"/>
        </p:nvSpPr>
        <p:spPr>
          <a:xfrm>
            <a:off x="649534" y="5258143"/>
            <a:ext cx="7486648" cy="861774"/>
          </a:xfrm>
          <a:prstGeom prst="rect">
            <a:avLst/>
          </a:prstGeom>
          <a:noFill/>
        </p:spPr>
        <p:txBody>
          <a:bodyPr wrap="square">
            <a:spAutoFit/>
          </a:bodyPr>
          <a:lstStyle/>
          <a:p>
            <a:pPr algn="r"/>
            <a:r>
              <a:rPr lang="en-GB" sz="5000" b="1" kern="1200" cap="none" spc="200" baseline="0">
                <a:solidFill>
                  <a:schemeClr val="accent4"/>
                </a:solidFill>
                <a:latin typeface="Trebuchet MS" panose="020B0703020202090204" pitchFamily="34" charset="0"/>
              </a:rPr>
              <a:t>SUMMARY AND LINKS</a:t>
            </a:r>
            <a:endParaRPr lang="en-GB" sz="5000" b="1">
              <a:solidFill>
                <a:schemeClr val="accent4"/>
              </a:solidFill>
            </a:endParaRPr>
          </a:p>
        </p:txBody>
      </p:sp>
    </p:spTree>
    <p:extLst>
      <p:ext uri="{BB962C8B-B14F-4D97-AF65-F5344CB8AC3E}">
        <p14:creationId xmlns:p14="http://schemas.microsoft.com/office/powerpoint/2010/main" val="4260985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DB5D58-711B-B986-50C5-4CEC786FAC67}"/>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7" name="Title 1">
            <a:extLst>
              <a:ext uri="{FF2B5EF4-FFF2-40B4-BE49-F238E27FC236}">
                <a16:creationId xmlns:a16="http://schemas.microsoft.com/office/drawing/2014/main" id="{F8DC8816-0959-B66C-EA5C-D3392C1A9288}"/>
              </a:ext>
            </a:extLst>
          </p:cNvPr>
          <p:cNvSpPr>
            <a:spLocks noGrp="1"/>
          </p:cNvSpPr>
          <p:nvPr>
            <p:ph type="title"/>
          </p:nvPr>
        </p:nvSpPr>
        <p:spPr>
          <a:xfrm>
            <a:off x="873918" y="243420"/>
            <a:ext cx="10515600" cy="1325563"/>
          </a:xfrm>
        </p:spPr>
        <p:txBody>
          <a:bodyPr/>
          <a:lstStyle>
            <a:lvl1pPr>
              <a:defRPr b="1"/>
            </a:lvl1pPr>
          </a:lstStyle>
          <a:p>
            <a:r>
              <a:rPr lang="en-GB"/>
              <a:t>Click to edit Master title style</a:t>
            </a:r>
          </a:p>
        </p:txBody>
      </p:sp>
      <p:sp>
        <p:nvSpPr>
          <p:cNvPr id="3" name="Text Placeholder 2">
            <a:extLst>
              <a:ext uri="{FF2B5EF4-FFF2-40B4-BE49-F238E27FC236}">
                <a16:creationId xmlns:a16="http://schemas.microsoft.com/office/drawing/2014/main" id="{E6387B5C-03FE-D845-403F-24B0EB86DAD0}"/>
              </a:ext>
            </a:extLst>
          </p:cNvPr>
          <p:cNvSpPr>
            <a:spLocks noGrp="1"/>
          </p:cNvSpPr>
          <p:nvPr>
            <p:ph type="body" sz="quarter" idx="10"/>
          </p:nvPr>
        </p:nvSpPr>
        <p:spPr>
          <a:xfrm>
            <a:off x="873125" y="2293938"/>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
        <p:nvSpPr>
          <p:cNvPr id="7" name="Text Placeholder 2">
            <a:extLst>
              <a:ext uri="{FF2B5EF4-FFF2-40B4-BE49-F238E27FC236}">
                <a16:creationId xmlns:a16="http://schemas.microsoft.com/office/drawing/2014/main" id="{C3999FBA-ED49-9E4C-07CE-EF0F7B66677F}"/>
              </a:ext>
            </a:extLst>
          </p:cNvPr>
          <p:cNvSpPr>
            <a:spLocks noGrp="1"/>
          </p:cNvSpPr>
          <p:nvPr>
            <p:ph type="body" sz="quarter" idx="11"/>
          </p:nvPr>
        </p:nvSpPr>
        <p:spPr>
          <a:xfrm>
            <a:off x="873125" y="3231561"/>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
        <p:nvSpPr>
          <p:cNvPr id="8" name="Text Placeholder 2">
            <a:extLst>
              <a:ext uri="{FF2B5EF4-FFF2-40B4-BE49-F238E27FC236}">
                <a16:creationId xmlns:a16="http://schemas.microsoft.com/office/drawing/2014/main" id="{26D05344-1E0F-4DB2-BDEF-E0FC6C0C5936}"/>
              </a:ext>
            </a:extLst>
          </p:cNvPr>
          <p:cNvSpPr>
            <a:spLocks noGrp="1"/>
          </p:cNvSpPr>
          <p:nvPr>
            <p:ph type="body" sz="quarter" idx="12"/>
          </p:nvPr>
        </p:nvSpPr>
        <p:spPr>
          <a:xfrm>
            <a:off x="873125" y="4169184"/>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
        <p:nvSpPr>
          <p:cNvPr id="9" name="Text Placeholder 2">
            <a:extLst>
              <a:ext uri="{FF2B5EF4-FFF2-40B4-BE49-F238E27FC236}">
                <a16:creationId xmlns:a16="http://schemas.microsoft.com/office/drawing/2014/main" id="{67FC8F0E-3C02-10A7-3D5B-CBE0F2B62E9E}"/>
              </a:ext>
            </a:extLst>
          </p:cNvPr>
          <p:cNvSpPr>
            <a:spLocks noGrp="1"/>
          </p:cNvSpPr>
          <p:nvPr>
            <p:ph type="body" sz="quarter" idx="13"/>
          </p:nvPr>
        </p:nvSpPr>
        <p:spPr>
          <a:xfrm>
            <a:off x="873125" y="5106806"/>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Tree>
    <p:extLst>
      <p:ext uri="{BB962C8B-B14F-4D97-AF65-F5344CB8AC3E}">
        <p14:creationId xmlns:p14="http://schemas.microsoft.com/office/powerpoint/2010/main" val="375317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7EB675B-D6DB-CEF5-E243-A4E00AFBC313}"/>
              </a:ext>
            </a:extLst>
          </p:cNvPr>
          <p:cNvSpPr>
            <a:spLocks noGrp="1"/>
          </p:cNvSpPr>
          <p:nvPr>
            <p:ph type="body" sz="quarter" idx="10"/>
          </p:nvPr>
        </p:nvSpPr>
        <p:spPr>
          <a:xfrm>
            <a:off x="909638" y="25749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26" name="Rectangle 25">
            <a:extLst>
              <a:ext uri="{FF2B5EF4-FFF2-40B4-BE49-F238E27FC236}">
                <a16:creationId xmlns:a16="http://schemas.microsoft.com/office/drawing/2014/main" id="{56DB5D58-711B-B986-50C5-4CEC786FAC67}"/>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9" name="Text Placeholder 9">
            <a:extLst>
              <a:ext uri="{FF2B5EF4-FFF2-40B4-BE49-F238E27FC236}">
                <a16:creationId xmlns:a16="http://schemas.microsoft.com/office/drawing/2014/main" id="{B4AB329C-E478-C0EE-2AEF-DA2C2E6DF9C1}"/>
              </a:ext>
            </a:extLst>
          </p:cNvPr>
          <p:cNvSpPr>
            <a:spLocks noGrp="1"/>
          </p:cNvSpPr>
          <p:nvPr>
            <p:ph type="body" sz="quarter" idx="12"/>
          </p:nvPr>
        </p:nvSpPr>
        <p:spPr>
          <a:xfrm>
            <a:off x="909638" y="3220877"/>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1" name="Text Placeholder 9">
            <a:extLst>
              <a:ext uri="{FF2B5EF4-FFF2-40B4-BE49-F238E27FC236}">
                <a16:creationId xmlns:a16="http://schemas.microsoft.com/office/drawing/2014/main" id="{B9FEF043-05EA-B63C-7BE7-DDA61F7D75F1}"/>
              </a:ext>
            </a:extLst>
          </p:cNvPr>
          <p:cNvSpPr>
            <a:spLocks noGrp="1"/>
          </p:cNvSpPr>
          <p:nvPr>
            <p:ph type="body" sz="quarter" idx="14"/>
          </p:nvPr>
        </p:nvSpPr>
        <p:spPr>
          <a:xfrm>
            <a:off x="909638" y="3950720"/>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3" name="Text Placeholder 9">
            <a:extLst>
              <a:ext uri="{FF2B5EF4-FFF2-40B4-BE49-F238E27FC236}">
                <a16:creationId xmlns:a16="http://schemas.microsoft.com/office/drawing/2014/main" id="{544C40D0-98A8-1914-8E99-106E5991CE8D}"/>
              </a:ext>
            </a:extLst>
          </p:cNvPr>
          <p:cNvSpPr>
            <a:spLocks noGrp="1"/>
          </p:cNvSpPr>
          <p:nvPr>
            <p:ph type="body" sz="quarter" idx="16"/>
          </p:nvPr>
        </p:nvSpPr>
        <p:spPr>
          <a:xfrm>
            <a:off x="909638" y="4638617"/>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5" name="Text Placeholder 9">
            <a:extLst>
              <a:ext uri="{FF2B5EF4-FFF2-40B4-BE49-F238E27FC236}">
                <a16:creationId xmlns:a16="http://schemas.microsoft.com/office/drawing/2014/main" id="{44B51832-5B08-FA6A-B39F-3A82D0FA3E33}"/>
              </a:ext>
            </a:extLst>
          </p:cNvPr>
          <p:cNvSpPr>
            <a:spLocks noGrp="1"/>
          </p:cNvSpPr>
          <p:nvPr>
            <p:ph type="body" sz="quarter" idx="18"/>
          </p:nvPr>
        </p:nvSpPr>
        <p:spPr>
          <a:xfrm>
            <a:off x="909638" y="5360070"/>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7" name="Title 1">
            <a:extLst>
              <a:ext uri="{FF2B5EF4-FFF2-40B4-BE49-F238E27FC236}">
                <a16:creationId xmlns:a16="http://schemas.microsoft.com/office/drawing/2014/main" id="{F8DC8816-0959-B66C-EA5C-D3392C1A9288}"/>
              </a:ext>
            </a:extLst>
          </p:cNvPr>
          <p:cNvSpPr>
            <a:spLocks noGrp="1"/>
          </p:cNvSpPr>
          <p:nvPr>
            <p:ph type="title"/>
          </p:nvPr>
        </p:nvSpPr>
        <p:spPr>
          <a:xfrm>
            <a:off x="873918" y="243420"/>
            <a:ext cx="10515600" cy="1325563"/>
          </a:xfrm>
        </p:spPr>
        <p:txBody>
          <a:bodyPr/>
          <a:lstStyle>
            <a:lvl1pPr>
              <a:defRPr b="1"/>
            </a:lvl1pPr>
          </a:lstStyle>
          <a:p>
            <a:r>
              <a:rPr lang="en-GB"/>
              <a:t>Click to edit Master title style</a:t>
            </a:r>
          </a:p>
        </p:txBody>
      </p:sp>
      <p:sp>
        <p:nvSpPr>
          <p:cNvPr id="38" name="Text Placeholder 29">
            <a:extLst>
              <a:ext uri="{FF2B5EF4-FFF2-40B4-BE49-F238E27FC236}">
                <a16:creationId xmlns:a16="http://schemas.microsoft.com/office/drawing/2014/main" id="{0E3BF8D6-C0F7-2A0C-532E-D38BBA243260}"/>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39" name="Content Placeholder 2">
            <a:extLst>
              <a:ext uri="{FF2B5EF4-FFF2-40B4-BE49-F238E27FC236}">
                <a16:creationId xmlns:a16="http://schemas.microsoft.com/office/drawing/2014/main" id="{7377EB07-A8AB-530B-549F-CE104465D07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Tree>
    <p:extLst>
      <p:ext uri="{BB962C8B-B14F-4D97-AF65-F5344CB8AC3E}">
        <p14:creationId xmlns:p14="http://schemas.microsoft.com/office/powerpoint/2010/main" val="993916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ctivty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CE01FB-5F28-FB9C-2DA7-1B68C694019F}"/>
              </a:ext>
            </a:extLst>
          </p:cNvPr>
          <p:cNvSpPr/>
          <p:nvPr userDrawn="1"/>
        </p:nvSpPr>
        <p:spPr>
          <a:xfrm>
            <a:off x="-78188" y="-79514"/>
            <a:ext cx="12348376" cy="6937513"/>
          </a:xfrm>
          <a:prstGeom prst="rect">
            <a:avLst/>
          </a:prstGeom>
          <a:pattFill prst="wdDnDiag">
            <a:fgClr>
              <a:schemeClr val="accent2"/>
            </a:fgClr>
            <a:bgClr>
              <a:schemeClr val="accent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Rectangle 7">
            <a:extLst>
              <a:ext uri="{FF2B5EF4-FFF2-40B4-BE49-F238E27FC236}">
                <a16:creationId xmlns:a16="http://schemas.microsoft.com/office/drawing/2014/main" id="{F388E842-8553-2A42-6645-A89A42247CC6}"/>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7">
            <a:extLst>
              <a:ext uri="{FF2B5EF4-FFF2-40B4-BE49-F238E27FC236}">
                <a16:creationId xmlns:a16="http://schemas.microsoft.com/office/drawing/2014/main" id="{7DEDB40D-927F-8A94-5FB3-E3F1364B5D21}"/>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7">
            <a:extLst>
              <a:ext uri="{FF2B5EF4-FFF2-40B4-BE49-F238E27FC236}">
                <a16:creationId xmlns:a16="http://schemas.microsoft.com/office/drawing/2014/main" id="{C34EB2A8-A88F-C049-E73B-DA6E5A620DE2}"/>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D1F0B4CA-5402-2DC7-932A-E0ED95E7635D}"/>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1C25B5F7-4743-8556-BFDB-ECCE1C7DB352}"/>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a:t>
            </a:r>
          </a:p>
        </p:txBody>
      </p:sp>
      <p:sp>
        <p:nvSpPr>
          <p:cNvPr id="9" name="Title 1">
            <a:extLst>
              <a:ext uri="{FF2B5EF4-FFF2-40B4-BE49-F238E27FC236}">
                <a16:creationId xmlns:a16="http://schemas.microsoft.com/office/drawing/2014/main" id="{CB046E7A-A040-59DF-4169-BC313B5F1991}"/>
              </a:ext>
            </a:extLst>
          </p:cNvPr>
          <p:cNvSpPr>
            <a:spLocks noGrp="1"/>
          </p:cNvSpPr>
          <p:nvPr>
            <p:ph type="title"/>
          </p:nvPr>
        </p:nvSpPr>
        <p:spPr>
          <a:xfrm>
            <a:off x="815248" y="821635"/>
            <a:ext cx="10598227" cy="1325563"/>
          </a:xfrm>
        </p:spPr>
        <p:txBody>
          <a:bodyPr>
            <a:normAutofit/>
          </a:bodyPr>
          <a:lstStyle>
            <a:lvl1pPr>
              <a:defRPr sz="3200" b="1"/>
            </a:lvl1pPr>
          </a:lstStyle>
          <a:p>
            <a:r>
              <a:rPr lang="en-GB"/>
              <a:t>Click to edit Master title style</a:t>
            </a:r>
          </a:p>
        </p:txBody>
      </p:sp>
      <p:sp>
        <p:nvSpPr>
          <p:cNvPr id="7" name="Slide Number Placeholder 5">
            <a:extLst>
              <a:ext uri="{FF2B5EF4-FFF2-40B4-BE49-F238E27FC236}">
                <a16:creationId xmlns:a16="http://schemas.microsoft.com/office/drawing/2014/main" id="{53C18118-C022-FD79-9C73-6776044D1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340153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457200" y="4960137"/>
            <a:ext cx="7772400" cy="1463040"/>
          </a:xfrm>
        </p:spPr>
        <p:txBody>
          <a:bodyPr anchor="ctr">
            <a:normAutofit/>
          </a:bodyPr>
          <a:lstStyle>
            <a:lvl1pPr algn="r">
              <a:defRPr sz="3600" b="0" spc="200" baseline="0">
                <a:solidFill>
                  <a:schemeClr val="accent6"/>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5A61015F-7CC6-4D0A-9D87-873EA4C304CC}" type="datetimeFigureOut">
              <a:rPr lang="en-US"/>
              <a:t>12/26/2025</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019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ctivity Answ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E1D9EA-BB03-5658-19F4-373BB537341B}"/>
              </a:ext>
            </a:extLst>
          </p:cNvPr>
          <p:cNvSpPr/>
          <p:nvPr userDrawn="1"/>
        </p:nvSpPr>
        <p:spPr>
          <a:xfrm>
            <a:off x="-90171" y="-79514"/>
            <a:ext cx="12348376" cy="6937513"/>
          </a:xfrm>
          <a:prstGeom prst="rect">
            <a:avLst/>
          </a:prstGeom>
          <a:pattFill prst="wdDnDiag">
            <a:fgClr>
              <a:schemeClr val="accent2"/>
            </a:fgClr>
            <a:bgClr>
              <a:schemeClr val="accent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Rectangle 1">
            <a:extLst>
              <a:ext uri="{FF2B5EF4-FFF2-40B4-BE49-F238E27FC236}">
                <a16:creationId xmlns:a16="http://schemas.microsoft.com/office/drawing/2014/main" id="{8316B94D-35F4-853F-74E8-7D343F4B4DA9}"/>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CC569C-F563-A380-C644-03AF250E4FBD}"/>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 answers</a:t>
            </a:r>
          </a:p>
        </p:txBody>
      </p:sp>
      <p:sp>
        <p:nvSpPr>
          <p:cNvPr id="4" name="Text Placeholder 7">
            <a:extLst>
              <a:ext uri="{FF2B5EF4-FFF2-40B4-BE49-F238E27FC236}">
                <a16:creationId xmlns:a16="http://schemas.microsoft.com/office/drawing/2014/main" id="{5F307C69-7209-7281-A3F1-ABDDB5E36BC2}"/>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E1EF8FD4-6A06-87E2-8011-9693A4784D38}"/>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3F773BF2-69EC-F797-487B-B3E03E3E95D5}"/>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1">
            <a:extLst>
              <a:ext uri="{FF2B5EF4-FFF2-40B4-BE49-F238E27FC236}">
                <a16:creationId xmlns:a16="http://schemas.microsoft.com/office/drawing/2014/main" id="{4F9A805A-52A8-E771-2E36-0CE64FE8BDD4}"/>
              </a:ext>
            </a:extLst>
          </p:cNvPr>
          <p:cNvSpPr>
            <a:spLocks noGrp="1"/>
          </p:cNvSpPr>
          <p:nvPr>
            <p:ph type="title"/>
          </p:nvPr>
        </p:nvSpPr>
        <p:spPr>
          <a:xfrm>
            <a:off x="815248" y="821635"/>
            <a:ext cx="10598227" cy="1325563"/>
          </a:xfrm>
        </p:spPr>
        <p:txBody>
          <a:bodyPr>
            <a:normAutofit/>
          </a:bodyPr>
          <a:lstStyle>
            <a:lvl1pPr>
              <a:defRPr sz="3200" b="1"/>
            </a:lvl1pPr>
          </a:lstStyle>
          <a:p>
            <a:r>
              <a:rPr lang="en-GB"/>
              <a:t>Click to edit Master title style</a:t>
            </a:r>
          </a:p>
        </p:txBody>
      </p:sp>
      <p:sp>
        <p:nvSpPr>
          <p:cNvPr id="12" name="Slide Number Placeholder 5">
            <a:extLst>
              <a:ext uri="{FF2B5EF4-FFF2-40B4-BE49-F238E27FC236}">
                <a16:creationId xmlns:a16="http://schemas.microsoft.com/office/drawing/2014/main" id="{2AE768BA-74A5-88D0-C9E7-F05A19842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3875806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527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rrativ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0" y="-6"/>
            <a:ext cx="1061048"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77042" y="245013"/>
            <a:ext cx="9698964"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77042" y="2270098"/>
            <a:ext cx="9698964"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72F13DD1-BC21-9EC3-50A8-06C8244393D1}"/>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3951900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orin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4379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59789" y="245013"/>
            <a:ext cx="9716217"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59789" y="2270098"/>
            <a:ext cx="9716217"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A0FCE139-9AE2-744E-EA7B-04D0B206E8D5}"/>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126554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tpu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69674" cy="6858000"/>
          </a:xfrm>
          <a:prstGeom prst="rect">
            <a:avLst/>
          </a:prstGeom>
          <a:solidFill>
            <a:srgbClr val="70A1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85668" y="245013"/>
            <a:ext cx="9690338"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85668" y="2270098"/>
            <a:ext cx="9690338"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13ED2F64-9D71-6793-DABB-76AF5A11026F}"/>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2317922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utpu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696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u-HU"/>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68415" y="245013"/>
            <a:ext cx="9713343"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68415" y="2270098"/>
            <a:ext cx="9713343"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A67F16D9-3B47-8DF2-9CAB-274621656555}"/>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843140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5A3ED49F-097F-CE74-6C73-33A33CB425E4}"/>
              </a:ext>
            </a:extLst>
          </p:cNvPr>
          <p:cNvSpPr>
            <a:spLocks noGrp="1"/>
          </p:cNvSpPr>
          <p:nvPr>
            <p:ph type="body" sz="quarter" idx="13" hasCustomPrompt="1"/>
          </p:nvPr>
        </p:nvSpPr>
        <p:spPr>
          <a:xfrm>
            <a:off x="322516" y="1106433"/>
            <a:ext cx="2385262" cy="793750"/>
          </a:xfrm>
        </p:spPr>
        <p:txBody>
          <a:bodyPr>
            <a:normAutofit/>
          </a:bodyPr>
          <a:lstStyle>
            <a:lvl1pPr>
              <a:defRPr sz="2400">
                <a:solidFill>
                  <a:schemeClr val="accent1">
                    <a:lumMod val="50000"/>
                  </a:schemeClr>
                </a:solidFill>
              </a:defRPr>
            </a:lvl1pPr>
          </a:lstStyle>
          <a:p>
            <a:pPr lvl="0"/>
            <a:r>
              <a:rPr lang="en-GB"/>
              <a:t>CLICK TO EDIT MASTER</a:t>
            </a:r>
          </a:p>
        </p:txBody>
      </p:sp>
      <p:grpSp>
        <p:nvGrpSpPr>
          <p:cNvPr id="3" name="Group 2">
            <a:extLst>
              <a:ext uri="{FF2B5EF4-FFF2-40B4-BE49-F238E27FC236}">
                <a16:creationId xmlns:a16="http://schemas.microsoft.com/office/drawing/2014/main" id="{A8DC3E7C-DA84-F6D1-314B-1D6C8B160171}"/>
              </a:ext>
            </a:extLst>
          </p:cNvPr>
          <p:cNvGrpSpPr/>
          <p:nvPr userDrawn="1"/>
        </p:nvGrpSpPr>
        <p:grpSpPr>
          <a:xfrm>
            <a:off x="405135" y="348710"/>
            <a:ext cx="646849" cy="627823"/>
            <a:chOff x="220985" y="1325244"/>
            <a:chExt cx="646849" cy="627823"/>
          </a:xfrm>
        </p:grpSpPr>
        <p:sp>
          <p:nvSpPr>
            <p:cNvPr id="10" name="Oval 9">
              <a:extLst>
                <a:ext uri="{FF2B5EF4-FFF2-40B4-BE49-F238E27FC236}">
                  <a16:creationId xmlns:a16="http://schemas.microsoft.com/office/drawing/2014/main" id="{5B39C7E9-8F1B-89B9-C7AA-2C5A33850B42}"/>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9049125-4D84-0B92-D683-FDA137786456}"/>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Tree>
    <p:extLst>
      <p:ext uri="{BB962C8B-B14F-4D97-AF65-F5344CB8AC3E}">
        <p14:creationId xmlns:p14="http://schemas.microsoft.com/office/powerpoint/2010/main" val="1118471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C652-9597-55D7-F84E-C1AAC9EBDB61}"/>
              </a:ext>
            </a:extLst>
          </p:cNvPr>
          <p:cNvSpPr>
            <a:spLocks noGrp="1"/>
          </p:cNvSpPr>
          <p:nvPr>
            <p:ph type="title"/>
          </p:nvPr>
        </p:nvSpPr>
        <p:spPr>
          <a:xfrm>
            <a:off x="838200" y="254442"/>
            <a:ext cx="10515600" cy="1325563"/>
          </a:xfrm>
        </p:spPr>
        <p:txBody>
          <a:bodyPr/>
          <a:lstStyle>
            <a:lvl1pPr>
              <a:defRPr b="1"/>
            </a:lvl1pPr>
          </a:lstStyle>
          <a:p>
            <a:r>
              <a:rPr lang="en-GB"/>
              <a:t>Click to edit Master title style</a:t>
            </a:r>
          </a:p>
        </p:txBody>
      </p:sp>
      <p:sp>
        <p:nvSpPr>
          <p:cNvPr id="3" name="Content Placeholder 2">
            <a:extLst>
              <a:ext uri="{FF2B5EF4-FFF2-40B4-BE49-F238E27FC236}">
                <a16:creationId xmlns:a16="http://schemas.microsoft.com/office/drawing/2014/main" id="{1BB27A0F-8727-752E-6360-283E3FC87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8F4A205-295D-33BC-27E5-1690C352BD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B822985-827F-3069-DC54-65251FD11821}"/>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6" name="Footer Placeholder 5">
            <a:extLst>
              <a:ext uri="{FF2B5EF4-FFF2-40B4-BE49-F238E27FC236}">
                <a16:creationId xmlns:a16="http://schemas.microsoft.com/office/drawing/2014/main" id="{1AB135A2-B966-C470-42D4-B79C902B7B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1F62115-BA16-55A7-0826-AFE7A0C1318A}"/>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Rectangle 7">
            <a:extLst>
              <a:ext uri="{FF2B5EF4-FFF2-40B4-BE49-F238E27FC236}">
                <a16:creationId xmlns:a16="http://schemas.microsoft.com/office/drawing/2014/main" id="{ED7BD868-9545-04FE-BAB0-7E6291F6648F}"/>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2673630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C919F74-40ED-2B4C-0732-2D4A1DCCD55E}"/>
              </a:ext>
            </a:extLst>
          </p:cNvPr>
          <p:cNvSpPr>
            <a:spLocks noGrp="1"/>
          </p:cNvSpPr>
          <p:nvPr>
            <p:ph type="title"/>
          </p:nvPr>
        </p:nvSpPr>
        <p:spPr>
          <a:xfrm>
            <a:off x="873918" y="285769"/>
            <a:ext cx="10515600" cy="1325563"/>
          </a:xfrm>
        </p:spPr>
        <p:txBody>
          <a:bodyPr/>
          <a:lstStyle>
            <a:lvl1pPr>
              <a:defRPr b="1"/>
            </a:lvl1pPr>
          </a:lstStyle>
          <a:p>
            <a:r>
              <a:rPr lang="en-GB"/>
              <a:t>Click to edit Master title style</a:t>
            </a:r>
          </a:p>
        </p:txBody>
      </p:sp>
      <p:sp>
        <p:nvSpPr>
          <p:cNvPr id="32" name="Text Placeholder 29">
            <a:extLst>
              <a:ext uri="{FF2B5EF4-FFF2-40B4-BE49-F238E27FC236}">
                <a16:creationId xmlns:a16="http://schemas.microsoft.com/office/drawing/2014/main" id="{DC0E4FE3-6755-D5C6-EB33-AFF52E4FE812}"/>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33" name="Content Placeholder 2">
            <a:extLst>
              <a:ext uri="{FF2B5EF4-FFF2-40B4-BE49-F238E27FC236}">
                <a16:creationId xmlns:a16="http://schemas.microsoft.com/office/drawing/2014/main" id="{64634379-CFBE-8B27-56FC-FE92C7B59F7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40" name="Text Placeholder 7">
            <a:extLst>
              <a:ext uri="{FF2B5EF4-FFF2-40B4-BE49-F238E27FC236}">
                <a16:creationId xmlns:a16="http://schemas.microsoft.com/office/drawing/2014/main" id="{D7F9C481-B6AA-C257-1683-1E1C96C0864E}"/>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7">
            <a:extLst>
              <a:ext uri="{FF2B5EF4-FFF2-40B4-BE49-F238E27FC236}">
                <a16:creationId xmlns:a16="http://schemas.microsoft.com/office/drawing/2014/main" id="{8AF66796-56E1-DE70-56F6-2EA779E8A796}"/>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7">
            <a:extLst>
              <a:ext uri="{FF2B5EF4-FFF2-40B4-BE49-F238E27FC236}">
                <a16:creationId xmlns:a16="http://schemas.microsoft.com/office/drawing/2014/main" id="{F022DB3B-D1A5-2A79-EE91-F49D75BD4496}"/>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6" name="Rectangle 45">
            <a:extLst>
              <a:ext uri="{FF2B5EF4-FFF2-40B4-BE49-F238E27FC236}">
                <a16:creationId xmlns:a16="http://schemas.microsoft.com/office/drawing/2014/main" id="{EE6CEC0D-AF65-9A4F-0D76-BAE00657C8EF}"/>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2950940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FA704F-7175-9F3B-5357-3B557D988DE8}"/>
              </a:ext>
            </a:extLst>
          </p:cNvPr>
          <p:cNvSpPr>
            <a:spLocks noGrp="1"/>
          </p:cNvSpPr>
          <p:nvPr>
            <p:ph type="title"/>
          </p:nvPr>
        </p:nvSpPr>
        <p:spPr>
          <a:xfrm>
            <a:off x="873918" y="254442"/>
            <a:ext cx="10515600" cy="1325563"/>
          </a:xfrm>
        </p:spPr>
        <p:txBody>
          <a:bodyPr/>
          <a:lstStyle>
            <a:lvl1pPr>
              <a:defRPr b="1"/>
            </a:lvl1pPr>
          </a:lstStyle>
          <a:p>
            <a:r>
              <a:rPr lang="en-GB"/>
              <a:t>Click to edit Master title style</a:t>
            </a:r>
          </a:p>
        </p:txBody>
      </p:sp>
      <p:sp>
        <p:nvSpPr>
          <p:cNvPr id="7" name="Text Placeholder 29">
            <a:extLst>
              <a:ext uri="{FF2B5EF4-FFF2-40B4-BE49-F238E27FC236}">
                <a16:creationId xmlns:a16="http://schemas.microsoft.com/office/drawing/2014/main" id="{A8E494DA-9C4D-E374-C442-FC40235F0869}"/>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F6E02639-DAFE-8A93-2074-E6C92FF47CBD}"/>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9" name="Rectangle 8">
            <a:extLst>
              <a:ext uri="{FF2B5EF4-FFF2-40B4-BE49-F238E27FC236}">
                <a16:creationId xmlns:a16="http://schemas.microsoft.com/office/drawing/2014/main" id="{D4F4140A-1ACB-B309-2C9D-C72B6DAC6E2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1" name="Text Placeholder 10">
            <a:extLst>
              <a:ext uri="{FF2B5EF4-FFF2-40B4-BE49-F238E27FC236}">
                <a16:creationId xmlns:a16="http://schemas.microsoft.com/office/drawing/2014/main" id="{33391FE5-3EF3-1555-963D-201426669A02}"/>
              </a:ext>
            </a:extLst>
          </p:cNvPr>
          <p:cNvSpPr>
            <a:spLocks noGrp="1"/>
          </p:cNvSpPr>
          <p:nvPr>
            <p:ph type="body" sz="quarter" idx="22"/>
          </p:nvPr>
        </p:nvSpPr>
        <p:spPr>
          <a:xfrm>
            <a:off x="873918" y="2490788"/>
            <a:ext cx="10514807" cy="4010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3539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93C6A301-0538-44EC-B09D-202E1042A48B}" type="datetimeFigureOut">
              <a:rPr lang="en-US"/>
              <a:t>12/26/2025</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694527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12" name="Picture Placeholder 15">
            <a:extLst>
              <a:ext uri="{FF2B5EF4-FFF2-40B4-BE49-F238E27FC236}">
                <a16:creationId xmlns:a16="http://schemas.microsoft.com/office/drawing/2014/main" id="{26795815-14B5-7E18-07C2-AC18B1EF2D2C}"/>
              </a:ext>
            </a:extLst>
          </p:cNvPr>
          <p:cNvSpPr>
            <a:spLocks noGrp="1"/>
          </p:cNvSpPr>
          <p:nvPr>
            <p:ph type="pic" sz="quarter" idx="22"/>
          </p:nvPr>
        </p:nvSpPr>
        <p:spPr>
          <a:xfrm>
            <a:off x="8610600" y="3472499"/>
            <a:ext cx="2522220" cy="2424426"/>
          </a:xfrm>
          <a:prstGeom prst="ellipse">
            <a:avLst/>
          </a:prstGeom>
          <a:solidFill>
            <a:schemeClr val="accent5"/>
          </a:solidFill>
        </p:spPr>
        <p:txBody>
          <a:bodyPr/>
          <a:lstStyle/>
          <a:p>
            <a:endParaRPr lang="en-GB"/>
          </a:p>
        </p:txBody>
      </p:sp>
      <p:sp>
        <p:nvSpPr>
          <p:cNvPr id="13" name="Text Placeholder 19">
            <a:extLst>
              <a:ext uri="{FF2B5EF4-FFF2-40B4-BE49-F238E27FC236}">
                <a16:creationId xmlns:a16="http://schemas.microsoft.com/office/drawing/2014/main" id="{357C8717-9A7A-4342-F6B3-E9ACD19959C2}"/>
              </a:ext>
            </a:extLst>
          </p:cNvPr>
          <p:cNvSpPr>
            <a:spLocks noGrp="1"/>
          </p:cNvSpPr>
          <p:nvPr>
            <p:ph type="body" sz="quarter" idx="24" hasCustomPrompt="1"/>
          </p:nvPr>
        </p:nvSpPr>
        <p:spPr>
          <a:xfrm>
            <a:off x="9277350" y="3495052"/>
            <a:ext cx="838200" cy="1804988"/>
          </a:xfrm>
        </p:spPr>
        <p:txBody>
          <a:bodyPr>
            <a:noAutofit/>
          </a:bodyPr>
          <a:lstStyle>
            <a:lvl1pPr>
              <a:defRPr sz="20000">
                <a:solidFill>
                  <a:schemeClr val="accent5">
                    <a:lumMod val="60000"/>
                    <a:lumOff val="40000"/>
                  </a:schemeClr>
                </a:solidFill>
              </a:defRPr>
            </a:lvl1pPr>
          </a:lstStyle>
          <a:p>
            <a:pPr lvl="0"/>
            <a:r>
              <a:rPr lang="en-GB"/>
              <a:t>!</a:t>
            </a:r>
          </a:p>
        </p:txBody>
      </p:sp>
      <p:sp>
        <p:nvSpPr>
          <p:cNvPr id="14" name="Text Placeholder 17">
            <a:extLst>
              <a:ext uri="{FF2B5EF4-FFF2-40B4-BE49-F238E27FC236}">
                <a16:creationId xmlns:a16="http://schemas.microsoft.com/office/drawing/2014/main" id="{CDF4B66E-779F-858F-6D7A-4A9E96CA64AF}"/>
              </a:ext>
            </a:extLst>
          </p:cNvPr>
          <p:cNvSpPr>
            <a:spLocks noGrp="1"/>
          </p:cNvSpPr>
          <p:nvPr>
            <p:ph type="body" sz="quarter" idx="23"/>
          </p:nvPr>
        </p:nvSpPr>
        <p:spPr>
          <a:xfrm>
            <a:off x="8610600" y="4227512"/>
            <a:ext cx="2522220" cy="914400"/>
          </a:xfrm>
        </p:spPr>
        <p:txBody>
          <a:bodyPr>
            <a:normAutofit/>
          </a:bodyPr>
          <a:lstStyle>
            <a:lvl1pPr algn="ctr">
              <a:defRPr sz="2800"/>
            </a:lvl1pPr>
          </a:lstStyle>
          <a:p>
            <a:pPr lvl="0"/>
            <a:r>
              <a:rPr lang="en-GB"/>
              <a:t>Click to edit</a:t>
            </a:r>
          </a:p>
        </p:txBody>
      </p:sp>
      <p:sp>
        <p:nvSpPr>
          <p:cNvPr id="15" name="Title 1">
            <a:extLst>
              <a:ext uri="{FF2B5EF4-FFF2-40B4-BE49-F238E27FC236}">
                <a16:creationId xmlns:a16="http://schemas.microsoft.com/office/drawing/2014/main" id="{3CFE055F-D7DA-B8DA-911B-9D1DB05891BA}"/>
              </a:ext>
            </a:extLst>
          </p:cNvPr>
          <p:cNvSpPr>
            <a:spLocks noGrp="1"/>
          </p:cNvSpPr>
          <p:nvPr>
            <p:ph type="title"/>
          </p:nvPr>
        </p:nvSpPr>
        <p:spPr>
          <a:xfrm>
            <a:off x="873918" y="270388"/>
            <a:ext cx="10515600" cy="1325563"/>
          </a:xfrm>
        </p:spPr>
        <p:txBody>
          <a:bodyPr/>
          <a:lstStyle/>
          <a:p>
            <a:r>
              <a:rPr lang="en-GB"/>
              <a:t>Click to edit Master title style</a:t>
            </a:r>
          </a:p>
        </p:txBody>
      </p:sp>
      <p:sp>
        <p:nvSpPr>
          <p:cNvPr id="16" name="Text Placeholder 29">
            <a:extLst>
              <a:ext uri="{FF2B5EF4-FFF2-40B4-BE49-F238E27FC236}">
                <a16:creationId xmlns:a16="http://schemas.microsoft.com/office/drawing/2014/main" id="{8E1F43B3-D120-9F91-DC25-C20807A2C12E}"/>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17" name="Content Placeholder 2">
            <a:extLst>
              <a:ext uri="{FF2B5EF4-FFF2-40B4-BE49-F238E27FC236}">
                <a16:creationId xmlns:a16="http://schemas.microsoft.com/office/drawing/2014/main" id="{5E95AA2B-1A94-DE9A-1FBD-1CCC7580E838}"/>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2" name="Rectangle 1">
            <a:extLst>
              <a:ext uri="{FF2B5EF4-FFF2-40B4-BE49-F238E27FC236}">
                <a16:creationId xmlns:a16="http://schemas.microsoft.com/office/drawing/2014/main" id="{05240A97-7CD6-B72E-76BA-00659DD7BD02}"/>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4162960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15" name="Title 1">
            <a:extLst>
              <a:ext uri="{FF2B5EF4-FFF2-40B4-BE49-F238E27FC236}">
                <a16:creationId xmlns:a16="http://schemas.microsoft.com/office/drawing/2014/main" id="{3CFE055F-D7DA-B8DA-911B-9D1DB05891BA}"/>
              </a:ext>
            </a:extLst>
          </p:cNvPr>
          <p:cNvSpPr>
            <a:spLocks noGrp="1"/>
          </p:cNvSpPr>
          <p:nvPr>
            <p:ph type="title" hasCustomPrompt="1"/>
          </p:nvPr>
        </p:nvSpPr>
        <p:spPr>
          <a:xfrm>
            <a:off x="873918" y="270388"/>
            <a:ext cx="10515600" cy="1325563"/>
          </a:xfrm>
        </p:spPr>
        <p:txBody>
          <a:bodyPr/>
          <a:lstStyle>
            <a:lvl1pPr>
              <a:defRPr b="1"/>
            </a:lvl1pPr>
          </a:lstStyle>
          <a:p>
            <a:r>
              <a:rPr lang="en-GB"/>
              <a:t>Assessment</a:t>
            </a:r>
          </a:p>
        </p:txBody>
      </p:sp>
      <p:sp>
        <p:nvSpPr>
          <p:cNvPr id="2" name="Rectangle 1">
            <a:extLst>
              <a:ext uri="{FF2B5EF4-FFF2-40B4-BE49-F238E27FC236}">
                <a16:creationId xmlns:a16="http://schemas.microsoft.com/office/drawing/2014/main" id="{05240A97-7CD6-B72E-76BA-00659DD7BD02}"/>
              </a:ext>
            </a:extLst>
          </p:cNvPr>
          <p:cNvSpPr/>
          <p:nvPr userDrawn="1"/>
        </p:nvSpPr>
        <p:spPr>
          <a:xfrm>
            <a:off x="0" y="-63567"/>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ext Placeholder 6">
            <a:extLst>
              <a:ext uri="{FF2B5EF4-FFF2-40B4-BE49-F238E27FC236}">
                <a16:creationId xmlns:a16="http://schemas.microsoft.com/office/drawing/2014/main" id="{74068F30-DCA2-BE91-F726-0A223B8D16CE}"/>
              </a:ext>
            </a:extLst>
          </p:cNvPr>
          <p:cNvSpPr>
            <a:spLocks noGrp="1"/>
          </p:cNvSpPr>
          <p:nvPr>
            <p:ph type="body" sz="quarter" idx="13"/>
          </p:nvPr>
        </p:nvSpPr>
        <p:spPr>
          <a:xfrm>
            <a:off x="838200" y="1958975"/>
            <a:ext cx="10550525" cy="4049939"/>
          </a:xfrm>
        </p:spPr>
        <p:txBody>
          <a:bodyPr>
            <a:noAutofit/>
          </a:bodyPr>
          <a:lstStyle>
            <a:lvl1pPr marL="457200" indent="-457200">
              <a:buFont typeface="+mj-lt"/>
              <a:buAutoNum type="arabicPeriod"/>
              <a:defRPr sz="2000"/>
            </a:lvl1pPr>
          </a:lstStyle>
          <a:p>
            <a:pPr lvl="0"/>
            <a:r>
              <a:rPr lang="en-GB"/>
              <a:t>Click to edit Master text styles</a:t>
            </a:r>
          </a:p>
        </p:txBody>
      </p:sp>
    </p:spTree>
    <p:extLst>
      <p:ext uri="{BB962C8B-B14F-4D97-AF65-F5344CB8AC3E}">
        <p14:creationId xmlns:p14="http://schemas.microsoft.com/office/powerpoint/2010/main" val="3616594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ity Contro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C5E6F-5557-DD44-EE27-F6430256436B}"/>
              </a:ext>
            </a:extLst>
          </p:cNvPr>
          <p:cNvSpPr/>
          <p:nvPr userDrawn="1"/>
        </p:nvSpPr>
        <p:spPr>
          <a:xfrm>
            <a:off x="-78188" y="-90535"/>
            <a:ext cx="12348376" cy="33395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9" name="Text Placeholder 8">
            <a:extLst>
              <a:ext uri="{FF2B5EF4-FFF2-40B4-BE49-F238E27FC236}">
                <a16:creationId xmlns:a16="http://schemas.microsoft.com/office/drawing/2014/main" id="{A293FEF8-3BE1-ADE4-C4E4-0002DCC12F59}"/>
              </a:ext>
            </a:extLst>
          </p:cNvPr>
          <p:cNvSpPr>
            <a:spLocks noGrp="1"/>
          </p:cNvSpPr>
          <p:nvPr>
            <p:ph type="body" sz="quarter" idx="13"/>
          </p:nvPr>
        </p:nvSpPr>
        <p:spPr>
          <a:xfrm>
            <a:off x="838200" y="1488772"/>
            <a:ext cx="10515600" cy="690562"/>
          </a:xfrm>
          <a:ln w="6350">
            <a:solidFill>
              <a:schemeClr val="accent1">
                <a:shade val="15000"/>
              </a:schemeClr>
            </a:solidFill>
          </a:ln>
        </p:spPr>
        <p:txBody>
          <a:bodyPr anchor="ctr" anchorCtr="0"/>
          <a:lstStyle>
            <a:lvl1pPr algn="ctr">
              <a:defRPr/>
            </a:lvl1pPr>
            <a:lvl2pPr marL="457200" indent="0">
              <a:buNone/>
              <a:defRPr/>
            </a:lvl2pPr>
          </a:lstStyle>
          <a:p>
            <a:pPr lvl="0"/>
            <a:r>
              <a:rPr lang="en-GB"/>
              <a:t>Click to edit Master text styles</a:t>
            </a:r>
          </a:p>
        </p:txBody>
      </p:sp>
      <p:sp>
        <p:nvSpPr>
          <p:cNvPr id="10" name="Text Placeholder 9">
            <a:extLst>
              <a:ext uri="{FF2B5EF4-FFF2-40B4-BE49-F238E27FC236}">
                <a16:creationId xmlns:a16="http://schemas.microsoft.com/office/drawing/2014/main" id="{40D11D6F-308E-689F-3C6D-3E731364EB6B}"/>
              </a:ext>
            </a:extLst>
          </p:cNvPr>
          <p:cNvSpPr>
            <a:spLocks noGrp="1"/>
          </p:cNvSpPr>
          <p:nvPr>
            <p:ph type="body" sz="quarter" idx="14"/>
          </p:nvPr>
        </p:nvSpPr>
        <p:spPr>
          <a:xfrm>
            <a:off x="838200" y="243420"/>
            <a:ext cx="10515600" cy="1010540"/>
          </a:xfrm>
        </p:spPr>
        <p:txBody>
          <a:bodyPr anchor="ctr" anchorCtr="0"/>
          <a:lstStyle>
            <a:lvl1pPr algn="ctr">
              <a:defRPr sz="4400">
                <a:solidFill>
                  <a:schemeClr val="accent4"/>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7885DC09-7E69-62C7-1CD9-2E233E8AF0C8}"/>
              </a:ext>
            </a:extLst>
          </p:cNvPr>
          <p:cNvPicPr>
            <a:picLocks noChangeAspect="1"/>
          </p:cNvPicPr>
          <p:nvPr userDrawn="1"/>
        </p:nvPicPr>
        <p:blipFill>
          <a:blip r:embed="rId2"/>
          <a:srcRect/>
          <a:stretch/>
        </p:blipFill>
        <p:spPr>
          <a:xfrm>
            <a:off x="184570" y="166662"/>
            <a:ext cx="868710" cy="830100"/>
          </a:xfrm>
          <a:prstGeom prst="rect">
            <a:avLst/>
          </a:prstGeom>
        </p:spPr>
      </p:pic>
    </p:spTree>
    <p:extLst>
      <p:ext uri="{BB962C8B-B14F-4D97-AF65-F5344CB8AC3E}">
        <p14:creationId xmlns:p14="http://schemas.microsoft.com/office/powerpoint/2010/main" val="3243309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ty Control Activty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DB5D58-711B-B986-50C5-4CEC786FAC67}"/>
              </a:ext>
            </a:extLst>
          </p:cNvPr>
          <p:cNvSpPr/>
          <p:nvPr userDrawn="1"/>
        </p:nvSpPr>
        <p:spPr>
          <a:xfrm>
            <a:off x="-78188" y="-79513"/>
            <a:ext cx="12348376" cy="6937513"/>
          </a:xfrm>
          <a:prstGeom prst="rect">
            <a:avLst/>
          </a:prstGeom>
          <a:pattFill prst="wdDnDiag">
            <a:fgClr>
              <a:schemeClr val="accent2">
                <a:lumMod val="60000"/>
                <a:lumOff val="40000"/>
              </a:schemeClr>
            </a:fgClr>
            <a:bgClr>
              <a:schemeClr val="accent2">
                <a:lumMod val="40000"/>
                <a:lumOff val="6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Rectangle 1">
            <a:extLst>
              <a:ext uri="{FF2B5EF4-FFF2-40B4-BE49-F238E27FC236}">
                <a16:creationId xmlns:a16="http://schemas.microsoft.com/office/drawing/2014/main" id="{F10BA466-8315-5C94-2BDD-4EAE1CE2C218}"/>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25B5F7-4743-8556-BFDB-ECCE1C7DB352}"/>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a:t>
            </a:r>
          </a:p>
        </p:txBody>
      </p:sp>
      <p:sp>
        <p:nvSpPr>
          <p:cNvPr id="9" name="Title 1">
            <a:extLst>
              <a:ext uri="{FF2B5EF4-FFF2-40B4-BE49-F238E27FC236}">
                <a16:creationId xmlns:a16="http://schemas.microsoft.com/office/drawing/2014/main" id="{CB046E7A-A040-59DF-4169-BC313B5F1991}"/>
              </a:ext>
            </a:extLst>
          </p:cNvPr>
          <p:cNvSpPr>
            <a:spLocks noGrp="1"/>
          </p:cNvSpPr>
          <p:nvPr>
            <p:ph type="title"/>
          </p:nvPr>
        </p:nvSpPr>
        <p:spPr>
          <a:xfrm>
            <a:off x="826265" y="821635"/>
            <a:ext cx="10565175" cy="1325563"/>
          </a:xfrm>
        </p:spPr>
        <p:txBody>
          <a:bodyPr>
            <a:normAutofit/>
          </a:bodyPr>
          <a:lstStyle>
            <a:lvl1pPr>
              <a:defRPr sz="3200" b="1"/>
            </a:lvl1pPr>
          </a:lstStyle>
          <a:p>
            <a:r>
              <a:rPr lang="en-GB"/>
              <a:t>Click to edit Master title style</a:t>
            </a:r>
          </a:p>
        </p:txBody>
      </p:sp>
      <p:pic>
        <p:nvPicPr>
          <p:cNvPr id="5" name="Picture 4">
            <a:extLst>
              <a:ext uri="{FF2B5EF4-FFF2-40B4-BE49-F238E27FC236}">
                <a16:creationId xmlns:a16="http://schemas.microsoft.com/office/drawing/2014/main" id="{22E3FE35-0F2E-E168-F667-7023206337CF}"/>
              </a:ext>
            </a:extLst>
          </p:cNvPr>
          <p:cNvPicPr>
            <a:picLocks noChangeAspect="1"/>
          </p:cNvPicPr>
          <p:nvPr userDrawn="1"/>
        </p:nvPicPr>
        <p:blipFill>
          <a:blip r:embed="rId2"/>
          <a:srcRect/>
          <a:stretch/>
        </p:blipFill>
        <p:spPr>
          <a:xfrm>
            <a:off x="184570" y="166662"/>
            <a:ext cx="868710" cy="830100"/>
          </a:xfrm>
          <a:prstGeom prst="rect">
            <a:avLst/>
          </a:prstGeom>
        </p:spPr>
      </p:pic>
      <p:sp>
        <p:nvSpPr>
          <p:cNvPr id="7" name="Text Placeholder 7">
            <a:extLst>
              <a:ext uri="{FF2B5EF4-FFF2-40B4-BE49-F238E27FC236}">
                <a16:creationId xmlns:a16="http://schemas.microsoft.com/office/drawing/2014/main" id="{C646961B-D500-A594-29A7-C97A00EF6962}"/>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1D511493-3A72-84A2-7D86-9E4D1059278A}"/>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98BE208F-1A3C-9F4B-E7CB-EF9FCF04A7BB}"/>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lide Number Placeholder 4">
            <a:extLst>
              <a:ext uri="{FF2B5EF4-FFF2-40B4-BE49-F238E27FC236}">
                <a16:creationId xmlns:a16="http://schemas.microsoft.com/office/drawing/2014/main" id="{55EEBA20-F150-E8DF-CB79-251144558AAE}"/>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342826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ty Control Activity Answ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2F367A-4E06-9114-7D93-EA875E312243}"/>
              </a:ext>
            </a:extLst>
          </p:cNvPr>
          <p:cNvSpPr/>
          <p:nvPr userDrawn="1"/>
        </p:nvSpPr>
        <p:spPr>
          <a:xfrm>
            <a:off x="-78188" y="-79513"/>
            <a:ext cx="12348376" cy="6937513"/>
          </a:xfrm>
          <a:prstGeom prst="rect">
            <a:avLst/>
          </a:prstGeom>
          <a:pattFill prst="wdDnDiag">
            <a:fgClr>
              <a:schemeClr val="accent2">
                <a:lumMod val="60000"/>
                <a:lumOff val="40000"/>
              </a:schemeClr>
            </a:fgClr>
            <a:bgClr>
              <a:schemeClr val="accent2">
                <a:lumMod val="40000"/>
                <a:lumOff val="6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Rectangle 5">
            <a:extLst>
              <a:ext uri="{FF2B5EF4-FFF2-40B4-BE49-F238E27FC236}">
                <a16:creationId xmlns:a16="http://schemas.microsoft.com/office/drawing/2014/main" id="{928E733B-3E57-EF1F-0970-9DB334D56B9F}"/>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CC569C-F563-A380-C644-03AF250E4FBD}"/>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 answers</a:t>
            </a:r>
          </a:p>
        </p:txBody>
      </p:sp>
      <p:sp>
        <p:nvSpPr>
          <p:cNvPr id="2" name="Title 1">
            <a:extLst>
              <a:ext uri="{FF2B5EF4-FFF2-40B4-BE49-F238E27FC236}">
                <a16:creationId xmlns:a16="http://schemas.microsoft.com/office/drawing/2014/main" id="{458D6F30-A79C-ADB3-7A01-E0C1C67189F3}"/>
              </a:ext>
            </a:extLst>
          </p:cNvPr>
          <p:cNvSpPr>
            <a:spLocks noGrp="1"/>
          </p:cNvSpPr>
          <p:nvPr>
            <p:ph type="title"/>
          </p:nvPr>
        </p:nvSpPr>
        <p:spPr>
          <a:xfrm>
            <a:off x="815247" y="821635"/>
            <a:ext cx="10598227" cy="1325563"/>
          </a:xfrm>
        </p:spPr>
        <p:txBody>
          <a:bodyPr>
            <a:normAutofit/>
          </a:bodyPr>
          <a:lstStyle>
            <a:lvl1pPr>
              <a:defRPr sz="3200" b="1"/>
            </a:lvl1pPr>
          </a:lstStyle>
          <a:p>
            <a:r>
              <a:rPr lang="en-GB"/>
              <a:t>Click to edit Master title style</a:t>
            </a:r>
          </a:p>
        </p:txBody>
      </p:sp>
      <p:pic>
        <p:nvPicPr>
          <p:cNvPr id="3" name="Picture 2">
            <a:extLst>
              <a:ext uri="{FF2B5EF4-FFF2-40B4-BE49-F238E27FC236}">
                <a16:creationId xmlns:a16="http://schemas.microsoft.com/office/drawing/2014/main" id="{F8DFFA59-DE43-2137-ACCA-E6E4328A06A7}"/>
              </a:ext>
            </a:extLst>
          </p:cNvPr>
          <p:cNvPicPr>
            <a:picLocks noChangeAspect="1"/>
          </p:cNvPicPr>
          <p:nvPr userDrawn="1"/>
        </p:nvPicPr>
        <p:blipFill>
          <a:blip r:embed="rId2"/>
          <a:srcRect/>
          <a:stretch/>
        </p:blipFill>
        <p:spPr>
          <a:xfrm>
            <a:off x="184570" y="166662"/>
            <a:ext cx="868710" cy="830100"/>
          </a:xfrm>
          <a:prstGeom prst="rect">
            <a:avLst/>
          </a:prstGeom>
        </p:spPr>
      </p:pic>
      <p:sp>
        <p:nvSpPr>
          <p:cNvPr id="9" name="Text Placeholder 7">
            <a:extLst>
              <a:ext uri="{FF2B5EF4-FFF2-40B4-BE49-F238E27FC236}">
                <a16:creationId xmlns:a16="http://schemas.microsoft.com/office/drawing/2014/main" id="{64570FE9-CEF5-5C96-525A-C860B6642DE4}"/>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B72834E4-C041-C245-3458-7BC0AE2FA883}"/>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16A1DB9F-C284-A98A-BE36-6BE927CA3DB9}"/>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lide Number Placeholder 4">
            <a:extLst>
              <a:ext uri="{FF2B5EF4-FFF2-40B4-BE49-F238E27FC236}">
                <a16:creationId xmlns:a16="http://schemas.microsoft.com/office/drawing/2014/main" id="{C99F3BE4-9F6D-09CD-B19F-E6C6630CD07A}"/>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288544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dia record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hasCustomPrompt="1"/>
          </p:nvPr>
        </p:nvSpPr>
        <p:spPr>
          <a:xfrm>
            <a:off x="838201" y="272351"/>
            <a:ext cx="10515600" cy="1499616"/>
          </a:xfrm>
        </p:spPr>
        <p:txBody>
          <a:bodyPr>
            <a:normAutofit/>
          </a:bodyPr>
          <a:lstStyle>
            <a:lvl1pPr>
              <a:defRPr b="1"/>
            </a:lvl1pPr>
          </a:lstStyle>
          <a:p>
            <a:r>
              <a:rPr lang="en-US" sz="4400" cap="none"/>
              <a:t>Media Records</a:t>
            </a:r>
            <a:endParaRPr lang="fr-FR" sz="4400" cap="none"/>
          </a:p>
        </p:txBody>
      </p:sp>
      <p:sp>
        <p:nvSpPr>
          <p:cNvPr id="9" name="Text Placeholder 8">
            <a:extLst>
              <a:ext uri="{FF2B5EF4-FFF2-40B4-BE49-F238E27FC236}">
                <a16:creationId xmlns:a16="http://schemas.microsoft.com/office/drawing/2014/main" id="{A293FEF8-3BE1-ADE4-C4E4-0002DCC12F59}"/>
              </a:ext>
            </a:extLst>
          </p:cNvPr>
          <p:cNvSpPr>
            <a:spLocks noGrp="1"/>
          </p:cNvSpPr>
          <p:nvPr>
            <p:ph type="body" sz="quarter" idx="13"/>
          </p:nvPr>
        </p:nvSpPr>
        <p:spPr>
          <a:xfrm>
            <a:off x="838200" y="1731963"/>
            <a:ext cx="10515600" cy="690562"/>
          </a:xfrm>
          <a:ln w="6350">
            <a:solidFill>
              <a:schemeClr val="accent1">
                <a:shade val="15000"/>
              </a:schemeClr>
            </a:solidFill>
          </a:ln>
        </p:spPr>
        <p:txBody>
          <a:bodyPr anchor="ctr" anchorCtr="0"/>
          <a:lstStyle>
            <a:lvl1pPr algn="ctr">
              <a:defRPr/>
            </a:lvl1pPr>
            <a:lvl2pPr marL="457200" indent="0">
              <a:buNone/>
              <a:defRPr/>
            </a:lvl2pPr>
          </a:lstStyle>
          <a:p>
            <a:pPr lvl="0"/>
            <a:r>
              <a:rPr lang="en-GB"/>
              <a:t>Click to edit Master text styles</a:t>
            </a:r>
          </a:p>
        </p:txBody>
      </p:sp>
      <p:sp>
        <p:nvSpPr>
          <p:cNvPr id="10" name="Rectangle 9">
            <a:extLst>
              <a:ext uri="{FF2B5EF4-FFF2-40B4-BE49-F238E27FC236}">
                <a16:creationId xmlns:a16="http://schemas.microsoft.com/office/drawing/2014/main" id="{D148675D-A91D-BD9D-1C47-C21AFD19C2A5}"/>
              </a:ext>
            </a:extLst>
          </p:cNvPr>
          <p:cNvSpPr/>
          <p:nvPr userDrawn="1"/>
        </p:nvSpPr>
        <p:spPr>
          <a:xfrm>
            <a:off x="-78188" y="-61604"/>
            <a:ext cx="12348376" cy="33395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2" name="Picture 1">
            <a:extLst>
              <a:ext uri="{FF2B5EF4-FFF2-40B4-BE49-F238E27FC236}">
                <a16:creationId xmlns:a16="http://schemas.microsoft.com/office/drawing/2014/main" id="{76341303-A588-B1FB-A717-6A20D3CB1537}"/>
              </a:ext>
            </a:extLst>
          </p:cNvPr>
          <p:cNvPicPr>
            <a:picLocks noChangeAspect="1"/>
          </p:cNvPicPr>
          <p:nvPr userDrawn="1"/>
        </p:nvPicPr>
        <p:blipFill>
          <a:blip r:embed="rId2"/>
          <a:srcRect/>
          <a:stretch/>
        </p:blipFill>
        <p:spPr>
          <a:xfrm>
            <a:off x="246342" y="105373"/>
            <a:ext cx="868710" cy="1228908"/>
          </a:xfrm>
          <a:prstGeom prst="rect">
            <a:avLst/>
          </a:prstGeom>
        </p:spPr>
      </p:pic>
    </p:spTree>
    <p:extLst>
      <p:ext uri="{BB962C8B-B14F-4D97-AF65-F5344CB8AC3E}">
        <p14:creationId xmlns:p14="http://schemas.microsoft.com/office/powerpoint/2010/main" val="626595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Activty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DB5D58-711B-B986-50C5-4CEC786FAC67}"/>
              </a:ext>
            </a:extLst>
          </p:cNvPr>
          <p:cNvSpPr/>
          <p:nvPr userDrawn="1"/>
        </p:nvSpPr>
        <p:spPr>
          <a:xfrm>
            <a:off x="-78188" y="-64452"/>
            <a:ext cx="12348376" cy="6978207"/>
          </a:xfrm>
          <a:prstGeom prst="rect">
            <a:avLst/>
          </a:prstGeom>
          <a:pattFill prst="wdDnDiag">
            <a:fgClr>
              <a:schemeClr val="accent6">
                <a:lumMod val="50000"/>
              </a:schemeClr>
            </a:fgClr>
            <a:bgClr>
              <a:schemeClr val="accent6">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Rectangle 1">
            <a:extLst>
              <a:ext uri="{FF2B5EF4-FFF2-40B4-BE49-F238E27FC236}">
                <a16:creationId xmlns:a16="http://schemas.microsoft.com/office/drawing/2014/main" id="{40EBE50D-07AD-A575-9D0C-883EF50C36B5}"/>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25B5F7-4743-8556-BFDB-ECCE1C7DB352}"/>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a:t>
            </a:r>
          </a:p>
        </p:txBody>
      </p:sp>
      <p:sp>
        <p:nvSpPr>
          <p:cNvPr id="9" name="Title 1">
            <a:extLst>
              <a:ext uri="{FF2B5EF4-FFF2-40B4-BE49-F238E27FC236}">
                <a16:creationId xmlns:a16="http://schemas.microsoft.com/office/drawing/2014/main" id="{CB046E7A-A040-59DF-4169-BC313B5F1991}"/>
              </a:ext>
            </a:extLst>
          </p:cNvPr>
          <p:cNvSpPr>
            <a:spLocks noGrp="1"/>
          </p:cNvSpPr>
          <p:nvPr>
            <p:ph type="title"/>
          </p:nvPr>
        </p:nvSpPr>
        <p:spPr>
          <a:xfrm>
            <a:off x="815248" y="821635"/>
            <a:ext cx="10538552" cy="1325563"/>
          </a:xfrm>
        </p:spPr>
        <p:txBody>
          <a:bodyPr>
            <a:normAutofit/>
          </a:bodyPr>
          <a:lstStyle>
            <a:lvl1pPr>
              <a:defRPr sz="3200" b="1"/>
            </a:lvl1pPr>
          </a:lstStyle>
          <a:p>
            <a:r>
              <a:rPr lang="en-GB"/>
              <a:t>Click to edit Master title style</a:t>
            </a:r>
          </a:p>
        </p:txBody>
      </p:sp>
      <p:pic>
        <p:nvPicPr>
          <p:cNvPr id="7" name="Picture 6">
            <a:extLst>
              <a:ext uri="{FF2B5EF4-FFF2-40B4-BE49-F238E27FC236}">
                <a16:creationId xmlns:a16="http://schemas.microsoft.com/office/drawing/2014/main" id="{84E9F2E9-3601-F4FE-3DFC-DA4C2DD349A2}"/>
              </a:ext>
            </a:extLst>
          </p:cNvPr>
          <p:cNvPicPr>
            <a:picLocks noChangeAspect="1"/>
          </p:cNvPicPr>
          <p:nvPr userDrawn="1"/>
        </p:nvPicPr>
        <p:blipFill>
          <a:blip r:embed="rId2"/>
          <a:srcRect/>
          <a:stretch/>
        </p:blipFill>
        <p:spPr>
          <a:xfrm>
            <a:off x="246342" y="105373"/>
            <a:ext cx="868710" cy="1228908"/>
          </a:xfrm>
          <a:prstGeom prst="rect">
            <a:avLst/>
          </a:prstGeom>
        </p:spPr>
      </p:pic>
      <p:sp>
        <p:nvSpPr>
          <p:cNvPr id="8" name="Slide Number Placeholder 4">
            <a:extLst>
              <a:ext uri="{FF2B5EF4-FFF2-40B4-BE49-F238E27FC236}">
                <a16:creationId xmlns:a16="http://schemas.microsoft.com/office/drawing/2014/main" id="{5E8A6C9E-2FEA-B615-2608-99140746E198}"/>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
        <p:nvSpPr>
          <p:cNvPr id="10" name="Text Placeholder 7">
            <a:extLst>
              <a:ext uri="{FF2B5EF4-FFF2-40B4-BE49-F238E27FC236}">
                <a16:creationId xmlns:a16="http://schemas.microsoft.com/office/drawing/2014/main" id="{F54E7776-43B2-A982-4DA3-B9C370257ADB}"/>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CA6D84EE-FD83-87F1-4A54-8A2D504CB779}"/>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7">
            <a:extLst>
              <a:ext uri="{FF2B5EF4-FFF2-40B4-BE49-F238E27FC236}">
                <a16:creationId xmlns:a16="http://schemas.microsoft.com/office/drawing/2014/main" id="{48E7BE35-F63E-6761-F683-7C2F3B55AE3B}"/>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66086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a Activity Answe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4C5F5D-8699-89B1-85E8-8899441E791E}"/>
              </a:ext>
            </a:extLst>
          </p:cNvPr>
          <p:cNvSpPr/>
          <p:nvPr userDrawn="1"/>
        </p:nvSpPr>
        <p:spPr>
          <a:xfrm>
            <a:off x="-78188" y="-64452"/>
            <a:ext cx="12348376" cy="6978207"/>
          </a:xfrm>
          <a:prstGeom prst="rect">
            <a:avLst/>
          </a:prstGeom>
          <a:pattFill prst="wdDnDiag">
            <a:fgClr>
              <a:schemeClr val="accent6">
                <a:lumMod val="50000"/>
              </a:schemeClr>
            </a:fgClr>
            <a:bgClr>
              <a:schemeClr val="accent6">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Rectangle 2">
            <a:extLst>
              <a:ext uri="{FF2B5EF4-FFF2-40B4-BE49-F238E27FC236}">
                <a16:creationId xmlns:a16="http://schemas.microsoft.com/office/drawing/2014/main" id="{BB9C9E10-2CA8-3370-C8F3-FB3BEC906AB5}"/>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CC569C-F563-A380-C644-03AF250E4FBD}"/>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 answers</a:t>
            </a:r>
          </a:p>
        </p:txBody>
      </p:sp>
      <p:sp>
        <p:nvSpPr>
          <p:cNvPr id="2" name="Title 1">
            <a:extLst>
              <a:ext uri="{FF2B5EF4-FFF2-40B4-BE49-F238E27FC236}">
                <a16:creationId xmlns:a16="http://schemas.microsoft.com/office/drawing/2014/main" id="{458D6F30-A79C-ADB3-7A01-E0C1C67189F3}"/>
              </a:ext>
            </a:extLst>
          </p:cNvPr>
          <p:cNvSpPr>
            <a:spLocks noGrp="1"/>
          </p:cNvSpPr>
          <p:nvPr>
            <p:ph type="title"/>
          </p:nvPr>
        </p:nvSpPr>
        <p:spPr>
          <a:xfrm>
            <a:off x="826266" y="821635"/>
            <a:ext cx="10527534" cy="1325563"/>
          </a:xfrm>
        </p:spPr>
        <p:txBody>
          <a:bodyPr>
            <a:normAutofit/>
          </a:bodyPr>
          <a:lstStyle>
            <a:lvl1pPr>
              <a:defRPr sz="3200" b="1"/>
            </a:lvl1pPr>
          </a:lstStyle>
          <a:p>
            <a:r>
              <a:rPr lang="en-GB"/>
              <a:t>Click to edit Master title style</a:t>
            </a:r>
          </a:p>
        </p:txBody>
      </p:sp>
      <p:pic>
        <p:nvPicPr>
          <p:cNvPr id="4" name="Picture 3">
            <a:extLst>
              <a:ext uri="{FF2B5EF4-FFF2-40B4-BE49-F238E27FC236}">
                <a16:creationId xmlns:a16="http://schemas.microsoft.com/office/drawing/2014/main" id="{D0E8C164-A921-921E-1522-3D0F1AB98998}"/>
              </a:ext>
            </a:extLst>
          </p:cNvPr>
          <p:cNvPicPr>
            <a:picLocks noChangeAspect="1"/>
          </p:cNvPicPr>
          <p:nvPr userDrawn="1"/>
        </p:nvPicPr>
        <p:blipFill>
          <a:blip r:embed="rId2"/>
          <a:srcRect/>
          <a:stretch/>
        </p:blipFill>
        <p:spPr>
          <a:xfrm>
            <a:off x="246342" y="105373"/>
            <a:ext cx="868710" cy="1228908"/>
          </a:xfrm>
          <a:prstGeom prst="rect">
            <a:avLst/>
          </a:prstGeom>
        </p:spPr>
      </p:pic>
      <p:sp>
        <p:nvSpPr>
          <p:cNvPr id="10" name="Slide Number Placeholder 4">
            <a:extLst>
              <a:ext uri="{FF2B5EF4-FFF2-40B4-BE49-F238E27FC236}">
                <a16:creationId xmlns:a16="http://schemas.microsoft.com/office/drawing/2014/main" id="{7B1A668B-83F2-862D-7B9E-8BCF0CD6EEBE}"/>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
        <p:nvSpPr>
          <p:cNvPr id="11" name="Text Placeholder 7">
            <a:extLst>
              <a:ext uri="{FF2B5EF4-FFF2-40B4-BE49-F238E27FC236}">
                <a16:creationId xmlns:a16="http://schemas.microsoft.com/office/drawing/2014/main" id="{B9C59139-C96E-909C-4E6B-A73610C556D3}"/>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7">
            <a:extLst>
              <a:ext uri="{FF2B5EF4-FFF2-40B4-BE49-F238E27FC236}">
                <a16:creationId xmlns:a16="http://schemas.microsoft.com/office/drawing/2014/main" id="{13F8E28F-3800-DFAB-E077-DD5DB1B91697}"/>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C07CB7E1-EA99-0043-D200-42978EB98BBC}"/>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72503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ummar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hasCustomPrompt="1"/>
          </p:nvPr>
        </p:nvSpPr>
        <p:spPr>
          <a:xfrm>
            <a:off x="1200839" y="294929"/>
            <a:ext cx="10152962" cy="1499616"/>
          </a:xfrm>
        </p:spPr>
        <p:txBody>
          <a:bodyPr>
            <a:normAutofit/>
          </a:bodyPr>
          <a:lstStyle>
            <a:lvl1pPr>
              <a:defRPr b="1"/>
            </a:lvl1pPr>
          </a:lstStyle>
          <a:p>
            <a:r>
              <a:rPr lang="en-US" sz="4400" cap="none"/>
              <a:t>Summary</a:t>
            </a:r>
            <a:endParaRPr lang="fr-FR" sz="4400" cap="none"/>
          </a:p>
        </p:txBody>
      </p:sp>
      <p:sp>
        <p:nvSpPr>
          <p:cNvPr id="9" name="Rectangle 8">
            <a:extLst>
              <a:ext uri="{FF2B5EF4-FFF2-40B4-BE49-F238E27FC236}">
                <a16:creationId xmlns:a16="http://schemas.microsoft.com/office/drawing/2014/main" id="{9E36DD93-22F9-DE7D-7FD4-DECB5DE3B531}"/>
              </a:ext>
            </a:extLst>
          </p:cNvPr>
          <p:cNvSpPr/>
          <p:nvPr userDrawn="1"/>
        </p:nvSpPr>
        <p:spPr>
          <a:xfrm>
            <a:off x="0" y="1"/>
            <a:ext cx="604935"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883430"/>
      </p:ext>
    </p:extLst>
  </p:cSld>
  <p:clrMapOvr>
    <a:masterClrMapping/>
  </p:clrMapOvr>
  <p:extLst>
    <p:ext uri="{DCECCB84-F9BA-43D5-87BE-67443E8EF086}">
      <p15:sldGuideLst xmlns:p15="http://schemas.microsoft.com/office/powerpoint/2012/main">
        <p15:guide id="1" pos="688">
          <p15:clr>
            <a:srgbClr val="FBAE40"/>
          </p15:clr>
        </p15:guide>
        <p15:guide id="2" pos="731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3949C7-EF20-E1FC-06C9-B2458606E4BB}"/>
              </a:ext>
            </a:extLst>
          </p:cNvPr>
          <p:cNvSpPr/>
          <p:nvPr userDrawn="1"/>
        </p:nvSpPr>
        <p:spPr>
          <a:xfrm>
            <a:off x="0" y="1"/>
            <a:ext cx="604935"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206522" y="259906"/>
            <a:ext cx="10398102" cy="1499616"/>
          </a:xfrm>
        </p:spPr>
        <p:txBody>
          <a:bodyPr>
            <a:normAutofit/>
          </a:bodyPr>
          <a:lstStyle>
            <a:lvl1pPr>
              <a:defRPr b="1"/>
            </a:lvl1pPr>
          </a:lstStyle>
          <a:p>
            <a:r>
              <a:rPr lang="en-US" sz="4400" cap="none"/>
              <a:t>Links to </a:t>
            </a:r>
            <a:r>
              <a:rPr lang="en-US" sz="4400" cap="none">
                <a:solidFill>
                  <a:schemeClr val="accent1"/>
                </a:solidFill>
              </a:rPr>
              <a:t>GTFCC </a:t>
            </a:r>
            <a:r>
              <a:rPr lang="en-US" sz="4400" cap="none"/>
              <a:t>support material</a:t>
            </a:r>
            <a:endParaRPr lang="fr-FR" sz="4400" cap="none"/>
          </a:p>
        </p:txBody>
      </p:sp>
    </p:spTree>
    <p:extLst>
      <p:ext uri="{BB962C8B-B14F-4D97-AF65-F5344CB8AC3E}">
        <p14:creationId xmlns:p14="http://schemas.microsoft.com/office/powerpoint/2010/main" val="3994102442"/>
      </p:ext>
    </p:extLst>
  </p:cSld>
  <p:clrMapOvr>
    <a:masterClrMapping/>
  </p:clrMapOvr>
  <p:extLst>
    <p:ext uri="{DCECCB84-F9BA-43D5-87BE-67443E8EF086}">
      <p15:sldGuideLst xmlns:p15="http://schemas.microsoft.com/office/powerpoint/2012/main">
        <p15:guide id="1" pos="688">
          <p15:clr>
            <a:srgbClr val="FBAE40"/>
          </p15:clr>
        </p15:guide>
        <p15:guide id="2" pos="7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9" y="6470704"/>
            <a:ext cx="2154143" cy="274320"/>
          </a:xfrm>
          <a:prstGeom prst="rect">
            <a:avLst/>
          </a:prstGeom>
        </p:spPr>
        <p:txBody>
          <a:bodyPr/>
          <a:lstStyle/>
          <a:p>
            <a:fld id="{D789574A-8875-45EF-8EA2-3CAA0F7ABC4C}" type="datetimeFigureOut">
              <a:rPr lang="en-US"/>
              <a:t>12/26/2025</a:t>
            </a:fld>
            <a:endParaRPr lang="en-US"/>
          </a:p>
        </p:txBody>
      </p:sp>
      <p:sp>
        <p:nvSpPr>
          <p:cNvPr id="8" name="Footer Placeholder 7"/>
          <p:cNvSpPr>
            <a:spLocks noGrp="1"/>
          </p:cNvSpPr>
          <p:nvPr>
            <p:ph type="ftr" sz="quarter" idx="11"/>
          </p:nvPr>
        </p:nvSpPr>
        <p:spPr>
          <a:xfrm>
            <a:off x="4842932" y="6470704"/>
            <a:ext cx="5901459" cy="27432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774011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hasCustomPrompt="1"/>
          </p:nvPr>
        </p:nvSpPr>
        <p:spPr>
          <a:xfrm>
            <a:off x="1299850" y="432245"/>
            <a:ext cx="10319655" cy="1499616"/>
          </a:xfrm>
        </p:spPr>
        <p:txBody>
          <a:bodyPr>
            <a:normAutofit/>
          </a:bodyPr>
          <a:lstStyle>
            <a:lvl1pPr>
              <a:defRPr b="1"/>
            </a:lvl1pPr>
          </a:lstStyle>
          <a:p>
            <a:r>
              <a:rPr lang="en-US" sz="4400" cap="none"/>
              <a:t>Summary</a:t>
            </a:r>
            <a:endParaRPr lang="fr-FR" sz="4400" cap="none"/>
          </a:p>
        </p:txBody>
      </p:sp>
    </p:spTree>
    <p:extLst>
      <p:ext uri="{BB962C8B-B14F-4D97-AF65-F5344CB8AC3E}">
        <p14:creationId xmlns:p14="http://schemas.microsoft.com/office/powerpoint/2010/main" val="4226120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ummar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2E6067D4-89C6-7C4D-DEF7-AF5341EBCA96}"/>
              </a:ext>
            </a:extLst>
          </p:cNvPr>
          <p:cNvSpPr>
            <a:spLocks noGrp="1"/>
          </p:cNvSpPr>
          <p:nvPr>
            <p:ph type="body" sz="quarter" idx="13" hasCustomPrompt="1"/>
          </p:nvPr>
        </p:nvSpPr>
        <p:spPr>
          <a:xfrm>
            <a:off x="1244600" y="215900"/>
            <a:ext cx="9702800" cy="1854200"/>
          </a:xfrm>
        </p:spPr>
        <p:txBody>
          <a:bodyPr/>
          <a:lstStyle>
            <a:lvl1pPr algn="ctr">
              <a:defRPr sz="4400" b="1">
                <a:solidFill>
                  <a:schemeClr val="accent4"/>
                </a:solidFill>
              </a:defRPr>
            </a:lvl1pPr>
          </a:lstStyle>
          <a:p>
            <a:pPr lvl="0"/>
            <a:r>
              <a:rPr lang="hu-HU"/>
              <a:t>Summary</a:t>
            </a:r>
            <a:endParaRPr lang="en-US"/>
          </a:p>
        </p:txBody>
      </p:sp>
    </p:spTree>
    <p:extLst>
      <p:ext uri="{BB962C8B-B14F-4D97-AF65-F5344CB8AC3E}">
        <p14:creationId xmlns:p14="http://schemas.microsoft.com/office/powerpoint/2010/main" val="2213597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315615" y="53872"/>
            <a:ext cx="10319655" cy="1499616"/>
          </a:xfrm>
        </p:spPr>
        <p:txBody>
          <a:bodyPr>
            <a:normAutofit/>
          </a:bodyPr>
          <a:lstStyle>
            <a:lvl1pPr>
              <a:defRPr b="1"/>
            </a:lvl1pPr>
          </a:lstStyle>
          <a:p>
            <a:r>
              <a:rPr lang="en-US" sz="4400" cap="none"/>
              <a:t>Links to </a:t>
            </a:r>
            <a:r>
              <a:rPr lang="en-US" sz="4400" cap="none">
                <a:solidFill>
                  <a:schemeClr val="accent1"/>
                </a:solidFill>
              </a:rPr>
              <a:t>GTFCC </a:t>
            </a:r>
            <a:r>
              <a:rPr lang="en-US" sz="4400" cap="none"/>
              <a:t>support material</a:t>
            </a:r>
            <a:endParaRPr lang="fr-FR" sz="4400" cap="none"/>
          </a:p>
        </p:txBody>
      </p:sp>
    </p:spTree>
    <p:extLst>
      <p:ext uri="{BB962C8B-B14F-4D97-AF65-F5344CB8AC3E}">
        <p14:creationId xmlns:p14="http://schemas.microsoft.com/office/powerpoint/2010/main" val="2554634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8" name="Text Placeholder 7">
            <a:extLst>
              <a:ext uri="{FF2B5EF4-FFF2-40B4-BE49-F238E27FC236}">
                <a16:creationId xmlns:a16="http://schemas.microsoft.com/office/drawing/2014/main" id="{711CAFB2-A330-CC96-578A-189DD9E4AE42}"/>
              </a:ext>
            </a:extLst>
          </p:cNvPr>
          <p:cNvSpPr>
            <a:spLocks noGrp="1"/>
          </p:cNvSpPr>
          <p:nvPr>
            <p:ph type="body" sz="quarter" idx="13" hasCustomPrompt="1"/>
          </p:nvPr>
        </p:nvSpPr>
        <p:spPr>
          <a:xfrm>
            <a:off x="-55563" y="330200"/>
            <a:ext cx="12247563" cy="1647825"/>
          </a:xfrm>
        </p:spPr>
        <p:txBody>
          <a:bodyPr>
            <a:normAutofit/>
          </a:bodyPr>
          <a:lstStyle>
            <a:lvl1pPr algn="ctr">
              <a:defRPr sz="44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73526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Tree>
    <p:extLst>
      <p:ext uri="{BB962C8B-B14F-4D97-AF65-F5344CB8AC3E}">
        <p14:creationId xmlns:p14="http://schemas.microsoft.com/office/powerpoint/2010/main" val="3675942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0" y="0"/>
            <a:ext cx="1224765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6" name="Content Placeholder 2">
            <a:extLst>
              <a:ext uri="{FF2B5EF4-FFF2-40B4-BE49-F238E27FC236}">
                <a16:creationId xmlns:a16="http://schemas.microsoft.com/office/drawing/2014/main" id="{34805C9D-AD35-3852-F63F-927ECCCFD3BB}"/>
              </a:ext>
            </a:extLst>
          </p:cNvPr>
          <p:cNvSpPr>
            <a:spLocks noGrp="1"/>
          </p:cNvSpPr>
          <p:nvPr>
            <p:ph idx="4294967295"/>
          </p:nvPr>
        </p:nvSpPr>
        <p:spPr>
          <a:xfrm>
            <a:off x="784789" y="913779"/>
            <a:ext cx="10733736" cy="911385"/>
          </a:xfrm>
        </p:spPr>
        <p:txBody>
          <a:bodyPr>
            <a:normAutofit/>
          </a:bodyPr>
          <a:lstStyle/>
          <a:p>
            <a:pPr marL="0" indent="0" algn="ctr">
              <a:spcAft>
                <a:spcPts val="1800"/>
              </a:spcAft>
              <a:buClr>
                <a:schemeClr val="accent3"/>
              </a:buClr>
              <a:buNone/>
            </a:pPr>
            <a:r>
              <a:rPr lang="en-US" sz="3200" i="1"/>
              <a:t>The result of any laboratory examination is only as good </a:t>
            </a:r>
            <a:br>
              <a:rPr lang="en-US" sz="3200" i="1"/>
            </a:br>
            <a:r>
              <a:rPr lang="en-US" sz="3200" i="1"/>
              <a:t>as the sample received in the laboratory.</a:t>
            </a:r>
          </a:p>
        </p:txBody>
      </p:sp>
      <p:pic>
        <p:nvPicPr>
          <p:cNvPr id="7" name="Picture 8">
            <a:extLst>
              <a:ext uri="{FF2B5EF4-FFF2-40B4-BE49-F238E27FC236}">
                <a16:creationId xmlns:a16="http://schemas.microsoft.com/office/drawing/2014/main" id="{C7BD8A4F-7FF3-B395-1E22-404233BF33EF}"/>
              </a:ext>
            </a:extLst>
          </p:cNvPr>
          <p:cNvPicPr>
            <a:picLocks noChangeAspect="1" noChangeArrowheads="1"/>
          </p:cNvPicPr>
          <p:nvPr userDrawn="1"/>
        </p:nvPicPr>
        <p:blipFill>
          <a:blip r:embed="rId2"/>
          <a:srcRect/>
          <a:stretch/>
        </p:blipFill>
        <p:spPr bwMode="auto">
          <a:xfrm>
            <a:off x="1120946" y="1322898"/>
            <a:ext cx="5484277" cy="54842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78E19418-BF3B-599A-7EF1-884998506E05}"/>
              </a:ext>
            </a:extLst>
          </p:cNvPr>
          <p:cNvPicPr>
            <a:picLocks noChangeAspect="1" noChangeArrowheads="1"/>
          </p:cNvPicPr>
          <p:nvPr userDrawn="1"/>
        </p:nvPicPr>
        <p:blipFill>
          <a:blip r:embed="rId3"/>
          <a:srcRect t="5782" b="5782"/>
          <a:stretch/>
        </p:blipFill>
        <p:spPr bwMode="auto">
          <a:xfrm>
            <a:off x="6264998" y="2168285"/>
            <a:ext cx="4245849" cy="37548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309EF2D-7455-DA1F-0947-092706BBDCB0}"/>
              </a:ext>
            </a:extLst>
          </p:cNvPr>
          <p:cNvSpPr txBox="1"/>
          <p:nvPr userDrawn="1"/>
        </p:nvSpPr>
        <p:spPr>
          <a:xfrm>
            <a:off x="1932888" y="6094722"/>
            <a:ext cx="3652623" cy="369332"/>
          </a:xfrm>
          <a:prstGeom prst="rect">
            <a:avLst/>
          </a:prstGeom>
          <a:noFill/>
        </p:spPr>
        <p:txBody>
          <a:bodyPr wrap="square" rtlCol="0">
            <a:spAutoFit/>
          </a:bodyPr>
          <a:lstStyle/>
          <a:p>
            <a:pPr algn="ctr"/>
            <a:r>
              <a:rPr lang="en-HU" i="1">
                <a:latin typeface="Trebuchet MS" panose="020B0703020202090204" pitchFamily="34" charset="0"/>
              </a:rPr>
              <a:t>Good sample</a:t>
            </a:r>
          </a:p>
        </p:txBody>
      </p:sp>
      <p:sp>
        <p:nvSpPr>
          <p:cNvPr id="12" name="TextBox 11">
            <a:extLst>
              <a:ext uri="{FF2B5EF4-FFF2-40B4-BE49-F238E27FC236}">
                <a16:creationId xmlns:a16="http://schemas.microsoft.com/office/drawing/2014/main" id="{678BB4EA-7BEE-BC5B-5AE6-0D99DFE0DDC6}"/>
              </a:ext>
            </a:extLst>
          </p:cNvPr>
          <p:cNvSpPr txBox="1"/>
          <p:nvPr userDrawn="1"/>
        </p:nvSpPr>
        <p:spPr>
          <a:xfrm>
            <a:off x="6671300" y="6094722"/>
            <a:ext cx="3652623" cy="369332"/>
          </a:xfrm>
          <a:prstGeom prst="rect">
            <a:avLst/>
          </a:prstGeom>
          <a:noFill/>
        </p:spPr>
        <p:txBody>
          <a:bodyPr wrap="square" rtlCol="0">
            <a:spAutoFit/>
          </a:bodyPr>
          <a:lstStyle/>
          <a:p>
            <a:pPr algn="ctr"/>
            <a:r>
              <a:rPr lang="en-HU" i="1">
                <a:latin typeface="Trebuchet MS" panose="020B0703020202090204" pitchFamily="34" charset="0"/>
              </a:rPr>
              <a:t>Bad sample</a:t>
            </a:r>
          </a:p>
        </p:txBody>
      </p:sp>
      <p:sp>
        <p:nvSpPr>
          <p:cNvPr id="13" name="TextBox 12">
            <a:extLst>
              <a:ext uri="{FF2B5EF4-FFF2-40B4-BE49-F238E27FC236}">
                <a16:creationId xmlns:a16="http://schemas.microsoft.com/office/drawing/2014/main" id="{2B648A4D-D33D-BCE3-5C6E-EBCD62C8A795}"/>
              </a:ext>
            </a:extLst>
          </p:cNvPr>
          <p:cNvSpPr txBox="1"/>
          <p:nvPr userDrawn="1"/>
        </p:nvSpPr>
        <p:spPr>
          <a:xfrm>
            <a:off x="259717" y="484812"/>
            <a:ext cx="645953" cy="1446550"/>
          </a:xfrm>
          <a:prstGeom prst="rect">
            <a:avLst/>
          </a:prstGeom>
          <a:noFill/>
        </p:spPr>
        <p:txBody>
          <a:bodyPr wrap="square" rtlCol="0">
            <a:spAutoFit/>
          </a:bodyPr>
          <a:lstStyle/>
          <a:p>
            <a:r>
              <a:rPr lang="en-HU" sz="8800" b="1">
                <a:solidFill>
                  <a:schemeClr val="accent1"/>
                </a:solidFill>
                <a:latin typeface="Tw Cen MT" panose="020B0602020104020603" pitchFamily="34" charset="77"/>
              </a:rPr>
              <a:t>“</a:t>
            </a:r>
          </a:p>
        </p:txBody>
      </p:sp>
      <p:sp>
        <p:nvSpPr>
          <p:cNvPr id="14" name="TextBox 13">
            <a:extLst>
              <a:ext uri="{FF2B5EF4-FFF2-40B4-BE49-F238E27FC236}">
                <a16:creationId xmlns:a16="http://schemas.microsoft.com/office/drawing/2014/main" id="{6A49002F-A6D9-C497-74B4-E3A83543BF50}"/>
              </a:ext>
            </a:extLst>
          </p:cNvPr>
          <p:cNvSpPr txBox="1"/>
          <p:nvPr userDrawn="1"/>
        </p:nvSpPr>
        <p:spPr>
          <a:xfrm>
            <a:off x="9864894" y="1311748"/>
            <a:ext cx="645953" cy="1446550"/>
          </a:xfrm>
          <a:prstGeom prst="rect">
            <a:avLst/>
          </a:prstGeom>
          <a:noFill/>
        </p:spPr>
        <p:txBody>
          <a:bodyPr wrap="square" rtlCol="0">
            <a:spAutoFit/>
          </a:bodyPr>
          <a:lstStyle/>
          <a:p>
            <a:r>
              <a:rPr lang="en-US" sz="8800" b="1" i="0">
                <a:solidFill>
                  <a:schemeClr val="accent1"/>
                </a:solidFill>
                <a:latin typeface="Tw Cen MT" panose="020B0602020104020603" pitchFamily="34" charset="77"/>
              </a:rPr>
              <a:t>”</a:t>
            </a:r>
            <a:endParaRPr lang="en-HU" sz="8800" b="1" i="0">
              <a:solidFill>
                <a:schemeClr val="accent1"/>
              </a:solidFill>
              <a:latin typeface="Tw Cen MT" panose="020B0602020104020603" pitchFamily="34" charset="77"/>
            </a:endParaRPr>
          </a:p>
        </p:txBody>
      </p:sp>
    </p:spTree>
    <p:extLst>
      <p:ext uri="{BB962C8B-B14F-4D97-AF65-F5344CB8AC3E}">
        <p14:creationId xmlns:p14="http://schemas.microsoft.com/office/powerpoint/2010/main" val="2714988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8EB4F2-3837-E186-B323-720C2557D466}"/>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2891108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8BB79-C803-EF84-5884-13A8C2F8EEF9}"/>
              </a:ext>
            </a:extLst>
          </p:cNvPr>
          <p:cNvSpPr txBox="1"/>
          <p:nvPr userDrawn="1"/>
        </p:nvSpPr>
        <p:spPr>
          <a:xfrm>
            <a:off x="0" y="476097"/>
            <a:ext cx="1465668" cy="276999"/>
          </a:xfrm>
          <a:prstGeom prst="rect">
            <a:avLst/>
          </a:prstGeom>
          <a:solidFill>
            <a:srgbClr val="BBE2E4">
              <a:alpha val="75000"/>
            </a:srgb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371600">
              <a:buClrTx/>
              <a:defRPr/>
            </a:pPr>
            <a:r>
              <a:rPr kumimoji="0" lang="en-GB" sz="1200" b="0" i="0" u="none" strike="noStrike" kern="1200" cap="none" spc="0" normalizeH="0" baseline="0" noProof="0">
                <a:ln>
                  <a:noFill/>
                </a:ln>
                <a:solidFill>
                  <a:prstClr val="black"/>
                </a:solidFill>
                <a:effectLst/>
                <a:uLnTx/>
                <a:uFillTx/>
                <a:latin typeface="Trebuchet MS" panose="020B0703020202090204" pitchFamily="34" charset="0"/>
                <a:ea typeface="Calibri"/>
                <a:cs typeface="Arial"/>
              </a:rPr>
              <a:t>© </a:t>
            </a:r>
            <a:r>
              <a:rPr lang="en-GB" sz="1200">
                <a:effectLst/>
                <a:latin typeface="Trebuchet MS" panose="020B0703020202090204" pitchFamily="34" charset="0"/>
                <a:cs typeface="Segoe UI"/>
              </a:rPr>
              <a:t>WHO / </a:t>
            </a:r>
            <a:r>
              <a:rPr lang="en-GB" sz="1200">
                <a:latin typeface="Trebuchet MS" panose="020B0703020202090204" pitchFamily="34" charset="0"/>
                <a:cs typeface="Segoe UI"/>
              </a:rPr>
              <a:t>Ala Kheir</a:t>
            </a:r>
            <a:endParaRPr lang="en-GB" sz="1200" b="0" i="0" u="none" strike="noStrike" kern="1200" cap="none" spc="0" normalizeH="0" baseline="0" noProof="0">
              <a:ln>
                <a:noFill/>
              </a:ln>
              <a:effectLst/>
              <a:uLnTx/>
              <a:uFillTx/>
              <a:latin typeface="Trebuchet MS" panose="020B0703020202090204" pitchFamily="34" charset="0"/>
              <a:cs typeface="Segoe UI"/>
            </a:endParaRPr>
          </a:p>
        </p:txBody>
      </p:sp>
      <p:sp>
        <p:nvSpPr>
          <p:cNvPr id="4" name="Google Shape;429;p17">
            <a:extLst>
              <a:ext uri="{FF2B5EF4-FFF2-40B4-BE49-F238E27FC236}">
                <a16:creationId xmlns:a16="http://schemas.microsoft.com/office/drawing/2014/main" id="{C5C9B1D2-A85A-BBCF-B54A-9FC9CF54E510}"/>
              </a:ext>
            </a:extLst>
          </p:cNvPr>
          <p:cNvSpPr/>
          <p:nvPr userDrawn="1"/>
        </p:nvSpPr>
        <p:spPr>
          <a:xfrm rot="10800000">
            <a:off x="425067" y="1265616"/>
            <a:ext cx="615534" cy="37649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 name="TextBox 4">
            <a:extLst>
              <a:ext uri="{FF2B5EF4-FFF2-40B4-BE49-F238E27FC236}">
                <a16:creationId xmlns:a16="http://schemas.microsoft.com/office/drawing/2014/main" id="{917D22D7-0D0E-EA87-7270-127A60C66270}"/>
              </a:ext>
            </a:extLst>
          </p:cNvPr>
          <p:cNvSpPr txBox="1"/>
          <p:nvPr userDrawn="1"/>
        </p:nvSpPr>
        <p:spPr>
          <a:xfrm>
            <a:off x="514550" y="2740832"/>
            <a:ext cx="645953" cy="1446550"/>
          </a:xfrm>
          <a:prstGeom prst="rect">
            <a:avLst/>
          </a:prstGeom>
          <a:noFill/>
        </p:spPr>
        <p:txBody>
          <a:bodyPr wrap="square" rtlCol="0">
            <a:spAutoFit/>
          </a:bodyPr>
          <a:lstStyle/>
          <a:p>
            <a:r>
              <a:rPr lang="en-HU" sz="8800" b="1">
                <a:solidFill>
                  <a:schemeClr val="accent1"/>
                </a:solidFill>
                <a:latin typeface="Tw Cen MT" panose="020B0602020104020603" pitchFamily="34" charset="77"/>
              </a:rPr>
              <a:t>“</a:t>
            </a:r>
          </a:p>
        </p:txBody>
      </p:sp>
      <p:sp>
        <p:nvSpPr>
          <p:cNvPr id="6" name="TextBox 5">
            <a:extLst>
              <a:ext uri="{FF2B5EF4-FFF2-40B4-BE49-F238E27FC236}">
                <a16:creationId xmlns:a16="http://schemas.microsoft.com/office/drawing/2014/main" id="{04842045-A6F4-DDC9-EAC7-B06251593BEE}"/>
              </a:ext>
            </a:extLst>
          </p:cNvPr>
          <p:cNvSpPr txBox="1"/>
          <p:nvPr userDrawn="1"/>
        </p:nvSpPr>
        <p:spPr>
          <a:xfrm>
            <a:off x="1142691" y="2900706"/>
            <a:ext cx="645953" cy="1446550"/>
          </a:xfrm>
          <a:prstGeom prst="rect">
            <a:avLst/>
          </a:prstGeom>
          <a:noFill/>
        </p:spPr>
        <p:txBody>
          <a:bodyPr wrap="square" rtlCol="0">
            <a:spAutoFit/>
          </a:bodyPr>
          <a:lstStyle/>
          <a:p>
            <a:r>
              <a:rPr lang="en-US" sz="8800" b="1" i="0">
                <a:solidFill>
                  <a:schemeClr val="accent1"/>
                </a:solidFill>
                <a:latin typeface="Tw Cen MT" panose="020B0602020104020603" pitchFamily="34" charset="77"/>
              </a:rPr>
              <a:t>”</a:t>
            </a:r>
            <a:endParaRPr lang="en-HU" sz="8800" b="1" i="0">
              <a:solidFill>
                <a:schemeClr val="accent1"/>
              </a:solidFill>
              <a:latin typeface="Tw Cen MT" panose="020B0602020104020603" pitchFamily="34" charset="77"/>
            </a:endParaRPr>
          </a:p>
        </p:txBody>
      </p:sp>
      <p:sp>
        <p:nvSpPr>
          <p:cNvPr id="7" name="TextBox 6">
            <a:extLst>
              <a:ext uri="{FF2B5EF4-FFF2-40B4-BE49-F238E27FC236}">
                <a16:creationId xmlns:a16="http://schemas.microsoft.com/office/drawing/2014/main" id="{EBAEBFC5-EB3D-4321-1A9D-7D8ADB1B9005}"/>
              </a:ext>
            </a:extLst>
          </p:cNvPr>
          <p:cNvSpPr txBox="1"/>
          <p:nvPr userDrawn="1"/>
        </p:nvSpPr>
        <p:spPr>
          <a:xfrm>
            <a:off x="425067" y="4347256"/>
            <a:ext cx="3815800" cy="646331"/>
          </a:xfrm>
          <a:prstGeom prst="rect">
            <a:avLst/>
          </a:prstGeom>
          <a:noFill/>
          <a:ln w="28575">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Trebuchet MS" panose="020B0703020202090204" pitchFamily="34" charset="0"/>
              </a:rPr>
              <a:t>Go to module 3: </a:t>
            </a:r>
            <a:br>
              <a:rPr lang="en-US" b="1" dirty="0">
                <a:latin typeface="Trebuchet MS" panose="020B0703020202090204" pitchFamily="34" charset="0"/>
              </a:rPr>
            </a:br>
            <a:r>
              <a:rPr lang="en-US" dirty="0">
                <a:latin typeface="Trebuchet MS" panose="020B0703020202090204" pitchFamily="34" charset="0"/>
              </a:rPr>
              <a:t>Cholera Rapid Diagnostic tests</a:t>
            </a:r>
          </a:p>
        </p:txBody>
      </p:sp>
      <p:sp>
        <p:nvSpPr>
          <p:cNvPr id="12" name="Oval 11">
            <a:extLst>
              <a:ext uri="{FF2B5EF4-FFF2-40B4-BE49-F238E27FC236}">
                <a16:creationId xmlns:a16="http://schemas.microsoft.com/office/drawing/2014/main" id="{A75E39BC-A238-1EDC-AB78-E0AAC5AADB6A}"/>
              </a:ext>
            </a:extLst>
          </p:cNvPr>
          <p:cNvSpPr/>
          <p:nvPr/>
        </p:nvSpPr>
        <p:spPr>
          <a:xfrm>
            <a:off x="2615776"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sp>
        <p:nvSpPr>
          <p:cNvPr id="13" name="Oval 12">
            <a:extLst>
              <a:ext uri="{FF2B5EF4-FFF2-40B4-BE49-F238E27FC236}">
                <a16:creationId xmlns:a16="http://schemas.microsoft.com/office/drawing/2014/main" id="{A5715F48-275A-5531-64C5-FF43AF0B25FF}"/>
              </a:ext>
            </a:extLst>
          </p:cNvPr>
          <p:cNvSpPr/>
          <p:nvPr userDrawn="1"/>
        </p:nvSpPr>
        <p:spPr>
          <a:xfrm>
            <a:off x="3242793"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sp>
        <p:nvSpPr>
          <p:cNvPr id="14" name="Oval 13">
            <a:extLst>
              <a:ext uri="{FF2B5EF4-FFF2-40B4-BE49-F238E27FC236}">
                <a16:creationId xmlns:a16="http://schemas.microsoft.com/office/drawing/2014/main" id="{D07A48DB-66E4-3B92-B994-DBBED05142D9}"/>
              </a:ext>
            </a:extLst>
          </p:cNvPr>
          <p:cNvSpPr/>
          <p:nvPr userDrawn="1"/>
        </p:nvSpPr>
        <p:spPr>
          <a:xfrm>
            <a:off x="3878519"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3</a:t>
            </a:r>
          </a:p>
        </p:txBody>
      </p:sp>
      <p:sp>
        <p:nvSpPr>
          <p:cNvPr id="15" name="Oval 14">
            <a:extLst>
              <a:ext uri="{FF2B5EF4-FFF2-40B4-BE49-F238E27FC236}">
                <a16:creationId xmlns:a16="http://schemas.microsoft.com/office/drawing/2014/main" id="{2ACFFE53-4CF4-FE49-DFDC-5F289A5BC40E}"/>
              </a:ext>
            </a:extLst>
          </p:cNvPr>
          <p:cNvSpPr/>
          <p:nvPr userDrawn="1"/>
        </p:nvSpPr>
        <p:spPr>
          <a:xfrm>
            <a:off x="4470702"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sp>
        <p:nvSpPr>
          <p:cNvPr id="16" name="Oval 15">
            <a:extLst>
              <a:ext uri="{FF2B5EF4-FFF2-40B4-BE49-F238E27FC236}">
                <a16:creationId xmlns:a16="http://schemas.microsoft.com/office/drawing/2014/main" id="{4DB113EC-871A-515A-DEBB-44F9C057CF89}"/>
              </a:ext>
            </a:extLst>
          </p:cNvPr>
          <p:cNvSpPr/>
          <p:nvPr userDrawn="1"/>
        </p:nvSpPr>
        <p:spPr>
          <a:xfrm>
            <a:off x="5097719"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spTree>
    <p:extLst>
      <p:ext uri="{BB962C8B-B14F-4D97-AF65-F5344CB8AC3E}">
        <p14:creationId xmlns:p14="http://schemas.microsoft.com/office/powerpoint/2010/main" val="2330309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8D22-BD94-7DF5-F556-1A2117067D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1DE2E55-5BD5-01E9-A9BB-088409B06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83A081-64A0-7349-1D51-09778301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0A3838-5121-7738-08A3-9221A6B6F1B2}"/>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6" name="Footer Placeholder 5">
            <a:extLst>
              <a:ext uri="{FF2B5EF4-FFF2-40B4-BE49-F238E27FC236}">
                <a16:creationId xmlns:a16="http://schemas.microsoft.com/office/drawing/2014/main" id="{CFDA9D6B-94FB-C9A5-C43F-E6A2E1C2FBA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3278C7C-9571-D691-E15D-3EBBF5C0765C}"/>
              </a:ext>
            </a:extLst>
          </p:cNvPr>
          <p:cNvSpPr>
            <a:spLocks noGrp="1"/>
          </p:cNvSpPr>
          <p:nvPr>
            <p:ph type="sldNum" sz="quarter" idx="12"/>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1515446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DB65-374D-A6CF-AE07-A1F03306A6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A1F96AB-1B48-4D1A-6DEE-3A509553E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43EA38-AB40-27A3-36BC-90FCFD40615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7FC685FC-0BF6-E41C-1E73-210446FD3AD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FE316B4-DD50-3E9D-A521-DC29C918BB2B}"/>
              </a:ext>
            </a:extLst>
          </p:cNvPr>
          <p:cNvSpPr>
            <a:spLocks noGrp="1"/>
          </p:cNvSpPr>
          <p:nvPr>
            <p:ph type="sldNum" sz="quarter" idx="12"/>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328151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9" y="6470704"/>
            <a:ext cx="2154143" cy="274320"/>
          </a:xfrm>
          <a:prstGeom prst="rect">
            <a:avLst/>
          </a:prstGeom>
        </p:spPr>
        <p:txBody>
          <a:bodyPr/>
          <a:lstStyle/>
          <a:p>
            <a:fld id="{67EF4D4C-5367-4C26-9E2B-D8088D7FCA81}" type="datetimeFigureOut">
              <a:rPr lang="en-US"/>
              <a:t>12/26/2025</a:t>
            </a:fld>
            <a:endParaRPr lang="en-US"/>
          </a:p>
        </p:txBody>
      </p:sp>
      <p:sp>
        <p:nvSpPr>
          <p:cNvPr id="4" name="Footer Placeholder 3"/>
          <p:cNvSpPr>
            <a:spLocks noGrp="1"/>
          </p:cNvSpPr>
          <p:nvPr>
            <p:ph type="ftr" sz="quarter" idx="11"/>
          </p:nvPr>
        </p:nvSpPr>
        <p:spPr>
          <a:xfrm>
            <a:off x="4842932" y="6470704"/>
            <a:ext cx="5901459" cy="27432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423287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AACD0-23CF-A6FC-3063-085B03DA091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926079-958C-F806-0F49-0BB05D5C30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0380A8-3793-AAA2-F16A-F137E3F06AC2}"/>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CFF2BDA6-008D-50BF-9C99-6378627B44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E118AD3-282A-DA66-77E9-21F083685468}"/>
              </a:ext>
            </a:extLst>
          </p:cNvPr>
          <p:cNvSpPr>
            <a:spLocks noGrp="1"/>
          </p:cNvSpPr>
          <p:nvPr>
            <p:ph type="sldNum" sz="quarter" idx="12"/>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409328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6">
            <a:extLst>
              <a:ext uri="{FF2B5EF4-FFF2-40B4-BE49-F238E27FC236}">
                <a16:creationId xmlns:a16="http://schemas.microsoft.com/office/drawing/2014/main" id="{1A8A75B7-23AE-BE1A-14B7-7097AE3D5307}"/>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2932340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D4832B45-8AA4-23CF-A52E-23EAC1871FA4}"/>
              </a:ext>
            </a:extLst>
          </p:cNvPr>
          <p:cNvSpPr>
            <a:spLocks noGrp="1"/>
          </p:cNvSpPr>
          <p:nvPr>
            <p:ph type="title"/>
          </p:nvPr>
        </p:nvSpPr>
        <p:spPr/>
        <p:txBody>
          <a:bodyPr/>
          <a:lstStyle/>
          <a:p>
            <a:r>
              <a:rPr lang="en-US"/>
              <a:t>Click to edit Master title style</a:t>
            </a:r>
            <a:endParaRPr lang="en-GB"/>
          </a:p>
        </p:txBody>
      </p:sp>
      <p:sp>
        <p:nvSpPr>
          <p:cNvPr id="13" name="Slide Number Placeholder 6">
            <a:extLst>
              <a:ext uri="{FF2B5EF4-FFF2-40B4-BE49-F238E27FC236}">
                <a16:creationId xmlns:a16="http://schemas.microsoft.com/office/drawing/2014/main" id="{7A609BD7-3C38-5D3A-3DE2-40CC070EA2BD}"/>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364778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9" name="Rectangle 8"/>
          <p:cNvSpPr/>
          <p:nvPr/>
        </p:nvSpPr>
        <p:spPr>
          <a:xfrm>
            <a:off x="1" y="0"/>
            <a:ext cx="2957884"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ontent Placeholder 2">
            <a:extLst>
              <a:ext uri="{FF2B5EF4-FFF2-40B4-BE49-F238E27FC236}">
                <a16:creationId xmlns:a16="http://schemas.microsoft.com/office/drawing/2014/main" id="{84239486-1CF5-65A6-EDD5-B3D80BDD4DC7}"/>
              </a:ext>
            </a:extLst>
          </p:cNvPr>
          <p:cNvSpPr>
            <a:spLocks noGrp="1"/>
          </p:cNvSpPr>
          <p:nvPr>
            <p:ph idx="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a:defRPr b="0" i="0">
                <a:latin typeface="Trebuchet MS" panose="020B0703020202090204" pitchFamily="34" charset="0"/>
              </a:defRPr>
            </a:lvl3pPr>
            <a:lvl4pPr marL="594360" indent="-137160">
              <a:buFont typeface="Wingdings" pitchFamily="2" charset="2"/>
              <a:buChar char="§"/>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72818F40-02C0-72D0-C6AE-D31F088D1FB1}"/>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1381656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9" name="Rectangle 8"/>
          <p:cNvSpPr/>
          <p:nvPr/>
        </p:nvSpPr>
        <p:spPr>
          <a:xfrm>
            <a:off x="1" y="0"/>
            <a:ext cx="295788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ontent Placeholder 2">
            <a:extLst>
              <a:ext uri="{FF2B5EF4-FFF2-40B4-BE49-F238E27FC236}">
                <a16:creationId xmlns:a16="http://schemas.microsoft.com/office/drawing/2014/main" id="{84239486-1CF5-65A6-EDD5-B3D80BDD4DC7}"/>
              </a:ext>
            </a:extLst>
          </p:cNvPr>
          <p:cNvSpPr>
            <a:spLocks noGrp="1"/>
          </p:cNvSpPr>
          <p:nvPr>
            <p:ph idx="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a:defRPr b="0" i="0">
                <a:latin typeface="Trebuchet MS" panose="020B0703020202090204" pitchFamily="34" charset="0"/>
              </a:defRPr>
            </a:lvl3pPr>
            <a:lvl4pPr marL="594360" indent="-137160">
              <a:buFont typeface="Wingdings" pitchFamily="2" charset="2"/>
              <a:buChar char="§"/>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EB647E4-7FAB-62C5-BB77-11B47515CE71}"/>
              </a:ext>
            </a:extLst>
          </p:cNvPr>
          <p:cNvSpPr>
            <a:spLocks noGrp="1"/>
          </p:cNvSpPr>
          <p:nvPr>
            <p:ph type="body" sz="quarter" idx="13" hasCustomPrompt="1"/>
          </p:nvPr>
        </p:nvSpPr>
        <p:spPr>
          <a:xfrm>
            <a:off x="322516" y="1106433"/>
            <a:ext cx="2385262" cy="793750"/>
          </a:xfrm>
        </p:spPr>
        <p:txBody>
          <a:bodyPr>
            <a:normAutofit/>
          </a:bodyPr>
          <a:lstStyle>
            <a:lvl1pPr>
              <a:defRPr sz="2400">
                <a:solidFill>
                  <a:schemeClr val="accent1">
                    <a:lumMod val="50000"/>
                  </a:schemeClr>
                </a:solidFill>
              </a:defRPr>
            </a:lvl1pPr>
          </a:lstStyle>
          <a:p>
            <a:pPr lvl="0"/>
            <a:r>
              <a:rPr lang="en-GB"/>
              <a:t>CLICK TO EDIT MASTER</a:t>
            </a:r>
          </a:p>
        </p:txBody>
      </p:sp>
      <p:grpSp>
        <p:nvGrpSpPr>
          <p:cNvPr id="14" name="Group 13">
            <a:extLst>
              <a:ext uri="{FF2B5EF4-FFF2-40B4-BE49-F238E27FC236}">
                <a16:creationId xmlns:a16="http://schemas.microsoft.com/office/drawing/2014/main" id="{1850DECF-4269-9263-60F3-DF151D654A6B}"/>
              </a:ext>
            </a:extLst>
          </p:cNvPr>
          <p:cNvGrpSpPr/>
          <p:nvPr userDrawn="1"/>
        </p:nvGrpSpPr>
        <p:grpSpPr>
          <a:xfrm>
            <a:off x="405135" y="348710"/>
            <a:ext cx="646849" cy="627823"/>
            <a:chOff x="220985" y="1325244"/>
            <a:chExt cx="646849" cy="627823"/>
          </a:xfrm>
        </p:grpSpPr>
        <p:sp>
          <p:nvSpPr>
            <p:cNvPr id="10" name="Oval 9">
              <a:extLst>
                <a:ext uri="{FF2B5EF4-FFF2-40B4-BE49-F238E27FC236}">
                  <a16:creationId xmlns:a16="http://schemas.microsoft.com/office/drawing/2014/main" id="{0CB6A9D8-583A-63BB-C0A7-0A1DC7C7C723}"/>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DD4C2E1-E9F2-99C6-A9EC-898F5F7BB065}"/>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2" name="Slide Number Placeholder 6">
            <a:extLst>
              <a:ext uri="{FF2B5EF4-FFF2-40B4-BE49-F238E27FC236}">
                <a16:creationId xmlns:a16="http://schemas.microsoft.com/office/drawing/2014/main" id="{A4922560-AE14-38D0-52FD-32AFFC2BCE1D}"/>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3315494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B320-C346-ED4A-98D8-E2CE5CE8684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 name="Text Placeholder 29">
            <a:extLst>
              <a:ext uri="{FF2B5EF4-FFF2-40B4-BE49-F238E27FC236}">
                <a16:creationId xmlns:a16="http://schemas.microsoft.com/office/drawing/2014/main" id="{ED3B3CBD-DA24-1ED5-6C5E-D7681EB10FF5}"/>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4" name="Content Placeholder 2">
            <a:extLst>
              <a:ext uri="{FF2B5EF4-FFF2-40B4-BE49-F238E27FC236}">
                <a16:creationId xmlns:a16="http://schemas.microsoft.com/office/drawing/2014/main" id="{23671B18-7F72-60A0-B0E8-681E0F5A41E4}"/>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8" name="Text Placeholder 7">
            <a:extLst>
              <a:ext uri="{FF2B5EF4-FFF2-40B4-BE49-F238E27FC236}">
                <a16:creationId xmlns:a16="http://schemas.microsoft.com/office/drawing/2014/main" id="{F2712C92-A256-F6D7-E71F-3CB710A8F87D}"/>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4699DBEF-FD4D-5E66-E9B4-155BFE41A569}"/>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41ECAABA-5023-0804-19D4-40EA0DF3282C}"/>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12792CB5-4B7B-2E72-C568-F817B3AD326A}"/>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Slide Number Placeholder 6">
            <a:extLst>
              <a:ext uri="{FF2B5EF4-FFF2-40B4-BE49-F238E27FC236}">
                <a16:creationId xmlns:a16="http://schemas.microsoft.com/office/drawing/2014/main" id="{CD47C292-6FA7-D8D8-3A64-8EDEDBA1B255}"/>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82139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7E29F01-6979-D976-616D-AE6FE0AA5A27}"/>
              </a:ext>
            </a:extLst>
          </p:cNvPr>
          <p:cNvPicPr>
            <a:picLocks noChangeAspect="1"/>
          </p:cNvPicPr>
          <p:nvPr userDrawn="1"/>
        </p:nvPicPr>
        <p:blipFill>
          <a:blip r:embed="rId2"/>
          <a:srcRect/>
          <a:stretch/>
        </p:blipFill>
        <p:spPr>
          <a:xfrm rot="21136134">
            <a:off x="-467115" y="188344"/>
            <a:ext cx="2144099" cy="2144099"/>
          </a:xfrm>
          <a:prstGeom prst="rect">
            <a:avLst/>
          </a:prstGeom>
        </p:spPr>
      </p:pic>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315615" y="53872"/>
            <a:ext cx="10319655" cy="1499616"/>
          </a:xfrm>
        </p:spPr>
        <p:txBody>
          <a:bodyPr>
            <a:normAutofit/>
          </a:bodyPr>
          <a:lstStyle>
            <a:lvl1pPr>
              <a:defRPr b="1"/>
            </a:lvl1pPr>
          </a:lstStyle>
          <a:p>
            <a:r>
              <a:rPr lang="en-US" sz="4400" cap="none"/>
              <a:t>Links to </a:t>
            </a:r>
            <a:r>
              <a:rPr lang="en-US" sz="4400" cap="none">
                <a:solidFill>
                  <a:schemeClr val="accent1"/>
                </a:solidFill>
              </a:rPr>
              <a:t>GTFCC </a:t>
            </a:r>
            <a:r>
              <a:rPr lang="en-US" sz="4400" cap="none"/>
              <a:t>support material</a:t>
            </a:r>
            <a:endParaRPr lang="fr-FR" sz="4400" cap="none"/>
          </a:p>
        </p:txBody>
      </p:sp>
    </p:spTree>
    <p:extLst>
      <p:ext uri="{BB962C8B-B14F-4D97-AF65-F5344CB8AC3E}">
        <p14:creationId xmlns:p14="http://schemas.microsoft.com/office/powerpoint/2010/main" val="103972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9"/>
        <p:cNvGrpSpPr/>
        <p:nvPr/>
      </p:nvGrpSpPr>
      <p:grpSpPr>
        <a:xfrm>
          <a:off x="0" y="0"/>
          <a:ext cx="0" cy="0"/>
          <a:chOff x="0" y="0"/>
          <a:chExt cx="0" cy="0"/>
        </a:xfrm>
      </p:grpSpPr>
      <p:cxnSp>
        <p:nvCxnSpPr>
          <p:cNvPr id="30" name="Google Shape;30;p34"/>
          <p:cNvCxnSpPr/>
          <p:nvPr/>
        </p:nvCxnSpPr>
        <p:spPr>
          <a:xfrm>
            <a:off x="8386843" y="5234457"/>
            <a:ext cx="0" cy="0"/>
          </a:xfrm>
          <a:prstGeom prst="straightConnector1">
            <a:avLst/>
          </a:prstGeom>
          <a:noFill/>
          <a:ln w="19050" cap="flat" cmpd="sng">
            <a:solidFill>
              <a:srgbClr val="06766E"/>
            </a:solidFill>
            <a:prstDash val="solid"/>
            <a:miter lim="800000"/>
            <a:headEnd type="none" w="sm" len="sm"/>
            <a:tailEnd type="none" w="sm" len="sm"/>
          </a:ln>
        </p:spPr>
      </p:cxnSp>
      <p:sp>
        <p:nvSpPr>
          <p:cNvPr id="31" name="Google Shape;31;p34"/>
          <p:cNvSpPr txBox="1">
            <a:spLocks noGrp="1"/>
          </p:cNvSpPr>
          <p:nvPr>
            <p:ph type="body" idx="1"/>
          </p:nvPr>
        </p:nvSpPr>
        <p:spPr>
          <a:xfrm>
            <a:off x="904374" y="5133283"/>
            <a:ext cx="5066721" cy="795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Font typeface="Trebuchet MS"/>
              <a:buNone/>
              <a:defRPr sz="2400" b="1">
                <a:solidFill>
                  <a:schemeClr val="accent4"/>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4"/>
          <p:cNvSpPr txBox="1">
            <a:spLocks noGrp="1"/>
          </p:cNvSpPr>
          <p:nvPr>
            <p:ph type="body" idx="2"/>
          </p:nvPr>
        </p:nvSpPr>
        <p:spPr>
          <a:xfrm>
            <a:off x="4699000" y="5982310"/>
            <a:ext cx="1397000" cy="21907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200"/>
              <a:buFont typeface="Trebuchet MS"/>
              <a:buNone/>
              <a:defRPr sz="1200" b="0" i="1">
                <a:solidFill>
                  <a:srgbClr val="8D8D8D"/>
                </a:solidFill>
                <a:latin typeface="Trebuchet MS"/>
                <a:ea typeface="Trebuchet MS"/>
                <a:cs typeface="Trebuchet MS"/>
                <a:sym typeface="Trebuchet MS"/>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4"/>
          <p:cNvSpPr txBox="1">
            <a:spLocks noGrp="1"/>
          </p:cNvSpPr>
          <p:nvPr>
            <p:ph type="body" idx="3"/>
          </p:nvPr>
        </p:nvSpPr>
        <p:spPr>
          <a:xfrm>
            <a:off x="904875" y="4699000"/>
            <a:ext cx="5065713" cy="361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700"/>
              <a:buFont typeface="Trebuchet MS"/>
              <a:buNone/>
              <a:defRPr sz="1700">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45847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828D-594D-BBE8-B1EF-BF1F1E68D74B}"/>
              </a:ext>
            </a:extLst>
          </p:cNvPr>
          <p:cNvSpPr>
            <a:spLocks noGrp="1"/>
          </p:cNvSpPr>
          <p:nvPr>
            <p:ph type="title"/>
          </p:nvPr>
        </p:nvSpPr>
        <p:spPr/>
        <p:txBody>
          <a:bodyPr/>
          <a:lstStyle/>
          <a:p>
            <a:r>
              <a:rPr lang="en-US"/>
              <a:t>Click to edit Master title style</a:t>
            </a:r>
            <a:endParaRPr lang="hu-HU"/>
          </a:p>
        </p:txBody>
      </p:sp>
      <p:sp>
        <p:nvSpPr>
          <p:cNvPr id="3" name="Slide Number Placeholder 2">
            <a:extLst>
              <a:ext uri="{FF2B5EF4-FFF2-40B4-BE49-F238E27FC236}">
                <a16:creationId xmlns:a16="http://schemas.microsoft.com/office/drawing/2014/main" id="{196CC633-C2ED-3953-6E32-9C117BC6B61E}"/>
              </a:ext>
            </a:extLst>
          </p:cNvPr>
          <p:cNvSpPr>
            <a:spLocks noGrp="1"/>
          </p:cNvSpPr>
          <p:nvPr>
            <p:ph type="sldNum" sz="quarter" idx="10"/>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168380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L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3949C7-EF20-E1FC-06C9-B2458606E4BB}"/>
              </a:ext>
            </a:extLst>
          </p:cNvPr>
          <p:cNvSpPr/>
          <p:nvPr userDrawn="1"/>
        </p:nvSpPr>
        <p:spPr>
          <a:xfrm>
            <a:off x="0" y="1"/>
            <a:ext cx="604935"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206522" y="259906"/>
            <a:ext cx="10398102" cy="1499616"/>
          </a:xfrm>
        </p:spPr>
        <p:txBody>
          <a:bodyPr>
            <a:normAutofit/>
          </a:bodyPr>
          <a:lstStyle>
            <a:lvl1pPr>
              <a:defRPr b="1"/>
            </a:lvl1pPr>
          </a:lstStyle>
          <a:p>
            <a:r>
              <a:rPr lang="en-US" sz="4400" cap="none" dirty="0"/>
              <a:t>Links to </a:t>
            </a:r>
            <a:r>
              <a:rPr lang="en-US" sz="4400" cap="none" dirty="0">
                <a:solidFill>
                  <a:schemeClr val="accent1"/>
                </a:solidFill>
              </a:rPr>
              <a:t>GTFCC </a:t>
            </a:r>
            <a:r>
              <a:rPr lang="en-US" sz="4400" cap="none" dirty="0"/>
              <a:t>support material</a:t>
            </a:r>
            <a:endParaRPr lang="fr-FR" sz="4400" cap="none" dirty="0"/>
          </a:p>
        </p:txBody>
      </p:sp>
      <p:pic>
        <p:nvPicPr>
          <p:cNvPr id="10" name="Picture 9">
            <a:extLst>
              <a:ext uri="{FF2B5EF4-FFF2-40B4-BE49-F238E27FC236}">
                <a16:creationId xmlns:a16="http://schemas.microsoft.com/office/drawing/2014/main" id="{C2B23FB5-C644-FEB5-9B88-F38AA2A9C39F}"/>
              </a:ext>
            </a:extLst>
          </p:cNvPr>
          <p:cNvPicPr>
            <a:picLocks noChangeAspect="1"/>
          </p:cNvPicPr>
          <p:nvPr userDrawn="1"/>
        </p:nvPicPr>
        <p:blipFill>
          <a:blip r:embed="rId2"/>
          <a:srcRect/>
          <a:stretch/>
        </p:blipFill>
        <p:spPr>
          <a:xfrm rot="21136134">
            <a:off x="-467115" y="188345"/>
            <a:ext cx="2144099" cy="2144099"/>
          </a:xfrm>
          <a:prstGeom prst="rect">
            <a:avLst/>
          </a:prstGeom>
        </p:spPr>
      </p:pic>
    </p:spTree>
    <p:extLst>
      <p:ext uri="{BB962C8B-B14F-4D97-AF65-F5344CB8AC3E}">
        <p14:creationId xmlns:p14="http://schemas.microsoft.com/office/powerpoint/2010/main" val="3771536553"/>
      </p:ext>
    </p:extLst>
  </p:cSld>
  <p:clrMapOvr>
    <a:masterClrMapping/>
  </p:clrMapOvr>
  <p:extLst>
    <p:ext uri="{DCECCB84-F9BA-43D5-87BE-67443E8EF086}">
      <p15:sldGuideLst xmlns:p15="http://schemas.microsoft.com/office/powerpoint/2012/main">
        <p15:guide id="1" pos="688">
          <p15:clr>
            <a:srgbClr val="FBAE40"/>
          </p15:clr>
        </p15:guide>
        <p15:guide id="2" pos="73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fld id="{56E91E96-98B0-4413-9547-46F3504108EF}" type="datetimeFigureOut">
              <a:rPr lang="en-US"/>
              <a:t>12/26/2025</a:t>
            </a:fld>
            <a:endParaRPr lang="en-US"/>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71774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05C68B11-C5A8-448C-8CE9-B1A273C79CFC}" type="datetimeFigureOut">
              <a:rPr lang="en-US"/>
              <a:t>12/26/2025</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39322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C7616CA0-919D-4A49-9C8A-62FDFB3A5183}" type="datetimeFigureOut">
              <a:rPr lang="en-US"/>
              <a:t>12/26/2025</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90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4CD73815-2707-4475-8F1A-B873CB631BB4}" type="datetimeFigureOut">
              <a:rPr lang="en-US"/>
              <a:t>12/26/2025</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18849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3872"/>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Trebuchet MS" panose="020B0603020202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0420259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lnSpc>
          <a:spcPct val="80000"/>
        </a:lnSpc>
        <a:spcBef>
          <a:spcPct val="0"/>
        </a:spcBef>
        <a:buNone/>
        <a:defRPr sz="4000" kern="1200" cap="all" spc="100" baseline="0">
          <a:solidFill>
            <a:schemeClr val="accent6"/>
          </a:solidFill>
          <a:latin typeface="Trebuchet MS" panose="020B0603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SzPct val="150000"/>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ACAD7-816C-13ED-0AC7-85850C3DC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44F7CAC-35E6-9F47-8944-D638EDCCA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5A38EE1-0638-F1EB-911D-C13BD33BE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374950467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Lst>
  <p:txStyles>
    <p:titleStyle>
      <a:lvl1pPr algn="ctr" defTabSz="914400" rtl="0" eaLnBrk="1" latinLnBrk="0" hangingPunct="1">
        <a:lnSpc>
          <a:spcPct val="90000"/>
        </a:lnSpc>
        <a:spcBef>
          <a:spcPct val="0"/>
        </a:spcBef>
        <a:buNone/>
        <a:defRPr sz="44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hyperlink" Target="#Cover!A21"/><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cro instructions'!A1"/></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tfcc.org/resources/laboratory-capacity-assessment/"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hyperlink" Target="https://www.gtfcc.org/resources/laboratory-capacity-assessment/" TargetMode="Externa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hyperlink" Target="https://www.gtfcc.org/resources/laboratory-capacity-assess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9.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gtfcc.org/resources/laboratory-capacity-assessmen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Cover!A21"/><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hyperlink" Target="#'Macro instructions'!A1"/><Relationship Id="rId4" Type="http://schemas.openxmlformats.org/officeDocument/2006/relationships/image" Target="../media/image13.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hyperlink" Target="#'Macro instructions'!A1"/><Relationship Id="rId2" Type="http://schemas.openxmlformats.org/officeDocument/2006/relationships/hyperlink" Target="#Cover!A21"/><Relationship Id="rId1" Type="http://schemas.openxmlformats.org/officeDocument/2006/relationships/slideLayout" Target="../slideLayouts/slideLayout2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hyperlink" Target="#Cover!A21"/><Relationship Id="rId1" Type="http://schemas.openxmlformats.org/officeDocument/2006/relationships/slideLayout" Target="../slideLayouts/slideLayout25.xml"/><Relationship Id="rId6" Type="http://schemas.openxmlformats.org/officeDocument/2006/relationships/hyperlink" Target="#'Macro instructions'!A1"/><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C22420-ACC4-E2A4-8FAF-84E46E4D0A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8926" y="-78895"/>
            <a:ext cx="12449852" cy="701579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40E1C914-7686-F711-58D2-A5C6754C516A}"/>
              </a:ext>
            </a:extLst>
          </p:cNvPr>
          <p:cNvGrpSpPr/>
          <p:nvPr/>
        </p:nvGrpSpPr>
        <p:grpSpPr>
          <a:xfrm>
            <a:off x="665543" y="3429000"/>
            <a:ext cx="6076459" cy="3040380"/>
            <a:chOff x="420416" y="3551614"/>
            <a:chExt cx="6076459" cy="3040380"/>
          </a:xfrm>
        </p:grpSpPr>
        <p:grpSp>
          <p:nvGrpSpPr>
            <p:cNvPr id="15" name="Group 14">
              <a:extLst>
                <a:ext uri="{FF2B5EF4-FFF2-40B4-BE49-F238E27FC236}">
                  <a16:creationId xmlns:a16="http://schemas.microsoft.com/office/drawing/2014/main" id="{38C93664-51CA-534B-F0C6-AB9C7C54A703}"/>
                </a:ext>
              </a:extLst>
            </p:cNvPr>
            <p:cNvGrpSpPr/>
            <p:nvPr/>
          </p:nvGrpSpPr>
          <p:grpSpPr>
            <a:xfrm>
              <a:off x="420416" y="3551614"/>
              <a:ext cx="603712" cy="3040380"/>
              <a:chOff x="1748790" y="3177540"/>
              <a:chExt cx="603712" cy="3040380"/>
            </a:xfrm>
          </p:grpSpPr>
          <p:sp>
            <p:nvSpPr>
              <p:cNvPr id="21" name="Rectangle 20">
                <a:extLst>
                  <a:ext uri="{FF2B5EF4-FFF2-40B4-BE49-F238E27FC236}">
                    <a16:creationId xmlns:a16="http://schemas.microsoft.com/office/drawing/2014/main" id="{169260F9-0F92-B2C5-808D-D63579656720}"/>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2" name="Rectangle 21">
                <a:extLst>
                  <a:ext uri="{FF2B5EF4-FFF2-40B4-BE49-F238E27FC236}">
                    <a16:creationId xmlns:a16="http://schemas.microsoft.com/office/drawing/2014/main" id="{72E633EA-4951-C7A0-AB04-6D775ADE95E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8C48B05A-DCA7-716C-4F8C-EAECEAA8A4E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grpSp>
          <p:nvGrpSpPr>
            <p:cNvPr id="16" name="Group 15">
              <a:extLst>
                <a:ext uri="{FF2B5EF4-FFF2-40B4-BE49-F238E27FC236}">
                  <a16:creationId xmlns:a16="http://schemas.microsoft.com/office/drawing/2014/main" id="{90A5FD8D-785B-C27E-8C9C-36E3EB84B460}"/>
                </a:ext>
              </a:extLst>
            </p:cNvPr>
            <p:cNvGrpSpPr/>
            <p:nvPr/>
          </p:nvGrpSpPr>
          <p:grpSpPr>
            <a:xfrm flipH="1" flipV="1">
              <a:off x="5893163" y="3551614"/>
              <a:ext cx="603712" cy="3040380"/>
              <a:chOff x="1689568" y="3177540"/>
              <a:chExt cx="603712" cy="3040380"/>
            </a:xfrm>
          </p:grpSpPr>
          <p:sp>
            <p:nvSpPr>
              <p:cNvPr id="18" name="Rectangle 17">
                <a:extLst>
                  <a:ext uri="{FF2B5EF4-FFF2-40B4-BE49-F238E27FC236}">
                    <a16:creationId xmlns:a16="http://schemas.microsoft.com/office/drawing/2014/main" id="{00C9F4F5-12EF-8285-1B26-ADFFFD1828B7}"/>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9" name="Rectangle 18">
                <a:extLst>
                  <a:ext uri="{FF2B5EF4-FFF2-40B4-BE49-F238E27FC236}">
                    <a16:creationId xmlns:a16="http://schemas.microsoft.com/office/drawing/2014/main" id="{90C2D3E8-6F11-7F6D-3FE5-0B3A7C560FAB}"/>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0" name="Rectangle 19">
                <a:extLst>
                  <a:ext uri="{FF2B5EF4-FFF2-40B4-BE49-F238E27FC236}">
                    <a16:creationId xmlns:a16="http://schemas.microsoft.com/office/drawing/2014/main" id="{E67F16A9-4AF9-EF48-0B76-580EE58CCF9F}"/>
                  </a:ext>
                </a:extLst>
              </p:cNvPr>
              <p:cNvSpPr/>
              <p:nvPr/>
            </p:nvSpPr>
            <p:spPr>
              <a:xfrm rot="16200000">
                <a:off x="1859979"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17" name="Rectangle 16">
              <a:extLst>
                <a:ext uri="{FF2B5EF4-FFF2-40B4-BE49-F238E27FC236}">
                  <a16:creationId xmlns:a16="http://schemas.microsoft.com/office/drawing/2014/main" id="{329D25CB-09B0-3972-2B1E-407563D5846B}"/>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sp>
        <p:nvSpPr>
          <p:cNvPr id="31" name="Text Placeholder 30">
            <a:extLst>
              <a:ext uri="{FF2B5EF4-FFF2-40B4-BE49-F238E27FC236}">
                <a16:creationId xmlns:a16="http://schemas.microsoft.com/office/drawing/2014/main" id="{A22F294A-15BC-A995-C8BC-BC91451D84E1}"/>
              </a:ext>
            </a:extLst>
          </p:cNvPr>
          <p:cNvSpPr>
            <a:spLocks noGrp="1"/>
          </p:cNvSpPr>
          <p:nvPr>
            <p:ph type="body" sz="quarter" idx="10"/>
          </p:nvPr>
        </p:nvSpPr>
        <p:spPr/>
        <p:txBody>
          <a:bodyPr/>
          <a:lstStyle/>
          <a:p>
            <a:pPr marL="0" indent="0">
              <a:buNone/>
            </a:pPr>
            <a:r>
              <a:rPr lang="en-GB" sz="2600" dirty="0"/>
              <a:t>Cholera Program Checklist – Excel Tool training</a:t>
            </a:r>
          </a:p>
        </p:txBody>
      </p:sp>
      <p:sp>
        <p:nvSpPr>
          <p:cNvPr id="32" name="Text Placeholder 31">
            <a:extLst>
              <a:ext uri="{FF2B5EF4-FFF2-40B4-BE49-F238E27FC236}">
                <a16:creationId xmlns:a16="http://schemas.microsoft.com/office/drawing/2014/main" id="{C16088AD-46CA-035E-F2CB-195763619778}"/>
              </a:ext>
            </a:extLst>
          </p:cNvPr>
          <p:cNvSpPr>
            <a:spLocks noGrp="1"/>
          </p:cNvSpPr>
          <p:nvPr>
            <p:ph type="body" sz="quarter" idx="11"/>
          </p:nvPr>
        </p:nvSpPr>
        <p:spPr/>
        <p:txBody>
          <a:bodyPr/>
          <a:lstStyle/>
          <a:p>
            <a:pPr marL="0" indent="0" algn="l">
              <a:spcBef>
                <a:spcPts val="1001"/>
              </a:spcBef>
              <a:buNone/>
            </a:pPr>
            <a:r>
              <a:rPr lang="en-GB" dirty="0"/>
              <a:t>V1.0 March 2025</a:t>
            </a:r>
          </a:p>
        </p:txBody>
      </p:sp>
      <p:sp>
        <p:nvSpPr>
          <p:cNvPr id="33" name="Text Placeholder 32">
            <a:extLst>
              <a:ext uri="{FF2B5EF4-FFF2-40B4-BE49-F238E27FC236}">
                <a16:creationId xmlns:a16="http://schemas.microsoft.com/office/drawing/2014/main" id="{4A9ECD66-2AE1-92EA-0ED0-8C90E770AC86}"/>
              </a:ext>
            </a:extLst>
          </p:cNvPr>
          <p:cNvSpPr>
            <a:spLocks noGrp="1"/>
          </p:cNvSpPr>
          <p:nvPr>
            <p:ph type="body" sz="quarter" idx="12"/>
          </p:nvPr>
        </p:nvSpPr>
        <p:spPr>
          <a:xfrm>
            <a:off x="1030288" y="4563592"/>
            <a:ext cx="4943475" cy="330200"/>
          </a:xfrm>
        </p:spPr>
        <p:txBody>
          <a:bodyPr/>
          <a:lstStyle/>
          <a:p>
            <a:r>
              <a:rPr lang="en-GB" dirty="0">
                <a:latin typeface="Trebuchet MS" panose="020B0703020202090204" pitchFamily="34" charset="0"/>
              </a:rPr>
              <a:t>GTFCC Laboratory capacity assessments</a:t>
            </a:r>
          </a:p>
        </p:txBody>
      </p:sp>
      <p:pic>
        <p:nvPicPr>
          <p:cNvPr id="34" name="Picture 33">
            <a:extLst>
              <a:ext uri="{FF2B5EF4-FFF2-40B4-BE49-F238E27FC236}">
                <a16:creationId xmlns:a16="http://schemas.microsoft.com/office/drawing/2014/main" id="{F2FFFE85-2A18-5764-30FD-230A64267B52}"/>
              </a:ext>
            </a:extLst>
          </p:cNvPr>
          <p:cNvPicPr>
            <a:picLocks noChangeAspect="1"/>
          </p:cNvPicPr>
          <p:nvPr/>
        </p:nvPicPr>
        <p:blipFill>
          <a:blip r:embed="rId4"/>
          <a:srcRect/>
          <a:stretch/>
        </p:blipFill>
        <p:spPr>
          <a:xfrm>
            <a:off x="1269254" y="3890485"/>
            <a:ext cx="3546764" cy="709353"/>
          </a:xfrm>
          <a:prstGeom prst="rect">
            <a:avLst/>
          </a:prstGeom>
        </p:spPr>
      </p:pic>
      <p:sp>
        <p:nvSpPr>
          <p:cNvPr id="3" name="TextBox 2">
            <a:extLst>
              <a:ext uri="{FF2B5EF4-FFF2-40B4-BE49-F238E27FC236}">
                <a16:creationId xmlns:a16="http://schemas.microsoft.com/office/drawing/2014/main" id="{2D2ADFD3-85A7-95B6-52D8-13390CFB7CAB}"/>
              </a:ext>
            </a:extLst>
          </p:cNvPr>
          <p:cNvSpPr txBox="1"/>
          <p:nvPr/>
        </p:nvSpPr>
        <p:spPr>
          <a:xfrm>
            <a:off x="10986116" y="6587975"/>
            <a:ext cx="1202454" cy="276999"/>
          </a:xfrm>
          <a:prstGeom prst="rect">
            <a:avLst/>
          </a:prstGeom>
          <a:solidFill>
            <a:srgbClr val="BBE2E4">
              <a:alpha val="75000"/>
            </a:srgbClr>
          </a:solidFill>
        </p:spPr>
        <p:txBody>
          <a:bodyPr wrap="square" lIns="91440" tIns="45720" rIns="91440" bIns="45720" rtlCol="0" anchor="t">
            <a:spAutoFit/>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defTabSz="1371600">
              <a:buClrTx/>
              <a:defRPr/>
            </a:pPr>
            <a:r>
              <a:rPr kumimoji="0" lang="en-GB" sz="1200" u="none" strike="noStrike" kern="1200" cap="none" spc="0" normalizeH="0" baseline="0" noProof="0" dirty="0">
                <a:ln>
                  <a:noFill/>
                </a:ln>
                <a:effectLst/>
                <a:uLnTx/>
                <a:uFillTx/>
                <a:latin typeface="Trebuchet MS"/>
                <a:ea typeface="Calibri"/>
                <a:cs typeface="Arial"/>
              </a:rPr>
              <a:t>©</a:t>
            </a:r>
            <a:r>
              <a:rPr lang="en-GB" sz="1200" dirty="0">
                <a:latin typeface="Trebuchet MS"/>
                <a:ea typeface="Calibri"/>
                <a:cs typeface="Arial"/>
              </a:rPr>
              <a:t> Vix Harris</a:t>
            </a:r>
            <a:endParaRPr lang="en-GB" sz="1200" dirty="0">
              <a:latin typeface="Trebuchet MS" panose="020B0703020202090204" pitchFamily="34" charset="0"/>
              <a:cs typeface="Segoe UI"/>
            </a:endParaRPr>
          </a:p>
        </p:txBody>
      </p:sp>
    </p:spTree>
    <p:extLst>
      <p:ext uri="{BB962C8B-B14F-4D97-AF65-F5344CB8AC3E}">
        <p14:creationId xmlns:p14="http://schemas.microsoft.com/office/powerpoint/2010/main" val="682366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0247C-2450-42EA-453D-A9C8490958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BA3976-FAC3-6801-A27E-9904F454E86E}"/>
              </a:ext>
            </a:extLst>
          </p:cNvPr>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3" name="Content Placeholder 2">
            <a:extLst>
              <a:ext uri="{FF2B5EF4-FFF2-40B4-BE49-F238E27FC236}">
                <a16:creationId xmlns:a16="http://schemas.microsoft.com/office/drawing/2014/main" id="{6CB7DEE5-959C-B455-24FC-80FF3DD5CAEA}"/>
              </a:ext>
            </a:extLst>
          </p:cNvPr>
          <p:cNvSpPr>
            <a:spLocks noGrp="1"/>
          </p:cNvSpPr>
          <p:nvPr>
            <p:ph idx="1"/>
          </p:nvPr>
        </p:nvSpPr>
        <p:spPr>
          <a:xfrm>
            <a:off x="1610581" y="1074285"/>
            <a:ext cx="4273200" cy="4752976"/>
          </a:xfrm>
          <a:ln w="6350">
            <a:solidFill>
              <a:schemeClr val="accent1">
                <a:shade val="15000"/>
              </a:schemeClr>
            </a:solidFill>
          </a:ln>
        </p:spPr>
        <p:txBody>
          <a:bodyPr lIns="144000" tIns="216000" rIns="144000"/>
          <a:lstStyle/>
          <a:p>
            <a:pPr marL="360000" indent="-324000">
              <a:spcBef>
                <a:spcPts val="1800"/>
              </a:spcBef>
              <a:buClr>
                <a:srgbClr val="414141"/>
              </a:buClr>
              <a:buSzPct val="150000"/>
              <a:buFont typeface="Arial" panose="020B0604020202020204" pitchFamily="34" charset="0"/>
              <a:buChar char="•"/>
            </a:pPr>
            <a:r>
              <a:rPr lang="en-GB" sz="2400" dirty="0">
                <a:latin typeface="Trebuchet MS" panose="020B0603020202020204" pitchFamily="34" charset="0"/>
              </a:rPr>
              <a:t>At the end of the workbook there </a:t>
            </a:r>
            <a:r>
              <a:rPr lang="en-GB" sz="2400" dirty="0"/>
              <a:t>is additional information to help you understand the abbreviations used in the checklist</a:t>
            </a:r>
            <a:endParaRPr lang="en-GB" sz="2400" dirty="0">
              <a:latin typeface="Trebuchet MS" panose="020B0603020202020204" pitchFamily="34" charset="0"/>
            </a:endParaRPr>
          </a:p>
          <a:p>
            <a:pPr marL="360000" indent="-324000">
              <a:spcBef>
                <a:spcPts val="1800"/>
              </a:spcBef>
              <a:buClr>
                <a:srgbClr val="414141"/>
              </a:buClr>
              <a:buSzPct val="150000"/>
              <a:buFont typeface="Arial" panose="020B0604020202020204" pitchFamily="34" charset="0"/>
              <a:buChar char="•"/>
            </a:pPr>
            <a:r>
              <a:rPr lang="en-GB" sz="2400" dirty="0">
                <a:latin typeface="Trebuchet MS" panose="020B0603020202020204" pitchFamily="34" charset="0"/>
              </a:rPr>
              <a:t>If you click on the </a:t>
            </a:r>
            <a:r>
              <a:rPr lang="en-GB" sz="2400" b="1" dirty="0">
                <a:latin typeface="Trebuchet MS" panose="020B0603020202020204" pitchFamily="34" charset="0"/>
              </a:rPr>
              <a:t>additional information button</a:t>
            </a:r>
            <a:r>
              <a:rPr lang="en-GB" sz="2400" dirty="0">
                <a:latin typeface="Trebuchet MS" panose="020B0603020202020204" pitchFamily="34" charset="0"/>
              </a:rPr>
              <a:t> it will take you to this page</a:t>
            </a:r>
          </a:p>
          <a:p>
            <a:pPr marL="360000" indent="-324000">
              <a:spcBef>
                <a:spcPts val="1800"/>
              </a:spcBef>
              <a:buClr>
                <a:srgbClr val="414141"/>
              </a:buClr>
              <a:buSzPct val="150000"/>
              <a:buFont typeface="Arial" panose="020B0604020202020204" pitchFamily="34" charset="0"/>
              <a:buChar char="•"/>
            </a:pPr>
            <a:r>
              <a:rPr lang="en-GB" sz="2400" dirty="0"/>
              <a:t>To return click on the </a:t>
            </a:r>
            <a:r>
              <a:rPr lang="en-GB" sz="2400" b="1" dirty="0"/>
              <a:t>user guide</a:t>
            </a:r>
            <a:endParaRPr lang="en-GB" sz="2400" b="1" dirty="0">
              <a:latin typeface="Trebuchet MS" panose="020B0603020202020204" pitchFamily="34" charset="0"/>
            </a:endParaRPr>
          </a:p>
        </p:txBody>
      </p:sp>
      <p:sp>
        <p:nvSpPr>
          <p:cNvPr id="5" name="Text Placeholder 4">
            <a:extLst>
              <a:ext uri="{FF2B5EF4-FFF2-40B4-BE49-F238E27FC236}">
                <a16:creationId xmlns:a16="http://schemas.microsoft.com/office/drawing/2014/main" id="{F3285335-411C-E29E-8DAB-06D8C22F052D}"/>
              </a:ext>
            </a:extLst>
          </p:cNvPr>
          <p:cNvSpPr>
            <a:spLocks noGrp="1"/>
          </p:cNvSpPr>
          <p:nvPr>
            <p:ph type="body" sz="quarter" idx="13"/>
          </p:nvPr>
        </p:nvSpPr>
        <p:spPr/>
        <p:txBody>
          <a:bodyPr/>
          <a:lstStyle/>
          <a:p>
            <a:r>
              <a:rPr lang="en-GB" dirty="0"/>
              <a:t>ADDITIONAL INFORMATION</a:t>
            </a:r>
            <a:endParaRPr lang="hu-HU" dirty="0"/>
          </a:p>
        </p:txBody>
      </p:sp>
      <p:grpSp>
        <p:nvGrpSpPr>
          <p:cNvPr id="6" name="Group 5">
            <a:extLst>
              <a:ext uri="{FF2B5EF4-FFF2-40B4-BE49-F238E27FC236}">
                <a16:creationId xmlns:a16="http://schemas.microsoft.com/office/drawing/2014/main" id="{FC506E83-7629-598A-BA8F-F4F311048A2A}"/>
              </a:ext>
            </a:extLst>
          </p:cNvPr>
          <p:cNvGrpSpPr/>
          <p:nvPr/>
        </p:nvGrpSpPr>
        <p:grpSpPr>
          <a:xfrm>
            <a:off x="6252958" y="3663131"/>
            <a:ext cx="5400000" cy="2160000"/>
            <a:chOff x="6252958" y="3663131"/>
            <a:chExt cx="5400000" cy="2160000"/>
          </a:xfrm>
        </p:grpSpPr>
        <p:sp>
          <p:nvSpPr>
            <p:cNvPr id="7" name="Rectangle 6">
              <a:extLst>
                <a:ext uri="{FF2B5EF4-FFF2-40B4-BE49-F238E27FC236}">
                  <a16:creationId xmlns:a16="http://schemas.microsoft.com/office/drawing/2014/main" id="{8CB8727C-EE19-D53D-C0DA-9DC5D48638E1}"/>
                </a:ext>
              </a:extLst>
            </p:cNvPr>
            <p:cNvSpPr/>
            <p:nvPr/>
          </p:nvSpPr>
          <p:spPr>
            <a:xfrm>
              <a:off x="6252958" y="3663131"/>
              <a:ext cx="5400000" cy="216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nvGrpSpPr>
            <p:cNvPr id="8" name="Group 7">
              <a:extLst>
                <a:ext uri="{FF2B5EF4-FFF2-40B4-BE49-F238E27FC236}">
                  <a16:creationId xmlns:a16="http://schemas.microsoft.com/office/drawing/2014/main" id="{7B293679-B573-44BA-0C28-C10FAD53F3F1}"/>
                </a:ext>
              </a:extLst>
            </p:cNvPr>
            <p:cNvGrpSpPr/>
            <p:nvPr/>
          </p:nvGrpSpPr>
          <p:grpSpPr>
            <a:xfrm>
              <a:off x="6688600" y="4089666"/>
              <a:ext cx="1296000" cy="1306930"/>
              <a:chOff x="6637220" y="4099708"/>
              <a:chExt cx="1296000" cy="1306930"/>
            </a:xfrm>
          </p:grpSpPr>
          <p:sp>
            <p:nvSpPr>
              <p:cNvPr id="9" name="Rectangle 8">
                <a:hlinkClick r:id="rId2"/>
                <a:extLst>
                  <a:ext uri="{FF2B5EF4-FFF2-40B4-BE49-F238E27FC236}">
                    <a16:creationId xmlns:a16="http://schemas.microsoft.com/office/drawing/2014/main" id="{6F2980E9-10D9-3AB6-7904-9069DEC49D62}"/>
                  </a:ext>
                </a:extLst>
              </p:cNvPr>
              <p:cNvSpPr/>
              <p:nvPr/>
            </p:nvSpPr>
            <p:spPr>
              <a:xfrm>
                <a:off x="6637220" y="5010638"/>
                <a:ext cx="1296000" cy="396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Return to cover</a:t>
                </a:r>
              </a:p>
            </p:txBody>
          </p:sp>
          <p:pic>
            <p:nvPicPr>
              <p:cNvPr id="10" name="Picture 9" descr="User guide ">
                <a:hlinkClick r:id="rId2"/>
                <a:extLst>
                  <a:ext uri="{FF2B5EF4-FFF2-40B4-BE49-F238E27FC236}">
                    <a16:creationId xmlns:a16="http://schemas.microsoft.com/office/drawing/2014/main" id="{B773E344-BF4F-FD7D-CE3D-CC088BFDB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778" y="4099708"/>
                <a:ext cx="1108884" cy="900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0" name="Rectangle 29">
            <a:extLst>
              <a:ext uri="{FF2B5EF4-FFF2-40B4-BE49-F238E27FC236}">
                <a16:creationId xmlns:a16="http://schemas.microsoft.com/office/drawing/2014/main" id="{4E3E1A32-F872-B6A2-4422-155CA5D7E427}"/>
              </a:ext>
            </a:extLst>
          </p:cNvPr>
          <p:cNvSpPr/>
          <p:nvPr/>
        </p:nvSpPr>
        <p:spPr>
          <a:xfrm>
            <a:off x="6241138" y="1056287"/>
            <a:ext cx="5400000"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nvGrpSpPr>
          <p:cNvPr id="15" name="Group 14">
            <a:extLst>
              <a:ext uri="{FF2B5EF4-FFF2-40B4-BE49-F238E27FC236}">
                <a16:creationId xmlns:a16="http://schemas.microsoft.com/office/drawing/2014/main" id="{C693D1D3-DD5D-977C-8E40-0117A73FA5E9}"/>
              </a:ext>
            </a:extLst>
          </p:cNvPr>
          <p:cNvGrpSpPr/>
          <p:nvPr/>
        </p:nvGrpSpPr>
        <p:grpSpPr>
          <a:xfrm>
            <a:off x="6437343" y="1236287"/>
            <a:ext cx="5007591" cy="1800000"/>
            <a:chOff x="6452134" y="1305887"/>
            <a:chExt cx="5007591" cy="1800000"/>
          </a:xfrm>
        </p:grpSpPr>
        <p:grpSp>
          <p:nvGrpSpPr>
            <p:cNvPr id="14" name="Group 13">
              <a:extLst>
                <a:ext uri="{FF2B5EF4-FFF2-40B4-BE49-F238E27FC236}">
                  <a16:creationId xmlns:a16="http://schemas.microsoft.com/office/drawing/2014/main" id="{9D182B2A-6E4B-6F7B-33B2-18FD071849B1}"/>
                </a:ext>
              </a:extLst>
            </p:cNvPr>
            <p:cNvGrpSpPr/>
            <p:nvPr/>
          </p:nvGrpSpPr>
          <p:grpSpPr>
            <a:xfrm>
              <a:off x="6452134" y="1503866"/>
              <a:ext cx="1296000" cy="1226820"/>
              <a:chOff x="6452134" y="1503866"/>
              <a:chExt cx="1296000" cy="1226820"/>
            </a:xfrm>
          </p:grpSpPr>
          <p:pic>
            <p:nvPicPr>
              <p:cNvPr id="54" name="Picture 53" descr="Macros ">
                <a:hlinkClick r:id="rId4"/>
                <a:extLst>
                  <a:ext uri="{FF2B5EF4-FFF2-40B4-BE49-F238E27FC236}">
                    <a16:creationId xmlns:a16="http://schemas.microsoft.com/office/drawing/2014/main" id="{97DEAA77-476B-C6AD-C81D-89747CC3D1F7}"/>
                  </a:ext>
                </a:extLst>
              </p:cNvPr>
              <p:cNvPicPr>
                <a:picLocks noChangeAspect="1" noChangeArrowheads="1"/>
              </p:cNvPicPr>
              <p:nvPr/>
            </p:nvPicPr>
            <p:blipFill>
              <a:blip r:embed="rId5">
                <a:duotone>
                  <a:prstClr val="black"/>
                  <a:srgbClr val="1AA095">
                    <a:tint val="45000"/>
                    <a:satMod val="400000"/>
                  </a:srgbClr>
                </a:duotone>
                <a:extLst>
                  <a:ext uri="{28A0092B-C50C-407E-A947-70E740481C1C}">
                    <a14:useLocalDpi xmlns:a14="http://schemas.microsoft.com/office/drawing/2010/main" val="0"/>
                  </a:ext>
                </a:extLst>
              </a:blip>
              <a:srcRect/>
              <a:stretch>
                <a:fillRect/>
              </a:stretch>
            </p:blipFill>
            <p:spPr bwMode="auto">
              <a:xfrm>
                <a:off x="6676905" y="1503866"/>
                <a:ext cx="846458" cy="792000"/>
              </a:xfrm>
              <a:prstGeom prst="rect">
                <a:avLst/>
              </a:prstGeom>
              <a:noFill/>
              <a:ln w="28575">
                <a:solidFill>
                  <a:schemeClr val="tx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614A6B7A-9E6A-4B9C-3A71-B669234AB8B4}"/>
                  </a:ext>
                </a:extLst>
              </p:cNvPr>
              <p:cNvSpPr/>
              <p:nvPr/>
            </p:nvSpPr>
            <p:spPr>
              <a:xfrm>
                <a:off x="6452134" y="2334686"/>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Macro instructions</a:t>
                </a:r>
              </a:p>
            </p:txBody>
          </p:sp>
        </p:grpSp>
        <p:grpSp>
          <p:nvGrpSpPr>
            <p:cNvPr id="13" name="Group 12">
              <a:extLst>
                <a:ext uri="{FF2B5EF4-FFF2-40B4-BE49-F238E27FC236}">
                  <a16:creationId xmlns:a16="http://schemas.microsoft.com/office/drawing/2014/main" id="{F833D05F-FC21-5BE2-20BE-1EF528C76061}"/>
                </a:ext>
              </a:extLst>
            </p:cNvPr>
            <p:cNvGrpSpPr/>
            <p:nvPr/>
          </p:nvGrpSpPr>
          <p:grpSpPr>
            <a:xfrm>
              <a:off x="8055929" y="1506111"/>
              <a:ext cx="1296000" cy="1226820"/>
              <a:chOff x="8077138" y="1506111"/>
              <a:chExt cx="1296000" cy="1226820"/>
            </a:xfrm>
          </p:grpSpPr>
          <p:pic>
            <p:nvPicPr>
              <p:cNvPr id="52" name="Picture 51" descr="Document ">
                <a:extLst>
                  <a:ext uri="{FF2B5EF4-FFF2-40B4-BE49-F238E27FC236}">
                    <a16:creationId xmlns:a16="http://schemas.microsoft.com/office/drawing/2014/main" id="{22B98623-2EE6-B0B7-C886-A0124CCD2A50}"/>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8344517" y="1506111"/>
                <a:ext cx="761242" cy="792000"/>
              </a:xfrm>
              <a:prstGeom prst="rect">
                <a:avLst/>
              </a:prstGeom>
              <a:noFill/>
              <a:ln w="28575">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39D0D5CC-0F7E-AF7D-FE85-270E18FF24A6}"/>
                  </a:ext>
                </a:extLst>
              </p:cNvPr>
              <p:cNvSpPr/>
              <p:nvPr/>
            </p:nvSpPr>
            <p:spPr>
              <a:xfrm>
                <a:off x="8077138" y="2336931"/>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Abbreviations</a:t>
                </a:r>
              </a:p>
            </p:txBody>
          </p:sp>
        </p:grpSp>
        <p:grpSp>
          <p:nvGrpSpPr>
            <p:cNvPr id="12" name="Group 11">
              <a:extLst>
                <a:ext uri="{FF2B5EF4-FFF2-40B4-BE49-F238E27FC236}">
                  <a16:creationId xmlns:a16="http://schemas.microsoft.com/office/drawing/2014/main" id="{C9F58025-D1F8-E0AA-9849-ACEE2F51459C}"/>
                </a:ext>
              </a:extLst>
            </p:cNvPr>
            <p:cNvGrpSpPr/>
            <p:nvPr/>
          </p:nvGrpSpPr>
          <p:grpSpPr>
            <a:xfrm>
              <a:off x="9659725" y="1305887"/>
              <a:ext cx="1800000" cy="1800000"/>
              <a:chOff x="9659725" y="1305887"/>
              <a:chExt cx="1800000" cy="1800000"/>
            </a:xfrm>
          </p:grpSpPr>
          <p:sp>
            <p:nvSpPr>
              <p:cNvPr id="2" name="Oval 1">
                <a:extLst>
                  <a:ext uri="{FF2B5EF4-FFF2-40B4-BE49-F238E27FC236}">
                    <a16:creationId xmlns:a16="http://schemas.microsoft.com/office/drawing/2014/main" id="{EA791C0B-CD06-F06E-4BBB-A16A7045BB5F}"/>
                  </a:ext>
                </a:extLst>
              </p:cNvPr>
              <p:cNvSpPr>
                <a:spLocks noChangeAspect="1"/>
              </p:cNvSpPr>
              <p:nvPr/>
            </p:nvSpPr>
            <p:spPr>
              <a:xfrm>
                <a:off x="9659725" y="1305887"/>
                <a:ext cx="1800000" cy="1800000"/>
              </a:xfrm>
              <a:prstGeom prst="ellipse">
                <a:avLst/>
              </a:prstGeom>
              <a:solidFill>
                <a:schemeClr val="bg1"/>
              </a:solidFill>
              <a:ln>
                <a:noFill/>
              </a:ln>
              <a:effectLst>
                <a:outerShdw blurRad="101600" dist="101600" dir="3600000" algn="ctr" rotWithShape="0">
                  <a:schemeClr val="tx1">
                    <a:lumMod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1" name="Group 10">
                <a:extLst>
                  <a:ext uri="{FF2B5EF4-FFF2-40B4-BE49-F238E27FC236}">
                    <a16:creationId xmlns:a16="http://schemas.microsoft.com/office/drawing/2014/main" id="{BFAE7AA3-939B-3807-BD79-8D9133ECB067}"/>
                  </a:ext>
                </a:extLst>
              </p:cNvPr>
              <p:cNvGrpSpPr/>
              <p:nvPr/>
            </p:nvGrpSpPr>
            <p:grpSpPr>
              <a:xfrm>
                <a:off x="9911725" y="1506111"/>
                <a:ext cx="1296000" cy="1226820"/>
                <a:chOff x="9918142" y="1506111"/>
                <a:chExt cx="1296000" cy="1226820"/>
              </a:xfrm>
            </p:grpSpPr>
            <p:sp>
              <p:nvSpPr>
                <p:cNvPr id="50" name="Rectangle 49">
                  <a:extLst>
                    <a:ext uri="{FF2B5EF4-FFF2-40B4-BE49-F238E27FC236}">
                      <a16:creationId xmlns:a16="http://schemas.microsoft.com/office/drawing/2014/main" id="{AC6F9225-ECCB-570B-3647-E0756ECED496}"/>
                    </a:ext>
                  </a:extLst>
                </p:cNvPr>
                <p:cNvSpPr/>
                <p:nvPr/>
              </p:nvSpPr>
              <p:spPr>
                <a:xfrm>
                  <a:off x="9918142" y="2336931"/>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rPr>
                    <a:t>Additional Information</a:t>
                  </a:r>
                </a:p>
              </p:txBody>
            </p:sp>
            <p:pic>
              <p:nvPicPr>
                <p:cNvPr id="51" name="Picture 50" descr="Info ">
                  <a:extLst>
                    <a:ext uri="{FF2B5EF4-FFF2-40B4-BE49-F238E27FC236}">
                      <a16:creationId xmlns:a16="http://schemas.microsoft.com/office/drawing/2014/main" id="{C2302F99-EF9E-0EC1-6658-2B4EC1B0055A}"/>
                    </a:ext>
                  </a:extLst>
                </p:cNvPr>
                <p:cNvPicPr>
                  <a:picLocks noChangeAspect="1" noChangeArrowheads="1"/>
                </p:cNvPicPr>
                <p:nvPr/>
              </p:nvPicPr>
              <p:blipFill>
                <a:blip r:embed="rId7">
                  <a:duotone>
                    <a:prstClr val="black"/>
                    <a:srgbClr val="1AA095">
                      <a:tint val="45000"/>
                      <a:satMod val="400000"/>
                    </a:srgbClr>
                  </a:duotone>
                  <a:extLst>
                    <a:ext uri="{BEBA8EAE-BF5A-486C-A8C5-ECC9F3942E4B}">
                      <a14:imgProps xmlns:a14="http://schemas.microsoft.com/office/drawing/2010/main">
                        <a14:imgLayer r:embed="rId8">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177855" y="1506111"/>
                  <a:ext cx="776574" cy="792000"/>
                </a:xfrm>
                <a:prstGeom prst="rect">
                  <a:avLst/>
                </a:prstGeom>
                <a:noFill/>
                <a:ln w="19050">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grpSp>
      </p:grpSp>
      <p:cxnSp>
        <p:nvCxnSpPr>
          <p:cNvPr id="16" name="Straight Arrow Connector 15">
            <a:extLst>
              <a:ext uri="{FF2B5EF4-FFF2-40B4-BE49-F238E27FC236}">
                <a16:creationId xmlns:a16="http://schemas.microsoft.com/office/drawing/2014/main" id="{B40DE173-9F23-7DDA-687E-9BA6AD9866DD}"/>
              </a:ext>
            </a:extLst>
          </p:cNvPr>
          <p:cNvCxnSpPr>
            <a:cxnSpLocks/>
          </p:cNvCxnSpPr>
          <p:nvPr/>
        </p:nvCxnSpPr>
        <p:spPr>
          <a:xfrm>
            <a:off x="5597805" y="5123494"/>
            <a:ext cx="839538" cy="0"/>
          </a:xfrm>
          <a:prstGeom prst="straightConnector1">
            <a:avLst/>
          </a:prstGeom>
          <a:ln w="41275">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89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21599-5B0B-B223-E8F8-8219C2E5A8E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132065-D821-DE1B-DE77-8791420CA984}"/>
              </a:ext>
            </a:extLst>
          </p:cNvPr>
          <p:cNvSpPr>
            <a:spLocks noGrp="1"/>
          </p:cNvSpPr>
          <p:nvPr>
            <p:ph type="sldNum" sz="quarter" idx="12"/>
          </p:nvPr>
        </p:nvSpPr>
        <p:spPr/>
        <p:txBody>
          <a:bodyPr>
            <a:normAutofit/>
          </a:bodyPr>
          <a:lstStyle/>
          <a:p>
            <a:pPr marL="0" marR="0" lvl="0" indent="0"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defTabSz="457200" rtl="0" eaLnBrk="1" fontAlgn="auto" latinLnBrk="0" hangingPunct="1">
                <a:lnSpc>
                  <a:spcPct val="100000"/>
                </a:lnSpc>
                <a:spcBef>
                  <a:spcPts val="0"/>
                </a:spcBef>
                <a:spcAft>
                  <a:spcPts val="600"/>
                </a:spcAft>
                <a:buClrTx/>
                <a:buSzTx/>
                <a:buFontTx/>
                <a:buNone/>
                <a:tabLst/>
                <a:defRPr/>
              </a:pPr>
              <a:t>11</a:t>
            </a:fld>
            <a:endParaRPr kumimoji="0" lang="en-US" sz="1000" b="0" i="0" u="none" strike="noStrike" kern="1200" cap="none" spc="0" normalizeH="0" baseline="0" noProof="0" dirty="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3" name="Content Placeholder 2">
            <a:extLst>
              <a:ext uri="{FF2B5EF4-FFF2-40B4-BE49-F238E27FC236}">
                <a16:creationId xmlns:a16="http://schemas.microsoft.com/office/drawing/2014/main" id="{A86B3779-7CEC-98D2-0C62-11119FD2F049}"/>
              </a:ext>
            </a:extLst>
          </p:cNvPr>
          <p:cNvSpPr>
            <a:spLocks noGrp="1"/>
          </p:cNvSpPr>
          <p:nvPr>
            <p:ph idx="1"/>
          </p:nvPr>
        </p:nvSpPr>
        <p:spPr>
          <a:xfrm>
            <a:off x="2212699" y="4472545"/>
            <a:ext cx="8815663" cy="1998972"/>
          </a:xfrm>
          <a:ln w="6350">
            <a:solidFill>
              <a:schemeClr val="tx1"/>
            </a:solidFill>
          </a:ln>
        </p:spPr>
        <p:txBody>
          <a:bodyPr wrap="square" tIns="180000" bIns="108000">
            <a:spAutoFit/>
          </a:bodyPr>
          <a:lstStyle/>
          <a:p>
            <a:pPr marL="396000" indent="-324000">
              <a:spcBef>
                <a:spcPts val="1200"/>
              </a:spcBef>
              <a:buClr>
                <a:srgbClr val="414141"/>
              </a:buClr>
              <a:buSzPct val="150000"/>
              <a:buFont typeface="Arial" panose="020B0604020202020204" pitchFamily="34" charset="0"/>
              <a:buChar char="•"/>
            </a:pPr>
            <a:r>
              <a:rPr lang="en-GB" sz="1800" dirty="0">
                <a:latin typeface="Trebuchet MS" panose="020B0603020202020204" pitchFamily="34" charset="0"/>
              </a:rPr>
              <a:t>At the </a:t>
            </a:r>
            <a:r>
              <a:rPr lang="en-GB" sz="1800" dirty="0"/>
              <a:t>start</a:t>
            </a:r>
            <a:r>
              <a:rPr lang="en-GB" sz="1800" dirty="0">
                <a:latin typeface="Trebuchet MS" panose="020B0603020202020204" pitchFamily="34" charset="0"/>
              </a:rPr>
              <a:t> of the workbook, before the scoring tabs there is an attendance sheet to document who is present for the activity. </a:t>
            </a:r>
          </a:p>
          <a:p>
            <a:pPr marL="396000" indent="-324000">
              <a:spcBef>
                <a:spcPts val="1200"/>
              </a:spcBef>
              <a:buClr>
                <a:srgbClr val="414141"/>
              </a:buClr>
              <a:buSzPct val="150000"/>
              <a:buFont typeface="Arial" panose="020B0604020202020204" pitchFamily="34" charset="0"/>
              <a:buChar char="•"/>
            </a:pPr>
            <a:r>
              <a:rPr lang="en-GB" sz="1800" dirty="0"/>
              <a:t>This is also available in PDF as a handout. </a:t>
            </a:r>
          </a:p>
          <a:p>
            <a:pPr marL="661176" lvl="1" indent="-324000">
              <a:spcBef>
                <a:spcPts val="1200"/>
              </a:spcBef>
              <a:buClr>
                <a:srgbClr val="414141"/>
              </a:buClr>
              <a:buSzPct val="150000"/>
            </a:pPr>
            <a:r>
              <a:rPr lang="en-GB" sz="1800" dirty="0">
                <a:hlinkClick r:id="rId2"/>
              </a:rPr>
              <a:t>Laboratory Capacity Assessment – GTFCC</a:t>
            </a:r>
            <a:r>
              <a:rPr lang="en-GB" sz="1800" dirty="0"/>
              <a:t> under tools, Annex 3</a:t>
            </a:r>
            <a:endParaRPr lang="en-GB" sz="1800" dirty="0">
              <a:highlight>
                <a:srgbClr val="FFFF00"/>
              </a:highlight>
              <a:latin typeface="Trebuchet MS" panose="020B0603020202020204" pitchFamily="34" charset="0"/>
            </a:endParaRPr>
          </a:p>
          <a:p>
            <a:pPr marL="396000" indent="-324000">
              <a:spcBef>
                <a:spcPts val="1200"/>
              </a:spcBef>
              <a:buClr>
                <a:srgbClr val="414141"/>
              </a:buClr>
              <a:buSzPct val="150000"/>
              <a:buFont typeface="Arial" panose="020B0604020202020204" pitchFamily="34" charset="0"/>
              <a:buChar char="•"/>
            </a:pPr>
            <a:r>
              <a:rPr lang="en-GB" sz="1800" dirty="0"/>
              <a:t>The same worksheet can be used for the closing meeting attendance.</a:t>
            </a:r>
          </a:p>
        </p:txBody>
      </p:sp>
      <p:sp>
        <p:nvSpPr>
          <p:cNvPr id="5" name="Text Placeholder 4">
            <a:extLst>
              <a:ext uri="{FF2B5EF4-FFF2-40B4-BE49-F238E27FC236}">
                <a16:creationId xmlns:a16="http://schemas.microsoft.com/office/drawing/2014/main" id="{CDD3533C-DF5F-B671-7F0B-63E0CEAEA661}"/>
              </a:ext>
            </a:extLst>
          </p:cNvPr>
          <p:cNvSpPr>
            <a:spLocks noGrp="1"/>
          </p:cNvSpPr>
          <p:nvPr>
            <p:ph type="body" sz="quarter" idx="13"/>
          </p:nvPr>
        </p:nvSpPr>
        <p:spPr/>
        <p:txBody>
          <a:bodyPr/>
          <a:lstStyle/>
          <a:p>
            <a:r>
              <a:rPr lang="en-GB" dirty="0"/>
              <a:t>ATTENDANCE SHEET</a:t>
            </a:r>
            <a:endParaRPr lang="hu-HU" dirty="0"/>
          </a:p>
        </p:txBody>
      </p:sp>
      <p:pic>
        <p:nvPicPr>
          <p:cNvPr id="6" name="Picture 5" descr="A close-up of a attendance sheet&#10;&#10;AI-generated content may be incorrect.">
            <a:extLst>
              <a:ext uri="{FF2B5EF4-FFF2-40B4-BE49-F238E27FC236}">
                <a16:creationId xmlns:a16="http://schemas.microsoft.com/office/drawing/2014/main" id="{2A6EB4EB-3853-E2D6-D91A-2150CDF5C467}"/>
              </a:ext>
            </a:extLst>
          </p:cNvPr>
          <p:cNvPicPr>
            <a:picLocks noChangeAspect="1"/>
          </p:cNvPicPr>
          <p:nvPr/>
        </p:nvPicPr>
        <p:blipFill>
          <a:blip r:embed="rId3"/>
          <a:stretch>
            <a:fillRect/>
          </a:stretch>
        </p:blipFill>
        <p:spPr>
          <a:xfrm>
            <a:off x="3319068" y="693455"/>
            <a:ext cx="6602925" cy="3384000"/>
          </a:xfrm>
          <a:prstGeom prst="rect">
            <a:avLst/>
          </a:prstGeom>
          <a:ln w="12700">
            <a:solidFill>
              <a:schemeClr val="tx1"/>
            </a:solidFill>
          </a:ln>
        </p:spPr>
      </p:pic>
    </p:spTree>
    <p:extLst>
      <p:ext uri="{BB962C8B-B14F-4D97-AF65-F5344CB8AC3E}">
        <p14:creationId xmlns:p14="http://schemas.microsoft.com/office/powerpoint/2010/main" val="162310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46ED8-B1D7-9E37-DAC6-C01365CE7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F17C5-9197-8170-6CFC-1E8AD0462E97}"/>
              </a:ext>
            </a:extLst>
          </p:cNvPr>
          <p:cNvSpPr>
            <a:spLocks noGrp="1"/>
          </p:cNvSpPr>
          <p:nvPr>
            <p:ph type="title"/>
          </p:nvPr>
        </p:nvSpPr>
        <p:spPr/>
        <p:txBody>
          <a:bodyPr anchor="ctr">
            <a:normAutofit/>
          </a:bodyPr>
          <a:lstStyle/>
          <a:p>
            <a:r>
              <a:rPr lang="en-GB" dirty="0"/>
              <a:t>SCORING </a:t>
            </a:r>
            <a:r>
              <a:rPr lang="en-GB" dirty="0">
                <a:latin typeface="Trebuchet MS" panose="020B0603020202020204" pitchFamily="34" charset="0"/>
              </a:rPr>
              <a:t>EXCEL</a:t>
            </a:r>
            <a:endParaRPr lang="fr-FR" b="1" dirty="0"/>
          </a:p>
        </p:txBody>
      </p:sp>
      <p:pic>
        <p:nvPicPr>
          <p:cNvPr id="6" name="Graphic 5">
            <a:extLst>
              <a:ext uri="{FF2B5EF4-FFF2-40B4-BE49-F238E27FC236}">
                <a16:creationId xmlns:a16="http://schemas.microsoft.com/office/drawing/2014/main" id="{12B62676-27C3-6412-0A09-89F369577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992994" y="4667794"/>
            <a:ext cx="1265704" cy="1837509"/>
          </a:xfrm>
          <a:prstGeom prst="rect">
            <a:avLst/>
          </a:prstGeom>
        </p:spPr>
      </p:pic>
      <p:grpSp>
        <p:nvGrpSpPr>
          <p:cNvPr id="5" name="Group 4">
            <a:extLst>
              <a:ext uri="{FF2B5EF4-FFF2-40B4-BE49-F238E27FC236}">
                <a16:creationId xmlns:a16="http://schemas.microsoft.com/office/drawing/2014/main" id="{8D59DCDC-1E34-8D98-24F0-CF0B2DE11A2F}"/>
              </a:ext>
            </a:extLst>
          </p:cNvPr>
          <p:cNvGrpSpPr/>
          <p:nvPr/>
        </p:nvGrpSpPr>
        <p:grpSpPr>
          <a:xfrm>
            <a:off x="9766193" y="5199152"/>
            <a:ext cx="985010" cy="985010"/>
            <a:chOff x="7333080" y="2937087"/>
            <a:chExt cx="985010" cy="985010"/>
          </a:xfrm>
        </p:grpSpPr>
        <p:sp>
          <p:nvSpPr>
            <p:cNvPr id="4" name="Oval 3">
              <a:extLst>
                <a:ext uri="{FF2B5EF4-FFF2-40B4-BE49-F238E27FC236}">
                  <a16:creationId xmlns:a16="http://schemas.microsoft.com/office/drawing/2014/main" id="{A4F13668-AFB7-EE07-9C14-3315911EC159}"/>
                </a:ext>
              </a:extLst>
            </p:cNvPr>
            <p:cNvSpPr/>
            <p:nvPr/>
          </p:nvSpPr>
          <p:spPr>
            <a:xfrm>
              <a:off x="7333080" y="2937087"/>
              <a:ext cx="985010" cy="98501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3F0F6B4-CBE5-64B0-19FA-3A66335BC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507945" y="3141394"/>
              <a:ext cx="617862" cy="5752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609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2B15A8-2E40-02AA-B314-1F4768B5937D}"/>
              </a:ext>
            </a:extLst>
          </p:cNvPr>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5" name="Content Placeholder 4">
            <a:extLst>
              <a:ext uri="{FF2B5EF4-FFF2-40B4-BE49-F238E27FC236}">
                <a16:creationId xmlns:a16="http://schemas.microsoft.com/office/drawing/2014/main" id="{307FD475-0BB4-39D4-5135-E5237E14B2AF}"/>
              </a:ext>
            </a:extLst>
          </p:cNvPr>
          <p:cNvSpPr>
            <a:spLocks noGrp="1"/>
          </p:cNvSpPr>
          <p:nvPr>
            <p:ph idx="1"/>
          </p:nvPr>
        </p:nvSpPr>
        <p:spPr>
          <a:xfrm>
            <a:off x="2541364" y="842001"/>
            <a:ext cx="8163150" cy="4624751"/>
          </a:xfrm>
          <a:ln w="6350">
            <a:solidFill>
              <a:schemeClr val="tx1"/>
            </a:solidFill>
          </a:ln>
        </p:spPr>
        <p:txBody>
          <a:bodyPr wrap="square" lIns="252000" tIns="216000" rIns="576000" bIns="108000">
            <a:spAutoFit/>
          </a:bodyPr>
          <a:lstStyle/>
          <a:p>
            <a:pPr marL="324000" indent="-288000">
              <a:buSzPct val="150000"/>
              <a:buFont typeface="Arial" panose="020B0604020202020204" pitchFamily="34" charset="0"/>
              <a:buChar char="•"/>
            </a:pPr>
            <a:r>
              <a:rPr lang="en-GB" dirty="0"/>
              <a:t>The Power point tool has every question from the Excel so it is easy to discuss as a group</a:t>
            </a:r>
          </a:p>
          <a:p>
            <a:pPr marL="324000" indent="-288000">
              <a:buSzPct val="150000"/>
              <a:buFont typeface="Arial" panose="020B0604020202020204" pitchFamily="34" charset="0"/>
              <a:buChar char="•"/>
            </a:pPr>
            <a:r>
              <a:rPr lang="en-GB" dirty="0"/>
              <a:t>During the bench review of documents, make notes in the comments section to bring up with the group, or ask for additional information</a:t>
            </a:r>
          </a:p>
          <a:p>
            <a:pPr marL="324000" indent="-288000">
              <a:buSzPct val="150000"/>
              <a:buFont typeface="Arial" panose="020B0604020202020204" pitchFamily="34" charset="0"/>
              <a:buChar char="•"/>
            </a:pPr>
            <a:r>
              <a:rPr lang="en-GB" dirty="0"/>
              <a:t>Present each slide, move the slider over the final agreed score for each question</a:t>
            </a:r>
          </a:p>
          <a:p>
            <a:pPr marL="324000" indent="-288000">
              <a:buSzPct val="150000"/>
              <a:buFont typeface="Arial" panose="020B0604020202020204" pitchFamily="34" charset="0"/>
              <a:buChar char="•"/>
            </a:pPr>
            <a:r>
              <a:rPr lang="en-GB" dirty="0"/>
              <a:t>In excel, fill in the score and add any comments, such as anything to be validated in the laboratory</a:t>
            </a:r>
          </a:p>
          <a:p>
            <a:pPr marL="324000" indent="-288000">
              <a:buSzPct val="150000"/>
              <a:buFont typeface="Arial" panose="020B0604020202020204" pitchFamily="34" charset="0"/>
              <a:buChar char="•"/>
            </a:pPr>
            <a:r>
              <a:rPr lang="hu-HU" dirty="0"/>
              <a:t>T</a:t>
            </a:r>
            <a:r>
              <a:rPr lang="en-GB" dirty="0"/>
              <a:t>his microscope icon on a slide, indicates that the final score can be modified based on the facility findings </a:t>
            </a:r>
          </a:p>
          <a:p>
            <a:pPr marL="324000" indent="-288000">
              <a:buSzPct val="150000"/>
              <a:buFont typeface="Arial" panose="020B0604020202020204" pitchFamily="34" charset="0"/>
              <a:buChar char="•"/>
            </a:pPr>
            <a:r>
              <a:rPr lang="en-GB" dirty="0"/>
              <a:t>Don’t get hung up on the small details!</a:t>
            </a:r>
          </a:p>
        </p:txBody>
      </p:sp>
      <p:sp>
        <p:nvSpPr>
          <p:cNvPr id="6" name="Text Placeholder 5">
            <a:extLst>
              <a:ext uri="{FF2B5EF4-FFF2-40B4-BE49-F238E27FC236}">
                <a16:creationId xmlns:a16="http://schemas.microsoft.com/office/drawing/2014/main" id="{8A3BA2D6-3C69-7F5D-A7DE-E1DC4BE1FC76}"/>
              </a:ext>
            </a:extLst>
          </p:cNvPr>
          <p:cNvSpPr>
            <a:spLocks noGrp="1"/>
          </p:cNvSpPr>
          <p:nvPr>
            <p:ph type="body" sz="quarter" idx="13"/>
          </p:nvPr>
        </p:nvSpPr>
        <p:spPr/>
        <p:txBody>
          <a:bodyPr/>
          <a:lstStyle/>
          <a:p>
            <a:r>
              <a:rPr lang="en-GB" dirty="0"/>
              <a:t>TIPS AND TRICKS</a:t>
            </a:r>
            <a:endParaRPr lang="hu-HU" dirty="0"/>
          </a:p>
        </p:txBody>
      </p:sp>
      <p:grpSp>
        <p:nvGrpSpPr>
          <p:cNvPr id="15" name="Group 14">
            <a:extLst>
              <a:ext uri="{FF2B5EF4-FFF2-40B4-BE49-F238E27FC236}">
                <a16:creationId xmlns:a16="http://schemas.microsoft.com/office/drawing/2014/main" id="{C0333535-DDCB-4618-80E4-759CA58ED1B5}"/>
              </a:ext>
            </a:extLst>
          </p:cNvPr>
          <p:cNvGrpSpPr/>
          <p:nvPr/>
        </p:nvGrpSpPr>
        <p:grpSpPr>
          <a:xfrm>
            <a:off x="9876514" y="4285114"/>
            <a:ext cx="1656000" cy="2400617"/>
            <a:chOff x="704415" y="-33363"/>
            <a:chExt cx="1656000" cy="2400617"/>
          </a:xfrm>
        </p:grpSpPr>
        <p:grpSp>
          <p:nvGrpSpPr>
            <p:cNvPr id="9" name="Group 8">
              <a:extLst>
                <a:ext uri="{FF2B5EF4-FFF2-40B4-BE49-F238E27FC236}">
                  <a16:creationId xmlns:a16="http://schemas.microsoft.com/office/drawing/2014/main" id="{D65D06D0-CD4F-1909-3456-AD13037D28A7}"/>
                </a:ext>
              </a:extLst>
            </p:cNvPr>
            <p:cNvGrpSpPr>
              <a:grpSpLocks noChangeAspect="1"/>
            </p:cNvGrpSpPr>
            <p:nvPr/>
          </p:nvGrpSpPr>
          <p:grpSpPr>
            <a:xfrm>
              <a:off x="704415" y="-33363"/>
              <a:ext cx="1656000" cy="2400617"/>
              <a:chOff x="10799563" y="2163828"/>
              <a:chExt cx="1395225" cy="2022587"/>
            </a:xfrm>
          </p:grpSpPr>
          <p:sp>
            <p:nvSpPr>
              <p:cNvPr id="10" name="Google Shape;515;p9">
                <a:extLst>
                  <a:ext uri="{FF2B5EF4-FFF2-40B4-BE49-F238E27FC236}">
                    <a16:creationId xmlns:a16="http://schemas.microsoft.com/office/drawing/2014/main" id="{319205FC-52E3-6C0F-256C-471208215A51}"/>
                  </a:ext>
                </a:extLst>
              </p:cNvPr>
              <p:cNvSpPr>
                <a:spLocks noChangeAspect="1"/>
              </p:cNvSpPr>
              <p:nvPr/>
            </p:nvSpPr>
            <p:spPr>
              <a:xfrm>
                <a:off x="10799563" y="2477510"/>
                <a:ext cx="1395225" cy="139522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11" name="Google Shape;516;p9">
                <a:extLst>
                  <a:ext uri="{FF2B5EF4-FFF2-40B4-BE49-F238E27FC236}">
                    <a16:creationId xmlns:a16="http://schemas.microsoft.com/office/drawing/2014/main" id="{39C9CA23-E648-7863-5F49-DEEFB13EC132}"/>
                  </a:ext>
                </a:extLst>
              </p:cNvPr>
              <p:cNvSpPr txBox="1">
                <a:spLocks noChangeAspect="1"/>
              </p:cNvSpPr>
              <p:nvPr/>
            </p:nvSpPr>
            <p:spPr>
              <a:xfrm>
                <a:off x="11260884" y="2163828"/>
                <a:ext cx="472584" cy="20225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5000" dirty="0">
                    <a:solidFill>
                      <a:schemeClr val="accent5">
                        <a:lumMod val="60000"/>
                        <a:lumOff val="40000"/>
                      </a:schemeClr>
                    </a:solidFill>
                    <a:latin typeface="Trebuchet MS"/>
                    <a:ea typeface="Trebuchet MS"/>
                    <a:cs typeface="Trebuchet MS"/>
                    <a:sym typeface="Trebuchet MS"/>
                  </a:rPr>
                  <a:t>!</a:t>
                </a:r>
                <a:endParaRPr lang="en-GB" sz="15000" dirty="0">
                  <a:solidFill>
                    <a:schemeClr val="accent5">
                      <a:lumMod val="60000"/>
                      <a:lumOff val="40000"/>
                    </a:schemeClr>
                  </a:solidFill>
                </a:endParaRPr>
              </a:p>
            </p:txBody>
          </p:sp>
        </p:grpSp>
        <p:sp>
          <p:nvSpPr>
            <p:cNvPr id="12" name="TextBox 11">
              <a:extLst>
                <a:ext uri="{FF2B5EF4-FFF2-40B4-BE49-F238E27FC236}">
                  <a16:creationId xmlns:a16="http://schemas.microsoft.com/office/drawing/2014/main" id="{CD3B5F8B-890D-8B0D-374E-9822AB5B546E}"/>
                </a:ext>
              </a:extLst>
            </p:cNvPr>
            <p:cNvSpPr txBox="1"/>
            <p:nvPr/>
          </p:nvSpPr>
          <p:spPr>
            <a:xfrm>
              <a:off x="823341" y="851526"/>
              <a:ext cx="1465312" cy="769441"/>
            </a:xfrm>
            <a:prstGeom prst="rect">
              <a:avLst/>
            </a:prstGeom>
            <a:noFill/>
          </p:spPr>
          <p:txBody>
            <a:bodyPr wrap="square">
              <a:spAutoFit/>
            </a:bodyPr>
            <a:lstStyle/>
            <a:p>
              <a:pPr algn="ctr"/>
              <a:r>
                <a:rPr lang="hu-HU" sz="2200" b="1" dirty="0"/>
                <a:t>QUICK TIPS</a:t>
              </a:r>
              <a:endParaRPr lang="en-US" sz="2200" b="1" dirty="0"/>
            </a:p>
          </p:txBody>
        </p:sp>
      </p:grpSp>
      <p:pic>
        <p:nvPicPr>
          <p:cNvPr id="3" name="Picture 2" descr="A white and black circle with a microscope&#10;&#10;Description automatically generated">
            <a:extLst>
              <a:ext uri="{FF2B5EF4-FFF2-40B4-BE49-F238E27FC236}">
                <a16:creationId xmlns:a16="http://schemas.microsoft.com/office/drawing/2014/main" id="{356246C2-8B5A-CE59-D884-D83675D50F28}"/>
              </a:ext>
            </a:extLst>
          </p:cNvPr>
          <p:cNvPicPr/>
          <p:nvPr/>
        </p:nvPicPr>
        <p:blipFill>
          <a:blip r:embed="rId2">
            <a:extLst>
              <a:ext uri="{28A0092B-C50C-407E-A947-70E740481C1C}">
                <a14:useLocalDpi xmlns:a14="http://schemas.microsoft.com/office/drawing/2010/main" val="0"/>
              </a:ext>
            </a:extLst>
          </a:blip>
          <a:stretch>
            <a:fillRect/>
          </a:stretch>
        </p:blipFill>
        <p:spPr>
          <a:xfrm>
            <a:off x="2142901" y="4259714"/>
            <a:ext cx="667813" cy="618185"/>
          </a:xfrm>
          <a:prstGeom prst="rect">
            <a:avLst/>
          </a:prstGeom>
        </p:spPr>
      </p:pic>
      <p:sp>
        <p:nvSpPr>
          <p:cNvPr id="2" name="TextBox 1">
            <a:extLst>
              <a:ext uri="{FF2B5EF4-FFF2-40B4-BE49-F238E27FC236}">
                <a16:creationId xmlns:a16="http://schemas.microsoft.com/office/drawing/2014/main" id="{526F3991-F663-8DFA-CD81-6CF866CC53FC}"/>
              </a:ext>
            </a:extLst>
          </p:cNvPr>
          <p:cNvSpPr txBox="1"/>
          <p:nvPr/>
        </p:nvSpPr>
        <p:spPr>
          <a:xfrm>
            <a:off x="2651146" y="5891436"/>
            <a:ext cx="6677824" cy="369332"/>
          </a:xfrm>
          <a:prstGeom prst="rect">
            <a:avLst/>
          </a:prstGeom>
          <a:solidFill>
            <a:schemeClr val="accent1"/>
          </a:solidFill>
        </p:spPr>
        <p:txBody>
          <a:bodyPr wrap="square" rtlCol="0">
            <a:spAutoFit/>
          </a:bodyPr>
          <a:lstStyle/>
          <a:p>
            <a:r>
              <a:rPr lang="en-GB" dirty="0"/>
              <a:t>INSERT LINK TO THE PPT TOOL</a:t>
            </a:r>
          </a:p>
        </p:txBody>
      </p:sp>
    </p:spTree>
    <p:extLst>
      <p:ext uri="{BB962C8B-B14F-4D97-AF65-F5344CB8AC3E}">
        <p14:creationId xmlns:p14="http://schemas.microsoft.com/office/powerpoint/2010/main" val="4524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09669DA9-DF46-4E85-868D-B253DD9B4EEB}"/>
              </a:ext>
            </a:extLst>
          </p:cNvPr>
          <p:cNvSpPr>
            <a:spLocks noGrp="1"/>
          </p:cNvSpPr>
          <p:nvPr>
            <p:ph type="body" sz="quarter" idx="13"/>
          </p:nvPr>
        </p:nvSpPr>
        <p:spPr>
          <a:xfrm rot="16200000">
            <a:off x="-2895600" y="2895599"/>
            <a:ext cx="6858001" cy="1066800"/>
          </a:xfrm>
        </p:spPr>
        <p:txBody>
          <a:bodyPr anchor="ctr" anchorCtr="0"/>
          <a:lstStyle/>
          <a:p>
            <a:r>
              <a:rPr lang="en-GB" dirty="0"/>
              <a:t>SCORED CHECKLIST QUESTIONS PROGRAMMATIC</a:t>
            </a:r>
            <a:endParaRPr lang="hu-HU" dirty="0"/>
          </a:p>
        </p:txBody>
      </p:sp>
      <p:sp>
        <p:nvSpPr>
          <p:cNvPr id="14" name="TextBox 13">
            <a:extLst>
              <a:ext uri="{FF2B5EF4-FFF2-40B4-BE49-F238E27FC236}">
                <a16:creationId xmlns:a16="http://schemas.microsoft.com/office/drawing/2014/main" id="{5BE26476-FFE8-D3D3-1909-751A2DD67028}"/>
              </a:ext>
            </a:extLst>
          </p:cNvPr>
          <p:cNvSpPr txBox="1"/>
          <p:nvPr/>
        </p:nvSpPr>
        <p:spPr>
          <a:xfrm>
            <a:off x="1784822" y="3707693"/>
            <a:ext cx="9687926" cy="720000"/>
          </a:xfrm>
          <a:prstGeom prst="rect">
            <a:avLst/>
          </a:prstGeom>
          <a:noFill/>
          <a:ln w="6350">
            <a:solidFill>
              <a:schemeClr val="dk1"/>
            </a:solidFill>
          </a:ln>
        </p:spPr>
        <p:txBody>
          <a:bodyPr wrap="square" lIns="288000" rIns="144000" rtlCol="0" anchor="ctr" anchorCtr="0">
            <a:noAutofit/>
          </a:bodyPr>
          <a:lstStyle/>
          <a:p>
            <a:pPr algn="ctr"/>
            <a:r>
              <a:rPr lang="en-GB" sz="2000" b="1" dirty="0"/>
              <a:t>All</a:t>
            </a:r>
            <a:r>
              <a:rPr lang="en-GB" sz="2000" dirty="0"/>
              <a:t> questions must be scored and the score should be </a:t>
            </a:r>
            <a:br>
              <a:rPr lang="hu-HU" sz="2000" dirty="0"/>
            </a:br>
            <a:r>
              <a:rPr lang="en-GB" sz="2000" dirty="0"/>
              <a:t>supported by the evidence provided and verified.</a:t>
            </a:r>
          </a:p>
        </p:txBody>
      </p:sp>
      <p:grpSp>
        <p:nvGrpSpPr>
          <p:cNvPr id="2" name="Group 1">
            <a:extLst>
              <a:ext uri="{FF2B5EF4-FFF2-40B4-BE49-F238E27FC236}">
                <a16:creationId xmlns:a16="http://schemas.microsoft.com/office/drawing/2014/main" id="{44A16C93-315C-FCC4-6EF6-61553EDD9FFA}"/>
              </a:ext>
            </a:extLst>
          </p:cNvPr>
          <p:cNvGrpSpPr/>
          <p:nvPr/>
        </p:nvGrpSpPr>
        <p:grpSpPr>
          <a:xfrm>
            <a:off x="1787572" y="760115"/>
            <a:ext cx="2700000" cy="2398545"/>
            <a:chOff x="1787572" y="956063"/>
            <a:chExt cx="2700000" cy="2398545"/>
          </a:xfrm>
        </p:grpSpPr>
        <p:cxnSp>
          <p:nvCxnSpPr>
            <p:cNvPr id="61" name="Straight Connector 60">
              <a:extLst>
                <a:ext uri="{FF2B5EF4-FFF2-40B4-BE49-F238E27FC236}">
                  <a16:creationId xmlns:a16="http://schemas.microsoft.com/office/drawing/2014/main" id="{20664D49-34D8-37AE-C5CE-C3B827952543}"/>
                </a:ext>
              </a:extLst>
            </p:cNvPr>
            <p:cNvCxnSpPr>
              <a:cxnSpLocks/>
            </p:cNvCxnSpPr>
            <p:nvPr/>
          </p:nvCxnSpPr>
          <p:spPr>
            <a:xfrm>
              <a:off x="3137572" y="1596345"/>
              <a:ext cx="0" cy="863036"/>
            </a:xfrm>
            <a:prstGeom prst="line">
              <a:avLst/>
            </a:prstGeom>
            <a:ln w="25400">
              <a:solidFill>
                <a:srgbClr val="70A1C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F7CB370-4E7B-C194-C3B8-76AFC2572238}"/>
                </a:ext>
              </a:extLst>
            </p:cNvPr>
            <p:cNvSpPr txBox="1"/>
            <p:nvPr/>
          </p:nvSpPr>
          <p:spPr>
            <a:xfrm>
              <a:off x="1787572" y="1914608"/>
              <a:ext cx="2700000" cy="1440000"/>
            </a:xfrm>
            <a:prstGeom prst="rect">
              <a:avLst/>
            </a:prstGeom>
            <a:solidFill>
              <a:schemeClr val="tx2">
                <a:lumMod val="10000"/>
                <a:lumOff val="90000"/>
              </a:schemeClr>
            </a:solidFill>
          </p:spPr>
          <p:txBody>
            <a:bodyPr wrap="square" rtlCol="0" anchor="ctr" anchorCtr="0">
              <a:noAutofit/>
            </a:bodyPr>
            <a:lstStyle/>
            <a:p>
              <a:pPr algn="ctr"/>
              <a:r>
                <a:rPr lang="en-US" sz="2000" dirty="0"/>
                <a:t>Legislation, policy, regulatory and financial framework.</a:t>
              </a:r>
            </a:p>
            <a:p>
              <a:pPr algn="ctr"/>
              <a:r>
                <a:rPr lang="en-US" sz="2000" dirty="0"/>
                <a:t>9 Questions</a:t>
              </a:r>
              <a:endParaRPr lang="en-GB" sz="2000" dirty="0"/>
            </a:p>
          </p:txBody>
        </p:sp>
        <p:sp>
          <p:nvSpPr>
            <p:cNvPr id="26" name="TextBox 25">
              <a:extLst>
                <a:ext uri="{FF2B5EF4-FFF2-40B4-BE49-F238E27FC236}">
                  <a16:creationId xmlns:a16="http://schemas.microsoft.com/office/drawing/2014/main" id="{E63BD017-4525-E483-0286-93206F5B0FFC}"/>
                </a:ext>
              </a:extLst>
            </p:cNvPr>
            <p:cNvSpPr txBox="1"/>
            <p:nvPr/>
          </p:nvSpPr>
          <p:spPr>
            <a:xfrm>
              <a:off x="1787572" y="1307293"/>
              <a:ext cx="2700000" cy="396000"/>
            </a:xfrm>
            <a:prstGeom prst="rect">
              <a:avLst/>
            </a:prstGeom>
            <a:solidFill>
              <a:srgbClr val="70A1C0"/>
            </a:solidFill>
          </p:spPr>
          <p:txBody>
            <a:bodyPr wrap="square" anchor="ctr" anchorCtr="0">
              <a:spAutoFit/>
            </a:bodyPr>
            <a:lstStyle/>
            <a:p>
              <a:pPr algn="ctr"/>
              <a:r>
                <a:rPr lang="hu-HU" dirty="0">
                  <a:solidFill>
                    <a:schemeClr val="bg1"/>
                  </a:solidFill>
                </a:rPr>
                <a:t>Policy</a:t>
              </a:r>
            </a:p>
          </p:txBody>
        </p:sp>
        <p:sp>
          <p:nvSpPr>
            <p:cNvPr id="31" name="Oval 30">
              <a:extLst>
                <a:ext uri="{FF2B5EF4-FFF2-40B4-BE49-F238E27FC236}">
                  <a16:creationId xmlns:a16="http://schemas.microsoft.com/office/drawing/2014/main" id="{2E40C117-9265-ADC7-84DF-B4D38979F39C}"/>
                </a:ext>
              </a:extLst>
            </p:cNvPr>
            <p:cNvSpPr>
              <a:spLocks noChangeAspect="1"/>
            </p:cNvSpPr>
            <p:nvPr/>
          </p:nvSpPr>
          <p:spPr>
            <a:xfrm>
              <a:off x="2939572" y="956063"/>
              <a:ext cx="396000" cy="396000"/>
            </a:xfrm>
            <a:prstGeom prst="ellipse">
              <a:avLst/>
            </a:prstGeom>
            <a:solidFill>
              <a:schemeClr val="bg1"/>
            </a:solidFill>
            <a:ln>
              <a:solidFill>
                <a:srgbClr val="70A1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solidFill>
                    <a:srgbClr val="70A1C0"/>
                  </a:solidFill>
                </a:rPr>
                <a:t>1</a:t>
              </a:r>
              <a:endParaRPr lang="en-GB" b="1" dirty="0">
                <a:solidFill>
                  <a:srgbClr val="70A1C0"/>
                </a:solidFill>
              </a:endParaRPr>
            </a:p>
          </p:txBody>
        </p:sp>
      </p:grpSp>
      <p:grpSp>
        <p:nvGrpSpPr>
          <p:cNvPr id="4" name="Group 3">
            <a:extLst>
              <a:ext uri="{FF2B5EF4-FFF2-40B4-BE49-F238E27FC236}">
                <a16:creationId xmlns:a16="http://schemas.microsoft.com/office/drawing/2014/main" id="{B4DD97A8-A4B0-1DA8-BB8C-D080E3C920D2}"/>
              </a:ext>
            </a:extLst>
          </p:cNvPr>
          <p:cNvGrpSpPr/>
          <p:nvPr/>
        </p:nvGrpSpPr>
        <p:grpSpPr>
          <a:xfrm>
            <a:off x="8775497" y="760115"/>
            <a:ext cx="2700000" cy="2398545"/>
            <a:chOff x="8775497" y="956063"/>
            <a:chExt cx="2700000" cy="2398545"/>
          </a:xfrm>
        </p:grpSpPr>
        <p:cxnSp>
          <p:nvCxnSpPr>
            <p:cNvPr id="63" name="Straight Connector 62">
              <a:extLst>
                <a:ext uri="{FF2B5EF4-FFF2-40B4-BE49-F238E27FC236}">
                  <a16:creationId xmlns:a16="http://schemas.microsoft.com/office/drawing/2014/main" id="{357EF83E-2407-F1F6-72CA-D7AD1743E7E7}"/>
                </a:ext>
              </a:extLst>
            </p:cNvPr>
            <p:cNvCxnSpPr>
              <a:cxnSpLocks/>
            </p:cNvCxnSpPr>
            <p:nvPr/>
          </p:nvCxnSpPr>
          <p:spPr>
            <a:xfrm>
              <a:off x="10125497" y="1574574"/>
              <a:ext cx="0" cy="863036"/>
            </a:xfrm>
            <a:prstGeom prst="line">
              <a:avLst/>
            </a:prstGeom>
            <a:ln w="25400">
              <a:solidFill>
                <a:srgbClr val="70A1C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8A2C5EC-D61E-E2BC-154C-C9505B40535C}"/>
                </a:ext>
              </a:extLst>
            </p:cNvPr>
            <p:cNvSpPr txBox="1"/>
            <p:nvPr/>
          </p:nvSpPr>
          <p:spPr>
            <a:xfrm>
              <a:off x="8775497" y="1914608"/>
              <a:ext cx="2700000" cy="1440000"/>
            </a:xfrm>
            <a:prstGeom prst="rect">
              <a:avLst/>
            </a:prstGeom>
            <a:solidFill>
              <a:schemeClr val="tx2">
                <a:lumMod val="10000"/>
                <a:lumOff val="90000"/>
              </a:schemeClr>
            </a:solidFill>
          </p:spPr>
          <p:txBody>
            <a:bodyPr wrap="square" rtlCol="0" anchor="ctr" anchorCtr="0">
              <a:noAutofit/>
            </a:bodyPr>
            <a:lstStyle/>
            <a:p>
              <a:pPr algn="ctr"/>
              <a:r>
                <a:rPr lang="en-US" sz="2000" dirty="0"/>
                <a:t>Coverage and universal access to cholera diagnostics</a:t>
              </a:r>
            </a:p>
            <a:p>
              <a:pPr algn="ctr"/>
              <a:r>
                <a:rPr lang="en-US" sz="2000" dirty="0"/>
                <a:t>10 Questions</a:t>
              </a:r>
              <a:endParaRPr lang="en-GB" sz="2000" dirty="0"/>
            </a:p>
          </p:txBody>
        </p:sp>
        <p:sp>
          <p:nvSpPr>
            <p:cNvPr id="30" name="TextBox 29">
              <a:extLst>
                <a:ext uri="{FF2B5EF4-FFF2-40B4-BE49-F238E27FC236}">
                  <a16:creationId xmlns:a16="http://schemas.microsoft.com/office/drawing/2014/main" id="{B1E02A88-CD2C-2713-D25B-524E1895F8AA}"/>
                </a:ext>
              </a:extLst>
            </p:cNvPr>
            <p:cNvSpPr txBox="1"/>
            <p:nvPr/>
          </p:nvSpPr>
          <p:spPr>
            <a:xfrm>
              <a:off x="8775497" y="1307293"/>
              <a:ext cx="2700000" cy="396000"/>
            </a:xfrm>
            <a:prstGeom prst="rect">
              <a:avLst/>
            </a:prstGeom>
            <a:solidFill>
              <a:srgbClr val="70A1C0"/>
            </a:solidFill>
          </p:spPr>
          <p:txBody>
            <a:bodyPr wrap="square" anchor="ctr" anchorCtr="0">
              <a:spAutoFit/>
            </a:bodyPr>
            <a:lstStyle/>
            <a:p>
              <a:pPr algn="ctr"/>
              <a:r>
                <a:rPr lang="hu-HU" dirty="0">
                  <a:solidFill>
                    <a:schemeClr val="bg1"/>
                  </a:solidFill>
                </a:rPr>
                <a:t>Coverage</a:t>
              </a:r>
            </a:p>
          </p:txBody>
        </p:sp>
        <p:sp>
          <p:nvSpPr>
            <p:cNvPr id="35" name="Oval 34">
              <a:extLst>
                <a:ext uri="{FF2B5EF4-FFF2-40B4-BE49-F238E27FC236}">
                  <a16:creationId xmlns:a16="http://schemas.microsoft.com/office/drawing/2014/main" id="{11F106A3-9015-46C9-067F-0BFECBA56106}"/>
                </a:ext>
              </a:extLst>
            </p:cNvPr>
            <p:cNvSpPr>
              <a:spLocks noChangeAspect="1"/>
            </p:cNvSpPr>
            <p:nvPr/>
          </p:nvSpPr>
          <p:spPr>
            <a:xfrm>
              <a:off x="9927497" y="956063"/>
              <a:ext cx="396000" cy="396000"/>
            </a:xfrm>
            <a:prstGeom prst="ellipse">
              <a:avLst/>
            </a:prstGeom>
            <a:solidFill>
              <a:schemeClr val="bg1"/>
            </a:solidFill>
            <a:ln>
              <a:solidFill>
                <a:srgbClr val="70A1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solidFill>
                    <a:srgbClr val="70A1C0"/>
                  </a:solidFill>
                </a:rPr>
                <a:t>3</a:t>
              </a:r>
              <a:endParaRPr lang="en-GB" b="1" dirty="0">
                <a:solidFill>
                  <a:srgbClr val="70A1C0"/>
                </a:solidFill>
              </a:endParaRPr>
            </a:p>
          </p:txBody>
        </p:sp>
      </p:grpSp>
      <p:grpSp>
        <p:nvGrpSpPr>
          <p:cNvPr id="70" name="Group 69">
            <a:extLst>
              <a:ext uri="{FF2B5EF4-FFF2-40B4-BE49-F238E27FC236}">
                <a16:creationId xmlns:a16="http://schemas.microsoft.com/office/drawing/2014/main" id="{6A76CE07-A15F-31FC-29BC-E57FC371C68E}"/>
              </a:ext>
            </a:extLst>
          </p:cNvPr>
          <p:cNvGrpSpPr/>
          <p:nvPr/>
        </p:nvGrpSpPr>
        <p:grpSpPr>
          <a:xfrm>
            <a:off x="1784822" y="5128208"/>
            <a:ext cx="9687926" cy="720000"/>
            <a:chOff x="1757330" y="5119859"/>
            <a:chExt cx="7042907" cy="720000"/>
          </a:xfrm>
        </p:grpSpPr>
        <p:sp>
          <p:nvSpPr>
            <p:cNvPr id="17" name="TextBox 16">
              <a:extLst>
                <a:ext uri="{FF2B5EF4-FFF2-40B4-BE49-F238E27FC236}">
                  <a16:creationId xmlns:a16="http://schemas.microsoft.com/office/drawing/2014/main" id="{C74E3AFB-2F34-799F-E642-F57E877AC83C}"/>
                </a:ext>
              </a:extLst>
            </p:cNvPr>
            <p:cNvSpPr txBox="1"/>
            <p:nvPr/>
          </p:nvSpPr>
          <p:spPr>
            <a:xfrm>
              <a:off x="1757330" y="5119859"/>
              <a:ext cx="7042907" cy="720000"/>
            </a:xfrm>
            <a:prstGeom prst="rect">
              <a:avLst/>
            </a:prstGeom>
            <a:solidFill>
              <a:schemeClr val="accent5">
                <a:lumMod val="20000"/>
                <a:lumOff val="80000"/>
              </a:schemeClr>
            </a:solidFill>
            <a:ln w="3175">
              <a:noFill/>
            </a:ln>
          </p:spPr>
          <p:txBody>
            <a:bodyPr wrap="square" lIns="72000" rIns="72000" rtlCol="0" anchor="ctr" anchorCtr="0">
              <a:noAutofit/>
            </a:bodyPr>
            <a:lstStyle/>
            <a:p>
              <a:pPr algn="ctr"/>
              <a:r>
                <a:rPr lang="en-GB" sz="2000" dirty="0"/>
                <a:t>You can click on the </a:t>
              </a:r>
              <a:r>
                <a:rPr lang="hu-HU" sz="2000" dirty="0"/>
                <a:t>                     </a:t>
              </a:r>
              <a:r>
                <a:rPr lang="en-GB" sz="2000" dirty="0"/>
                <a:t>header to go directly </a:t>
              </a:r>
              <a:br>
                <a:rPr lang="hu-HU" sz="2000" dirty="0"/>
              </a:br>
              <a:r>
                <a:rPr lang="en-GB" sz="2000" dirty="0"/>
                <a:t>to additional information, then click to return. </a:t>
              </a:r>
            </a:p>
          </p:txBody>
        </p:sp>
        <p:sp>
          <p:nvSpPr>
            <p:cNvPr id="15" name="Rectangle: Rounded Corners 14">
              <a:extLst>
                <a:ext uri="{FF2B5EF4-FFF2-40B4-BE49-F238E27FC236}">
                  <a16:creationId xmlns:a16="http://schemas.microsoft.com/office/drawing/2014/main" id="{28BE9565-4A37-76E7-8C50-B1D7FF5410C8}"/>
                </a:ext>
              </a:extLst>
            </p:cNvPr>
            <p:cNvSpPr/>
            <p:nvPr/>
          </p:nvSpPr>
          <p:spPr>
            <a:xfrm>
              <a:off x="4669731" y="5191859"/>
              <a:ext cx="1116000" cy="288000"/>
            </a:xfrm>
            <a:prstGeom prst="roundRect">
              <a:avLst/>
            </a:prstGeom>
            <a:effectLst>
              <a:outerShdw blurRad="50800" dist="38100" dir="36000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414142"/>
                  </a:solidFill>
                  <a:effectLst/>
                  <a:uLnTx/>
                  <a:uFillTx/>
                  <a:ea typeface="+mn-ea"/>
                  <a:cs typeface="+mn-cs"/>
                </a:rPr>
                <a:t>Sections</a:t>
              </a:r>
            </a:p>
          </p:txBody>
        </p:sp>
      </p:grpSp>
      <p:grpSp>
        <p:nvGrpSpPr>
          <p:cNvPr id="3" name="Group 2">
            <a:extLst>
              <a:ext uri="{FF2B5EF4-FFF2-40B4-BE49-F238E27FC236}">
                <a16:creationId xmlns:a16="http://schemas.microsoft.com/office/drawing/2014/main" id="{EB2B5A49-092B-F0ED-4541-1C197F328D7C}"/>
              </a:ext>
            </a:extLst>
          </p:cNvPr>
          <p:cNvGrpSpPr/>
          <p:nvPr/>
        </p:nvGrpSpPr>
        <p:grpSpPr>
          <a:xfrm>
            <a:off x="5281535" y="760115"/>
            <a:ext cx="2700000" cy="2398545"/>
            <a:chOff x="5281534" y="956063"/>
            <a:chExt cx="2700000" cy="2398545"/>
          </a:xfrm>
        </p:grpSpPr>
        <p:cxnSp>
          <p:nvCxnSpPr>
            <p:cNvPr id="62" name="Straight Connector 61">
              <a:extLst>
                <a:ext uri="{FF2B5EF4-FFF2-40B4-BE49-F238E27FC236}">
                  <a16:creationId xmlns:a16="http://schemas.microsoft.com/office/drawing/2014/main" id="{CDB8041D-0459-942F-9C5A-097B6D412C32}"/>
                </a:ext>
              </a:extLst>
            </p:cNvPr>
            <p:cNvCxnSpPr>
              <a:cxnSpLocks/>
            </p:cNvCxnSpPr>
            <p:nvPr/>
          </p:nvCxnSpPr>
          <p:spPr>
            <a:xfrm>
              <a:off x="6631534" y="1607231"/>
              <a:ext cx="0" cy="863036"/>
            </a:xfrm>
            <a:prstGeom prst="line">
              <a:avLst/>
            </a:prstGeom>
            <a:ln w="25400">
              <a:solidFill>
                <a:srgbClr val="70A1C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C500BB8-6772-515C-4E38-9DE2FF9A48FD}"/>
                </a:ext>
              </a:extLst>
            </p:cNvPr>
            <p:cNvSpPr txBox="1"/>
            <p:nvPr/>
          </p:nvSpPr>
          <p:spPr>
            <a:xfrm>
              <a:off x="5281534" y="1914608"/>
              <a:ext cx="2700000" cy="1440000"/>
            </a:xfrm>
            <a:prstGeom prst="rect">
              <a:avLst/>
            </a:prstGeom>
            <a:solidFill>
              <a:schemeClr val="tx2">
                <a:lumMod val="10000"/>
                <a:lumOff val="90000"/>
              </a:schemeClr>
            </a:solidFill>
          </p:spPr>
          <p:txBody>
            <a:bodyPr wrap="square" rtlCol="0" anchor="ctr" anchorCtr="0">
              <a:noAutofit/>
            </a:bodyPr>
            <a:lstStyle/>
            <a:p>
              <a:pPr algn="ctr"/>
              <a:r>
                <a:rPr lang="en-US" sz="2000" dirty="0"/>
                <a:t>Structure and organization of the diagnostic network</a:t>
              </a:r>
            </a:p>
            <a:p>
              <a:pPr algn="ctr"/>
              <a:r>
                <a:rPr lang="en-US" sz="2000" dirty="0"/>
                <a:t>8 questions</a:t>
              </a:r>
              <a:endParaRPr lang="en-GB" sz="2000" dirty="0"/>
            </a:p>
          </p:txBody>
        </p:sp>
        <p:sp>
          <p:nvSpPr>
            <p:cNvPr id="28" name="TextBox 27">
              <a:extLst>
                <a:ext uri="{FF2B5EF4-FFF2-40B4-BE49-F238E27FC236}">
                  <a16:creationId xmlns:a16="http://schemas.microsoft.com/office/drawing/2014/main" id="{810EFB3A-FF24-98A0-4295-7D28972C1FC1}"/>
                </a:ext>
              </a:extLst>
            </p:cNvPr>
            <p:cNvSpPr txBox="1"/>
            <p:nvPr/>
          </p:nvSpPr>
          <p:spPr>
            <a:xfrm>
              <a:off x="5281534" y="1307293"/>
              <a:ext cx="2700000" cy="396000"/>
            </a:xfrm>
            <a:prstGeom prst="rect">
              <a:avLst/>
            </a:prstGeom>
            <a:solidFill>
              <a:srgbClr val="70A1C0"/>
            </a:solidFill>
          </p:spPr>
          <p:txBody>
            <a:bodyPr wrap="square" anchor="ctr" anchorCtr="0">
              <a:noAutofit/>
            </a:bodyPr>
            <a:lstStyle/>
            <a:p>
              <a:pPr algn="ctr"/>
              <a:r>
                <a:rPr lang="hu-HU" dirty="0">
                  <a:solidFill>
                    <a:schemeClr val="bg1"/>
                  </a:solidFill>
                </a:rPr>
                <a:t>Structure</a:t>
              </a:r>
            </a:p>
          </p:txBody>
        </p:sp>
        <p:sp>
          <p:nvSpPr>
            <p:cNvPr id="34" name="Oval 33">
              <a:extLst>
                <a:ext uri="{FF2B5EF4-FFF2-40B4-BE49-F238E27FC236}">
                  <a16:creationId xmlns:a16="http://schemas.microsoft.com/office/drawing/2014/main" id="{84E18447-309A-BE6B-DB53-28D969C4E650}"/>
                </a:ext>
              </a:extLst>
            </p:cNvPr>
            <p:cNvSpPr>
              <a:spLocks noChangeAspect="1"/>
            </p:cNvSpPr>
            <p:nvPr/>
          </p:nvSpPr>
          <p:spPr>
            <a:xfrm>
              <a:off x="6433534" y="956063"/>
              <a:ext cx="396000" cy="396000"/>
            </a:xfrm>
            <a:prstGeom prst="ellipse">
              <a:avLst/>
            </a:prstGeom>
            <a:solidFill>
              <a:schemeClr val="bg1"/>
            </a:solidFill>
            <a:ln>
              <a:solidFill>
                <a:srgbClr val="70A1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solidFill>
                    <a:srgbClr val="70A1C0"/>
                  </a:solidFill>
                </a:rPr>
                <a:t>2</a:t>
              </a:r>
              <a:endParaRPr lang="en-GB" b="1" dirty="0">
                <a:solidFill>
                  <a:srgbClr val="70A1C0"/>
                </a:solidFill>
              </a:endParaRPr>
            </a:p>
          </p:txBody>
        </p:sp>
      </p:grpSp>
      <p:grpSp>
        <p:nvGrpSpPr>
          <p:cNvPr id="57" name="Group 56">
            <a:extLst>
              <a:ext uri="{FF2B5EF4-FFF2-40B4-BE49-F238E27FC236}">
                <a16:creationId xmlns:a16="http://schemas.microsoft.com/office/drawing/2014/main" id="{085F5085-A6E3-CF8E-3DA7-9132EDCD1A72}"/>
              </a:ext>
            </a:extLst>
          </p:cNvPr>
          <p:cNvGrpSpPr/>
          <p:nvPr/>
        </p:nvGrpSpPr>
        <p:grpSpPr>
          <a:xfrm>
            <a:off x="2014237" y="4672621"/>
            <a:ext cx="1188005" cy="1631175"/>
            <a:chOff x="1290870" y="4861571"/>
            <a:chExt cx="1188005" cy="1631175"/>
          </a:xfrm>
        </p:grpSpPr>
        <p:grpSp>
          <p:nvGrpSpPr>
            <p:cNvPr id="53" name="Group 52">
              <a:extLst>
                <a:ext uri="{FF2B5EF4-FFF2-40B4-BE49-F238E27FC236}">
                  <a16:creationId xmlns:a16="http://schemas.microsoft.com/office/drawing/2014/main" id="{F753B98E-EEA2-7AD9-E32A-E0FF4145052F}"/>
                </a:ext>
              </a:extLst>
            </p:cNvPr>
            <p:cNvGrpSpPr>
              <a:grpSpLocks noChangeAspect="1"/>
            </p:cNvGrpSpPr>
            <p:nvPr/>
          </p:nvGrpSpPr>
          <p:grpSpPr>
            <a:xfrm>
              <a:off x="1290870" y="4861571"/>
              <a:ext cx="1188005" cy="1631175"/>
              <a:chOff x="10771706" y="2133280"/>
              <a:chExt cx="1000926" cy="1374310"/>
            </a:xfrm>
          </p:grpSpPr>
          <p:sp>
            <p:nvSpPr>
              <p:cNvPr id="55" name="Google Shape;515;p9">
                <a:extLst>
                  <a:ext uri="{FF2B5EF4-FFF2-40B4-BE49-F238E27FC236}">
                    <a16:creationId xmlns:a16="http://schemas.microsoft.com/office/drawing/2014/main" id="{C6488EF6-61B5-F810-AC12-5D97BC994689}"/>
                  </a:ext>
                </a:extLst>
              </p:cNvPr>
              <p:cNvSpPr>
                <a:spLocks noChangeAspect="1"/>
              </p:cNvSpPr>
              <p:nvPr/>
            </p:nvSpPr>
            <p:spPr>
              <a:xfrm>
                <a:off x="10771706" y="2319973"/>
                <a:ext cx="1000926" cy="1000923"/>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56" name="Google Shape;516;p9">
                <a:extLst>
                  <a:ext uri="{FF2B5EF4-FFF2-40B4-BE49-F238E27FC236}">
                    <a16:creationId xmlns:a16="http://schemas.microsoft.com/office/drawing/2014/main" id="{04761312-0A95-A44F-94EB-18BB7FE52075}"/>
                  </a:ext>
                </a:extLst>
              </p:cNvPr>
              <p:cNvSpPr txBox="1">
                <a:spLocks noChangeAspect="1"/>
              </p:cNvSpPr>
              <p:nvPr/>
            </p:nvSpPr>
            <p:spPr>
              <a:xfrm>
                <a:off x="11035877" y="2133280"/>
                <a:ext cx="472584" cy="13743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0" dirty="0">
                    <a:solidFill>
                      <a:schemeClr val="accent5">
                        <a:lumMod val="60000"/>
                        <a:lumOff val="40000"/>
                      </a:schemeClr>
                    </a:solidFill>
                    <a:latin typeface="Trebuchet MS"/>
                    <a:ea typeface="Trebuchet MS"/>
                    <a:cs typeface="Trebuchet MS"/>
                    <a:sym typeface="Trebuchet MS"/>
                  </a:rPr>
                  <a:t>!</a:t>
                </a:r>
                <a:endParaRPr lang="en-GB" sz="10000" dirty="0">
                  <a:solidFill>
                    <a:schemeClr val="accent5">
                      <a:lumMod val="60000"/>
                      <a:lumOff val="40000"/>
                    </a:schemeClr>
                  </a:solidFill>
                </a:endParaRPr>
              </a:p>
            </p:txBody>
          </p:sp>
        </p:grpSp>
        <p:sp>
          <p:nvSpPr>
            <p:cNvPr id="54" name="TextBox 53">
              <a:extLst>
                <a:ext uri="{FF2B5EF4-FFF2-40B4-BE49-F238E27FC236}">
                  <a16:creationId xmlns:a16="http://schemas.microsoft.com/office/drawing/2014/main" id="{66B49C5F-6F3E-B003-CF73-F4DFED6EACB1}"/>
                </a:ext>
              </a:extLst>
            </p:cNvPr>
            <p:cNvSpPr txBox="1"/>
            <p:nvPr/>
          </p:nvSpPr>
          <p:spPr>
            <a:xfrm>
              <a:off x="1290870" y="5354827"/>
              <a:ext cx="1188005" cy="646331"/>
            </a:xfrm>
            <a:prstGeom prst="rect">
              <a:avLst/>
            </a:prstGeom>
            <a:noFill/>
          </p:spPr>
          <p:txBody>
            <a:bodyPr wrap="square">
              <a:spAutoFit/>
            </a:bodyPr>
            <a:lstStyle/>
            <a:p>
              <a:pPr algn="ctr"/>
              <a:r>
                <a:rPr lang="hu-HU" b="1" dirty="0"/>
                <a:t>QUICK TIPS</a:t>
              </a:r>
              <a:endParaRPr lang="en-US" b="1" dirty="0"/>
            </a:p>
          </p:txBody>
        </p:sp>
      </p:grpSp>
    </p:spTree>
    <p:extLst>
      <p:ext uri="{BB962C8B-B14F-4D97-AF65-F5344CB8AC3E}">
        <p14:creationId xmlns:p14="http://schemas.microsoft.com/office/powerpoint/2010/main" val="48102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F1370-85DB-9CB1-9674-D946D5DC4380}"/>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F39566EE-6FE4-D16C-FB17-7932B7254589}"/>
              </a:ext>
            </a:extLst>
          </p:cNvPr>
          <p:cNvSpPr>
            <a:spLocks noGrp="1"/>
          </p:cNvSpPr>
          <p:nvPr>
            <p:ph type="body" sz="quarter" idx="13"/>
          </p:nvPr>
        </p:nvSpPr>
        <p:spPr>
          <a:xfrm rot="16200000">
            <a:off x="-2895600" y="2895599"/>
            <a:ext cx="6858001" cy="1066800"/>
          </a:xfrm>
        </p:spPr>
        <p:txBody>
          <a:bodyPr anchor="ctr" anchorCtr="0"/>
          <a:lstStyle/>
          <a:p>
            <a:r>
              <a:rPr lang="en-GB" dirty="0"/>
              <a:t>SCORED CHECKLIST QUESTIONS PROGRAMMATIC</a:t>
            </a:r>
            <a:endParaRPr lang="hu-HU" dirty="0"/>
          </a:p>
        </p:txBody>
      </p:sp>
      <p:sp>
        <p:nvSpPr>
          <p:cNvPr id="5" name="TextBox 4">
            <a:extLst>
              <a:ext uri="{FF2B5EF4-FFF2-40B4-BE49-F238E27FC236}">
                <a16:creationId xmlns:a16="http://schemas.microsoft.com/office/drawing/2014/main" id="{C9F846D1-3ADE-7C34-E5F2-99656E052B92}"/>
              </a:ext>
            </a:extLst>
          </p:cNvPr>
          <p:cNvSpPr txBox="1"/>
          <p:nvPr/>
        </p:nvSpPr>
        <p:spPr>
          <a:xfrm>
            <a:off x="1487488" y="3740150"/>
            <a:ext cx="10261600" cy="707886"/>
          </a:xfrm>
          <a:prstGeom prst="rect">
            <a:avLst/>
          </a:prstGeom>
          <a:noFill/>
          <a:ln w="6350">
            <a:solidFill>
              <a:schemeClr val="tx1"/>
            </a:solidFill>
          </a:ln>
        </p:spPr>
        <p:txBody>
          <a:bodyPr wrap="square" rtlCol="0">
            <a:noAutofit/>
          </a:bodyPr>
          <a:lstStyle/>
          <a:p>
            <a:pPr algn="ctr"/>
            <a:r>
              <a:rPr lang="en-GB" sz="2000" b="1" dirty="0"/>
              <a:t>All</a:t>
            </a:r>
            <a:r>
              <a:rPr lang="en-GB" sz="2000" dirty="0"/>
              <a:t> questions should be scored; however it is also acceptable to wait </a:t>
            </a:r>
            <a:br>
              <a:rPr lang="hu-HU" sz="2000" dirty="0"/>
            </a:br>
            <a:r>
              <a:rPr lang="en-GB" sz="2000" dirty="0"/>
              <a:t>for the laboratory verification if there is difference in opinions.</a:t>
            </a:r>
          </a:p>
        </p:txBody>
      </p:sp>
      <p:sp>
        <p:nvSpPr>
          <p:cNvPr id="7" name="TextBox 6">
            <a:extLst>
              <a:ext uri="{FF2B5EF4-FFF2-40B4-BE49-F238E27FC236}">
                <a16:creationId xmlns:a16="http://schemas.microsoft.com/office/drawing/2014/main" id="{E69736BD-AAD3-462B-2A40-7EA697FE6D2D}"/>
              </a:ext>
            </a:extLst>
          </p:cNvPr>
          <p:cNvSpPr txBox="1"/>
          <p:nvPr/>
        </p:nvSpPr>
        <p:spPr>
          <a:xfrm>
            <a:off x="1526874" y="5258620"/>
            <a:ext cx="10185701" cy="720000"/>
          </a:xfrm>
          <a:prstGeom prst="rect">
            <a:avLst/>
          </a:prstGeom>
          <a:solidFill>
            <a:schemeClr val="accent5">
              <a:lumMod val="20000"/>
              <a:lumOff val="80000"/>
            </a:schemeClr>
          </a:solidFill>
        </p:spPr>
        <p:txBody>
          <a:bodyPr wrap="square" lIns="540000" tIns="36000" rIns="180000" bIns="36000" rtlCol="0" anchor="ctr" anchorCtr="0">
            <a:noAutofit/>
          </a:bodyPr>
          <a:lstStyle/>
          <a:p>
            <a:pPr algn="ctr"/>
            <a:r>
              <a:rPr lang="en-GB" sz="2000" dirty="0"/>
              <a:t>Let the laboratory assessment team know which questions </a:t>
            </a:r>
            <a:br>
              <a:rPr lang="hu-HU" sz="2000" dirty="0"/>
            </a:br>
            <a:r>
              <a:rPr lang="en-GB" sz="2000" dirty="0"/>
              <a:t>may need additional information from the facility visits</a:t>
            </a:r>
          </a:p>
        </p:txBody>
      </p:sp>
      <p:grpSp>
        <p:nvGrpSpPr>
          <p:cNvPr id="2" name="Group 1">
            <a:extLst>
              <a:ext uri="{FF2B5EF4-FFF2-40B4-BE49-F238E27FC236}">
                <a16:creationId xmlns:a16="http://schemas.microsoft.com/office/drawing/2014/main" id="{D84DB312-C483-72A2-F903-4528DBD18788}"/>
              </a:ext>
            </a:extLst>
          </p:cNvPr>
          <p:cNvGrpSpPr/>
          <p:nvPr/>
        </p:nvGrpSpPr>
        <p:grpSpPr>
          <a:xfrm>
            <a:off x="1495672" y="636979"/>
            <a:ext cx="2340000" cy="2626519"/>
            <a:chOff x="1571874" y="978068"/>
            <a:chExt cx="2340000" cy="2626519"/>
          </a:xfrm>
        </p:grpSpPr>
        <p:cxnSp>
          <p:nvCxnSpPr>
            <p:cNvPr id="45" name="Straight Connector 44">
              <a:extLst>
                <a:ext uri="{FF2B5EF4-FFF2-40B4-BE49-F238E27FC236}">
                  <a16:creationId xmlns:a16="http://schemas.microsoft.com/office/drawing/2014/main" id="{81231669-AB7B-E14A-4683-CA35914285DD}"/>
                </a:ext>
              </a:extLst>
            </p:cNvPr>
            <p:cNvCxnSpPr>
              <a:cxnSpLocks/>
            </p:cNvCxnSpPr>
            <p:nvPr/>
          </p:nvCxnSpPr>
          <p:spPr>
            <a:xfrm>
              <a:off x="2741874" y="1552787"/>
              <a:ext cx="0" cy="669713"/>
            </a:xfrm>
            <a:prstGeom prst="line">
              <a:avLst/>
            </a:prstGeom>
            <a:ln w="25400">
              <a:solidFill>
                <a:srgbClr val="138C86"/>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492C00C-C764-3B10-3489-5ED029521408}"/>
                </a:ext>
              </a:extLst>
            </p:cNvPr>
            <p:cNvSpPr txBox="1"/>
            <p:nvPr/>
          </p:nvSpPr>
          <p:spPr>
            <a:xfrm>
              <a:off x="1571874" y="1984587"/>
              <a:ext cx="2340000" cy="1620000"/>
            </a:xfrm>
            <a:prstGeom prst="rect">
              <a:avLst/>
            </a:prstGeom>
            <a:solidFill>
              <a:srgbClr val="E4F5F5"/>
            </a:solidFill>
            <a:ln w="6350">
              <a:noFill/>
            </a:ln>
          </p:spPr>
          <p:txBody>
            <a:bodyPr wrap="square" lIns="72000" tIns="72000" rIns="72000" bIns="72000" rtlCol="0">
              <a:noAutofit/>
            </a:bodyPr>
            <a:lstStyle/>
            <a:p>
              <a:pPr algn="ctr"/>
              <a:r>
                <a:rPr lang="en-US" sz="1900" dirty="0"/>
                <a:t>Supplies, equipment, human resources and training</a:t>
              </a:r>
            </a:p>
            <a:p>
              <a:pPr algn="ctr"/>
              <a:r>
                <a:rPr lang="en-US" sz="1900" dirty="0"/>
                <a:t>11 Questions</a:t>
              </a:r>
              <a:endParaRPr lang="en-GB" sz="1900" dirty="0"/>
            </a:p>
          </p:txBody>
        </p:sp>
        <p:sp>
          <p:nvSpPr>
            <p:cNvPr id="24" name="TextBox 23">
              <a:extLst>
                <a:ext uri="{FF2B5EF4-FFF2-40B4-BE49-F238E27FC236}">
                  <a16:creationId xmlns:a16="http://schemas.microsoft.com/office/drawing/2014/main" id="{BBAEFA56-E60F-1AA2-D942-DE4D0E4AAEC7}"/>
                </a:ext>
              </a:extLst>
            </p:cNvPr>
            <p:cNvSpPr txBox="1"/>
            <p:nvPr/>
          </p:nvSpPr>
          <p:spPr>
            <a:xfrm>
              <a:off x="1571874" y="1316918"/>
              <a:ext cx="2340000" cy="396000"/>
            </a:xfrm>
            <a:prstGeom prst="rect">
              <a:avLst/>
            </a:prstGeom>
            <a:solidFill>
              <a:srgbClr val="138C86"/>
            </a:solidFill>
          </p:spPr>
          <p:txBody>
            <a:bodyPr wrap="square" anchor="ctr" anchorCtr="0">
              <a:noAutofit/>
            </a:bodyPr>
            <a:lstStyle/>
            <a:p>
              <a:pPr algn="ctr"/>
              <a:r>
                <a:rPr lang="en-GB" sz="1800" dirty="0">
                  <a:solidFill>
                    <a:schemeClr val="bg1"/>
                  </a:solidFill>
                  <a:latin typeface="Trebuchet MS" panose="020B0603020202020204" pitchFamily="34" charset="0"/>
                </a:rPr>
                <a:t>Resources</a:t>
              </a:r>
              <a:endParaRPr lang="hu-HU" dirty="0">
                <a:solidFill>
                  <a:schemeClr val="bg1"/>
                </a:solidFill>
              </a:endParaRPr>
            </a:p>
          </p:txBody>
        </p:sp>
        <p:sp>
          <p:nvSpPr>
            <p:cNvPr id="31" name="Oval 30">
              <a:extLst>
                <a:ext uri="{FF2B5EF4-FFF2-40B4-BE49-F238E27FC236}">
                  <a16:creationId xmlns:a16="http://schemas.microsoft.com/office/drawing/2014/main" id="{D9A8C2F1-2345-4908-E257-B0A294732EA5}"/>
                </a:ext>
              </a:extLst>
            </p:cNvPr>
            <p:cNvSpPr>
              <a:spLocks noChangeAspect="1"/>
            </p:cNvSpPr>
            <p:nvPr/>
          </p:nvSpPr>
          <p:spPr>
            <a:xfrm>
              <a:off x="2543874" y="978068"/>
              <a:ext cx="396000" cy="396000"/>
            </a:xfrm>
            <a:prstGeom prst="ellipse">
              <a:avLst/>
            </a:prstGeom>
            <a:solidFill>
              <a:schemeClr val="bg1"/>
            </a:solidFill>
            <a:ln>
              <a:solidFill>
                <a:srgbClr val="138C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solidFill>
                    <a:srgbClr val="138C86"/>
                  </a:solidFill>
                </a:rPr>
                <a:t>4</a:t>
              </a:r>
              <a:endParaRPr lang="en-GB" b="1" dirty="0">
                <a:solidFill>
                  <a:srgbClr val="138C86"/>
                </a:solidFill>
              </a:endParaRPr>
            </a:p>
          </p:txBody>
        </p:sp>
      </p:grpSp>
      <p:grpSp>
        <p:nvGrpSpPr>
          <p:cNvPr id="4" name="Group 3">
            <a:extLst>
              <a:ext uri="{FF2B5EF4-FFF2-40B4-BE49-F238E27FC236}">
                <a16:creationId xmlns:a16="http://schemas.microsoft.com/office/drawing/2014/main" id="{EA372543-8FB1-187B-9C4A-9895A8C95FCF}"/>
              </a:ext>
            </a:extLst>
          </p:cNvPr>
          <p:cNvGrpSpPr/>
          <p:nvPr/>
        </p:nvGrpSpPr>
        <p:grpSpPr>
          <a:xfrm>
            <a:off x="4138789" y="650110"/>
            <a:ext cx="2340000" cy="2613388"/>
            <a:chOff x="4193219" y="976026"/>
            <a:chExt cx="2340000" cy="2613388"/>
          </a:xfrm>
        </p:grpSpPr>
        <p:cxnSp>
          <p:nvCxnSpPr>
            <p:cNvPr id="47" name="Straight Connector 46">
              <a:extLst>
                <a:ext uri="{FF2B5EF4-FFF2-40B4-BE49-F238E27FC236}">
                  <a16:creationId xmlns:a16="http://schemas.microsoft.com/office/drawing/2014/main" id="{AB598F9C-936E-B180-6341-637616801A45}"/>
                </a:ext>
              </a:extLst>
            </p:cNvPr>
            <p:cNvCxnSpPr>
              <a:cxnSpLocks/>
            </p:cNvCxnSpPr>
            <p:nvPr/>
          </p:nvCxnSpPr>
          <p:spPr>
            <a:xfrm>
              <a:off x="5363219" y="1476587"/>
              <a:ext cx="0" cy="669713"/>
            </a:xfrm>
            <a:prstGeom prst="line">
              <a:avLst/>
            </a:prstGeom>
            <a:ln w="25400">
              <a:solidFill>
                <a:srgbClr val="138C86"/>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3FE12CF-83EC-96AA-5320-17880501BD86}"/>
                </a:ext>
              </a:extLst>
            </p:cNvPr>
            <p:cNvSpPr txBox="1"/>
            <p:nvPr/>
          </p:nvSpPr>
          <p:spPr>
            <a:xfrm>
              <a:off x="4193219" y="1969414"/>
              <a:ext cx="2340000" cy="1620000"/>
            </a:xfrm>
            <a:prstGeom prst="rect">
              <a:avLst/>
            </a:prstGeom>
            <a:solidFill>
              <a:schemeClr val="accent3">
                <a:lumMod val="20000"/>
                <a:lumOff val="80000"/>
              </a:schemeClr>
            </a:solidFill>
          </p:spPr>
          <p:txBody>
            <a:bodyPr wrap="square" lIns="72000" tIns="72000" rIns="72000" bIns="72000" rtlCol="0">
              <a:noAutofit/>
            </a:bodyPr>
            <a:lstStyle/>
            <a:p>
              <a:pPr algn="ctr"/>
              <a:r>
                <a:rPr lang="en-US" sz="1900" dirty="0"/>
                <a:t>Safety systems </a:t>
              </a:r>
              <a:br>
                <a:rPr lang="hu-HU" sz="1900" dirty="0"/>
              </a:br>
              <a:r>
                <a:rPr lang="en-US" sz="1900" dirty="0"/>
                <a:t>and waste management</a:t>
              </a:r>
            </a:p>
            <a:p>
              <a:pPr algn="ctr"/>
              <a:endParaRPr lang="hu-HU" sz="1900" dirty="0"/>
            </a:p>
            <a:p>
              <a:pPr algn="ctr"/>
              <a:r>
                <a:rPr lang="en-US" sz="1900" dirty="0"/>
                <a:t>7 questions</a:t>
              </a:r>
            </a:p>
            <a:p>
              <a:pPr algn="ctr"/>
              <a:endParaRPr lang="en-GB" sz="1900" dirty="0"/>
            </a:p>
          </p:txBody>
        </p:sp>
        <p:sp>
          <p:nvSpPr>
            <p:cNvPr id="26" name="TextBox 25">
              <a:extLst>
                <a:ext uri="{FF2B5EF4-FFF2-40B4-BE49-F238E27FC236}">
                  <a16:creationId xmlns:a16="http://schemas.microsoft.com/office/drawing/2014/main" id="{52C4FB26-5367-5CBD-E59F-677AC7C21B40}"/>
                </a:ext>
              </a:extLst>
            </p:cNvPr>
            <p:cNvSpPr txBox="1"/>
            <p:nvPr/>
          </p:nvSpPr>
          <p:spPr>
            <a:xfrm>
              <a:off x="4193219" y="1318961"/>
              <a:ext cx="2340000" cy="396000"/>
            </a:xfrm>
            <a:prstGeom prst="rect">
              <a:avLst/>
            </a:prstGeom>
            <a:solidFill>
              <a:srgbClr val="138C86"/>
            </a:solidFill>
          </p:spPr>
          <p:txBody>
            <a:bodyPr wrap="square" anchor="ctr" anchorCtr="0">
              <a:noAutofit/>
            </a:bodyPr>
            <a:lstStyle/>
            <a:p>
              <a:pPr algn="ctr"/>
              <a:r>
                <a:rPr kumimoji="0" lang="en-GB" sz="1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Biosafety</a:t>
              </a:r>
              <a:endParaRPr lang="hu-HU" dirty="0">
                <a:solidFill>
                  <a:schemeClr val="bg1"/>
                </a:solidFill>
              </a:endParaRPr>
            </a:p>
          </p:txBody>
        </p:sp>
        <p:sp>
          <p:nvSpPr>
            <p:cNvPr id="32" name="Oval 31">
              <a:extLst>
                <a:ext uri="{FF2B5EF4-FFF2-40B4-BE49-F238E27FC236}">
                  <a16:creationId xmlns:a16="http://schemas.microsoft.com/office/drawing/2014/main" id="{BFF1301D-BBD8-763C-B8E1-C37F4436098B}"/>
                </a:ext>
              </a:extLst>
            </p:cNvPr>
            <p:cNvSpPr>
              <a:spLocks noChangeAspect="1"/>
            </p:cNvSpPr>
            <p:nvPr/>
          </p:nvSpPr>
          <p:spPr>
            <a:xfrm>
              <a:off x="5165219" y="976026"/>
              <a:ext cx="396000" cy="396000"/>
            </a:xfrm>
            <a:prstGeom prst="ellipse">
              <a:avLst/>
            </a:prstGeom>
            <a:solidFill>
              <a:schemeClr val="bg1"/>
            </a:solidFill>
            <a:ln>
              <a:solidFill>
                <a:srgbClr val="138C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solidFill>
                    <a:srgbClr val="138C86"/>
                  </a:solidFill>
                </a:rPr>
                <a:t>5</a:t>
              </a:r>
              <a:endParaRPr lang="en-GB" b="1" dirty="0">
                <a:solidFill>
                  <a:srgbClr val="138C86"/>
                </a:solidFill>
              </a:endParaRPr>
            </a:p>
          </p:txBody>
        </p:sp>
      </p:grpSp>
      <p:grpSp>
        <p:nvGrpSpPr>
          <p:cNvPr id="8" name="Group 7">
            <a:extLst>
              <a:ext uri="{FF2B5EF4-FFF2-40B4-BE49-F238E27FC236}">
                <a16:creationId xmlns:a16="http://schemas.microsoft.com/office/drawing/2014/main" id="{87BBA63B-8A89-471C-48EE-F276CDE8B890}"/>
              </a:ext>
            </a:extLst>
          </p:cNvPr>
          <p:cNvGrpSpPr/>
          <p:nvPr/>
        </p:nvGrpSpPr>
        <p:grpSpPr>
          <a:xfrm>
            <a:off x="6781906" y="645111"/>
            <a:ext cx="2340000" cy="2618387"/>
            <a:chOff x="6814564" y="971027"/>
            <a:chExt cx="2340000" cy="2618387"/>
          </a:xfrm>
        </p:grpSpPr>
        <p:cxnSp>
          <p:nvCxnSpPr>
            <p:cNvPr id="48" name="Straight Connector 47">
              <a:extLst>
                <a:ext uri="{FF2B5EF4-FFF2-40B4-BE49-F238E27FC236}">
                  <a16:creationId xmlns:a16="http://schemas.microsoft.com/office/drawing/2014/main" id="{5104E3BC-82B4-93F1-2F18-63118AC03AFD}"/>
                </a:ext>
              </a:extLst>
            </p:cNvPr>
            <p:cNvCxnSpPr>
              <a:cxnSpLocks/>
            </p:cNvCxnSpPr>
            <p:nvPr/>
          </p:nvCxnSpPr>
          <p:spPr>
            <a:xfrm>
              <a:off x="7984564" y="1527387"/>
              <a:ext cx="0" cy="669713"/>
            </a:xfrm>
            <a:prstGeom prst="line">
              <a:avLst/>
            </a:prstGeom>
            <a:ln w="25400">
              <a:solidFill>
                <a:srgbClr val="138C86"/>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82ACCA6-6A21-C5A2-7E0C-A0D9C6CFFCB6}"/>
                </a:ext>
              </a:extLst>
            </p:cNvPr>
            <p:cNvSpPr txBox="1"/>
            <p:nvPr/>
          </p:nvSpPr>
          <p:spPr>
            <a:xfrm>
              <a:off x="6814564" y="1969414"/>
              <a:ext cx="2340000" cy="1620000"/>
            </a:xfrm>
            <a:prstGeom prst="rect">
              <a:avLst/>
            </a:prstGeom>
            <a:solidFill>
              <a:schemeClr val="accent3">
                <a:lumMod val="20000"/>
                <a:lumOff val="80000"/>
              </a:schemeClr>
            </a:solidFill>
          </p:spPr>
          <p:txBody>
            <a:bodyPr wrap="square" lIns="72000" tIns="72000" rIns="72000" bIns="72000" rtlCol="0">
              <a:noAutofit/>
            </a:bodyPr>
            <a:lstStyle/>
            <a:p>
              <a:pPr algn="ctr"/>
              <a:r>
                <a:rPr lang="en-US" sz="1900" dirty="0"/>
                <a:t>Data policy, forms and analytics including electronic systems</a:t>
              </a:r>
            </a:p>
            <a:p>
              <a:pPr algn="ctr"/>
              <a:r>
                <a:rPr lang="en-US" sz="1900" dirty="0"/>
                <a:t>9 Questions</a:t>
              </a:r>
              <a:endParaRPr lang="en-GB" sz="1900" dirty="0"/>
            </a:p>
          </p:txBody>
        </p:sp>
        <p:sp>
          <p:nvSpPr>
            <p:cNvPr id="28" name="TextBox 27">
              <a:extLst>
                <a:ext uri="{FF2B5EF4-FFF2-40B4-BE49-F238E27FC236}">
                  <a16:creationId xmlns:a16="http://schemas.microsoft.com/office/drawing/2014/main" id="{C079A79A-8DDD-E512-E701-127D766C594F}"/>
                </a:ext>
              </a:extLst>
            </p:cNvPr>
            <p:cNvSpPr txBox="1"/>
            <p:nvPr/>
          </p:nvSpPr>
          <p:spPr>
            <a:xfrm>
              <a:off x="6814564" y="1323959"/>
              <a:ext cx="2340000" cy="396000"/>
            </a:xfrm>
            <a:prstGeom prst="rect">
              <a:avLst/>
            </a:prstGeom>
            <a:solidFill>
              <a:srgbClr val="138C86"/>
            </a:solidFill>
          </p:spPr>
          <p:txBody>
            <a:bodyPr wrap="square" anchor="ctr" anchorCtr="0">
              <a:noAutofit/>
            </a:bodyPr>
            <a:lstStyle/>
            <a:p>
              <a:pPr algn="ctr"/>
              <a:r>
                <a:rPr kumimoji="0" lang="en-GB" sz="1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Data management</a:t>
              </a:r>
              <a:endParaRPr lang="hu-HU" dirty="0">
                <a:solidFill>
                  <a:schemeClr val="bg1"/>
                </a:solidFill>
              </a:endParaRPr>
            </a:p>
          </p:txBody>
        </p:sp>
        <p:sp>
          <p:nvSpPr>
            <p:cNvPr id="33" name="Oval 32">
              <a:extLst>
                <a:ext uri="{FF2B5EF4-FFF2-40B4-BE49-F238E27FC236}">
                  <a16:creationId xmlns:a16="http://schemas.microsoft.com/office/drawing/2014/main" id="{36351AEE-6DA6-97D6-4523-EEB1EF0B0BA3}"/>
                </a:ext>
              </a:extLst>
            </p:cNvPr>
            <p:cNvSpPr>
              <a:spLocks noChangeAspect="1"/>
            </p:cNvSpPr>
            <p:nvPr/>
          </p:nvSpPr>
          <p:spPr>
            <a:xfrm>
              <a:off x="7786564" y="971027"/>
              <a:ext cx="396000" cy="396000"/>
            </a:xfrm>
            <a:prstGeom prst="ellipse">
              <a:avLst/>
            </a:prstGeom>
            <a:solidFill>
              <a:schemeClr val="bg1"/>
            </a:solidFill>
            <a:ln>
              <a:solidFill>
                <a:srgbClr val="138C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solidFill>
                    <a:srgbClr val="138C86"/>
                  </a:solidFill>
                </a:rPr>
                <a:t>6</a:t>
              </a:r>
              <a:endParaRPr lang="en-GB" b="1" dirty="0">
                <a:solidFill>
                  <a:srgbClr val="138C86"/>
                </a:solidFill>
              </a:endParaRPr>
            </a:p>
          </p:txBody>
        </p:sp>
      </p:grpSp>
      <p:grpSp>
        <p:nvGrpSpPr>
          <p:cNvPr id="9" name="Group 8">
            <a:extLst>
              <a:ext uri="{FF2B5EF4-FFF2-40B4-BE49-F238E27FC236}">
                <a16:creationId xmlns:a16="http://schemas.microsoft.com/office/drawing/2014/main" id="{3638656E-D9F4-FF69-D7A3-0368099366C1}"/>
              </a:ext>
            </a:extLst>
          </p:cNvPr>
          <p:cNvGrpSpPr/>
          <p:nvPr/>
        </p:nvGrpSpPr>
        <p:grpSpPr>
          <a:xfrm>
            <a:off x="9425024" y="667384"/>
            <a:ext cx="2340000" cy="2596114"/>
            <a:chOff x="9435910" y="993300"/>
            <a:chExt cx="2340000" cy="2596114"/>
          </a:xfrm>
        </p:grpSpPr>
        <p:cxnSp>
          <p:nvCxnSpPr>
            <p:cNvPr id="49" name="Straight Connector 48">
              <a:extLst>
                <a:ext uri="{FF2B5EF4-FFF2-40B4-BE49-F238E27FC236}">
                  <a16:creationId xmlns:a16="http://schemas.microsoft.com/office/drawing/2014/main" id="{7E0C2F90-A4E5-C6C0-A193-22A1FE8A74D5}"/>
                </a:ext>
              </a:extLst>
            </p:cNvPr>
            <p:cNvCxnSpPr>
              <a:cxnSpLocks/>
            </p:cNvCxnSpPr>
            <p:nvPr/>
          </p:nvCxnSpPr>
          <p:spPr>
            <a:xfrm>
              <a:off x="10605910" y="1476587"/>
              <a:ext cx="0" cy="669713"/>
            </a:xfrm>
            <a:prstGeom prst="line">
              <a:avLst/>
            </a:prstGeom>
            <a:ln w="25400">
              <a:solidFill>
                <a:srgbClr val="138C8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CAD6FAF-8D7F-1F8A-AA92-93F413A43A1A}"/>
                </a:ext>
              </a:extLst>
            </p:cNvPr>
            <p:cNvSpPr txBox="1"/>
            <p:nvPr/>
          </p:nvSpPr>
          <p:spPr>
            <a:xfrm>
              <a:off x="9435910" y="1969414"/>
              <a:ext cx="2340000" cy="1620000"/>
            </a:xfrm>
            <a:prstGeom prst="rect">
              <a:avLst/>
            </a:prstGeom>
            <a:solidFill>
              <a:schemeClr val="accent3">
                <a:lumMod val="20000"/>
                <a:lumOff val="80000"/>
              </a:schemeClr>
            </a:solidFill>
          </p:spPr>
          <p:txBody>
            <a:bodyPr wrap="square" lIns="72000" tIns="72000" rIns="72000" bIns="72000" rtlCol="0">
              <a:noAutofit/>
            </a:bodyPr>
            <a:lstStyle/>
            <a:p>
              <a:pPr algn="ctr"/>
              <a:r>
                <a:rPr lang="en-US" sz="1900" dirty="0"/>
                <a:t>Documentation, quality systems and management </a:t>
              </a:r>
            </a:p>
            <a:p>
              <a:pPr algn="ctr"/>
              <a:endParaRPr lang="hu-HU" sz="1900" dirty="0"/>
            </a:p>
            <a:p>
              <a:pPr algn="ctr"/>
              <a:r>
                <a:rPr lang="en-US" sz="1900" dirty="0"/>
                <a:t>9 Questions</a:t>
              </a:r>
            </a:p>
            <a:p>
              <a:pPr algn="ctr"/>
              <a:endParaRPr lang="en-GB" sz="1900" dirty="0"/>
            </a:p>
          </p:txBody>
        </p:sp>
        <p:sp>
          <p:nvSpPr>
            <p:cNvPr id="30" name="TextBox 29">
              <a:extLst>
                <a:ext uri="{FF2B5EF4-FFF2-40B4-BE49-F238E27FC236}">
                  <a16:creationId xmlns:a16="http://schemas.microsoft.com/office/drawing/2014/main" id="{9B8BF3B1-8208-AB6B-0611-0AA65A846B67}"/>
                </a:ext>
              </a:extLst>
            </p:cNvPr>
            <p:cNvSpPr txBox="1"/>
            <p:nvPr/>
          </p:nvSpPr>
          <p:spPr>
            <a:xfrm>
              <a:off x="9435910" y="1301687"/>
              <a:ext cx="2340000" cy="396000"/>
            </a:xfrm>
            <a:prstGeom prst="rect">
              <a:avLst/>
            </a:prstGeom>
            <a:solidFill>
              <a:srgbClr val="138C86"/>
            </a:solidFill>
          </p:spPr>
          <p:txBody>
            <a:bodyPr wrap="square" anchor="ctr" anchorCtr="0">
              <a:noAutofit/>
            </a:bodyPr>
            <a:lstStyle/>
            <a:p>
              <a:pPr algn="ctr"/>
              <a:r>
                <a:rPr kumimoji="0" lang="en-GB" sz="1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Quality</a:t>
              </a:r>
              <a:endParaRPr lang="hu-HU" dirty="0">
                <a:solidFill>
                  <a:schemeClr val="bg1"/>
                </a:solidFill>
              </a:endParaRPr>
            </a:p>
          </p:txBody>
        </p:sp>
        <p:sp>
          <p:nvSpPr>
            <p:cNvPr id="34" name="Oval 33">
              <a:extLst>
                <a:ext uri="{FF2B5EF4-FFF2-40B4-BE49-F238E27FC236}">
                  <a16:creationId xmlns:a16="http://schemas.microsoft.com/office/drawing/2014/main" id="{C7217548-E7DF-72BB-4EF9-584D5E8FA97C}"/>
                </a:ext>
              </a:extLst>
            </p:cNvPr>
            <p:cNvSpPr>
              <a:spLocks noChangeAspect="1"/>
            </p:cNvSpPr>
            <p:nvPr/>
          </p:nvSpPr>
          <p:spPr>
            <a:xfrm>
              <a:off x="10407910" y="993300"/>
              <a:ext cx="396000" cy="396000"/>
            </a:xfrm>
            <a:prstGeom prst="ellipse">
              <a:avLst/>
            </a:prstGeom>
            <a:solidFill>
              <a:schemeClr val="bg1"/>
            </a:solidFill>
            <a:ln>
              <a:solidFill>
                <a:srgbClr val="138C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solidFill>
                    <a:srgbClr val="138C86"/>
                  </a:solidFill>
                </a:rPr>
                <a:t>7</a:t>
              </a:r>
              <a:endParaRPr lang="en-GB" b="1" dirty="0">
                <a:solidFill>
                  <a:srgbClr val="138C86"/>
                </a:solidFill>
              </a:endParaRPr>
            </a:p>
          </p:txBody>
        </p:sp>
      </p:grpSp>
      <p:grpSp>
        <p:nvGrpSpPr>
          <p:cNvPr id="39" name="Group 38">
            <a:extLst>
              <a:ext uri="{FF2B5EF4-FFF2-40B4-BE49-F238E27FC236}">
                <a16:creationId xmlns:a16="http://schemas.microsoft.com/office/drawing/2014/main" id="{D88FC1AE-E49C-1DA0-35B0-99C831D62EEC}"/>
              </a:ext>
            </a:extLst>
          </p:cNvPr>
          <p:cNvGrpSpPr/>
          <p:nvPr/>
        </p:nvGrpSpPr>
        <p:grpSpPr>
          <a:xfrm>
            <a:off x="1595438" y="4803032"/>
            <a:ext cx="1188005" cy="1631175"/>
            <a:chOff x="1290870" y="4861571"/>
            <a:chExt cx="1188005" cy="1631175"/>
          </a:xfrm>
        </p:grpSpPr>
        <p:grpSp>
          <p:nvGrpSpPr>
            <p:cNvPr id="40" name="Group 39">
              <a:extLst>
                <a:ext uri="{FF2B5EF4-FFF2-40B4-BE49-F238E27FC236}">
                  <a16:creationId xmlns:a16="http://schemas.microsoft.com/office/drawing/2014/main" id="{203F4101-F85A-85E9-B10B-92C2C2111443}"/>
                </a:ext>
              </a:extLst>
            </p:cNvPr>
            <p:cNvGrpSpPr>
              <a:grpSpLocks noChangeAspect="1"/>
            </p:cNvGrpSpPr>
            <p:nvPr/>
          </p:nvGrpSpPr>
          <p:grpSpPr>
            <a:xfrm>
              <a:off x="1290870" y="4861571"/>
              <a:ext cx="1188005" cy="1631175"/>
              <a:chOff x="10771706" y="2133280"/>
              <a:chExt cx="1000926" cy="1374310"/>
            </a:xfrm>
          </p:grpSpPr>
          <p:sp>
            <p:nvSpPr>
              <p:cNvPr id="42" name="Google Shape;515;p9">
                <a:extLst>
                  <a:ext uri="{FF2B5EF4-FFF2-40B4-BE49-F238E27FC236}">
                    <a16:creationId xmlns:a16="http://schemas.microsoft.com/office/drawing/2014/main" id="{54E04187-E364-0655-CEE2-DED16D93EDCF}"/>
                  </a:ext>
                </a:extLst>
              </p:cNvPr>
              <p:cNvSpPr>
                <a:spLocks noChangeAspect="1"/>
              </p:cNvSpPr>
              <p:nvPr/>
            </p:nvSpPr>
            <p:spPr>
              <a:xfrm>
                <a:off x="10771706" y="2319973"/>
                <a:ext cx="1000926" cy="1000923"/>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43" name="Google Shape;516;p9">
                <a:extLst>
                  <a:ext uri="{FF2B5EF4-FFF2-40B4-BE49-F238E27FC236}">
                    <a16:creationId xmlns:a16="http://schemas.microsoft.com/office/drawing/2014/main" id="{390AA7C6-C5B9-CD6F-C6BE-0B14E923E12A}"/>
                  </a:ext>
                </a:extLst>
              </p:cNvPr>
              <p:cNvSpPr txBox="1">
                <a:spLocks noChangeAspect="1"/>
              </p:cNvSpPr>
              <p:nvPr/>
            </p:nvSpPr>
            <p:spPr>
              <a:xfrm>
                <a:off x="11035877" y="2133280"/>
                <a:ext cx="472584" cy="13743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0" dirty="0">
                    <a:solidFill>
                      <a:schemeClr val="accent5">
                        <a:lumMod val="60000"/>
                        <a:lumOff val="40000"/>
                      </a:schemeClr>
                    </a:solidFill>
                    <a:latin typeface="Trebuchet MS"/>
                    <a:ea typeface="Trebuchet MS"/>
                    <a:cs typeface="Trebuchet MS"/>
                    <a:sym typeface="Trebuchet MS"/>
                  </a:rPr>
                  <a:t>!</a:t>
                </a:r>
                <a:endParaRPr lang="en-GB" sz="10000" dirty="0">
                  <a:solidFill>
                    <a:schemeClr val="accent5">
                      <a:lumMod val="60000"/>
                      <a:lumOff val="40000"/>
                    </a:schemeClr>
                  </a:solidFill>
                </a:endParaRPr>
              </a:p>
            </p:txBody>
          </p:sp>
        </p:grpSp>
        <p:sp>
          <p:nvSpPr>
            <p:cNvPr id="41" name="TextBox 40">
              <a:extLst>
                <a:ext uri="{FF2B5EF4-FFF2-40B4-BE49-F238E27FC236}">
                  <a16:creationId xmlns:a16="http://schemas.microsoft.com/office/drawing/2014/main" id="{FA026C23-B1A7-4BEC-AD03-3A379B92E4D4}"/>
                </a:ext>
              </a:extLst>
            </p:cNvPr>
            <p:cNvSpPr txBox="1"/>
            <p:nvPr/>
          </p:nvSpPr>
          <p:spPr>
            <a:xfrm>
              <a:off x="1290870" y="5354827"/>
              <a:ext cx="1188005" cy="646331"/>
            </a:xfrm>
            <a:prstGeom prst="rect">
              <a:avLst/>
            </a:prstGeom>
            <a:noFill/>
          </p:spPr>
          <p:txBody>
            <a:bodyPr wrap="square">
              <a:spAutoFit/>
            </a:bodyPr>
            <a:lstStyle/>
            <a:p>
              <a:pPr algn="ctr"/>
              <a:r>
                <a:rPr lang="hu-HU" b="1" dirty="0"/>
                <a:t>QUICK TIPS</a:t>
              </a:r>
              <a:endParaRPr lang="en-US" b="1" dirty="0"/>
            </a:p>
          </p:txBody>
        </p:sp>
      </p:grpSp>
      <p:pic>
        <p:nvPicPr>
          <p:cNvPr id="14" name="Picture 13" descr="A white and black circle with a microscope&#10;&#10;Description automatically generated">
            <a:extLst>
              <a:ext uri="{FF2B5EF4-FFF2-40B4-BE49-F238E27FC236}">
                <a16:creationId xmlns:a16="http://schemas.microsoft.com/office/drawing/2014/main" id="{27605130-F135-CCA4-5D69-E39CAAA949BE}"/>
              </a:ext>
            </a:extLst>
          </p:cNvPr>
          <p:cNvPicPr/>
          <p:nvPr/>
        </p:nvPicPr>
        <p:blipFill>
          <a:blip r:embed="rId2">
            <a:extLst>
              <a:ext uri="{28A0092B-C50C-407E-A947-70E740481C1C}">
                <a14:useLocalDpi xmlns:a14="http://schemas.microsoft.com/office/drawing/2010/main" val="0"/>
              </a:ext>
            </a:extLst>
          </a:blip>
          <a:stretch>
            <a:fillRect/>
          </a:stretch>
        </p:blipFill>
        <p:spPr>
          <a:xfrm>
            <a:off x="1222901" y="3808958"/>
            <a:ext cx="561625" cy="570270"/>
          </a:xfrm>
          <a:prstGeom prst="rect">
            <a:avLst/>
          </a:prstGeom>
        </p:spPr>
      </p:pic>
    </p:spTree>
    <p:extLst>
      <p:ext uri="{BB962C8B-B14F-4D97-AF65-F5344CB8AC3E}">
        <p14:creationId xmlns:p14="http://schemas.microsoft.com/office/powerpoint/2010/main" val="2148242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6DEF20A3-8966-6DF5-479F-2B963DE0A850}"/>
              </a:ext>
            </a:extLst>
          </p:cNvPr>
          <p:cNvCxnSpPr>
            <a:cxnSpLocks noChangeAspect="1"/>
          </p:cNvCxnSpPr>
          <p:nvPr/>
        </p:nvCxnSpPr>
        <p:spPr>
          <a:xfrm rot="-300000" flipH="1">
            <a:off x="1060393" y="1640224"/>
            <a:ext cx="47111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6BD5F33-A4F9-57AD-C46E-E212B759AC6C}"/>
              </a:ext>
            </a:extLst>
          </p:cNvPr>
          <p:cNvSpPr>
            <a:spLocks noGrp="1"/>
          </p:cNvSpPr>
          <p:nvPr>
            <p:ph type="sldNum" sz="quarter" idx="12"/>
          </p:nvPr>
        </p:nvSpPr>
        <p:spPr/>
        <p:txBody>
          <a:bodyPr/>
          <a:lstStyle/>
          <a:p>
            <a:fld id="{4FAB73BC-B049-4115-A692-8D63A059BFB8}" type="slidenum">
              <a:rPr lang="en-US" smtClean="0"/>
              <a:t>16</a:t>
            </a:fld>
            <a:endParaRPr lang="en-US"/>
          </a:p>
        </p:txBody>
      </p:sp>
      <p:sp>
        <p:nvSpPr>
          <p:cNvPr id="2" name="Title 1">
            <a:extLst>
              <a:ext uri="{FF2B5EF4-FFF2-40B4-BE49-F238E27FC236}">
                <a16:creationId xmlns:a16="http://schemas.microsoft.com/office/drawing/2014/main" id="{908A2349-40CC-79B3-AAEE-9D0DB30D20FC}"/>
              </a:ext>
            </a:extLst>
          </p:cNvPr>
          <p:cNvSpPr>
            <a:spLocks noGrp="1"/>
          </p:cNvSpPr>
          <p:nvPr>
            <p:ph type="title"/>
          </p:nvPr>
        </p:nvSpPr>
        <p:spPr>
          <a:xfrm>
            <a:off x="873918" y="52668"/>
            <a:ext cx="10515600" cy="1325563"/>
          </a:xfrm>
        </p:spPr>
        <p:txBody>
          <a:bodyPr>
            <a:normAutofit/>
          </a:bodyPr>
          <a:lstStyle/>
          <a:p>
            <a:r>
              <a:rPr lang="en-GB" b="1" dirty="0">
                <a:latin typeface="Trebuchet MS" panose="020B0603020202020204" pitchFamily="34" charset="0"/>
              </a:rPr>
              <a:t>Example</a:t>
            </a:r>
          </a:p>
        </p:txBody>
      </p:sp>
      <p:pic>
        <p:nvPicPr>
          <p:cNvPr id="6" name="Picture 5">
            <a:extLst>
              <a:ext uri="{FF2B5EF4-FFF2-40B4-BE49-F238E27FC236}">
                <a16:creationId xmlns:a16="http://schemas.microsoft.com/office/drawing/2014/main" id="{B8660C30-AF2F-60C5-1EC2-7AAE10B77BCF}"/>
              </a:ext>
            </a:extLst>
          </p:cNvPr>
          <p:cNvPicPr>
            <a:picLocks noChangeAspect="1"/>
          </p:cNvPicPr>
          <p:nvPr/>
        </p:nvPicPr>
        <p:blipFill>
          <a:blip r:embed="rId3"/>
          <a:stretch>
            <a:fillRect/>
          </a:stretch>
        </p:blipFill>
        <p:spPr>
          <a:xfrm>
            <a:off x="61611" y="2040217"/>
            <a:ext cx="12068778" cy="4652683"/>
          </a:xfrm>
          <a:prstGeom prst="rect">
            <a:avLst/>
          </a:prstGeom>
          <a:ln w="6350">
            <a:solidFill>
              <a:schemeClr val="tx1"/>
            </a:solidFill>
          </a:ln>
        </p:spPr>
      </p:pic>
      <p:sp>
        <p:nvSpPr>
          <p:cNvPr id="7" name="Rectangle: Rounded Corners 6">
            <a:extLst>
              <a:ext uri="{FF2B5EF4-FFF2-40B4-BE49-F238E27FC236}">
                <a16:creationId xmlns:a16="http://schemas.microsoft.com/office/drawing/2014/main" id="{D787BA2A-E973-D6B2-1EED-F5DBCDA848E2}"/>
              </a:ext>
            </a:extLst>
          </p:cNvPr>
          <p:cNvSpPr/>
          <p:nvPr/>
        </p:nvSpPr>
        <p:spPr>
          <a:xfrm>
            <a:off x="395618" y="1223081"/>
            <a:ext cx="2232000" cy="360000"/>
          </a:xfrm>
          <a:prstGeom prst="roundRect">
            <a:avLst/>
          </a:prstGeom>
          <a:solidFill>
            <a:schemeClr val="bg1"/>
          </a:solidFill>
          <a:ln w="6350"/>
          <a:effectLst>
            <a:outerShdw blurRad="63500" dist="38100" dir="3600000" algn="tl" rotWithShape="0">
              <a:prstClr val="black">
                <a:alpha val="5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dirty="0"/>
              <a:t>Core component</a:t>
            </a:r>
          </a:p>
        </p:txBody>
      </p:sp>
      <p:sp>
        <p:nvSpPr>
          <p:cNvPr id="9" name="Rectangle: Rounded Corners 8">
            <a:extLst>
              <a:ext uri="{FF2B5EF4-FFF2-40B4-BE49-F238E27FC236}">
                <a16:creationId xmlns:a16="http://schemas.microsoft.com/office/drawing/2014/main" id="{A606BD1A-7CF7-22FD-A14B-E308EA04568B}"/>
              </a:ext>
            </a:extLst>
          </p:cNvPr>
          <p:cNvSpPr/>
          <p:nvPr/>
        </p:nvSpPr>
        <p:spPr>
          <a:xfrm>
            <a:off x="2231422" y="3087249"/>
            <a:ext cx="1440000" cy="360000"/>
          </a:xfrm>
          <a:prstGeom prst="roundRect">
            <a:avLst/>
          </a:prstGeom>
          <a:ln w="6350">
            <a:solidFill>
              <a:schemeClr val="dk1"/>
            </a:solidFill>
          </a:ln>
          <a:effectLst>
            <a:outerShdw blurRad="63500" dist="38100" dir="3600000" algn="tl" rotWithShape="0">
              <a:prstClr val="black">
                <a:alpha val="5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dirty="0"/>
              <a:t>Sections</a:t>
            </a:r>
          </a:p>
        </p:txBody>
      </p:sp>
      <p:sp>
        <p:nvSpPr>
          <p:cNvPr id="11" name="Rectangle: Rounded Corners 10">
            <a:extLst>
              <a:ext uri="{FF2B5EF4-FFF2-40B4-BE49-F238E27FC236}">
                <a16:creationId xmlns:a16="http://schemas.microsoft.com/office/drawing/2014/main" id="{5F314027-4ABC-653A-D600-921ACCD547A8}"/>
              </a:ext>
            </a:extLst>
          </p:cNvPr>
          <p:cNvSpPr/>
          <p:nvPr/>
        </p:nvSpPr>
        <p:spPr>
          <a:xfrm>
            <a:off x="4359948" y="5057966"/>
            <a:ext cx="1440000" cy="360000"/>
          </a:xfrm>
          <a:prstGeom prst="roundRect">
            <a:avLst/>
          </a:prstGeom>
          <a:ln w="6350"/>
          <a:effectLst>
            <a:outerShdw blurRad="63500" dist="38100" dir="3600000" sx="99860" sy="99860" algn="tl" rotWithShape="0">
              <a:prstClr val="black">
                <a:alpha val="5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dirty="0"/>
              <a:t>Questions</a:t>
            </a:r>
          </a:p>
        </p:txBody>
      </p:sp>
      <p:sp>
        <p:nvSpPr>
          <p:cNvPr id="12" name="Rectangle: Rounded Corners 11">
            <a:extLst>
              <a:ext uri="{FF2B5EF4-FFF2-40B4-BE49-F238E27FC236}">
                <a16:creationId xmlns:a16="http://schemas.microsoft.com/office/drawing/2014/main" id="{CE899708-C9AD-2FF5-9CA1-0B01A8164CBE}"/>
              </a:ext>
            </a:extLst>
          </p:cNvPr>
          <p:cNvSpPr/>
          <p:nvPr/>
        </p:nvSpPr>
        <p:spPr>
          <a:xfrm>
            <a:off x="5802422" y="1223081"/>
            <a:ext cx="2232000" cy="360000"/>
          </a:xfrm>
          <a:prstGeom prst="roundRect">
            <a:avLst/>
          </a:prstGeom>
          <a:ln w="6350">
            <a:solidFill>
              <a:schemeClr val="tx2"/>
            </a:solidFill>
          </a:ln>
          <a:effectLst>
            <a:outerShdw blurRad="63500" dist="38100" dir="3600000" algn="tl" rotWithShape="0">
              <a:prstClr val="black">
                <a:alpha val="5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dirty="0"/>
              <a:t>Staging comparison</a:t>
            </a:r>
          </a:p>
        </p:txBody>
      </p:sp>
      <p:cxnSp>
        <p:nvCxnSpPr>
          <p:cNvPr id="16" name="Straight Arrow Connector 15">
            <a:extLst>
              <a:ext uri="{FF2B5EF4-FFF2-40B4-BE49-F238E27FC236}">
                <a16:creationId xmlns:a16="http://schemas.microsoft.com/office/drawing/2014/main" id="{8B28616B-8E70-606C-FEA1-BD491FE58E14}"/>
              </a:ext>
            </a:extLst>
          </p:cNvPr>
          <p:cNvCxnSpPr>
            <a:cxnSpLocks/>
          </p:cNvCxnSpPr>
          <p:nvPr/>
        </p:nvCxnSpPr>
        <p:spPr>
          <a:xfrm rot="-300000" flipH="1">
            <a:off x="1342346" y="3279797"/>
            <a:ext cx="934174" cy="129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083FCA5-AF63-16C0-D7C5-48C42203FFF5}"/>
              </a:ext>
            </a:extLst>
          </p:cNvPr>
          <p:cNvCxnSpPr>
            <a:cxnSpLocks/>
          </p:cNvCxnSpPr>
          <p:nvPr/>
        </p:nvCxnSpPr>
        <p:spPr>
          <a:xfrm flipH="1" flipV="1">
            <a:off x="1986998" y="2796068"/>
            <a:ext cx="229563" cy="4420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122151E-A263-00BA-691C-4736C8CA680B}"/>
              </a:ext>
            </a:extLst>
          </p:cNvPr>
          <p:cNvCxnSpPr>
            <a:cxnSpLocks/>
          </p:cNvCxnSpPr>
          <p:nvPr/>
        </p:nvCxnSpPr>
        <p:spPr>
          <a:xfrm flipH="1" flipV="1">
            <a:off x="3159523" y="4333063"/>
            <a:ext cx="1211018" cy="9176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B93CC5C-DDDE-C92B-A664-0D0ACE1DC5A6}"/>
              </a:ext>
            </a:extLst>
          </p:cNvPr>
          <p:cNvCxnSpPr>
            <a:cxnSpLocks/>
          </p:cNvCxnSpPr>
          <p:nvPr/>
        </p:nvCxnSpPr>
        <p:spPr>
          <a:xfrm flipH="1">
            <a:off x="3174955" y="5212565"/>
            <a:ext cx="1168059" cy="3046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Left Brace 46">
            <a:extLst>
              <a:ext uri="{FF2B5EF4-FFF2-40B4-BE49-F238E27FC236}">
                <a16:creationId xmlns:a16="http://schemas.microsoft.com/office/drawing/2014/main" id="{5E24E5DA-F98E-D3DB-FE7C-C1F8D4B714CB}"/>
              </a:ext>
            </a:extLst>
          </p:cNvPr>
          <p:cNvSpPr/>
          <p:nvPr/>
        </p:nvSpPr>
        <p:spPr>
          <a:xfrm rot="5400000">
            <a:off x="6825338" y="-1918779"/>
            <a:ext cx="636474" cy="7714103"/>
          </a:xfrm>
          <a:prstGeom prst="leftBrace">
            <a:avLst>
              <a:gd name="adj1" fmla="val 63877"/>
              <a:gd name="adj2" fmla="val 52774"/>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8" name="Straight Arrow Connector 47">
            <a:extLst>
              <a:ext uri="{FF2B5EF4-FFF2-40B4-BE49-F238E27FC236}">
                <a16:creationId xmlns:a16="http://schemas.microsoft.com/office/drawing/2014/main" id="{B690C7D3-BD2E-6191-3F0F-89E011C6DD0F}"/>
              </a:ext>
            </a:extLst>
          </p:cNvPr>
          <p:cNvCxnSpPr>
            <a:cxnSpLocks noChangeAspect="1"/>
          </p:cNvCxnSpPr>
          <p:nvPr/>
        </p:nvCxnSpPr>
        <p:spPr>
          <a:xfrm rot="-1620000">
            <a:off x="10895191" y="1467235"/>
            <a:ext cx="454658" cy="10440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896685C-4B5C-8BFA-CCBA-2234F9EF3B43}"/>
              </a:ext>
            </a:extLst>
          </p:cNvPr>
          <p:cNvCxnSpPr>
            <a:cxnSpLocks/>
          </p:cNvCxnSpPr>
          <p:nvPr/>
        </p:nvCxnSpPr>
        <p:spPr>
          <a:xfrm rot="-240000" flipH="1">
            <a:off x="1699076" y="3261377"/>
            <a:ext cx="630936" cy="298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81F0663-7692-D7A6-5A48-49A18F0E4587}"/>
              </a:ext>
            </a:extLst>
          </p:cNvPr>
          <p:cNvCxnSpPr>
            <a:cxnSpLocks/>
          </p:cNvCxnSpPr>
          <p:nvPr/>
        </p:nvCxnSpPr>
        <p:spPr>
          <a:xfrm rot="600000" flipH="1">
            <a:off x="3243778" y="5119726"/>
            <a:ext cx="1026000" cy="97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lowchart: Connector 9">
            <a:extLst>
              <a:ext uri="{FF2B5EF4-FFF2-40B4-BE49-F238E27FC236}">
                <a16:creationId xmlns:a16="http://schemas.microsoft.com/office/drawing/2014/main" id="{51CEA8A7-7E27-6CC8-54A4-29C9585F40DD}"/>
              </a:ext>
            </a:extLst>
          </p:cNvPr>
          <p:cNvSpPr>
            <a:spLocks noChangeAspect="1"/>
          </p:cNvSpPr>
          <p:nvPr/>
        </p:nvSpPr>
        <p:spPr>
          <a:xfrm>
            <a:off x="2148676" y="3177249"/>
            <a:ext cx="144000" cy="144000"/>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Flowchart: Connector 17">
            <a:extLst>
              <a:ext uri="{FF2B5EF4-FFF2-40B4-BE49-F238E27FC236}">
                <a16:creationId xmlns:a16="http://schemas.microsoft.com/office/drawing/2014/main" id="{1DA2B4D2-B05C-4423-30B1-C6057A075367}"/>
              </a:ext>
            </a:extLst>
          </p:cNvPr>
          <p:cNvSpPr>
            <a:spLocks noChangeAspect="1"/>
          </p:cNvSpPr>
          <p:nvPr/>
        </p:nvSpPr>
        <p:spPr>
          <a:xfrm>
            <a:off x="4276833" y="5153007"/>
            <a:ext cx="144000" cy="144000"/>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Rectangle: Rounded Corners 12">
            <a:extLst>
              <a:ext uri="{FF2B5EF4-FFF2-40B4-BE49-F238E27FC236}">
                <a16:creationId xmlns:a16="http://schemas.microsoft.com/office/drawing/2014/main" id="{70243F05-1236-EA2E-E20A-38377EF3D6F7}"/>
              </a:ext>
            </a:extLst>
          </p:cNvPr>
          <p:cNvSpPr/>
          <p:nvPr/>
        </p:nvSpPr>
        <p:spPr>
          <a:xfrm>
            <a:off x="9570180" y="1223081"/>
            <a:ext cx="2232000" cy="360000"/>
          </a:xfrm>
          <a:prstGeom prst="roundRect">
            <a:avLst/>
          </a:prstGeom>
          <a:ln w="6350">
            <a:solidFill>
              <a:schemeClr val="tx2"/>
            </a:solidFill>
          </a:ln>
          <a:effectLst>
            <a:outerShdw blurRad="63500" dist="38100" dir="3600000" algn="tl" rotWithShape="0">
              <a:prstClr val="black">
                <a:alpha val="5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dirty="0"/>
              <a:t>Stage / Score</a:t>
            </a:r>
          </a:p>
        </p:txBody>
      </p:sp>
      <p:sp>
        <p:nvSpPr>
          <p:cNvPr id="8" name="Flowchart: Connector 7">
            <a:extLst>
              <a:ext uri="{FF2B5EF4-FFF2-40B4-BE49-F238E27FC236}">
                <a16:creationId xmlns:a16="http://schemas.microsoft.com/office/drawing/2014/main" id="{D034FFA0-50E9-F46A-67F8-D90A5BDEADCE}"/>
              </a:ext>
            </a:extLst>
          </p:cNvPr>
          <p:cNvSpPr>
            <a:spLocks noChangeAspect="1"/>
          </p:cNvSpPr>
          <p:nvPr/>
        </p:nvSpPr>
        <p:spPr>
          <a:xfrm>
            <a:off x="1433848" y="1533505"/>
            <a:ext cx="144000" cy="144000"/>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Flowchart: Connector 13">
            <a:extLst>
              <a:ext uri="{FF2B5EF4-FFF2-40B4-BE49-F238E27FC236}">
                <a16:creationId xmlns:a16="http://schemas.microsoft.com/office/drawing/2014/main" id="{1DF46043-81AB-5460-35F0-D7198DB8CF90}"/>
              </a:ext>
            </a:extLst>
          </p:cNvPr>
          <p:cNvSpPr>
            <a:spLocks noChangeAspect="1"/>
          </p:cNvSpPr>
          <p:nvPr/>
        </p:nvSpPr>
        <p:spPr>
          <a:xfrm>
            <a:off x="6865616" y="1546205"/>
            <a:ext cx="144000" cy="144000"/>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Flowchart: Connector 16">
            <a:extLst>
              <a:ext uri="{FF2B5EF4-FFF2-40B4-BE49-F238E27FC236}">
                <a16:creationId xmlns:a16="http://schemas.microsoft.com/office/drawing/2014/main" id="{7696F54D-496A-F166-41EC-0275D098ADAA}"/>
              </a:ext>
            </a:extLst>
          </p:cNvPr>
          <p:cNvSpPr>
            <a:spLocks noChangeAspect="1"/>
          </p:cNvSpPr>
          <p:nvPr/>
        </p:nvSpPr>
        <p:spPr>
          <a:xfrm>
            <a:off x="10596180" y="1539855"/>
            <a:ext cx="144000" cy="144000"/>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7974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F8247-D085-5808-0969-4E2A3E6C0C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6E6551-9D15-9847-B67D-CC0EF86D2E38}"/>
              </a:ext>
            </a:extLst>
          </p:cNvPr>
          <p:cNvSpPr>
            <a:spLocks noGrp="1"/>
          </p:cNvSpPr>
          <p:nvPr>
            <p:ph type="title"/>
          </p:nvPr>
        </p:nvSpPr>
        <p:spPr>
          <a:xfrm>
            <a:off x="838200" y="192378"/>
            <a:ext cx="10515600" cy="1325563"/>
          </a:xfrm>
        </p:spPr>
        <p:txBody>
          <a:bodyPr>
            <a:normAutofit/>
          </a:bodyPr>
          <a:lstStyle/>
          <a:p>
            <a:pPr>
              <a:lnSpc>
                <a:spcPct val="90000"/>
              </a:lnSpc>
              <a:spcBef>
                <a:spcPts val="1200"/>
              </a:spcBef>
              <a:spcAft>
                <a:spcPts val="200"/>
              </a:spcAft>
              <a:buClr>
                <a:schemeClr val="accent1"/>
              </a:buClr>
              <a:buSzPct val="100000"/>
            </a:pPr>
            <a:r>
              <a:rPr lang="en-GB" b="1" dirty="0">
                <a:solidFill>
                  <a:schemeClr val="accent4"/>
                </a:solidFill>
                <a:ea typeface="+mn-ea"/>
                <a:cs typeface="Times New Roman" panose="02020603050405020304" pitchFamily="18" charset="0"/>
              </a:rPr>
              <a:t>Assessment Workflow</a:t>
            </a:r>
          </a:p>
        </p:txBody>
      </p:sp>
      <p:grpSp>
        <p:nvGrpSpPr>
          <p:cNvPr id="4" name="Group 3">
            <a:extLst>
              <a:ext uri="{FF2B5EF4-FFF2-40B4-BE49-F238E27FC236}">
                <a16:creationId xmlns:a16="http://schemas.microsoft.com/office/drawing/2014/main" id="{CEBCBB8C-A482-F4D2-53AF-F29C49536688}"/>
              </a:ext>
            </a:extLst>
          </p:cNvPr>
          <p:cNvGrpSpPr/>
          <p:nvPr/>
        </p:nvGrpSpPr>
        <p:grpSpPr>
          <a:xfrm>
            <a:off x="386711" y="1709717"/>
            <a:ext cx="11482467" cy="4554193"/>
            <a:chOff x="386711" y="1709717"/>
            <a:chExt cx="11482467" cy="4554193"/>
          </a:xfrm>
        </p:grpSpPr>
        <p:sp>
          <p:nvSpPr>
            <p:cNvPr id="56" name="Straight Connector 4">
              <a:extLst>
                <a:ext uri="{FF2B5EF4-FFF2-40B4-BE49-F238E27FC236}">
                  <a16:creationId xmlns:a16="http://schemas.microsoft.com/office/drawing/2014/main" id="{0AB7DF8F-ADC1-4C12-7658-1BF9006ECDBB}"/>
                </a:ext>
              </a:extLst>
            </p:cNvPr>
            <p:cNvSpPr txBox="1"/>
            <p:nvPr/>
          </p:nvSpPr>
          <p:spPr>
            <a:xfrm>
              <a:off x="3998758" y="2809937"/>
              <a:ext cx="35225" cy="15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54" name="TextBox 53">
              <a:extLst>
                <a:ext uri="{FF2B5EF4-FFF2-40B4-BE49-F238E27FC236}">
                  <a16:creationId xmlns:a16="http://schemas.microsoft.com/office/drawing/2014/main" id="{D858C628-011A-093C-66D8-1A34C4317631}"/>
                </a:ext>
              </a:extLst>
            </p:cNvPr>
            <p:cNvSpPr txBox="1"/>
            <p:nvPr/>
          </p:nvSpPr>
          <p:spPr>
            <a:xfrm>
              <a:off x="520822" y="1711217"/>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Pre-arrival briefing, gather all documents</a:t>
              </a:r>
            </a:p>
          </p:txBody>
        </p:sp>
        <p:sp>
          <p:nvSpPr>
            <p:cNvPr id="50" name="TextBox 49">
              <a:extLst>
                <a:ext uri="{FF2B5EF4-FFF2-40B4-BE49-F238E27FC236}">
                  <a16:creationId xmlns:a16="http://schemas.microsoft.com/office/drawing/2014/main" id="{B61E64EC-B854-4FE5-592A-567BF279C897}"/>
                </a:ext>
              </a:extLst>
            </p:cNvPr>
            <p:cNvSpPr txBox="1"/>
            <p:nvPr/>
          </p:nvSpPr>
          <p:spPr>
            <a:xfrm>
              <a:off x="4447885" y="1711217"/>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Inform laboratories and gather all documents</a:t>
              </a:r>
            </a:p>
          </p:txBody>
        </p:sp>
        <p:sp>
          <p:nvSpPr>
            <p:cNvPr id="48" name="Straight Connector 12">
              <a:extLst>
                <a:ext uri="{FF2B5EF4-FFF2-40B4-BE49-F238E27FC236}">
                  <a16:creationId xmlns:a16="http://schemas.microsoft.com/office/drawing/2014/main" id="{F1DDCA02-732D-2DEC-7500-B98AFFE1535D}"/>
                </a:ext>
              </a:extLst>
            </p:cNvPr>
            <p:cNvSpPr txBox="1"/>
            <p:nvPr/>
          </p:nvSpPr>
          <p:spPr>
            <a:xfrm>
              <a:off x="5897276" y="3554396"/>
              <a:ext cx="387923" cy="48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46" name="TextBox 45">
              <a:extLst>
                <a:ext uri="{FF2B5EF4-FFF2-40B4-BE49-F238E27FC236}">
                  <a16:creationId xmlns:a16="http://schemas.microsoft.com/office/drawing/2014/main" id="{58C1A2FC-DB19-6982-61B0-13B2D23F1862}"/>
                </a:ext>
              </a:extLst>
            </p:cNvPr>
            <p:cNvSpPr txBox="1"/>
            <p:nvPr/>
          </p:nvSpPr>
          <p:spPr>
            <a:xfrm>
              <a:off x="8374949" y="1711217"/>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National checklist </a:t>
              </a:r>
            </a:p>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(2 days)</a:t>
              </a:r>
            </a:p>
          </p:txBody>
        </p:sp>
        <p:sp>
          <p:nvSpPr>
            <p:cNvPr id="42" name="TextBox 41">
              <a:extLst>
                <a:ext uri="{FF2B5EF4-FFF2-40B4-BE49-F238E27FC236}">
                  <a16:creationId xmlns:a16="http://schemas.microsoft.com/office/drawing/2014/main" id="{6BCFF8C9-513C-1BC6-5F0E-4D9C6F59EC3C}"/>
                </a:ext>
              </a:extLst>
            </p:cNvPr>
            <p:cNvSpPr txBox="1"/>
            <p:nvPr/>
          </p:nvSpPr>
          <p:spPr>
            <a:xfrm>
              <a:off x="520822" y="3361336"/>
              <a:ext cx="3312000" cy="126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72000" tIns="72000" rIns="72000" bIns="7200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bg1"/>
                  </a:solidFill>
                </a:rPr>
                <a:t>Facility assessments </a:t>
              </a:r>
            </a:p>
            <a:p>
              <a:pPr marL="0" lvl="0" indent="0" algn="ctr" defTabSz="889000">
                <a:lnSpc>
                  <a:spcPct val="90000"/>
                </a:lnSpc>
                <a:spcBef>
                  <a:spcPct val="0"/>
                </a:spcBef>
                <a:spcAft>
                  <a:spcPct val="35000"/>
                </a:spcAft>
                <a:buNone/>
              </a:pPr>
              <a:r>
                <a:rPr lang="en-GB" sz="1700" b="1" kern="1200" dirty="0">
                  <a:solidFill>
                    <a:schemeClr val="bg1"/>
                  </a:solidFill>
                </a:rPr>
                <a:t>(1 day per lab/ 0.5 for RDT)</a:t>
              </a:r>
            </a:p>
          </p:txBody>
        </p:sp>
        <p:sp>
          <p:nvSpPr>
            <p:cNvPr id="38" name="TextBox 37">
              <a:extLst>
                <a:ext uri="{FF2B5EF4-FFF2-40B4-BE49-F238E27FC236}">
                  <a16:creationId xmlns:a16="http://schemas.microsoft.com/office/drawing/2014/main" id="{9EE53DC0-4340-E308-EBA8-AC1EC4091BB1}"/>
                </a:ext>
              </a:extLst>
            </p:cNvPr>
            <p:cNvSpPr txBox="1"/>
            <p:nvPr/>
          </p:nvSpPr>
          <p:spPr>
            <a:xfrm>
              <a:off x="4447885" y="3361336"/>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Aggregate laboratory scores (0.5 days)</a:t>
              </a:r>
            </a:p>
          </p:txBody>
        </p:sp>
        <p:sp>
          <p:nvSpPr>
            <p:cNvPr id="36" name="Straight Connector 24">
              <a:extLst>
                <a:ext uri="{FF2B5EF4-FFF2-40B4-BE49-F238E27FC236}">
                  <a16:creationId xmlns:a16="http://schemas.microsoft.com/office/drawing/2014/main" id="{531A81C8-38F9-D1C4-EDB9-EEA704BF7613}"/>
                </a:ext>
              </a:extLst>
            </p:cNvPr>
            <p:cNvSpPr txBox="1"/>
            <p:nvPr/>
          </p:nvSpPr>
          <p:spPr>
            <a:xfrm>
              <a:off x="6956084" y="5622393"/>
              <a:ext cx="403150" cy="55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34" name="TextBox 33">
              <a:extLst>
                <a:ext uri="{FF2B5EF4-FFF2-40B4-BE49-F238E27FC236}">
                  <a16:creationId xmlns:a16="http://schemas.microsoft.com/office/drawing/2014/main" id="{87DB3C54-850A-B873-25E0-2B8B2BF9C7A9}"/>
                </a:ext>
              </a:extLst>
            </p:cNvPr>
            <p:cNvSpPr txBox="1"/>
            <p:nvPr/>
          </p:nvSpPr>
          <p:spPr>
            <a:xfrm>
              <a:off x="8374949" y="3361336"/>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Revise national checklist based on laboratory findings</a:t>
              </a:r>
            </a:p>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(0.5 days)</a:t>
              </a:r>
            </a:p>
          </p:txBody>
        </p:sp>
        <p:sp>
          <p:nvSpPr>
            <p:cNvPr id="30" name="TextBox 29">
              <a:extLst>
                <a:ext uri="{FF2B5EF4-FFF2-40B4-BE49-F238E27FC236}">
                  <a16:creationId xmlns:a16="http://schemas.microsoft.com/office/drawing/2014/main" id="{F78E99EB-A02F-4394-1413-7B3320B1A88C}"/>
                </a:ext>
              </a:extLst>
            </p:cNvPr>
            <p:cNvSpPr txBox="1"/>
            <p:nvPr/>
          </p:nvSpPr>
          <p:spPr>
            <a:xfrm>
              <a:off x="520822" y="5003910"/>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Assign priorities and determine impact </a:t>
              </a:r>
              <a:br>
                <a:rPr lang="hu-HU" sz="1700" b="1" kern="1200" dirty="0">
                  <a:solidFill>
                    <a:schemeClr val="tx1">
                      <a:lumMod val="40000"/>
                      <a:lumOff val="60000"/>
                    </a:schemeClr>
                  </a:solidFill>
                </a:rPr>
              </a:br>
              <a:r>
                <a:rPr lang="en-GB" sz="1700" b="1" kern="1200" dirty="0">
                  <a:solidFill>
                    <a:schemeClr val="tx1">
                      <a:lumMod val="40000"/>
                      <a:lumOff val="60000"/>
                    </a:schemeClr>
                  </a:solidFill>
                </a:rPr>
                <a:t>(0.5 days)</a:t>
              </a:r>
            </a:p>
          </p:txBody>
        </p:sp>
        <p:sp>
          <p:nvSpPr>
            <p:cNvPr id="26" name="TextBox 25">
              <a:extLst>
                <a:ext uri="{FF2B5EF4-FFF2-40B4-BE49-F238E27FC236}">
                  <a16:creationId xmlns:a16="http://schemas.microsoft.com/office/drawing/2014/main" id="{8E99E0DE-822A-F34F-8372-ED4A60E72EBD}"/>
                </a:ext>
              </a:extLst>
            </p:cNvPr>
            <p:cNvSpPr txBox="1"/>
            <p:nvPr/>
          </p:nvSpPr>
          <p:spPr>
            <a:xfrm>
              <a:off x="4447885" y="5003910"/>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marL="0" lvl="0" indent="0" algn="ctr" defTabSz="1155700">
                <a:lnSpc>
                  <a:spcPct val="90000"/>
                </a:lnSpc>
                <a:spcBef>
                  <a:spcPct val="0"/>
                </a:spcBef>
                <a:spcAft>
                  <a:spcPct val="35000"/>
                </a:spcAft>
                <a:buNone/>
              </a:pPr>
              <a:r>
                <a:rPr lang="en-GB" sz="1700" b="1" kern="1200" dirty="0">
                  <a:solidFill>
                    <a:schemeClr val="tx1">
                      <a:lumMod val="40000"/>
                      <a:lumOff val="60000"/>
                    </a:schemeClr>
                  </a:solidFill>
                </a:rPr>
                <a:t> Determine top 10 components (lowest score, highest priority, highest impact)</a:t>
              </a:r>
            </a:p>
            <a:p>
              <a:pPr marL="0" lvl="0" indent="0" algn="ctr" defTabSz="1155700">
                <a:lnSpc>
                  <a:spcPct val="90000"/>
                </a:lnSpc>
                <a:spcBef>
                  <a:spcPct val="0"/>
                </a:spcBef>
                <a:spcAft>
                  <a:spcPct val="35000"/>
                </a:spcAft>
                <a:buNone/>
              </a:pPr>
              <a:r>
                <a:rPr lang="en-GB" sz="1700" b="1" kern="1200" dirty="0">
                  <a:solidFill>
                    <a:schemeClr val="tx1">
                      <a:lumMod val="40000"/>
                      <a:lumOff val="60000"/>
                    </a:schemeClr>
                  </a:solidFill>
                </a:rPr>
                <a:t>(1 day)</a:t>
              </a:r>
            </a:p>
          </p:txBody>
        </p:sp>
        <p:sp>
          <p:nvSpPr>
            <p:cNvPr id="24" name="TextBox 23">
              <a:extLst>
                <a:ext uri="{FF2B5EF4-FFF2-40B4-BE49-F238E27FC236}">
                  <a16:creationId xmlns:a16="http://schemas.microsoft.com/office/drawing/2014/main" id="{0FADA10F-6801-37E4-6386-8BF85F92D4A4}"/>
                </a:ext>
              </a:extLst>
            </p:cNvPr>
            <p:cNvSpPr txBox="1"/>
            <p:nvPr/>
          </p:nvSpPr>
          <p:spPr>
            <a:xfrm>
              <a:off x="8374949" y="5003910"/>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1700" b="1" kern="1200" dirty="0">
                  <a:solidFill>
                    <a:schemeClr val="tx1">
                      <a:lumMod val="40000"/>
                      <a:lumOff val="60000"/>
                    </a:schemeClr>
                  </a:solidFill>
                </a:rPr>
                <a:t>Write report </a:t>
              </a:r>
              <a:br>
                <a:rPr lang="hu-HU" sz="1700" b="1" kern="1200" dirty="0">
                  <a:solidFill>
                    <a:schemeClr val="tx1">
                      <a:lumMod val="40000"/>
                      <a:lumOff val="60000"/>
                    </a:schemeClr>
                  </a:solidFill>
                </a:rPr>
              </a:br>
              <a:r>
                <a:rPr lang="en-GB" sz="1700" b="1" kern="1200" dirty="0">
                  <a:solidFill>
                    <a:schemeClr val="tx1">
                      <a:lumMod val="40000"/>
                      <a:lumOff val="60000"/>
                    </a:schemeClr>
                  </a:solidFill>
                </a:rPr>
                <a:t>(3 weeks)</a:t>
              </a:r>
            </a:p>
          </p:txBody>
        </p:sp>
        <p:sp>
          <p:nvSpPr>
            <p:cNvPr id="59" name="Freeform: Shape 58">
              <a:extLst>
                <a:ext uri="{FF2B5EF4-FFF2-40B4-BE49-F238E27FC236}">
                  <a16:creationId xmlns:a16="http://schemas.microsoft.com/office/drawing/2014/main" id="{BC80FD4A-0159-CECA-1C33-3862934EDB24}"/>
                </a:ext>
              </a:extLst>
            </p:cNvPr>
            <p:cNvSpPr/>
            <p:nvPr/>
          </p:nvSpPr>
          <p:spPr>
            <a:xfrm>
              <a:off x="1434000" y="3023016"/>
              <a:ext cx="9324000" cy="288000"/>
            </a:xfrm>
            <a:custGeom>
              <a:avLst/>
              <a:gdLst>
                <a:gd name="connsiteX0" fmla="*/ 8008412 w 8008412"/>
                <a:gd name="connsiteY0" fmla="*/ 0 h 468569"/>
                <a:gd name="connsiteX1" fmla="*/ 8008412 w 8008412"/>
                <a:gd name="connsiteY1" fmla="*/ 251384 h 468569"/>
                <a:gd name="connsiteX2" fmla="*/ 0 w 8008412"/>
                <a:gd name="connsiteY2" fmla="*/ 251384 h 468569"/>
                <a:gd name="connsiteX3" fmla="*/ 0 w 8008412"/>
                <a:gd name="connsiteY3" fmla="*/ 468569 h 468569"/>
              </a:gdLst>
              <a:ahLst/>
              <a:cxnLst>
                <a:cxn ang="0">
                  <a:pos x="connsiteX0" y="connsiteY0"/>
                </a:cxn>
                <a:cxn ang="0">
                  <a:pos x="connsiteX1" y="connsiteY1"/>
                </a:cxn>
                <a:cxn ang="0">
                  <a:pos x="connsiteX2" y="connsiteY2"/>
                </a:cxn>
                <a:cxn ang="0">
                  <a:pos x="connsiteX3" y="connsiteY3"/>
                </a:cxn>
              </a:cxnLst>
              <a:rect l="l" t="t" r="r" b="b"/>
              <a:pathLst>
                <a:path w="8008412" h="468569">
                  <a:moveTo>
                    <a:pt x="8008412" y="0"/>
                  </a:moveTo>
                  <a:lnTo>
                    <a:pt x="8008412" y="251384"/>
                  </a:lnTo>
                  <a:lnTo>
                    <a:pt x="0" y="251384"/>
                  </a:lnTo>
                  <a:lnTo>
                    <a:pt x="0" y="468569"/>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16307" tIns="231786" rIns="3816308" bIns="231787"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1" name="Freeform: Shape 60">
              <a:extLst>
                <a:ext uri="{FF2B5EF4-FFF2-40B4-BE49-F238E27FC236}">
                  <a16:creationId xmlns:a16="http://schemas.microsoft.com/office/drawing/2014/main" id="{11B0A9D2-7642-113A-FE5D-ED158804384C}"/>
                </a:ext>
              </a:extLst>
            </p:cNvPr>
            <p:cNvSpPr/>
            <p:nvPr/>
          </p:nvSpPr>
          <p:spPr>
            <a:xfrm>
              <a:off x="1434000" y="4663004"/>
              <a:ext cx="9324000" cy="288000"/>
            </a:xfrm>
            <a:custGeom>
              <a:avLst/>
              <a:gdLst>
                <a:gd name="connsiteX0" fmla="*/ 8008412 w 8008412"/>
                <a:gd name="connsiteY0" fmla="*/ 0 h 468569"/>
                <a:gd name="connsiteX1" fmla="*/ 8008412 w 8008412"/>
                <a:gd name="connsiteY1" fmla="*/ 251384 h 468569"/>
                <a:gd name="connsiteX2" fmla="*/ 0 w 8008412"/>
                <a:gd name="connsiteY2" fmla="*/ 251384 h 468569"/>
                <a:gd name="connsiteX3" fmla="*/ 0 w 8008412"/>
                <a:gd name="connsiteY3" fmla="*/ 468569 h 468569"/>
              </a:gdLst>
              <a:ahLst/>
              <a:cxnLst>
                <a:cxn ang="0">
                  <a:pos x="connsiteX0" y="connsiteY0"/>
                </a:cxn>
                <a:cxn ang="0">
                  <a:pos x="connsiteX1" y="connsiteY1"/>
                </a:cxn>
                <a:cxn ang="0">
                  <a:pos x="connsiteX2" y="connsiteY2"/>
                </a:cxn>
                <a:cxn ang="0">
                  <a:pos x="connsiteX3" y="connsiteY3"/>
                </a:cxn>
              </a:cxnLst>
              <a:rect l="l" t="t" r="r" b="b"/>
              <a:pathLst>
                <a:path w="8008412" h="468569">
                  <a:moveTo>
                    <a:pt x="8008412" y="0"/>
                  </a:moveTo>
                  <a:lnTo>
                    <a:pt x="8008412" y="251384"/>
                  </a:lnTo>
                  <a:lnTo>
                    <a:pt x="0" y="251384"/>
                  </a:lnTo>
                  <a:lnTo>
                    <a:pt x="0" y="468569"/>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16307" tIns="231786" rIns="3816308" bIns="231787"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3" name="Freeform: Shape 62">
              <a:extLst>
                <a:ext uri="{FF2B5EF4-FFF2-40B4-BE49-F238E27FC236}">
                  <a16:creationId xmlns:a16="http://schemas.microsoft.com/office/drawing/2014/main" id="{1A21E414-79E9-E8FC-B9A9-6F6EF8881628}"/>
                </a:ext>
              </a:extLst>
            </p:cNvPr>
            <p:cNvSpPr/>
            <p:nvPr/>
          </p:nvSpPr>
          <p:spPr>
            <a:xfrm>
              <a:off x="3906069" y="2295497"/>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4" name="Freeform: Shape 63">
              <a:extLst>
                <a:ext uri="{FF2B5EF4-FFF2-40B4-BE49-F238E27FC236}">
                  <a16:creationId xmlns:a16="http://schemas.microsoft.com/office/drawing/2014/main" id="{3FBACDE5-09CE-DB16-7D79-5F7065D9DEBC}"/>
                </a:ext>
              </a:extLst>
            </p:cNvPr>
            <p:cNvSpPr/>
            <p:nvPr/>
          </p:nvSpPr>
          <p:spPr>
            <a:xfrm>
              <a:off x="7833132" y="2295497"/>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5" name="Freeform: Shape 64">
              <a:extLst>
                <a:ext uri="{FF2B5EF4-FFF2-40B4-BE49-F238E27FC236}">
                  <a16:creationId xmlns:a16="http://schemas.microsoft.com/office/drawing/2014/main" id="{8507EC95-AE53-513E-2B84-6534F3221CCE}"/>
                </a:ext>
              </a:extLst>
            </p:cNvPr>
            <p:cNvSpPr/>
            <p:nvPr/>
          </p:nvSpPr>
          <p:spPr>
            <a:xfrm>
              <a:off x="7833132" y="3945616"/>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6" name="Freeform: Shape 65">
              <a:extLst>
                <a:ext uri="{FF2B5EF4-FFF2-40B4-BE49-F238E27FC236}">
                  <a16:creationId xmlns:a16="http://schemas.microsoft.com/office/drawing/2014/main" id="{5841FF68-913C-8052-68AE-80270A92B817}"/>
                </a:ext>
              </a:extLst>
            </p:cNvPr>
            <p:cNvSpPr/>
            <p:nvPr/>
          </p:nvSpPr>
          <p:spPr>
            <a:xfrm>
              <a:off x="3906069" y="3945616"/>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7" name="Freeform: Shape 66">
              <a:extLst>
                <a:ext uri="{FF2B5EF4-FFF2-40B4-BE49-F238E27FC236}">
                  <a16:creationId xmlns:a16="http://schemas.microsoft.com/office/drawing/2014/main" id="{D97B686A-7FF4-57B1-A5D0-2852A98F08D1}"/>
                </a:ext>
              </a:extLst>
            </p:cNvPr>
            <p:cNvSpPr/>
            <p:nvPr/>
          </p:nvSpPr>
          <p:spPr>
            <a:xfrm>
              <a:off x="3906069" y="5588190"/>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8" name="Freeform: Shape 67">
              <a:extLst>
                <a:ext uri="{FF2B5EF4-FFF2-40B4-BE49-F238E27FC236}">
                  <a16:creationId xmlns:a16="http://schemas.microsoft.com/office/drawing/2014/main" id="{ECA4B243-C6E1-A1DA-DF47-BA5EAA73DCAA}"/>
                </a:ext>
              </a:extLst>
            </p:cNvPr>
            <p:cNvSpPr/>
            <p:nvPr/>
          </p:nvSpPr>
          <p:spPr>
            <a:xfrm>
              <a:off x="7833132" y="5588190"/>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2" name="Google Shape;429;p17">
              <a:extLst>
                <a:ext uri="{FF2B5EF4-FFF2-40B4-BE49-F238E27FC236}">
                  <a16:creationId xmlns:a16="http://schemas.microsoft.com/office/drawing/2014/main" id="{488B6114-7FDE-60AA-99E9-44B056E8D668}"/>
                </a:ext>
              </a:extLst>
            </p:cNvPr>
            <p:cNvSpPr>
              <a:spLocks noChangeAspect="1"/>
            </p:cNvSpPr>
            <p:nvPr/>
          </p:nvSpPr>
          <p:spPr>
            <a:xfrm rot="5400000">
              <a:off x="283855" y="1812573"/>
              <a:ext cx="529711" cy="32400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 name="Google Shape;429;p17">
              <a:extLst>
                <a:ext uri="{FF2B5EF4-FFF2-40B4-BE49-F238E27FC236}">
                  <a16:creationId xmlns:a16="http://schemas.microsoft.com/office/drawing/2014/main" id="{9D81C215-395B-AE26-BB2E-C2924FBA208A}"/>
                </a:ext>
              </a:extLst>
            </p:cNvPr>
            <p:cNvSpPr>
              <a:spLocks noChangeAspect="1"/>
            </p:cNvSpPr>
            <p:nvPr/>
          </p:nvSpPr>
          <p:spPr>
            <a:xfrm rot="5400000">
              <a:off x="11478771" y="5729355"/>
              <a:ext cx="384814" cy="396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Tree>
    <p:extLst>
      <p:ext uri="{BB962C8B-B14F-4D97-AF65-F5344CB8AC3E}">
        <p14:creationId xmlns:p14="http://schemas.microsoft.com/office/powerpoint/2010/main" val="60443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6981-4716-3C33-95D2-FC2C9D7B2E62}"/>
              </a:ext>
            </a:extLst>
          </p:cNvPr>
          <p:cNvSpPr>
            <a:spLocks noGrp="1"/>
          </p:cNvSpPr>
          <p:nvPr>
            <p:ph type="title"/>
          </p:nvPr>
        </p:nvSpPr>
        <p:spPr/>
        <p:txBody>
          <a:bodyPr/>
          <a:lstStyle/>
          <a:p>
            <a:r>
              <a:rPr lang="en-GB" dirty="0"/>
              <a:t>Conduct facility visits</a:t>
            </a:r>
          </a:p>
        </p:txBody>
      </p:sp>
      <p:sp>
        <p:nvSpPr>
          <p:cNvPr id="4" name="TextBox 3">
            <a:extLst>
              <a:ext uri="{FF2B5EF4-FFF2-40B4-BE49-F238E27FC236}">
                <a16:creationId xmlns:a16="http://schemas.microsoft.com/office/drawing/2014/main" id="{9FC71728-11A1-1CF4-C272-92CF8BC9C59B}"/>
              </a:ext>
            </a:extLst>
          </p:cNvPr>
          <p:cNvSpPr txBox="1"/>
          <p:nvPr/>
        </p:nvSpPr>
        <p:spPr>
          <a:xfrm>
            <a:off x="5407232" y="2901943"/>
            <a:ext cx="5863959" cy="2246769"/>
          </a:xfrm>
          <a:prstGeom prst="rect">
            <a:avLst/>
          </a:prstGeom>
          <a:solidFill>
            <a:schemeClr val="accent1"/>
          </a:solidFill>
        </p:spPr>
        <p:txBody>
          <a:bodyPr wrap="square" rtlCol="0">
            <a:spAutoFit/>
          </a:bodyPr>
          <a:lstStyle/>
          <a:p>
            <a:r>
              <a:rPr lang="en-GB" sz="2800" dirty="0">
                <a:solidFill>
                  <a:schemeClr val="bg1"/>
                </a:solidFill>
              </a:rPr>
              <a:t>Tools, Lab site checklist Excel and RDT site checklist Excel </a:t>
            </a:r>
          </a:p>
          <a:p>
            <a:endParaRPr lang="en-GB" sz="2800" dirty="0">
              <a:solidFill>
                <a:schemeClr val="bg1"/>
              </a:solidFill>
              <a:sym typeface="Wingdings" panose="05000000000000000000" pitchFamily="2" charset="2"/>
            </a:endParaRPr>
          </a:p>
          <a:p>
            <a:r>
              <a:rPr lang="en-GB" sz="2800" dirty="0">
                <a:solidFill>
                  <a:schemeClr val="bg1"/>
                </a:solidFill>
                <a:hlinkClick r:id="rId2">
                  <a:extLst>
                    <a:ext uri="{A12FA001-AC4F-418D-AE19-62706E023703}">
                      <ahyp:hlinkClr xmlns:ahyp="http://schemas.microsoft.com/office/drawing/2018/hyperlinkcolor" val="tx"/>
                    </a:ext>
                  </a:extLst>
                </a:hlinkClick>
              </a:rPr>
              <a:t>Laboratory Capacity Assessment – GTFCC</a:t>
            </a:r>
            <a:r>
              <a:rPr lang="en-GB" sz="2800" dirty="0">
                <a:solidFill>
                  <a:schemeClr val="bg1"/>
                </a:solidFill>
                <a:sym typeface="Wingdings" panose="05000000000000000000" pitchFamily="2" charset="2"/>
              </a:rPr>
              <a:t>  </a:t>
            </a:r>
            <a:endParaRPr lang="en-GB" sz="2800" dirty="0">
              <a:solidFill>
                <a:schemeClr val="bg1"/>
              </a:solidFill>
            </a:endParaRPr>
          </a:p>
        </p:txBody>
      </p:sp>
      <p:sp>
        <p:nvSpPr>
          <p:cNvPr id="6" name="Content Placeholder 4">
            <a:extLst>
              <a:ext uri="{FF2B5EF4-FFF2-40B4-BE49-F238E27FC236}">
                <a16:creationId xmlns:a16="http://schemas.microsoft.com/office/drawing/2014/main" id="{8DA8C736-9E37-7216-3CCB-D9B417F7F508}"/>
              </a:ext>
            </a:extLst>
          </p:cNvPr>
          <p:cNvSpPr txBox="1">
            <a:spLocks/>
          </p:cNvSpPr>
          <p:nvPr/>
        </p:nvSpPr>
        <p:spPr>
          <a:xfrm>
            <a:off x="873918" y="2526276"/>
            <a:ext cx="3262765" cy="3538261"/>
          </a:xfrm>
          <a:prstGeom prst="rect">
            <a:avLst/>
          </a:prstGeom>
          <a:solidFill>
            <a:schemeClr val="bg1"/>
          </a:solidFill>
          <a:ln w="6350">
            <a:solidFill>
              <a:schemeClr val="tx1">
                <a:lumMod val="50000"/>
              </a:schemeClr>
            </a:solidFill>
          </a:ln>
        </p:spPr>
        <p:txBody>
          <a:bodyPr lIns="72000" tIns="180000" rIns="72000" bIns="108000" anchor="b" anchorCtr="0"/>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252000">
              <a:buClr>
                <a:srgbClr val="F8C056"/>
              </a:buClr>
              <a:buSzPct val="150000"/>
              <a:buFont typeface="Arial" panose="020B0604020202020204" pitchFamily="34" charset="0"/>
              <a:buChar char="•"/>
            </a:pPr>
            <a:r>
              <a:rPr lang="en-US" sz="2000" dirty="0"/>
              <a:t>Facility assessments are covered in Module 3</a:t>
            </a:r>
          </a:p>
          <a:p>
            <a:pPr marL="324000" indent="-252000">
              <a:buClr>
                <a:srgbClr val="F8C056"/>
              </a:buClr>
              <a:buSzPct val="150000"/>
              <a:buFont typeface="Arial" panose="020B0604020202020204" pitchFamily="34" charset="0"/>
              <a:buChar char="•"/>
            </a:pPr>
            <a:r>
              <a:rPr lang="en-GB" sz="2000" dirty="0"/>
              <a:t>When the laboratory visits are completed and the reports finalised, come back and finalise the National checklists.</a:t>
            </a:r>
          </a:p>
        </p:txBody>
      </p:sp>
      <p:sp>
        <p:nvSpPr>
          <p:cNvPr id="5" name="TextBox 4">
            <a:extLst>
              <a:ext uri="{FF2B5EF4-FFF2-40B4-BE49-F238E27FC236}">
                <a16:creationId xmlns:a16="http://schemas.microsoft.com/office/drawing/2014/main" id="{3169D967-972E-573D-F357-5AC65B522439}"/>
              </a:ext>
            </a:extLst>
          </p:cNvPr>
          <p:cNvSpPr txBox="1"/>
          <p:nvPr/>
        </p:nvSpPr>
        <p:spPr>
          <a:xfrm>
            <a:off x="1260536" y="1522893"/>
            <a:ext cx="2489528" cy="126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72000" tIns="72000" rIns="72000" bIns="7200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bg1"/>
                </a:solidFill>
              </a:rPr>
              <a:t>Facility assessments </a:t>
            </a:r>
          </a:p>
          <a:p>
            <a:pPr marL="0" lvl="0" indent="0" algn="ctr" defTabSz="889000">
              <a:lnSpc>
                <a:spcPct val="90000"/>
              </a:lnSpc>
              <a:spcBef>
                <a:spcPct val="0"/>
              </a:spcBef>
              <a:spcAft>
                <a:spcPct val="35000"/>
              </a:spcAft>
              <a:buNone/>
            </a:pPr>
            <a:r>
              <a:rPr lang="en-GB" sz="1700" b="1" kern="1200" dirty="0">
                <a:solidFill>
                  <a:schemeClr val="bg1"/>
                </a:solidFill>
              </a:rPr>
              <a:t>(1 day per lab/ 0.5 day per RDT)</a:t>
            </a:r>
          </a:p>
        </p:txBody>
      </p:sp>
    </p:spTree>
    <p:extLst>
      <p:ext uri="{BB962C8B-B14F-4D97-AF65-F5344CB8AC3E}">
        <p14:creationId xmlns:p14="http://schemas.microsoft.com/office/powerpoint/2010/main" val="232960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71A89-CFE2-2002-6964-82002E18C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D4C30-F96F-BCE4-1306-6F80420F0822}"/>
              </a:ext>
            </a:extLst>
          </p:cNvPr>
          <p:cNvSpPr>
            <a:spLocks noGrp="1"/>
          </p:cNvSpPr>
          <p:nvPr>
            <p:ph type="title"/>
          </p:nvPr>
        </p:nvSpPr>
        <p:spPr/>
        <p:txBody>
          <a:bodyPr anchor="ctr">
            <a:normAutofit/>
          </a:bodyPr>
          <a:lstStyle/>
          <a:p>
            <a:r>
              <a:rPr lang="en-GB" dirty="0">
                <a:latin typeface="Trebuchet MS" panose="020B0603020202020204" pitchFamily="34" charset="0"/>
              </a:rPr>
              <a:t>FINALISING EXCEL</a:t>
            </a:r>
            <a:endParaRPr lang="fr-FR" b="1" dirty="0"/>
          </a:p>
        </p:txBody>
      </p:sp>
      <p:pic>
        <p:nvPicPr>
          <p:cNvPr id="6" name="Graphic 5">
            <a:extLst>
              <a:ext uri="{FF2B5EF4-FFF2-40B4-BE49-F238E27FC236}">
                <a16:creationId xmlns:a16="http://schemas.microsoft.com/office/drawing/2014/main" id="{FDEB8D23-C3BF-A0CB-D879-29BBD1D30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11632" y="4319451"/>
            <a:ext cx="2334951" cy="2334951"/>
          </a:xfrm>
          <a:prstGeom prst="rect">
            <a:avLst/>
          </a:prstGeom>
        </p:spPr>
      </p:pic>
      <p:grpSp>
        <p:nvGrpSpPr>
          <p:cNvPr id="8" name="Group 7">
            <a:extLst>
              <a:ext uri="{FF2B5EF4-FFF2-40B4-BE49-F238E27FC236}">
                <a16:creationId xmlns:a16="http://schemas.microsoft.com/office/drawing/2014/main" id="{657AFE40-ABBA-4317-4173-9DCB73C49485}"/>
              </a:ext>
            </a:extLst>
          </p:cNvPr>
          <p:cNvGrpSpPr/>
          <p:nvPr/>
        </p:nvGrpSpPr>
        <p:grpSpPr>
          <a:xfrm>
            <a:off x="9766193" y="5199152"/>
            <a:ext cx="985010" cy="985010"/>
            <a:chOff x="7333080" y="2937087"/>
            <a:chExt cx="985010" cy="985010"/>
          </a:xfrm>
        </p:grpSpPr>
        <p:sp>
          <p:nvSpPr>
            <p:cNvPr id="9" name="Oval 8">
              <a:extLst>
                <a:ext uri="{FF2B5EF4-FFF2-40B4-BE49-F238E27FC236}">
                  <a16:creationId xmlns:a16="http://schemas.microsoft.com/office/drawing/2014/main" id="{D3BD7EAC-67B0-1CE4-4208-C364187F9C46}"/>
                </a:ext>
              </a:extLst>
            </p:cNvPr>
            <p:cNvSpPr/>
            <p:nvPr/>
          </p:nvSpPr>
          <p:spPr>
            <a:xfrm>
              <a:off x="7333080" y="2937087"/>
              <a:ext cx="985010" cy="98501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5AD988EE-1F0A-47A5-4838-42BF9C62F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507945" y="3141394"/>
              <a:ext cx="617862" cy="5752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602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E2798-449B-D459-74C6-6500887D85B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1421C5-9EFB-B1BF-A2F7-CF03BC77FA96}"/>
              </a:ext>
            </a:extLst>
          </p:cNvPr>
          <p:cNvSpPr>
            <a:spLocks noGrp="1"/>
          </p:cNvSpPr>
          <p:nvPr>
            <p:ph type="title"/>
          </p:nvPr>
        </p:nvSpPr>
        <p:spPr>
          <a:xfrm>
            <a:off x="838200" y="192378"/>
            <a:ext cx="10515600" cy="1325563"/>
          </a:xfrm>
        </p:spPr>
        <p:txBody>
          <a:bodyPr>
            <a:normAutofit/>
          </a:bodyPr>
          <a:lstStyle/>
          <a:p>
            <a:pPr>
              <a:lnSpc>
                <a:spcPct val="90000"/>
              </a:lnSpc>
              <a:spcBef>
                <a:spcPts val="1200"/>
              </a:spcBef>
              <a:spcAft>
                <a:spcPts val="200"/>
              </a:spcAft>
              <a:buClr>
                <a:schemeClr val="accent1"/>
              </a:buClr>
              <a:buSzPct val="100000"/>
            </a:pPr>
            <a:r>
              <a:rPr lang="en-GB" b="1" dirty="0">
                <a:solidFill>
                  <a:schemeClr val="accent4"/>
                </a:solidFill>
                <a:ea typeface="+mn-ea"/>
                <a:cs typeface="Times New Roman" panose="02020603050405020304" pitchFamily="18" charset="0"/>
              </a:rPr>
              <a:t>Assessment Workflow</a:t>
            </a:r>
          </a:p>
        </p:txBody>
      </p:sp>
      <p:sp>
        <p:nvSpPr>
          <p:cNvPr id="56" name="Straight Connector 4">
            <a:extLst>
              <a:ext uri="{FF2B5EF4-FFF2-40B4-BE49-F238E27FC236}">
                <a16:creationId xmlns:a16="http://schemas.microsoft.com/office/drawing/2014/main" id="{79CAA6EA-3ED4-001E-F6AD-3CF51806A6A0}"/>
              </a:ext>
            </a:extLst>
          </p:cNvPr>
          <p:cNvSpPr txBox="1"/>
          <p:nvPr/>
        </p:nvSpPr>
        <p:spPr>
          <a:xfrm>
            <a:off x="3998758" y="2809937"/>
            <a:ext cx="35225" cy="15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54" name="TextBox 53">
            <a:extLst>
              <a:ext uri="{FF2B5EF4-FFF2-40B4-BE49-F238E27FC236}">
                <a16:creationId xmlns:a16="http://schemas.microsoft.com/office/drawing/2014/main" id="{DE6FCAC0-A9D9-094B-1006-CC92969BC675}"/>
              </a:ext>
            </a:extLst>
          </p:cNvPr>
          <p:cNvSpPr txBox="1"/>
          <p:nvPr/>
        </p:nvSpPr>
        <p:spPr>
          <a:xfrm>
            <a:off x="520822" y="1711217"/>
            <a:ext cx="3312000" cy="126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t>Pre-arrival briefing, gather all documents</a:t>
            </a:r>
          </a:p>
        </p:txBody>
      </p:sp>
      <p:sp>
        <p:nvSpPr>
          <p:cNvPr id="50" name="TextBox 49">
            <a:extLst>
              <a:ext uri="{FF2B5EF4-FFF2-40B4-BE49-F238E27FC236}">
                <a16:creationId xmlns:a16="http://schemas.microsoft.com/office/drawing/2014/main" id="{977B6209-4133-FE2F-A46A-1EDC35C55D61}"/>
              </a:ext>
            </a:extLst>
          </p:cNvPr>
          <p:cNvSpPr txBox="1"/>
          <p:nvPr/>
        </p:nvSpPr>
        <p:spPr>
          <a:xfrm>
            <a:off x="4447885" y="1711217"/>
            <a:ext cx="3312000" cy="126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t>Inform laboratories and gather all documents</a:t>
            </a:r>
          </a:p>
        </p:txBody>
      </p:sp>
      <p:sp>
        <p:nvSpPr>
          <p:cNvPr id="48" name="Straight Connector 12">
            <a:extLst>
              <a:ext uri="{FF2B5EF4-FFF2-40B4-BE49-F238E27FC236}">
                <a16:creationId xmlns:a16="http://schemas.microsoft.com/office/drawing/2014/main" id="{39059F47-EBEA-E42D-EC1F-390DD2AA7293}"/>
              </a:ext>
            </a:extLst>
          </p:cNvPr>
          <p:cNvSpPr txBox="1"/>
          <p:nvPr/>
        </p:nvSpPr>
        <p:spPr>
          <a:xfrm>
            <a:off x="5897276" y="3554396"/>
            <a:ext cx="387923" cy="48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46" name="TextBox 45">
            <a:extLst>
              <a:ext uri="{FF2B5EF4-FFF2-40B4-BE49-F238E27FC236}">
                <a16:creationId xmlns:a16="http://schemas.microsoft.com/office/drawing/2014/main" id="{331B5534-5DA8-F0FC-5172-29381CCB3CB8}"/>
              </a:ext>
            </a:extLst>
          </p:cNvPr>
          <p:cNvSpPr txBox="1"/>
          <p:nvPr/>
        </p:nvSpPr>
        <p:spPr>
          <a:xfrm>
            <a:off x="8374949" y="1711217"/>
            <a:ext cx="3312000" cy="126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t>National checklist </a:t>
            </a:r>
          </a:p>
          <a:p>
            <a:pPr marL="0" lvl="0" indent="0" algn="ctr" defTabSz="889000">
              <a:lnSpc>
                <a:spcPct val="90000"/>
              </a:lnSpc>
              <a:spcBef>
                <a:spcPct val="0"/>
              </a:spcBef>
              <a:spcAft>
                <a:spcPct val="35000"/>
              </a:spcAft>
              <a:buNone/>
            </a:pPr>
            <a:r>
              <a:rPr lang="en-GB" sz="1700" b="1" kern="1200" dirty="0"/>
              <a:t>(2 days)</a:t>
            </a:r>
          </a:p>
        </p:txBody>
      </p:sp>
      <p:sp>
        <p:nvSpPr>
          <p:cNvPr id="42" name="TextBox 41">
            <a:extLst>
              <a:ext uri="{FF2B5EF4-FFF2-40B4-BE49-F238E27FC236}">
                <a16:creationId xmlns:a16="http://schemas.microsoft.com/office/drawing/2014/main" id="{E170BFD2-9909-5337-A580-DACC905E9DCF}"/>
              </a:ext>
            </a:extLst>
          </p:cNvPr>
          <p:cNvSpPr txBox="1"/>
          <p:nvPr/>
        </p:nvSpPr>
        <p:spPr>
          <a:xfrm>
            <a:off x="520822" y="3361336"/>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72000" tIns="72000" rIns="72000" bIns="7200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Facility assessments </a:t>
            </a:r>
          </a:p>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(1 day per lab/ 0.5 per RDT)</a:t>
            </a:r>
          </a:p>
        </p:txBody>
      </p:sp>
      <p:sp>
        <p:nvSpPr>
          <p:cNvPr id="38" name="TextBox 37">
            <a:extLst>
              <a:ext uri="{FF2B5EF4-FFF2-40B4-BE49-F238E27FC236}">
                <a16:creationId xmlns:a16="http://schemas.microsoft.com/office/drawing/2014/main" id="{E52499B0-9A0F-5591-7051-B168DEE258DB}"/>
              </a:ext>
            </a:extLst>
          </p:cNvPr>
          <p:cNvSpPr txBox="1"/>
          <p:nvPr/>
        </p:nvSpPr>
        <p:spPr>
          <a:xfrm>
            <a:off x="4447885" y="3361336"/>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Aggregate facility scores (0.5 days)</a:t>
            </a:r>
          </a:p>
        </p:txBody>
      </p:sp>
      <p:sp>
        <p:nvSpPr>
          <p:cNvPr id="36" name="Straight Connector 24">
            <a:extLst>
              <a:ext uri="{FF2B5EF4-FFF2-40B4-BE49-F238E27FC236}">
                <a16:creationId xmlns:a16="http://schemas.microsoft.com/office/drawing/2014/main" id="{B6C521D0-8750-9214-F575-9564D402ABD3}"/>
              </a:ext>
            </a:extLst>
          </p:cNvPr>
          <p:cNvSpPr txBox="1"/>
          <p:nvPr/>
        </p:nvSpPr>
        <p:spPr>
          <a:xfrm>
            <a:off x="6956084" y="5622393"/>
            <a:ext cx="403150" cy="55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34" name="TextBox 33">
            <a:extLst>
              <a:ext uri="{FF2B5EF4-FFF2-40B4-BE49-F238E27FC236}">
                <a16:creationId xmlns:a16="http://schemas.microsoft.com/office/drawing/2014/main" id="{16BEC5D3-5860-3FEB-B66A-B18FB99F8768}"/>
              </a:ext>
            </a:extLst>
          </p:cNvPr>
          <p:cNvSpPr txBox="1"/>
          <p:nvPr/>
        </p:nvSpPr>
        <p:spPr>
          <a:xfrm>
            <a:off x="8374949" y="3361336"/>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Revise national checklist based on laboratory findings</a:t>
            </a:r>
          </a:p>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(0.5 days)</a:t>
            </a:r>
          </a:p>
        </p:txBody>
      </p:sp>
      <p:sp>
        <p:nvSpPr>
          <p:cNvPr id="30" name="TextBox 29">
            <a:extLst>
              <a:ext uri="{FF2B5EF4-FFF2-40B4-BE49-F238E27FC236}">
                <a16:creationId xmlns:a16="http://schemas.microsoft.com/office/drawing/2014/main" id="{9F0CFA1A-EBFC-3BFF-1256-50F554196106}"/>
              </a:ext>
            </a:extLst>
          </p:cNvPr>
          <p:cNvSpPr txBox="1"/>
          <p:nvPr/>
        </p:nvSpPr>
        <p:spPr>
          <a:xfrm>
            <a:off x="520822" y="5003910"/>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Assign priorities and determine impact </a:t>
            </a:r>
            <a:br>
              <a:rPr lang="hu-HU" sz="1700" b="1" kern="1200" dirty="0">
                <a:solidFill>
                  <a:schemeClr val="tx1">
                    <a:lumMod val="40000"/>
                    <a:lumOff val="60000"/>
                  </a:schemeClr>
                </a:solidFill>
              </a:rPr>
            </a:br>
            <a:r>
              <a:rPr lang="en-GB" sz="1700" b="1" kern="1200" dirty="0">
                <a:solidFill>
                  <a:schemeClr val="tx1">
                    <a:lumMod val="40000"/>
                    <a:lumOff val="60000"/>
                  </a:schemeClr>
                </a:solidFill>
              </a:rPr>
              <a:t>(0.5 days)</a:t>
            </a:r>
          </a:p>
        </p:txBody>
      </p:sp>
      <p:sp>
        <p:nvSpPr>
          <p:cNvPr id="26" name="TextBox 25">
            <a:extLst>
              <a:ext uri="{FF2B5EF4-FFF2-40B4-BE49-F238E27FC236}">
                <a16:creationId xmlns:a16="http://schemas.microsoft.com/office/drawing/2014/main" id="{F14C2084-CCD8-E202-8C88-562E7BDBD426}"/>
              </a:ext>
            </a:extLst>
          </p:cNvPr>
          <p:cNvSpPr txBox="1"/>
          <p:nvPr/>
        </p:nvSpPr>
        <p:spPr>
          <a:xfrm>
            <a:off x="4447885" y="5003910"/>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marL="0" lvl="0" indent="0" algn="ctr" defTabSz="1155700">
              <a:lnSpc>
                <a:spcPct val="90000"/>
              </a:lnSpc>
              <a:spcBef>
                <a:spcPct val="0"/>
              </a:spcBef>
              <a:spcAft>
                <a:spcPct val="35000"/>
              </a:spcAft>
              <a:buNone/>
            </a:pPr>
            <a:r>
              <a:rPr lang="en-GB" sz="1700" b="1" kern="1200" dirty="0">
                <a:solidFill>
                  <a:schemeClr val="tx1">
                    <a:lumMod val="40000"/>
                    <a:lumOff val="60000"/>
                  </a:schemeClr>
                </a:solidFill>
              </a:rPr>
              <a:t> Determine top 10 components (lowest score, highest priority, highest impact)</a:t>
            </a:r>
          </a:p>
          <a:p>
            <a:pPr marL="0" lvl="0" indent="0" algn="ctr" defTabSz="1155700">
              <a:lnSpc>
                <a:spcPct val="90000"/>
              </a:lnSpc>
              <a:spcBef>
                <a:spcPct val="0"/>
              </a:spcBef>
              <a:spcAft>
                <a:spcPct val="35000"/>
              </a:spcAft>
              <a:buNone/>
            </a:pPr>
            <a:r>
              <a:rPr lang="en-GB" sz="1700" b="1" kern="1200" dirty="0">
                <a:solidFill>
                  <a:schemeClr val="tx1">
                    <a:lumMod val="40000"/>
                    <a:lumOff val="60000"/>
                  </a:schemeClr>
                </a:solidFill>
              </a:rPr>
              <a:t>(1 day)</a:t>
            </a:r>
          </a:p>
        </p:txBody>
      </p:sp>
      <p:sp>
        <p:nvSpPr>
          <p:cNvPr id="24" name="TextBox 23">
            <a:extLst>
              <a:ext uri="{FF2B5EF4-FFF2-40B4-BE49-F238E27FC236}">
                <a16:creationId xmlns:a16="http://schemas.microsoft.com/office/drawing/2014/main" id="{FC5D9BDE-5621-6CBF-EC77-C42E51374E95}"/>
              </a:ext>
            </a:extLst>
          </p:cNvPr>
          <p:cNvSpPr txBox="1"/>
          <p:nvPr/>
        </p:nvSpPr>
        <p:spPr>
          <a:xfrm>
            <a:off x="8374949" y="5003910"/>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1700" b="1" kern="1200" dirty="0">
                <a:solidFill>
                  <a:schemeClr val="tx1">
                    <a:lumMod val="40000"/>
                    <a:lumOff val="60000"/>
                  </a:schemeClr>
                </a:solidFill>
              </a:rPr>
              <a:t>Write report </a:t>
            </a:r>
            <a:br>
              <a:rPr lang="hu-HU" sz="1700" b="1" kern="1200" dirty="0">
                <a:solidFill>
                  <a:schemeClr val="tx1">
                    <a:lumMod val="40000"/>
                    <a:lumOff val="60000"/>
                  </a:schemeClr>
                </a:solidFill>
              </a:rPr>
            </a:br>
            <a:r>
              <a:rPr lang="en-GB" sz="1700" b="1" kern="1200" dirty="0">
                <a:solidFill>
                  <a:schemeClr val="tx1">
                    <a:lumMod val="40000"/>
                    <a:lumOff val="60000"/>
                  </a:schemeClr>
                </a:solidFill>
              </a:rPr>
              <a:t>(3 weeks)</a:t>
            </a:r>
          </a:p>
        </p:txBody>
      </p:sp>
      <p:sp>
        <p:nvSpPr>
          <p:cNvPr id="59" name="Freeform: Shape 58">
            <a:extLst>
              <a:ext uri="{FF2B5EF4-FFF2-40B4-BE49-F238E27FC236}">
                <a16:creationId xmlns:a16="http://schemas.microsoft.com/office/drawing/2014/main" id="{BCCCF95E-E1B2-DB68-D9FB-4A08918FC20A}"/>
              </a:ext>
            </a:extLst>
          </p:cNvPr>
          <p:cNvSpPr/>
          <p:nvPr/>
        </p:nvSpPr>
        <p:spPr>
          <a:xfrm>
            <a:off x="1434000" y="3023016"/>
            <a:ext cx="9324000" cy="288000"/>
          </a:xfrm>
          <a:custGeom>
            <a:avLst/>
            <a:gdLst>
              <a:gd name="connsiteX0" fmla="*/ 8008412 w 8008412"/>
              <a:gd name="connsiteY0" fmla="*/ 0 h 468569"/>
              <a:gd name="connsiteX1" fmla="*/ 8008412 w 8008412"/>
              <a:gd name="connsiteY1" fmla="*/ 251384 h 468569"/>
              <a:gd name="connsiteX2" fmla="*/ 0 w 8008412"/>
              <a:gd name="connsiteY2" fmla="*/ 251384 h 468569"/>
              <a:gd name="connsiteX3" fmla="*/ 0 w 8008412"/>
              <a:gd name="connsiteY3" fmla="*/ 468569 h 468569"/>
            </a:gdLst>
            <a:ahLst/>
            <a:cxnLst>
              <a:cxn ang="0">
                <a:pos x="connsiteX0" y="connsiteY0"/>
              </a:cxn>
              <a:cxn ang="0">
                <a:pos x="connsiteX1" y="connsiteY1"/>
              </a:cxn>
              <a:cxn ang="0">
                <a:pos x="connsiteX2" y="connsiteY2"/>
              </a:cxn>
              <a:cxn ang="0">
                <a:pos x="connsiteX3" y="connsiteY3"/>
              </a:cxn>
            </a:cxnLst>
            <a:rect l="l" t="t" r="r" b="b"/>
            <a:pathLst>
              <a:path w="8008412" h="468569">
                <a:moveTo>
                  <a:pt x="8008412" y="0"/>
                </a:moveTo>
                <a:lnTo>
                  <a:pt x="8008412" y="251384"/>
                </a:lnTo>
                <a:lnTo>
                  <a:pt x="0" y="251384"/>
                </a:lnTo>
                <a:lnTo>
                  <a:pt x="0" y="468569"/>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16307" tIns="231786" rIns="3816308" bIns="231787"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1" name="Freeform: Shape 60">
            <a:extLst>
              <a:ext uri="{FF2B5EF4-FFF2-40B4-BE49-F238E27FC236}">
                <a16:creationId xmlns:a16="http://schemas.microsoft.com/office/drawing/2014/main" id="{76B0344D-5A6F-A763-A419-87A784B22676}"/>
              </a:ext>
            </a:extLst>
          </p:cNvPr>
          <p:cNvSpPr/>
          <p:nvPr/>
        </p:nvSpPr>
        <p:spPr>
          <a:xfrm>
            <a:off x="1434000" y="4663004"/>
            <a:ext cx="9324000" cy="288000"/>
          </a:xfrm>
          <a:custGeom>
            <a:avLst/>
            <a:gdLst>
              <a:gd name="connsiteX0" fmla="*/ 8008412 w 8008412"/>
              <a:gd name="connsiteY0" fmla="*/ 0 h 468569"/>
              <a:gd name="connsiteX1" fmla="*/ 8008412 w 8008412"/>
              <a:gd name="connsiteY1" fmla="*/ 251384 h 468569"/>
              <a:gd name="connsiteX2" fmla="*/ 0 w 8008412"/>
              <a:gd name="connsiteY2" fmla="*/ 251384 h 468569"/>
              <a:gd name="connsiteX3" fmla="*/ 0 w 8008412"/>
              <a:gd name="connsiteY3" fmla="*/ 468569 h 468569"/>
            </a:gdLst>
            <a:ahLst/>
            <a:cxnLst>
              <a:cxn ang="0">
                <a:pos x="connsiteX0" y="connsiteY0"/>
              </a:cxn>
              <a:cxn ang="0">
                <a:pos x="connsiteX1" y="connsiteY1"/>
              </a:cxn>
              <a:cxn ang="0">
                <a:pos x="connsiteX2" y="connsiteY2"/>
              </a:cxn>
              <a:cxn ang="0">
                <a:pos x="connsiteX3" y="connsiteY3"/>
              </a:cxn>
            </a:cxnLst>
            <a:rect l="l" t="t" r="r" b="b"/>
            <a:pathLst>
              <a:path w="8008412" h="468569">
                <a:moveTo>
                  <a:pt x="8008412" y="0"/>
                </a:moveTo>
                <a:lnTo>
                  <a:pt x="8008412" y="251384"/>
                </a:lnTo>
                <a:lnTo>
                  <a:pt x="0" y="251384"/>
                </a:lnTo>
                <a:lnTo>
                  <a:pt x="0" y="468569"/>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16307" tIns="231786" rIns="3816308" bIns="231787"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3" name="Freeform: Shape 62">
            <a:extLst>
              <a:ext uri="{FF2B5EF4-FFF2-40B4-BE49-F238E27FC236}">
                <a16:creationId xmlns:a16="http://schemas.microsoft.com/office/drawing/2014/main" id="{EA9E9064-B181-3E01-2817-F73435DB84D9}"/>
              </a:ext>
            </a:extLst>
          </p:cNvPr>
          <p:cNvSpPr/>
          <p:nvPr/>
        </p:nvSpPr>
        <p:spPr>
          <a:xfrm>
            <a:off x="3906069" y="2295497"/>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4" name="Freeform: Shape 63">
            <a:extLst>
              <a:ext uri="{FF2B5EF4-FFF2-40B4-BE49-F238E27FC236}">
                <a16:creationId xmlns:a16="http://schemas.microsoft.com/office/drawing/2014/main" id="{58AC70FD-3F58-310B-50A8-5AA29629AE93}"/>
              </a:ext>
            </a:extLst>
          </p:cNvPr>
          <p:cNvSpPr/>
          <p:nvPr/>
        </p:nvSpPr>
        <p:spPr>
          <a:xfrm>
            <a:off x="7833132" y="2295497"/>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5" name="Freeform: Shape 64">
            <a:extLst>
              <a:ext uri="{FF2B5EF4-FFF2-40B4-BE49-F238E27FC236}">
                <a16:creationId xmlns:a16="http://schemas.microsoft.com/office/drawing/2014/main" id="{22627EFC-7CC2-93B0-6218-481CA308A9E6}"/>
              </a:ext>
            </a:extLst>
          </p:cNvPr>
          <p:cNvSpPr/>
          <p:nvPr/>
        </p:nvSpPr>
        <p:spPr>
          <a:xfrm>
            <a:off x="7833132" y="3945616"/>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6" name="Freeform: Shape 65">
            <a:extLst>
              <a:ext uri="{FF2B5EF4-FFF2-40B4-BE49-F238E27FC236}">
                <a16:creationId xmlns:a16="http://schemas.microsoft.com/office/drawing/2014/main" id="{123E8205-F10C-1595-6ABC-CB7F3C03E26C}"/>
              </a:ext>
            </a:extLst>
          </p:cNvPr>
          <p:cNvSpPr/>
          <p:nvPr/>
        </p:nvSpPr>
        <p:spPr>
          <a:xfrm>
            <a:off x="3906069" y="3945616"/>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7" name="Freeform: Shape 66">
            <a:extLst>
              <a:ext uri="{FF2B5EF4-FFF2-40B4-BE49-F238E27FC236}">
                <a16:creationId xmlns:a16="http://schemas.microsoft.com/office/drawing/2014/main" id="{EDE33C8B-0844-D397-A920-4817859E89A5}"/>
              </a:ext>
            </a:extLst>
          </p:cNvPr>
          <p:cNvSpPr/>
          <p:nvPr/>
        </p:nvSpPr>
        <p:spPr>
          <a:xfrm>
            <a:off x="3906069" y="5588190"/>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8" name="Freeform: Shape 67">
            <a:extLst>
              <a:ext uri="{FF2B5EF4-FFF2-40B4-BE49-F238E27FC236}">
                <a16:creationId xmlns:a16="http://schemas.microsoft.com/office/drawing/2014/main" id="{E011E6F1-4782-8F5E-1BF8-7AE6C078C8BC}"/>
              </a:ext>
            </a:extLst>
          </p:cNvPr>
          <p:cNvSpPr/>
          <p:nvPr/>
        </p:nvSpPr>
        <p:spPr>
          <a:xfrm>
            <a:off x="7833132" y="5588190"/>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2" name="Google Shape;429;p17">
            <a:extLst>
              <a:ext uri="{FF2B5EF4-FFF2-40B4-BE49-F238E27FC236}">
                <a16:creationId xmlns:a16="http://schemas.microsoft.com/office/drawing/2014/main" id="{7C9C74C1-6D9E-BCEC-FABB-CB7B359CE51F}"/>
              </a:ext>
            </a:extLst>
          </p:cNvPr>
          <p:cNvSpPr>
            <a:spLocks noChangeAspect="1"/>
          </p:cNvSpPr>
          <p:nvPr/>
        </p:nvSpPr>
        <p:spPr>
          <a:xfrm rot="5400000">
            <a:off x="283855" y="1812573"/>
            <a:ext cx="529711" cy="32400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 name="Google Shape;429;p17">
            <a:extLst>
              <a:ext uri="{FF2B5EF4-FFF2-40B4-BE49-F238E27FC236}">
                <a16:creationId xmlns:a16="http://schemas.microsoft.com/office/drawing/2014/main" id="{D8094A8C-788A-F0DC-786B-5B8B4D0468E4}"/>
              </a:ext>
            </a:extLst>
          </p:cNvPr>
          <p:cNvSpPr>
            <a:spLocks noChangeAspect="1"/>
          </p:cNvSpPr>
          <p:nvPr/>
        </p:nvSpPr>
        <p:spPr>
          <a:xfrm rot="5400000">
            <a:off x="11478771" y="5729355"/>
            <a:ext cx="384814" cy="396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40545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B00E2-337E-17C4-A9A0-F39FAED3A8E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5291AB-991E-A75B-36F2-950D67988675}"/>
              </a:ext>
            </a:extLst>
          </p:cNvPr>
          <p:cNvSpPr>
            <a:spLocks noGrp="1"/>
          </p:cNvSpPr>
          <p:nvPr>
            <p:ph type="title"/>
          </p:nvPr>
        </p:nvSpPr>
        <p:spPr>
          <a:xfrm>
            <a:off x="838200" y="192378"/>
            <a:ext cx="10515600" cy="1325563"/>
          </a:xfrm>
        </p:spPr>
        <p:txBody>
          <a:bodyPr>
            <a:normAutofit/>
          </a:bodyPr>
          <a:lstStyle/>
          <a:p>
            <a:pPr>
              <a:lnSpc>
                <a:spcPct val="90000"/>
              </a:lnSpc>
              <a:spcBef>
                <a:spcPts val="1200"/>
              </a:spcBef>
              <a:spcAft>
                <a:spcPts val="200"/>
              </a:spcAft>
              <a:buClr>
                <a:schemeClr val="accent1"/>
              </a:buClr>
              <a:buSzPct val="100000"/>
            </a:pPr>
            <a:r>
              <a:rPr lang="en-GB" b="1" dirty="0">
                <a:solidFill>
                  <a:schemeClr val="accent4"/>
                </a:solidFill>
                <a:ea typeface="+mn-ea"/>
                <a:cs typeface="Times New Roman" panose="02020603050405020304" pitchFamily="18" charset="0"/>
              </a:rPr>
              <a:t>Assessment Workflow</a:t>
            </a:r>
          </a:p>
        </p:txBody>
      </p:sp>
      <p:sp>
        <p:nvSpPr>
          <p:cNvPr id="56" name="Straight Connector 4">
            <a:extLst>
              <a:ext uri="{FF2B5EF4-FFF2-40B4-BE49-F238E27FC236}">
                <a16:creationId xmlns:a16="http://schemas.microsoft.com/office/drawing/2014/main" id="{F5E8D08B-B247-3DC3-5479-A43C8E82957C}"/>
              </a:ext>
            </a:extLst>
          </p:cNvPr>
          <p:cNvSpPr txBox="1"/>
          <p:nvPr/>
        </p:nvSpPr>
        <p:spPr>
          <a:xfrm>
            <a:off x="3998758" y="2809937"/>
            <a:ext cx="35225" cy="15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54" name="TextBox 53">
            <a:extLst>
              <a:ext uri="{FF2B5EF4-FFF2-40B4-BE49-F238E27FC236}">
                <a16:creationId xmlns:a16="http://schemas.microsoft.com/office/drawing/2014/main" id="{713BE434-8AA5-267E-CB66-18235A76168C}"/>
              </a:ext>
            </a:extLst>
          </p:cNvPr>
          <p:cNvSpPr txBox="1"/>
          <p:nvPr/>
        </p:nvSpPr>
        <p:spPr>
          <a:xfrm>
            <a:off x="520822" y="1711217"/>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Pre-arrival briefing, gather all documents</a:t>
            </a:r>
          </a:p>
        </p:txBody>
      </p:sp>
      <p:sp>
        <p:nvSpPr>
          <p:cNvPr id="50" name="TextBox 49">
            <a:extLst>
              <a:ext uri="{FF2B5EF4-FFF2-40B4-BE49-F238E27FC236}">
                <a16:creationId xmlns:a16="http://schemas.microsoft.com/office/drawing/2014/main" id="{DA793D72-63D5-560A-131D-BA6215B9D04A}"/>
              </a:ext>
            </a:extLst>
          </p:cNvPr>
          <p:cNvSpPr txBox="1"/>
          <p:nvPr/>
        </p:nvSpPr>
        <p:spPr>
          <a:xfrm>
            <a:off x="4447885" y="1711217"/>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Inform laboratories and gather all documents</a:t>
            </a:r>
          </a:p>
        </p:txBody>
      </p:sp>
      <p:sp>
        <p:nvSpPr>
          <p:cNvPr id="48" name="Straight Connector 12">
            <a:extLst>
              <a:ext uri="{FF2B5EF4-FFF2-40B4-BE49-F238E27FC236}">
                <a16:creationId xmlns:a16="http://schemas.microsoft.com/office/drawing/2014/main" id="{0D1CB175-1564-22D0-005E-BA2C63ED052F}"/>
              </a:ext>
            </a:extLst>
          </p:cNvPr>
          <p:cNvSpPr txBox="1"/>
          <p:nvPr/>
        </p:nvSpPr>
        <p:spPr>
          <a:xfrm>
            <a:off x="5897276" y="3554396"/>
            <a:ext cx="387923" cy="48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46" name="TextBox 45">
            <a:extLst>
              <a:ext uri="{FF2B5EF4-FFF2-40B4-BE49-F238E27FC236}">
                <a16:creationId xmlns:a16="http://schemas.microsoft.com/office/drawing/2014/main" id="{34038BA0-FEB8-FC47-88D3-92D67E0DAA71}"/>
              </a:ext>
            </a:extLst>
          </p:cNvPr>
          <p:cNvSpPr txBox="1"/>
          <p:nvPr/>
        </p:nvSpPr>
        <p:spPr>
          <a:xfrm>
            <a:off x="8374949" y="1711217"/>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National checklist </a:t>
            </a:r>
          </a:p>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(2 days)</a:t>
            </a:r>
          </a:p>
        </p:txBody>
      </p:sp>
      <p:sp>
        <p:nvSpPr>
          <p:cNvPr id="42" name="TextBox 41">
            <a:extLst>
              <a:ext uri="{FF2B5EF4-FFF2-40B4-BE49-F238E27FC236}">
                <a16:creationId xmlns:a16="http://schemas.microsoft.com/office/drawing/2014/main" id="{252B71F2-113F-6C05-2094-67B1BCFD5AA4}"/>
              </a:ext>
            </a:extLst>
          </p:cNvPr>
          <p:cNvSpPr txBox="1"/>
          <p:nvPr/>
        </p:nvSpPr>
        <p:spPr>
          <a:xfrm>
            <a:off x="520822" y="3361336"/>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72000" tIns="72000" rIns="72000" bIns="7200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Facility assessments </a:t>
            </a:r>
          </a:p>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(1 day per lab/ 0.5 day per RDT)</a:t>
            </a:r>
          </a:p>
        </p:txBody>
      </p:sp>
      <p:sp>
        <p:nvSpPr>
          <p:cNvPr id="38" name="TextBox 37">
            <a:extLst>
              <a:ext uri="{FF2B5EF4-FFF2-40B4-BE49-F238E27FC236}">
                <a16:creationId xmlns:a16="http://schemas.microsoft.com/office/drawing/2014/main" id="{27619AA5-D173-AB07-ADC3-4A1256B0688E}"/>
              </a:ext>
            </a:extLst>
          </p:cNvPr>
          <p:cNvSpPr txBox="1"/>
          <p:nvPr/>
        </p:nvSpPr>
        <p:spPr>
          <a:xfrm>
            <a:off x="4447885" y="3361336"/>
            <a:ext cx="3312000" cy="126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bg1"/>
                </a:solidFill>
              </a:rPr>
              <a:t>Aggregate laboratory scores (0.5 days)</a:t>
            </a:r>
          </a:p>
        </p:txBody>
      </p:sp>
      <p:sp>
        <p:nvSpPr>
          <p:cNvPr id="36" name="Straight Connector 24">
            <a:extLst>
              <a:ext uri="{FF2B5EF4-FFF2-40B4-BE49-F238E27FC236}">
                <a16:creationId xmlns:a16="http://schemas.microsoft.com/office/drawing/2014/main" id="{21FC1859-27CB-3858-5C3C-614BC96AC2D6}"/>
              </a:ext>
            </a:extLst>
          </p:cNvPr>
          <p:cNvSpPr txBox="1"/>
          <p:nvPr/>
        </p:nvSpPr>
        <p:spPr>
          <a:xfrm>
            <a:off x="6956084" y="5622393"/>
            <a:ext cx="403150" cy="55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34" name="TextBox 33">
            <a:extLst>
              <a:ext uri="{FF2B5EF4-FFF2-40B4-BE49-F238E27FC236}">
                <a16:creationId xmlns:a16="http://schemas.microsoft.com/office/drawing/2014/main" id="{355C344B-ADAD-70AF-C695-457E7F875B50}"/>
              </a:ext>
            </a:extLst>
          </p:cNvPr>
          <p:cNvSpPr txBox="1"/>
          <p:nvPr/>
        </p:nvSpPr>
        <p:spPr>
          <a:xfrm>
            <a:off x="8374949" y="3361336"/>
            <a:ext cx="3312000" cy="126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bg1"/>
                </a:solidFill>
              </a:rPr>
              <a:t>Revise national checklist based on laboratory findings</a:t>
            </a:r>
          </a:p>
          <a:p>
            <a:pPr marL="0" lvl="0" indent="0" algn="ctr" defTabSz="889000">
              <a:lnSpc>
                <a:spcPct val="90000"/>
              </a:lnSpc>
              <a:spcBef>
                <a:spcPct val="0"/>
              </a:spcBef>
              <a:spcAft>
                <a:spcPct val="35000"/>
              </a:spcAft>
              <a:buNone/>
            </a:pPr>
            <a:r>
              <a:rPr lang="en-GB" sz="1700" b="1" kern="1200" dirty="0">
                <a:solidFill>
                  <a:schemeClr val="bg1"/>
                </a:solidFill>
              </a:rPr>
              <a:t>(0.5 days)</a:t>
            </a:r>
          </a:p>
        </p:txBody>
      </p:sp>
      <p:sp>
        <p:nvSpPr>
          <p:cNvPr id="30" name="TextBox 29">
            <a:extLst>
              <a:ext uri="{FF2B5EF4-FFF2-40B4-BE49-F238E27FC236}">
                <a16:creationId xmlns:a16="http://schemas.microsoft.com/office/drawing/2014/main" id="{B518D642-20FD-A3AA-82E4-DC79D0CEA21C}"/>
              </a:ext>
            </a:extLst>
          </p:cNvPr>
          <p:cNvSpPr txBox="1"/>
          <p:nvPr/>
        </p:nvSpPr>
        <p:spPr>
          <a:xfrm>
            <a:off x="520822" y="5003910"/>
            <a:ext cx="3312000" cy="126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bg1"/>
                </a:solidFill>
              </a:rPr>
              <a:t>Assign priorities and determine impact </a:t>
            </a:r>
            <a:br>
              <a:rPr lang="hu-HU" sz="1700" b="1" kern="1200" dirty="0">
                <a:solidFill>
                  <a:schemeClr val="bg1"/>
                </a:solidFill>
              </a:rPr>
            </a:br>
            <a:r>
              <a:rPr lang="en-GB" sz="1700" b="1" kern="1200" dirty="0">
                <a:solidFill>
                  <a:schemeClr val="bg1"/>
                </a:solidFill>
              </a:rPr>
              <a:t>(0.5 days)</a:t>
            </a:r>
          </a:p>
        </p:txBody>
      </p:sp>
      <p:sp>
        <p:nvSpPr>
          <p:cNvPr id="26" name="TextBox 25">
            <a:extLst>
              <a:ext uri="{FF2B5EF4-FFF2-40B4-BE49-F238E27FC236}">
                <a16:creationId xmlns:a16="http://schemas.microsoft.com/office/drawing/2014/main" id="{C5F09DAA-2A5C-D92C-9A89-D3E0E1490BE4}"/>
              </a:ext>
            </a:extLst>
          </p:cNvPr>
          <p:cNvSpPr txBox="1"/>
          <p:nvPr/>
        </p:nvSpPr>
        <p:spPr>
          <a:xfrm>
            <a:off x="4447885" y="5003910"/>
            <a:ext cx="3312000" cy="126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marL="0" lvl="0" indent="0" algn="ctr" defTabSz="1155700">
              <a:lnSpc>
                <a:spcPct val="90000"/>
              </a:lnSpc>
              <a:spcBef>
                <a:spcPct val="0"/>
              </a:spcBef>
              <a:spcAft>
                <a:spcPct val="35000"/>
              </a:spcAft>
              <a:buNone/>
            </a:pPr>
            <a:r>
              <a:rPr lang="en-GB" sz="1700" b="1" kern="1200" dirty="0">
                <a:solidFill>
                  <a:schemeClr val="tx1"/>
                </a:solidFill>
              </a:rPr>
              <a:t> </a:t>
            </a:r>
            <a:r>
              <a:rPr lang="en-GB" sz="1700" b="1" kern="1200" dirty="0">
                <a:solidFill>
                  <a:schemeClr val="bg1"/>
                </a:solidFill>
              </a:rPr>
              <a:t>Determine top 10 components (lowest score, highest priority, highest impact)</a:t>
            </a:r>
          </a:p>
          <a:p>
            <a:pPr marL="0" lvl="0" indent="0" algn="ctr" defTabSz="1155700">
              <a:lnSpc>
                <a:spcPct val="90000"/>
              </a:lnSpc>
              <a:spcBef>
                <a:spcPct val="0"/>
              </a:spcBef>
              <a:spcAft>
                <a:spcPct val="35000"/>
              </a:spcAft>
              <a:buNone/>
            </a:pPr>
            <a:r>
              <a:rPr lang="en-GB" sz="1700" b="1" kern="1200" dirty="0">
                <a:solidFill>
                  <a:schemeClr val="bg1"/>
                </a:solidFill>
              </a:rPr>
              <a:t>(1 day)</a:t>
            </a:r>
          </a:p>
        </p:txBody>
      </p:sp>
      <p:sp>
        <p:nvSpPr>
          <p:cNvPr id="24" name="TextBox 23">
            <a:extLst>
              <a:ext uri="{FF2B5EF4-FFF2-40B4-BE49-F238E27FC236}">
                <a16:creationId xmlns:a16="http://schemas.microsoft.com/office/drawing/2014/main" id="{C510A87C-5D20-FCD4-0968-85FE2AC27E07}"/>
              </a:ext>
            </a:extLst>
          </p:cNvPr>
          <p:cNvSpPr txBox="1"/>
          <p:nvPr/>
        </p:nvSpPr>
        <p:spPr>
          <a:xfrm>
            <a:off x="8374949" y="5003910"/>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1700" b="1" kern="1200" dirty="0">
                <a:solidFill>
                  <a:schemeClr val="tx1">
                    <a:lumMod val="40000"/>
                    <a:lumOff val="60000"/>
                  </a:schemeClr>
                </a:solidFill>
              </a:rPr>
              <a:t>Write report </a:t>
            </a:r>
            <a:br>
              <a:rPr lang="hu-HU" sz="1700" b="1" kern="1200" dirty="0">
                <a:solidFill>
                  <a:schemeClr val="tx1">
                    <a:lumMod val="40000"/>
                    <a:lumOff val="60000"/>
                  </a:schemeClr>
                </a:solidFill>
              </a:rPr>
            </a:br>
            <a:r>
              <a:rPr lang="en-GB" sz="1700" b="1" kern="1200" dirty="0">
                <a:solidFill>
                  <a:schemeClr val="tx1">
                    <a:lumMod val="40000"/>
                    <a:lumOff val="60000"/>
                  </a:schemeClr>
                </a:solidFill>
              </a:rPr>
              <a:t>(3 weeks)</a:t>
            </a:r>
          </a:p>
        </p:txBody>
      </p:sp>
      <p:sp>
        <p:nvSpPr>
          <p:cNvPr id="59" name="Freeform: Shape 58">
            <a:extLst>
              <a:ext uri="{FF2B5EF4-FFF2-40B4-BE49-F238E27FC236}">
                <a16:creationId xmlns:a16="http://schemas.microsoft.com/office/drawing/2014/main" id="{4CF2EE65-2FB8-1D31-4798-2D042AD43ADA}"/>
              </a:ext>
            </a:extLst>
          </p:cNvPr>
          <p:cNvSpPr/>
          <p:nvPr/>
        </p:nvSpPr>
        <p:spPr>
          <a:xfrm>
            <a:off x="1434000" y="3023016"/>
            <a:ext cx="9324000" cy="288000"/>
          </a:xfrm>
          <a:custGeom>
            <a:avLst/>
            <a:gdLst>
              <a:gd name="connsiteX0" fmla="*/ 8008412 w 8008412"/>
              <a:gd name="connsiteY0" fmla="*/ 0 h 468569"/>
              <a:gd name="connsiteX1" fmla="*/ 8008412 w 8008412"/>
              <a:gd name="connsiteY1" fmla="*/ 251384 h 468569"/>
              <a:gd name="connsiteX2" fmla="*/ 0 w 8008412"/>
              <a:gd name="connsiteY2" fmla="*/ 251384 h 468569"/>
              <a:gd name="connsiteX3" fmla="*/ 0 w 8008412"/>
              <a:gd name="connsiteY3" fmla="*/ 468569 h 468569"/>
            </a:gdLst>
            <a:ahLst/>
            <a:cxnLst>
              <a:cxn ang="0">
                <a:pos x="connsiteX0" y="connsiteY0"/>
              </a:cxn>
              <a:cxn ang="0">
                <a:pos x="connsiteX1" y="connsiteY1"/>
              </a:cxn>
              <a:cxn ang="0">
                <a:pos x="connsiteX2" y="connsiteY2"/>
              </a:cxn>
              <a:cxn ang="0">
                <a:pos x="connsiteX3" y="connsiteY3"/>
              </a:cxn>
            </a:cxnLst>
            <a:rect l="l" t="t" r="r" b="b"/>
            <a:pathLst>
              <a:path w="8008412" h="468569">
                <a:moveTo>
                  <a:pt x="8008412" y="0"/>
                </a:moveTo>
                <a:lnTo>
                  <a:pt x="8008412" y="251384"/>
                </a:lnTo>
                <a:lnTo>
                  <a:pt x="0" y="251384"/>
                </a:lnTo>
                <a:lnTo>
                  <a:pt x="0" y="468569"/>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16307" tIns="231786" rIns="3816308" bIns="231787"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1" name="Freeform: Shape 60">
            <a:extLst>
              <a:ext uri="{FF2B5EF4-FFF2-40B4-BE49-F238E27FC236}">
                <a16:creationId xmlns:a16="http://schemas.microsoft.com/office/drawing/2014/main" id="{2F46C726-F92F-FD8B-14DE-E4DB6612A076}"/>
              </a:ext>
            </a:extLst>
          </p:cNvPr>
          <p:cNvSpPr/>
          <p:nvPr/>
        </p:nvSpPr>
        <p:spPr>
          <a:xfrm>
            <a:off x="1434000" y="4663004"/>
            <a:ext cx="9324000" cy="288000"/>
          </a:xfrm>
          <a:custGeom>
            <a:avLst/>
            <a:gdLst>
              <a:gd name="connsiteX0" fmla="*/ 8008412 w 8008412"/>
              <a:gd name="connsiteY0" fmla="*/ 0 h 468569"/>
              <a:gd name="connsiteX1" fmla="*/ 8008412 w 8008412"/>
              <a:gd name="connsiteY1" fmla="*/ 251384 h 468569"/>
              <a:gd name="connsiteX2" fmla="*/ 0 w 8008412"/>
              <a:gd name="connsiteY2" fmla="*/ 251384 h 468569"/>
              <a:gd name="connsiteX3" fmla="*/ 0 w 8008412"/>
              <a:gd name="connsiteY3" fmla="*/ 468569 h 468569"/>
            </a:gdLst>
            <a:ahLst/>
            <a:cxnLst>
              <a:cxn ang="0">
                <a:pos x="connsiteX0" y="connsiteY0"/>
              </a:cxn>
              <a:cxn ang="0">
                <a:pos x="connsiteX1" y="connsiteY1"/>
              </a:cxn>
              <a:cxn ang="0">
                <a:pos x="connsiteX2" y="connsiteY2"/>
              </a:cxn>
              <a:cxn ang="0">
                <a:pos x="connsiteX3" y="connsiteY3"/>
              </a:cxn>
            </a:cxnLst>
            <a:rect l="l" t="t" r="r" b="b"/>
            <a:pathLst>
              <a:path w="8008412" h="468569">
                <a:moveTo>
                  <a:pt x="8008412" y="0"/>
                </a:moveTo>
                <a:lnTo>
                  <a:pt x="8008412" y="251384"/>
                </a:lnTo>
                <a:lnTo>
                  <a:pt x="0" y="251384"/>
                </a:lnTo>
                <a:lnTo>
                  <a:pt x="0" y="468569"/>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16307" tIns="231786" rIns="3816308" bIns="231787"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3" name="Freeform: Shape 62">
            <a:extLst>
              <a:ext uri="{FF2B5EF4-FFF2-40B4-BE49-F238E27FC236}">
                <a16:creationId xmlns:a16="http://schemas.microsoft.com/office/drawing/2014/main" id="{46600080-37FE-EA7D-D7B0-BE924C20A5E7}"/>
              </a:ext>
            </a:extLst>
          </p:cNvPr>
          <p:cNvSpPr/>
          <p:nvPr/>
        </p:nvSpPr>
        <p:spPr>
          <a:xfrm>
            <a:off x="3906069" y="2295497"/>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4" name="Freeform: Shape 63">
            <a:extLst>
              <a:ext uri="{FF2B5EF4-FFF2-40B4-BE49-F238E27FC236}">
                <a16:creationId xmlns:a16="http://schemas.microsoft.com/office/drawing/2014/main" id="{0C5DF757-07E6-9DA9-627B-84A29E3893CC}"/>
              </a:ext>
            </a:extLst>
          </p:cNvPr>
          <p:cNvSpPr/>
          <p:nvPr/>
        </p:nvSpPr>
        <p:spPr>
          <a:xfrm>
            <a:off x="7833132" y="2295497"/>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5" name="Freeform: Shape 64">
            <a:extLst>
              <a:ext uri="{FF2B5EF4-FFF2-40B4-BE49-F238E27FC236}">
                <a16:creationId xmlns:a16="http://schemas.microsoft.com/office/drawing/2014/main" id="{D8ECAA5B-18E8-133A-7C7F-5D8A3686A2DB}"/>
              </a:ext>
            </a:extLst>
          </p:cNvPr>
          <p:cNvSpPr/>
          <p:nvPr/>
        </p:nvSpPr>
        <p:spPr>
          <a:xfrm>
            <a:off x="7833132" y="3945616"/>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6" name="Freeform: Shape 65">
            <a:extLst>
              <a:ext uri="{FF2B5EF4-FFF2-40B4-BE49-F238E27FC236}">
                <a16:creationId xmlns:a16="http://schemas.microsoft.com/office/drawing/2014/main" id="{DC6AC413-F134-AFEF-B9D5-9DDBF2D04C8F}"/>
              </a:ext>
            </a:extLst>
          </p:cNvPr>
          <p:cNvSpPr/>
          <p:nvPr/>
        </p:nvSpPr>
        <p:spPr>
          <a:xfrm>
            <a:off x="3906069" y="3945616"/>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7" name="Freeform: Shape 66">
            <a:extLst>
              <a:ext uri="{FF2B5EF4-FFF2-40B4-BE49-F238E27FC236}">
                <a16:creationId xmlns:a16="http://schemas.microsoft.com/office/drawing/2014/main" id="{4263C829-C2AE-02EC-E3BA-D786409836FE}"/>
              </a:ext>
            </a:extLst>
          </p:cNvPr>
          <p:cNvSpPr/>
          <p:nvPr/>
        </p:nvSpPr>
        <p:spPr>
          <a:xfrm>
            <a:off x="3906069" y="5588190"/>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8" name="Freeform: Shape 67">
            <a:extLst>
              <a:ext uri="{FF2B5EF4-FFF2-40B4-BE49-F238E27FC236}">
                <a16:creationId xmlns:a16="http://schemas.microsoft.com/office/drawing/2014/main" id="{4D44C96A-8DF3-ED8D-8B38-7DC343E5C39C}"/>
              </a:ext>
            </a:extLst>
          </p:cNvPr>
          <p:cNvSpPr/>
          <p:nvPr/>
        </p:nvSpPr>
        <p:spPr>
          <a:xfrm>
            <a:off x="7833132" y="5588190"/>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2" name="Google Shape;429;p17">
            <a:extLst>
              <a:ext uri="{FF2B5EF4-FFF2-40B4-BE49-F238E27FC236}">
                <a16:creationId xmlns:a16="http://schemas.microsoft.com/office/drawing/2014/main" id="{6E5DE395-FE86-5178-05C5-AC3A8C601115}"/>
              </a:ext>
            </a:extLst>
          </p:cNvPr>
          <p:cNvSpPr>
            <a:spLocks noChangeAspect="1"/>
          </p:cNvSpPr>
          <p:nvPr/>
        </p:nvSpPr>
        <p:spPr>
          <a:xfrm rot="5400000">
            <a:off x="283855" y="1812573"/>
            <a:ext cx="529711" cy="32400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 name="Google Shape;429;p17">
            <a:extLst>
              <a:ext uri="{FF2B5EF4-FFF2-40B4-BE49-F238E27FC236}">
                <a16:creationId xmlns:a16="http://schemas.microsoft.com/office/drawing/2014/main" id="{32ED9850-8BC6-2056-B25A-3E6B3BEA7A1B}"/>
              </a:ext>
            </a:extLst>
          </p:cNvPr>
          <p:cNvSpPr>
            <a:spLocks noChangeAspect="1"/>
          </p:cNvSpPr>
          <p:nvPr/>
        </p:nvSpPr>
        <p:spPr>
          <a:xfrm rot="5400000">
            <a:off x="11478771" y="5729355"/>
            <a:ext cx="384814" cy="396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59038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21951-AA38-95A2-E754-E271029023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57B531-BC89-D9A6-BB25-BFDFE8F49678}"/>
              </a:ext>
            </a:extLst>
          </p:cNvPr>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9" name="Rectangle 8">
            <a:extLst>
              <a:ext uri="{FF2B5EF4-FFF2-40B4-BE49-F238E27FC236}">
                <a16:creationId xmlns:a16="http://schemas.microsoft.com/office/drawing/2014/main" id="{173C611A-0A9B-2FFC-D217-9250E5C555E0}"/>
              </a:ext>
            </a:extLst>
          </p:cNvPr>
          <p:cNvSpPr/>
          <p:nvPr/>
        </p:nvSpPr>
        <p:spPr>
          <a:xfrm>
            <a:off x="3476625" y="3543300"/>
            <a:ext cx="3609975" cy="288000"/>
          </a:xfrm>
          <a:prstGeom prst="rect">
            <a:avLst/>
          </a:prstGeom>
          <a:solidFill>
            <a:srgbClr val="F8C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Rectangle 6">
            <a:extLst>
              <a:ext uri="{FF2B5EF4-FFF2-40B4-BE49-F238E27FC236}">
                <a16:creationId xmlns:a16="http://schemas.microsoft.com/office/drawing/2014/main" id="{161EFBD0-3C04-B855-11BF-3D24325DAC48}"/>
              </a:ext>
            </a:extLst>
          </p:cNvPr>
          <p:cNvSpPr/>
          <p:nvPr/>
        </p:nvSpPr>
        <p:spPr>
          <a:xfrm>
            <a:off x="3803291" y="3048085"/>
            <a:ext cx="4284000" cy="288000"/>
          </a:xfrm>
          <a:prstGeom prst="rect">
            <a:avLst/>
          </a:prstGeom>
          <a:solidFill>
            <a:srgbClr val="F8C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ontent Placeholder 2">
            <a:extLst>
              <a:ext uri="{FF2B5EF4-FFF2-40B4-BE49-F238E27FC236}">
                <a16:creationId xmlns:a16="http://schemas.microsoft.com/office/drawing/2014/main" id="{97176E10-FE1D-9697-4E83-2D26F17EE7F1}"/>
              </a:ext>
            </a:extLst>
          </p:cNvPr>
          <p:cNvSpPr>
            <a:spLocks noGrp="1"/>
          </p:cNvSpPr>
          <p:nvPr>
            <p:ph idx="1"/>
          </p:nvPr>
        </p:nvSpPr>
        <p:spPr>
          <a:xfrm>
            <a:off x="1772556" y="979714"/>
            <a:ext cx="8646887" cy="4397828"/>
          </a:xfrm>
          <a:ln w="6350">
            <a:solidFill>
              <a:schemeClr val="tx1"/>
            </a:solidFill>
          </a:ln>
        </p:spPr>
        <p:txBody>
          <a:bodyPr lIns="144000" tIns="180000" rIns="396000" bIns="72000"/>
          <a:lstStyle/>
          <a:p>
            <a:pPr marL="324000" indent="-288000">
              <a:spcBef>
                <a:spcPts val="1200"/>
              </a:spcBef>
              <a:spcAft>
                <a:spcPts val="300"/>
              </a:spcAft>
              <a:buClr>
                <a:srgbClr val="F8C056"/>
              </a:buClr>
              <a:buSzPct val="150000"/>
              <a:buFont typeface="Arial" panose="020B0604020202020204" pitchFamily="34" charset="0"/>
              <a:buChar char="•"/>
            </a:pPr>
            <a:r>
              <a:rPr lang="en-GB" dirty="0"/>
              <a:t>The data collected at all the different facilities needs to be compiled by the team and assessment leads. </a:t>
            </a:r>
          </a:p>
          <a:p>
            <a:pPr marL="324000" indent="-288000">
              <a:spcBef>
                <a:spcPts val="1200"/>
              </a:spcBef>
              <a:spcAft>
                <a:spcPts val="300"/>
              </a:spcAft>
              <a:buClr>
                <a:srgbClr val="F8C056"/>
              </a:buClr>
              <a:buSzPct val="150000"/>
              <a:buFont typeface="Arial" panose="020B0604020202020204" pitchFamily="34" charset="0"/>
              <a:buChar char="•"/>
            </a:pPr>
            <a:r>
              <a:rPr lang="en-GB" dirty="0">
                <a:latin typeface="Trebuchet MS" panose="020B0603020202020204" pitchFamily="34" charset="0"/>
              </a:rPr>
              <a:t>This can be very time consuming; we have provided a method to automatically collect the data needed for National reporting in one sheet.</a:t>
            </a:r>
          </a:p>
          <a:p>
            <a:pPr marL="324000" indent="-288000">
              <a:spcBef>
                <a:spcPts val="1200"/>
              </a:spcBef>
              <a:spcAft>
                <a:spcPts val="300"/>
              </a:spcAft>
              <a:buClr>
                <a:srgbClr val="F8C056"/>
              </a:buClr>
              <a:buSzPct val="150000"/>
              <a:buFont typeface="Arial" panose="020B0604020202020204" pitchFamily="34" charset="0"/>
              <a:buChar char="•"/>
            </a:pPr>
            <a:r>
              <a:rPr lang="en-GB" dirty="0"/>
              <a:t>Click on the “Create Aggregate National Data” button</a:t>
            </a:r>
          </a:p>
          <a:p>
            <a:pPr marL="324000" indent="-288000">
              <a:spcBef>
                <a:spcPts val="1200"/>
              </a:spcBef>
              <a:spcAft>
                <a:spcPts val="300"/>
              </a:spcAft>
              <a:buClr>
                <a:srgbClr val="F8C056"/>
              </a:buClr>
              <a:buSzPct val="150000"/>
              <a:buFont typeface="Arial" panose="020B0604020202020204" pitchFamily="34" charset="0"/>
              <a:buChar char="•"/>
            </a:pPr>
            <a:r>
              <a:rPr lang="en-GB" dirty="0">
                <a:latin typeface="Trebuchet MS" panose="020B0603020202020204" pitchFamily="34" charset="0"/>
              </a:rPr>
              <a:t>Go to the “</a:t>
            </a:r>
            <a:r>
              <a:rPr lang="en-GB" dirty="0"/>
              <a:t>National level verification” tab, </a:t>
            </a:r>
            <a:br>
              <a:rPr lang="hu-HU" dirty="0"/>
            </a:br>
            <a:r>
              <a:rPr lang="en-GB" dirty="0"/>
              <a:t>several table should be populated</a:t>
            </a:r>
          </a:p>
          <a:p>
            <a:pPr marL="324000" indent="-288000">
              <a:spcBef>
                <a:spcPts val="1200"/>
              </a:spcBef>
              <a:spcAft>
                <a:spcPts val="300"/>
              </a:spcAft>
              <a:buClr>
                <a:srgbClr val="F8C056"/>
              </a:buClr>
              <a:buSzPct val="150000"/>
              <a:buFont typeface="Arial" panose="020B0604020202020204" pitchFamily="34" charset="0"/>
              <a:buChar char="•"/>
            </a:pPr>
            <a:r>
              <a:rPr lang="en-GB" dirty="0"/>
              <a:t>These can then be cut and pasted into the </a:t>
            </a:r>
            <a:br>
              <a:rPr lang="hu-HU" dirty="0"/>
            </a:br>
            <a:r>
              <a:rPr lang="en-GB" dirty="0"/>
              <a:t>National sheets in the correct tabs</a:t>
            </a:r>
          </a:p>
          <a:p>
            <a:pPr marL="36000">
              <a:spcBef>
                <a:spcPts val="1200"/>
              </a:spcBef>
              <a:spcAft>
                <a:spcPts val="300"/>
              </a:spcAft>
              <a:buClr>
                <a:srgbClr val="F8C056"/>
              </a:buClr>
              <a:buSzPct val="150000"/>
            </a:pPr>
            <a:endParaRPr lang="en-GB" dirty="0">
              <a:latin typeface="Trebuchet MS" panose="020B0603020202020204" pitchFamily="34" charset="0"/>
            </a:endParaRPr>
          </a:p>
        </p:txBody>
      </p:sp>
      <p:sp>
        <p:nvSpPr>
          <p:cNvPr id="5" name="Text Placeholder 4">
            <a:extLst>
              <a:ext uri="{FF2B5EF4-FFF2-40B4-BE49-F238E27FC236}">
                <a16:creationId xmlns:a16="http://schemas.microsoft.com/office/drawing/2014/main" id="{33569D97-E77C-A084-650B-6B3638CE867C}"/>
              </a:ext>
            </a:extLst>
          </p:cNvPr>
          <p:cNvSpPr>
            <a:spLocks noGrp="1"/>
          </p:cNvSpPr>
          <p:nvPr>
            <p:ph type="body" sz="quarter" idx="13"/>
          </p:nvPr>
        </p:nvSpPr>
        <p:spPr/>
        <p:txBody>
          <a:bodyPr/>
          <a:lstStyle/>
          <a:p>
            <a:r>
              <a:rPr lang="en-US" dirty="0">
                <a:solidFill>
                  <a:schemeClr val="accent6">
                    <a:lumMod val="50000"/>
                  </a:schemeClr>
                </a:solidFill>
              </a:rPr>
              <a:t>NATIONAL AGGREGATION</a:t>
            </a:r>
            <a:endParaRPr lang="hu-HU" dirty="0">
              <a:solidFill>
                <a:schemeClr val="accent6">
                  <a:lumMod val="50000"/>
                </a:schemeClr>
              </a:solidFill>
            </a:endParaRPr>
          </a:p>
        </p:txBody>
      </p:sp>
      <p:pic>
        <p:nvPicPr>
          <p:cNvPr id="8" name="Picture 7">
            <a:extLst>
              <a:ext uri="{FF2B5EF4-FFF2-40B4-BE49-F238E27FC236}">
                <a16:creationId xmlns:a16="http://schemas.microsoft.com/office/drawing/2014/main" id="{4AD9A517-EAED-39CD-B7A4-398CAAE44342}"/>
              </a:ext>
            </a:extLst>
          </p:cNvPr>
          <p:cNvPicPr>
            <a:picLocks noChangeAspect="1"/>
          </p:cNvPicPr>
          <p:nvPr/>
        </p:nvPicPr>
        <p:blipFill>
          <a:blip r:embed="rId2"/>
          <a:srcRect t="4305" r="3333"/>
          <a:stretch>
            <a:fillRect/>
          </a:stretch>
        </p:blipFill>
        <p:spPr>
          <a:xfrm>
            <a:off x="9070289" y="3429000"/>
            <a:ext cx="2117741" cy="2661577"/>
          </a:xfrm>
          <a:prstGeom prst="rect">
            <a:avLst/>
          </a:prstGeom>
        </p:spPr>
      </p:pic>
    </p:spTree>
    <p:extLst>
      <p:ext uri="{BB962C8B-B14F-4D97-AF65-F5344CB8AC3E}">
        <p14:creationId xmlns:p14="http://schemas.microsoft.com/office/powerpoint/2010/main" val="199129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55AF-1AC7-E04B-E426-5A29D8A6887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A4791C-12F7-1B3D-3EBB-CB4D165CDD4B}"/>
              </a:ext>
            </a:extLst>
          </p:cNvPr>
          <p:cNvSpPr>
            <a:spLocks noGrp="1"/>
          </p:cNvSpPr>
          <p:nvPr>
            <p:ph idx="1"/>
          </p:nvPr>
        </p:nvSpPr>
        <p:spPr>
          <a:xfrm>
            <a:off x="1468518" y="1275613"/>
            <a:ext cx="3262765" cy="3538261"/>
          </a:xfrm>
          <a:solidFill>
            <a:schemeClr val="bg1"/>
          </a:solidFill>
          <a:ln w="6350">
            <a:solidFill>
              <a:schemeClr val="tx1">
                <a:lumMod val="50000"/>
              </a:schemeClr>
            </a:solidFill>
          </a:ln>
        </p:spPr>
        <p:txBody>
          <a:bodyPr lIns="72000" tIns="180000" rIns="72000" bIns="108000" anchor="b" anchorCtr="0"/>
          <a:lstStyle/>
          <a:p>
            <a:pPr marL="324000" indent="-252000">
              <a:buClr>
                <a:srgbClr val="F8C056"/>
              </a:buClr>
              <a:buSzPct val="150000"/>
              <a:buFont typeface="Arial" panose="020B0604020202020204" pitchFamily="34" charset="0"/>
              <a:buChar char="•"/>
            </a:pPr>
            <a:r>
              <a:rPr lang="en-GB" sz="2000" dirty="0"/>
              <a:t>Unhide all the aggregate worksheets in the National level checklist. </a:t>
            </a:r>
          </a:p>
          <a:p>
            <a:pPr marL="324000" indent="-252000">
              <a:buClr>
                <a:srgbClr val="F8C056"/>
              </a:buClr>
              <a:buSzPct val="150000"/>
              <a:buFont typeface="Arial" panose="020B0604020202020204" pitchFamily="34" charset="0"/>
              <a:buChar char="•"/>
            </a:pPr>
            <a:r>
              <a:rPr lang="en-GB" sz="2000" dirty="0"/>
              <a:t>Carefully cut and paste from each facility the data required in each worksheet. </a:t>
            </a:r>
          </a:p>
        </p:txBody>
      </p:sp>
      <p:sp>
        <p:nvSpPr>
          <p:cNvPr id="2" name="Text Placeholder 1">
            <a:extLst>
              <a:ext uri="{FF2B5EF4-FFF2-40B4-BE49-F238E27FC236}">
                <a16:creationId xmlns:a16="http://schemas.microsoft.com/office/drawing/2014/main" id="{4755AE02-8D22-5627-793C-96B2B69D0F39}"/>
              </a:ext>
            </a:extLst>
          </p:cNvPr>
          <p:cNvSpPr>
            <a:spLocks noGrp="1"/>
          </p:cNvSpPr>
          <p:nvPr>
            <p:ph type="body" sz="quarter" idx="13"/>
          </p:nvPr>
        </p:nvSpPr>
        <p:spPr/>
        <p:txBody>
          <a:bodyPr/>
          <a:lstStyle/>
          <a:p>
            <a:r>
              <a:rPr lang="en-GB" dirty="0">
                <a:solidFill>
                  <a:schemeClr val="accent6">
                    <a:lumMod val="50000"/>
                  </a:schemeClr>
                </a:solidFill>
              </a:rPr>
              <a:t>POST-LABORATORY ASSESSMENT</a:t>
            </a:r>
            <a:endParaRPr lang="hu-HU" dirty="0">
              <a:solidFill>
                <a:schemeClr val="accent6">
                  <a:lumMod val="50000"/>
                </a:schemeClr>
              </a:solidFill>
            </a:endParaRPr>
          </a:p>
        </p:txBody>
      </p:sp>
      <p:pic>
        <p:nvPicPr>
          <p:cNvPr id="7" name="Picture 6">
            <a:extLst>
              <a:ext uri="{FF2B5EF4-FFF2-40B4-BE49-F238E27FC236}">
                <a16:creationId xmlns:a16="http://schemas.microsoft.com/office/drawing/2014/main" id="{270A9435-BADB-4D25-A09C-52CFA16BDD0E}"/>
              </a:ext>
            </a:extLst>
          </p:cNvPr>
          <p:cNvPicPr>
            <a:picLocks noChangeAspect="1"/>
          </p:cNvPicPr>
          <p:nvPr/>
        </p:nvPicPr>
        <p:blipFill>
          <a:blip r:embed="rId2"/>
          <a:stretch>
            <a:fillRect/>
          </a:stretch>
        </p:blipFill>
        <p:spPr>
          <a:xfrm>
            <a:off x="5079207" y="1266088"/>
            <a:ext cx="6540506" cy="4320000"/>
          </a:xfrm>
          <a:prstGeom prst="rect">
            <a:avLst/>
          </a:prstGeom>
          <a:ln w="6350">
            <a:solidFill>
              <a:schemeClr val="tx1">
                <a:lumMod val="50000"/>
              </a:schemeClr>
            </a:solidFill>
          </a:ln>
        </p:spPr>
      </p:pic>
      <p:sp>
        <p:nvSpPr>
          <p:cNvPr id="10" name="TextBox 9">
            <a:extLst>
              <a:ext uri="{FF2B5EF4-FFF2-40B4-BE49-F238E27FC236}">
                <a16:creationId xmlns:a16="http://schemas.microsoft.com/office/drawing/2014/main" id="{68110063-E3DA-1173-5FD9-E0A0F07F3F37}"/>
              </a:ext>
            </a:extLst>
          </p:cNvPr>
          <p:cNvSpPr txBox="1">
            <a:spLocks noChangeAspect="1"/>
          </p:cNvSpPr>
          <p:nvPr/>
        </p:nvSpPr>
        <p:spPr>
          <a:xfrm>
            <a:off x="1854243" y="505100"/>
            <a:ext cx="2448000" cy="1370895"/>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chemeClr val="bg1"/>
                </a:solidFill>
                <a:effectLst/>
                <a:uLnTx/>
                <a:uFillTx/>
                <a:ea typeface="+mn-ea"/>
                <a:cs typeface="+mn-cs"/>
              </a:rPr>
              <a:t>Aggregate laboratory scores </a:t>
            </a:r>
            <a:br>
              <a:rPr kumimoji="0" lang="hu-HU" sz="2000" b="0" i="0" u="none" strike="noStrike" kern="1200" cap="none" spc="0" normalizeH="0" baseline="0" noProof="0" dirty="0">
                <a:ln>
                  <a:noFill/>
                </a:ln>
                <a:solidFill>
                  <a:schemeClr val="bg1"/>
                </a:solidFill>
                <a:effectLst/>
                <a:uLnTx/>
                <a:uFillTx/>
                <a:ea typeface="+mn-ea"/>
                <a:cs typeface="+mn-cs"/>
              </a:rPr>
            </a:br>
            <a:r>
              <a:rPr kumimoji="0" lang="en-GB" sz="2000" b="0" i="0" u="none" strike="noStrike" kern="1200" cap="none" spc="0" normalizeH="0" baseline="0" noProof="0" dirty="0">
                <a:ln>
                  <a:noFill/>
                </a:ln>
                <a:solidFill>
                  <a:schemeClr val="bg1"/>
                </a:solidFill>
                <a:effectLst/>
                <a:uLnTx/>
                <a:uFillTx/>
                <a:ea typeface="+mn-ea"/>
                <a:cs typeface="+mn-cs"/>
              </a:rPr>
              <a:t>(0.5 days)</a:t>
            </a:r>
          </a:p>
        </p:txBody>
      </p:sp>
    </p:spTree>
    <p:extLst>
      <p:ext uri="{BB962C8B-B14F-4D97-AF65-F5344CB8AC3E}">
        <p14:creationId xmlns:p14="http://schemas.microsoft.com/office/powerpoint/2010/main" val="1151867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7CFB2-A48A-9BDA-C49C-E81C6503034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B8C0B3-3AAE-D5FA-E85D-CFB856F65B60}"/>
              </a:ext>
            </a:extLst>
          </p:cNvPr>
          <p:cNvSpPr>
            <a:spLocks noGrp="1"/>
          </p:cNvSpPr>
          <p:nvPr>
            <p:ph idx="1"/>
          </p:nvPr>
        </p:nvSpPr>
        <p:spPr>
          <a:xfrm>
            <a:off x="1875505" y="1186089"/>
            <a:ext cx="3600000" cy="3716275"/>
          </a:xfrm>
          <a:solidFill>
            <a:schemeClr val="bg1"/>
          </a:solidFill>
          <a:ln w="6350">
            <a:solidFill>
              <a:schemeClr val="tx1"/>
            </a:solidFill>
          </a:ln>
        </p:spPr>
        <p:txBody>
          <a:bodyPr lIns="324000" tIns="2052000" rIns="144000" anchor="t" anchorCtr="0"/>
          <a:lstStyle/>
          <a:p>
            <a:pPr marL="0" indent="0">
              <a:buNone/>
            </a:pPr>
            <a:r>
              <a:rPr lang="en-GB" dirty="0"/>
              <a:t>Compare the national scoring to the on-ground reality and revise the scores as required.</a:t>
            </a:r>
          </a:p>
        </p:txBody>
      </p:sp>
      <p:sp>
        <p:nvSpPr>
          <p:cNvPr id="2" name="Text Placeholder 1">
            <a:extLst>
              <a:ext uri="{FF2B5EF4-FFF2-40B4-BE49-F238E27FC236}">
                <a16:creationId xmlns:a16="http://schemas.microsoft.com/office/drawing/2014/main" id="{058C8CB6-63A2-8F2F-5FC4-A27DB1345CCE}"/>
              </a:ext>
            </a:extLst>
          </p:cNvPr>
          <p:cNvSpPr>
            <a:spLocks noGrp="1"/>
          </p:cNvSpPr>
          <p:nvPr>
            <p:ph type="body" sz="quarter" idx="13"/>
          </p:nvPr>
        </p:nvSpPr>
        <p:spPr/>
        <p:txBody>
          <a:bodyPr/>
          <a:lstStyle/>
          <a:p>
            <a:r>
              <a:rPr lang="en-GB" dirty="0">
                <a:solidFill>
                  <a:schemeClr val="tx1"/>
                </a:solidFill>
              </a:rPr>
              <a:t>POST-LABORATORY ASSESSMENT</a:t>
            </a:r>
            <a:endParaRPr lang="hu-HU" dirty="0"/>
          </a:p>
        </p:txBody>
      </p:sp>
      <p:pic>
        <p:nvPicPr>
          <p:cNvPr id="3" name="Picture 2">
            <a:extLst>
              <a:ext uri="{FF2B5EF4-FFF2-40B4-BE49-F238E27FC236}">
                <a16:creationId xmlns:a16="http://schemas.microsoft.com/office/drawing/2014/main" id="{D29BB3CD-4B56-B850-DA09-7A9371022934}"/>
              </a:ext>
            </a:extLst>
          </p:cNvPr>
          <p:cNvPicPr>
            <a:picLocks noChangeAspect="1"/>
          </p:cNvPicPr>
          <p:nvPr/>
        </p:nvPicPr>
        <p:blipFill>
          <a:blip r:embed="rId2"/>
          <a:stretch>
            <a:fillRect/>
          </a:stretch>
        </p:blipFill>
        <p:spPr>
          <a:xfrm>
            <a:off x="6340593" y="1217199"/>
            <a:ext cx="4741738" cy="4423602"/>
          </a:xfrm>
          <a:prstGeom prst="rect">
            <a:avLst/>
          </a:prstGeom>
          <a:ln w="6350">
            <a:solidFill>
              <a:schemeClr val="tx1"/>
            </a:solidFill>
          </a:ln>
        </p:spPr>
      </p:pic>
      <p:sp>
        <p:nvSpPr>
          <p:cNvPr id="9" name="TextBox 8">
            <a:extLst>
              <a:ext uri="{FF2B5EF4-FFF2-40B4-BE49-F238E27FC236}">
                <a16:creationId xmlns:a16="http://schemas.microsoft.com/office/drawing/2014/main" id="{F5CC107D-88D3-EB89-6803-1FEE74292F8E}"/>
              </a:ext>
            </a:extLst>
          </p:cNvPr>
          <p:cNvSpPr txBox="1">
            <a:spLocks noChangeAspect="1"/>
          </p:cNvSpPr>
          <p:nvPr/>
        </p:nvSpPr>
        <p:spPr>
          <a:xfrm>
            <a:off x="2379505" y="743320"/>
            <a:ext cx="2592000" cy="1657718"/>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chemeClr val="bg1"/>
                </a:solidFill>
                <a:effectLst/>
                <a:uLnTx/>
                <a:uFillTx/>
                <a:ea typeface="+mn-ea"/>
                <a:cs typeface="+mn-cs"/>
              </a:rPr>
              <a:t>Revise national checklist based on laboratory findings</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chemeClr val="bg1"/>
                </a:solidFill>
                <a:effectLst/>
                <a:uLnTx/>
                <a:uFillTx/>
                <a:ea typeface="+mn-ea"/>
                <a:cs typeface="+mn-cs"/>
              </a:rPr>
              <a:t>(0.5 days)</a:t>
            </a:r>
          </a:p>
        </p:txBody>
      </p:sp>
    </p:spTree>
    <p:extLst>
      <p:ext uri="{BB962C8B-B14F-4D97-AF65-F5344CB8AC3E}">
        <p14:creationId xmlns:p14="http://schemas.microsoft.com/office/powerpoint/2010/main" val="425462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143EE-B9DD-9185-7451-35D94254F23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1A8E4B8-47C4-7C4F-5EC4-3628C1505BAC}"/>
              </a:ext>
            </a:extLst>
          </p:cNvPr>
          <p:cNvSpPr>
            <a:spLocks noGrp="1"/>
          </p:cNvSpPr>
          <p:nvPr>
            <p:ph type="body" sz="quarter" idx="13"/>
          </p:nvPr>
        </p:nvSpPr>
        <p:spPr>
          <a:xfrm rot="16200000">
            <a:off x="-2908301" y="2908299"/>
            <a:ext cx="6858001" cy="1041400"/>
          </a:xfrm>
        </p:spPr>
        <p:txBody>
          <a:bodyPr anchor="ctr" anchorCtr="0">
            <a:noAutofit/>
          </a:bodyPr>
          <a:lstStyle/>
          <a:p>
            <a:r>
              <a:rPr lang="en-GB" dirty="0">
                <a:solidFill>
                  <a:schemeClr val="accent6">
                    <a:lumMod val="50000"/>
                  </a:schemeClr>
                </a:solidFill>
              </a:rPr>
              <a:t>POST-LABORATORY ASSESSMENT</a:t>
            </a:r>
            <a:endParaRPr lang="hu-HU" dirty="0">
              <a:solidFill>
                <a:schemeClr val="accent6">
                  <a:lumMod val="50000"/>
                </a:schemeClr>
              </a:solidFill>
            </a:endParaRPr>
          </a:p>
        </p:txBody>
      </p:sp>
      <p:sp>
        <p:nvSpPr>
          <p:cNvPr id="10" name="TextBox 9">
            <a:extLst>
              <a:ext uri="{FF2B5EF4-FFF2-40B4-BE49-F238E27FC236}">
                <a16:creationId xmlns:a16="http://schemas.microsoft.com/office/drawing/2014/main" id="{67198BDA-AA6D-E6D9-0284-1A7A5E48F12A}"/>
              </a:ext>
            </a:extLst>
          </p:cNvPr>
          <p:cNvSpPr txBox="1">
            <a:spLocks noChangeAspect="1"/>
          </p:cNvSpPr>
          <p:nvPr/>
        </p:nvSpPr>
        <p:spPr>
          <a:xfrm>
            <a:off x="2352987" y="2644781"/>
            <a:ext cx="2592000" cy="1568435"/>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chemeClr val="bg1"/>
                </a:solidFill>
                <a:effectLst/>
                <a:uLnTx/>
                <a:uFillTx/>
                <a:ea typeface="+mn-ea"/>
                <a:cs typeface="+mn-cs"/>
              </a:rPr>
              <a:t>Assign priorities and determine impact </a:t>
            </a:r>
            <a:br>
              <a:rPr kumimoji="0" lang="hu-HU" sz="2000" b="0" i="0" u="none" strike="noStrike" kern="1200" cap="none" spc="0" normalizeH="0" baseline="0" noProof="0" dirty="0">
                <a:ln>
                  <a:noFill/>
                </a:ln>
                <a:solidFill>
                  <a:schemeClr val="bg1"/>
                </a:solidFill>
                <a:effectLst/>
                <a:uLnTx/>
                <a:uFillTx/>
                <a:ea typeface="+mn-ea"/>
                <a:cs typeface="+mn-cs"/>
              </a:rPr>
            </a:br>
            <a:r>
              <a:rPr kumimoji="0" lang="en-GB" sz="2000" b="0" i="0" u="none" strike="noStrike" kern="1200" cap="none" spc="0" normalizeH="0" baseline="0" noProof="0" dirty="0">
                <a:ln>
                  <a:noFill/>
                </a:ln>
                <a:solidFill>
                  <a:schemeClr val="bg1"/>
                </a:solidFill>
                <a:effectLst/>
                <a:uLnTx/>
                <a:uFillTx/>
                <a:ea typeface="+mn-ea"/>
                <a:cs typeface="+mn-cs"/>
              </a:rPr>
              <a:t>(0.5 days)</a:t>
            </a:r>
          </a:p>
        </p:txBody>
      </p:sp>
      <p:pic>
        <p:nvPicPr>
          <p:cNvPr id="12" name="Picture 11">
            <a:extLst>
              <a:ext uri="{FF2B5EF4-FFF2-40B4-BE49-F238E27FC236}">
                <a16:creationId xmlns:a16="http://schemas.microsoft.com/office/drawing/2014/main" id="{E1973872-6A7C-F3B3-AF6A-7B3AD1A9554A}"/>
              </a:ext>
            </a:extLst>
          </p:cNvPr>
          <p:cNvPicPr>
            <a:picLocks noChangeAspect="1"/>
          </p:cNvPicPr>
          <p:nvPr/>
        </p:nvPicPr>
        <p:blipFill>
          <a:blip r:embed="rId2"/>
          <a:stretch>
            <a:fillRect/>
          </a:stretch>
        </p:blipFill>
        <p:spPr>
          <a:xfrm>
            <a:off x="6096000" y="819000"/>
            <a:ext cx="5077103" cy="5220000"/>
          </a:xfrm>
          <a:prstGeom prst="rect">
            <a:avLst/>
          </a:prstGeom>
          <a:ln w="6350">
            <a:solidFill>
              <a:schemeClr val="tx1"/>
            </a:solidFill>
          </a:ln>
        </p:spPr>
      </p:pic>
    </p:spTree>
    <p:extLst>
      <p:ext uri="{BB962C8B-B14F-4D97-AF65-F5344CB8AC3E}">
        <p14:creationId xmlns:p14="http://schemas.microsoft.com/office/powerpoint/2010/main" val="2752894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89D2B-7352-92F6-4C5B-AD0D5EA55FB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108155-4D77-24A3-0222-2E9D9904F015}"/>
              </a:ext>
            </a:extLst>
          </p:cNvPr>
          <p:cNvSpPr>
            <a:spLocks noGrp="1"/>
          </p:cNvSpPr>
          <p:nvPr>
            <p:ph idx="1"/>
          </p:nvPr>
        </p:nvSpPr>
        <p:spPr>
          <a:xfrm>
            <a:off x="1905000" y="3807913"/>
            <a:ext cx="9699625" cy="2160000"/>
          </a:xfrm>
          <a:ln w="6350">
            <a:solidFill>
              <a:schemeClr val="tx1"/>
            </a:solidFill>
          </a:ln>
        </p:spPr>
        <p:txBody>
          <a:bodyPr lIns="288000" tIns="36000" rIns="360000" bIns="36000">
            <a:noAutofit/>
          </a:bodyPr>
          <a:lstStyle/>
          <a:p>
            <a:pPr marL="0" indent="0">
              <a:lnSpc>
                <a:spcPct val="120000"/>
              </a:lnSpc>
              <a:spcAft>
                <a:spcPts val="600"/>
              </a:spcAft>
              <a:buNone/>
            </a:pPr>
            <a:r>
              <a:rPr lang="en-US" sz="2100" dirty="0">
                <a:latin typeface="+mn-lt"/>
              </a:rPr>
              <a:t>When considering recommendations priorities those which have the most green in the </a:t>
            </a:r>
            <a:r>
              <a:rPr lang="en-US" sz="2100" b="1" dirty="0">
                <a:latin typeface="+mn-lt"/>
              </a:rPr>
              <a:t>S/P/I</a:t>
            </a:r>
            <a:r>
              <a:rPr lang="en-US" sz="2100" dirty="0">
                <a:latin typeface="+mn-lt"/>
              </a:rPr>
              <a:t> indicator section which have the lowest score, highest priority to the program and highest likely impact on the program. But continue to exercise knowledge and expertise to make recommendations which are the best fit for the country.</a:t>
            </a:r>
          </a:p>
        </p:txBody>
      </p:sp>
      <p:sp>
        <p:nvSpPr>
          <p:cNvPr id="3" name="Text Placeholder 2">
            <a:extLst>
              <a:ext uri="{FF2B5EF4-FFF2-40B4-BE49-F238E27FC236}">
                <a16:creationId xmlns:a16="http://schemas.microsoft.com/office/drawing/2014/main" id="{915339B3-D89C-8B95-2E19-C4C0CD2B68AB}"/>
              </a:ext>
            </a:extLst>
          </p:cNvPr>
          <p:cNvSpPr>
            <a:spLocks noGrp="1"/>
          </p:cNvSpPr>
          <p:nvPr>
            <p:ph type="body" sz="quarter" idx="13"/>
          </p:nvPr>
        </p:nvSpPr>
        <p:spPr/>
        <p:txBody>
          <a:bodyPr/>
          <a:lstStyle/>
          <a:p>
            <a:r>
              <a:rPr lang="en-GB" dirty="0">
                <a:solidFill>
                  <a:schemeClr val="accent6">
                    <a:lumMod val="50000"/>
                  </a:schemeClr>
                </a:solidFill>
              </a:rPr>
              <a:t>POST-LABORATORY ASSESSMENT</a:t>
            </a:r>
            <a:endParaRPr lang="hu-HU" dirty="0">
              <a:solidFill>
                <a:schemeClr val="accent6">
                  <a:lumMod val="50000"/>
                </a:schemeClr>
              </a:solidFill>
            </a:endParaRPr>
          </a:p>
        </p:txBody>
      </p:sp>
      <p:sp>
        <p:nvSpPr>
          <p:cNvPr id="14" name="TextBox 13">
            <a:extLst>
              <a:ext uri="{FF2B5EF4-FFF2-40B4-BE49-F238E27FC236}">
                <a16:creationId xmlns:a16="http://schemas.microsoft.com/office/drawing/2014/main" id="{70507DE7-4BDB-0175-B6B6-0AAA87F7E5E2}"/>
              </a:ext>
            </a:extLst>
          </p:cNvPr>
          <p:cNvSpPr txBox="1"/>
          <p:nvPr/>
        </p:nvSpPr>
        <p:spPr>
          <a:xfrm>
            <a:off x="1904999" y="1067769"/>
            <a:ext cx="9699626" cy="1296000"/>
          </a:xfrm>
          <a:prstGeom prst="rect">
            <a:avLst/>
          </a:prstGeom>
          <a:noFill/>
          <a:ln w="6350">
            <a:solidFill>
              <a:schemeClr val="tx1"/>
            </a:solidFill>
          </a:ln>
        </p:spPr>
        <p:txBody>
          <a:bodyPr wrap="square" lIns="288000" tIns="72000" rIns="288000" bIns="72000" anchor="ctr" anchorCtr="0">
            <a:noAutofit/>
          </a:bodyPr>
          <a:lstStyle/>
          <a:p>
            <a:pPr marL="0" indent="0">
              <a:lnSpc>
                <a:spcPct val="120000"/>
              </a:lnSpc>
              <a:spcAft>
                <a:spcPts val="600"/>
              </a:spcAft>
              <a:buNone/>
            </a:pPr>
            <a:r>
              <a:rPr lang="en-US" sz="2100" dirty="0"/>
              <a:t>With the National team, review the areas and determine what their priorities are for the next years within their national program and complete the </a:t>
            </a:r>
            <a:r>
              <a:rPr lang="en-US" sz="2100" b="1" dirty="0"/>
              <a:t>priority, 0 being not a </a:t>
            </a:r>
            <a:r>
              <a:rPr lang="en-US" sz="2100" dirty="0"/>
              <a:t>priority and </a:t>
            </a:r>
            <a:r>
              <a:rPr lang="en-US" sz="2100" b="1" dirty="0"/>
              <a:t>5 being most critical </a:t>
            </a:r>
            <a:r>
              <a:rPr lang="en-US" sz="2100" dirty="0"/>
              <a:t>to them.</a:t>
            </a:r>
            <a:endParaRPr lang="hu-HU" sz="2100" dirty="0"/>
          </a:p>
        </p:txBody>
      </p:sp>
      <p:sp>
        <p:nvSpPr>
          <p:cNvPr id="17" name="Google Shape;429;p17">
            <a:extLst>
              <a:ext uri="{FF2B5EF4-FFF2-40B4-BE49-F238E27FC236}">
                <a16:creationId xmlns:a16="http://schemas.microsoft.com/office/drawing/2014/main" id="{44B03534-6A2E-C698-389C-EFF92B27F976}"/>
              </a:ext>
            </a:extLst>
          </p:cNvPr>
          <p:cNvSpPr>
            <a:spLocks noChangeAspect="1"/>
          </p:cNvSpPr>
          <p:nvPr/>
        </p:nvSpPr>
        <p:spPr>
          <a:xfrm rot="5400000">
            <a:off x="1534160" y="1182053"/>
            <a:ext cx="588568" cy="360000"/>
          </a:xfrm>
          <a:prstGeom prst="triangle">
            <a:avLst>
              <a:gd name="adj" fmla="val 50000"/>
            </a:avLst>
          </a:prstGeom>
          <a:solidFill>
            <a:srgbClr val="F8C0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 name="TextBox 15">
            <a:extLst>
              <a:ext uri="{FF2B5EF4-FFF2-40B4-BE49-F238E27FC236}">
                <a16:creationId xmlns:a16="http://schemas.microsoft.com/office/drawing/2014/main" id="{2983EE56-AAB1-E69E-A811-711C9DDD1213}"/>
              </a:ext>
            </a:extLst>
          </p:cNvPr>
          <p:cNvSpPr txBox="1"/>
          <p:nvPr/>
        </p:nvSpPr>
        <p:spPr>
          <a:xfrm>
            <a:off x="1904999" y="2653841"/>
            <a:ext cx="9699626" cy="864000"/>
          </a:xfrm>
          <a:prstGeom prst="rect">
            <a:avLst/>
          </a:prstGeom>
          <a:noFill/>
          <a:ln w="6350">
            <a:solidFill>
              <a:schemeClr val="tx1"/>
            </a:solidFill>
          </a:ln>
        </p:spPr>
        <p:txBody>
          <a:bodyPr wrap="square" lIns="288000" tIns="36000" rIns="144000" bIns="36000" anchor="ctr" anchorCtr="0">
            <a:noAutofit/>
          </a:bodyPr>
          <a:lstStyle/>
          <a:p>
            <a:pPr marL="0" indent="0">
              <a:lnSpc>
                <a:spcPct val="120000"/>
              </a:lnSpc>
              <a:spcAft>
                <a:spcPts val="600"/>
              </a:spcAft>
              <a:buNone/>
            </a:pPr>
            <a:r>
              <a:rPr lang="en-US" sz="2100" dirty="0"/>
              <a:t>With the National team, review the potential impact improvements could have on the program, and </a:t>
            </a:r>
            <a:r>
              <a:rPr lang="en-US" sz="2100" b="1" dirty="0"/>
              <a:t>score 0 - 5 with 0 being least impactful.</a:t>
            </a:r>
          </a:p>
        </p:txBody>
      </p:sp>
      <p:sp>
        <p:nvSpPr>
          <p:cNvPr id="18" name="Google Shape;429;p17">
            <a:extLst>
              <a:ext uri="{FF2B5EF4-FFF2-40B4-BE49-F238E27FC236}">
                <a16:creationId xmlns:a16="http://schemas.microsoft.com/office/drawing/2014/main" id="{34B65539-FE8D-D664-8762-37431952BB7B}"/>
              </a:ext>
            </a:extLst>
          </p:cNvPr>
          <p:cNvSpPr>
            <a:spLocks noChangeAspect="1"/>
          </p:cNvSpPr>
          <p:nvPr/>
        </p:nvSpPr>
        <p:spPr>
          <a:xfrm rot="5400000">
            <a:off x="1534160" y="2768125"/>
            <a:ext cx="588568" cy="360000"/>
          </a:xfrm>
          <a:prstGeom prst="triangle">
            <a:avLst>
              <a:gd name="adj" fmla="val 50000"/>
            </a:avLst>
          </a:prstGeom>
          <a:solidFill>
            <a:srgbClr val="F8C0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 name="Google Shape;429;p17">
            <a:extLst>
              <a:ext uri="{FF2B5EF4-FFF2-40B4-BE49-F238E27FC236}">
                <a16:creationId xmlns:a16="http://schemas.microsoft.com/office/drawing/2014/main" id="{2C38868D-96B2-DB9C-9DAB-EC4C9106CCD9}"/>
              </a:ext>
            </a:extLst>
          </p:cNvPr>
          <p:cNvSpPr>
            <a:spLocks noChangeAspect="1"/>
          </p:cNvSpPr>
          <p:nvPr/>
        </p:nvSpPr>
        <p:spPr>
          <a:xfrm rot="5400000">
            <a:off x="1534160" y="3926266"/>
            <a:ext cx="588568" cy="360000"/>
          </a:xfrm>
          <a:prstGeom prst="triangle">
            <a:avLst>
              <a:gd name="adj" fmla="val 50000"/>
            </a:avLst>
          </a:prstGeom>
          <a:solidFill>
            <a:srgbClr val="F8C0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4017925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D5F6A-D796-4507-91ED-84DF4156DFE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124946-9594-CD75-A186-94615D1BC11D}"/>
              </a:ext>
            </a:extLst>
          </p:cNvPr>
          <p:cNvSpPr>
            <a:spLocks noGrp="1"/>
          </p:cNvSpPr>
          <p:nvPr>
            <p:ph type="title"/>
          </p:nvPr>
        </p:nvSpPr>
        <p:spPr>
          <a:xfrm>
            <a:off x="838200" y="192378"/>
            <a:ext cx="10515600" cy="1325563"/>
          </a:xfrm>
        </p:spPr>
        <p:txBody>
          <a:bodyPr>
            <a:normAutofit/>
          </a:bodyPr>
          <a:lstStyle/>
          <a:p>
            <a:pPr>
              <a:lnSpc>
                <a:spcPct val="90000"/>
              </a:lnSpc>
              <a:spcBef>
                <a:spcPts val="1200"/>
              </a:spcBef>
              <a:spcAft>
                <a:spcPts val="200"/>
              </a:spcAft>
              <a:buClr>
                <a:schemeClr val="accent1"/>
              </a:buClr>
              <a:buSzPct val="100000"/>
            </a:pPr>
            <a:r>
              <a:rPr lang="en-GB" b="1" dirty="0">
                <a:solidFill>
                  <a:schemeClr val="accent4"/>
                </a:solidFill>
                <a:ea typeface="+mn-ea"/>
                <a:cs typeface="Times New Roman" panose="02020603050405020304" pitchFamily="18" charset="0"/>
              </a:rPr>
              <a:t>Assessment Workflow</a:t>
            </a:r>
          </a:p>
        </p:txBody>
      </p:sp>
      <p:sp>
        <p:nvSpPr>
          <p:cNvPr id="56" name="Straight Connector 4">
            <a:extLst>
              <a:ext uri="{FF2B5EF4-FFF2-40B4-BE49-F238E27FC236}">
                <a16:creationId xmlns:a16="http://schemas.microsoft.com/office/drawing/2014/main" id="{EB0E2772-2CA3-61DC-06B3-A3DAADDD2F76}"/>
              </a:ext>
            </a:extLst>
          </p:cNvPr>
          <p:cNvSpPr txBox="1"/>
          <p:nvPr/>
        </p:nvSpPr>
        <p:spPr>
          <a:xfrm>
            <a:off x="3998758" y="2809937"/>
            <a:ext cx="35225" cy="15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54" name="TextBox 53">
            <a:extLst>
              <a:ext uri="{FF2B5EF4-FFF2-40B4-BE49-F238E27FC236}">
                <a16:creationId xmlns:a16="http://schemas.microsoft.com/office/drawing/2014/main" id="{A56CE95D-DBD3-A80D-1514-78ECFF40F1CC}"/>
              </a:ext>
            </a:extLst>
          </p:cNvPr>
          <p:cNvSpPr txBox="1"/>
          <p:nvPr/>
        </p:nvSpPr>
        <p:spPr>
          <a:xfrm>
            <a:off x="520822" y="1711217"/>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Pre-arrival briefing, gather all documents</a:t>
            </a:r>
          </a:p>
        </p:txBody>
      </p:sp>
      <p:sp>
        <p:nvSpPr>
          <p:cNvPr id="50" name="TextBox 49">
            <a:extLst>
              <a:ext uri="{FF2B5EF4-FFF2-40B4-BE49-F238E27FC236}">
                <a16:creationId xmlns:a16="http://schemas.microsoft.com/office/drawing/2014/main" id="{E84D5FF8-AF29-2FFA-8448-C9EFAA47D2A5}"/>
              </a:ext>
            </a:extLst>
          </p:cNvPr>
          <p:cNvSpPr txBox="1"/>
          <p:nvPr/>
        </p:nvSpPr>
        <p:spPr>
          <a:xfrm>
            <a:off x="4447885" y="1711217"/>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Inform laboratories and gather all documents</a:t>
            </a:r>
          </a:p>
        </p:txBody>
      </p:sp>
      <p:sp>
        <p:nvSpPr>
          <p:cNvPr id="48" name="Straight Connector 12">
            <a:extLst>
              <a:ext uri="{FF2B5EF4-FFF2-40B4-BE49-F238E27FC236}">
                <a16:creationId xmlns:a16="http://schemas.microsoft.com/office/drawing/2014/main" id="{7672B54F-D4A1-BBE7-884C-829399FD1CBE}"/>
              </a:ext>
            </a:extLst>
          </p:cNvPr>
          <p:cNvSpPr txBox="1"/>
          <p:nvPr/>
        </p:nvSpPr>
        <p:spPr>
          <a:xfrm>
            <a:off x="5897276" y="3554396"/>
            <a:ext cx="387923" cy="48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46" name="TextBox 45">
            <a:extLst>
              <a:ext uri="{FF2B5EF4-FFF2-40B4-BE49-F238E27FC236}">
                <a16:creationId xmlns:a16="http://schemas.microsoft.com/office/drawing/2014/main" id="{52DD8ECB-8955-702B-89CD-966F320CB74A}"/>
              </a:ext>
            </a:extLst>
          </p:cNvPr>
          <p:cNvSpPr txBox="1"/>
          <p:nvPr/>
        </p:nvSpPr>
        <p:spPr>
          <a:xfrm>
            <a:off x="8374949" y="1711217"/>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National checklist </a:t>
            </a:r>
          </a:p>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(2 days)</a:t>
            </a:r>
          </a:p>
        </p:txBody>
      </p:sp>
      <p:sp>
        <p:nvSpPr>
          <p:cNvPr id="42" name="TextBox 41">
            <a:extLst>
              <a:ext uri="{FF2B5EF4-FFF2-40B4-BE49-F238E27FC236}">
                <a16:creationId xmlns:a16="http://schemas.microsoft.com/office/drawing/2014/main" id="{E1605002-572E-1926-0621-773A89550928}"/>
              </a:ext>
            </a:extLst>
          </p:cNvPr>
          <p:cNvSpPr txBox="1"/>
          <p:nvPr/>
        </p:nvSpPr>
        <p:spPr>
          <a:xfrm>
            <a:off x="520822" y="3361336"/>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72000" tIns="72000" rIns="72000" bIns="7200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Laboratory assessments </a:t>
            </a:r>
          </a:p>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(1 day per lab)</a:t>
            </a:r>
          </a:p>
        </p:txBody>
      </p:sp>
      <p:sp>
        <p:nvSpPr>
          <p:cNvPr id="38" name="TextBox 37">
            <a:extLst>
              <a:ext uri="{FF2B5EF4-FFF2-40B4-BE49-F238E27FC236}">
                <a16:creationId xmlns:a16="http://schemas.microsoft.com/office/drawing/2014/main" id="{F2875A89-8B56-5945-023B-8356FAD1FD1E}"/>
              </a:ext>
            </a:extLst>
          </p:cNvPr>
          <p:cNvSpPr txBox="1"/>
          <p:nvPr/>
        </p:nvSpPr>
        <p:spPr>
          <a:xfrm>
            <a:off x="4447885" y="3361336"/>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Aggregate laboratory scores (0.5 days)</a:t>
            </a:r>
          </a:p>
        </p:txBody>
      </p:sp>
      <p:sp>
        <p:nvSpPr>
          <p:cNvPr id="36" name="Straight Connector 24">
            <a:extLst>
              <a:ext uri="{FF2B5EF4-FFF2-40B4-BE49-F238E27FC236}">
                <a16:creationId xmlns:a16="http://schemas.microsoft.com/office/drawing/2014/main" id="{B1A64A42-6904-B708-06C9-6401639E9D76}"/>
              </a:ext>
            </a:extLst>
          </p:cNvPr>
          <p:cNvSpPr txBox="1"/>
          <p:nvPr/>
        </p:nvSpPr>
        <p:spPr>
          <a:xfrm>
            <a:off x="6956084" y="5622393"/>
            <a:ext cx="403150" cy="55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1700" b="1" kern="1200" dirty="0"/>
          </a:p>
        </p:txBody>
      </p:sp>
      <p:sp>
        <p:nvSpPr>
          <p:cNvPr id="34" name="TextBox 33">
            <a:extLst>
              <a:ext uri="{FF2B5EF4-FFF2-40B4-BE49-F238E27FC236}">
                <a16:creationId xmlns:a16="http://schemas.microsoft.com/office/drawing/2014/main" id="{DB3DC94B-ADDD-D378-C805-7CA4E0D9E15D}"/>
              </a:ext>
            </a:extLst>
          </p:cNvPr>
          <p:cNvSpPr txBox="1"/>
          <p:nvPr/>
        </p:nvSpPr>
        <p:spPr>
          <a:xfrm>
            <a:off x="8374949" y="3361336"/>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Revise national checklist based on laboratory findings</a:t>
            </a:r>
          </a:p>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(0.5 days)</a:t>
            </a:r>
          </a:p>
        </p:txBody>
      </p:sp>
      <p:sp>
        <p:nvSpPr>
          <p:cNvPr id="30" name="TextBox 29">
            <a:extLst>
              <a:ext uri="{FF2B5EF4-FFF2-40B4-BE49-F238E27FC236}">
                <a16:creationId xmlns:a16="http://schemas.microsoft.com/office/drawing/2014/main" id="{A093B6EA-707D-ADE8-1BD9-4BF7CED82FD1}"/>
              </a:ext>
            </a:extLst>
          </p:cNvPr>
          <p:cNvSpPr txBox="1"/>
          <p:nvPr/>
        </p:nvSpPr>
        <p:spPr>
          <a:xfrm>
            <a:off x="520822" y="5003910"/>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700" b="1" kern="1200" dirty="0">
                <a:solidFill>
                  <a:schemeClr val="tx1">
                    <a:lumMod val="40000"/>
                    <a:lumOff val="60000"/>
                  </a:schemeClr>
                </a:solidFill>
              </a:rPr>
              <a:t>Assign priorities and determine impact </a:t>
            </a:r>
            <a:br>
              <a:rPr lang="hu-HU" sz="1700" b="1" kern="1200" dirty="0">
                <a:solidFill>
                  <a:schemeClr val="tx1">
                    <a:lumMod val="40000"/>
                    <a:lumOff val="60000"/>
                  </a:schemeClr>
                </a:solidFill>
              </a:rPr>
            </a:br>
            <a:r>
              <a:rPr lang="en-GB" sz="1700" b="1" kern="1200" dirty="0">
                <a:solidFill>
                  <a:schemeClr val="tx1">
                    <a:lumMod val="40000"/>
                    <a:lumOff val="60000"/>
                  </a:schemeClr>
                </a:solidFill>
              </a:rPr>
              <a:t>(0.5 days)</a:t>
            </a:r>
          </a:p>
        </p:txBody>
      </p:sp>
      <p:sp>
        <p:nvSpPr>
          <p:cNvPr id="26" name="TextBox 25">
            <a:extLst>
              <a:ext uri="{FF2B5EF4-FFF2-40B4-BE49-F238E27FC236}">
                <a16:creationId xmlns:a16="http://schemas.microsoft.com/office/drawing/2014/main" id="{6D8BA089-C330-AA97-E8A9-F968EFDC4EC7}"/>
              </a:ext>
            </a:extLst>
          </p:cNvPr>
          <p:cNvSpPr txBox="1"/>
          <p:nvPr/>
        </p:nvSpPr>
        <p:spPr>
          <a:xfrm>
            <a:off x="4447885" y="5003910"/>
            <a:ext cx="3312000" cy="1260000"/>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marL="0" lvl="0" indent="0" algn="ctr" defTabSz="1155700">
              <a:lnSpc>
                <a:spcPct val="90000"/>
              </a:lnSpc>
              <a:spcBef>
                <a:spcPct val="0"/>
              </a:spcBef>
              <a:spcAft>
                <a:spcPct val="35000"/>
              </a:spcAft>
              <a:buNone/>
            </a:pPr>
            <a:r>
              <a:rPr lang="en-GB" sz="1700" b="1" kern="1200" dirty="0">
                <a:solidFill>
                  <a:schemeClr val="tx1">
                    <a:lumMod val="40000"/>
                    <a:lumOff val="60000"/>
                  </a:schemeClr>
                </a:solidFill>
              </a:rPr>
              <a:t> Determine top 10 components (lowest score, highest priority, highest impact)</a:t>
            </a:r>
          </a:p>
          <a:p>
            <a:pPr marL="0" lvl="0" indent="0" algn="ctr" defTabSz="1155700">
              <a:lnSpc>
                <a:spcPct val="90000"/>
              </a:lnSpc>
              <a:spcBef>
                <a:spcPct val="0"/>
              </a:spcBef>
              <a:spcAft>
                <a:spcPct val="35000"/>
              </a:spcAft>
              <a:buNone/>
            </a:pPr>
            <a:r>
              <a:rPr lang="en-GB" sz="1700" b="1" kern="1200" dirty="0">
                <a:solidFill>
                  <a:schemeClr val="tx1">
                    <a:lumMod val="40000"/>
                    <a:lumOff val="60000"/>
                  </a:schemeClr>
                </a:solidFill>
              </a:rPr>
              <a:t>(1 day)</a:t>
            </a:r>
          </a:p>
        </p:txBody>
      </p:sp>
      <p:sp>
        <p:nvSpPr>
          <p:cNvPr id="24" name="TextBox 23">
            <a:extLst>
              <a:ext uri="{FF2B5EF4-FFF2-40B4-BE49-F238E27FC236}">
                <a16:creationId xmlns:a16="http://schemas.microsoft.com/office/drawing/2014/main" id="{902F8EF6-733D-D149-EF5F-37D3B1F9EA45}"/>
              </a:ext>
            </a:extLst>
          </p:cNvPr>
          <p:cNvSpPr txBox="1"/>
          <p:nvPr/>
        </p:nvSpPr>
        <p:spPr>
          <a:xfrm>
            <a:off x="8374949" y="5003910"/>
            <a:ext cx="3312000" cy="1260000"/>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1700" b="1" kern="1200" dirty="0">
                <a:solidFill>
                  <a:schemeClr val="bg1"/>
                </a:solidFill>
              </a:rPr>
              <a:t>Write report </a:t>
            </a:r>
            <a:br>
              <a:rPr lang="hu-HU" sz="1700" b="1" kern="1200" dirty="0">
                <a:solidFill>
                  <a:schemeClr val="bg1"/>
                </a:solidFill>
              </a:rPr>
            </a:br>
            <a:r>
              <a:rPr lang="en-GB" sz="1700" b="1" kern="1200" dirty="0">
                <a:solidFill>
                  <a:schemeClr val="bg1"/>
                </a:solidFill>
              </a:rPr>
              <a:t>(3 weeks)</a:t>
            </a:r>
          </a:p>
        </p:txBody>
      </p:sp>
      <p:sp>
        <p:nvSpPr>
          <p:cNvPr id="59" name="Freeform: Shape 58">
            <a:extLst>
              <a:ext uri="{FF2B5EF4-FFF2-40B4-BE49-F238E27FC236}">
                <a16:creationId xmlns:a16="http://schemas.microsoft.com/office/drawing/2014/main" id="{3B1DB5A5-E07A-E276-6D85-CFEA7B1282FC}"/>
              </a:ext>
            </a:extLst>
          </p:cNvPr>
          <p:cNvSpPr/>
          <p:nvPr/>
        </p:nvSpPr>
        <p:spPr>
          <a:xfrm>
            <a:off x="1434000" y="3023016"/>
            <a:ext cx="9324000" cy="288000"/>
          </a:xfrm>
          <a:custGeom>
            <a:avLst/>
            <a:gdLst>
              <a:gd name="connsiteX0" fmla="*/ 8008412 w 8008412"/>
              <a:gd name="connsiteY0" fmla="*/ 0 h 468569"/>
              <a:gd name="connsiteX1" fmla="*/ 8008412 w 8008412"/>
              <a:gd name="connsiteY1" fmla="*/ 251384 h 468569"/>
              <a:gd name="connsiteX2" fmla="*/ 0 w 8008412"/>
              <a:gd name="connsiteY2" fmla="*/ 251384 h 468569"/>
              <a:gd name="connsiteX3" fmla="*/ 0 w 8008412"/>
              <a:gd name="connsiteY3" fmla="*/ 468569 h 468569"/>
            </a:gdLst>
            <a:ahLst/>
            <a:cxnLst>
              <a:cxn ang="0">
                <a:pos x="connsiteX0" y="connsiteY0"/>
              </a:cxn>
              <a:cxn ang="0">
                <a:pos x="connsiteX1" y="connsiteY1"/>
              </a:cxn>
              <a:cxn ang="0">
                <a:pos x="connsiteX2" y="connsiteY2"/>
              </a:cxn>
              <a:cxn ang="0">
                <a:pos x="connsiteX3" y="connsiteY3"/>
              </a:cxn>
            </a:cxnLst>
            <a:rect l="l" t="t" r="r" b="b"/>
            <a:pathLst>
              <a:path w="8008412" h="468569">
                <a:moveTo>
                  <a:pt x="8008412" y="0"/>
                </a:moveTo>
                <a:lnTo>
                  <a:pt x="8008412" y="251384"/>
                </a:lnTo>
                <a:lnTo>
                  <a:pt x="0" y="251384"/>
                </a:lnTo>
                <a:lnTo>
                  <a:pt x="0" y="468569"/>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16307" tIns="231786" rIns="3816308" bIns="231787"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1" name="Freeform: Shape 60">
            <a:extLst>
              <a:ext uri="{FF2B5EF4-FFF2-40B4-BE49-F238E27FC236}">
                <a16:creationId xmlns:a16="http://schemas.microsoft.com/office/drawing/2014/main" id="{070612E7-F748-DDE1-2DC4-75817399EC54}"/>
              </a:ext>
            </a:extLst>
          </p:cNvPr>
          <p:cNvSpPr/>
          <p:nvPr/>
        </p:nvSpPr>
        <p:spPr>
          <a:xfrm>
            <a:off x="1434000" y="4663004"/>
            <a:ext cx="9324000" cy="288000"/>
          </a:xfrm>
          <a:custGeom>
            <a:avLst/>
            <a:gdLst>
              <a:gd name="connsiteX0" fmla="*/ 8008412 w 8008412"/>
              <a:gd name="connsiteY0" fmla="*/ 0 h 468569"/>
              <a:gd name="connsiteX1" fmla="*/ 8008412 w 8008412"/>
              <a:gd name="connsiteY1" fmla="*/ 251384 h 468569"/>
              <a:gd name="connsiteX2" fmla="*/ 0 w 8008412"/>
              <a:gd name="connsiteY2" fmla="*/ 251384 h 468569"/>
              <a:gd name="connsiteX3" fmla="*/ 0 w 8008412"/>
              <a:gd name="connsiteY3" fmla="*/ 468569 h 468569"/>
            </a:gdLst>
            <a:ahLst/>
            <a:cxnLst>
              <a:cxn ang="0">
                <a:pos x="connsiteX0" y="connsiteY0"/>
              </a:cxn>
              <a:cxn ang="0">
                <a:pos x="connsiteX1" y="connsiteY1"/>
              </a:cxn>
              <a:cxn ang="0">
                <a:pos x="connsiteX2" y="connsiteY2"/>
              </a:cxn>
              <a:cxn ang="0">
                <a:pos x="connsiteX3" y="connsiteY3"/>
              </a:cxn>
            </a:cxnLst>
            <a:rect l="l" t="t" r="r" b="b"/>
            <a:pathLst>
              <a:path w="8008412" h="468569">
                <a:moveTo>
                  <a:pt x="8008412" y="0"/>
                </a:moveTo>
                <a:lnTo>
                  <a:pt x="8008412" y="251384"/>
                </a:lnTo>
                <a:lnTo>
                  <a:pt x="0" y="251384"/>
                </a:lnTo>
                <a:lnTo>
                  <a:pt x="0" y="468569"/>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16307" tIns="231786" rIns="3816308" bIns="231787"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3" name="Freeform: Shape 62">
            <a:extLst>
              <a:ext uri="{FF2B5EF4-FFF2-40B4-BE49-F238E27FC236}">
                <a16:creationId xmlns:a16="http://schemas.microsoft.com/office/drawing/2014/main" id="{D954E96B-999C-4D1B-C1B2-65B251F018EF}"/>
              </a:ext>
            </a:extLst>
          </p:cNvPr>
          <p:cNvSpPr/>
          <p:nvPr/>
        </p:nvSpPr>
        <p:spPr>
          <a:xfrm>
            <a:off x="3906069" y="2295497"/>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4" name="Freeform: Shape 63">
            <a:extLst>
              <a:ext uri="{FF2B5EF4-FFF2-40B4-BE49-F238E27FC236}">
                <a16:creationId xmlns:a16="http://schemas.microsoft.com/office/drawing/2014/main" id="{DB5A3290-5C84-8380-A2CF-79CDD8CA2247}"/>
              </a:ext>
            </a:extLst>
          </p:cNvPr>
          <p:cNvSpPr/>
          <p:nvPr/>
        </p:nvSpPr>
        <p:spPr>
          <a:xfrm>
            <a:off x="7833132" y="2295497"/>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5" name="Freeform: Shape 64">
            <a:extLst>
              <a:ext uri="{FF2B5EF4-FFF2-40B4-BE49-F238E27FC236}">
                <a16:creationId xmlns:a16="http://schemas.microsoft.com/office/drawing/2014/main" id="{AC903ACE-DCDF-FE55-99BD-E92B2E46BCD8}"/>
              </a:ext>
            </a:extLst>
          </p:cNvPr>
          <p:cNvSpPr/>
          <p:nvPr/>
        </p:nvSpPr>
        <p:spPr>
          <a:xfrm>
            <a:off x="7833132" y="3945616"/>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6" name="Freeform: Shape 65">
            <a:extLst>
              <a:ext uri="{FF2B5EF4-FFF2-40B4-BE49-F238E27FC236}">
                <a16:creationId xmlns:a16="http://schemas.microsoft.com/office/drawing/2014/main" id="{3F2AE0B0-6E90-B16F-A67D-E79787E98AFF}"/>
              </a:ext>
            </a:extLst>
          </p:cNvPr>
          <p:cNvSpPr/>
          <p:nvPr/>
        </p:nvSpPr>
        <p:spPr>
          <a:xfrm>
            <a:off x="3906069" y="3945616"/>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7" name="Freeform: Shape 66">
            <a:extLst>
              <a:ext uri="{FF2B5EF4-FFF2-40B4-BE49-F238E27FC236}">
                <a16:creationId xmlns:a16="http://schemas.microsoft.com/office/drawing/2014/main" id="{23F936BA-723F-BAFD-9938-52DE57BCD904}"/>
              </a:ext>
            </a:extLst>
          </p:cNvPr>
          <p:cNvSpPr/>
          <p:nvPr/>
        </p:nvSpPr>
        <p:spPr>
          <a:xfrm>
            <a:off x="3906069" y="5588190"/>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68" name="Freeform: Shape 67">
            <a:extLst>
              <a:ext uri="{FF2B5EF4-FFF2-40B4-BE49-F238E27FC236}">
                <a16:creationId xmlns:a16="http://schemas.microsoft.com/office/drawing/2014/main" id="{2A249C47-8798-7F4E-8E4E-BBAA766AE167}"/>
              </a:ext>
            </a:extLst>
          </p:cNvPr>
          <p:cNvSpPr/>
          <p:nvPr/>
        </p:nvSpPr>
        <p:spPr>
          <a:xfrm>
            <a:off x="7833132" y="5588190"/>
            <a:ext cx="468569" cy="91440"/>
          </a:xfrm>
          <a:custGeom>
            <a:avLst/>
            <a:gdLst>
              <a:gd name="connsiteX0" fmla="*/ 0 w 468569"/>
              <a:gd name="connsiteY0" fmla="*/ 45720 h 91440"/>
              <a:gd name="connsiteX1" fmla="*/ 468569 w 468569"/>
              <a:gd name="connsiteY1" fmla="*/ 45720 h 91440"/>
            </a:gdLst>
            <a:ahLst/>
            <a:cxnLst>
              <a:cxn ang="0">
                <a:pos x="connsiteX0" y="connsiteY0"/>
              </a:cxn>
              <a:cxn ang="0">
                <a:pos x="connsiteX1" y="connsiteY1"/>
              </a:cxn>
            </a:cxnLst>
            <a:rect l="l" t="t" r="r" b="b"/>
            <a:pathLst>
              <a:path w="468569" h="91440">
                <a:moveTo>
                  <a:pt x="0" y="45720"/>
                </a:moveTo>
                <a:lnTo>
                  <a:pt x="468569" y="45720"/>
                </a:lnTo>
              </a:path>
            </a:pathLst>
          </a:custGeom>
          <a:noFill/>
          <a:ln w="1270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4506" tIns="43222" rIns="234505" bIns="43222" numCol="1" spcCol="1270" anchor="ctr" anchorCtr="0">
            <a:noAutofit/>
          </a:bodyPr>
          <a:lstStyle/>
          <a:p>
            <a:pPr marL="0" lvl="0" indent="0" algn="ctr" defTabSz="222250">
              <a:lnSpc>
                <a:spcPct val="90000"/>
              </a:lnSpc>
              <a:spcBef>
                <a:spcPct val="0"/>
              </a:spcBef>
              <a:spcAft>
                <a:spcPct val="35000"/>
              </a:spcAft>
              <a:buNone/>
            </a:pPr>
            <a:endParaRPr lang="en-GB" sz="1700" b="1" kern="1200">
              <a:latin typeface="Trebuchet MS" panose="020B0603020202020204" pitchFamily="34" charset="0"/>
            </a:endParaRPr>
          </a:p>
        </p:txBody>
      </p:sp>
      <p:sp>
        <p:nvSpPr>
          <p:cNvPr id="2" name="Google Shape;429;p17">
            <a:extLst>
              <a:ext uri="{FF2B5EF4-FFF2-40B4-BE49-F238E27FC236}">
                <a16:creationId xmlns:a16="http://schemas.microsoft.com/office/drawing/2014/main" id="{82C85400-ACE4-5BF7-84E0-45207BF64B6E}"/>
              </a:ext>
            </a:extLst>
          </p:cNvPr>
          <p:cNvSpPr>
            <a:spLocks noChangeAspect="1"/>
          </p:cNvSpPr>
          <p:nvPr/>
        </p:nvSpPr>
        <p:spPr>
          <a:xfrm rot="5400000">
            <a:off x="283855" y="1812573"/>
            <a:ext cx="529711" cy="32400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 name="Google Shape;429;p17">
            <a:extLst>
              <a:ext uri="{FF2B5EF4-FFF2-40B4-BE49-F238E27FC236}">
                <a16:creationId xmlns:a16="http://schemas.microsoft.com/office/drawing/2014/main" id="{9F8A0DCF-5DA0-8765-0F13-FB3DAD897A82}"/>
              </a:ext>
            </a:extLst>
          </p:cNvPr>
          <p:cNvSpPr>
            <a:spLocks noChangeAspect="1"/>
          </p:cNvSpPr>
          <p:nvPr/>
        </p:nvSpPr>
        <p:spPr>
          <a:xfrm rot="5400000">
            <a:off x="11478771" y="5729355"/>
            <a:ext cx="384814" cy="396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05999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844648-E372-D34F-0CD3-B4CCBB5901BC}"/>
              </a:ext>
            </a:extLst>
          </p:cNvPr>
          <p:cNvCxnSpPr>
            <a:cxnSpLocks/>
          </p:cNvCxnSpPr>
          <p:nvPr/>
        </p:nvCxnSpPr>
        <p:spPr>
          <a:xfrm flipH="1">
            <a:off x="4132925" y="2059347"/>
            <a:ext cx="10850" cy="507641"/>
          </a:xfrm>
          <a:prstGeom prst="line">
            <a:avLst/>
          </a:prstGeom>
          <a:ln w="25400">
            <a:solidFill>
              <a:srgbClr val="163E64"/>
            </a:solidFill>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1A21624C-7BC5-32D8-5C41-D0011CAE774D}"/>
              </a:ext>
            </a:extLst>
          </p:cNvPr>
          <p:cNvSpPr>
            <a:spLocks noChangeAspect="1"/>
          </p:cNvSpPr>
          <p:nvPr/>
        </p:nvSpPr>
        <p:spPr>
          <a:xfrm>
            <a:off x="2518350" y="2499633"/>
            <a:ext cx="3240000" cy="3240000"/>
          </a:xfrm>
          <a:prstGeom prst="ellips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bg1"/>
              </a:solidFill>
            </a:endParaRPr>
          </a:p>
        </p:txBody>
      </p:sp>
      <p:sp>
        <p:nvSpPr>
          <p:cNvPr id="4" name="Title 3">
            <a:extLst>
              <a:ext uri="{FF2B5EF4-FFF2-40B4-BE49-F238E27FC236}">
                <a16:creationId xmlns:a16="http://schemas.microsoft.com/office/drawing/2014/main" id="{131FF854-A18A-296A-C2C7-173AA69852DA}"/>
              </a:ext>
            </a:extLst>
          </p:cNvPr>
          <p:cNvSpPr>
            <a:spLocks noGrp="1"/>
          </p:cNvSpPr>
          <p:nvPr>
            <p:ph type="title"/>
          </p:nvPr>
        </p:nvSpPr>
        <p:spPr>
          <a:xfrm rot="16200000">
            <a:off x="-2913420" y="2892067"/>
            <a:ext cx="6876000" cy="1062215"/>
          </a:xfrm>
          <a:solidFill>
            <a:schemeClr val="bg2"/>
          </a:solidFill>
        </p:spPr>
        <p:txBody>
          <a:bodyPr>
            <a:normAutofit/>
          </a:bodyPr>
          <a:lstStyle/>
          <a:p>
            <a:r>
              <a:rPr lang="en-GB" sz="3200" b="0" dirty="0">
                <a:solidFill>
                  <a:schemeClr val="accent6">
                    <a:lumMod val="50000"/>
                  </a:schemeClr>
                </a:solidFill>
              </a:rPr>
              <a:t>REPORTING</a:t>
            </a:r>
          </a:p>
        </p:txBody>
      </p:sp>
      <p:sp>
        <p:nvSpPr>
          <p:cNvPr id="5" name="Content Placeholder 4">
            <a:extLst>
              <a:ext uri="{FF2B5EF4-FFF2-40B4-BE49-F238E27FC236}">
                <a16:creationId xmlns:a16="http://schemas.microsoft.com/office/drawing/2014/main" id="{2066B981-FA6A-9849-242E-BB949D7C430C}"/>
              </a:ext>
            </a:extLst>
          </p:cNvPr>
          <p:cNvSpPr>
            <a:spLocks noGrp="1"/>
          </p:cNvSpPr>
          <p:nvPr>
            <p:ph idx="4294967295"/>
          </p:nvPr>
        </p:nvSpPr>
        <p:spPr>
          <a:xfrm>
            <a:off x="2791247" y="3447467"/>
            <a:ext cx="2694206" cy="1344332"/>
          </a:xfrm>
          <a:ln w="6350">
            <a:noFill/>
          </a:ln>
        </p:spPr>
        <p:txBody>
          <a:bodyPr lIns="72000" tIns="144000" rIns="72000" bIns="144000">
            <a:noAutofit/>
          </a:bodyPr>
          <a:lstStyle/>
          <a:p>
            <a:pPr algn="ctr"/>
            <a:r>
              <a:rPr lang="en-GB" dirty="0"/>
              <a:t>Now you are ready to pull everything together and write the report.</a:t>
            </a:r>
          </a:p>
        </p:txBody>
      </p:sp>
      <p:sp>
        <p:nvSpPr>
          <p:cNvPr id="8" name="TextBox 7">
            <a:extLst>
              <a:ext uri="{FF2B5EF4-FFF2-40B4-BE49-F238E27FC236}">
                <a16:creationId xmlns:a16="http://schemas.microsoft.com/office/drawing/2014/main" id="{31F10ADF-0BC8-A9B7-0F83-A734C3727D53}"/>
              </a:ext>
            </a:extLst>
          </p:cNvPr>
          <p:cNvSpPr txBox="1"/>
          <p:nvPr/>
        </p:nvSpPr>
        <p:spPr>
          <a:xfrm>
            <a:off x="2518351" y="1159347"/>
            <a:ext cx="3239999" cy="90000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2200" b="0" i="0" u="none" strike="noStrike" kern="1200" cap="none" spc="0" normalizeH="0" baseline="0" noProof="0" dirty="0">
                <a:ln>
                  <a:noFill/>
                </a:ln>
                <a:solidFill>
                  <a:prstClr val="white"/>
                </a:solidFill>
                <a:effectLst/>
                <a:uLnTx/>
                <a:uFillTx/>
                <a:cs typeface="Traditional Arabic" panose="020F0502020204030204" pitchFamily="18" charset="-78"/>
              </a:rPr>
              <a:t>Write report </a:t>
            </a:r>
            <a:br>
              <a:rPr kumimoji="0" lang="hu-HU" sz="2200" b="0" i="0" u="none" strike="noStrike" kern="1200" cap="none" spc="0" normalizeH="0" baseline="0" noProof="0" dirty="0">
                <a:ln>
                  <a:noFill/>
                </a:ln>
                <a:solidFill>
                  <a:prstClr val="white"/>
                </a:solidFill>
                <a:effectLst/>
                <a:uLnTx/>
                <a:uFillTx/>
                <a:cs typeface="Traditional Arabic" panose="020F0502020204030204" pitchFamily="18" charset="-78"/>
              </a:rPr>
            </a:br>
            <a:r>
              <a:rPr kumimoji="0" lang="en-GB" sz="2200" b="0" i="0" u="none" strike="noStrike" kern="1200" cap="none" spc="0" normalizeH="0" baseline="0" noProof="0" dirty="0">
                <a:ln>
                  <a:noFill/>
                </a:ln>
                <a:solidFill>
                  <a:prstClr val="white"/>
                </a:solidFill>
                <a:effectLst/>
                <a:uLnTx/>
                <a:uFillTx/>
                <a:cs typeface="Traditional Arabic" panose="020F0502020204030204" pitchFamily="18" charset="-78"/>
              </a:rPr>
              <a:t>(3 weeks)</a:t>
            </a:r>
          </a:p>
        </p:txBody>
      </p:sp>
      <p:pic>
        <p:nvPicPr>
          <p:cNvPr id="9" name="Content Placeholder 5">
            <a:extLst>
              <a:ext uri="{FF2B5EF4-FFF2-40B4-BE49-F238E27FC236}">
                <a16:creationId xmlns:a16="http://schemas.microsoft.com/office/drawing/2014/main" id="{DD3A2A36-2BE5-57A7-C1A9-1812CF0125F9}"/>
              </a:ext>
            </a:extLst>
          </p:cNvPr>
          <p:cNvPicPr>
            <a:picLocks noChangeAspect="1"/>
          </p:cNvPicPr>
          <p:nvPr/>
        </p:nvPicPr>
        <p:blipFill>
          <a:blip r:embed="rId3"/>
          <a:srcRect l="3651" t="4114" r="3264" b="1895"/>
          <a:stretch>
            <a:fillRect/>
          </a:stretch>
        </p:blipFill>
        <p:spPr>
          <a:xfrm>
            <a:off x="7119411" y="1167714"/>
            <a:ext cx="3583166" cy="4522573"/>
          </a:xfrm>
          <a:prstGeom prst="rect">
            <a:avLst/>
          </a:prstGeom>
          <a:ln w="38100">
            <a:solidFill>
              <a:schemeClr val="accent1"/>
            </a:solidFill>
          </a:ln>
        </p:spPr>
      </p:pic>
      <p:sp>
        <p:nvSpPr>
          <p:cNvPr id="2" name="TextBox 1">
            <a:extLst>
              <a:ext uri="{FF2B5EF4-FFF2-40B4-BE49-F238E27FC236}">
                <a16:creationId xmlns:a16="http://schemas.microsoft.com/office/drawing/2014/main" id="{8B1E6DA4-BAF0-6945-5786-98CC85B70E27}"/>
              </a:ext>
            </a:extLst>
          </p:cNvPr>
          <p:cNvSpPr txBox="1"/>
          <p:nvPr/>
        </p:nvSpPr>
        <p:spPr>
          <a:xfrm>
            <a:off x="2518350" y="6250780"/>
            <a:ext cx="7834343" cy="369332"/>
          </a:xfrm>
          <a:prstGeom prst="rect">
            <a:avLst/>
          </a:prstGeom>
          <a:solidFill>
            <a:schemeClr val="accent1"/>
          </a:solidFill>
        </p:spPr>
        <p:txBody>
          <a:bodyPr wrap="square" rtlCol="0">
            <a:spAutoFit/>
          </a:bodyPr>
          <a:lstStyle/>
          <a:p>
            <a:r>
              <a:rPr lang="en-GB" dirty="0">
                <a:solidFill>
                  <a:schemeClr val="bg1"/>
                </a:solidFill>
                <a:hlinkClick r:id="rId4">
                  <a:extLst>
                    <a:ext uri="{A12FA001-AC4F-418D-AE19-62706E023703}">
                      <ahyp:hlinkClr xmlns:ahyp="http://schemas.microsoft.com/office/drawing/2018/hyperlinkcolor" val="tx"/>
                    </a:ext>
                  </a:extLst>
                </a:hlinkClick>
              </a:rPr>
              <a:t>Tools, Annex 6 - Laboratory Capacity Assessment – GTFCC</a:t>
            </a:r>
            <a:r>
              <a:rPr lang="en-GB" dirty="0">
                <a:solidFill>
                  <a:schemeClr val="bg1"/>
                </a:solidFill>
              </a:rPr>
              <a:t> (coming soon)</a:t>
            </a:r>
          </a:p>
        </p:txBody>
      </p:sp>
    </p:spTree>
    <p:extLst>
      <p:ext uri="{BB962C8B-B14F-4D97-AF65-F5344CB8AC3E}">
        <p14:creationId xmlns:p14="http://schemas.microsoft.com/office/powerpoint/2010/main" val="1183441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9DD5-92D2-4540-B8E0-F2912907B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3DA56-73C3-4E97-556A-AF7830BF5165}"/>
              </a:ext>
            </a:extLst>
          </p:cNvPr>
          <p:cNvSpPr>
            <a:spLocks noGrp="1"/>
          </p:cNvSpPr>
          <p:nvPr>
            <p:ph type="title"/>
          </p:nvPr>
        </p:nvSpPr>
        <p:spPr>
          <a:xfrm>
            <a:off x="1206522" y="96616"/>
            <a:ext cx="10398102" cy="1499616"/>
          </a:xfrm>
        </p:spPr>
        <p:txBody>
          <a:bodyPr/>
          <a:lstStyle/>
          <a:p>
            <a:r>
              <a:rPr lang="en-GB" dirty="0"/>
              <a:t>GTFCC support materials</a:t>
            </a:r>
          </a:p>
        </p:txBody>
      </p:sp>
      <p:cxnSp>
        <p:nvCxnSpPr>
          <p:cNvPr id="6" name="Straight Connector 5">
            <a:extLst>
              <a:ext uri="{FF2B5EF4-FFF2-40B4-BE49-F238E27FC236}">
                <a16:creationId xmlns:a16="http://schemas.microsoft.com/office/drawing/2014/main" id="{9A56E1B8-7B55-A17D-B368-477CD8CED61E}"/>
              </a:ext>
            </a:extLst>
          </p:cNvPr>
          <p:cNvCxnSpPr>
            <a:cxnSpLocks/>
          </p:cNvCxnSpPr>
          <p:nvPr/>
        </p:nvCxnSpPr>
        <p:spPr>
          <a:xfrm rot="5400000">
            <a:off x="-5930900" y="3335632"/>
            <a:ext cx="100838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7B8EE53E-111A-3BA5-DD42-54315122A2B7}"/>
              </a:ext>
            </a:extLst>
          </p:cNvPr>
          <p:cNvGrpSpPr/>
          <p:nvPr/>
        </p:nvGrpSpPr>
        <p:grpSpPr>
          <a:xfrm>
            <a:off x="2213481" y="4203844"/>
            <a:ext cx="8672030" cy="2518756"/>
            <a:chOff x="1963314" y="1519417"/>
            <a:chExt cx="8672030" cy="2518756"/>
          </a:xfrm>
        </p:grpSpPr>
        <p:sp>
          <p:nvSpPr>
            <p:cNvPr id="18" name="TextBox 17">
              <a:extLst>
                <a:ext uri="{FF2B5EF4-FFF2-40B4-BE49-F238E27FC236}">
                  <a16:creationId xmlns:a16="http://schemas.microsoft.com/office/drawing/2014/main" id="{F5C39531-A654-3641-1602-03602388BC40}"/>
                </a:ext>
              </a:extLst>
            </p:cNvPr>
            <p:cNvSpPr txBox="1"/>
            <p:nvPr/>
          </p:nvSpPr>
          <p:spPr>
            <a:xfrm>
              <a:off x="6996894" y="3699619"/>
              <a:ext cx="363845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1ABBB3"/>
                  </a:solidFill>
                  <a:effectLst/>
                  <a:uLnTx/>
                  <a:uFillTx/>
                  <a:latin typeface="Trebuchet MS"/>
                  <a:ea typeface="+mn-ea"/>
                  <a:cs typeface="+mn-cs"/>
                </a:rPr>
                <a:t>https://www.gtfcc.org/cholera-app/</a:t>
              </a:r>
            </a:p>
          </p:txBody>
        </p:sp>
        <p:pic>
          <p:nvPicPr>
            <p:cNvPr id="20" name="Picture 19">
              <a:extLst>
                <a:ext uri="{FF2B5EF4-FFF2-40B4-BE49-F238E27FC236}">
                  <a16:creationId xmlns:a16="http://schemas.microsoft.com/office/drawing/2014/main" id="{B5D9E1AA-BBDB-DEE1-6838-CA003242DD7A}"/>
                </a:ext>
              </a:extLst>
            </p:cNvPr>
            <p:cNvPicPr>
              <a:picLocks noChangeAspect="1"/>
            </p:cNvPicPr>
            <p:nvPr/>
          </p:nvPicPr>
          <p:blipFill>
            <a:blip r:embed="rId3"/>
            <a:stretch>
              <a:fillRect/>
            </a:stretch>
          </p:blipFill>
          <p:spPr>
            <a:xfrm>
              <a:off x="7710371" y="1532116"/>
              <a:ext cx="2211497" cy="1890000"/>
            </a:xfrm>
            <a:prstGeom prst="rect">
              <a:avLst/>
            </a:prstGeom>
            <a:ln>
              <a:solidFill>
                <a:schemeClr val="accent1"/>
              </a:solidFill>
            </a:ln>
          </p:spPr>
        </p:pic>
        <p:sp>
          <p:nvSpPr>
            <p:cNvPr id="5" name="Google Shape;631;p29">
              <a:extLst>
                <a:ext uri="{FF2B5EF4-FFF2-40B4-BE49-F238E27FC236}">
                  <a16:creationId xmlns:a16="http://schemas.microsoft.com/office/drawing/2014/main" id="{82EB8FDE-BF95-D036-825E-C4E8B9524591}"/>
                </a:ext>
              </a:extLst>
            </p:cNvPr>
            <p:cNvSpPr txBox="1"/>
            <p:nvPr/>
          </p:nvSpPr>
          <p:spPr>
            <a:xfrm>
              <a:off x="1963314" y="3501766"/>
              <a:ext cx="4127066" cy="492443"/>
            </a:xfrm>
            <a:prstGeom prst="rect">
              <a:avLst/>
            </a:prstGeom>
            <a:noFill/>
            <a:ln>
              <a:noFill/>
            </a:ln>
          </p:spPr>
          <p:txBody>
            <a:bodyPr spcFirstLastPara="1" wrap="square" lIns="0" tIns="0" rIns="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1ABBB3"/>
                  </a:solidFill>
                  <a:effectLst/>
                  <a:uLnTx/>
                  <a:uFillTx/>
                  <a:latin typeface="Trebuchet MS"/>
                  <a:ea typeface="+mn-ea"/>
                  <a:cs typeface="+mn-cs"/>
                </a:rPr>
                <a:t>https://www.gtfcc.org/page-resources/guidelines-technical-documents/</a:t>
              </a:r>
            </a:p>
          </p:txBody>
        </p:sp>
        <p:pic>
          <p:nvPicPr>
            <p:cNvPr id="4" name="Picture 3">
              <a:extLst>
                <a:ext uri="{FF2B5EF4-FFF2-40B4-BE49-F238E27FC236}">
                  <a16:creationId xmlns:a16="http://schemas.microsoft.com/office/drawing/2014/main" id="{96936C91-8C0C-33AA-A836-748CCAF54EE9}"/>
                </a:ext>
              </a:extLst>
            </p:cNvPr>
            <p:cNvPicPr>
              <a:picLocks noChangeAspect="1"/>
            </p:cNvPicPr>
            <p:nvPr/>
          </p:nvPicPr>
          <p:blipFill>
            <a:blip r:embed="rId4"/>
            <a:stretch>
              <a:fillRect/>
            </a:stretch>
          </p:blipFill>
          <p:spPr>
            <a:xfrm>
              <a:off x="2417812" y="1519417"/>
              <a:ext cx="3218070" cy="1904025"/>
            </a:xfrm>
            <a:prstGeom prst="rect">
              <a:avLst/>
            </a:prstGeom>
            <a:ln w="9525">
              <a:solidFill>
                <a:schemeClr val="bg2"/>
              </a:solidFill>
            </a:ln>
          </p:spPr>
        </p:pic>
      </p:grpSp>
      <p:pic>
        <p:nvPicPr>
          <p:cNvPr id="11" name="Picture 10" descr="A white cover with blue text&#10;&#10;AI-generated content may be incorrect.">
            <a:extLst>
              <a:ext uri="{FF2B5EF4-FFF2-40B4-BE49-F238E27FC236}">
                <a16:creationId xmlns:a16="http://schemas.microsoft.com/office/drawing/2014/main" id="{0E772311-3BA4-1FF3-3C88-C24F6CD8A3E7}"/>
              </a:ext>
            </a:extLst>
          </p:cNvPr>
          <p:cNvPicPr>
            <a:picLocks noChangeAspect="1"/>
          </p:cNvPicPr>
          <p:nvPr/>
        </p:nvPicPr>
        <p:blipFill>
          <a:blip r:embed="rId5"/>
          <a:stretch>
            <a:fillRect/>
          </a:stretch>
        </p:blipFill>
        <p:spPr>
          <a:xfrm>
            <a:off x="2649899" y="1418431"/>
            <a:ext cx="1895178" cy="2493842"/>
          </a:xfrm>
          <a:prstGeom prst="rect">
            <a:avLst/>
          </a:prstGeom>
          <a:solidFill>
            <a:schemeClr val="tx1"/>
          </a:solidFill>
          <a:ln>
            <a:solidFill>
              <a:schemeClr val="tx1"/>
            </a:solidFill>
          </a:ln>
        </p:spPr>
      </p:pic>
      <p:sp>
        <p:nvSpPr>
          <p:cNvPr id="17" name="TextBox 16">
            <a:extLst>
              <a:ext uri="{FF2B5EF4-FFF2-40B4-BE49-F238E27FC236}">
                <a16:creationId xmlns:a16="http://schemas.microsoft.com/office/drawing/2014/main" id="{E828E9C1-8DAD-8D54-1EFC-5F7AF0463AED}"/>
              </a:ext>
            </a:extLst>
          </p:cNvPr>
          <p:cNvSpPr txBox="1"/>
          <p:nvPr/>
        </p:nvSpPr>
        <p:spPr>
          <a:xfrm>
            <a:off x="4745031" y="1596232"/>
            <a:ext cx="3443006" cy="1107996"/>
          </a:xfrm>
          <a:prstGeom prst="rect">
            <a:avLst/>
          </a:prstGeom>
          <a:noFill/>
        </p:spPr>
        <p:txBody>
          <a:bodyPr wrap="square">
            <a:spAutoFit/>
          </a:bodyPr>
          <a:lstStyle/>
          <a:p>
            <a:pPr algn="l">
              <a:buNone/>
            </a:pPr>
            <a:r>
              <a:rPr lang="en-GB" b="1" i="0" dirty="0">
                <a:solidFill>
                  <a:srgbClr val="D39234"/>
                </a:solidFill>
                <a:effectLst/>
                <a:latin typeface="Inter"/>
              </a:rPr>
              <a:t>Guidance document - </a:t>
            </a:r>
            <a:r>
              <a:rPr lang="en-GB" sz="1600" u="sng" dirty="0">
                <a:solidFill>
                  <a:srgbClr val="1ABBB3"/>
                </a:solidFill>
                <a:latin typeface="Trebuchet MS"/>
              </a:rPr>
              <a:t>https://www.gtfcc.org/resources/public-health-surveillance-for-cholera/ </a:t>
            </a:r>
          </a:p>
        </p:txBody>
      </p:sp>
    </p:spTree>
    <p:extLst>
      <p:ext uri="{BB962C8B-B14F-4D97-AF65-F5344CB8AC3E}">
        <p14:creationId xmlns:p14="http://schemas.microsoft.com/office/powerpoint/2010/main" val="219904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060AEB-AC8E-3B79-E036-1C7196CC16E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414141">
                    <a:tint val="82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414141">
                  <a:tint val="82000"/>
                </a:srgbClr>
              </a:solidFill>
              <a:effectLst/>
              <a:uLnTx/>
              <a:uFillTx/>
              <a:latin typeface="Trebuchet MS" panose="020B0603020202020204"/>
              <a:ea typeface="+mn-ea"/>
              <a:cs typeface="+mn-cs"/>
            </a:endParaRPr>
          </a:p>
        </p:txBody>
      </p:sp>
      <p:sp>
        <p:nvSpPr>
          <p:cNvPr id="3" name="Oval 2">
            <a:extLst>
              <a:ext uri="{FF2B5EF4-FFF2-40B4-BE49-F238E27FC236}">
                <a16:creationId xmlns:a16="http://schemas.microsoft.com/office/drawing/2014/main" id="{E4564868-F955-16C9-9617-A9E9255C6C28}"/>
              </a:ext>
            </a:extLst>
          </p:cNvPr>
          <p:cNvSpPr/>
          <p:nvPr/>
        </p:nvSpPr>
        <p:spPr>
          <a:xfrm>
            <a:off x="3733800" y="1066800"/>
            <a:ext cx="4724400" cy="4724400"/>
          </a:xfrm>
          <a:prstGeom prst="ellipse">
            <a:avLst/>
          </a:prstGeom>
          <a:solidFill>
            <a:schemeClr val="accent2">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Text Placeholder 4">
            <a:extLst>
              <a:ext uri="{FF2B5EF4-FFF2-40B4-BE49-F238E27FC236}">
                <a16:creationId xmlns:a16="http://schemas.microsoft.com/office/drawing/2014/main" id="{BE76BAD9-41C1-BA55-F9B8-66AC2387BBAF}"/>
              </a:ext>
            </a:extLst>
          </p:cNvPr>
          <p:cNvSpPr>
            <a:spLocks noGrp="1"/>
          </p:cNvSpPr>
          <p:nvPr>
            <p:ph type="body" sz="quarter" idx="4294967295"/>
          </p:nvPr>
        </p:nvSpPr>
        <p:spPr>
          <a:xfrm>
            <a:off x="-27781" y="2773436"/>
            <a:ext cx="12247563" cy="1311128"/>
          </a:xfrm>
        </p:spPr>
        <p:txBody>
          <a:bodyPr>
            <a:noAutofit/>
          </a:bodyPr>
          <a:lstStyle/>
          <a:p>
            <a:pPr algn="ctr"/>
            <a:r>
              <a:rPr lang="hu-HU" sz="8800" b="1" dirty="0">
                <a:solidFill>
                  <a:schemeClr val="bg1"/>
                </a:solidFill>
              </a:rPr>
              <a:t>THANK YOU!</a:t>
            </a:r>
          </a:p>
        </p:txBody>
      </p:sp>
    </p:spTree>
    <p:extLst>
      <p:ext uri="{BB962C8B-B14F-4D97-AF65-F5344CB8AC3E}">
        <p14:creationId xmlns:p14="http://schemas.microsoft.com/office/powerpoint/2010/main" val="253525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Autofit/>
          </a:bodyPr>
          <a:lstStyle/>
          <a:p>
            <a:r>
              <a:rPr lang="en-GB" dirty="0">
                <a:latin typeface="Trebuchet MS" panose="020B0603020202020204" pitchFamily="34" charset="0"/>
              </a:rPr>
              <a:t>GETTING STARTED EXCEL</a:t>
            </a:r>
            <a:endParaRPr lang="fr-FR" b="1" dirty="0"/>
          </a:p>
        </p:txBody>
      </p:sp>
      <p:pic>
        <p:nvPicPr>
          <p:cNvPr id="4" name="Graphic 3">
            <a:extLst>
              <a:ext uri="{FF2B5EF4-FFF2-40B4-BE49-F238E27FC236}">
                <a16:creationId xmlns:a16="http://schemas.microsoft.com/office/drawing/2014/main" id="{FA3C4025-C038-353E-9CAF-96526E4D8B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4465" y="4598126"/>
            <a:ext cx="2078469" cy="2001488"/>
          </a:xfrm>
          <a:prstGeom prst="rect">
            <a:avLst/>
          </a:prstGeom>
        </p:spPr>
      </p:pic>
      <p:grpSp>
        <p:nvGrpSpPr>
          <p:cNvPr id="3" name="Group 2">
            <a:extLst>
              <a:ext uri="{FF2B5EF4-FFF2-40B4-BE49-F238E27FC236}">
                <a16:creationId xmlns:a16="http://schemas.microsoft.com/office/drawing/2014/main" id="{38DE50E3-737A-5513-6271-204F4FC1086D}"/>
              </a:ext>
            </a:extLst>
          </p:cNvPr>
          <p:cNvGrpSpPr/>
          <p:nvPr/>
        </p:nvGrpSpPr>
        <p:grpSpPr>
          <a:xfrm>
            <a:off x="9766193" y="5199152"/>
            <a:ext cx="985010" cy="985010"/>
            <a:chOff x="7333080" y="2937087"/>
            <a:chExt cx="985010" cy="985010"/>
          </a:xfrm>
        </p:grpSpPr>
        <p:sp>
          <p:nvSpPr>
            <p:cNvPr id="5" name="Oval 4">
              <a:extLst>
                <a:ext uri="{FF2B5EF4-FFF2-40B4-BE49-F238E27FC236}">
                  <a16:creationId xmlns:a16="http://schemas.microsoft.com/office/drawing/2014/main" id="{EAD48710-D6B0-9B5B-AADF-00437276C86E}"/>
                </a:ext>
              </a:extLst>
            </p:cNvPr>
            <p:cNvSpPr/>
            <p:nvPr/>
          </p:nvSpPr>
          <p:spPr>
            <a:xfrm>
              <a:off x="7333080" y="2937087"/>
              <a:ext cx="985010" cy="98501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37DC300-1A99-CFED-BCD1-764A12A9E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507945" y="3141394"/>
              <a:ext cx="617862" cy="5752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179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8FE1-2CD9-DD02-7C45-955E33B4C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DCCD2-C7E9-8C9D-472A-FCFFA82FF64F}"/>
              </a:ext>
            </a:extLst>
          </p:cNvPr>
          <p:cNvSpPr>
            <a:spLocks noGrp="1"/>
          </p:cNvSpPr>
          <p:nvPr>
            <p:ph type="title"/>
          </p:nvPr>
        </p:nvSpPr>
        <p:spPr>
          <a:xfrm>
            <a:off x="0" y="10035"/>
            <a:ext cx="12192000" cy="1499616"/>
          </a:xfrm>
        </p:spPr>
        <p:txBody>
          <a:bodyPr>
            <a:normAutofit/>
          </a:bodyPr>
          <a:lstStyle/>
          <a:p>
            <a:pPr algn="ctr"/>
            <a:r>
              <a:rPr lang="en-GB" sz="4400" b="1" cap="none" dirty="0">
                <a:latin typeface="Trebuchet MS" panose="020B0603020202020204" pitchFamily="34" charset="0"/>
              </a:rPr>
              <a:t>Download the latest checklist version</a:t>
            </a:r>
          </a:p>
        </p:txBody>
      </p:sp>
      <p:sp>
        <p:nvSpPr>
          <p:cNvPr id="3" name="Content Placeholder 2">
            <a:extLst>
              <a:ext uri="{FF2B5EF4-FFF2-40B4-BE49-F238E27FC236}">
                <a16:creationId xmlns:a16="http://schemas.microsoft.com/office/drawing/2014/main" id="{6D00D789-D805-EED7-5316-C7D5A5A7F78E}"/>
              </a:ext>
            </a:extLst>
          </p:cNvPr>
          <p:cNvSpPr>
            <a:spLocks noGrp="1"/>
          </p:cNvSpPr>
          <p:nvPr>
            <p:ph idx="1"/>
          </p:nvPr>
        </p:nvSpPr>
        <p:spPr>
          <a:xfrm>
            <a:off x="666093" y="5103331"/>
            <a:ext cx="7004707" cy="972000"/>
          </a:xfrm>
          <a:noFill/>
          <a:ln w="6350">
            <a:solidFill>
              <a:schemeClr val="tx1"/>
            </a:solidFill>
          </a:ln>
        </p:spPr>
        <p:txBody>
          <a:bodyPr lIns="108000" rIns="108000" anchor="ctr" anchorCtr="0">
            <a:noAutofit/>
          </a:bodyPr>
          <a:lstStyle/>
          <a:p>
            <a:pPr marL="216000" indent="-216000">
              <a:buSzPct val="150000"/>
              <a:buFont typeface="Arial" panose="020B0604020202020204" pitchFamily="34" charset="0"/>
              <a:buChar char="•"/>
            </a:pPr>
            <a:r>
              <a:rPr lang="en-US" sz="1800" dirty="0">
                <a:latin typeface="Trebuchet MS" panose="020B0603020202020204" pitchFamily="34" charset="0"/>
              </a:rPr>
              <a:t>You can reopen and continue working on the created national file anytime.</a:t>
            </a:r>
            <a:endParaRPr lang="en-GB" sz="18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275815E0-52D8-22DE-9D33-50AEBF8D6F6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6" name="TextBox 5">
            <a:extLst>
              <a:ext uri="{FF2B5EF4-FFF2-40B4-BE49-F238E27FC236}">
                <a16:creationId xmlns:a16="http://schemas.microsoft.com/office/drawing/2014/main" id="{C4687B6C-502B-7050-6F16-132C9C87A9B2}"/>
              </a:ext>
            </a:extLst>
          </p:cNvPr>
          <p:cNvSpPr txBox="1"/>
          <p:nvPr/>
        </p:nvSpPr>
        <p:spPr>
          <a:xfrm>
            <a:off x="658813" y="1509652"/>
            <a:ext cx="10869160" cy="432000"/>
          </a:xfrm>
          <a:prstGeom prst="rect">
            <a:avLst/>
          </a:prstGeom>
          <a:solidFill>
            <a:schemeClr val="accent1">
              <a:lumMod val="40000"/>
              <a:lumOff val="60000"/>
            </a:schemeClr>
          </a:solidFill>
        </p:spPr>
        <p:txBody>
          <a:bodyPr wrap="square" rtlCol="0" anchor="ctr" anchorCtr="0">
            <a:noAutofit/>
          </a:bodyPr>
          <a:lstStyle/>
          <a:p>
            <a:pPr lvl="0" algn="ctr" defTabSz="457200">
              <a:defRPr/>
            </a:pPr>
            <a:r>
              <a:rPr lang="en-GB" sz="2400" dirty="0">
                <a:hlinkClick r:id="rId3"/>
              </a:rPr>
              <a:t>Laboratory Capacity Assessment – GTFCC</a:t>
            </a:r>
            <a:r>
              <a:rPr kumimoji="0" lang="en-GB" sz="2400" b="0" i="0" u="none" strike="noStrike" kern="1200" cap="none" spc="0" normalizeH="0" baseline="0" noProof="0" dirty="0">
                <a:ln>
                  <a:noFill/>
                </a:ln>
                <a:effectLst/>
                <a:uLnTx/>
                <a:uFillTx/>
                <a:latin typeface="Trebuchet MS" panose="020B0603020202020204" pitchFamily="34" charset="0"/>
                <a:ea typeface="+mn-ea"/>
                <a:cs typeface="+mn-cs"/>
              </a:rPr>
              <a:t>– Tools, “National checklist Excel”</a:t>
            </a:r>
          </a:p>
        </p:txBody>
      </p:sp>
      <p:sp>
        <p:nvSpPr>
          <p:cNvPr id="8" name="TextBox 7">
            <a:extLst>
              <a:ext uri="{FF2B5EF4-FFF2-40B4-BE49-F238E27FC236}">
                <a16:creationId xmlns:a16="http://schemas.microsoft.com/office/drawing/2014/main" id="{0C5DA3DC-ED8C-8046-5DCB-FE70F4B536B3}"/>
              </a:ext>
            </a:extLst>
          </p:cNvPr>
          <p:cNvSpPr txBox="1"/>
          <p:nvPr/>
        </p:nvSpPr>
        <p:spPr>
          <a:xfrm>
            <a:off x="666093" y="2324945"/>
            <a:ext cx="7005125" cy="972000"/>
          </a:xfrm>
          <a:prstGeom prst="rect">
            <a:avLst/>
          </a:prstGeom>
          <a:noFill/>
          <a:ln w="6350">
            <a:solidFill>
              <a:schemeClr val="tx1"/>
            </a:solidFill>
          </a:ln>
        </p:spPr>
        <p:txBody>
          <a:bodyPr wrap="square" lIns="108000" rIns="108000" anchor="ctr" anchorCtr="0">
            <a:noAutofit/>
          </a:bodyPr>
          <a:lstStyle/>
          <a:p>
            <a:pPr marL="216000" indent="-216000">
              <a:buClr>
                <a:schemeClr val="accent1"/>
              </a:buClr>
              <a:buSzPct val="150000"/>
              <a:buFont typeface="Arial" panose="020B0604020202020204" pitchFamily="34" charset="0"/>
              <a:buChar char="•"/>
            </a:pPr>
            <a:r>
              <a:rPr lang="en-GB" dirty="0">
                <a:latin typeface="Trebuchet MS" panose="020B0603020202020204" pitchFamily="34" charset="0"/>
              </a:rPr>
              <a:t>The GTFCC National checklists are in a “Excel Marco-Enabled Template”, with lots of formula and validations to make completing it as simple as possible for the user. </a:t>
            </a:r>
          </a:p>
        </p:txBody>
      </p:sp>
      <p:sp>
        <p:nvSpPr>
          <p:cNvPr id="10" name="TextBox 9">
            <a:extLst>
              <a:ext uri="{FF2B5EF4-FFF2-40B4-BE49-F238E27FC236}">
                <a16:creationId xmlns:a16="http://schemas.microsoft.com/office/drawing/2014/main" id="{3CEE262B-0DF1-9FF1-A1D9-BFF543A49A95}"/>
              </a:ext>
            </a:extLst>
          </p:cNvPr>
          <p:cNvSpPr txBox="1"/>
          <p:nvPr/>
        </p:nvSpPr>
        <p:spPr>
          <a:xfrm>
            <a:off x="666093" y="3468186"/>
            <a:ext cx="7005125" cy="646331"/>
          </a:xfrm>
          <a:prstGeom prst="rect">
            <a:avLst/>
          </a:prstGeom>
          <a:noFill/>
          <a:ln w="6350">
            <a:solidFill>
              <a:schemeClr val="tx1"/>
            </a:solidFill>
          </a:ln>
        </p:spPr>
        <p:txBody>
          <a:bodyPr wrap="square" lIns="108000" rIns="108000" anchor="ctr" anchorCtr="0">
            <a:noAutofit/>
          </a:bodyPr>
          <a:lstStyle/>
          <a:p>
            <a:pPr marL="216000" indent="-216000">
              <a:buClr>
                <a:schemeClr val="accent1"/>
              </a:buClr>
              <a:buSzPct val="150000"/>
              <a:buFont typeface="Arial" panose="020B0604020202020204" pitchFamily="34" charset="0"/>
              <a:buChar char="•"/>
            </a:pPr>
            <a:r>
              <a:rPr lang="en-US" dirty="0">
                <a:latin typeface="Trebuchet MS" panose="020B0603020202020204" pitchFamily="34" charset="0"/>
              </a:rPr>
              <a:t>When you open it and start entering your data, you will </a:t>
            </a:r>
            <a:br>
              <a:rPr lang="hu-HU" dirty="0">
                <a:latin typeface="Trebuchet MS" panose="020B0603020202020204" pitchFamily="34" charset="0"/>
              </a:rPr>
            </a:br>
            <a:r>
              <a:rPr lang="en-US" dirty="0">
                <a:latin typeface="Trebuchet MS" panose="020B0603020202020204" pitchFamily="34" charset="0"/>
              </a:rPr>
              <a:t>need to save it as a new file – “Excel Macro-Enabled Workbook”</a:t>
            </a:r>
          </a:p>
        </p:txBody>
      </p:sp>
      <p:sp>
        <p:nvSpPr>
          <p:cNvPr id="12" name="TextBox 11">
            <a:extLst>
              <a:ext uri="{FF2B5EF4-FFF2-40B4-BE49-F238E27FC236}">
                <a16:creationId xmlns:a16="http://schemas.microsoft.com/office/drawing/2014/main" id="{B516C690-2D08-3703-C0BE-AB0D6CF77CA7}"/>
              </a:ext>
            </a:extLst>
          </p:cNvPr>
          <p:cNvSpPr txBox="1"/>
          <p:nvPr/>
        </p:nvSpPr>
        <p:spPr>
          <a:xfrm>
            <a:off x="666093" y="4285758"/>
            <a:ext cx="7004707" cy="646331"/>
          </a:xfrm>
          <a:prstGeom prst="rect">
            <a:avLst/>
          </a:prstGeom>
          <a:noFill/>
          <a:ln w="6350">
            <a:solidFill>
              <a:schemeClr val="tx1"/>
            </a:solidFill>
          </a:ln>
        </p:spPr>
        <p:txBody>
          <a:bodyPr wrap="square" lIns="108000" rIns="108000" anchor="ctr" anchorCtr="0">
            <a:noAutofit/>
          </a:bodyPr>
          <a:lstStyle/>
          <a:p>
            <a:pPr marL="216000" indent="-216000">
              <a:buClr>
                <a:schemeClr val="accent1"/>
              </a:buClr>
              <a:buSzPct val="150000"/>
              <a:buFont typeface="Arial" panose="020B0604020202020204" pitchFamily="34" charset="0"/>
              <a:buChar char="•"/>
            </a:pPr>
            <a:r>
              <a:rPr lang="en-US" dirty="0">
                <a:latin typeface="Trebuchet MS" panose="020B0603020202020204" pitchFamily="34" charset="0"/>
              </a:rPr>
              <a:t>The original template will stay unchanged and can be used </a:t>
            </a:r>
            <a:br>
              <a:rPr lang="hu-HU" dirty="0">
                <a:latin typeface="Trebuchet MS" panose="020B0603020202020204" pitchFamily="34" charset="0"/>
              </a:rPr>
            </a:br>
            <a:r>
              <a:rPr lang="en-US" dirty="0">
                <a:latin typeface="Trebuchet MS" panose="020B0603020202020204" pitchFamily="34" charset="0"/>
              </a:rPr>
              <a:t>again whenever needed. </a:t>
            </a:r>
          </a:p>
        </p:txBody>
      </p:sp>
      <p:sp>
        <p:nvSpPr>
          <p:cNvPr id="14" name="TextBox 13">
            <a:extLst>
              <a:ext uri="{FF2B5EF4-FFF2-40B4-BE49-F238E27FC236}">
                <a16:creationId xmlns:a16="http://schemas.microsoft.com/office/drawing/2014/main" id="{1D68436E-DD6A-DCDD-5E36-D4F076265931}"/>
              </a:ext>
            </a:extLst>
          </p:cNvPr>
          <p:cNvSpPr txBox="1"/>
          <p:nvPr/>
        </p:nvSpPr>
        <p:spPr>
          <a:xfrm>
            <a:off x="8395366" y="2324945"/>
            <a:ext cx="3132607" cy="3750386"/>
          </a:xfrm>
          <a:prstGeom prst="rect">
            <a:avLst/>
          </a:prstGeom>
          <a:noFill/>
          <a:ln w="6350">
            <a:solidFill>
              <a:schemeClr val="tx1"/>
            </a:solidFill>
          </a:ln>
        </p:spPr>
        <p:txBody>
          <a:bodyPr wrap="square" lIns="72000" tIns="180000" rIns="36000" bIns="72000">
            <a:noAutofit/>
          </a:bodyPr>
          <a:lstStyle/>
          <a:p>
            <a:pPr marL="414900" lvl="6" indent="-342900">
              <a:lnSpc>
                <a:spcPct val="90000"/>
              </a:lnSpc>
              <a:spcBef>
                <a:spcPts val="1200"/>
              </a:spcBef>
              <a:buClr>
                <a:schemeClr val="accent1"/>
              </a:buClr>
              <a:buSzPct val="100000"/>
              <a:buFont typeface="Wingdings" panose="05000000000000000000" pitchFamily="2" charset="2"/>
              <a:buChar char="§"/>
            </a:pPr>
            <a:r>
              <a:rPr lang="hu-HU" sz="1900" dirty="0">
                <a:latin typeface="Trebuchet MS" panose="020B0603020202020204" pitchFamily="34" charset="0"/>
              </a:rPr>
              <a:t>I</a:t>
            </a:r>
            <a:r>
              <a:rPr lang="en-US" sz="1900" dirty="0">
                <a:latin typeface="Trebuchet MS" panose="020B0603020202020204" pitchFamily="34" charset="0"/>
              </a:rPr>
              <a:t>n the open document go to “file”</a:t>
            </a:r>
          </a:p>
          <a:p>
            <a:pPr marL="414900" lvl="6" indent="-342900">
              <a:lnSpc>
                <a:spcPct val="90000"/>
              </a:lnSpc>
              <a:spcBef>
                <a:spcPts val="1200"/>
              </a:spcBef>
              <a:buClr>
                <a:schemeClr val="accent1"/>
              </a:buClr>
              <a:buSzPct val="100000"/>
              <a:buFont typeface="Wingdings" panose="05000000000000000000" pitchFamily="2" charset="2"/>
              <a:buChar char="§"/>
            </a:pPr>
            <a:r>
              <a:rPr lang="en-US" sz="1900" dirty="0">
                <a:latin typeface="Trebuchet MS" panose="020B0603020202020204" pitchFamily="34" charset="0"/>
              </a:rPr>
              <a:t>“Save as”</a:t>
            </a:r>
          </a:p>
          <a:p>
            <a:pPr marL="414900" lvl="6" indent="-342900">
              <a:lnSpc>
                <a:spcPct val="90000"/>
              </a:lnSpc>
              <a:spcBef>
                <a:spcPts val="1200"/>
              </a:spcBef>
              <a:buClr>
                <a:schemeClr val="accent1"/>
              </a:buClr>
              <a:buSzPct val="100000"/>
              <a:buFont typeface="Wingdings" panose="05000000000000000000" pitchFamily="2" charset="2"/>
              <a:buChar char="§"/>
            </a:pPr>
            <a:r>
              <a:rPr lang="en-US" sz="1900" dirty="0">
                <a:latin typeface="Trebuchet MS" panose="020B0603020202020204" pitchFamily="34" charset="0"/>
              </a:rPr>
              <a:t>Name your new checklist, we suggest using the laboratory name and date</a:t>
            </a:r>
          </a:p>
          <a:p>
            <a:pPr marL="414900" lvl="6" indent="-342900">
              <a:lnSpc>
                <a:spcPct val="90000"/>
              </a:lnSpc>
              <a:spcBef>
                <a:spcPts val="1200"/>
              </a:spcBef>
              <a:buClr>
                <a:schemeClr val="accent1"/>
              </a:buClr>
              <a:buSzPct val="100000"/>
              <a:buFont typeface="Wingdings" panose="05000000000000000000" pitchFamily="2" charset="2"/>
              <a:buChar char="§"/>
            </a:pPr>
            <a:r>
              <a:rPr lang="en-US" sz="1900" dirty="0">
                <a:latin typeface="Trebuchet MS" panose="020B0603020202020204" pitchFamily="34" charset="0"/>
              </a:rPr>
              <a:t>Select the file type – “excel Macro-Enabled Workbook (*.</a:t>
            </a:r>
            <a:r>
              <a:rPr lang="en-US" sz="1900" dirty="0" err="1">
                <a:latin typeface="Trebuchet MS" panose="020B0603020202020204" pitchFamily="34" charset="0"/>
              </a:rPr>
              <a:t>xlsm</a:t>
            </a:r>
            <a:r>
              <a:rPr lang="en-US" sz="1900" dirty="0">
                <a:latin typeface="Trebuchet MS" panose="020B0603020202020204" pitchFamily="34" charset="0"/>
              </a:rPr>
              <a:t>)</a:t>
            </a:r>
          </a:p>
          <a:p>
            <a:pPr marL="414900" lvl="6" indent="-342900">
              <a:lnSpc>
                <a:spcPct val="90000"/>
              </a:lnSpc>
              <a:spcBef>
                <a:spcPts val="1200"/>
              </a:spcBef>
              <a:buClr>
                <a:schemeClr val="accent1"/>
              </a:buClr>
              <a:buSzPct val="100000"/>
              <a:buFont typeface="Wingdings" panose="05000000000000000000" pitchFamily="2" charset="2"/>
              <a:buChar char="§"/>
            </a:pPr>
            <a:r>
              <a:rPr lang="en-US" sz="1900" dirty="0">
                <a:latin typeface="Trebuchet MS" panose="020B0603020202020204" pitchFamily="34" charset="0"/>
              </a:rPr>
              <a:t>Click on “save”</a:t>
            </a:r>
          </a:p>
        </p:txBody>
      </p:sp>
      <p:cxnSp>
        <p:nvCxnSpPr>
          <p:cNvPr id="5" name="Straight Arrow Connector 4">
            <a:extLst>
              <a:ext uri="{FF2B5EF4-FFF2-40B4-BE49-F238E27FC236}">
                <a16:creationId xmlns:a16="http://schemas.microsoft.com/office/drawing/2014/main" id="{5D899434-B8B9-BC34-7354-00C341620740}"/>
              </a:ext>
            </a:extLst>
          </p:cNvPr>
          <p:cNvCxnSpPr>
            <a:cxnSpLocks/>
          </p:cNvCxnSpPr>
          <p:nvPr/>
        </p:nvCxnSpPr>
        <p:spPr>
          <a:xfrm>
            <a:off x="7669489" y="3791351"/>
            <a:ext cx="684000" cy="0"/>
          </a:xfrm>
          <a:prstGeom prst="straightConnector1">
            <a:avLst/>
          </a:prstGeom>
          <a:ln w="41275">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9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animBg="1"/>
      <p:bldP spid="12" grpId="0"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C6F8-7E24-11E8-5764-FD333D4BB9C4}"/>
              </a:ext>
            </a:extLst>
          </p:cNvPr>
          <p:cNvSpPr>
            <a:spLocks noGrp="1"/>
          </p:cNvSpPr>
          <p:nvPr>
            <p:ph type="title"/>
          </p:nvPr>
        </p:nvSpPr>
        <p:spPr>
          <a:xfrm>
            <a:off x="873918" y="506102"/>
            <a:ext cx="10515600" cy="701731"/>
          </a:xfrm>
        </p:spPr>
        <p:txBody>
          <a:bodyPr>
            <a:noAutofit/>
          </a:bodyPr>
          <a:lstStyle/>
          <a:p>
            <a:pPr algn="ctr"/>
            <a:r>
              <a:rPr lang="en-GB" sz="4400" dirty="0"/>
              <a:t>Definitions</a:t>
            </a:r>
          </a:p>
        </p:txBody>
      </p:sp>
      <p:graphicFrame>
        <p:nvGraphicFramePr>
          <p:cNvPr id="5" name="Content Placeholder 4">
            <a:extLst>
              <a:ext uri="{FF2B5EF4-FFF2-40B4-BE49-F238E27FC236}">
                <a16:creationId xmlns:a16="http://schemas.microsoft.com/office/drawing/2014/main" id="{F1C7A221-44F5-E5E3-BDDA-10CF33A689B6}"/>
              </a:ext>
            </a:extLst>
          </p:cNvPr>
          <p:cNvGraphicFramePr>
            <a:graphicFrameLocks noGrp="1"/>
          </p:cNvGraphicFramePr>
          <p:nvPr>
            <p:ph idx="4294967295"/>
            <p:extLst>
              <p:ext uri="{D42A27DB-BD31-4B8C-83A1-F6EECF244321}">
                <p14:modId xmlns:p14="http://schemas.microsoft.com/office/powerpoint/2010/main" val="2511801013"/>
              </p:ext>
            </p:extLst>
          </p:nvPr>
        </p:nvGraphicFramePr>
        <p:xfrm>
          <a:off x="777014" y="1327579"/>
          <a:ext cx="10637972" cy="4716240"/>
        </p:xfrm>
        <a:graphic>
          <a:graphicData uri="http://schemas.openxmlformats.org/drawingml/2006/table">
            <a:tbl>
              <a:tblPr firstRow="1" bandRow="1">
                <a:tableStyleId>{073A0DAA-6AF3-43AB-8588-CEC1D06C72B9}</a:tableStyleId>
              </a:tblPr>
              <a:tblGrid>
                <a:gridCol w="2038085">
                  <a:extLst>
                    <a:ext uri="{9D8B030D-6E8A-4147-A177-3AD203B41FA5}">
                      <a16:colId xmlns:a16="http://schemas.microsoft.com/office/drawing/2014/main" val="57389157"/>
                    </a:ext>
                  </a:extLst>
                </a:gridCol>
                <a:gridCol w="8599887">
                  <a:extLst>
                    <a:ext uri="{9D8B030D-6E8A-4147-A177-3AD203B41FA5}">
                      <a16:colId xmlns:a16="http://schemas.microsoft.com/office/drawing/2014/main" val="262745148"/>
                    </a:ext>
                  </a:extLst>
                </a:gridCol>
              </a:tblGrid>
              <a:tr h="360000">
                <a:tc gridSpan="2">
                  <a:txBody>
                    <a:bodyPr/>
                    <a:lstStyle/>
                    <a:p>
                      <a:endParaRPr lang="en-GB" sz="2000" b="0" dirty="0">
                        <a:solidFill>
                          <a:schemeClr val="accent1"/>
                        </a:solidFill>
                        <a:latin typeface="Trebuchet MS" panose="020B0603020202020204" pitchFamily="34" charset="0"/>
                      </a:endParaRP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hMerge="1">
                  <a:txBody>
                    <a:bodyPr/>
                    <a:lstStyle/>
                    <a:p>
                      <a:endParaRPr lang="en-GB" sz="2000" b="0" dirty="0">
                        <a:solidFill>
                          <a:schemeClr val="bg1"/>
                        </a:solidFill>
                        <a:latin typeface="Trebuchet MS" panose="020B0603020202020204" pitchFamily="34" charset="0"/>
                      </a:endParaRPr>
                    </a:p>
                  </a:txBody>
                  <a:tcPr marL="144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853152416"/>
                  </a:ext>
                </a:extLst>
              </a:tr>
              <a:tr h="504000">
                <a:tc>
                  <a:txBody>
                    <a:bodyPr/>
                    <a:lstStyle/>
                    <a:p>
                      <a:r>
                        <a:rPr lang="en-GB" sz="2000" b="0" dirty="0">
                          <a:solidFill>
                            <a:schemeClr val="accent1"/>
                          </a:solidFill>
                          <a:latin typeface="Trebuchet MS" panose="020B0603020202020204" pitchFamily="34" charset="0"/>
                        </a:rPr>
                        <a:t>Macro</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tc>
                  <a:txBody>
                    <a:bodyPr/>
                    <a:lstStyle/>
                    <a:p>
                      <a:r>
                        <a:rPr lang="en-GB" sz="1800" b="0" dirty="0">
                          <a:latin typeface="Trebuchet MS" panose="020B0603020202020204" pitchFamily="34" charset="0"/>
                        </a:rPr>
                        <a:t>A small program inside excel which automates repetitive tasks</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extLst>
                  <a:ext uri="{0D108BD9-81ED-4DB2-BD59-A6C34878D82A}">
                    <a16:rowId xmlns:a16="http://schemas.microsoft.com/office/drawing/2014/main" val="1812233924"/>
                  </a:ext>
                </a:extLst>
              </a:tr>
              <a:tr h="648000">
                <a:tc>
                  <a:txBody>
                    <a:bodyPr/>
                    <a:lstStyle/>
                    <a:p>
                      <a:r>
                        <a:rPr lang="en-GB" sz="2000" b="0" dirty="0">
                          <a:solidFill>
                            <a:schemeClr val="accent1"/>
                          </a:solidFill>
                          <a:latin typeface="Trebuchet MS" panose="020B0603020202020204" pitchFamily="34" charset="0"/>
                        </a:rPr>
                        <a:t>Template</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1800" b="0" dirty="0">
                          <a:latin typeface="Trebuchet MS" panose="020B0603020202020204" pitchFamily="34" charset="0"/>
                        </a:rPr>
                        <a:t>A file type that ensures the original is not modified by accident. </a:t>
                      </a:r>
                      <a:br>
                        <a:rPr lang="hu-HU" sz="1800" b="0" dirty="0">
                          <a:latin typeface="Trebuchet MS" panose="020B0603020202020204" pitchFamily="34" charset="0"/>
                        </a:rPr>
                      </a:br>
                      <a:r>
                        <a:rPr lang="en-GB" sz="1800" b="0" dirty="0">
                          <a:latin typeface="Trebuchet MS" panose="020B0603020202020204" pitchFamily="34" charset="0"/>
                        </a:rPr>
                        <a:t>In this case the original is a macro enabled excel file</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4497678"/>
                  </a:ext>
                </a:extLst>
              </a:tr>
              <a:tr h="504000">
                <a:tc>
                  <a:txBody>
                    <a:bodyPr/>
                    <a:lstStyle/>
                    <a:p>
                      <a:r>
                        <a:rPr lang="en-GB" sz="2000" b="0" dirty="0">
                          <a:solidFill>
                            <a:schemeClr val="accent1"/>
                          </a:solidFill>
                          <a:latin typeface="Trebuchet MS" panose="020B0603020202020204" pitchFamily="34" charset="0"/>
                        </a:rPr>
                        <a:t>Tab/Worksheet</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tc>
                  <a:txBody>
                    <a:bodyPr/>
                    <a:lstStyle/>
                    <a:p>
                      <a:r>
                        <a:rPr lang="en-GB" sz="1800" b="0" dirty="0">
                          <a:latin typeface="Trebuchet MS" panose="020B0603020202020204" pitchFamily="34" charset="0"/>
                        </a:rPr>
                        <a:t>Each page inside the excel workbook</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extLst>
                  <a:ext uri="{0D108BD9-81ED-4DB2-BD59-A6C34878D82A}">
                    <a16:rowId xmlns:a16="http://schemas.microsoft.com/office/drawing/2014/main" val="2041578348"/>
                  </a:ext>
                </a:extLst>
              </a:tr>
              <a:tr h="504000">
                <a:tc>
                  <a:txBody>
                    <a:bodyPr/>
                    <a:lstStyle/>
                    <a:p>
                      <a:r>
                        <a:rPr lang="en-GB" sz="2000" b="0" dirty="0">
                          <a:solidFill>
                            <a:schemeClr val="accent1"/>
                          </a:solidFill>
                          <a:latin typeface="Trebuchet MS" panose="020B0603020202020204" pitchFamily="34" charset="0"/>
                        </a:rPr>
                        <a:t>Workbook</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1800" b="0" dirty="0">
                          <a:latin typeface="Trebuchet MS" panose="020B0603020202020204" pitchFamily="34" charset="0"/>
                        </a:rPr>
                        <a:t>The whole collection of worksheets is called the workbook</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696242"/>
                  </a:ext>
                </a:extLst>
              </a:tr>
              <a:tr h="504000">
                <a:tc>
                  <a:txBody>
                    <a:bodyPr/>
                    <a:lstStyle/>
                    <a:p>
                      <a:r>
                        <a:rPr lang="en-GB" sz="2000" b="0" dirty="0">
                          <a:solidFill>
                            <a:schemeClr val="accent1"/>
                          </a:solidFill>
                          <a:latin typeface="Trebuchet MS" panose="020B0603020202020204" pitchFamily="34" charset="0"/>
                        </a:rPr>
                        <a:t>Validation</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tc>
                  <a:txBody>
                    <a:bodyPr/>
                    <a:lstStyle/>
                    <a:p>
                      <a:r>
                        <a:rPr lang="en-GB" sz="1800" b="0" dirty="0">
                          <a:latin typeface="Trebuchet MS" panose="020B0603020202020204" pitchFamily="34" charset="0"/>
                        </a:rPr>
                        <a:t>Data used to confirm the accuracy of a statement</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extLst>
                  <a:ext uri="{0D108BD9-81ED-4DB2-BD59-A6C34878D82A}">
                    <a16:rowId xmlns:a16="http://schemas.microsoft.com/office/drawing/2014/main" val="1340510836"/>
                  </a:ext>
                </a:extLst>
              </a:tr>
              <a:tr h="504000">
                <a:tc>
                  <a:txBody>
                    <a:bodyPr/>
                    <a:lstStyle/>
                    <a:p>
                      <a:r>
                        <a:rPr lang="en-GB" sz="2000" b="0" dirty="0">
                          <a:solidFill>
                            <a:schemeClr val="accent1"/>
                          </a:solidFill>
                          <a:latin typeface="Trebuchet MS" panose="020B0603020202020204" pitchFamily="34" charset="0"/>
                        </a:rPr>
                        <a:t>Protected</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1800" b="0" dirty="0">
                          <a:latin typeface="Trebuchet MS" panose="020B0603020202020204" pitchFamily="34" charset="0"/>
                        </a:rPr>
                        <a:t>In excel protected cells can not be edited</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2813012"/>
                  </a:ext>
                </a:extLst>
              </a:tr>
              <a:tr h="648000">
                <a:tc>
                  <a:txBody>
                    <a:bodyPr/>
                    <a:lstStyle/>
                    <a:p>
                      <a:r>
                        <a:rPr lang="en-GB" sz="2000" b="0" dirty="0">
                          <a:solidFill>
                            <a:schemeClr val="accent1"/>
                          </a:solidFill>
                          <a:latin typeface="Trebuchet MS" panose="020B0603020202020204" pitchFamily="34" charset="0"/>
                        </a:rPr>
                        <a:t>Formula</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tc>
                  <a:txBody>
                    <a:bodyPr/>
                    <a:lstStyle/>
                    <a:p>
                      <a:r>
                        <a:rPr lang="en-GB" sz="1800" b="0" dirty="0">
                          <a:latin typeface="Trebuchet MS" panose="020B0603020202020204" pitchFamily="34" charset="0"/>
                        </a:rPr>
                        <a:t>In excel, any data which starts with a “=“ it can be used mathematically i.e. to Sum totals, or on certain text functions</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extLst>
                  <a:ext uri="{0D108BD9-81ED-4DB2-BD59-A6C34878D82A}">
                    <a16:rowId xmlns:a16="http://schemas.microsoft.com/office/drawing/2014/main" val="3693243750"/>
                  </a:ext>
                </a:extLst>
              </a:tr>
              <a:tr h="504000">
                <a:tc>
                  <a:txBody>
                    <a:bodyPr/>
                    <a:lstStyle/>
                    <a:p>
                      <a:r>
                        <a:rPr lang="en-GB" sz="2000" b="0" dirty="0">
                          <a:solidFill>
                            <a:schemeClr val="accent1"/>
                          </a:solidFill>
                          <a:latin typeface="Trebuchet MS" panose="020B0603020202020204" pitchFamily="34" charset="0"/>
                        </a:rPr>
                        <a:t>Button</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1800" b="0" dirty="0">
                          <a:latin typeface="Trebuchet MS" panose="020B0603020202020204" pitchFamily="34" charset="0"/>
                        </a:rPr>
                        <a:t>An object in a worksheet which when pressed runs a formula or a macro</a:t>
                      </a:r>
                    </a:p>
                  </a:txBody>
                  <a:tcPr marL="14400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9513737"/>
                  </a:ext>
                </a:extLst>
              </a:tr>
            </a:tbl>
          </a:graphicData>
        </a:graphic>
      </p:graphicFrame>
    </p:spTree>
    <p:extLst>
      <p:ext uri="{BB962C8B-B14F-4D97-AF65-F5344CB8AC3E}">
        <p14:creationId xmlns:p14="http://schemas.microsoft.com/office/powerpoint/2010/main" val="108355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38C2C2-FB05-018C-7A27-871C11EA0687}"/>
              </a:ext>
            </a:extLst>
          </p:cNvPr>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2" name="Title 1">
            <a:extLst>
              <a:ext uri="{FF2B5EF4-FFF2-40B4-BE49-F238E27FC236}">
                <a16:creationId xmlns:a16="http://schemas.microsoft.com/office/drawing/2014/main" id="{FE2141A3-B50F-8DDA-4D00-F091B0E5A2A9}"/>
              </a:ext>
            </a:extLst>
          </p:cNvPr>
          <p:cNvSpPr>
            <a:spLocks noGrp="1"/>
          </p:cNvSpPr>
          <p:nvPr>
            <p:ph type="title"/>
          </p:nvPr>
        </p:nvSpPr>
        <p:spPr>
          <a:xfrm>
            <a:off x="838200" y="477216"/>
            <a:ext cx="10515600" cy="1325563"/>
          </a:xfrm>
        </p:spPr>
        <p:txBody>
          <a:bodyPr>
            <a:normAutofit/>
          </a:bodyPr>
          <a:lstStyle/>
          <a:p>
            <a:pPr algn="ctr"/>
            <a:r>
              <a:rPr lang="en-GB" sz="4400" dirty="0">
                <a:latin typeface="Trebuchet MS" panose="020B0603020202020204" pitchFamily="34" charset="0"/>
              </a:rPr>
              <a:t>Familiarising yourself </a:t>
            </a:r>
            <a:br>
              <a:rPr lang="hu-HU" sz="4400" dirty="0">
                <a:latin typeface="Trebuchet MS" panose="020B0603020202020204" pitchFamily="34" charset="0"/>
              </a:rPr>
            </a:br>
            <a:r>
              <a:rPr lang="en-GB" sz="4400" dirty="0">
                <a:latin typeface="Trebuchet MS" panose="020B0603020202020204" pitchFamily="34" charset="0"/>
              </a:rPr>
              <a:t>with the </a:t>
            </a:r>
            <a:r>
              <a:rPr lang="en-GB" dirty="0">
                <a:latin typeface="Trebuchet MS" panose="020B0603020202020204" pitchFamily="34" charset="0"/>
              </a:rPr>
              <a:t>n</a:t>
            </a:r>
            <a:r>
              <a:rPr lang="en-GB" sz="4400" dirty="0">
                <a:latin typeface="Trebuchet MS" panose="020B0603020202020204" pitchFamily="34" charset="0"/>
              </a:rPr>
              <a:t>ational checklist</a:t>
            </a:r>
          </a:p>
        </p:txBody>
      </p:sp>
      <p:sp>
        <p:nvSpPr>
          <p:cNvPr id="37" name="TextBox 36">
            <a:extLst>
              <a:ext uri="{FF2B5EF4-FFF2-40B4-BE49-F238E27FC236}">
                <a16:creationId xmlns:a16="http://schemas.microsoft.com/office/drawing/2014/main" id="{1EBD4F0D-B8E4-CAFD-B681-9A9720B116CF}"/>
              </a:ext>
            </a:extLst>
          </p:cNvPr>
          <p:cNvSpPr txBox="1">
            <a:spLocks/>
          </p:cNvSpPr>
          <p:nvPr/>
        </p:nvSpPr>
        <p:spPr>
          <a:xfrm>
            <a:off x="1740007" y="4408487"/>
            <a:ext cx="4140000" cy="1670848"/>
          </a:xfrm>
          <a:custGeom>
            <a:avLst/>
            <a:gdLst>
              <a:gd name="connsiteX0" fmla="*/ 278480 w 4140000"/>
              <a:gd name="connsiteY0" fmla="*/ 0 h 1670848"/>
              <a:gd name="connsiteX1" fmla="*/ 1079398 w 4140000"/>
              <a:gd name="connsiteY1" fmla="*/ 0 h 1670848"/>
              <a:gd name="connsiteX2" fmla="*/ 3861520 w 4140000"/>
              <a:gd name="connsiteY2" fmla="*/ 0 h 1670848"/>
              <a:gd name="connsiteX3" fmla="*/ 4140000 w 4140000"/>
              <a:gd name="connsiteY3" fmla="*/ 0 h 1670848"/>
              <a:gd name="connsiteX4" fmla="*/ 4140000 w 4140000"/>
              <a:gd name="connsiteY4" fmla="*/ 278480 h 1670848"/>
              <a:gd name="connsiteX5" fmla="*/ 4140000 w 4140000"/>
              <a:gd name="connsiteY5" fmla="*/ 1018911 h 1670848"/>
              <a:gd name="connsiteX6" fmla="*/ 4140000 w 4140000"/>
              <a:gd name="connsiteY6" fmla="*/ 1392368 h 1670848"/>
              <a:gd name="connsiteX7" fmla="*/ 3861520 w 4140000"/>
              <a:gd name="connsiteY7" fmla="*/ 1670848 h 1670848"/>
              <a:gd name="connsiteX8" fmla="*/ 278480 w 4140000"/>
              <a:gd name="connsiteY8" fmla="*/ 1670848 h 1670848"/>
              <a:gd name="connsiteX9" fmla="*/ 0 w 4140000"/>
              <a:gd name="connsiteY9" fmla="*/ 1392368 h 1670848"/>
              <a:gd name="connsiteX10" fmla="*/ 0 w 4140000"/>
              <a:gd name="connsiteY10" fmla="*/ 278480 h 1670848"/>
              <a:gd name="connsiteX11" fmla="*/ 278480 w 4140000"/>
              <a:gd name="connsiteY11" fmla="*/ 0 h 167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000" h="1670848">
                <a:moveTo>
                  <a:pt x="278480" y="0"/>
                </a:moveTo>
                <a:lnTo>
                  <a:pt x="1079398" y="0"/>
                </a:lnTo>
                <a:lnTo>
                  <a:pt x="3861520" y="0"/>
                </a:lnTo>
                <a:lnTo>
                  <a:pt x="4140000" y="0"/>
                </a:lnTo>
                <a:lnTo>
                  <a:pt x="4140000" y="278480"/>
                </a:lnTo>
                <a:lnTo>
                  <a:pt x="4140000" y="1018911"/>
                </a:lnTo>
                <a:lnTo>
                  <a:pt x="4140000" y="1392368"/>
                </a:lnTo>
                <a:cubicBezTo>
                  <a:pt x="4140000" y="1546168"/>
                  <a:pt x="4015320" y="1670848"/>
                  <a:pt x="3861520" y="1670848"/>
                </a:cubicBezTo>
                <a:lnTo>
                  <a:pt x="278480" y="1670848"/>
                </a:lnTo>
                <a:cubicBezTo>
                  <a:pt x="124680" y="1670848"/>
                  <a:pt x="0" y="1546168"/>
                  <a:pt x="0" y="1392368"/>
                </a:cubicBezTo>
                <a:lnTo>
                  <a:pt x="0" y="278480"/>
                </a:lnTo>
                <a:cubicBezTo>
                  <a:pt x="0" y="124680"/>
                  <a:pt x="124680" y="0"/>
                  <a:pt x="278480" y="0"/>
                </a:cubicBezTo>
                <a:close/>
              </a:path>
            </a:pathLst>
          </a:custGeom>
          <a:solidFill>
            <a:schemeClr val="tx2">
              <a:lumMod val="25000"/>
              <a:lumOff val="75000"/>
            </a:schemeClr>
          </a:solidFill>
        </p:spPr>
        <p:txBody>
          <a:bodyPr vert="horz" wrap="square" lIns="72000" tIns="144000" rIns="72000" bIns="1080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0000" marR="0" lvl="0" indent="-90000" algn="ctr" defTabSz="914400" rtl="0" eaLnBrk="1" fontAlgn="auto" latinLnBrk="0" hangingPunct="1">
              <a:lnSpc>
                <a:spcPct val="90000"/>
              </a:lnSpc>
              <a:spcAft>
                <a:spcPts val="600"/>
              </a:spcAft>
              <a:buClr>
                <a:srgbClr val="119C94"/>
              </a:buClr>
              <a:buSzPct val="100000"/>
              <a:buFont typeface="Tw Cen MT" panose="020B0602020104020603" pitchFamily="34" charset="0"/>
              <a:buChar char=" "/>
              <a:tabLst/>
              <a:defRPr/>
            </a:pPr>
            <a:r>
              <a:rPr kumimoji="0" lang="en-GB" sz="2600" b="0" i="0" u="none" strike="noStrike" kern="1200" cap="none" spc="0" normalizeH="0" baseline="0" noProof="0" dirty="0">
                <a:ln>
                  <a:noFill/>
                </a:ln>
                <a:effectLst/>
                <a:uLnTx/>
                <a:uFillTx/>
                <a:ea typeface="+mn-ea"/>
                <a:cs typeface="+mn-cs"/>
              </a:rPr>
              <a:t>Blue:</a:t>
            </a:r>
            <a:endParaRPr kumimoji="0" lang="hu-HU" sz="2600" b="0" i="0" u="none" strike="noStrike" kern="1200" cap="none" spc="0" normalizeH="0" baseline="0" noProof="0" dirty="0">
              <a:ln>
                <a:noFill/>
              </a:ln>
              <a:effectLst/>
              <a:uLnTx/>
              <a:uFillTx/>
              <a:ea typeface="+mn-ea"/>
              <a:cs typeface="+mn-cs"/>
            </a:endParaRPr>
          </a:p>
          <a:p>
            <a:pPr marL="90000" marR="0" lvl="0" indent="-90000" algn="ctr" defTabSz="914400" rtl="0" eaLnBrk="1" fontAlgn="auto" latinLnBrk="0" hangingPunct="1">
              <a:lnSpc>
                <a:spcPct val="90000"/>
              </a:lnSpc>
              <a:spcAft>
                <a:spcPts val="600"/>
              </a:spcAft>
              <a:buClr>
                <a:srgbClr val="119C94"/>
              </a:buClr>
              <a:buSzPct val="100000"/>
              <a:buFont typeface="Tw Cen MT" panose="020B0602020104020603" pitchFamily="34" charset="0"/>
              <a:buChar char=" "/>
              <a:tabLst/>
              <a:defRPr/>
            </a:pPr>
            <a:r>
              <a:rPr kumimoji="0" lang="en-GB" sz="2400" b="0" i="0" u="none" strike="noStrike" kern="1200" cap="none" spc="0" normalizeH="0" baseline="0" noProof="0" dirty="0">
                <a:ln>
                  <a:noFill/>
                </a:ln>
                <a:effectLst/>
                <a:uLnTx/>
                <a:uFillTx/>
                <a:ea typeface="+mn-ea"/>
                <a:cs typeface="+mn-cs"/>
              </a:rPr>
              <a:t>Scored checklist questions Programmatic</a:t>
            </a:r>
          </a:p>
        </p:txBody>
      </p:sp>
      <p:sp>
        <p:nvSpPr>
          <p:cNvPr id="41" name="TextBox 40">
            <a:extLst>
              <a:ext uri="{FF2B5EF4-FFF2-40B4-BE49-F238E27FC236}">
                <a16:creationId xmlns:a16="http://schemas.microsoft.com/office/drawing/2014/main" id="{379C9989-25C6-8DA9-AB8B-23ED8EB17E7C}"/>
              </a:ext>
            </a:extLst>
          </p:cNvPr>
          <p:cNvSpPr txBox="1">
            <a:spLocks/>
          </p:cNvSpPr>
          <p:nvPr/>
        </p:nvSpPr>
        <p:spPr>
          <a:xfrm>
            <a:off x="1740007" y="2463225"/>
            <a:ext cx="4140000" cy="1510189"/>
          </a:xfrm>
          <a:custGeom>
            <a:avLst/>
            <a:gdLst>
              <a:gd name="connsiteX0" fmla="*/ 251703 w 4140000"/>
              <a:gd name="connsiteY0" fmla="*/ 0 h 1510189"/>
              <a:gd name="connsiteX1" fmla="*/ 3888297 w 4140000"/>
              <a:gd name="connsiteY1" fmla="*/ 0 h 1510189"/>
              <a:gd name="connsiteX2" fmla="*/ 4140000 w 4140000"/>
              <a:gd name="connsiteY2" fmla="*/ 251703 h 1510189"/>
              <a:gd name="connsiteX3" fmla="*/ 4140000 w 4140000"/>
              <a:gd name="connsiteY3" fmla="*/ 269089 h 1510189"/>
              <a:gd name="connsiteX4" fmla="*/ 4140000 w 4140000"/>
              <a:gd name="connsiteY4" fmla="*/ 1258486 h 1510189"/>
              <a:gd name="connsiteX5" fmla="*/ 4140000 w 4140000"/>
              <a:gd name="connsiteY5" fmla="*/ 1510189 h 1510189"/>
              <a:gd name="connsiteX6" fmla="*/ 3888297 w 4140000"/>
              <a:gd name="connsiteY6" fmla="*/ 1510189 h 1510189"/>
              <a:gd name="connsiteX7" fmla="*/ 741942 w 4140000"/>
              <a:gd name="connsiteY7" fmla="*/ 1510189 h 1510189"/>
              <a:gd name="connsiteX8" fmla="*/ 251703 w 4140000"/>
              <a:gd name="connsiteY8" fmla="*/ 1510189 h 1510189"/>
              <a:gd name="connsiteX9" fmla="*/ 0 w 4140000"/>
              <a:gd name="connsiteY9" fmla="*/ 1258486 h 1510189"/>
              <a:gd name="connsiteX10" fmla="*/ 0 w 4140000"/>
              <a:gd name="connsiteY10" fmla="*/ 251703 h 1510189"/>
              <a:gd name="connsiteX11" fmla="*/ 251703 w 4140000"/>
              <a:gd name="connsiteY11" fmla="*/ 0 h 151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000" h="1510189">
                <a:moveTo>
                  <a:pt x="251703" y="0"/>
                </a:moveTo>
                <a:lnTo>
                  <a:pt x="3888297" y="0"/>
                </a:lnTo>
                <a:cubicBezTo>
                  <a:pt x="4027309" y="0"/>
                  <a:pt x="4140000" y="112691"/>
                  <a:pt x="4140000" y="251703"/>
                </a:cubicBezTo>
                <a:lnTo>
                  <a:pt x="4140000" y="269089"/>
                </a:lnTo>
                <a:lnTo>
                  <a:pt x="4140000" y="1258486"/>
                </a:lnTo>
                <a:lnTo>
                  <a:pt x="4140000" y="1510189"/>
                </a:lnTo>
                <a:lnTo>
                  <a:pt x="3888297" y="1510189"/>
                </a:lnTo>
                <a:lnTo>
                  <a:pt x="741942" y="1510189"/>
                </a:lnTo>
                <a:lnTo>
                  <a:pt x="251703" y="1510189"/>
                </a:lnTo>
                <a:cubicBezTo>
                  <a:pt x="112691" y="1510189"/>
                  <a:pt x="0" y="1397498"/>
                  <a:pt x="0" y="1258486"/>
                </a:cubicBezTo>
                <a:lnTo>
                  <a:pt x="0" y="251703"/>
                </a:lnTo>
                <a:cubicBezTo>
                  <a:pt x="0" y="112691"/>
                  <a:pt x="112691" y="0"/>
                  <a:pt x="251703" y="0"/>
                </a:cubicBezTo>
                <a:close/>
              </a:path>
            </a:pathLst>
          </a:custGeom>
          <a:solidFill>
            <a:schemeClr val="tx1"/>
          </a:solidFill>
        </p:spPr>
        <p:txBody>
          <a:bodyPr vert="horz" wrap="square" lIns="72000" tIns="144000" rIns="72000" bIns="1080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Aft>
                <a:spcPts val="600"/>
              </a:spcAft>
              <a:buClr>
                <a:srgbClr val="119C94"/>
              </a:buClr>
              <a:buSzPct val="100000"/>
              <a:buFont typeface="Tw Cen MT" panose="020B0602020104020603" pitchFamily="34" charset="0"/>
              <a:buChar char=" "/>
              <a:tabLst/>
              <a:defRPr/>
            </a:pPr>
            <a:r>
              <a:rPr kumimoji="0" lang="en-GB" sz="2600" b="0" i="0" u="none" strike="noStrike" kern="1200" cap="none" spc="0" normalizeH="0" baseline="0" noProof="0" dirty="0">
                <a:ln>
                  <a:noFill/>
                </a:ln>
                <a:solidFill>
                  <a:schemeClr val="bg1"/>
                </a:solidFill>
                <a:effectLst/>
                <a:uLnTx/>
                <a:uFillTx/>
                <a:ea typeface="+mn-ea"/>
                <a:cs typeface="+mn-cs"/>
              </a:rPr>
              <a:t>Black:</a:t>
            </a:r>
            <a:endParaRPr kumimoji="0" lang="hu-HU" sz="2600" b="0" i="0" u="none" strike="noStrike" kern="1200" cap="none" spc="0" normalizeH="0" baseline="0" noProof="0" dirty="0">
              <a:ln>
                <a:noFill/>
              </a:ln>
              <a:solidFill>
                <a:schemeClr val="bg1"/>
              </a:solidFill>
              <a:effectLst/>
              <a:uLnTx/>
              <a:uFillTx/>
              <a:ea typeface="+mn-ea"/>
              <a:cs typeface="+mn-cs"/>
            </a:endParaRPr>
          </a:p>
          <a:p>
            <a:pPr marL="91440" marR="0" lvl="0" indent="-91440" algn="ctr" defTabSz="914400" rtl="0" eaLnBrk="1" fontAlgn="auto" latinLnBrk="0" hangingPunct="1">
              <a:lnSpc>
                <a:spcPct val="90000"/>
              </a:lnSpc>
              <a:spcAft>
                <a:spcPts val="600"/>
              </a:spcAft>
              <a:buClr>
                <a:srgbClr val="119C94"/>
              </a:buClr>
              <a:buSzPct val="100000"/>
              <a:buFont typeface="Tw Cen MT" panose="020B0602020104020603" pitchFamily="34" charset="0"/>
              <a:buChar char=" "/>
              <a:tabLst/>
              <a:defRPr/>
            </a:pPr>
            <a:r>
              <a:rPr kumimoji="0" lang="en-GB" sz="2400" b="0" i="0" u="none" strike="noStrike" kern="1200" cap="none" spc="0" normalizeH="0" baseline="0" noProof="0" dirty="0">
                <a:ln>
                  <a:noFill/>
                </a:ln>
                <a:solidFill>
                  <a:schemeClr val="bg1"/>
                </a:solidFill>
                <a:effectLst/>
                <a:uLnTx/>
                <a:uFillTx/>
                <a:ea typeface="+mn-ea"/>
                <a:cs typeface="+mn-cs"/>
              </a:rPr>
              <a:t>Information pages</a:t>
            </a:r>
          </a:p>
        </p:txBody>
      </p:sp>
      <p:sp>
        <p:nvSpPr>
          <p:cNvPr id="16" name="TextBox 15">
            <a:extLst>
              <a:ext uri="{FF2B5EF4-FFF2-40B4-BE49-F238E27FC236}">
                <a16:creationId xmlns:a16="http://schemas.microsoft.com/office/drawing/2014/main" id="{DBA8CC89-6877-8A15-1B79-6D542188F873}"/>
              </a:ext>
            </a:extLst>
          </p:cNvPr>
          <p:cNvSpPr txBox="1">
            <a:spLocks/>
          </p:cNvSpPr>
          <p:nvPr/>
        </p:nvSpPr>
        <p:spPr>
          <a:xfrm>
            <a:off x="6324370" y="2463225"/>
            <a:ext cx="4140000" cy="1510189"/>
          </a:xfrm>
          <a:custGeom>
            <a:avLst/>
            <a:gdLst>
              <a:gd name="connsiteX0" fmla="*/ 251703 w 4140000"/>
              <a:gd name="connsiteY0" fmla="*/ 0 h 1510189"/>
              <a:gd name="connsiteX1" fmla="*/ 3888297 w 4140000"/>
              <a:gd name="connsiteY1" fmla="*/ 0 h 1510189"/>
              <a:gd name="connsiteX2" fmla="*/ 4140000 w 4140000"/>
              <a:gd name="connsiteY2" fmla="*/ 251703 h 1510189"/>
              <a:gd name="connsiteX3" fmla="*/ 4140000 w 4140000"/>
              <a:gd name="connsiteY3" fmla="*/ 1258486 h 1510189"/>
              <a:gd name="connsiteX4" fmla="*/ 3888297 w 4140000"/>
              <a:gd name="connsiteY4" fmla="*/ 1510189 h 1510189"/>
              <a:gd name="connsiteX5" fmla="*/ 0 w 4140000"/>
              <a:gd name="connsiteY5" fmla="*/ 1510189 h 1510189"/>
              <a:gd name="connsiteX6" fmla="*/ 0 w 4140000"/>
              <a:gd name="connsiteY6" fmla="*/ 251703 h 1510189"/>
              <a:gd name="connsiteX7" fmla="*/ 251703 w 4140000"/>
              <a:gd name="connsiteY7" fmla="*/ 0 h 151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0000" h="1510189">
                <a:moveTo>
                  <a:pt x="251703" y="0"/>
                </a:moveTo>
                <a:lnTo>
                  <a:pt x="3888297" y="0"/>
                </a:lnTo>
                <a:cubicBezTo>
                  <a:pt x="4027309" y="0"/>
                  <a:pt x="4140000" y="112691"/>
                  <a:pt x="4140000" y="251703"/>
                </a:cubicBezTo>
                <a:lnTo>
                  <a:pt x="4140000" y="1258486"/>
                </a:lnTo>
                <a:cubicBezTo>
                  <a:pt x="4140000" y="1397498"/>
                  <a:pt x="4027309" y="1510189"/>
                  <a:pt x="3888297" y="1510189"/>
                </a:cubicBezTo>
                <a:lnTo>
                  <a:pt x="0" y="1510189"/>
                </a:lnTo>
                <a:lnTo>
                  <a:pt x="0" y="251703"/>
                </a:lnTo>
                <a:cubicBezTo>
                  <a:pt x="0" y="112691"/>
                  <a:pt x="112691" y="0"/>
                  <a:pt x="251703" y="0"/>
                </a:cubicBezTo>
                <a:close/>
              </a:path>
            </a:pathLst>
          </a:custGeom>
          <a:solidFill>
            <a:srgbClr val="099E93"/>
          </a:solidFill>
        </p:spPr>
        <p:txBody>
          <a:bodyPr vert="horz" wrap="square" lIns="72000" tIns="144000" rIns="72000" bIns="1080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Aft>
                <a:spcPts val="600"/>
              </a:spcAft>
              <a:buClr>
                <a:srgbClr val="119C94"/>
              </a:buClr>
              <a:buSzPct val="100000"/>
              <a:buFont typeface="Tw Cen MT" panose="020B0602020104020603" pitchFamily="34" charset="0"/>
              <a:buChar char=" "/>
              <a:tabLst/>
              <a:defRPr/>
            </a:pPr>
            <a:r>
              <a:rPr kumimoji="0" lang="hu-HU" sz="2600" b="0" i="0" u="none" strike="noStrike" kern="1200" cap="none" spc="0" normalizeH="0" baseline="0" noProof="0" dirty="0">
                <a:ln>
                  <a:noFill/>
                </a:ln>
                <a:solidFill>
                  <a:schemeClr val="bg1"/>
                </a:solidFill>
                <a:effectLst/>
                <a:uLnTx/>
                <a:uFillTx/>
                <a:ea typeface="+mn-ea"/>
                <a:cs typeface="+mn-cs"/>
              </a:rPr>
              <a:t>Green</a:t>
            </a:r>
            <a:r>
              <a:rPr kumimoji="0" lang="en-GB" sz="2600" b="0" i="0" u="none" strike="noStrike" kern="1200" cap="none" spc="0" normalizeH="0" baseline="0" noProof="0" dirty="0">
                <a:ln>
                  <a:noFill/>
                </a:ln>
                <a:solidFill>
                  <a:schemeClr val="bg1"/>
                </a:solidFill>
                <a:effectLst/>
                <a:uLnTx/>
                <a:uFillTx/>
                <a:ea typeface="+mn-ea"/>
                <a:cs typeface="+mn-cs"/>
              </a:rPr>
              <a:t>:</a:t>
            </a:r>
            <a:endParaRPr kumimoji="0" lang="hu-HU" sz="2600" b="0" i="0" u="none" strike="noStrike" kern="1200" cap="none" spc="0" normalizeH="0" baseline="0" noProof="0" dirty="0">
              <a:ln>
                <a:noFill/>
              </a:ln>
              <a:solidFill>
                <a:schemeClr val="bg1"/>
              </a:solidFill>
              <a:effectLst/>
              <a:uLnTx/>
              <a:uFillTx/>
              <a:ea typeface="+mn-ea"/>
              <a:cs typeface="+mn-cs"/>
            </a:endParaRPr>
          </a:p>
          <a:p>
            <a:pPr marL="91440" marR="0" lvl="0" indent="-91440" algn="ctr" defTabSz="914400" rtl="0" eaLnBrk="1" fontAlgn="auto" latinLnBrk="0" hangingPunct="1">
              <a:lnSpc>
                <a:spcPct val="90000"/>
              </a:lnSpc>
              <a:spcAft>
                <a:spcPts val="600"/>
              </a:spcAft>
              <a:buClr>
                <a:srgbClr val="119C94"/>
              </a:buClr>
              <a:buSzPct val="100000"/>
              <a:buFont typeface="Tw Cen MT" panose="020B0602020104020603" pitchFamily="34" charset="0"/>
              <a:buChar char=" "/>
              <a:tabLst/>
              <a:defRPr/>
            </a:pPr>
            <a:r>
              <a:rPr kumimoji="0" lang="hu-HU" sz="2400" b="0" i="0" u="none" strike="noStrike" kern="1200" cap="none" spc="0" normalizeH="0" baseline="0" noProof="0" dirty="0">
                <a:ln>
                  <a:noFill/>
                </a:ln>
                <a:solidFill>
                  <a:schemeClr val="bg1"/>
                </a:solidFill>
                <a:effectLst/>
                <a:uLnTx/>
                <a:uFillTx/>
                <a:ea typeface="+mn-ea"/>
                <a:cs typeface="+mn-cs"/>
              </a:rPr>
              <a:t>Scored checklist questions </a:t>
            </a:r>
            <a:br>
              <a:rPr kumimoji="0" lang="hu-HU" sz="2400" b="0" i="0" u="none" strike="noStrike" kern="1200" cap="none" spc="0" normalizeH="0" baseline="0" noProof="0" dirty="0">
                <a:ln>
                  <a:noFill/>
                </a:ln>
                <a:solidFill>
                  <a:schemeClr val="bg1"/>
                </a:solidFill>
                <a:effectLst/>
                <a:uLnTx/>
                <a:uFillTx/>
                <a:ea typeface="+mn-ea"/>
                <a:cs typeface="+mn-cs"/>
              </a:rPr>
            </a:br>
            <a:r>
              <a:rPr kumimoji="0" lang="hu-HU" sz="2400" b="0" i="0" u="none" strike="noStrike" kern="1200" cap="none" spc="0" normalizeH="0" baseline="0" noProof="0" dirty="0">
                <a:ln>
                  <a:noFill/>
                </a:ln>
                <a:solidFill>
                  <a:schemeClr val="bg1"/>
                </a:solidFill>
                <a:effectLst/>
                <a:uLnTx/>
                <a:uFillTx/>
                <a:ea typeface="+mn-ea"/>
                <a:cs typeface="+mn-cs"/>
              </a:rPr>
              <a:t>Implementation</a:t>
            </a:r>
            <a:endParaRPr kumimoji="0" lang="en-GB" sz="2400" b="0" i="0" u="none" strike="noStrike" kern="1200" cap="none" spc="0" normalizeH="0" baseline="0" noProof="0" dirty="0">
              <a:ln>
                <a:noFill/>
              </a:ln>
              <a:solidFill>
                <a:schemeClr val="bg1"/>
              </a:solidFill>
              <a:effectLst/>
              <a:uLnTx/>
              <a:uFillTx/>
              <a:ea typeface="+mn-ea"/>
              <a:cs typeface="+mn-cs"/>
            </a:endParaRPr>
          </a:p>
        </p:txBody>
      </p:sp>
      <p:sp>
        <p:nvSpPr>
          <p:cNvPr id="34" name="TextBox 33">
            <a:extLst>
              <a:ext uri="{FF2B5EF4-FFF2-40B4-BE49-F238E27FC236}">
                <a16:creationId xmlns:a16="http://schemas.microsoft.com/office/drawing/2014/main" id="{19FCD481-7E80-8876-6B8C-8055D3463C35}"/>
              </a:ext>
            </a:extLst>
          </p:cNvPr>
          <p:cNvSpPr txBox="1">
            <a:spLocks/>
          </p:cNvSpPr>
          <p:nvPr/>
        </p:nvSpPr>
        <p:spPr>
          <a:xfrm>
            <a:off x="6324370" y="4408487"/>
            <a:ext cx="4140000" cy="1670848"/>
          </a:xfrm>
          <a:custGeom>
            <a:avLst/>
            <a:gdLst>
              <a:gd name="connsiteX0" fmla="*/ 0 w 4140000"/>
              <a:gd name="connsiteY0" fmla="*/ 0 h 1670848"/>
              <a:gd name="connsiteX1" fmla="*/ 278480 w 4140000"/>
              <a:gd name="connsiteY1" fmla="*/ 0 h 1670848"/>
              <a:gd name="connsiteX2" fmla="*/ 3213000 w 4140000"/>
              <a:gd name="connsiteY2" fmla="*/ 0 h 1670848"/>
              <a:gd name="connsiteX3" fmla="*/ 3861520 w 4140000"/>
              <a:gd name="connsiteY3" fmla="*/ 0 h 1670848"/>
              <a:gd name="connsiteX4" fmla="*/ 4140000 w 4140000"/>
              <a:gd name="connsiteY4" fmla="*/ 278480 h 1670848"/>
              <a:gd name="connsiteX5" fmla="*/ 4140000 w 4140000"/>
              <a:gd name="connsiteY5" fmla="*/ 1392368 h 1670848"/>
              <a:gd name="connsiteX6" fmla="*/ 3861520 w 4140000"/>
              <a:gd name="connsiteY6" fmla="*/ 1670848 h 1670848"/>
              <a:gd name="connsiteX7" fmla="*/ 278480 w 4140000"/>
              <a:gd name="connsiteY7" fmla="*/ 1670848 h 1670848"/>
              <a:gd name="connsiteX8" fmla="*/ 0 w 4140000"/>
              <a:gd name="connsiteY8" fmla="*/ 1392368 h 1670848"/>
              <a:gd name="connsiteX9" fmla="*/ 0 w 4140000"/>
              <a:gd name="connsiteY9" fmla="*/ 1110570 h 1670848"/>
              <a:gd name="connsiteX10" fmla="*/ 0 w 4140000"/>
              <a:gd name="connsiteY10" fmla="*/ 278480 h 167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0000" h="1670848">
                <a:moveTo>
                  <a:pt x="0" y="0"/>
                </a:moveTo>
                <a:lnTo>
                  <a:pt x="278480" y="0"/>
                </a:lnTo>
                <a:lnTo>
                  <a:pt x="3213000" y="0"/>
                </a:lnTo>
                <a:lnTo>
                  <a:pt x="3861520" y="0"/>
                </a:lnTo>
                <a:cubicBezTo>
                  <a:pt x="4015320" y="0"/>
                  <a:pt x="4140000" y="124680"/>
                  <a:pt x="4140000" y="278480"/>
                </a:cubicBezTo>
                <a:lnTo>
                  <a:pt x="4140000" y="1392368"/>
                </a:lnTo>
                <a:cubicBezTo>
                  <a:pt x="4140000" y="1546168"/>
                  <a:pt x="4015320" y="1670848"/>
                  <a:pt x="3861520" y="1670848"/>
                </a:cubicBezTo>
                <a:lnTo>
                  <a:pt x="278480" y="1670848"/>
                </a:lnTo>
                <a:cubicBezTo>
                  <a:pt x="124680" y="1670848"/>
                  <a:pt x="0" y="1546168"/>
                  <a:pt x="0" y="1392368"/>
                </a:cubicBezTo>
                <a:lnTo>
                  <a:pt x="0" y="1110570"/>
                </a:lnTo>
                <a:lnTo>
                  <a:pt x="0" y="278480"/>
                </a:lnTo>
                <a:close/>
              </a:path>
            </a:pathLst>
          </a:custGeom>
          <a:solidFill>
            <a:schemeClr val="accent5"/>
          </a:solidFill>
        </p:spPr>
        <p:txBody>
          <a:bodyPr vert="horz" wrap="square" lIns="72000" tIns="144000" rIns="72000" bIns="108000" rtlCol="0" anchor="t" anchorCtr="0">
            <a:noAutofit/>
          </a:bodyPr>
          <a:lstStyle>
            <a:lvl1pPr marL="457200" indent="-457200" algn="l" defTabSz="914400" rtl="0" eaLnBrk="1" latinLnBrk="0" hangingPunct="1">
              <a:lnSpc>
                <a:spcPct val="90000"/>
              </a:lnSpc>
              <a:spcBef>
                <a:spcPts val="1000"/>
              </a:spcBef>
              <a:buClr>
                <a:schemeClr val="accent1"/>
              </a:buClr>
              <a:buFont typeface="+mj-lt"/>
              <a:buAutoNum type="arabicPeriod"/>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00" indent="-90000" algn="ctr">
              <a:spcBef>
                <a:spcPts val="1200"/>
              </a:spcBef>
              <a:spcAft>
                <a:spcPts val="600"/>
              </a:spcAft>
              <a:buFont typeface="+mj-lt"/>
              <a:buNone/>
            </a:pPr>
            <a:r>
              <a:rPr lang="en-GB" sz="2600" dirty="0"/>
              <a:t>Yellow:</a:t>
            </a:r>
            <a:endParaRPr lang="hu-HU" sz="2600" dirty="0"/>
          </a:p>
          <a:p>
            <a:pPr marL="90000" indent="-90000" algn="ctr">
              <a:spcBef>
                <a:spcPts val="1200"/>
              </a:spcBef>
              <a:spcAft>
                <a:spcPts val="600"/>
              </a:spcAft>
              <a:buFont typeface="+mj-lt"/>
              <a:buNone/>
            </a:pPr>
            <a:r>
              <a:rPr lang="en-GB" sz="2400" dirty="0"/>
              <a:t>Reporting information and aggregated data</a:t>
            </a:r>
          </a:p>
        </p:txBody>
      </p:sp>
    </p:spTree>
    <p:extLst>
      <p:ext uri="{BB962C8B-B14F-4D97-AF65-F5344CB8AC3E}">
        <p14:creationId xmlns:p14="http://schemas.microsoft.com/office/powerpoint/2010/main" val="13245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38C2C2-FB05-018C-7A27-871C11EA0687}"/>
              </a:ext>
            </a:extLst>
          </p:cNvPr>
          <p:cNvSpPr>
            <a:spLocks noGrp="1"/>
          </p:cNvSpPr>
          <p:nvPr>
            <p:ph type="sldNum" sz="quarter" idx="12"/>
          </p:nvPr>
        </p:nvSpPr>
        <p:spPr>
          <a:xfrm>
            <a:off x="8610600" y="6365875"/>
            <a:ext cx="2743200" cy="365125"/>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3" name="Content Placeholder 2">
            <a:extLst>
              <a:ext uri="{FF2B5EF4-FFF2-40B4-BE49-F238E27FC236}">
                <a16:creationId xmlns:a16="http://schemas.microsoft.com/office/drawing/2014/main" id="{4E623786-924A-3AB2-618C-E3BCEB094A52}"/>
              </a:ext>
            </a:extLst>
          </p:cNvPr>
          <p:cNvSpPr>
            <a:spLocks noGrp="1"/>
          </p:cNvSpPr>
          <p:nvPr>
            <p:ph idx="1"/>
          </p:nvPr>
        </p:nvSpPr>
        <p:spPr>
          <a:xfrm>
            <a:off x="1355952" y="1052513"/>
            <a:ext cx="4522561" cy="4752975"/>
          </a:xfrm>
          <a:ln w="6350">
            <a:solidFill>
              <a:schemeClr val="tx1"/>
            </a:solidFill>
          </a:ln>
        </p:spPr>
        <p:txBody>
          <a:bodyPr lIns="36000" tIns="216000"/>
          <a:lstStyle/>
          <a:p>
            <a:pPr marL="360000" indent="-324000">
              <a:spcBef>
                <a:spcPts val="1800"/>
              </a:spcBef>
              <a:buClr>
                <a:srgbClr val="414141"/>
              </a:buClr>
              <a:buSzPct val="150000"/>
              <a:buFont typeface="Arial" panose="020B0604020202020204" pitchFamily="34" charset="0"/>
              <a:buChar char="•"/>
            </a:pPr>
            <a:r>
              <a:rPr lang="en-GB" sz="2400" dirty="0">
                <a:latin typeface="Trebuchet MS" panose="020B0603020202020204" pitchFamily="34" charset="0"/>
              </a:rPr>
              <a:t>Background and instructions.</a:t>
            </a:r>
          </a:p>
          <a:p>
            <a:pPr marL="360000" indent="-324000">
              <a:spcBef>
                <a:spcPts val="1800"/>
              </a:spcBef>
              <a:buClr>
                <a:srgbClr val="414141"/>
              </a:buClr>
              <a:buSzPct val="150000"/>
              <a:buFont typeface="Arial" panose="020B0604020202020204" pitchFamily="34" charset="0"/>
              <a:buChar char="•"/>
            </a:pPr>
            <a:r>
              <a:rPr lang="en-GB" sz="2400" dirty="0">
                <a:latin typeface="Trebuchet MS" panose="020B0603020202020204" pitchFamily="34" charset="0"/>
              </a:rPr>
              <a:t>Read this section carefully before starting.</a:t>
            </a:r>
          </a:p>
          <a:p>
            <a:pPr marL="360000" indent="-324000">
              <a:spcBef>
                <a:spcPts val="1800"/>
              </a:spcBef>
              <a:buClr>
                <a:srgbClr val="414141"/>
              </a:buClr>
              <a:buSzPct val="150000"/>
              <a:buFont typeface="Arial" panose="020B0604020202020204" pitchFamily="34" charset="0"/>
              <a:buChar char="•"/>
            </a:pPr>
            <a:r>
              <a:rPr lang="en-GB" sz="2400" dirty="0">
                <a:latin typeface="Trebuchet MS" panose="020B0603020202020204" pitchFamily="34" charset="0"/>
              </a:rPr>
              <a:t>Buttons will take you to further information</a:t>
            </a:r>
            <a:r>
              <a:rPr lang="hu-HU" sz="2400" dirty="0">
                <a:latin typeface="Trebuchet MS" panose="020B0603020202020204" pitchFamily="34" charset="0"/>
              </a:rPr>
              <a:t>.</a:t>
            </a:r>
            <a:endParaRPr lang="en-GB" sz="2400" dirty="0">
              <a:latin typeface="Trebuchet MS" panose="020B0603020202020204" pitchFamily="34" charset="0"/>
            </a:endParaRPr>
          </a:p>
          <a:p>
            <a:pPr marL="360000" indent="-324000">
              <a:spcBef>
                <a:spcPts val="1800"/>
              </a:spcBef>
              <a:buClr>
                <a:srgbClr val="414141"/>
              </a:buClr>
              <a:buSzPct val="150000"/>
              <a:buFont typeface="Arial" panose="020B0604020202020204" pitchFamily="34" charset="0"/>
              <a:buChar char="•"/>
            </a:pPr>
            <a:r>
              <a:rPr lang="en-GB" sz="2400" dirty="0">
                <a:latin typeface="Trebuchet MS" panose="020B0603020202020204" pitchFamily="34" charset="0"/>
              </a:rPr>
              <a:t>And a different button will return you to </a:t>
            </a:r>
            <a:r>
              <a:rPr lang="en-GB" sz="2400" dirty="0">
                <a:latin typeface="+mn-lt"/>
              </a:rPr>
              <a:t>the</a:t>
            </a:r>
            <a:r>
              <a:rPr lang="en-GB" sz="2400" dirty="0">
                <a:latin typeface="Trebuchet MS" panose="020B0603020202020204" pitchFamily="34" charset="0"/>
              </a:rPr>
              <a:t> </a:t>
            </a:r>
            <a:r>
              <a:rPr lang="en-GB" sz="2400" b="1" dirty="0">
                <a:latin typeface="Trebuchet MS" panose="020B0603020202020204" pitchFamily="34" charset="0"/>
              </a:rPr>
              <a:t>user guide </a:t>
            </a:r>
            <a:r>
              <a:rPr lang="en-GB" sz="2400" dirty="0">
                <a:latin typeface="Trebuchet MS" panose="020B0603020202020204" pitchFamily="34" charset="0"/>
              </a:rPr>
              <a:t>instructions cover page.</a:t>
            </a:r>
          </a:p>
          <a:p>
            <a:pPr marL="360000" indent="-324000">
              <a:spcBef>
                <a:spcPts val="1800"/>
              </a:spcBef>
              <a:buClr>
                <a:srgbClr val="414141"/>
              </a:buClr>
              <a:buFont typeface="Arial" panose="020B0604020202020204" pitchFamily="34" charset="0"/>
              <a:buChar char="•"/>
            </a:pPr>
            <a:endParaRPr lang="en-GB" sz="2400" dirty="0">
              <a:latin typeface="Trebuchet MS" panose="020B0603020202020204" pitchFamily="34" charset="0"/>
            </a:endParaRPr>
          </a:p>
        </p:txBody>
      </p:sp>
      <p:sp>
        <p:nvSpPr>
          <p:cNvPr id="18" name="Text Placeholder 17">
            <a:extLst>
              <a:ext uri="{FF2B5EF4-FFF2-40B4-BE49-F238E27FC236}">
                <a16:creationId xmlns:a16="http://schemas.microsoft.com/office/drawing/2014/main" id="{4D5B1735-B620-4FE8-242E-C8B57EF1DE74}"/>
              </a:ext>
            </a:extLst>
          </p:cNvPr>
          <p:cNvSpPr>
            <a:spLocks noGrp="1"/>
          </p:cNvSpPr>
          <p:nvPr>
            <p:ph type="body" sz="quarter" idx="13"/>
          </p:nvPr>
        </p:nvSpPr>
        <p:spPr/>
        <p:txBody>
          <a:bodyPr/>
          <a:lstStyle/>
          <a:p>
            <a:r>
              <a:rPr lang="en-GB" dirty="0">
                <a:latin typeface="Trebuchet MS" panose="020B0603020202020204" pitchFamily="34" charset="0"/>
              </a:rPr>
              <a:t>INSTRUCTIONS TAB</a:t>
            </a:r>
            <a:endParaRPr lang="hu-HU" dirty="0"/>
          </a:p>
        </p:txBody>
      </p:sp>
      <p:grpSp>
        <p:nvGrpSpPr>
          <p:cNvPr id="31" name="Group 30">
            <a:extLst>
              <a:ext uri="{FF2B5EF4-FFF2-40B4-BE49-F238E27FC236}">
                <a16:creationId xmlns:a16="http://schemas.microsoft.com/office/drawing/2014/main" id="{41C51946-4BD3-7FD1-658F-8F9A0E34B117}"/>
              </a:ext>
            </a:extLst>
          </p:cNvPr>
          <p:cNvGrpSpPr/>
          <p:nvPr/>
        </p:nvGrpSpPr>
        <p:grpSpPr>
          <a:xfrm>
            <a:off x="6240463" y="3645488"/>
            <a:ext cx="5404457" cy="2160000"/>
            <a:chOff x="6240463" y="3645488"/>
            <a:chExt cx="5404457" cy="2160000"/>
          </a:xfrm>
        </p:grpSpPr>
        <p:sp>
          <p:nvSpPr>
            <p:cNvPr id="15" name="Rectangle 14">
              <a:extLst>
                <a:ext uri="{FF2B5EF4-FFF2-40B4-BE49-F238E27FC236}">
                  <a16:creationId xmlns:a16="http://schemas.microsoft.com/office/drawing/2014/main" id="{F73BB2A2-B38E-89AD-6F40-C2A4E347C745}"/>
                </a:ext>
              </a:extLst>
            </p:cNvPr>
            <p:cNvSpPr/>
            <p:nvPr/>
          </p:nvSpPr>
          <p:spPr>
            <a:xfrm>
              <a:off x="6240463" y="3645488"/>
              <a:ext cx="5404457"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nvGrpSpPr>
            <p:cNvPr id="22" name="Group 21">
              <a:extLst>
                <a:ext uri="{FF2B5EF4-FFF2-40B4-BE49-F238E27FC236}">
                  <a16:creationId xmlns:a16="http://schemas.microsoft.com/office/drawing/2014/main" id="{3A27FC49-9490-6AA1-FC01-B5D59EB9528F}"/>
                </a:ext>
              </a:extLst>
            </p:cNvPr>
            <p:cNvGrpSpPr/>
            <p:nvPr/>
          </p:nvGrpSpPr>
          <p:grpSpPr>
            <a:xfrm>
              <a:off x="6481236" y="4075768"/>
              <a:ext cx="1296000" cy="1299441"/>
              <a:chOff x="6889858" y="4228712"/>
              <a:chExt cx="1296000" cy="1299441"/>
            </a:xfrm>
          </p:grpSpPr>
          <p:sp>
            <p:nvSpPr>
              <p:cNvPr id="12" name="Rectangle 11">
                <a:hlinkClick r:id="rId3"/>
                <a:extLst>
                  <a:ext uri="{FF2B5EF4-FFF2-40B4-BE49-F238E27FC236}">
                    <a16:creationId xmlns:a16="http://schemas.microsoft.com/office/drawing/2014/main" id="{4E27E70D-7C80-4D73-E3E6-3E5556B5C590}"/>
                  </a:ext>
                </a:extLst>
              </p:cNvPr>
              <p:cNvSpPr/>
              <p:nvPr/>
            </p:nvSpPr>
            <p:spPr>
              <a:xfrm>
                <a:off x="6889858" y="5132153"/>
                <a:ext cx="1296000" cy="396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Return to cover</a:t>
                </a:r>
              </a:p>
            </p:txBody>
          </p:sp>
          <p:pic>
            <p:nvPicPr>
              <p:cNvPr id="13" name="Picture 12" descr="User guide ">
                <a:hlinkClick r:id="rId3"/>
                <a:extLst>
                  <a:ext uri="{FF2B5EF4-FFF2-40B4-BE49-F238E27FC236}">
                    <a16:creationId xmlns:a16="http://schemas.microsoft.com/office/drawing/2014/main" id="{B0BC9F21-56EC-397F-35C4-E71F0D21E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416" y="4228712"/>
                <a:ext cx="1108884" cy="900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3" name="Group 32">
            <a:extLst>
              <a:ext uri="{FF2B5EF4-FFF2-40B4-BE49-F238E27FC236}">
                <a16:creationId xmlns:a16="http://schemas.microsoft.com/office/drawing/2014/main" id="{43293F03-5EA8-9D20-2B39-4A933C2E50C6}"/>
              </a:ext>
            </a:extLst>
          </p:cNvPr>
          <p:cNvGrpSpPr/>
          <p:nvPr/>
        </p:nvGrpSpPr>
        <p:grpSpPr>
          <a:xfrm>
            <a:off x="6248400" y="1052512"/>
            <a:ext cx="5404457" cy="2160000"/>
            <a:chOff x="6248400" y="1052512"/>
            <a:chExt cx="5404457" cy="2160000"/>
          </a:xfrm>
        </p:grpSpPr>
        <p:sp>
          <p:nvSpPr>
            <p:cNvPr id="14" name="Rectangle 13">
              <a:extLst>
                <a:ext uri="{FF2B5EF4-FFF2-40B4-BE49-F238E27FC236}">
                  <a16:creationId xmlns:a16="http://schemas.microsoft.com/office/drawing/2014/main" id="{DFB80524-C009-8AFE-36ED-C3D193933AF3}"/>
                </a:ext>
              </a:extLst>
            </p:cNvPr>
            <p:cNvSpPr/>
            <p:nvPr/>
          </p:nvSpPr>
          <p:spPr>
            <a:xfrm>
              <a:off x="6248400" y="1052512"/>
              <a:ext cx="5404457"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nvGrpSpPr>
            <p:cNvPr id="32" name="Group 31">
              <a:extLst>
                <a:ext uri="{FF2B5EF4-FFF2-40B4-BE49-F238E27FC236}">
                  <a16:creationId xmlns:a16="http://schemas.microsoft.com/office/drawing/2014/main" id="{FE446C26-3BB4-11BA-F994-545FC6641D81}"/>
                </a:ext>
              </a:extLst>
            </p:cNvPr>
            <p:cNvGrpSpPr/>
            <p:nvPr/>
          </p:nvGrpSpPr>
          <p:grpSpPr>
            <a:xfrm>
              <a:off x="6481236" y="1544503"/>
              <a:ext cx="4922097" cy="1226820"/>
              <a:chOff x="6481236" y="1544503"/>
              <a:chExt cx="4922097" cy="1226820"/>
            </a:xfrm>
          </p:grpSpPr>
          <p:grpSp>
            <p:nvGrpSpPr>
              <p:cNvPr id="5" name="Group 4">
                <a:extLst>
                  <a:ext uri="{FF2B5EF4-FFF2-40B4-BE49-F238E27FC236}">
                    <a16:creationId xmlns:a16="http://schemas.microsoft.com/office/drawing/2014/main" id="{CE7BE1A8-4934-68E6-916D-5179B6D3D7CD}"/>
                  </a:ext>
                </a:extLst>
              </p:cNvPr>
              <p:cNvGrpSpPr/>
              <p:nvPr/>
            </p:nvGrpSpPr>
            <p:grpSpPr>
              <a:xfrm>
                <a:off x="6481236" y="1544503"/>
                <a:ext cx="1296000" cy="1226820"/>
                <a:chOff x="6898522" y="1550853"/>
                <a:chExt cx="1296000" cy="1226820"/>
              </a:xfrm>
            </p:grpSpPr>
            <p:pic>
              <p:nvPicPr>
                <p:cNvPr id="6" name="Picture 5" descr="Macros ">
                  <a:hlinkClick r:id="rId5"/>
                  <a:extLst>
                    <a:ext uri="{FF2B5EF4-FFF2-40B4-BE49-F238E27FC236}">
                      <a16:creationId xmlns:a16="http://schemas.microsoft.com/office/drawing/2014/main" id="{81CB91A1-31A7-156C-7461-F611BA6BDDD4}"/>
                    </a:ext>
                  </a:extLst>
                </p:cNvPr>
                <p:cNvPicPr>
                  <a:picLocks noChangeAspect="1" noChangeArrowheads="1"/>
                </p:cNvPicPr>
                <p:nvPr/>
              </p:nvPicPr>
              <p:blipFill>
                <a:blip r:embed="rId6">
                  <a:duotone>
                    <a:prstClr val="black"/>
                    <a:srgbClr val="1AA095">
                      <a:tint val="45000"/>
                      <a:satMod val="400000"/>
                    </a:srgbClr>
                  </a:duotone>
                  <a:extLst>
                    <a:ext uri="{28A0092B-C50C-407E-A947-70E740481C1C}">
                      <a14:useLocalDpi xmlns:a14="http://schemas.microsoft.com/office/drawing/2010/main" val="0"/>
                    </a:ext>
                  </a:extLst>
                </a:blip>
                <a:srcRect/>
                <a:stretch>
                  <a:fillRect/>
                </a:stretch>
              </p:blipFill>
              <p:spPr bwMode="auto">
                <a:xfrm>
                  <a:off x="7123293" y="1550853"/>
                  <a:ext cx="846458" cy="792000"/>
                </a:xfrm>
                <a:prstGeom prst="rect">
                  <a:avLst/>
                </a:prstGeom>
                <a:noFill/>
                <a:ln w="28575">
                  <a:solidFill>
                    <a:schemeClr val="tx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EB35CE6-1E53-08CA-030F-0C14DDBA1FB9}"/>
                    </a:ext>
                  </a:extLst>
                </p:cNvPr>
                <p:cNvSpPr/>
                <p:nvPr/>
              </p:nvSpPr>
              <p:spPr>
                <a:xfrm>
                  <a:off x="6898522" y="2381673"/>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Macro instructions</a:t>
                  </a:r>
                </a:p>
              </p:txBody>
            </p:sp>
          </p:grpSp>
          <p:grpSp>
            <p:nvGrpSpPr>
              <p:cNvPr id="8" name="Group 7">
                <a:extLst>
                  <a:ext uri="{FF2B5EF4-FFF2-40B4-BE49-F238E27FC236}">
                    <a16:creationId xmlns:a16="http://schemas.microsoft.com/office/drawing/2014/main" id="{83304130-1DBD-4C21-FFEC-B9F00FBC1A41}"/>
                  </a:ext>
                </a:extLst>
              </p:cNvPr>
              <p:cNvGrpSpPr/>
              <p:nvPr/>
            </p:nvGrpSpPr>
            <p:grpSpPr>
              <a:xfrm>
                <a:off x="8294284" y="1544503"/>
                <a:ext cx="1296000" cy="1226820"/>
                <a:chOff x="8493857" y="1550853"/>
                <a:chExt cx="1296000" cy="1226820"/>
              </a:xfrm>
            </p:grpSpPr>
            <p:pic>
              <p:nvPicPr>
                <p:cNvPr id="9" name="Picture 8" descr="Document ">
                  <a:extLst>
                    <a:ext uri="{FF2B5EF4-FFF2-40B4-BE49-F238E27FC236}">
                      <a16:creationId xmlns:a16="http://schemas.microsoft.com/office/drawing/2014/main" id="{E39EBE38-1FCF-5E94-7F78-4454BF06AF4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8761236" y="1550853"/>
                  <a:ext cx="761242" cy="792000"/>
                </a:xfrm>
                <a:prstGeom prst="rect">
                  <a:avLst/>
                </a:prstGeom>
                <a:noFill/>
                <a:ln w="28575">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6D8C966-C6B1-44F7-9A93-9FB7BB39BF22}"/>
                    </a:ext>
                  </a:extLst>
                </p:cNvPr>
                <p:cNvSpPr/>
                <p:nvPr/>
              </p:nvSpPr>
              <p:spPr>
                <a:xfrm>
                  <a:off x="8493857" y="2381673"/>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Abbreviations</a:t>
                  </a:r>
                </a:p>
              </p:txBody>
            </p:sp>
          </p:grpSp>
          <p:grpSp>
            <p:nvGrpSpPr>
              <p:cNvPr id="11" name="Group 10">
                <a:extLst>
                  <a:ext uri="{FF2B5EF4-FFF2-40B4-BE49-F238E27FC236}">
                    <a16:creationId xmlns:a16="http://schemas.microsoft.com/office/drawing/2014/main" id="{93D2B5C7-A282-70EA-CBC8-D29568DA4A4E}"/>
                  </a:ext>
                </a:extLst>
              </p:cNvPr>
              <p:cNvGrpSpPr/>
              <p:nvPr/>
            </p:nvGrpSpPr>
            <p:grpSpPr>
              <a:xfrm>
                <a:off x="10107333" y="1544503"/>
                <a:ext cx="1296000" cy="1226820"/>
                <a:chOff x="10089192" y="1550853"/>
                <a:chExt cx="1296000" cy="1226820"/>
              </a:xfrm>
            </p:grpSpPr>
            <p:sp>
              <p:nvSpPr>
                <p:cNvPr id="20" name="Rectangle 19">
                  <a:extLst>
                    <a:ext uri="{FF2B5EF4-FFF2-40B4-BE49-F238E27FC236}">
                      <a16:creationId xmlns:a16="http://schemas.microsoft.com/office/drawing/2014/main" id="{7A995AA9-66EA-0991-69D0-D3653DF66575}"/>
                    </a:ext>
                  </a:extLst>
                </p:cNvPr>
                <p:cNvSpPr/>
                <p:nvPr/>
              </p:nvSpPr>
              <p:spPr>
                <a:xfrm>
                  <a:off x="10089192" y="2381673"/>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rPr>
                    <a:t>Additional </a:t>
                  </a:r>
                  <a:r>
                    <a:rPr kumimoji="0" lang="en-GB" sz="1200" b="0" i="0" u="none" strike="noStrike" kern="1200" cap="none" spc="0" normalizeH="0" baseline="0" noProof="0" dirty="0" err="1">
                      <a:ln>
                        <a:noFill/>
                      </a:ln>
                      <a:solidFill>
                        <a:schemeClr val="tx1">
                          <a:lumMod val="50000"/>
                        </a:schemeClr>
                      </a:solidFill>
                      <a:effectLst/>
                      <a:uLnTx/>
                      <a:uFillTx/>
                      <a:latin typeface="Trebuchet MS" panose="020B0603020202020204" pitchFamily="34" charset="0"/>
                    </a:rPr>
                    <a:t>Infomation</a:t>
                  </a:r>
                  <a:endPar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ndParaRPr>
                </a:p>
              </p:txBody>
            </p:sp>
            <p:pic>
              <p:nvPicPr>
                <p:cNvPr id="21" name="Picture 20" descr="Info ">
                  <a:extLst>
                    <a:ext uri="{FF2B5EF4-FFF2-40B4-BE49-F238E27FC236}">
                      <a16:creationId xmlns:a16="http://schemas.microsoft.com/office/drawing/2014/main" id="{8F222CCD-7E85-83EE-E42C-E6E3CA1BC450}"/>
                    </a:ext>
                  </a:extLst>
                </p:cNvPr>
                <p:cNvPicPr>
                  <a:picLocks noChangeAspect="1" noChangeArrowheads="1"/>
                </p:cNvPicPr>
                <p:nvPr/>
              </p:nvPicPr>
              <p:blipFill>
                <a:blip r:embed="rId8">
                  <a:duotone>
                    <a:prstClr val="black"/>
                    <a:srgbClr val="1AA095">
                      <a:tint val="45000"/>
                      <a:satMod val="400000"/>
                    </a:srgbClr>
                  </a:duotone>
                  <a:extLst>
                    <a:ext uri="{BEBA8EAE-BF5A-486C-A8C5-ECC9F3942E4B}">
                      <a14:imgProps xmlns:a14="http://schemas.microsoft.com/office/drawing/2010/main">
                        <a14:imgLayer r:embed="rId9">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348905" y="1550853"/>
                  <a:ext cx="776574" cy="792000"/>
                </a:xfrm>
                <a:prstGeom prst="rect">
                  <a:avLst/>
                </a:prstGeom>
                <a:noFill/>
                <a:ln w="19050">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grpSp>
      </p:grpSp>
      <p:cxnSp>
        <p:nvCxnSpPr>
          <p:cNvPr id="2" name="Straight Arrow Connector 1">
            <a:extLst>
              <a:ext uri="{FF2B5EF4-FFF2-40B4-BE49-F238E27FC236}">
                <a16:creationId xmlns:a16="http://schemas.microsoft.com/office/drawing/2014/main" id="{A28B14C9-9D03-1520-DEE6-810C651F0773}"/>
              </a:ext>
            </a:extLst>
          </p:cNvPr>
          <p:cNvCxnSpPr>
            <a:cxnSpLocks/>
          </p:cNvCxnSpPr>
          <p:nvPr/>
        </p:nvCxnSpPr>
        <p:spPr>
          <a:xfrm>
            <a:off x="5722511" y="4434381"/>
            <a:ext cx="839538" cy="0"/>
          </a:xfrm>
          <a:prstGeom prst="straightConnector1">
            <a:avLst/>
          </a:prstGeom>
          <a:ln w="41275">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5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1C69C-F999-B45C-4CA5-7DD4B446A19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CEBC0E-AA76-E402-4E0C-6D6AE17C39BC}"/>
              </a:ext>
            </a:extLst>
          </p:cNvPr>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3" name="Content Placeholder 2">
            <a:extLst>
              <a:ext uri="{FF2B5EF4-FFF2-40B4-BE49-F238E27FC236}">
                <a16:creationId xmlns:a16="http://schemas.microsoft.com/office/drawing/2014/main" id="{63B2FDB9-A1B5-6B95-7A81-13A356B08B82}"/>
              </a:ext>
            </a:extLst>
          </p:cNvPr>
          <p:cNvSpPr>
            <a:spLocks noGrp="1"/>
          </p:cNvSpPr>
          <p:nvPr>
            <p:ph idx="1"/>
          </p:nvPr>
        </p:nvSpPr>
        <p:spPr>
          <a:xfrm>
            <a:off x="1607274" y="1060980"/>
            <a:ext cx="4284664" cy="4752976"/>
          </a:xfrm>
          <a:ln w="6350">
            <a:solidFill>
              <a:schemeClr val="accent1">
                <a:shade val="15000"/>
              </a:schemeClr>
            </a:solidFill>
          </a:ln>
        </p:spPr>
        <p:txBody>
          <a:bodyPr lIns="144000" tIns="216000" rIns="144000"/>
          <a:lstStyle/>
          <a:p>
            <a:pPr marL="360000" indent="-324000">
              <a:spcBef>
                <a:spcPts val="1800"/>
              </a:spcBef>
              <a:buClr>
                <a:srgbClr val="414141"/>
              </a:buClr>
              <a:buSzPct val="150000"/>
              <a:buFont typeface="Arial" panose="020B0604020202020204" pitchFamily="34" charset="0"/>
              <a:buChar char="•"/>
            </a:pPr>
            <a:r>
              <a:rPr lang="en-GB" sz="2400" dirty="0">
                <a:latin typeface="Trebuchet MS" panose="020B0603020202020204" pitchFamily="34" charset="0"/>
              </a:rPr>
              <a:t>At the end of the workbook there </a:t>
            </a:r>
            <a:r>
              <a:rPr lang="en-GB" sz="2400" dirty="0"/>
              <a:t>are instructions on how to enable macros so the sheet works correctly.</a:t>
            </a:r>
            <a:endParaRPr lang="en-GB" sz="2400" dirty="0">
              <a:latin typeface="Trebuchet MS" panose="020B0603020202020204" pitchFamily="34" charset="0"/>
            </a:endParaRPr>
          </a:p>
          <a:p>
            <a:pPr marL="360000" indent="-324000">
              <a:spcBef>
                <a:spcPts val="1800"/>
              </a:spcBef>
              <a:buClr>
                <a:srgbClr val="414141"/>
              </a:buClr>
              <a:buSzPct val="150000"/>
              <a:buFont typeface="Arial" panose="020B0604020202020204" pitchFamily="34" charset="0"/>
              <a:buChar char="•"/>
            </a:pPr>
            <a:r>
              <a:rPr lang="en-GB" sz="2400" dirty="0">
                <a:latin typeface="Trebuchet MS" panose="020B0603020202020204" pitchFamily="34" charset="0"/>
              </a:rPr>
              <a:t>If you click on the </a:t>
            </a:r>
            <a:r>
              <a:rPr lang="en-GB" sz="2400" b="1" dirty="0">
                <a:latin typeface="Trebuchet MS" panose="020B0603020202020204" pitchFamily="34" charset="0"/>
              </a:rPr>
              <a:t>Macros</a:t>
            </a:r>
            <a:r>
              <a:rPr lang="en-GB" sz="2400" dirty="0">
                <a:latin typeface="Trebuchet MS" panose="020B0603020202020204" pitchFamily="34" charset="0"/>
              </a:rPr>
              <a:t> button it will take you to the instruction page.</a:t>
            </a:r>
          </a:p>
          <a:p>
            <a:pPr marL="360000" indent="-324000">
              <a:spcBef>
                <a:spcPts val="1800"/>
              </a:spcBef>
              <a:buClr>
                <a:srgbClr val="414141"/>
              </a:buClr>
              <a:buSzPct val="150000"/>
              <a:buFont typeface="Arial" panose="020B0604020202020204" pitchFamily="34" charset="0"/>
              <a:buChar char="•"/>
            </a:pPr>
            <a:r>
              <a:rPr lang="en-GB" sz="2400" dirty="0"/>
              <a:t>To return click on the </a:t>
            </a:r>
            <a:r>
              <a:rPr lang="en-GB" sz="2400" b="1" dirty="0"/>
              <a:t>user guide</a:t>
            </a:r>
            <a:r>
              <a:rPr lang="en-GB" sz="2400" dirty="0"/>
              <a:t>.</a:t>
            </a:r>
            <a:endParaRPr lang="en-GB" sz="2400" dirty="0">
              <a:latin typeface="Trebuchet MS" panose="020B0603020202020204" pitchFamily="34" charset="0"/>
            </a:endParaRPr>
          </a:p>
        </p:txBody>
      </p:sp>
      <p:sp>
        <p:nvSpPr>
          <p:cNvPr id="5" name="Text Placeholder 4">
            <a:extLst>
              <a:ext uri="{FF2B5EF4-FFF2-40B4-BE49-F238E27FC236}">
                <a16:creationId xmlns:a16="http://schemas.microsoft.com/office/drawing/2014/main" id="{FE69B4E3-34E0-8D77-9E77-A1CAEE217C18}"/>
              </a:ext>
            </a:extLst>
          </p:cNvPr>
          <p:cNvSpPr>
            <a:spLocks noGrp="1"/>
          </p:cNvSpPr>
          <p:nvPr>
            <p:ph type="body" sz="quarter" idx="13"/>
          </p:nvPr>
        </p:nvSpPr>
        <p:spPr/>
        <p:txBody>
          <a:bodyPr/>
          <a:lstStyle/>
          <a:p>
            <a:r>
              <a:rPr lang="en-GB" dirty="0">
                <a:latin typeface="Trebuchet MS" panose="020B0603020202020204" pitchFamily="34" charset="0"/>
              </a:rPr>
              <a:t>MACRO INSTRUCTIONS</a:t>
            </a:r>
            <a:endParaRPr lang="hu-HU" dirty="0"/>
          </a:p>
        </p:txBody>
      </p:sp>
      <p:grpSp>
        <p:nvGrpSpPr>
          <p:cNvPr id="44" name="Group 43">
            <a:extLst>
              <a:ext uri="{FF2B5EF4-FFF2-40B4-BE49-F238E27FC236}">
                <a16:creationId xmlns:a16="http://schemas.microsoft.com/office/drawing/2014/main" id="{0A7F9209-993F-6D68-C577-C474C427B5DD}"/>
              </a:ext>
            </a:extLst>
          </p:cNvPr>
          <p:cNvGrpSpPr/>
          <p:nvPr/>
        </p:nvGrpSpPr>
        <p:grpSpPr>
          <a:xfrm>
            <a:off x="6254772" y="3663131"/>
            <a:ext cx="5400000" cy="2160000"/>
            <a:chOff x="6252958" y="3663131"/>
            <a:chExt cx="5400000" cy="2160000"/>
          </a:xfrm>
        </p:grpSpPr>
        <p:sp>
          <p:nvSpPr>
            <p:cNvPr id="67" name="Rectangle 66">
              <a:extLst>
                <a:ext uri="{FF2B5EF4-FFF2-40B4-BE49-F238E27FC236}">
                  <a16:creationId xmlns:a16="http://schemas.microsoft.com/office/drawing/2014/main" id="{0A873C90-8DB3-C23E-69F5-B90EC95F64C4}"/>
                </a:ext>
              </a:extLst>
            </p:cNvPr>
            <p:cNvSpPr/>
            <p:nvPr/>
          </p:nvSpPr>
          <p:spPr>
            <a:xfrm>
              <a:off x="6252958" y="3663131"/>
              <a:ext cx="5400000" cy="216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nvGrpSpPr>
            <p:cNvPr id="42" name="Group 41">
              <a:extLst>
                <a:ext uri="{FF2B5EF4-FFF2-40B4-BE49-F238E27FC236}">
                  <a16:creationId xmlns:a16="http://schemas.microsoft.com/office/drawing/2014/main" id="{04602B77-BAB1-D735-1FEE-EE9D97490156}"/>
                </a:ext>
              </a:extLst>
            </p:cNvPr>
            <p:cNvGrpSpPr/>
            <p:nvPr/>
          </p:nvGrpSpPr>
          <p:grpSpPr>
            <a:xfrm>
              <a:off x="6688600" y="4089666"/>
              <a:ext cx="1296000" cy="1306930"/>
              <a:chOff x="6637220" y="4099708"/>
              <a:chExt cx="1296000" cy="1306930"/>
            </a:xfrm>
          </p:grpSpPr>
          <p:sp>
            <p:nvSpPr>
              <p:cNvPr id="9" name="Rectangle 8">
                <a:hlinkClick r:id="rId2"/>
                <a:extLst>
                  <a:ext uri="{FF2B5EF4-FFF2-40B4-BE49-F238E27FC236}">
                    <a16:creationId xmlns:a16="http://schemas.microsoft.com/office/drawing/2014/main" id="{FF82DB0C-040F-FB7D-D67A-DC7B40162B93}"/>
                  </a:ext>
                </a:extLst>
              </p:cNvPr>
              <p:cNvSpPr/>
              <p:nvPr/>
            </p:nvSpPr>
            <p:spPr>
              <a:xfrm>
                <a:off x="6637220" y="5010638"/>
                <a:ext cx="1296000" cy="396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Return to cover</a:t>
                </a:r>
              </a:p>
            </p:txBody>
          </p:sp>
          <p:pic>
            <p:nvPicPr>
              <p:cNvPr id="12" name="Picture 11" descr="User guide ">
                <a:hlinkClick r:id="rId2"/>
                <a:extLst>
                  <a:ext uri="{FF2B5EF4-FFF2-40B4-BE49-F238E27FC236}">
                    <a16:creationId xmlns:a16="http://schemas.microsoft.com/office/drawing/2014/main" id="{0BE19CDF-EAA6-B810-DAEC-F13D311E3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778" y="4099708"/>
                <a:ext cx="1108884" cy="900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 name="Rectangle 16">
            <a:extLst>
              <a:ext uri="{FF2B5EF4-FFF2-40B4-BE49-F238E27FC236}">
                <a16:creationId xmlns:a16="http://schemas.microsoft.com/office/drawing/2014/main" id="{6FCF5B86-8A2B-485B-3D67-3DA3F1900EAB}"/>
              </a:ext>
            </a:extLst>
          </p:cNvPr>
          <p:cNvSpPr/>
          <p:nvPr/>
        </p:nvSpPr>
        <p:spPr>
          <a:xfrm>
            <a:off x="6254772" y="1060980"/>
            <a:ext cx="5400000"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nvGrpSpPr>
          <p:cNvPr id="7" name="Group 6">
            <a:extLst>
              <a:ext uri="{FF2B5EF4-FFF2-40B4-BE49-F238E27FC236}">
                <a16:creationId xmlns:a16="http://schemas.microsoft.com/office/drawing/2014/main" id="{EBA4CC82-7409-3CDB-8A05-7A3661B110DA}"/>
              </a:ext>
            </a:extLst>
          </p:cNvPr>
          <p:cNvGrpSpPr/>
          <p:nvPr/>
        </p:nvGrpSpPr>
        <p:grpSpPr>
          <a:xfrm>
            <a:off x="8558773" y="1472704"/>
            <a:ext cx="1296000" cy="1226820"/>
            <a:chOff x="8542444" y="1510804"/>
            <a:chExt cx="1296000" cy="1226820"/>
          </a:xfrm>
        </p:grpSpPr>
        <p:pic>
          <p:nvPicPr>
            <p:cNvPr id="27" name="Picture 26" descr="Document ">
              <a:extLst>
                <a:ext uri="{FF2B5EF4-FFF2-40B4-BE49-F238E27FC236}">
                  <a16:creationId xmlns:a16="http://schemas.microsoft.com/office/drawing/2014/main" id="{43C56B35-60D7-D587-3861-483066EEC52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8809823" y="1510804"/>
              <a:ext cx="761242" cy="792000"/>
            </a:xfrm>
            <a:prstGeom prst="rect">
              <a:avLst/>
            </a:prstGeom>
            <a:noFill/>
            <a:ln w="28575">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DB6B4F25-E9CA-3155-89B7-D8E98A0C1232}"/>
                </a:ext>
              </a:extLst>
            </p:cNvPr>
            <p:cNvSpPr/>
            <p:nvPr/>
          </p:nvSpPr>
          <p:spPr>
            <a:xfrm>
              <a:off x="8542444" y="2341624"/>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Abbreviations</a:t>
              </a:r>
            </a:p>
          </p:txBody>
        </p:sp>
      </p:grpSp>
      <p:grpSp>
        <p:nvGrpSpPr>
          <p:cNvPr id="6" name="Group 5">
            <a:extLst>
              <a:ext uri="{FF2B5EF4-FFF2-40B4-BE49-F238E27FC236}">
                <a16:creationId xmlns:a16="http://schemas.microsoft.com/office/drawing/2014/main" id="{E0B1FCF6-296F-97DA-15FA-B07CC67B6119}"/>
              </a:ext>
            </a:extLst>
          </p:cNvPr>
          <p:cNvGrpSpPr/>
          <p:nvPr/>
        </p:nvGrpSpPr>
        <p:grpSpPr>
          <a:xfrm>
            <a:off x="10155460" y="1472704"/>
            <a:ext cx="1296000" cy="1226820"/>
            <a:chOff x="10139131" y="1510804"/>
            <a:chExt cx="1296000" cy="1226820"/>
          </a:xfrm>
        </p:grpSpPr>
        <p:sp>
          <p:nvSpPr>
            <p:cNvPr id="25" name="Rectangle 24">
              <a:extLst>
                <a:ext uri="{FF2B5EF4-FFF2-40B4-BE49-F238E27FC236}">
                  <a16:creationId xmlns:a16="http://schemas.microsoft.com/office/drawing/2014/main" id="{2F485757-7E5F-BA43-FC71-53831BC9A9FE}"/>
                </a:ext>
              </a:extLst>
            </p:cNvPr>
            <p:cNvSpPr/>
            <p:nvPr/>
          </p:nvSpPr>
          <p:spPr>
            <a:xfrm>
              <a:off x="10139131" y="2341624"/>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rPr>
                <a:t>Additional </a:t>
              </a:r>
              <a:r>
                <a:rPr kumimoji="0" lang="en-GB" sz="1200" b="0" i="0" u="none" strike="noStrike" kern="1200" cap="none" spc="0" normalizeH="0" baseline="0" noProof="0" dirty="0" err="1">
                  <a:ln>
                    <a:noFill/>
                  </a:ln>
                  <a:solidFill>
                    <a:schemeClr val="tx1">
                      <a:lumMod val="50000"/>
                    </a:schemeClr>
                  </a:solidFill>
                  <a:effectLst/>
                  <a:uLnTx/>
                  <a:uFillTx/>
                  <a:latin typeface="Trebuchet MS" panose="020B0603020202020204" pitchFamily="34" charset="0"/>
                </a:rPr>
                <a:t>Infomation</a:t>
              </a:r>
              <a:endPar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ndParaRPr>
            </a:p>
          </p:txBody>
        </p:sp>
        <p:pic>
          <p:nvPicPr>
            <p:cNvPr id="26" name="Picture 25" descr="Info ">
              <a:extLst>
                <a:ext uri="{FF2B5EF4-FFF2-40B4-BE49-F238E27FC236}">
                  <a16:creationId xmlns:a16="http://schemas.microsoft.com/office/drawing/2014/main" id="{2CB5C702-163D-7DF5-7FC3-A2D318917B1A}"/>
                </a:ext>
              </a:extLst>
            </p:cNvPr>
            <p:cNvPicPr>
              <a:picLocks noChangeAspect="1" noChangeArrowheads="1"/>
            </p:cNvPicPr>
            <p:nvPr/>
          </p:nvPicPr>
          <p:blipFill>
            <a:blip r:embed="rId5">
              <a:duotone>
                <a:prstClr val="black"/>
                <a:srgbClr val="1AA095">
                  <a:tint val="45000"/>
                  <a:satMod val="400000"/>
                </a:srgbClr>
              </a:duotone>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398844" y="1510804"/>
              <a:ext cx="776574" cy="792000"/>
            </a:xfrm>
            <a:prstGeom prst="rect">
              <a:avLst/>
            </a:prstGeom>
            <a:noFill/>
            <a:ln w="19050">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E28B5E98-3ED4-A04B-E742-2EDBB40570E6}"/>
              </a:ext>
            </a:extLst>
          </p:cNvPr>
          <p:cNvGrpSpPr/>
          <p:nvPr/>
        </p:nvGrpSpPr>
        <p:grpSpPr>
          <a:xfrm>
            <a:off x="6458085" y="1252667"/>
            <a:ext cx="1800000" cy="1800000"/>
            <a:chOff x="6441756" y="1290767"/>
            <a:chExt cx="1800000" cy="1800000"/>
          </a:xfrm>
        </p:grpSpPr>
        <p:sp>
          <p:nvSpPr>
            <p:cNvPr id="37" name="Oval 36">
              <a:extLst>
                <a:ext uri="{FF2B5EF4-FFF2-40B4-BE49-F238E27FC236}">
                  <a16:creationId xmlns:a16="http://schemas.microsoft.com/office/drawing/2014/main" id="{342292EB-E7E3-B209-A587-8C3273206ADC}"/>
                </a:ext>
              </a:extLst>
            </p:cNvPr>
            <p:cNvSpPr>
              <a:spLocks noChangeAspect="1"/>
            </p:cNvSpPr>
            <p:nvPr/>
          </p:nvSpPr>
          <p:spPr>
            <a:xfrm>
              <a:off x="6441756" y="1290767"/>
              <a:ext cx="1800000" cy="1800000"/>
            </a:xfrm>
            <a:prstGeom prst="ellipse">
              <a:avLst/>
            </a:prstGeom>
            <a:solidFill>
              <a:schemeClr val="bg1"/>
            </a:solidFill>
            <a:ln>
              <a:noFill/>
            </a:ln>
            <a:effectLst>
              <a:outerShdw blurRad="101600" dist="101600" dir="3600000" algn="ctr" rotWithShape="0">
                <a:schemeClr val="tx1">
                  <a:lumMod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8" name="Group 7">
              <a:extLst>
                <a:ext uri="{FF2B5EF4-FFF2-40B4-BE49-F238E27FC236}">
                  <a16:creationId xmlns:a16="http://schemas.microsoft.com/office/drawing/2014/main" id="{CB27E2F1-B230-C584-4ADF-68243D74C294}"/>
                </a:ext>
              </a:extLst>
            </p:cNvPr>
            <p:cNvGrpSpPr/>
            <p:nvPr/>
          </p:nvGrpSpPr>
          <p:grpSpPr>
            <a:xfrm>
              <a:off x="6693756" y="1503116"/>
              <a:ext cx="1296000" cy="1234508"/>
              <a:chOff x="6693756" y="1503116"/>
              <a:chExt cx="1296000" cy="1234508"/>
            </a:xfrm>
          </p:grpSpPr>
          <p:pic>
            <p:nvPicPr>
              <p:cNvPr id="33" name="Picture 32" descr="Macros ">
                <a:hlinkClick r:id="rId7"/>
                <a:extLst>
                  <a:ext uri="{FF2B5EF4-FFF2-40B4-BE49-F238E27FC236}">
                    <a16:creationId xmlns:a16="http://schemas.microsoft.com/office/drawing/2014/main" id="{5F5E2535-EB4F-BA92-856D-E740BAFD4A09}"/>
                  </a:ext>
                </a:extLst>
              </p:cNvPr>
              <p:cNvPicPr>
                <a:picLocks noChangeAspect="1" noChangeArrowheads="1"/>
              </p:cNvPicPr>
              <p:nvPr/>
            </p:nvPicPr>
            <p:blipFill>
              <a:blip r:embed="rId8">
                <a:duotone>
                  <a:prstClr val="black"/>
                  <a:srgbClr val="1AA095">
                    <a:tint val="45000"/>
                    <a:satMod val="400000"/>
                  </a:srgbClr>
                </a:duotone>
                <a:extLst>
                  <a:ext uri="{28A0092B-C50C-407E-A947-70E740481C1C}">
                    <a14:useLocalDpi xmlns:a14="http://schemas.microsoft.com/office/drawing/2010/main" val="0"/>
                  </a:ext>
                </a:extLst>
              </a:blip>
              <a:srcRect/>
              <a:stretch>
                <a:fillRect/>
              </a:stretch>
            </p:blipFill>
            <p:spPr bwMode="auto">
              <a:xfrm>
                <a:off x="6918527" y="1503116"/>
                <a:ext cx="846458" cy="792000"/>
              </a:xfrm>
              <a:prstGeom prst="rect">
                <a:avLst/>
              </a:prstGeom>
              <a:noFill/>
              <a:ln w="28575">
                <a:solidFill>
                  <a:schemeClr val="tx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71ECEEA2-204E-BBFE-4C5E-61D79A7484FB}"/>
                  </a:ext>
                </a:extLst>
              </p:cNvPr>
              <p:cNvSpPr/>
              <p:nvPr/>
            </p:nvSpPr>
            <p:spPr>
              <a:xfrm>
                <a:off x="6693756" y="2341624"/>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Macro instructions</a:t>
                </a:r>
              </a:p>
            </p:txBody>
          </p:sp>
        </p:grpSp>
      </p:grpSp>
      <p:cxnSp>
        <p:nvCxnSpPr>
          <p:cNvPr id="2" name="Straight Arrow Connector 1">
            <a:extLst>
              <a:ext uri="{FF2B5EF4-FFF2-40B4-BE49-F238E27FC236}">
                <a16:creationId xmlns:a16="http://schemas.microsoft.com/office/drawing/2014/main" id="{65DF909F-4F06-3DEC-CF8E-BA84D819F065}"/>
              </a:ext>
            </a:extLst>
          </p:cNvPr>
          <p:cNvCxnSpPr>
            <a:cxnSpLocks/>
          </p:cNvCxnSpPr>
          <p:nvPr/>
        </p:nvCxnSpPr>
        <p:spPr>
          <a:xfrm>
            <a:off x="5676231" y="4640858"/>
            <a:ext cx="839538" cy="0"/>
          </a:xfrm>
          <a:prstGeom prst="straightConnector1">
            <a:avLst/>
          </a:prstGeom>
          <a:ln w="41275">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79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DAE9-D1D2-7502-8407-63C2C653D1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C9B249-E06B-183C-1191-90D1E92A3115}"/>
              </a:ext>
            </a:extLst>
          </p:cNvPr>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3" name="Content Placeholder 2">
            <a:extLst>
              <a:ext uri="{FF2B5EF4-FFF2-40B4-BE49-F238E27FC236}">
                <a16:creationId xmlns:a16="http://schemas.microsoft.com/office/drawing/2014/main" id="{90FA57B0-7CFE-3016-C5C8-17A8834602A2}"/>
              </a:ext>
            </a:extLst>
          </p:cNvPr>
          <p:cNvSpPr>
            <a:spLocks noGrp="1"/>
          </p:cNvSpPr>
          <p:nvPr>
            <p:ph idx="1"/>
          </p:nvPr>
        </p:nvSpPr>
        <p:spPr>
          <a:xfrm>
            <a:off x="1600352" y="1052513"/>
            <a:ext cx="4279748" cy="4752975"/>
          </a:xfrm>
          <a:ln w="6350">
            <a:solidFill>
              <a:schemeClr val="tx1"/>
            </a:solidFill>
          </a:ln>
        </p:spPr>
        <p:txBody>
          <a:bodyPr lIns="144000" tIns="216000" rIns="144000"/>
          <a:lstStyle/>
          <a:p>
            <a:pPr marL="360000" indent="-324000">
              <a:spcBef>
                <a:spcPts val="1200"/>
              </a:spcBef>
              <a:buClr>
                <a:srgbClr val="414141"/>
              </a:buClr>
              <a:buSzPct val="150000"/>
              <a:buFont typeface="Arial" panose="020B0604020202020204" pitchFamily="34" charset="0"/>
              <a:buChar char="•"/>
            </a:pPr>
            <a:r>
              <a:rPr lang="en-GB" sz="2400" dirty="0">
                <a:latin typeface="Trebuchet MS" panose="020B0603020202020204" pitchFamily="34" charset="0"/>
              </a:rPr>
              <a:t>At the end of the workbook there </a:t>
            </a:r>
            <a:r>
              <a:rPr lang="en-GB" sz="2400" dirty="0"/>
              <a:t>are references to help you understand the abbreviations used in the checklist</a:t>
            </a:r>
            <a:endParaRPr lang="en-GB" sz="2400" dirty="0">
              <a:latin typeface="Trebuchet MS" panose="020B0603020202020204" pitchFamily="34" charset="0"/>
            </a:endParaRPr>
          </a:p>
          <a:p>
            <a:pPr marL="360000" indent="-324000">
              <a:spcBef>
                <a:spcPts val="1200"/>
              </a:spcBef>
              <a:buClr>
                <a:srgbClr val="414141"/>
              </a:buClr>
              <a:buSzPct val="150000"/>
              <a:buFont typeface="Arial" panose="020B0604020202020204" pitchFamily="34" charset="0"/>
              <a:buChar char="•"/>
            </a:pPr>
            <a:r>
              <a:rPr lang="en-GB" sz="2400" dirty="0">
                <a:latin typeface="Trebuchet MS" panose="020B0603020202020204" pitchFamily="34" charset="0"/>
              </a:rPr>
              <a:t>If you click on the </a:t>
            </a:r>
            <a:r>
              <a:rPr lang="en-GB" sz="2400" b="1" dirty="0"/>
              <a:t>A</a:t>
            </a:r>
            <a:r>
              <a:rPr lang="en-GB" sz="2400" b="1" dirty="0">
                <a:latin typeface="Trebuchet MS" panose="020B0603020202020204" pitchFamily="34" charset="0"/>
              </a:rPr>
              <a:t>bbreviations</a:t>
            </a:r>
            <a:r>
              <a:rPr lang="en-GB" sz="2400" dirty="0">
                <a:latin typeface="Trebuchet MS" panose="020B0603020202020204" pitchFamily="34" charset="0"/>
              </a:rPr>
              <a:t> button it will take you to this page</a:t>
            </a:r>
          </a:p>
          <a:p>
            <a:pPr marL="360000" indent="-324000">
              <a:spcBef>
                <a:spcPts val="1200"/>
              </a:spcBef>
              <a:buClr>
                <a:srgbClr val="414141"/>
              </a:buClr>
              <a:buSzPct val="150000"/>
              <a:buFont typeface="Arial" panose="020B0604020202020204" pitchFamily="34" charset="0"/>
              <a:buChar char="•"/>
            </a:pPr>
            <a:r>
              <a:rPr lang="en-GB" sz="2400" dirty="0"/>
              <a:t>To return click on the </a:t>
            </a:r>
            <a:r>
              <a:rPr lang="en-GB" sz="2400" b="1" dirty="0"/>
              <a:t>user guide</a:t>
            </a:r>
            <a:endParaRPr lang="en-GB" sz="2400" b="1" dirty="0">
              <a:latin typeface="Trebuchet MS" panose="020B0603020202020204" pitchFamily="34" charset="0"/>
            </a:endParaRPr>
          </a:p>
        </p:txBody>
      </p:sp>
      <p:sp>
        <p:nvSpPr>
          <p:cNvPr id="5" name="Text Placeholder 4">
            <a:extLst>
              <a:ext uri="{FF2B5EF4-FFF2-40B4-BE49-F238E27FC236}">
                <a16:creationId xmlns:a16="http://schemas.microsoft.com/office/drawing/2014/main" id="{EB34BBB9-1A42-BB0A-9A1D-3CF81168B5EC}"/>
              </a:ext>
            </a:extLst>
          </p:cNvPr>
          <p:cNvSpPr>
            <a:spLocks noGrp="1"/>
          </p:cNvSpPr>
          <p:nvPr>
            <p:ph type="body" sz="quarter" idx="13"/>
          </p:nvPr>
        </p:nvSpPr>
        <p:spPr/>
        <p:txBody>
          <a:bodyPr/>
          <a:lstStyle/>
          <a:p>
            <a:r>
              <a:rPr lang="en-GB" dirty="0"/>
              <a:t>ABBREVIATIONS</a:t>
            </a:r>
            <a:endParaRPr lang="hu-HU" dirty="0"/>
          </a:p>
        </p:txBody>
      </p:sp>
      <p:grpSp>
        <p:nvGrpSpPr>
          <p:cNvPr id="25" name="Group 24">
            <a:extLst>
              <a:ext uri="{FF2B5EF4-FFF2-40B4-BE49-F238E27FC236}">
                <a16:creationId xmlns:a16="http://schemas.microsoft.com/office/drawing/2014/main" id="{120D580F-C342-61C2-3341-9E7CA43C62A2}"/>
              </a:ext>
            </a:extLst>
          </p:cNvPr>
          <p:cNvGrpSpPr/>
          <p:nvPr/>
        </p:nvGrpSpPr>
        <p:grpSpPr>
          <a:xfrm>
            <a:off x="6252958" y="3663131"/>
            <a:ext cx="5400000" cy="2160000"/>
            <a:chOff x="6252958" y="3663131"/>
            <a:chExt cx="5400000" cy="2160000"/>
          </a:xfrm>
        </p:grpSpPr>
        <p:sp>
          <p:nvSpPr>
            <p:cNvPr id="6" name="Rectangle 5">
              <a:extLst>
                <a:ext uri="{FF2B5EF4-FFF2-40B4-BE49-F238E27FC236}">
                  <a16:creationId xmlns:a16="http://schemas.microsoft.com/office/drawing/2014/main" id="{465457D6-7362-045A-8E46-2A8E6244EB12}"/>
                </a:ext>
              </a:extLst>
            </p:cNvPr>
            <p:cNvSpPr/>
            <p:nvPr/>
          </p:nvSpPr>
          <p:spPr>
            <a:xfrm>
              <a:off x="6252958" y="3663131"/>
              <a:ext cx="5400000" cy="216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nvGrpSpPr>
            <p:cNvPr id="7" name="Group 6">
              <a:extLst>
                <a:ext uri="{FF2B5EF4-FFF2-40B4-BE49-F238E27FC236}">
                  <a16:creationId xmlns:a16="http://schemas.microsoft.com/office/drawing/2014/main" id="{A52B1481-D9F4-D555-3AC0-6D03640248CD}"/>
                </a:ext>
              </a:extLst>
            </p:cNvPr>
            <p:cNvGrpSpPr/>
            <p:nvPr/>
          </p:nvGrpSpPr>
          <p:grpSpPr>
            <a:xfrm>
              <a:off x="6492652" y="4089666"/>
              <a:ext cx="1296000" cy="1306930"/>
              <a:chOff x="6441272" y="4099708"/>
              <a:chExt cx="1296000" cy="1306930"/>
            </a:xfrm>
          </p:grpSpPr>
          <p:sp>
            <p:nvSpPr>
              <p:cNvPr id="8" name="Rectangle 7">
                <a:hlinkClick r:id="rId2"/>
                <a:extLst>
                  <a:ext uri="{FF2B5EF4-FFF2-40B4-BE49-F238E27FC236}">
                    <a16:creationId xmlns:a16="http://schemas.microsoft.com/office/drawing/2014/main" id="{55EDBB4E-BDCF-B556-D5A0-A9BF8AFD9D54}"/>
                  </a:ext>
                </a:extLst>
              </p:cNvPr>
              <p:cNvSpPr/>
              <p:nvPr/>
            </p:nvSpPr>
            <p:spPr>
              <a:xfrm>
                <a:off x="6441272" y="5010638"/>
                <a:ext cx="1296000" cy="396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Return to cover</a:t>
                </a:r>
              </a:p>
            </p:txBody>
          </p:sp>
          <p:pic>
            <p:nvPicPr>
              <p:cNvPr id="9" name="Picture 8" descr="User guide ">
                <a:hlinkClick r:id="rId2"/>
                <a:extLst>
                  <a:ext uri="{FF2B5EF4-FFF2-40B4-BE49-F238E27FC236}">
                    <a16:creationId xmlns:a16="http://schemas.microsoft.com/office/drawing/2014/main" id="{038D44F9-17EE-976C-8A53-79A4C05F3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830" y="4099708"/>
                <a:ext cx="1108884" cy="900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 name="Rectangle 35">
            <a:extLst>
              <a:ext uri="{FF2B5EF4-FFF2-40B4-BE49-F238E27FC236}">
                <a16:creationId xmlns:a16="http://schemas.microsoft.com/office/drawing/2014/main" id="{015F7B68-A0B3-5E0E-D09B-73AA96D752FA}"/>
              </a:ext>
            </a:extLst>
          </p:cNvPr>
          <p:cNvSpPr/>
          <p:nvPr/>
        </p:nvSpPr>
        <p:spPr>
          <a:xfrm>
            <a:off x="6252958" y="1052513"/>
            <a:ext cx="5400000"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nvGrpSpPr>
          <p:cNvPr id="17" name="Group 16">
            <a:extLst>
              <a:ext uri="{FF2B5EF4-FFF2-40B4-BE49-F238E27FC236}">
                <a16:creationId xmlns:a16="http://schemas.microsoft.com/office/drawing/2014/main" id="{62A42516-5106-1EE7-C41A-AE74F6DD30A9}"/>
              </a:ext>
            </a:extLst>
          </p:cNvPr>
          <p:cNvGrpSpPr/>
          <p:nvPr/>
        </p:nvGrpSpPr>
        <p:grpSpPr>
          <a:xfrm>
            <a:off x="6481722" y="1242038"/>
            <a:ext cx="4942473" cy="1800000"/>
            <a:chOff x="6479958" y="1323326"/>
            <a:chExt cx="4942473" cy="1800000"/>
          </a:xfrm>
        </p:grpSpPr>
        <p:grpSp>
          <p:nvGrpSpPr>
            <p:cNvPr id="12" name="Group 11">
              <a:extLst>
                <a:ext uri="{FF2B5EF4-FFF2-40B4-BE49-F238E27FC236}">
                  <a16:creationId xmlns:a16="http://schemas.microsoft.com/office/drawing/2014/main" id="{9BFC40E2-57C9-143E-C926-D648FD078402}"/>
                </a:ext>
              </a:extLst>
            </p:cNvPr>
            <p:cNvGrpSpPr/>
            <p:nvPr/>
          </p:nvGrpSpPr>
          <p:grpSpPr>
            <a:xfrm>
              <a:off x="10126431" y="1510804"/>
              <a:ext cx="1296000" cy="1226820"/>
              <a:chOff x="10126431" y="1510804"/>
              <a:chExt cx="1296000" cy="1226820"/>
            </a:xfrm>
          </p:grpSpPr>
          <p:sp>
            <p:nvSpPr>
              <p:cNvPr id="60" name="Rectangle 59">
                <a:extLst>
                  <a:ext uri="{FF2B5EF4-FFF2-40B4-BE49-F238E27FC236}">
                    <a16:creationId xmlns:a16="http://schemas.microsoft.com/office/drawing/2014/main" id="{AD18DC4D-9882-5A96-778E-071510C3B4BE}"/>
                  </a:ext>
                </a:extLst>
              </p:cNvPr>
              <p:cNvSpPr/>
              <p:nvPr/>
            </p:nvSpPr>
            <p:spPr>
              <a:xfrm>
                <a:off x="10126431" y="2341624"/>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rPr>
                  <a:t>Additional Information</a:t>
                </a:r>
              </a:p>
            </p:txBody>
          </p:sp>
          <p:pic>
            <p:nvPicPr>
              <p:cNvPr id="61" name="Picture 60" descr="Info ">
                <a:extLst>
                  <a:ext uri="{FF2B5EF4-FFF2-40B4-BE49-F238E27FC236}">
                    <a16:creationId xmlns:a16="http://schemas.microsoft.com/office/drawing/2014/main" id="{D9494A22-DE22-5391-6BF2-0BBA34B14C99}"/>
                  </a:ext>
                </a:extLst>
              </p:cNvPr>
              <p:cNvPicPr>
                <a:picLocks noChangeAspect="1" noChangeArrowheads="1"/>
              </p:cNvPicPr>
              <p:nvPr/>
            </p:nvPicPr>
            <p:blipFill>
              <a:blip r:embed="rId4">
                <a:duotone>
                  <a:prstClr val="black"/>
                  <a:srgbClr val="1AA095">
                    <a:tint val="45000"/>
                    <a:satMod val="400000"/>
                  </a:srgbClr>
                </a:duotone>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386144" y="1510804"/>
                <a:ext cx="776574" cy="792000"/>
              </a:xfrm>
              <a:prstGeom prst="rect">
                <a:avLst/>
              </a:prstGeom>
              <a:noFill/>
              <a:ln w="19050">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BF8FB2ED-5F4F-DE97-0963-2F7C3286F86A}"/>
                </a:ext>
              </a:extLst>
            </p:cNvPr>
            <p:cNvGrpSpPr/>
            <p:nvPr/>
          </p:nvGrpSpPr>
          <p:grpSpPr>
            <a:xfrm>
              <a:off x="6479958" y="1510804"/>
              <a:ext cx="1296000" cy="1226820"/>
              <a:chOff x="6479958" y="1508559"/>
              <a:chExt cx="1296000" cy="1226820"/>
            </a:xfrm>
          </p:grpSpPr>
          <p:pic>
            <p:nvPicPr>
              <p:cNvPr id="58" name="Picture 57" descr="Macros ">
                <a:hlinkClick r:id="rId6"/>
                <a:extLst>
                  <a:ext uri="{FF2B5EF4-FFF2-40B4-BE49-F238E27FC236}">
                    <a16:creationId xmlns:a16="http://schemas.microsoft.com/office/drawing/2014/main" id="{086C844A-2628-D339-102B-43AD9F4DF176}"/>
                  </a:ext>
                </a:extLst>
              </p:cNvPr>
              <p:cNvPicPr>
                <a:picLocks noChangeAspect="1" noChangeArrowheads="1"/>
              </p:cNvPicPr>
              <p:nvPr/>
            </p:nvPicPr>
            <p:blipFill>
              <a:blip r:embed="rId7">
                <a:duotone>
                  <a:prstClr val="black"/>
                  <a:srgbClr val="1AA095">
                    <a:tint val="45000"/>
                    <a:satMod val="400000"/>
                  </a:srgbClr>
                </a:duotone>
                <a:extLst>
                  <a:ext uri="{28A0092B-C50C-407E-A947-70E740481C1C}">
                    <a14:useLocalDpi xmlns:a14="http://schemas.microsoft.com/office/drawing/2010/main" val="0"/>
                  </a:ext>
                </a:extLst>
              </a:blip>
              <a:srcRect/>
              <a:stretch>
                <a:fillRect/>
              </a:stretch>
            </p:blipFill>
            <p:spPr bwMode="auto">
              <a:xfrm>
                <a:off x="6704729" y="1508559"/>
                <a:ext cx="846458" cy="792000"/>
              </a:xfrm>
              <a:prstGeom prst="rect">
                <a:avLst/>
              </a:prstGeom>
              <a:noFill/>
              <a:ln w="28575">
                <a:solidFill>
                  <a:schemeClr val="tx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1D4E931D-CBA9-AD5E-1803-539B15A7D480}"/>
                  </a:ext>
                </a:extLst>
              </p:cNvPr>
              <p:cNvSpPr/>
              <p:nvPr/>
            </p:nvSpPr>
            <p:spPr>
              <a:xfrm>
                <a:off x="6479958" y="2339379"/>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Macro instructions</a:t>
                </a:r>
              </a:p>
            </p:txBody>
          </p:sp>
        </p:grpSp>
        <p:grpSp>
          <p:nvGrpSpPr>
            <p:cNvPr id="13" name="Group 12">
              <a:extLst>
                <a:ext uri="{FF2B5EF4-FFF2-40B4-BE49-F238E27FC236}">
                  <a16:creationId xmlns:a16="http://schemas.microsoft.com/office/drawing/2014/main" id="{5B47D9E2-796E-3886-C482-3769065B8A53}"/>
                </a:ext>
              </a:extLst>
            </p:cNvPr>
            <p:cNvGrpSpPr/>
            <p:nvPr/>
          </p:nvGrpSpPr>
          <p:grpSpPr>
            <a:xfrm>
              <a:off x="8051195" y="1323326"/>
              <a:ext cx="1800000" cy="1800000"/>
              <a:chOff x="8182200" y="1323326"/>
              <a:chExt cx="1800000" cy="1800000"/>
            </a:xfrm>
          </p:grpSpPr>
          <p:sp>
            <p:nvSpPr>
              <p:cNvPr id="14" name="Oval 13">
                <a:extLst>
                  <a:ext uri="{FF2B5EF4-FFF2-40B4-BE49-F238E27FC236}">
                    <a16:creationId xmlns:a16="http://schemas.microsoft.com/office/drawing/2014/main" id="{4F857080-A3D0-1454-3EE2-74C1842E9C36}"/>
                  </a:ext>
                </a:extLst>
              </p:cNvPr>
              <p:cNvSpPr>
                <a:spLocks noChangeAspect="1"/>
              </p:cNvSpPr>
              <p:nvPr/>
            </p:nvSpPr>
            <p:spPr>
              <a:xfrm>
                <a:off x="8182200" y="1323326"/>
                <a:ext cx="1800000" cy="1800000"/>
              </a:xfrm>
              <a:prstGeom prst="ellipse">
                <a:avLst/>
              </a:prstGeom>
              <a:solidFill>
                <a:schemeClr val="bg1"/>
              </a:solidFill>
              <a:ln>
                <a:noFill/>
              </a:ln>
              <a:effectLst>
                <a:outerShdw blurRad="101600" dist="101600" dir="3600000" algn="ctr" rotWithShape="0">
                  <a:schemeClr val="tx1">
                    <a:lumMod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0" name="Group 9">
                <a:extLst>
                  <a:ext uri="{FF2B5EF4-FFF2-40B4-BE49-F238E27FC236}">
                    <a16:creationId xmlns:a16="http://schemas.microsoft.com/office/drawing/2014/main" id="{F724C06C-34AD-435E-32E2-6FCB366F8334}"/>
                  </a:ext>
                </a:extLst>
              </p:cNvPr>
              <p:cNvGrpSpPr/>
              <p:nvPr/>
            </p:nvGrpSpPr>
            <p:grpSpPr>
              <a:xfrm>
                <a:off x="8434200" y="1510804"/>
                <a:ext cx="1296000" cy="1226820"/>
                <a:chOff x="8434200" y="1532626"/>
                <a:chExt cx="1296000" cy="1226820"/>
              </a:xfrm>
            </p:grpSpPr>
            <p:pic>
              <p:nvPicPr>
                <p:cNvPr id="43" name="Picture 42" descr="Document ">
                  <a:extLst>
                    <a:ext uri="{FF2B5EF4-FFF2-40B4-BE49-F238E27FC236}">
                      <a16:creationId xmlns:a16="http://schemas.microsoft.com/office/drawing/2014/main" id="{CD5C7019-4BF6-8E9E-9571-248D7D7A7485}"/>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8701579" y="1532626"/>
                  <a:ext cx="761242" cy="792000"/>
                </a:xfrm>
                <a:prstGeom prst="rect">
                  <a:avLst/>
                </a:prstGeom>
                <a:noFill/>
                <a:ln w="28575">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66E42215-6797-455E-B5BD-5834DAB5E12F}"/>
                    </a:ext>
                  </a:extLst>
                </p:cNvPr>
                <p:cNvSpPr/>
                <p:nvPr/>
              </p:nvSpPr>
              <p:spPr>
                <a:xfrm>
                  <a:off x="8434200" y="2363446"/>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Abbreviations</a:t>
                  </a:r>
                </a:p>
              </p:txBody>
            </p:sp>
          </p:grpSp>
        </p:grpSp>
      </p:grpSp>
      <p:cxnSp>
        <p:nvCxnSpPr>
          <p:cNvPr id="2" name="Straight Arrow Connector 1">
            <a:extLst>
              <a:ext uri="{FF2B5EF4-FFF2-40B4-BE49-F238E27FC236}">
                <a16:creationId xmlns:a16="http://schemas.microsoft.com/office/drawing/2014/main" id="{374B9E09-3D9D-8B3F-2986-5BD9746F860D}"/>
              </a:ext>
            </a:extLst>
          </p:cNvPr>
          <p:cNvCxnSpPr>
            <a:cxnSpLocks/>
          </p:cNvCxnSpPr>
          <p:nvPr/>
        </p:nvCxnSpPr>
        <p:spPr>
          <a:xfrm>
            <a:off x="5653114" y="4692799"/>
            <a:ext cx="839538" cy="0"/>
          </a:xfrm>
          <a:prstGeom prst="straightConnector1">
            <a:avLst/>
          </a:prstGeom>
          <a:ln w="41275">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747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Custom 14">
      <a:dk1>
        <a:srgbClr val="414142"/>
      </a:dk1>
      <a:lt1>
        <a:sysClr val="window" lastClr="FFFFFF"/>
      </a:lt1>
      <a:dk2>
        <a:srgbClr val="335B74"/>
      </a:dk2>
      <a:lt2>
        <a:srgbClr val="DFE3E5"/>
      </a:lt2>
      <a:accent1>
        <a:srgbClr val="119C94"/>
      </a:accent1>
      <a:accent2>
        <a:srgbClr val="D99229"/>
      </a:accent2>
      <a:accent3>
        <a:srgbClr val="26BCB4"/>
      </a:accent3>
      <a:accent4>
        <a:srgbClr val="F8C056"/>
      </a:accent4>
      <a:accent5>
        <a:srgbClr val="F8C056"/>
      </a:accent5>
      <a:accent6>
        <a:srgbClr val="D99229"/>
      </a:accent6>
      <a:hlink>
        <a:srgbClr val="119C94"/>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Office Theme">
  <a:themeElements>
    <a:clrScheme name="GTFCC">
      <a:dk1>
        <a:srgbClr val="414141"/>
      </a:dk1>
      <a:lt1>
        <a:srgbClr val="FFFFFF"/>
      </a:lt1>
      <a:dk2>
        <a:srgbClr val="0E2841"/>
      </a:dk2>
      <a:lt2>
        <a:srgbClr val="E8E8E8"/>
      </a:lt2>
      <a:accent1>
        <a:srgbClr val="099E93"/>
      </a:accent1>
      <a:accent2>
        <a:srgbClr val="1ABBB3"/>
      </a:accent2>
      <a:accent3>
        <a:srgbClr val="76CCCE"/>
      </a:accent3>
      <a:accent4>
        <a:srgbClr val="D99228"/>
      </a:accent4>
      <a:accent5>
        <a:srgbClr val="F8C056"/>
      </a:accent5>
      <a:accent6>
        <a:srgbClr val="AAAAAA"/>
      </a:accent6>
      <a:hlink>
        <a:srgbClr val="099E93"/>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1678</Words>
  <Application>Microsoft Office PowerPoint</Application>
  <PresentationFormat>Widescreen</PresentationFormat>
  <Paragraphs>257</Paragraphs>
  <Slides>29</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Aptos</vt:lpstr>
      <vt:lpstr>Arial</vt:lpstr>
      <vt:lpstr>Calibri</vt:lpstr>
      <vt:lpstr>Courier New</vt:lpstr>
      <vt:lpstr>Inter</vt:lpstr>
      <vt:lpstr>Traditional Arabic</vt:lpstr>
      <vt:lpstr>Trebuchet MS</vt:lpstr>
      <vt:lpstr>Tw Cen MT</vt:lpstr>
      <vt:lpstr>Wingdings</vt:lpstr>
      <vt:lpstr>Wingdings 3</vt:lpstr>
      <vt:lpstr>1_Integral</vt:lpstr>
      <vt:lpstr>1_Office Theme</vt:lpstr>
      <vt:lpstr>PowerPoint Presentation</vt:lpstr>
      <vt:lpstr>Assessment Workflow</vt:lpstr>
      <vt:lpstr>GETTING STARTED EXCEL</vt:lpstr>
      <vt:lpstr>Download the latest checklist version</vt:lpstr>
      <vt:lpstr>Definitions</vt:lpstr>
      <vt:lpstr>Familiarising yourself  with the national checklist</vt:lpstr>
      <vt:lpstr>PowerPoint Presentation</vt:lpstr>
      <vt:lpstr>PowerPoint Presentation</vt:lpstr>
      <vt:lpstr>PowerPoint Presentation</vt:lpstr>
      <vt:lpstr>PowerPoint Presentation</vt:lpstr>
      <vt:lpstr>PowerPoint Presentation</vt:lpstr>
      <vt:lpstr>SCORING EXCEL</vt:lpstr>
      <vt:lpstr>PowerPoint Presentation</vt:lpstr>
      <vt:lpstr>PowerPoint Presentation</vt:lpstr>
      <vt:lpstr>PowerPoint Presentation</vt:lpstr>
      <vt:lpstr>Example</vt:lpstr>
      <vt:lpstr>Assessment Workflow</vt:lpstr>
      <vt:lpstr>Conduct facility visits</vt:lpstr>
      <vt:lpstr>FINALISING EXCEL</vt:lpstr>
      <vt:lpstr>Assessment Workflow</vt:lpstr>
      <vt:lpstr>PowerPoint Presentation</vt:lpstr>
      <vt:lpstr>PowerPoint Presentation</vt:lpstr>
      <vt:lpstr>PowerPoint Presentation</vt:lpstr>
      <vt:lpstr>PowerPoint Presentation</vt:lpstr>
      <vt:lpstr>PowerPoint Presentation</vt:lpstr>
      <vt:lpstr>Assessment Workflow</vt:lpstr>
      <vt:lpstr>REPORTING</vt:lpstr>
      <vt:lpstr>GTFCC support materials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2025-12-26T10:48:17Z</dcterms:created>
  <dcterms:modified xsi:type="dcterms:W3CDTF">2025-12-26T10:48:27Z</dcterms:modified>
</cp:coreProperties>
</file>