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 id="2147483722" r:id="rId5"/>
  </p:sldMasterIdLst>
  <p:notesMasterIdLst>
    <p:notesMasterId r:id="rId53"/>
  </p:notesMasterIdLst>
  <p:handoutMasterIdLst>
    <p:handoutMasterId r:id="rId54"/>
  </p:handoutMasterIdLst>
  <p:sldIdLst>
    <p:sldId id="1002" r:id="rId6"/>
    <p:sldId id="975" r:id="rId7"/>
    <p:sldId id="976" r:id="rId8"/>
    <p:sldId id="699" r:id="rId9"/>
    <p:sldId id="710" r:id="rId10"/>
    <p:sldId id="698" r:id="rId11"/>
    <p:sldId id="701" r:id="rId12"/>
    <p:sldId id="702" r:id="rId13"/>
    <p:sldId id="1016" r:id="rId14"/>
    <p:sldId id="1014" r:id="rId15"/>
    <p:sldId id="704" r:id="rId16"/>
    <p:sldId id="997" r:id="rId17"/>
    <p:sldId id="1003" r:id="rId18"/>
    <p:sldId id="1004" r:id="rId19"/>
    <p:sldId id="1005" r:id="rId20"/>
    <p:sldId id="1019" r:id="rId21"/>
    <p:sldId id="977" r:id="rId22"/>
    <p:sldId id="1009" r:id="rId23"/>
    <p:sldId id="981" r:id="rId24"/>
    <p:sldId id="705" r:id="rId25"/>
    <p:sldId id="706" r:id="rId26"/>
    <p:sldId id="1006" r:id="rId27"/>
    <p:sldId id="1015" r:id="rId28"/>
    <p:sldId id="983" r:id="rId29"/>
    <p:sldId id="984" r:id="rId30"/>
    <p:sldId id="982" r:id="rId31"/>
    <p:sldId id="985" r:id="rId32"/>
    <p:sldId id="1000" r:id="rId33"/>
    <p:sldId id="987" r:id="rId34"/>
    <p:sldId id="708" r:id="rId35"/>
    <p:sldId id="707" r:id="rId36"/>
    <p:sldId id="989" r:id="rId37"/>
    <p:sldId id="990" r:id="rId38"/>
    <p:sldId id="999" r:id="rId39"/>
    <p:sldId id="1011" r:id="rId40"/>
    <p:sldId id="712" r:id="rId41"/>
    <p:sldId id="715" r:id="rId42"/>
    <p:sldId id="711" r:id="rId43"/>
    <p:sldId id="700" r:id="rId44"/>
    <p:sldId id="991" r:id="rId45"/>
    <p:sldId id="992" r:id="rId46"/>
    <p:sldId id="717" r:id="rId47"/>
    <p:sldId id="993" r:id="rId48"/>
    <p:sldId id="1007" r:id="rId49"/>
    <p:sldId id="995" r:id="rId50"/>
    <p:sldId id="994" r:id="rId51"/>
    <p:sldId id="1017"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844" userDrawn="1">
          <p15:clr>
            <a:srgbClr val="A4A3A4"/>
          </p15:clr>
        </p15:guide>
        <p15:guide id="2" pos="5881" userDrawn="1">
          <p15:clr>
            <a:srgbClr val="A4A3A4"/>
          </p15:clr>
        </p15:guide>
        <p15:guide id="3" orient="horz" pos="157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E5F85C2E-16B4-603B-C5D4-4FFF8B777B22}" name="MOHAMED, Mohamed" initials="MM" userId="S::mohamedmoh@who.int::22f376a7-7c9f-42bd-ace1-71ef31b96753" providerId="AD"/>
  <p188:author id="{2DA48B2E-B5E0-96BA-6E5E-1F2094DDB7A2}" name="ABOU FAYAD, Antoine" initials="AA" userId="S::aboua@who.int::3b04f215-735a-4bd0-aeb5-18cce15699c1" providerId="AD"/>
  <p188:author id="{F00BE82E-B2FE-5A11-6DDD-DCC97C69DF34}" name="ALBERTI, Kathryn" initials="AK" userId="S::albertik@who.int::b6ab0193-bb89-4217-858a-2e968de9a597" providerId="AD"/>
  <p188:author id="{641F457B-4CFA-00C3-E4D2-8226EF6E6D60}" name="ELNOSSERY, Sherein" initials="ES" userId="S::elnosserys@who.int::920a591a-a1bb-49da-ac78-1c7e1dc87a4f" providerId="AD"/>
  <p188:author id="{24E3717E-857E-E5FF-7D4A-8662C8C42A7E}" name="amorais@gavi.org" initials="am" userId="S::urn:spo:guest#amorais@gavi.org::" providerId="AD"/>
  <p188:author id="{F3402E9D-70D1-7172-52B7-8F549EBFAA01}" name="wendelin.moser@epicentre.msf.org" initials="we" userId="S::urn:spo:guest#wendelin.moser@epicentre.msf.org::" providerId="AD"/>
  <p188:author id="{1388D9E1-2183-DC03-BA2D-B69AC68614AF}" name="HARRIS, Victoria Louise" initials="HL" userId="S::harrisv@who.int::77d83ea0-bc42-459a-b288-1c4c0bdb19c2" providerId="AD"/>
  <p188:author id="{B8AB2BEC-9575-2F2B-7AF6-44FFF427B71D}" name="Flavio FINGER" initials="FF" userId="S::flavio.finger_epicentre.msf.org#ext#@worldhealthorg.onmicrosoft.com::de158966-4029-4a1f-af38-a0ca51a134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fano malvolti" initials="sm" lastIdx="1" clrIdx="0">
    <p:extLst>
      <p:ext uri="{19B8F6BF-5375-455C-9EA6-DF929625EA0E}">
        <p15:presenceInfo xmlns:p15="http://schemas.microsoft.com/office/powerpoint/2012/main" userId="9aa0e095b9442147" providerId="Windows Live"/>
      </p:ext>
    </p:extLst>
  </p:cmAuthor>
  <p:cmAuthor id="2" name="Angela Hwang" initials="AH" lastIdx="10" clrIdx="1">
    <p:extLst>
      <p:ext uri="{19B8F6BF-5375-455C-9EA6-DF929625EA0E}">
        <p15:presenceInfo xmlns:p15="http://schemas.microsoft.com/office/powerpoint/2012/main" userId="76c8abf780358ab7" providerId="Windows Live"/>
      </p:ext>
    </p:extLst>
  </p:cmAuthor>
  <p:cmAuthor id="3" name="Melissa Ko" initials="MK" lastIdx="90" clrIdx="2">
    <p:extLst>
      <p:ext uri="{19B8F6BF-5375-455C-9EA6-DF929625EA0E}">
        <p15:presenceInfo xmlns:p15="http://schemas.microsoft.com/office/powerpoint/2012/main" userId="b6892b740f2a7ed8" providerId="Windows Live"/>
      </p:ext>
    </p:extLst>
  </p:cmAuthor>
  <p:cmAuthor id="4" name="Melissa Ko" initials="MK [2]" lastIdx="23" clrIdx="3">
    <p:extLst>
      <p:ext uri="{19B8F6BF-5375-455C-9EA6-DF929625EA0E}">
        <p15:presenceInfo xmlns:p15="http://schemas.microsoft.com/office/powerpoint/2012/main" userId="S::kom@mmglobalhealth.onmicrosoft.com::23b20d86-e47e-415f-9bd9-67289a2fbf55" providerId="AD"/>
      </p:ext>
    </p:extLst>
  </p:cmAuthor>
  <p:cmAuthor id="5" name="Stefano Malvolti" initials="SM" lastIdx="3" clrIdx="4">
    <p:extLst>
      <p:ext uri="{19B8F6BF-5375-455C-9EA6-DF929625EA0E}">
        <p15:presenceInfo xmlns:p15="http://schemas.microsoft.com/office/powerpoint/2012/main" userId="S::malvoltis@mmglobalhealth.onmicrosoft.com::3bc22825-71aa-4e72-96f9-ef5be3b2039a" providerId="AD"/>
      </p:ext>
    </p:extLst>
  </p:cmAuthor>
  <p:cmAuthor id="6" name="NAULEAU, Margot" initials="NM" lastIdx="1" clrIdx="5">
    <p:extLst>
      <p:ext uri="{19B8F6BF-5375-455C-9EA6-DF929625EA0E}">
        <p15:presenceInfo xmlns:p15="http://schemas.microsoft.com/office/powerpoint/2012/main" userId="S-1-5-21-1446143339-2250552318-1255726049-163950" providerId="AD"/>
      </p:ext>
    </p:extLst>
  </p:cmAuthor>
  <p:cmAuthor id="7" name="Monica Ramos" initials="MR" lastIdx="6" clrIdx="6">
    <p:extLst>
      <p:ext uri="{19B8F6BF-5375-455C-9EA6-DF929625EA0E}">
        <p15:presenceInfo xmlns:p15="http://schemas.microsoft.com/office/powerpoint/2012/main" userId="59889b7c6e2d2af8" providerId="Windows Live"/>
      </p:ext>
    </p:extLst>
  </p:cmAuthor>
  <p:cmAuthor id="8" name="NAULEAU, Margot" initials="NM [2]" lastIdx="7" clrIdx="7">
    <p:extLst>
      <p:ext uri="{19B8F6BF-5375-455C-9EA6-DF929625EA0E}">
        <p15:presenceInfo xmlns:p15="http://schemas.microsoft.com/office/powerpoint/2012/main" userId="S::nauleaum@who.int::b8f38d2d-93ee-4260-a81b-b605849d5255" providerId="AD"/>
      </p:ext>
    </p:extLst>
  </p:cmAuthor>
  <p:cmAuthor id="9" name="DOMINGUEZ, Morgane" initials="DM" lastIdx="1" clrIdx="8">
    <p:extLst>
      <p:ext uri="{19B8F6BF-5375-455C-9EA6-DF929625EA0E}">
        <p15:presenceInfo xmlns:p15="http://schemas.microsoft.com/office/powerpoint/2012/main" userId="S::mdominguez@who.int::d29c428e-ee62-4017-a838-521138d5b01c" providerId="AD"/>
      </p:ext>
    </p:extLst>
  </p:cmAuthor>
  <p:cmAuthor id="10" name="WENDLAND, Annika" initials="WA" lastIdx="2" clrIdx="9">
    <p:extLst>
      <p:ext uri="{19B8F6BF-5375-455C-9EA6-DF929625EA0E}">
        <p15:presenceInfo xmlns:p15="http://schemas.microsoft.com/office/powerpoint/2012/main" userId="S::wendlanda@who.int::71e54f93-46a0-4822-8f32-eb7925560b34" providerId="AD"/>
      </p:ext>
    </p:extLst>
  </p:cmAuthor>
  <p:cmAuthor id="11" name="Andrew Azman" initials="AA" lastIdx="1" clrIdx="10">
    <p:extLst>
      <p:ext uri="{19B8F6BF-5375-455C-9EA6-DF929625EA0E}">
        <p15:presenceInfo xmlns:p15="http://schemas.microsoft.com/office/powerpoint/2012/main" userId="S::aazman1@jh.edu::297b94ec-a040-4a76-a681-d32187fb8eef" providerId="AD"/>
      </p:ext>
    </p:extLst>
  </p:cmAuthor>
  <p:cmAuthor id="12" name="Antoine Abou Fayad" initials="AAF" lastIdx="19" clrIdx="11">
    <p:extLst>
      <p:ext uri="{19B8F6BF-5375-455C-9EA6-DF929625EA0E}">
        <p15:presenceInfo xmlns:p15="http://schemas.microsoft.com/office/powerpoint/2012/main" userId="S-1-5-21-854245398-1677128483-1957994488-374146" providerId="AD"/>
      </p:ext>
    </p:extLst>
  </p:cmAuthor>
  <p:cmAuthor id="13" name="WAUQUIER, Nadia" initials="WN" lastIdx="36" clrIdx="12">
    <p:extLst>
      <p:ext uri="{19B8F6BF-5375-455C-9EA6-DF929625EA0E}">
        <p15:presenceInfo xmlns:p15="http://schemas.microsoft.com/office/powerpoint/2012/main" userId="S::wauquiern@who.int::9aff5815-3c2f-4de1-a1ad-7f60375e98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9C94"/>
    <a:srgbClr val="D99229"/>
    <a:srgbClr val="FFFFFF"/>
    <a:srgbClr val="09716B"/>
    <a:srgbClr val="EF665B"/>
    <a:srgbClr val="84C0BD"/>
    <a:srgbClr val="D0F5F3"/>
    <a:srgbClr val="26BCB4"/>
    <a:srgbClr val="008080"/>
    <a:srgbClr val="7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311326-D234-DAF5-AF42-A4C0DF2A96D1}" v="14" dt="2025-07-11T10:30:49.012"/>
    <p1510:client id="{E97AD782-7527-9002-A626-319A7D22008F}" v="16" dt="2025-07-11T10:42:20.332"/>
    <p1510:client id="{FC059F65-6C27-BDC8-9154-CD2BD097B138}" v="4" dt="2025-07-11T10:30:59.6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1844"/>
        <p:guide pos="5881"/>
        <p:guide orient="horz" pos="157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OU FAYAD, Antoine" userId="S::aboua@who.int::3b04f215-735a-4bd0-aeb5-18cce15699c1" providerId="AD" clId="Web-{FC059F65-6C27-BDC8-9154-CD2BD097B138}"/>
    <pc:docChg chg="modSld">
      <pc:chgData name="ABOU FAYAD, Antoine" userId="S::aboua@who.int::3b04f215-735a-4bd0-aeb5-18cce15699c1" providerId="AD" clId="Web-{FC059F65-6C27-BDC8-9154-CD2BD097B138}" dt="2025-07-11T10:30:59.649" v="2" actId="1076"/>
      <pc:docMkLst>
        <pc:docMk/>
      </pc:docMkLst>
      <pc:sldChg chg="modSp">
        <pc:chgData name="ABOU FAYAD, Antoine" userId="S::aboua@who.int::3b04f215-735a-4bd0-aeb5-18cce15699c1" providerId="AD" clId="Web-{FC059F65-6C27-BDC8-9154-CD2BD097B138}" dt="2025-07-11T10:30:59.649" v="2" actId="1076"/>
        <pc:sldMkLst>
          <pc:docMk/>
          <pc:sldMk cId="233017580" sldId="1002"/>
        </pc:sldMkLst>
        <pc:spChg chg="mod">
          <ac:chgData name="ABOU FAYAD, Antoine" userId="S::aboua@who.int::3b04f215-735a-4bd0-aeb5-18cce15699c1" providerId="AD" clId="Web-{FC059F65-6C27-BDC8-9154-CD2BD097B138}" dt="2025-07-11T10:30:59.649" v="2" actId="1076"/>
          <ac:spMkLst>
            <pc:docMk/>
            <pc:sldMk cId="233017580" sldId="1002"/>
            <ac:spMk id="5" creationId="{2C4A8B87-BF32-16E7-EFEB-FDCDD9DA5A2F}"/>
          </ac:spMkLst>
        </pc:spChg>
      </pc:sldChg>
    </pc:docChg>
  </pc:docChgLst>
  <pc:docChgLst>
    <pc:chgData name="ABOU FAYAD, Antoine" userId="S::aboua@who.int::3b04f215-735a-4bd0-aeb5-18cce15699c1" providerId="AD" clId="Web-{729E3223-2857-0458-C5FB-9E8E70E2B27D}"/>
    <pc:docChg chg="modSld">
      <pc:chgData name="ABOU FAYAD, Antoine" userId="S::aboua@who.int::3b04f215-735a-4bd0-aeb5-18cce15699c1" providerId="AD" clId="Web-{729E3223-2857-0458-C5FB-9E8E70E2B27D}" dt="2025-02-20T09:41:37.466" v="60" actId="20577"/>
      <pc:docMkLst>
        <pc:docMk/>
      </pc:docMkLst>
      <pc:sldChg chg="modSp">
        <pc:chgData name="ABOU FAYAD, Antoine" userId="S::aboua@who.int::3b04f215-735a-4bd0-aeb5-18cce15699c1" providerId="AD" clId="Web-{729E3223-2857-0458-C5FB-9E8E70E2B27D}" dt="2025-02-20T09:30:17.243" v="19" actId="1076"/>
        <pc:sldMkLst>
          <pc:docMk/>
          <pc:sldMk cId="2956939688" sldId="979"/>
        </pc:sldMkLst>
      </pc:sldChg>
      <pc:sldChg chg="modSp">
        <pc:chgData name="ABOU FAYAD, Antoine" userId="S::aboua@who.int::3b04f215-735a-4bd0-aeb5-18cce15699c1" providerId="AD" clId="Web-{729E3223-2857-0458-C5FB-9E8E70E2B27D}" dt="2025-02-20T09:41:37.466" v="60" actId="20577"/>
        <pc:sldMkLst>
          <pc:docMk/>
          <pc:sldMk cId="2080236725" sldId="1007"/>
        </pc:sldMkLst>
      </pc:sldChg>
    </pc:docChg>
  </pc:docChgLst>
  <pc:docChgLst>
    <pc:chgData name="ELNOSSERY, Sherein" userId="S::elnosserys@who.int::920a591a-a1bb-49da-ac78-1c7e1dc87a4f" providerId="AD" clId="Web-{ED2932D2-80C6-4A1A-1F44-78E1E908A1C3}"/>
    <pc:docChg chg="mod modSld">
      <pc:chgData name="ELNOSSERY, Sherein" userId="S::elnosserys@who.int::920a591a-a1bb-49da-ac78-1c7e1dc87a4f" providerId="AD" clId="Web-{ED2932D2-80C6-4A1A-1F44-78E1E908A1C3}" dt="2025-02-26T13:55:50.289" v="22" actId="20577"/>
      <pc:docMkLst>
        <pc:docMk/>
      </pc:docMkLst>
      <pc:sldChg chg="modSp">
        <pc:chgData name="ELNOSSERY, Sherein" userId="S::elnosserys@who.int::920a591a-a1bb-49da-ac78-1c7e1dc87a4f" providerId="AD" clId="Web-{ED2932D2-80C6-4A1A-1F44-78E1E908A1C3}" dt="2025-02-26T13:52:03.028" v="13" actId="20577"/>
        <pc:sldMkLst>
          <pc:docMk/>
          <pc:sldMk cId="2809587424" sldId="706"/>
        </pc:sldMkLst>
      </pc:sldChg>
      <pc:sldChg chg="modSp">
        <pc:chgData name="ELNOSSERY, Sherein" userId="S::elnosserys@who.int::920a591a-a1bb-49da-ac78-1c7e1dc87a4f" providerId="AD" clId="Web-{ED2932D2-80C6-4A1A-1F44-78E1E908A1C3}" dt="2025-02-26T13:47:59.063" v="8" actId="20577"/>
        <pc:sldMkLst>
          <pc:docMk/>
          <pc:sldMk cId="1744004988" sldId="975"/>
        </pc:sldMkLst>
      </pc:sldChg>
      <pc:sldChg chg="modSp">
        <pc:chgData name="ELNOSSERY, Sherein" userId="S::elnosserys@who.int::920a591a-a1bb-49da-ac78-1c7e1dc87a4f" providerId="AD" clId="Web-{ED2932D2-80C6-4A1A-1F44-78E1E908A1C3}" dt="2025-02-26T13:50:01.491" v="9" actId="20577"/>
        <pc:sldMkLst>
          <pc:docMk/>
          <pc:sldMk cId="2956939688" sldId="979"/>
        </pc:sldMkLst>
      </pc:sldChg>
      <pc:sldChg chg="modSp">
        <pc:chgData name="ELNOSSERY, Sherein" userId="S::elnosserys@who.int::920a591a-a1bb-49da-ac78-1c7e1dc87a4f" providerId="AD" clId="Web-{ED2932D2-80C6-4A1A-1F44-78E1E908A1C3}" dt="2025-02-26T13:55:50.289" v="22" actId="20577"/>
        <pc:sldMkLst>
          <pc:docMk/>
          <pc:sldMk cId="3527907052" sldId="982"/>
        </pc:sldMkLst>
      </pc:sldChg>
      <pc:sldChg chg="modSp">
        <pc:chgData name="ELNOSSERY, Sherein" userId="S::elnosserys@who.int::920a591a-a1bb-49da-ac78-1c7e1dc87a4f" providerId="AD" clId="Web-{ED2932D2-80C6-4A1A-1F44-78E1E908A1C3}" dt="2025-02-26T13:53:34.126" v="16" actId="20577"/>
        <pc:sldMkLst>
          <pc:docMk/>
          <pc:sldMk cId="3974556088" sldId="983"/>
        </pc:sldMkLst>
      </pc:sldChg>
      <pc:sldChg chg="modSp">
        <pc:chgData name="ELNOSSERY, Sherein" userId="S::elnosserys@who.int::920a591a-a1bb-49da-ac78-1c7e1dc87a4f" providerId="AD" clId="Web-{ED2932D2-80C6-4A1A-1F44-78E1E908A1C3}" dt="2025-02-26T13:55:08.928" v="18" actId="20577"/>
        <pc:sldMkLst>
          <pc:docMk/>
          <pc:sldMk cId="4192576288" sldId="984"/>
        </pc:sldMkLst>
      </pc:sldChg>
      <pc:sldChg chg="modSp">
        <pc:chgData name="ELNOSSERY, Sherein" userId="S::elnosserys@who.int::920a591a-a1bb-49da-ac78-1c7e1dc87a4f" providerId="AD" clId="Web-{ED2932D2-80C6-4A1A-1F44-78E1E908A1C3}" dt="2025-02-26T13:47:40.140" v="5" actId="1076"/>
        <pc:sldMkLst>
          <pc:docMk/>
          <pc:sldMk cId="233017580" sldId="1002"/>
        </pc:sldMkLst>
      </pc:sldChg>
      <pc:sldChg chg="modSp">
        <pc:chgData name="ELNOSSERY, Sherein" userId="S::elnosserys@who.int::920a591a-a1bb-49da-ac78-1c7e1dc87a4f" providerId="AD" clId="Web-{ED2932D2-80C6-4A1A-1F44-78E1E908A1C3}" dt="2025-02-26T13:51:11.572" v="11" actId="20577"/>
        <pc:sldMkLst>
          <pc:docMk/>
          <pc:sldMk cId="512155070" sldId="1009"/>
        </pc:sldMkLst>
      </pc:sldChg>
    </pc:docChg>
  </pc:docChgLst>
  <pc:docChgLst>
    <pc:chgData name="ABOU FAYAD, Antoine" userId="S::aboua@who.int::3b04f215-735a-4bd0-aeb5-18cce15699c1" providerId="AD" clId="Web-{7B7D2DCE-EA0C-8517-9DBF-920805D00FB2}"/>
    <pc:docChg chg="modSld">
      <pc:chgData name="ABOU FAYAD, Antoine" userId="S::aboua@who.int::3b04f215-735a-4bd0-aeb5-18cce15699c1" providerId="AD" clId="Web-{7B7D2DCE-EA0C-8517-9DBF-920805D00FB2}" dt="2025-03-17T17:04:17.164" v="49" actId="20577"/>
      <pc:docMkLst>
        <pc:docMk/>
      </pc:docMkLst>
      <pc:sldChg chg="modSp">
        <pc:chgData name="ABOU FAYAD, Antoine" userId="S::aboua@who.int::3b04f215-735a-4bd0-aeb5-18cce15699c1" providerId="AD" clId="Web-{7B7D2DCE-EA0C-8517-9DBF-920805D00FB2}" dt="2025-03-17T16:42:39.728" v="19" actId="20577"/>
        <pc:sldMkLst>
          <pc:docMk/>
          <pc:sldMk cId="3527907052" sldId="982"/>
        </pc:sldMkLst>
      </pc:sldChg>
      <pc:sldChg chg="modSp">
        <pc:chgData name="ABOU FAYAD, Antoine" userId="S::aboua@who.int::3b04f215-735a-4bd0-aeb5-18cce15699c1" providerId="AD" clId="Web-{7B7D2DCE-EA0C-8517-9DBF-920805D00FB2}" dt="2025-03-17T16:35:29.026" v="13" actId="20577"/>
        <pc:sldMkLst>
          <pc:docMk/>
          <pc:sldMk cId="3974556088" sldId="983"/>
        </pc:sldMkLst>
      </pc:sldChg>
      <pc:sldChg chg="modSp">
        <pc:chgData name="ABOU FAYAD, Antoine" userId="S::aboua@who.int::3b04f215-735a-4bd0-aeb5-18cce15699c1" providerId="AD" clId="Web-{7B7D2DCE-EA0C-8517-9DBF-920805D00FB2}" dt="2025-03-17T16:32:33.013" v="4" actId="20577"/>
        <pc:sldMkLst>
          <pc:docMk/>
          <pc:sldMk cId="4192576288" sldId="984"/>
        </pc:sldMkLst>
      </pc:sldChg>
      <pc:sldChg chg="modSp">
        <pc:chgData name="ABOU FAYAD, Antoine" userId="S::aboua@who.int::3b04f215-735a-4bd0-aeb5-18cce15699c1" providerId="AD" clId="Web-{7B7D2DCE-EA0C-8517-9DBF-920805D00FB2}" dt="2025-03-17T16:32:57.624" v="8" actId="20577"/>
        <pc:sldMkLst>
          <pc:docMk/>
          <pc:sldMk cId="1493769089" sldId="985"/>
        </pc:sldMkLst>
      </pc:sldChg>
      <pc:sldChg chg="modSp">
        <pc:chgData name="ABOU FAYAD, Antoine" userId="S::aboua@who.int::3b04f215-735a-4bd0-aeb5-18cce15699c1" providerId="AD" clId="Web-{7B7D2DCE-EA0C-8517-9DBF-920805D00FB2}" dt="2025-03-17T17:04:17.164" v="49" actId="20577"/>
        <pc:sldMkLst>
          <pc:docMk/>
          <pc:sldMk cId="2690524468" sldId="994"/>
        </pc:sldMkLst>
      </pc:sldChg>
      <pc:sldChg chg="modSp">
        <pc:chgData name="ABOU FAYAD, Antoine" userId="S::aboua@who.int::3b04f215-735a-4bd0-aeb5-18cce15699c1" providerId="AD" clId="Web-{7B7D2DCE-EA0C-8517-9DBF-920805D00FB2}" dt="2025-03-17T16:33:14.688" v="9" actId="20577"/>
        <pc:sldMkLst>
          <pc:docMk/>
          <pc:sldMk cId="1346105177" sldId="1000"/>
        </pc:sldMkLst>
      </pc:sldChg>
      <pc:sldChg chg="addSp modSp">
        <pc:chgData name="ABOU FAYAD, Antoine" userId="S::aboua@who.int::3b04f215-735a-4bd0-aeb5-18cce15699c1" providerId="AD" clId="Web-{7B7D2DCE-EA0C-8517-9DBF-920805D00FB2}" dt="2025-03-17T16:59:53.130" v="35" actId="20577"/>
        <pc:sldMkLst>
          <pc:docMk/>
          <pc:sldMk cId="2703333009" sldId="1017"/>
        </pc:sldMkLst>
      </pc:sldChg>
    </pc:docChg>
  </pc:docChgLst>
  <pc:docChgLst>
    <pc:chgData name="WAUQUIER, Nadia" userId="S::wauquiern@who.int::9aff5815-3c2f-4de1-a1ad-7f60375e98d2" providerId="AD" clId="Web-{7F87E3A2-C507-BE9C-AB21-F25C5D623C95}"/>
    <pc:docChg chg="modSld">
      <pc:chgData name="WAUQUIER, Nadia" userId="S::wauquiern@who.int::9aff5815-3c2f-4de1-a1ad-7f60375e98d2" providerId="AD" clId="Web-{7F87E3A2-C507-BE9C-AB21-F25C5D623C95}" dt="2025-02-19T15:08:57.657" v="45" actId="1076"/>
      <pc:docMkLst>
        <pc:docMk/>
      </pc:docMkLst>
      <pc:sldChg chg="modSp">
        <pc:chgData name="WAUQUIER, Nadia" userId="S::wauquiern@who.int::9aff5815-3c2f-4de1-a1ad-7f60375e98d2" providerId="AD" clId="Web-{7F87E3A2-C507-BE9C-AB21-F25C5D623C95}" dt="2025-02-19T15:07:26.591" v="40" actId="1076"/>
        <pc:sldMkLst>
          <pc:docMk/>
          <pc:sldMk cId="3474430760" sldId="715"/>
        </pc:sldMkLst>
      </pc:sldChg>
      <pc:sldChg chg="modSp">
        <pc:chgData name="WAUQUIER, Nadia" userId="S::wauquiern@who.int::9aff5815-3c2f-4de1-a1ad-7f60375e98d2" providerId="AD" clId="Web-{7F87E3A2-C507-BE9C-AB21-F25C5D623C95}" dt="2025-02-19T15:07:50.951" v="41" actId="1076"/>
        <pc:sldMkLst>
          <pc:docMk/>
          <pc:sldMk cId="4227224476" sldId="717"/>
        </pc:sldMkLst>
      </pc:sldChg>
      <pc:sldChg chg="modSp">
        <pc:chgData name="WAUQUIER, Nadia" userId="S::wauquiern@who.int::9aff5815-3c2f-4de1-a1ad-7f60375e98d2" providerId="AD" clId="Web-{7F87E3A2-C507-BE9C-AB21-F25C5D623C95}" dt="2025-02-19T15:04:20.584" v="32" actId="1076"/>
        <pc:sldMkLst>
          <pc:docMk/>
          <pc:sldMk cId="2956939688" sldId="979"/>
        </pc:sldMkLst>
      </pc:sldChg>
      <pc:sldChg chg="modSp">
        <pc:chgData name="WAUQUIER, Nadia" userId="S::wauquiern@who.int::9aff5815-3c2f-4de1-a1ad-7f60375e98d2" providerId="AD" clId="Web-{7F87E3A2-C507-BE9C-AB21-F25C5D623C95}" dt="2025-02-19T15:05:29.102" v="34" actId="20577"/>
        <pc:sldMkLst>
          <pc:docMk/>
          <pc:sldMk cId="2746473177" sldId="981"/>
        </pc:sldMkLst>
      </pc:sldChg>
      <pc:sldChg chg="modSp">
        <pc:chgData name="WAUQUIER, Nadia" userId="S::wauquiern@who.int::9aff5815-3c2f-4de1-a1ad-7f60375e98d2" providerId="AD" clId="Web-{7F87E3A2-C507-BE9C-AB21-F25C5D623C95}" dt="2025-02-19T15:06:09.838" v="36" actId="1076"/>
        <pc:sldMkLst>
          <pc:docMk/>
          <pc:sldMk cId="3974556088" sldId="983"/>
        </pc:sldMkLst>
      </pc:sldChg>
      <pc:sldChg chg="modSp">
        <pc:chgData name="WAUQUIER, Nadia" userId="S::wauquiern@who.int::9aff5815-3c2f-4de1-a1ad-7f60375e98d2" providerId="AD" clId="Web-{7F87E3A2-C507-BE9C-AB21-F25C5D623C95}" dt="2025-02-19T15:06:26.979" v="37" actId="1076"/>
        <pc:sldMkLst>
          <pc:docMk/>
          <pc:sldMk cId="4192576288" sldId="984"/>
        </pc:sldMkLst>
      </pc:sldChg>
      <pc:sldChg chg="modSp">
        <pc:chgData name="WAUQUIER, Nadia" userId="S::wauquiern@who.int::9aff5815-3c2f-4de1-a1ad-7f60375e98d2" providerId="AD" clId="Web-{7F87E3A2-C507-BE9C-AB21-F25C5D623C95}" dt="2025-02-19T15:06:46.183" v="38" actId="1076"/>
        <pc:sldMkLst>
          <pc:docMk/>
          <pc:sldMk cId="1493769089" sldId="985"/>
        </pc:sldMkLst>
      </pc:sldChg>
      <pc:sldChg chg="modSp">
        <pc:chgData name="WAUQUIER, Nadia" userId="S::wauquiern@who.int::9aff5815-3c2f-4de1-a1ad-7f60375e98d2" providerId="AD" clId="Web-{7F87E3A2-C507-BE9C-AB21-F25C5D623C95}" dt="2025-02-19T15:06:56.293" v="39" actId="1076"/>
        <pc:sldMkLst>
          <pc:docMk/>
          <pc:sldMk cId="1346105177" sldId="1000"/>
        </pc:sldMkLst>
      </pc:sldChg>
      <pc:sldChg chg="modSp">
        <pc:chgData name="WAUQUIER, Nadia" userId="S::wauquiern@who.int::9aff5815-3c2f-4de1-a1ad-7f60375e98d2" providerId="AD" clId="Web-{7F87E3A2-C507-BE9C-AB21-F25C5D623C95}" dt="2025-02-19T15:01:59.969" v="0" actId="1076"/>
        <pc:sldMkLst>
          <pc:docMk/>
          <pc:sldMk cId="233017580" sldId="1002"/>
        </pc:sldMkLst>
      </pc:sldChg>
      <pc:sldChg chg="modSp">
        <pc:chgData name="WAUQUIER, Nadia" userId="S::wauquiern@who.int::9aff5815-3c2f-4de1-a1ad-7f60375e98d2" providerId="AD" clId="Web-{7F87E3A2-C507-BE9C-AB21-F25C5D623C95}" dt="2025-02-19T15:03:14.378" v="2" actId="1076"/>
        <pc:sldMkLst>
          <pc:docMk/>
          <pc:sldMk cId="1084426198" sldId="1005"/>
        </pc:sldMkLst>
      </pc:sldChg>
      <pc:sldChg chg="modSp">
        <pc:chgData name="WAUQUIER, Nadia" userId="S::wauquiern@who.int::9aff5815-3c2f-4de1-a1ad-7f60375e98d2" providerId="AD" clId="Web-{7F87E3A2-C507-BE9C-AB21-F25C5D623C95}" dt="2025-02-19T15:08:44.219" v="44" actId="20577"/>
        <pc:sldMkLst>
          <pc:docMk/>
          <pc:sldMk cId="2080236725" sldId="1007"/>
        </pc:sldMkLst>
      </pc:sldChg>
      <pc:sldChg chg="modSp">
        <pc:chgData name="WAUQUIER, Nadia" userId="S::wauquiern@who.int::9aff5815-3c2f-4de1-a1ad-7f60375e98d2" providerId="AD" clId="Web-{7F87E3A2-C507-BE9C-AB21-F25C5D623C95}" dt="2025-02-19T15:05:59.525" v="35" actId="1076"/>
        <pc:sldMkLst>
          <pc:docMk/>
          <pc:sldMk cId="631760942" sldId="1015"/>
        </pc:sldMkLst>
      </pc:sldChg>
      <pc:sldChg chg="modSp">
        <pc:chgData name="WAUQUIER, Nadia" userId="S::wauquiern@who.int::9aff5815-3c2f-4de1-a1ad-7f60375e98d2" providerId="AD" clId="Web-{7F87E3A2-C507-BE9C-AB21-F25C5D623C95}" dt="2025-02-19T15:02:47.611" v="1" actId="1076"/>
        <pc:sldMkLst>
          <pc:docMk/>
          <pc:sldMk cId="126448620" sldId="1016"/>
        </pc:sldMkLst>
      </pc:sldChg>
      <pc:sldChg chg="modSp">
        <pc:chgData name="WAUQUIER, Nadia" userId="S::wauquiern@who.int::9aff5815-3c2f-4de1-a1ad-7f60375e98d2" providerId="AD" clId="Web-{7F87E3A2-C507-BE9C-AB21-F25C5D623C95}" dt="2025-02-19T15:08:57.657" v="45" actId="1076"/>
        <pc:sldMkLst>
          <pc:docMk/>
          <pc:sldMk cId="2703333009" sldId="1017"/>
        </pc:sldMkLst>
      </pc:sldChg>
    </pc:docChg>
  </pc:docChgLst>
  <pc:docChgLst>
    <pc:chgData name="WAUQUIER, Nadia" userId="S::wauquiern@who.int::9aff5815-3c2f-4de1-a1ad-7f60375e98d2" providerId="AD" clId="Web-{1E3E823B-AECA-F60F-88B4-D23409F61C96}"/>
    <pc:docChg chg="modSld">
      <pc:chgData name="WAUQUIER, Nadia" userId="S::wauquiern@who.int::9aff5815-3c2f-4de1-a1ad-7f60375e98d2" providerId="AD" clId="Web-{1E3E823B-AECA-F60F-88B4-D23409F61C96}" dt="2025-02-10T10:14:47.706" v="3"/>
      <pc:docMkLst>
        <pc:docMk/>
      </pc:docMkLst>
      <pc:sldChg chg="modSp">
        <pc:chgData name="WAUQUIER, Nadia" userId="S::wauquiern@who.int::9aff5815-3c2f-4de1-a1ad-7f60375e98d2" providerId="AD" clId="Web-{1E3E823B-AECA-F60F-88B4-D23409F61C96}" dt="2025-02-10T10:13:14.797" v="1" actId="20577"/>
        <pc:sldMkLst>
          <pc:docMk/>
          <pc:sldMk cId="3474430760" sldId="715"/>
        </pc:sldMkLst>
      </pc:sldChg>
      <pc:sldChg chg="modSp">
        <pc:chgData name="WAUQUIER, Nadia" userId="S::wauquiern@who.int::9aff5815-3c2f-4de1-a1ad-7f60375e98d2" providerId="AD" clId="Web-{1E3E823B-AECA-F60F-88B4-D23409F61C96}" dt="2025-02-10T10:14:47.706" v="3"/>
        <pc:sldMkLst>
          <pc:docMk/>
          <pc:sldMk cId="233017580" sldId="1002"/>
        </pc:sldMkLst>
      </pc:sldChg>
    </pc:docChg>
  </pc:docChgLst>
  <pc:docChgLst>
    <pc:chgData name="ABOU FAYAD, Antoine" userId="3b04f215-735a-4bd0-aeb5-18cce15699c1" providerId="ADAL" clId="{04BE29D8-E78F-4F6C-8DE8-29365B05FEDD}"/>
    <pc:docChg chg="modSld">
      <pc:chgData name="ABOU FAYAD, Antoine" userId="3b04f215-735a-4bd0-aeb5-18cce15699c1" providerId="ADAL" clId="{04BE29D8-E78F-4F6C-8DE8-29365B05FEDD}" dt="2025-02-24T10:27:10.238" v="11" actId="1037"/>
      <pc:docMkLst>
        <pc:docMk/>
      </pc:docMkLst>
      <pc:sldChg chg="modSp mod">
        <pc:chgData name="ABOU FAYAD, Antoine" userId="3b04f215-735a-4bd0-aeb5-18cce15699c1" providerId="ADAL" clId="{04BE29D8-E78F-4F6C-8DE8-29365B05FEDD}" dt="2025-02-24T10:27:10.238" v="11" actId="1037"/>
        <pc:sldMkLst>
          <pc:docMk/>
          <pc:sldMk cId="3443335018" sldId="702"/>
        </pc:sldMkLst>
      </pc:sldChg>
    </pc:docChg>
  </pc:docChgLst>
  <pc:docChgLst>
    <pc:chgData name="WAUQUIER, Nadia" userId="S::wauquiern@who.int::9aff5815-3c2f-4de1-a1ad-7f60375e98d2" providerId="AD" clId="Web-{DF311326-D234-DAF5-AF42-A4C0DF2A96D1}"/>
    <pc:docChg chg="modSld">
      <pc:chgData name="WAUQUIER, Nadia" userId="S::wauquiern@who.int::9aff5815-3c2f-4de1-a1ad-7f60375e98d2" providerId="AD" clId="Web-{DF311326-D234-DAF5-AF42-A4C0DF2A96D1}" dt="2025-07-11T10:30:46.168" v="8" actId="20577"/>
      <pc:docMkLst>
        <pc:docMk/>
      </pc:docMkLst>
      <pc:sldChg chg="modSp">
        <pc:chgData name="WAUQUIER, Nadia" userId="S::wauquiern@who.int::9aff5815-3c2f-4de1-a1ad-7f60375e98d2" providerId="AD" clId="Web-{DF311326-D234-DAF5-AF42-A4C0DF2A96D1}" dt="2025-07-11T10:29:16.790" v="6" actId="1076"/>
        <pc:sldMkLst>
          <pc:docMk/>
          <pc:sldMk cId="979974785" sldId="993"/>
        </pc:sldMkLst>
        <pc:spChg chg="mod">
          <ac:chgData name="WAUQUIER, Nadia" userId="S::wauquiern@who.int::9aff5815-3c2f-4de1-a1ad-7f60375e98d2" providerId="AD" clId="Web-{DF311326-D234-DAF5-AF42-A4C0DF2A96D1}" dt="2025-07-11T10:29:16.790" v="6" actId="1076"/>
          <ac:spMkLst>
            <pc:docMk/>
            <pc:sldMk cId="979974785" sldId="993"/>
            <ac:spMk id="2" creationId="{85321D08-2242-C935-DF8C-23AB4F0AD0E6}"/>
          </ac:spMkLst>
        </pc:spChg>
        <pc:spChg chg="mod">
          <ac:chgData name="WAUQUIER, Nadia" userId="S::wauquiern@who.int::9aff5815-3c2f-4de1-a1ad-7f60375e98d2" providerId="AD" clId="Web-{DF311326-D234-DAF5-AF42-A4C0DF2A96D1}" dt="2025-07-11T10:29:10.102" v="5" actId="14100"/>
          <ac:spMkLst>
            <pc:docMk/>
            <pc:sldMk cId="979974785" sldId="993"/>
            <ac:spMk id="3" creationId="{37281C55-D854-FA6E-C754-0AA1CE100229}"/>
          </ac:spMkLst>
        </pc:spChg>
      </pc:sldChg>
      <pc:sldChg chg="modSp">
        <pc:chgData name="WAUQUIER, Nadia" userId="S::wauquiern@who.int::9aff5815-3c2f-4de1-a1ad-7f60375e98d2" providerId="AD" clId="Web-{DF311326-D234-DAF5-AF42-A4C0DF2A96D1}" dt="2025-07-11T10:28:03.678" v="1" actId="1076"/>
        <pc:sldMkLst>
          <pc:docMk/>
          <pc:sldMk cId="2690524468" sldId="994"/>
        </pc:sldMkLst>
        <pc:spChg chg="mod">
          <ac:chgData name="WAUQUIER, Nadia" userId="S::wauquiern@who.int::9aff5815-3c2f-4de1-a1ad-7f60375e98d2" providerId="AD" clId="Web-{DF311326-D234-DAF5-AF42-A4C0DF2A96D1}" dt="2025-07-11T10:28:03.678" v="1" actId="1076"/>
          <ac:spMkLst>
            <pc:docMk/>
            <pc:sldMk cId="2690524468" sldId="994"/>
            <ac:spMk id="2" creationId="{85321D08-2242-C935-DF8C-23AB4F0AD0E6}"/>
          </ac:spMkLst>
        </pc:spChg>
      </pc:sldChg>
      <pc:sldChg chg="modSp">
        <pc:chgData name="WAUQUIER, Nadia" userId="S::wauquiern@who.int::9aff5815-3c2f-4de1-a1ad-7f60375e98d2" providerId="AD" clId="Web-{DF311326-D234-DAF5-AF42-A4C0DF2A96D1}" dt="2025-07-11T10:30:46.168" v="8" actId="20577"/>
        <pc:sldMkLst>
          <pc:docMk/>
          <pc:sldMk cId="233017580" sldId="1002"/>
        </pc:sldMkLst>
        <pc:spChg chg="mod">
          <ac:chgData name="WAUQUIER, Nadia" userId="S::wauquiern@who.int::9aff5815-3c2f-4de1-a1ad-7f60375e98d2" providerId="AD" clId="Web-{DF311326-D234-DAF5-AF42-A4C0DF2A96D1}" dt="2025-07-11T10:30:46.168" v="8" actId="20577"/>
          <ac:spMkLst>
            <pc:docMk/>
            <pc:sldMk cId="233017580" sldId="1002"/>
            <ac:spMk id="5" creationId="{2C4A8B87-BF32-16E7-EFEB-FDCDD9DA5A2F}"/>
          </ac:spMkLst>
        </pc:spChg>
      </pc:sldChg>
      <pc:sldChg chg="modSp">
        <pc:chgData name="WAUQUIER, Nadia" userId="S::wauquiern@who.int::9aff5815-3c2f-4de1-a1ad-7f60375e98d2" providerId="AD" clId="Web-{DF311326-D234-DAF5-AF42-A4C0DF2A96D1}" dt="2025-07-11T10:27:56.381" v="0" actId="1076"/>
        <pc:sldMkLst>
          <pc:docMk/>
          <pc:sldMk cId="2703333009" sldId="1017"/>
        </pc:sldMkLst>
        <pc:spChg chg="mod">
          <ac:chgData name="WAUQUIER, Nadia" userId="S::wauquiern@who.int::9aff5815-3c2f-4de1-a1ad-7f60375e98d2" providerId="AD" clId="Web-{DF311326-D234-DAF5-AF42-A4C0DF2A96D1}" dt="2025-07-11T10:27:56.381" v="0" actId="1076"/>
          <ac:spMkLst>
            <pc:docMk/>
            <pc:sldMk cId="2703333009" sldId="1017"/>
            <ac:spMk id="2" creationId="{85321D08-2242-C935-DF8C-23AB4F0AD0E6}"/>
          </ac:spMkLst>
        </pc:spChg>
      </pc:sldChg>
    </pc:docChg>
  </pc:docChgLst>
  <pc:docChgLst>
    <pc:chgData name="WAUQUIER, Nadia" userId="9aff5815-3c2f-4de1-a1ad-7f60375e98d2" providerId="ADAL" clId="{D58435D1-B346-4519-8E42-1FDA2C67C4D8}"/>
    <pc:docChg chg="undo custSel modSld">
      <pc:chgData name="WAUQUIER, Nadia" userId="9aff5815-3c2f-4de1-a1ad-7f60375e98d2" providerId="ADAL" clId="{D58435D1-B346-4519-8E42-1FDA2C67C4D8}" dt="2025-03-14T14:38:05.254" v="291"/>
      <pc:docMkLst>
        <pc:docMk/>
      </pc:docMkLst>
      <pc:sldChg chg="modSp mod">
        <pc:chgData name="WAUQUIER, Nadia" userId="9aff5815-3c2f-4de1-a1ad-7f60375e98d2" providerId="ADAL" clId="{D58435D1-B346-4519-8E42-1FDA2C67C4D8}" dt="2025-03-14T14:16:57.527" v="41" actId="1038"/>
        <pc:sldMkLst>
          <pc:docMk/>
          <pc:sldMk cId="2421413379" sldId="698"/>
        </pc:sldMkLst>
      </pc:sldChg>
      <pc:sldChg chg="modSp mod">
        <pc:chgData name="WAUQUIER, Nadia" userId="9aff5815-3c2f-4de1-a1ad-7f60375e98d2" providerId="ADAL" clId="{D58435D1-B346-4519-8E42-1FDA2C67C4D8}" dt="2025-03-14T13:53:45.593" v="6" actId="14100"/>
        <pc:sldMkLst>
          <pc:docMk/>
          <pc:sldMk cId="4231797513" sldId="699"/>
        </pc:sldMkLst>
      </pc:sldChg>
      <pc:sldChg chg="modSp mod">
        <pc:chgData name="WAUQUIER, Nadia" userId="9aff5815-3c2f-4de1-a1ad-7f60375e98d2" providerId="ADAL" clId="{D58435D1-B346-4519-8E42-1FDA2C67C4D8}" dt="2025-03-14T14:20:32.624" v="66" actId="255"/>
        <pc:sldMkLst>
          <pc:docMk/>
          <pc:sldMk cId="514659603" sldId="701"/>
        </pc:sldMkLst>
      </pc:sldChg>
      <pc:sldChg chg="modSp mod">
        <pc:chgData name="WAUQUIER, Nadia" userId="9aff5815-3c2f-4de1-a1ad-7f60375e98d2" providerId="ADAL" clId="{D58435D1-B346-4519-8E42-1FDA2C67C4D8}" dt="2025-03-14T14:22:39.434" v="141" actId="255"/>
        <pc:sldMkLst>
          <pc:docMk/>
          <pc:sldMk cId="3443335018" sldId="702"/>
        </pc:sldMkLst>
      </pc:sldChg>
      <pc:sldChg chg="modSp mod">
        <pc:chgData name="WAUQUIER, Nadia" userId="9aff5815-3c2f-4de1-a1ad-7f60375e98d2" providerId="ADAL" clId="{D58435D1-B346-4519-8E42-1FDA2C67C4D8}" dt="2025-03-14T14:27:53.235" v="187" actId="1038"/>
        <pc:sldMkLst>
          <pc:docMk/>
          <pc:sldMk cId="4195924943" sldId="704"/>
        </pc:sldMkLst>
      </pc:sldChg>
      <pc:sldChg chg="modSp mod delCm">
        <pc:chgData name="WAUQUIER, Nadia" userId="9aff5815-3c2f-4de1-a1ad-7f60375e98d2" providerId="ADAL" clId="{D58435D1-B346-4519-8E42-1FDA2C67C4D8}" dt="2025-03-14T14:34:28.443" v="281" actId="255"/>
        <pc:sldMkLst>
          <pc:docMk/>
          <pc:sldMk cId="2809587424" sldId="706"/>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4:34:05.340" v="279"/>
              <pc2:cmMkLst xmlns:pc2="http://schemas.microsoft.com/office/powerpoint/2019/9/main/command">
                <pc:docMk/>
                <pc:sldMk cId="2809587424" sldId="706"/>
                <pc2:cmMk id="{E3F42738-2DF0-4D15-ADB5-73EFAD5534A6}"/>
              </pc2:cmMkLst>
            </pc226:cmChg>
            <pc226:cmChg xmlns:pc226="http://schemas.microsoft.com/office/powerpoint/2022/06/main/command" chg="del">
              <pc226:chgData name="WAUQUIER, Nadia" userId="9aff5815-3c2f-4de1-a1ad-7f60375e98d2" providerId="ADAL" clId="{D58435D1-B346-4519-8E42-1FDA2C67C4D8}" dt="2025-03-14T14:34:04.480" v="278"/>
              <pc2:cmMkLst xmlns:pc2="http://schemas.microsoft.com/office/powerpoint/2019/9/main/command">
                <pc:docMk/>
                <pc:sldMk cId="2809587424" sldId="706"/>
                <pc2:cmMk id="{A824DEE1-3115-4F29-9B57-B07EDEDC885A}"/>
              </pc2:cmMkLst>
            </pc226:cmChg>
          </p:ext>
        </pc:extLst>
      </pc:sldChg>
      <pc:sldChg chg="delCm">
        <pc:chgData name="WAUQUIER, Nadia" userId="9aff5815-3c2f-4de1-a1ad-7f60375e98d2" providerId="ADAL" clId="{D58435D1-B346-4519-8E42-1FDA2C67C4D8}" dt="2025-03-14T14:01:53.559" v="8"/>
        <pc:sldMkLst>
          <pc:docMk/>
          <pc:sldMk cId="3725064897" sldId="707"/>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4:01:53.559" v="8"/>
              <pc2:cmMkLst xmlns:pc2="http://schemas.microsoft.com/office/powerpoint/2019/9/main/command">
                <pc:docMk/>
                <pc:sldMk cId="3725064897" sldId="707"/>
                <pc2:cmMk id="{49AE00D2-B942-4423-BC4D-D9639D54E38C}"/>
              </pc2:cmMkLst>
            </pc226:cmChg>
          </p:ext>
        </pc:extLst>
      </pc:sldChg>
      <pc:sldChg chg="modSp mod">
        <pc:chgData name="WAUQUIER, Nadia" userId="9aff5815-3c2f-4de1-a1ad-7f60375e98d2" providerId="ADAL" clId="{D58435D1-B346-4519-8E42-1FDA2C67C4D8}" dt="2025-03-14T13:54:06.491" v="7" actId="1076"/>
        <pc:sldMkLst>
          <pc:docMk/>
          <pc:sldMk cId="1913648885" sldId="710"/>
        </pc:sldMkLst>
      </pc:sldChg>
      <pc:sldChg chg="modSp mod delCm">
        <pc:chgData name="WAUQUIER, Nadia" userId="9aff5815-3c2f-4de1-a1ad-7f60375e98d2" providerId="ADAL" clId="{D58435D1-B346-4519-8E42-1FDA2C67C4D8}" dt="2025-03-14T13:52:53.030" v="1"/>
        <pc:sldMkLst>
          <pc:docMk/>
          <pc:sldMk cId="1744004988" sldId="975"/>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3:52:53.030" v="1"/>
              <pc2:cmMkLst xmlns:pc2="http://schemas.microsoft.com/office/powerpoint/2019/9/main/command">
                <pc:docMk/>
                <pc:sldMk cId="1744004988" sldId="975"/>
                <pc2:cmMk id="{573B4B73-992A-41EB-B97D-B0443D435128}"/>
              </pc2:cmMkLst>
            </pc226:cmChg>
          </p:ext>
        </pc:extLst>
      </pc:sldChg>
      <pc:sldChg chg="delCm">
        <pc:chgData name="WAUQUIER, Nadia" userId="9aff5815-3c2f-4de1-a1ad-7f60375e98d2" providerId="ADAL" clId="{D58435D1-B346-4519-8E42-1FDA2C67C4D8}" dt="2025-03-14T13:53:30.725" v="2"/>
        <pc:sldMkLst>
          <pc:docMk/>
          <pc:sldMk cId="3364476072" sldId="976"/>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3:53:30.725" v="2"/>
              <pc2:cmMkLst xmlns:pc2="http://schemas.microsoft.com/office/powerpoint/2019/9/main/command">
                <pc:docMk/>
                <pc:sldMk cId="3364476072" sldId="976"/>
                <pc2:cmMk id="{6F419C3A-63C6-4E9C-8113-AE85B165BC60}"/>
              </pc2:cmMkLst>
            </pc226:cmChg>
          </p:ext>
        </pc:extLst>
      </pc:sldChg>
      <pc:sldChg chg="modSp mod">
        <pc:chgData name="WAUQUIER, Nadia" userId="9aff5815-3c2f-4de1-a1ad-7f60375e98d2" providerId="ADAL" clId="{D58435D1-B346-4519-8E42-1FDA2C67C4D8}" dt="2025-03-14T14:32:13.661" v="245" actId="255"/>
        <pc:sldMkLst>
          <pc:docMk/>
          <pc:sldMk cId="4091163692" sldId="977"/>
        </pc:sldMkLst>
      </pc:sldChg>
      <pc:sldChg chg="modSp mod">
        <pc:chgData name="WAUQUIER, Nadia" userId="9aff5815-3c2f-4de1-a1ad-7f60375e98d2" providerId="ADAL" clId="{D58435D1-B346-4519-8E42-1FDA2C67C4D8}" dt="2025-03-14T14:33:41.672" v="277" actId="113"/>
        <pc:sldMkLst>
          <pc:docMk/>
          <pc:sldMk cId="2746473177" sldId="981"/>
        </pc:sldMkLst>
      </pc:sldChg>
      <pc:sldChg chg="modSp mod addCm delCm modCm">
        <pc:chgData name="WAUQUIER, Nadia" userId="9aff5815-3c2f-4de1-a1ad-7f60375e98d2" providerId="ADAL" clId="{D58435D1-B346-4519-8E42-1FDA2C67C4D8}" dt="2025-03-14T14:38:05.254" v="291"/>
        <pc:sldMkLst>
          <pc:docMk/>
          <pc:sldMk cId="3974556088" sldId="983"/>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4:35:52.065" v="284"/>
              <pc2:cmMkLst xmlns:pc2="http://schemas.microsoft.com/office/powerpoint/2019/9/main/command">
                <pc:docMk/>
                <pc:sldMk cId="3974556088" sldId="983"/>
                <pc2:cmMk id="{39704B20-F1F8-4F92-B488-0ACDD10B1B15}"/>
              </pc2:cmMkLst>
            </pc226:cmChg>
            <pc226:cmChg xmlns:pc226="http://schemas.microsoft.com/office/powerpoint/2022/06/main/command" chg="add">
              <pc226:chgData name="WAUQUIER, Nadia" userId="9aff5815-3c2f-4de1-a1ad-7f60375e98d2" providerId="ADAL" clId="{D58435D1-B346-4519-8E42-1FDA2C67C4D8}" dt="2025-03-14T14:37:54.697" v="290"/>
              <pc2:cmMkLst xmlns:pc2="http://schemas.microsoft.com/office/powerpoint/2019/9/main/command">
                <pc:docMk/>
                <pc:sldMk cId="3974556088" sldId="983"/>
                <pc2:cmMk id="{94E7655D-8C0D-4285-AD7F-607378CF9EEC}"/>
              </pc2:cmMkLst>
            </pc226:cmChg>
            <pc226:cmChg xmlns:pc226="http://schemas.microsoft.com/office/powerpoint/2022/06/main/command" chg="add mod">
              <pc226:chgData name="WAUQUIER, Nadia" userId="9aff5815-3c2f-4de1-a1ad-7f60375e98d2" providerId="ADAL" clId="{D58435D1-B346-4519-8E42-1FDA2C67C4D8}" dt="2025-03-14T14:38:05.254" v="291"/>
              <pc2:cmMkLst xmlns:pc2="http://schemas.microsoft.com/office/powerpoint/2019/9/main/command">
                <pc:docMk/>
                <pc:sldMk cId="3974556088" sldId="983"/>
                <pc2:cmMk id="{9C554585-6579-47F7-8F09-FB3B1A75075B}"/>
              </pc2:cmMkLst>
            </pc226:cmChg>
            <pc226:cmChg xmlns:pc226="http://schemas.microsoft.com/office/powerpoint/2022/06/main/command" chg="del">
              <pc226:chgData name="WAUQUIER, Nadia" userId="9aff5815-3c2f-4de1-a1ad-7f60375e98d2" providerId="ADAL" clId="{D58435D1-B346-4519-8E42-1FDA2C67C4D8}" dt="2025-03-14T14:35:55.862" v="285"/>
              <pc2:cmMkLst xmlns:pc2="http://schemas.microsoft.com/office/powerpoint/2019/9/main/command">
                <pc:docMk/>
                <pc:sldMk cId="3974556088" sldId="983"/>
                <pc2:cmMk id="{0C5F22F1-CD2B-4E42-8C24-531AFC6686BA}"/>
              </pc2:cmMkLst>
            </pc226:cmChg>
          </p:ext>
        </pc:extLst>
      </pc:sldChg>
      <pc:sldChg chg="modSp mod">
        <pc:chgData name="WAUQUIER, Nadia" userId="9aff5815-3c2f-4de1-a1ad-7f60375e98d2" providerId="ADAL" clId="{D58435D1-B346-4519-8E42-1FDA2C67C4D8}" dt="2025-03-14T14:28:19.353" v="188" actId="255"/>
        <pc:sldMkLst>
          <pc:docMk/>
          <pc:sldMk cId="1667720250" sldId="997"/>
        </pc:sldMkLst>
      </pc:sldChg>
      <pc:sldChg chg="modSp mod delCm">
        <pc:chgData name="WAUQUIER, Nadia" userId="9aff5815-3c2f-4de1-a1ad-7f60375e98d2" providerId="ADAL" clId="{D58435D1-B346-4519-8E42-1FDA2C67C4D8}" dt="2025-03-14T14:28:37.205" v="192"/>
        <pc:sldMkLst>
          <pc:docMk/>
          <pc:sldMk cId="688468965" sldId="1003"/>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4:28:37.205" v="192"/>
              <pc2:cmMkLst xmlns:pc2="http://schemas.microsoft.com/office/powerpoint/2019/9/main/command">
                <pc:docMk/>
                <pc:sldMk cId="688468965" sldId="1003"/>
                <pc2:cmMk id="{95925C1A-45C6-424F-958E-4487AA986FBA}"/>
              </pc2:cmMkLst>
            </pc226:cmChg>
            <pc226:cmChg xmlns:pc226="http://schemas.microsoft.com/office/powerpoint/2022/06/main/command" chg="del">
              <pc226:chgData name="WAUQUIER, Nadia" userId="9aff5815-3c2f-4de1-a1ad-7f60375e98d2" providerId="ADAL" clId="{D58435D1-B346-4519-8E42-1FDA2C67C4D8}" dt="2025-03-14T14:28:35.181" v="190"/>
              <pc2:cmMkLst xmlns:pc2="http://schemas.microsoft.com/office/powerpoint/2019/9/main/command">
                <pc:docMk/>
                <pc:sldMk cId="688468965" sldId="1003"/>
                <pc2:cmMk id="{AA349B1C-6751-447A-BF3C-C0D45BD5C4D6}"/>
              </pc2:cmMkLst>
            </pc226:cmChg>
            <pc226:cmChg xmlns:pc226="http://schemas.microsoft.com/office/powerpoint/2022/06/main/command" chg="del">
              <pc226:chgData name="WAUQUIER, Nadia" userId="9aff5815-3c2f-4de1-a1ad-7f60375e98d2" providerId="ADAL" clId="{D58435D1-B346-4519-8E42-1FDA2C67C4D8}" dt="2025-03-14T14:28:36.073" v="191"/>
              <pc2:cmMkLst xmlns:pc2="http://schemas.microsoft.com/office/powerpoint/2019/9/main/command">
                <pc:docMk/>
                <pc:sldMk cId="688468965" sldId="1003"/>
                <pc2:cmMk id="{C81F4FE0-CCCE-4B28-A001-5C657CF1136C}"/>
              </pc2:cmMkLst>
            </pc226:cmChg>
          </p:ext>
        </pc:extLst>
      </pc:sldChg>
      <pc:sldChg chg="modSp mod">
        <pc:chgData name="WAUQUIER, Nadia" userId="9aff5815-3c2f-4de1-a1ad-7f60375e98d2" providerId="ADAL" clId="{D58435D1-B346-4519-8E42-1FDA2C67C4D8}" dt="2025-03-14T14:29:25.771" v="195" actId="255"/>
        <pc:sldMkLst>
          <pc:docMk/>
          <pc:sldMk cId="1718073529" sldId="1004"/>
        </pc:sldMkLst>
      </pc:sldChg>
      <pc:sldChg chg="modSp mod">
        <pc:chgData name="WAUQUIER, Nadia" userId="9aff5815-3c2f-4de1-a1ad-7f60375e98d2" providerId="ADAL" clId="{D58435D1-B346-4519-8E42-1FDA2C67C4D8}" dt="2025-03-14T14:29:35.493" v="196" actId="255"/>
        <pc:sldMkLst>
          <pc:docMk/>
          <pc:sldMk cId="1084426198" sldId="1005"/>
        </pc:sldMkLst>
      </pc:sldChg>
      <pc:sldChg chg="modSp mod">
        <pc:chgData name="WAUQUIER, Nadia" userId="9aff5815-3c2f-4de1-a1ad-7f60375e98d2" providerId="ADAL" clId="{D58435D1-B346-4519-8E42-1FDA2C67C4D8}" dt="2025-03-14T14:34:48.256" v="282" actId="255"/>
        <pc:sldMkLst>
          <pc:docMk/>
          <pc:sldMk cId="1364692353" sldId="1006"/>
        </pc:sldMkLst>
      </pc:sldChg>
      <pc:sldChg chg="modSp mod delCm">
        <pc:chgData name="WAUQUIER, Nadia" userId="9aff5815-3c2f-4de1-a1ad-7f60375e98d2" providerId="ADAL" clId="{D58435D1-B346-4519-8E42-1FDA2C67C4D8}" dt="2025-03-14T14:32:42.500" v="247"/>
        <pc:sldMkLst>
          <pc:docMk/>
          <pc:sldMk cId="512155070" sldId="1009"/>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4:32:42.500" v="247"/>
              <pc2:cmMkLst xmlns:pc2="http://schemas.microsoft.com/office/powerpoint/2019/9/main/command">
                <pc:docMk/>
                <pc:sldMk cId="512155070" sldId="1009"/>
                <pc2:cmMk id="{F39B2573-065F-4D91-8134-0860FF702354}"/>
              </pc2:cmMkLst>
            </pc226:cmChg>
          </p:ext>
        </pc:extLst>
      </pc:sldChg>
      <pc:sldChg chg="modSp mod">
        <pc:chgData name="WAUQUIER, Nadia" userId="9aff5815-3c2f-4de1-a1ad-7f60375e98d2" providerId="ADAL" clId="{D58435D1-B346-4519-8E42-1FDA2C67C4D8}" dt="2025-03-14T14:26:35.275" v="158" actId="255"/>
        <pc:sldMkLst>
          <pc:docMk/>
          <pc:sldMk cId="1668524727" sldId="1014"/>
        </pc:sldMkLst>
      </pc:sldChg>
      <pc:sldChg chg="modSp mod">
        <pc:chgData name="WAUQUIER, Nadia" userId="9aff5815-3c2f-4de1-a1ad-7f60375e98d2" providerId="ADAL" clId="{D58435D1-B346-4519-8E42-1FDA2C67C4D8}" dt="2025-03-14T14:35:05.083" v="283" actId="255"/>
        <pc:sldMkLst>
          <pc:docMk/>
          <pc:sldMk cId="631760942" sldId="1015"/>
        </pc:sldMkLst>
      </pc:sldChg>
      <pc:sldChg chg="modSp mod">
        <pc:chgData name="WAUQUIER, Nadia" userId="9aff5815-3c2f-4de1-a1ad-7f60375e98d2" providerId="ADAL" clId="{D58435D1-B346-4519-8E42-1FDA2C67C4D8}" dt="2025-03-14T14:23:33.563" v="157" actId="1036"/>
        <pc:sldMkLst>
          <pc:docMk/>
          <pc:sldMk cId="126448620" sldId="1016"/>
        </pc:sldMkLst>
      </pc:sldChg>
      <pc:sldChg chg="modSp mod delCm">
        <pc:chgData name="WAUQUIER, Nadia" userId="9aff5815-3c2f-4de1-a1ad-7f60375e98d2" providerId="ADAL" clId="{D58435D1-B346-4519-8E42-1FDA2C67C4D8}" dt="2025-03-14T14:31:47.156" v="243" actId="255"/>
        <pc:sldMkLst>
          <pc:docMk/>
          <pc:sldMk cId="1225080328" sldId="1019"/>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D58435D1-B346-4519-8E42-1FDA2C67C4D8}" dt="2025-03-14T14:30:24.544" v="197"/>
              <pc2:cmMkLst xmlns:pc2="http://schemas.microsoft.com/office/powerpoint/2019/9/main/command">
                <pc:docMk/>
                <pc:sldMk cId="1225080328" sldId="1019"/>
                <pc2:cmMk id="{6C72DF48-2BC0-4B96-AAC6-229756DF16C7}"/>
              </pc2:cmMkLst>
            </pc226:cmChg>
            <pc226:cmChg xmlns:pc226="http://schemas.microsoft.com/office/powerpoint/2022/06/main/command" chg="del">
              <pc226:chgData name="WAUQUIER, Nadia" userId="9aff5815-3c2f-4de1-a1ad-7f60375e98d2" providerId="ADAL" clId="{D58435D1-B346-4519-8E42-1FDA2C67C4D8}" dt="2025-03-14T14:30:26.718" v="199"/>
              <pc2:cmMkLst xmlns:pc2="http://schemas.microsoft.com/office/powerpoint/2019/9/main/command">
                <pc:docMk/>
                <pc:sldMk cId="1225080328" sldId="1019"/>
                <pc2:cmMk id="{6A63E567-AD0E-46AA-A8CB-950022425EA9}"/>
              </pc2:cmMkLst>
            </pc226:cmChg>
            <pc226:cmChg xmlns:pc226="http://schemas.microsoft.com/office/powerpoint/2022/06/main/command" chg="del">
              <pc226:chgData name="WAUQUIER, Nadia" userId="9aff5815-3c2f-4de1-a1ad-7f60375e98d2" providerId="ADAL" clId="{D58435D1-B346-4519-8E42-1FDA2C67C4D8}" dt="2025-03-14T14:30:25.621" v="198"/>
              <pc2:cmMkLst xmlns:pc2="http://schemas.microsoft.com/office/powerpoint/2019/9/main/command">
                <pc:docMk/>
                <pc:sldMk cId="1225080328" sldId="1019"/>
                <pc2:cmMk id="{E04B9C8B-F063-4999-BE31-7A86DDD9FEB0}"/>
              </pc2:cmMkLst>
            </pc226:cmChg>
          </p:ext>
        </pc:extLst>
      </pc:sldChg>
    </pc:docChg>
  </pc:docChgLst>
  <pc:docChgLst>
    <pc:chgData name="WAUQUIER, Nadia" userId="9aff5815-3c2f-4de1-a1ad-7f60375e98d2" providerId="ADAL" clId="{65766B73-8145-4612-99E9-8941DE9E65CB}"/>
    <pc:docChg chg="undo custSel modSld">
      <pc:chgData name="WAUQUIER, Nadia" userId="9aff5815-3c2f-4de1-a1ad-7f60375e98d2" providerId="ADAL" clId="{65766B73-8145-4612-99E9-8941DE9E65CB}" dt="2025-03-17T17:05:16.547" v="277" actId="20577"/>
      <pc:docMkLst>
        <pc:docMk/>
      </pc:docMkLst>
      <pc:sldChg chg="modSp mod">
        <pc:chgData name="WAUQUIER, Nadia" userId="9aff5815-3c2f-4de1-a1ad-7f60375e98d2" providerId="ADAL" clId="{65766B73-8145-4612-99E9-8941DE9E65CB}" dt="2025-03-17T16:33:46.172" v="26" actId="20577"/>
        <pc:sldMkLst>
          <pc:docMk/>
          <pc:sldMk cId="2421413379" sldId="698"/>
        </pc:sldMkLst>
      </pc:sldChg>
      <pc:sldChg chg="modSp mod">
        <pc:chgData name="WAUQUIER, Nadia" userId="9aff5815-3c2f-4de1-a1ad-7f60375e98d2" providerId="ADAL" clId="{65766B73-8145-4612-99E9-8941DE9E65CB}" dt="2025-03-17T17:04:06.604" v="259" actId="20577"/>
        <pc:sldMkLst>
          <pc:docMk/>
          <pc:sldMk cId="220339152" sldId="700"/>
        </pc:sldMkLst>
      </pc:sldChg>
      <pc:sldChg chg="modSp mod">
        <pc:chgData name="WAUQUIER, Nadia" userId="9aff5815-3c2f-4de1-a1ad-7f60375e98d2" providerId="ADAL" clId="{65766B73-8145-4612-99E9-8941DE9E65CB}" dt="2025-03-17T16:57:59.197" v="170" actId="20577"/>
        <pc:sldMkLst>
          <pc:docMk/>
          <pc:sldMk cId="514659603" sldId="701"/>
        </pc:sldMkLst>
      </pc:sldChg>
      <pc:sldChg chg="modSp mod">
        <pc:chgData name="WAUQUIER, Nadia" userId="9aff5815-3c2f-4de1-a1ad-7f60375e98d2" providerId="ADAL" clId="{65766B73-8145-4612-99E9-8941DE9E65CB}" dt="2025-03-17T16:58:14.042" v="174" actId="20577"/>
        <pc:sldMkLst>
          <pc:docMk/>
          <pc:sldMk cId="3443335018" sldId="702"/>
        </pc:sldMkLst>
      </pc:sldChg>
      <pc:sldChg chg="modSp mod delCm">
        <pc:chgData name="WAUQUIER, Nadia" userId="9aff5815-3c2f-4de1-a1ad-7f60375e98d2" providerId="ADAL" clId="{65766B73-8145-4612-99E9-8941DE9E65CB}" dt="2025-03-17T16:59:36.927" v="187" actId="20577"/>
        <pc:sldMkLst>
          <pc:docMk/>
          <pc:sldMk cId="4195924943" sldId="704"/>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65766B73-8145-4612-99E9-8941DE9E65CB}" dt="2025-03-17T16:23:36.716" v="1"/>
              <pc2:cmMkLst xmlns:pc2="http://schemas.microsoft.com/office/powerpoint/2019/9/main/command">
                <pc:docMk/>
                <pc:sldMk cId="4195924943" sldId="704"/>
                <pc2:cmMk id="{BAA6524E-DEDE-4BBE-B31D-E141AB615F5B}"/>
              </pc2:cmMkLst>
            </pc226:cmChg>
            <pc226:cmChg xmlns:pc226="http://schemas.microsoft.com/office/powerpoint/2022/06/main/command" chg="del">
              <pc226:chgData name="WAUQUIER, Nadia" userId="9aff5815-3c2f-4de1-a1ad-7f60375e98d2" providerId="ADAL" clId="{65766B73-8145-4612-99E9-8941DE9E65CB}" dt="2025-03-17T16:23:37.590" v="2"/>
              <pc2:cmMkLst xmlns:pc2="http://schemas.microsoft.com/office/powerpoint/2019/9/main/command">
                <pc:docMk/>
                <pc:sldMk cId="4195924943" sldId="704"/>
                <pc2:cmMk id="{3FEE7276-26FD-4845-BD79-7AD41861BD4A}"/>
              </pc2:cmMkLst>
            </pc226:cmChg>
          </p:ext>
        </pc:extLst>
      </pc:sldChg>
      <pc:sldChg chg="modSp mod">
        <pc:chgData name="WAUQUIER, Nadia" userId="9aff5815-3c2f-4de1-a1ad-7f60375e98d2" providerId="ADAL" clId="{65766B73-8145-4612-99E9-8941DE9E65CB}" dt="2025-03-17T17:00:53.502" v="207" actId="20577"/>
        <pc:sldMkLst>
          <pc:docMk/>
          <pc:sldMk cId="2809587424" sldId="706"/>
        </pc:sldMkLst>
      </pc:sldChg>
      <pc:sldChg chg="modSp mod">
        <pc:chgData name="WAUQUIER, Nadia" userId="9aff5815-3c2f-4de1-a1ad-7f60375e98d2" providerId="ADAL" clId="{65766B73-8145-4612-99E9-8941DE9E65CB}" dt="2025-03-17T17:02:41.891" v="233" actId="20577"/>
        <pc:sldMkLst>
          <pc:docMk/>
          <pc:sldMk cId="3725064897" sldId="707"/>
        </pc:sldMkLst>
      </pc:sldChg>
      <pc:sldChg chg="modSp mod">
        <pc:chgData name="WAUQUIER, Nadia" userId="9aff5815-3c2f-4de1-a1ad-7f60375e98d2" providerId="ADAL" clId="{65766B73-8145-4612-99E9-8941DE9E65CB}" dt="2025-03-17T17:03:45.887" v="251" actId="20577"/>
        <pc:sldMkLst>
          <pc:docMk/>
          <pc:sldMk cId="2976192097" sldId="712"/>
        </pc:sldMkLst>
      </pc:sldChg>
      <pc:sldChg chg="modSp mod">
        <pc:chgData name="WAUQUIER, Nadia" userId="9aff5815-3c2f-4de1-a1ad-7f60375e98d2" providerId="ADAL" clId="{65766B73-8145-4612-99E9-8941DE9E65CB}" dt="2025-03-17T17:03:55.712" v="255" actId="20577"/>
        <pc:sldMkLst>
          <pc:docMk/>
          <pc:sldMk cId="3474430760" sldId="715"/>
        </pc:sldMkLst>
      </pc:sldChg>
      <pc:sldChg chg="modSp mod">
        <pc:chgData name="WAUQUIER, Nadia" userId="9aff5815-3c2f-4de1-a1ad-7f60375e98d2" providerId="ADAL" clId="{65766B73-8145-4612-99E9-8941DE9E65CB}" dt="2025-03-17T16:51:39.258" v="157" actId="207"/>
        <pc:sldMkLst>
          <pc:docMk/>
          <pc:sldMk cId="4227224476" sldId="717"/>
        </pc:sldMkLst>
      </pc:sldChg>
      <pc:sldChg chg="modSp mod">
        <pc:chgData name="WAUQUIER, Nadia" userId="9aff5815-3c2f-4de1-a1ad-7f60375e98d2" providerId="ADAL" clId="{65766B73-8145-4612-99E9-8941DE9E65CB}" dt="2025-03-17T16:33:27.878" v="22" actId="20577"/>
        <pc:sldMkLst>
          <pc:docMk/>
          <pc:sldMk cId="3364476072" sldId="976"/>
        </pc:sldMkLst>
      </pc:sldChg>
      <pc:sldChg chg="modSp mod delCm">
        <pc:chgData name="WAUQUIER, Nadia" userId="9aff5815-3c2f-4de1-a1ad-7f60375e98d2" providerId="ADAL" clId="{65766B73-8145-4612-99E9-8941DE9E65CB}" dt="2025-03-17T17:01:49.332" v="222" actId="20577"/>
        <pc:sldMkLst>
          <pc:docMk/>
          <pc:sldMk cId="3527907052" sldId="982"/>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65766B73-8145-4612-99E9-8941DE9E65CB}" dt="2025-03-17T16:34:18.134" v="29"/>
              <pc2:cmMkLst xmlns:pc2="http://schemas.microsoft.com/office/powerpoint/2019/9/main/command">
                <pc:docMk/>
                <pc:sldMk cId="3527907052" sldId="982"/>
                <pc2:cmMk id="{F8544A26-E616-4EBA-B5D5-0DDE1EC1FB30}"/>
              </pc2:cmMkLst>
            </pc226:cmChg>
            <pc226:cmChg xmlns:pc226="http://schemas.microsoft.com/office/powerpoint/2022/06/main/command" chg="del">
              <pc226:chgData name="WAUQUIER, Nadia" userId="9aff5815-3c2f-4de1-a1ad-7f60375e98d2" providerId="ADAL" clId="{65766B73-8145-4612-99E9-8941DE9E65CB}" dt="2025-03-17T16:34:17.217" v="28"/>
              <pc2:cmMkLst xmlns:pc2="http://schemas.microsoft.com/office/powerpoint/2019/9/main/command">
                <pc:docMk/>
                <pc:sldMk cId="3527907052" sldId="982"/>
                <pc2:cmMk id="{C6BBB3A4-3B61-48DD-9CA8-7E3524CBA449}"/>
              </pc2:cmMkLst>
            </pc226:cmChg>
          </p:ext>
        </pc:extLst>
      </pc:sldChg>
      <pc:sldChg chg="modSp mod delCm">
        <pc:chgData name="WAUQUIER, Nadia" userId="9aff5815-3c2f-4de1-a1ad-7f60375e98d2" providerId="ADAL" clId="{65766B73-8145-4612-99E9-8941DE9E65CB}" dt="2025-03-17T17:01:31.403" v="218" actId="20577"/>
        <pc:sldMkLst>
          <pc:docMk/>
          <pc:sldMk cId="3974556088" sldId="983"/>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65766B73-8145-4612-99E9-8941DE9E65CB}" dt="2025-03-17T16:31:21.915" v="8"/>
              <pc2:cmMkLst xmlns:pc2="http://schemas.microsoft.com/office/powerpoint/2019/9/main/command">
                <pc:docMk/>
                <pc:sldMk cId="3974556088" sldId="983"/>
                <pc2:cmMk id="{94E7655D-8C0D-4285-AD7F-607378CF9EEC}"/>
              </pc2:cmMkLst>
            </pc226:cmChg>
            <pc226:cmChg xmlns:pc226="http://schemas.microsoft.com/office/powerpoint/2022/06/main/command" chg="del">
              <pc226:chgData name="WAUQUIER, Nadia" userId="9aff5815-3c2f-4de1-a1ad-7f60375e98d2" providerId="ADAL" clId="{65766B73-8145-4612-99E9-8941DE9E65CB}" dt="2025-03-17T16:31:17.887" v="7"/>
              <pc2:cmMkLst xmlns:pc2="http://schemas.microsoft.com/office/powerpoint/2019/9/main/command">
                <pc:docMk/>
                <pc:sldMk cId="3974556088" sldId="983"/>
                <pc2:cmMk id="{9C554585-6579-47F7-8F09-FB3B1A75075B}"/>
              </pc2:cmMkLst>
            </pc226:cmChg>
          </p:ext>
        </pc:extLst>
      </pc:sldChg>
      <pc:sldChg chg="modSp mod delCm">
        <pc:chgData name="WAUQUIER, Nadia" userId="9aff5815-3c2f-4de1-a1ad-7f60375e98d2" providerId="ADAL" clId="{65766B73-8145-4612-99E9-8941DE9E65CB}" dt="2025-03-17T17:01:39.781" v="220" actId="20577"/>
        <pc:sldMkLst>
          <pc:docMk/>
          <pc:sldMk cId="4192576288" sldId="984"/>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65766B73-8145-4612-99E9-8941DE9E65CB}" dt="2025-03-17T16:34:13.065" v="27"/>
              <pc2:cmMkLst xmlns:pc2="http://schemas.microsoft.com/office/powerpoint/2019/9/main/command">
                <pc:docMk/>
                <pc:sldMk cId="4192576288" sldId="984"/>
                <pc2:cmMk id="{111CB281-22FD-4E7B-AFA5-ACAE444416CA}"/>
              </pc2:cmMkLst>
            </pc226:cmChg>
          </p:ext>
        </pc:extLst>
      </pc:sldChg>
      <pc:sldChg chg="addSp modSp mod">
        <pc:chgData name="WAUQUIER, Nadia" userId="9aff5815-3c2f-4de1-a1ad-7f60375e98d2" providerId="ADAL" clId="{65766B73-8145-4612-99E9-8941DE9E65CB}" dt="2025-03-17T17:02:08.412" v="225" actId="20577"/>
        <pc:sldMkLst>
          <pc:docMk/>
          <pc:sldMk cId="1493769089" sldId="985"/>
        </pc:sldMkLst>
      </pc:sldChg>
      <pc:sldChg chg="modSp mod">
        <pc:chgData name="WAUQUIER, Nadia" userId="9aff5815-3c2f-4de1-a1ad-7f60375e98d2" providerId="ADAL" clId="{65766B73-8145-4612-99E9-8941DE9E65CB}" dt="2025-03-17T17:02:30.686" v="229" actId="20577"/>
        <pc:sldMkLst>
          <pc:docMk/>
          <pc:sldMk cId="3561413605" sldId="987"/>
        </pc:sldMkLst>
      </pc:sldChg>
      <pc:sldChg chg="addSp modSp mod">
        <pc:chgData name="WAUQUIER, Nadia" userId="9aff5815-3c2f-4de1-a1ad-7f60375e98d2" providerId="ADAL" clId="{65766B73-8145-4612-99E9-8941DE9E65CB}" dt="2025-03-17T17:02:58.709" v="236" actId="20577"/>
        <pc:sldMkLst>
          <pc:docMk/>
          <pc:sldMk cId="1207018077" sldId="989"/>
        </pc:sldMkLst>
      </pc:sldChg>
      <pc:sldChg chg="modSp mod">
        <pc:chgData name="WAUQUIER, Nadia" userId="9aff5815-3c2f-4de1-a1ad-7f60375e98d2" providerId="ADAL" clId="{65766B73-8145-4612-99E9-8941DE9E65CB}" dt="2025-03-17T17:03:09.524" v="240" actId="20577"/>
        <pc:sldMkLst>
          <pc:docMk/>
          <pc:sldMk cId="1405822987" sldId="990"/>
        </pc:sldMkLst>
      </pc:sldChg>
      <pc:sldChg chg="addSp delSp modSp mod">
        <pc:chgData name="WAUQUIER, Nadia" userId="9aff5815-3c2f-4de1-a1ad-7f60375e98d2" providerId="ADAL" clId="{65766B73-8145-4612-99E9-8941DE9E65CB}" dt="2025-03-17T16:50:28.299" v="153" actId="207"/>
        <pc:sldMkLst>
          <pc:docMk/>
          <pc:sldMk cId="1172358354" sldId="991"/>
        </pc:sldMkLst>
      </pc:sldChg>
      <pc:sldChg chg="modSp mod">
        <pc:chgData name="WAUQUIER, Nadia" userId="9aff5815-3c2f-4de1-a1ad-7f60375e98d2" providerId="ADAL" clId="{65766B73-8145-4612-99E9-8941DE9E65CB}" dt="2025-03-17T17:04:19.108" v="263" actId="20577"/>
        <pc:sldMkLst>
          <pc:docMk/>
          <pc:sldMk cId="1910578601" sldId="992"/>
        </pc:sldMkLst>
      </pc:sldChg>
      <pc:sldChg chg="modSp mod">
        <pc:chgData name="WAUQUIER, Nadia" userId="9aff5815-3c2f-4de1-a1ad-7f60375e98d2" providerId="ADAL" clId="{65766B73-8145-4612-99E9-8941DE9E65CB}" dt="2025-03-17T17:04:32.967" v="267" actId="20577"/>
        <pc:sldMkLst>
          <pc:docMk/>
          <pc:sldMk cId="979974785" sldId="993"/>
        </pc:sldMkLst>
      </pc:sldChg>
      <pc:sldChg chg="modSp mod">
        <pc:chgData name="WAUQUIER, Nadia" userId="9aff5815-3c2f-4de1-a1ad-7f60375e98d2" providerId="ADAL" clId="{65766B73-8145-4612-99E9-8941DE9E65CB}" dt="2025-03-17T16:53:12.151" v="162" actId="14100"/>
        <pc:sldMkLst>
          <pc:docMk/>
          <pc:sldMk cId="2690524468" sldId="994"/>
        </pc:sldMkLst>
      </pc:sldChg>
      <pc:sldChg chg="modSp mod">
        <pc:chgData name="WAUQUIER, Nadia" userId="9aff5815-3c2f-4de1-a1ad-7f60375e98d2" providerId="ADAL" clId="{65766B73-8145-4612-99E9-8941DE9E65CB}" dt="2025-03-17T16:59:46.803" v="189" actId="20577"/>
        <pc:sldMkLst>
          <pc:docMk/>
          <pc:sldMk cId="1667720250" sldId="997"/>
        </pc:sldMkLst>
      </pc:sldChg>
      <pc:sldChg chg="addSp modSp mod">
        <pc:chgData name="WAUQUIER, Nadia" userId="9aff5815-3c2f-4de1-a1ad-7f60375e98d2" providerId="ADAL" clId="{65766B73-8145-4612-99E9-8941DE9E65CB}" dt="2025-03-17T17:03:26.220" v="243" actId="20577"/>
        <pc:sldMkLst>
          <pc:docMk/>
          <pc:sldMk cId="440555122" sldId="999"/>
        </pc:sldMkLst>
      </pc:sldChg>
      <pc:sldChg chg="modSp mod">
        <pc:chgData name="WAUQUIER, Nadia" userId="9aff5815-3c2f-4de1-a1ad-7f60375e98d2" providerId="ADAL" clId="{65766B73-8145-4612-99E9-8941DE9E65CB}" dt="2025-03-17T17:02:18.326" v="227" actId="20577"/>
        <pc:sldMkLst>
          <pc:docMk/>
          <pc:sldMk cId="1346105177" sldId="1000"/>
        </pc:sldMkLst>
      </pc:sldChg>
      <pc:sldChg chg="modSp mod">
        <pc:chgData name="WAUQUIER, Nadia" userId="9aff5815-3c2f-4de1-a1ad-7f60375e98d2" providerId="ADAL" clId="{65766B73-8145-4612-99E9-8941DE9E65CB}" dt="2025-03-17T16:23:02.197" v="0" actId="14100"/>
        <pc:sldMkLst>
          <pc:docMk/>
          <pc:sldMk cId="233017580" sldId="1002"/>
        </pc:sldMkLst>
      </pc:sldChg>
      <pc:sldChg chg="modSp mod">
        <pc:chgData name="WAUQUIER, Nadia" userId="9aff5815-3c2f-4de1-a1ad-7f60375e98d2" providerId="ADAL" clId="{65766B73-8145-4612-99E9-8941DE9E65CB}" dt="2025-03-17T16:59:57.521" v="193" actId="20577"/>
        <pc:sldMkLst>
          <pc:docMk/>
          <pc:sldMk cId="688468965" sldId="1003"/>
        </pc:sldMkLst>
      </pc:sldChg>
      <pc:sldChg chg="modSp mod">
        <pc:chgData name="WAUQUIER, Nadia" userId="9aff5815-3c2f-4de1-a1ad-7f60375e98d2" providerId="ADAL" clId="{65766B73-8145-4612-99E9-8941DE9E65CB}" dt="2025-03-17T17:00:12.045" v="197" actId="20577"/>
        <pc:sldMkLst>
          <pc:docMk/>
          <pc:sldMk cId="1084426198" sldId="1005"/>
        </pc:sldMkLst>
      </pc:sldChg>
      <pc:sldChg chg="modSp mod">
        <pc:chgData name="WAUQUIER, Nadia" userId="9aff5815-3c2f-4de1-a1ad-7f60375e98d2" providerId="ADAL" clId="{65766B73-8145-4612-99E9-8941DE9E65CB}" dt="2025-03-17T17:01:03.447" v="213" actId="20577"/>
        <pc:sldMkLst>
          <pc:docMk/>
          <pc:sldMk cId="1364692353" sldId="1006"/>
        </pc:sldMkLst>
      </pc:sldChg>
      <pc:sldChg chg="modSp mod delCm">
        <pc:chgData name="WAUQUIER, Nadia" userId="9aff5815-3c2f-4de1-a1ad-7f60375e98d2" providerId="ADAL" clId="{65766B73-8145-4612-99E9-8941DE9E65CB}" dt="2025-03-17T17:04:41.381" v="271" actId="20577"/>
        <pc:sldMkLst>
          <pc:docMk/>
          <pc:sldMk cId="2080236725" sldId="1007"/>
        </pc:sldMkLst>
        <pc:extLst>
          <p:ext xmlns:p="http://schemas.openxmlformats.org/presentationml/2006/main" uri="{D6D511B9-2390-475A-947B-AFAB55BFBCF1}">
            <pc226:cmChg xmlns:pc226="http://schemas.microsoft.com/office/powerpoint/2022/06/main/command" chg="del">
              <pc226:chgData name="WAUQUIER, Nadia" userId="9aff5815-3c2f-4de1-a1ad-7f60375e98d2" providerId="ADAL" clId="{65766B73-8145-4612-99E9-8941DE9E65CB}" dt="2025-03-17T16:52:21.571" v="158"/>
              <pc2:cmMkLst xmlns:pc2="http://schemas.microsoft.com/office/powerpoint/2019/9/main/command">
                <pc:docMk/>
                <pc:sldMk cId="2080236725" sldId="1007"/>
                <pc2:cmMk id="{9E42EF49-EE98-47D6-A7DA-00C293C5B1A0}"/>
              </pc2:cmMkLst>
            </pc226:cmChg>
          </p:ext>
        </pc:extLst>
      </pc:sldChg>
      <pc:sldChg chg="modSp mod">
        <pc:chgData name="WAUQUIER, Nadia" userId="9aff5815-3c2f-4de1-a1ad-7f60375e98d2" providerId="ADAL" clId="{65766B73-8145-4612-99E9-8941DE9E65CB}" dt="2025-03-17T17:00:33.625" v="205" actId="20577"/>
        <pc:sldMkLst>
          <pc:docMk/>
          <pc:sldMk cId="512155070" sldId="1009"/>
        </pc:sldMkLst>
      </pc:sldChg>
      <pc:sldChg chg="modSp mod">
        <pc:chgData name="WAUQUIER, Nadia" userId="9aff5815-3c2f-4de1-a1ad-7f60375e98d2" providerId="ADAL" clId="{65766B73-8145-4612-99E9-8941DE9E65CB}" dt="2025-03-17T17:03:36.599" v="247" actId="20577"/>
        <pc:sldMkLst>
          <pc:docMk/>
          <pc:sldMk cId="1228708489" sldId="1011"/>
        </pc:sldMkLst>
      </pc:sldChg>
      <pc:sldChg chg="modSp mod">
        <pc:chgData name="WAUQUIER, Nadia" userId="9aff5815-3c2f-4de1-a1ad-7f60375e98d2" providerId="ADAL" clId="{65766B73-8145-4612-99E9-8941DE9E65CB}" dt="2025-03-17T16:59:24.001" v="183" actId="20577"/>
        <pc:sldMkLst>
          <pc:docMk/>
          <pc:sldMk cId="1668524727" sldId="1014"/>
        </pc:sldMkLst>
      </pc:sldChg>
      <pc:sldChg chg="addSp modSp mod">
        <pc:chgData name="WAUQUIER, Nadia" userId="9aff5815-3c2f-4de1-a1ad-7f60375e98d2" providerId="ADAL" clId="{65766B73-8145-4612-99E9-8941DE9E65CB}" dt="2025-03-17T17:01:22.724" v="216" actId="20577"/>
        <pc:sldMkLst>
          <pc:docMk/>
          <pc:sldMk cId="631760942" sldId="1015"/>
        </pc:sldMkLst>
      </pc:sldChg>
      <pc:sldChg chg="modSp mod">
        <pc:chgData name="WAUQUIER, Nadia" userId="9aff5815-3c2f-4de1-a1ad-7f60375e98d2" providerId="ADAL" clId="{65766B73-8145-4612-99E9-8941DE9E65CB}" dt="2025-03-17T16:58:26.919" v="178" actId="20577"/>
        <pc:sldMkLst>
          <pc:docMk/>
          <pc:sldMk cId="126448620" sldId="1016"/>
        </pc:sldMkLst>
      </pc:sldChg>
      <pc:sldChg chg="delSp modSp mod">
        <pc:chgData name="WAUQUIER, Nadia" userId="9aff5815-3c2f-4de1-a1ad-7f60375e98d2" providerId="ADAL" clId="{65766B73-8145-4612-99E9-8941DE9E65CB}" dt="2025-03-17T17:05:16.547" v="277" actId="20577"/>
        <pc:sldMkLst>
          <pc:docMk/>
          <pc:sldMk cId="2703333009" sldId="1017"/>
        </pc:sldMkLst>
      </pc:sldChg>
      <pc:sldChg chg="modSp mod">
        <pc:chgData name="WAUQUIER, Nadia" userId="9aff5815-3c2f-4de1-a1ad-7f60375e98d2" providerId="ADAL" clId="{65766B73-8145-4612-99E9-8941DE9E65CB}" dt="2025-03-17T17:00:20.869" v="201" actId="20577"/>
        <pc:sldMkLst>
          <pc:docMk/>
          <pc:sldMk cId="1225080328" sldId="1019"/>
        </pc:sldMkLst>
      </pc:sldChg>
    </pc:docChg>
  </pc:docChgLst>
  <pc:docChgLst>
    <pc:chgData name="ABOU FAYAD, Antoine" userId="S::aboua@who.int::3b04f215-735a-4bd0-aeb5-18cce15699c1" providerId="AD" clId="Web-{EFA5CF73-7729-6CCE-DFA0-704AA7050D31}"/>
    <pc:docChg chg="addSld delSld modSld">
      <pc:chgData name="ABOU FAYAD, Antoine" userId="S::aboua@who.int::3b04f215-735a-4bd0-aeb5-18cce15699c1" providerId="AD" clId="Web-{EFA5CF73-7729-6CCE-DFA0-704AA7050D31}" dt="2025-03-13T14:40:38.188" v="43" actId="20577"/>
      <pc:docMkLst>
        <pc:docMk/>
      </pc:docMkLst>
      <pc:sldChg chg="modSp modCm">
        <pc:chgData name="ABOU FAYAD, Antoine" userId="S::aboua@who.int::3b04f215-735a-4bd0-aeb5-18cce15699c1" providerId="AD" clId="Web-{EFA5CF73-7729-6CCE-DFA0-704AA7050D31}" dt="2025-03-13T14:38:01.979" v="26" actId="20577"/>
        <pc:sldMkLst>
          <pc:docMk/>
          <pc:sldMk cId="2809587424" sldId="706"/>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8:01.979" v="26" actId="20577"/>
              <pc2:cmMkLst xmlns:pc2="http://schemas.microsoft.com/office/powerpoint/2019/9/main/command">
                <pc:docMk/>
                <pc:sldMk cId="2809587424" sldId="706"/>
                <pc2:cmMk id="{E3F42738-2DF0-4D15-ADB5-73EFAD5534A6}"/>
              </pc2:cmMkLst>
            </pc226:cmChg>
            <pc226:cmChg xmlns:pc226="http://schemas.microsoft.com/office/powerpoint/2022/06/main/command" chg="mod">
              <pc226:chgData name="ABOU FAYAD, Antoine" userId="S::aboua@who.int::3b04f215-735a-4bd0-aeb5-18cce15699c1" providerId="AD" clId="Web-{EFA5CF73-7729-6CCE-DFA0-704AA7050D31}" dt="2025-03-13T14:37:48.307" v="24" actId="20577"/>
              <pc2:cmMkLst xmlns:pc2="http://schemas.microsoft.com/office/powerpoint/2019/9/main/command">
                <pc:docMk/>
                <pc:sldMk cId="2809587424" sldId="706"/>
                <pc2:cmMk id="{A824DEE1-3115-4F29-9B57-B07EDEDC885A}"/>
              </pc2:cmMkLst>
            </pc226:cmChg>
          </p:ext>
        </pc:extLst>
      </pc:sldChg>
      <pc:sldChg chg="modSp modCm">
        <pc:chgData name="ABOU FAYAD, Antoine" userId="S::aboua@who.int::3b04f215-735a-4bd0-aeb5-18cce15699c1" providerId="AD" clId="Web-{EFA5CF73-7729-6CCE-DFA0-704AA7050D31}" dt="2025-03-13T14:40:38.188" v="43" actId="20577"/>
        <pc:sldMkLst>
          <pc:docMk/>
          <pc:sldMk cId="3725064897" sldId="707"/>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40:32.845" v="42" actId="20577"/>
              <pc2:cmMkLst xmlns:pc2="http://schemas.microsoft.com/office/powerpoint/2019/9/main/command">
                <pc:docMk/>
                <pc:sldMk cId="3725064897" sldId="707"/>
                <pc2:cmMk id="{49AE00D2-B942-4423-BC4D-D9639D54E38C}"/>
              </pc2:cmMkLst>
            </pc226:cmChg>
          </p:ext>
        </pc:extLst>
      </pc:sldChg>
      <pc:sldChg chg="modSp modCm">
        <pc:chgData name="ABOU FAYAD, Antoine" userId="S::aboua@who.int::3b04f215-735a-4bd0-aeb5-18cce15699c1" providerId="AD" clId="Web-{EFA5CF73-7729-6CCE-DFA0-704AA7050D31}" dt="2025-03-13T14:33:32.782" v="1" actId="20577"/>
        <pc:sldMkLst>
          <pc:docMk/>
          <pc:sldMk cId="1744004988" sldId="975"/>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3:24.594" v="0" actId="20577"/>
              <pc2:cmMkLst xmlns:pc2="http://schemas.microsoft.com/office/powerpoint/2019/9/main/command">
                <pc:docMk/>
                <pc:sldMk cId="1744004988" sldId="975"/>
                <pc2:cmMk id="{573B4B73-992A-41EB-B97D-B0443D435128}"/>
              </pc2:cmMkLst>
            </pc226:cmChg>
          </p:ext>
        </pc:extLst>
      </pc:sldChg>
      <pc:sldChg chg="modSp modCm">
        <pc:chgData name="ABOU FAYAD, Antoine" userId="S::aboua@who.int::3b04f215-735a-4bd0-aeb5-18cce15699c1" providerId="AD" clId="Web-{EFA5CF73-7729-6CCE-DFA0-704AA7050D31}" dt="2025-03-13T14:33:46.095" v="3" actId="20577"/>
        <pc:sldMkLst>
          <pc:docMk/>
          <pc:sldMk cId="3364476072" sldId="976"/>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3:40.735" v="2" actId="20577"/>
              <pc2:cmMkLst xmlns:pc2="http://schemas.microsoft.com/office/powerpoint/2019/9/main/command">
                <pc:docMk/>
                <pc:sldMk cId="3364476072" sldId="976"/>
                <pc2:cmMk id="{6F419C3A-63C6-4E9C-8113-AE85B165BC60}"/>
              </pc2:cmMkLst>
            </pc226:cmChg>
          </p:ext>
        </pc:extLst>
      </pc:sldChg>
      <pc:sldChg chg="modSp del modCm">
        <pc:chgData name="ABOU FAYAD, Antoine" userId="S::aboua@who.int::3b04f215-735a-4bd0-aeb5-18cce15699c1" providerId="AD" clId="Web-{EFA5CF73-7729-6CCE-DFA0-704AA7050D31}" dt="2025-03-13T14:36:49.758" v="19"/>
        <pc:sldMkLst>
          <pc:docMk/>
          <pc:sldMk cId="2956939688" sldId="979"/>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5:15.238" v="10" actId="20577"/>
              <pc2:cmMkLst xmlns:pc2="http://schemas.microsoft.com/office/powerpoint/2019/9/main/command">
                <pc:docMk/>
                <pc:sldMk cId="2956939688" sldId="979"/>
                <pc2:cmMk id="{6A63E567-AD0E-46AA-A8CB-950022425EA9}"/>
              </pc2:cmMkLst>
            </pc226:cmChg>
          </p:ext>
        </pc:extLst>
      </pc:sldChg>
      <pc:sldChg chg="modSp modCm">
        <pc:chgData name="ABOU FAYAD, Antoine" userId="S::aboua@who.int::3b04f215-735a-4bd0-aeb5-18cce15699c1" providerId="AD" clId="Web-{EFA5CF73-7729-6CCE-DFA0-704AA7050D31}" dt="2025-03-13T14:39:44.905" v="37" actId="20577"/>
        <pc:sldMkLst>
          <pc:docMk/>
          <pc:sldMk cId="3527907052" sldId="982"/>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9:37.717" v="36" actId="20577"/>
              <pc2:cmMkLst xmlns:pc2="http://schemas.microsoft.com/office/powerpoint/2019/9/main/command">
                <pc:docMk/>
                <pc:sldMk cId="3527907052" sldId="982"/>
                <pc2:cmMk id="{F8544A26-E616-4EBA-B5D5-0DDE1EC1FB30}"/>
              </pc2:cmMkLst>
            </pc226:cmChg>
            <pc226:cmChg xmlns:pc226="http://schemas.microsoft.com/office/powerpoint/2022/06/main/command" chg="mod">
              <pc226:chgData name="ABOU FAYAD, Antoine" userId="S::aboua@who.int::3b04f215-735a-4bd0-aeb5-18cce15699c1" providerId="AD" clId="Web-{EFA5CF73-7729-6CCE-DFA0-704AA7050D31}" dt="2025-03-13T14:39:29.560" v="34" actId="20577"/>
              <pc2:cmMkLst xmlns:pc2="http://schemas.microsoft.com/office/powerpoint/2019/9/main/command">
                <pc:docMk/>
                <pc:sldMk cId="3527907052" sldId="982"/>
                <pc2:cmMk id="{C6BBB3A4-3B61-48DD-9CA8-7E3524CBA449}"/>
              </pc2:cmMkLst>
            </pc226:cmChg>
          </p:ext>
        </pc:extLst>
      </pc:sldChg>
      <pc:sldChg chg="modSp modCm">
        <pc:chgData name="ABOU FAYAD, Antoine" userId="S::aboua@who.int::3b04f215-735a-4bd0-aeb5-18cce15699c1" providerId="AD" clId="Web-{EFA5CF73-7729-6CCE-DFA0-704AA7050D31}" dt="2025-03-13T14:38:37.449" v="29" actId="20577"/>
        <pc:sldMkLst>
          <pc:docMk/>
          <pc:sldMk cId="3974556088" sldId="983"/>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8:34.761" v="28" actId="20577"/>
              <pc2:cmMkLst xmlns:pc2="http://schemas.microsoft.com/office/powerpoint/2019/9/main/command">
                <pc:docMk/>
                <pc:sldMk cId="3974556088" sldId="983"/>
                <pc2:cmMk id="{39704B20-F1F8-4F92-B488-0ACDD10B1B15}"/>
              </pc2:cmMkLst>
            </pc226:cmChg>
            <pc226:cmChg xmlns:pc226="http://schemas.microsoft.com/office/powerpoint/2022/06/main/command" chg="mod">
              <pc226:chgData name="ABOU FAYAD, Antoine" userId="S::aboua@who.int::3b04f215-735a-4bd0-aeb5-18cce15699c1" providerId="AD" clId="Web-{EFA5CF73-7729-6CCE-DFA0-704AA7050D31}" dt="2025-03-13T14:38:20.151" v="27" actId="20577"/>
              <pc2:cmMkLst xmlns:pc2="http://schemas.microsoft.com/office/powerpoint/2019/9/main/command">
                <pc:docMk/>
                <pc:sldMk cId="3974556088" sldId="983"/>
                <pc2:cmMk id="{0C5F22F1-CD2B-4E42-8C24-531AFC6686BA}"/>
              </pc2:cmMkLst>
            </pc226:cmChg>
          </p:ext>
        </pc:extLst>
      </pc:sldChg>
      <pc:sldChg chg="modSp modCm">
        <pc:chgData name="ABOU FAYAD, Antoine" userId="S::aboua@who.int::3b04f215-735a-4bd0-aeb5-18cce15699c1" providerId="AD" clId="Web-{EFA5CF73-7729-6CCE-DFA0-704AA7050D31}" dt="2025-03-13T14:39:07.106" v="33"/>
        <pc:sldMkLst>
          <pc:docMk/>
          <pc:sldMk cId="4192576288" sldId="984"/>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8:52.340" v="30" actId="20577"/>
              <pc2:cmMkLst xmlns:pc2="http://schemas.microsoft.com/office/powerpoint/2019/9/main/command">
                <pc:docMk/>
                <pc:sldMk cId="4192576288" sldId="984"/>
                <pc2:cmMk id="{111CB281-22FD-4E7B-AFA5-ACAE444416CA}"/>
              </pc2:cmMkLst>
            </pc226:cmChg>
          </p:ext>
        </pc:extLst>
      </pc:sldChg>
      <pc:sldChg chg="modSp">
        <pc:chgData name="ABOU FAYAD, Antoine" userId="S::aboua@who.int::3b04f215-735a-4bd0-aeb5-18cce15699c1" providerId="AD" clId="Web-{EFA5CF73-7729-6CCE-DFA0-704AA7050D31}" dt="2025-03-13T14:40:09.546" v="39" actId="20577"/>
        <pc:sldMkLst>
          <pc:docMk/>
          <pc:sldMk cId="1493769089" sldId="985"/>
        </pc:sldMkLst>
      </pc:sldChg>
      <pc:sldChg chg="modSp">
        <pc:chgData name="ABOU FAYAD, Antoine" userId="S::aboua@who.int::3b04f215-735a-4bd0-aeb5-18cce15699c1" providerId="AD" clId="Web-{EFA5CF73-7729-6CCE-DFA0-704AA7050D31}" dt="2025-03-13T14:40:19.906" v="41" actId="20577"/>
        <pc:sldMkLst>
          <pc:docMk/>
          <pc:sldMk cId="1346105177" sldId="1000"/>
        </pc:sldMkLst>
      </pc:sldChg>
      <pc:sldChg chg="modSp modCm">
        <pc:chgData name="ABOU FAYAD, Antoine" userId="S::aboua@who.int::3b04f215-735a-4bd0-aeb5-18cce15699c1" providerId="AD" clId="Web-{EFA5CF73-7729-6CCE-DFA0-704AA7050D31}" dt="2025-03-13T14:34:53.067" v="9" actId="20577"/>
        <pc:sldMkLst>
          <pc:docMk/>
          <pc:sldMk cId="688468965" sldId="1003"/>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4:47.816" v="8" actId="20577"/>
              <pc2:cmMkLst xmlns:pc2="http://schemas.microsoft.com/office/powerpoint/2019/9/main/command">
                <pc:docMk/>
                <pc:sldMk cId="688468965" sldId="1003"/>
                <pc2:cmMk id="{95925C1A-45C6-424F-958E-4487AA986FBA}"/>
              </pc2:cmMkLst>
            </pc226:cmChg>
            <pc226:cmChg xmlns:pc226="http://schemas.microsoft.com/office/powerpoint/2022/06/main/command" chg="mod">
              <pc226:chgData name="ABOU FAYAD, Antoine" userId="S::aboua@who.int::3b04f215-735a-4bd0-aeb5-18cce15699c1" providerId="AD" clId="Web-{EFA5CF73-7729-6CCE-DFA0-704AA7050D31}" dt="2025-03-13T14:34:47.816" v="8" actId="20577"/>
              <pc2:cmMkLst xmlns:pc2="http://schemas.microsoft.com/office/powerpoint/2019/9/main/command">
                <pc:docMk/>
                <pc:sldMk cId="688468965" sldId="1003"/>
                <pc2:cmMk id="{AA349B1C-6751-447A-BF3C-C0D45BD5C4D6}"/>
              </pc2:cmMkLst>
            </pc226:cmChg>
            <pc226:cmChg xmlns:pc226="http://schemas.microsoft.com/office/powerpoint/2022/06/main/command" chg="mod">
              <pc226:chgData name="ABOU FAYAD, Antoine" userId="S::aboua@who.int::3b04f215-735a-4bd0-aeb5-18cce15699c1" providerId="AD" clId="Web-{EFA5CF73-7729-6CCE-DFA0-704AA7050D31}" dt="2025-03-13T14:34:47.816" v="8" actId="20577"/>
              <pc2:cmMkLst xmlns:pc2="http://schemas.microsoft.com/office/powerpoint/2019/9/main/command">
                <pc:docMk/>
                <pc:sldMk cId="688468965" sldId="1003"/>
                <pc2:cmMk id="{C81F4FE0-CCCE-4B28-A001-5C657CF1136C}"/>
              </pc2:cmMkLst>
            </pc226:cmChg>
          </p:ext>
        </pc:extLst>
      </pc:sldChg>
      <pc:sldChg chg="modSp modCm">
        <pc:chgData name="ABOU FAYAD, Antoine" userId="S::aboua@who.int::3b04f215-735a-4bd0-aeb5-18cce15699c1" providerId="AD" clId="Web-{EFA5CF73-7729-6CCE-DFA0-704AA7050D31}" dt="2025-03-13T14:37:27.071" v="22" actId="20577"/>
        <pc:sldMkLst>
          <pc:docMk/>
          <pc:sldMk cId="512155070" sldId="1009"/>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7:20.931" v="21" actId="20577"/>
              <pc2:cmMkLst xmlns:pc2="http://schemas.microsoft.com/office/powerpoint/2019/9/main/command">
                <pc:docMk/>
                <pc:sldMk cId="512155070" sldId="1009"/>
                <pc2:cmMk id="{F39B2573-065F-4D91-8134-0860FF702354}"/>
              </pc2:cmMkLst>
            </pc226:cmChg>
          </p:ext>
        </pc:extLst>
      </pc:sldChg>
      <pc:sldChg chg="add del">
        <pc:chgData name="ABOU FAYAD, Antoine" userId="S::aboua@who.int::3b04f215-735a-4bd0-aeb5-18cce15699c1" providerId="AD" clId="Web-{EFA5CF73-7729-6CCE-DFA0-704AA7050D31}" dt="2025-03-13T14:36:48.195" v="18"/>
        <pc:sldMkLst>
          <pc:docMk/>
          <pc:sldMk cId="637503772" sldId="1018"/>
        </pc:sldMkLst>
      </pc:sldChg>
      <pc:sldChg chg="modSp add modCm">
        <pc:chgData name="ABOU FAYAD, Antoine" userId="S::aboua@who.int::3b04f215-735a-4bd0-aeb5-18cce15699c1" providerId="AD" clId="Web-{EFA5CF73-7729-6CCE-DFA0-704AA7050D31}" dt="2025-03-13T14:36:10.256" v="17" actId="20577"/>
        <pc:sldMkLst>
          <pc:docMk/>
          <pc:sldMk cId="1225080328" sldId="1019"/>
        </pc:sldMkLst>
        <pc:extLst>
          <p:ext xmlns:p="http://schemas.openxmlformats.org/presentationml/2006/main" uri="{D6D511B9-2390-475A-947B-AFAB55BFBCF1}">
            <pc226:cmChg xmlns:pc226="http://schemas.microsoft.com/office/powerpoint/2022/06/main/command" chg="mod">
              <pc226:chgData name="ABOU FAYAD, Antoine" userId="S::aboua@who.int::3b04f215-735a-4bd0-aeb5-18cce15699c1" providerId="AD" clId="Web-{EFA5CF73-7729-6CCE-DFA0-704AA7050D31}" dt="2025-03-13T14:36:03.928" v="16" actId="20577"/>
              <pc2:cmMkLst xmlns:pc2="http://schemas.microsoft.com/office/powerpoint/2019/9/main/command">
                <pc:docMk/>
                <pc:sldMk cId="1225080328" sldId="1019"/>
                <pc2:cmMk id="{6A63E567-AD0E-46AA-A8CB-950022425EA9}"/>
              </pc2:cmMkLst>
            </pc226:cmChg>
            <pc226:cmChg xmlns:pc226="http://schemas.microsoft.com/office/powerpoint/2022/06/main/command" chg="mod">
              <pc226:chgData name="ABOU FAYAD, Antoine" userId="S::aboua@who.int::3b04f215-735a-4bd0-aeb5-18cce15699c1" providerId="AD" clId="Web-{EFA5CF73-7729-6CCE-DFA0-704AA7050D31}" dt="2025-03-13T14:36:03.928" v="16" actId="20577"/>
              <pc2:cmMkLst xmlns:pc2="http://schemas.microsoft.com/office/powerpoint/2019/9/main/command">
                <pc:docMk/>
                <pc:sldMk cId="1225080328" sldId="1019"/>
                <pc2:cmMk id="{E04B9C8B-F063-4999-BE31-7A86DDD9FEB0}"/>
              </pc2:cmMkLst>
            </pc226:cmChg>
          </p:ext>
        </pc:extLst>
      </pc:sldChg>
    </pc:docChg>
  </pc:docChgLst>
  <pc:docChgLst>
    <pc:chgData name="ABOU FAYAD, Antoine" userId="S::aboua@who.int::3b04f215-735a-4bd0-aeb5-18cce15699c1" providerId="AD" clId="Web-{E97AD782-7527-9002-A626-319A7D22008F}"/>
    <pc:docChg chg="modSld">
      <pc:chgData name="ABOU FAYAD, Antoine" userId="S::aboua@who.int::3b04f215-735a-4bd0-aeb5-18cce15699c1" providerId="AD" clId="Web-{E97AD782-7527-9002-A626-319A7D22008F}" dt="2025-07-11T10:42:20.316" v="7" actId="20577"/>
      <pc:docMkLst>
        <pc:docMk/>
      </pc:docMkLst>
      <pc:sldChg chg="modSp">
        <pc:chgData name="ABOU FAYAD, Antoine" userId="S::aboua@who.int::3b04f215-735a-4bd0-aeb5-18cce15699c1" providerId="AD" clId="Web-{E97AD782-7527-9002-A626-319A7D22008F}" dt="2025-07-11T10:42:20.316" v="7" actId="20577"/>
        <pc:sldMkLst>
          <pc:docMk/>
          <pc:sldMk cId="233017580" sldId="1002"/>
        </pc:sldMkLst>
        <pc:spChg chg="mod">
          <ac:chgData name="ABOU FAYAD, Antoine" userId="S::aboua@who.int::3b04f215-735a-4bd0-aeb5-18cce15699c1" providerId="AD" clId="Web-{E97AD782-7527-9002-A626-319A7D22008F}" dt="2025-07-11T10:42:20.316" v="7" actId="20577"/>
          <ac:spMkLst>
            <pc:docMk/>
            <pc:sldMk cId="233017580" sldId="1002"/>
            <ac:spMk id="30" creationId="{C712B7E6-9BED-A345-F5CC-7BBD1EDD18B8}"/>
          </ac:spMkLst>
        </pc:spChg>
      </pc:sldChg>
    </pc:docChg>
  </pc:docChgLst>
  <pc:docChgLst>
    <pc:chgData name="Antoine Abou Fayad" userId="3fce6120-de9e-4fb6-b353-a273a5c24602" providerId="ADAL" clId="{F1817408-A231-45F3-A797-434BEBE38795}"/>
    <pc:docChg chg="undo custSel modSld">
      <pc:chgData name="Antoine Abou Fayad" userId="3fce6120-de9e-4fb6-b353-a273a5c24602" providerId="ADAL" clId="{F1817408-A231-45F3-A797-434BEBE38795}" dt="2025-02-10T07:23:07.702" v="164" actId="20577"/>
      <pc:docMkLst>
        <pc:docMk/>
      </pc:docMkLst>
      <pc:sldChg chg="modSp mod modNotesTx">
        <pc:chgData name="Antoine Abou Fayad" userId="3fce6120-de9e-4fb6-b353-a273a5c24602" providerId="ADAL" clId="{F1817408-A231-45F3-A797-434BEBE38795}" dt="2025-02-10T07:06:39.136" v="14" actId="6549"/>
        <pc:sldMkLst>
          <pc:docMk/>
          <pc:sldMk cId="2421413379" sldId="698"/>
        </pc:sldMkLst>
      </pc:sldChg>
      <pc:sldChg chg="modNotesTx">
        <pc:chgData name="Antoine Abou Fayad" userId="3fce6120-de9e-4fb6-b353-a273a5c24602" providerId="ADAL" clId="{F1817408-A231-45F3-A797-434BEBE38795}" dt="2025-02-10T07:05:40.210" v="10" actId="6549"/>
        <pc:sldMkLst>
          <pc:docMk/>
          <pc:sldMk cId="4231797513" sldId="699"/>
        </pc:sldMkLst>
      </pc:sldChg>
      <pc:sldChg chg="modNotesTx">
        <pc:chgData name="Antoine Abou Fayad" userId="3fce6120-de9e-4fb6-b353-a273a5c24602" providerId="ADAL" clId="{F1817408-A231-45F3-A797-434BEBE38795}" dt="2025-02-10T07:19:42.183" v="127" actId="20577"/>
        <pc:sldMkLst>
          <pc:docMk/>
          <pc:sldMk cId="220339152" sldId="700"/>
        </pc:sldMkLst>
      </pc:sldChg>
      <pc:sldChg chg="modSp mod modNotesTx">
        <pc:chgData name="Antoine Abou Fayad" userId="3fce6120-de9e-4fb6-b353-a273a5c24602" providerId="ADAL" clId="{F1817408-A231-45F3-A797-434BEBE38795}" dt="2025-02-10T07:07:35.042" v="18" actId="121"/>
        <pc:sldMkLst>
          <pc:docMk/>
          <pc:sldMk cId="514659603" sldId="701"/>
        </pc:sldMkLst>
      </pc:sldChg>
      <pc:sldChg chg="modSp mod modNotesTx">
        <pc:chgData name="Antoine Abou Fayad" userId="3fce6120-de9e-4fb6-b353-a273a5c24602" providerId="ADAL" clId="{F1817408-A231-45F3-A797-434BEBE38795}" dt="2025-02-10T07:07:58.043" v="22" actId="20577"/>
        <pc:sldMkLst>
          <pc:docMk/>
          <pc:sldMk cId="3443335018" sldId="702"/>
        </pc:sldMkLst>
      </pc:sldChg>
      <pc:sldChg chg="modSp mod modNotesTx">
        <pc:chgData name="Antoine Abou Fayad" userId="3fce6120-de9e-4fb6-b353-a273a5c24602" providerId="ADAL" clId="{F1817408-A231-45F3-A797-434BEBE38795}" dt="2025-02-10T07:08:54.355" v="28" actId="121"/>
        <pc:sldMkLst>
          <pc:docMk/>
          <pc:sldMk cId="4195924943" sldId="704"/>
        </pc:sldMkLst>
      </pc:sldChg>
      <pc:sldChg chg="modNotesTx">
        <pc:chgData name="Antoine Abou Fayad" userId="3fce6120-de9e-4fb6-b353-a273a5c24602" providerId="ADAL" clId="{F1817408-A231-45F3-A797-434BEBE38795}" dt="2025-02-10T07:11:36.569" v="53" actId="6549"/>
        <pc:sldMkLst>
          <pc:docMk/>
          <pc:sldMk cId="786838320" sldId="705"/>
        </pc:sldMkLst>
      </pc:sldChg>
      <pc:sldChg chg="modNotesTx">
        <pc:chgData name="Antoine Abou Fayad" userId="3fce6120-de9e-4fb6-b353-a273a5c24602" providerId="ADAL" clId="{F1817408-A231-45F3-A797-434BEBE38795}" dt="2025-02-10T07:11:42.536" v="54" actId="20577"/>
        <pc:sldMkLst>
          <pc:docMk/>
          <pc:sldMk cId="2809587424" sldId="706"/>
        </pc:sldMkLst>
      </pc:sldChg>
      <pc:sldChg chg="modNotesTx">
        <pc:chgData name="Antoine Abou Fayad" userId="3fce6120-de9e-4fb6-b353-a273a5c24602" providerId="ADAL" clId="{F1817408-A231-45F3-A797-434BEBE38795}" dt="2025-02-10T07:18:54.251" v="115" actId="20577"/>
        <pc:sldMkLst>
          <pc:docMk/>
          <pc:sldMk cId="3725064897" sldId="707"/>
        </pc:sldMkLst>
      </pc:sldChg>
      <pc:sldChg chg="modNotesTx">
        <pc:chgData name="Antoine Abou Fayad" userId="3fce6120-de9e-4fb6-b353-a273a5c24602" providerId="ADAL" clId="{F1817408-A231-45F3-A797-434BEBE38795}" dt="2025-02-10T07:18:49.190" v="114" actId="20577"/>
        <pc:sldMkLst>
          <pc:docMk/>
          <pc:sldMk cId="4093470747" sldId="708"/>
        </pc:sldMkLst>
      </pc:sldChg>
      <pc:sldChg chg="modNotesTx">
        <pc:chgData name="Antoine Abou Fayad" userId="3fce6120-de9e-4fb6-b353-a273a5c24602" providerId="ADAL" clId="{F1817408-A231-45F3-A797-434BEBE38795}" dt="2025-02-10T07:06:19.268" v="11" actId="20577"/>
        <pc:sldMkLst>
          <pc:docMk/>
          <pc:sldMk cId="1913648885" sldId="710"/>
        </pc:sldMkLst>
      </pc:sldChg>
      <pc:sldChg chg="modNotesTx">
        <pc:chgData name="Antoine Abou Fayad" userId="3fce6120-de9e-4fb6-b353-a273a5c24602" providerId="ADAL" clId="{F1817408-A231-45F3-A797-434BEBE38795}" dt="2025-02-10T07:19:37.907" v="126" actId="20577"/>
        <pc:sldMkLst>
          <pc:docMk/>
          <pc:sldMk cId="2765573171" sldId="711"/>
        </pc:sldMkLst>
      </pc:sldChg>
      <pc:sldChg chg="modNotesTx">
        <pc:chgData name="Antoine Abou Fayad" userId="3fce6120-de9e-4fb6-b353-a273a5c24602" providerId="ADAL" clId="{F1817408-A231-45F3-A797-434BEBE38795}" dt="2025-02-10T07:19:13.366" v="120" actId="20577"/>
        <pc:sldMkLst>
          <pc:docMk/>
          <pc:sldMk cId="2976192097" sldId="712"/>
        </pc:sldMkLst>
      </pc:sldChg>
      <pc:sldChg chg="modSp mod modNotesTx">
        <pc:chgData name="Antoine Abou Fayad" userId="3fce6120-de9e-4fb6-b353-a273a5c24602" providerId="ADAL" clId="{F1817408-A231-45F3-A797-434BEBE38795}" dt="2025-02-10T07:19:33.125" v="125" actId="121"/>
        <pc:sldMkLst>
          <pc:docMk/>
          <pc:sldMk cId="3474430760" sldId="715"/>
        </pc:sldMkLst>
      </pc:sldChg>
      <pc:sldChg chg="modNotesTx">
        <pc:chgData name="Antoine Abou Fayad" userId="3fce6120-de9e-4fb6-b353-a273a5c24602" providerId="ADAL" clId="{F1817408-A231-45F3-A797-434BEBE38795}" dt="2025-02-10T07:20:03.170" v="130" actId="20577"/>
        <pc:sldMkLst>
          <pc:docMk/>
          <pc:sldMk cId="4227224476" sldId="717"/>
        </pc:sldMkLst>
      </pc:sldChg>
      <pc:sldChg chg="modSp mod modNotesTx">
        <pc:chgData name="Antoine Abou Fayad" userId="3fce6120-de9e-4fb6-b353-a273a5c24602" providerId="ADAL" clId="{F1817408-A231-45F3-A797-434BEBE38795}" dt="2025-02-10T07:05:14.456" v="3" actId="6549"/>
        <pc:sldMkLst>
          <pc:docMk/>
          <pc:sldMk cId="1744004988" sldId="975"/>
        </pc:sldMkLst>
      </pc:sldChg>
      <pc:sldChg chg="modSp mod modNotesTx">
        <pc:chgData name="Antoine Abou Fayad" userId="3fce6120-de9e-4fb6-b353-a273a5c24602" providerId="ADAL" clId="{F1817408-A231-45F3-A797-434BEBE38795}" dt="2025-02-10T07:05:34.490" v="9" actId="6549"/>
        <pc:sldMkLst>
          <pc:docMk/>
          <pc:sldMk cId="3364476072" sldId="976"/>
        </pc:sldMkLst>
      </pc:sldChg>
      <pc:sldChg chg="modNotesTx">
        <pc:chgData name="Antoine Abou Fayad" userId="3fce6120-de9e-4fb6-b353-a273a5c24602" providerId="ADAL" clId="{F1817408-A231-45F3-A797-434BEBE38795}" dt="2025-02-10T07:10:58.772" v="49" actId="6549"/>
        <pc:sldMkLst>
          <pc:docMk/>
          <pc:sldMk cId="4091163692" sldId="977"/>
        </pc:sldMkLst>
      </pc:sldChg>
      <pc:sldChg chg="modSp mod modNotesTx">
        <pc:chgData name="Antoine Abou Fayad" userId="3fce6120-de9e-4fb6-b353-a273a5c24602" providerId="ADAL" clId="{F1817408-A231-45F3-A797-434BEBE38795}" dt="2025-02-10T07:10:40.489" v="48" actId="121"/>
        <pc:sldMkLst>
          <pc:docMk/>
          <pc:sldMk cId="2956939688" sldId="979"/>
        </pc:sldMkLst>
      </pc:sldChg>
      <pc:sldChg chg="modSp mod modNotesTx">
        <pc:chgData name="Antoine Abou Fayad" userId="3fce6120-de9e-4fb6-b353-a273a5c24602" providerId="ADAL" clId="{F1817408-A231-45F3-A797-434BEBE38795}" dt="2025-02-10T07:11:28.714" v="52" actId="6549"/>
        <pc:sldMkLst>
          <pc:docMk/>
          <pc:sldMk cId="2746473177" sldId="981"/>
        </pc:sldMkLst>
      </pc:sldChg>
      <pc:sldChg chg="modSp mod modNotesTx">
        <pc:chgData name="Antoine Abou Fayad" userId="3fce6120-de9e-4fb6-b353-a273a5c24602" providerId="ADAL" clId="{F1817408-A231-45F3-A797-434BEBE38795}" dt="2025-02-10T07:18:34.405" v="110" actId="20577"/>
        <pc:sldMkLst>
          <pc:docMk/>
          <pc:sldMk cId="3527907052" sldId="982"/>
        </pc:sldMkLst>
      </pc:sldChg>
      <pc:sldChg chg="modSp mod modNotesTx">
        <pc:chgData name="Antoine Abou Fayad" userId="3fce6120-de9e-4fb6-b353-a273a5c24602" providerId="ADAL" clId="{F1817408-A231-45F3-A797-434BEBE38795}" dt="2025-02-10T07:13:13.165" v="69" actId="6549"/>
        <pc:sldMkLst>
          <pc:docMk/>
          <pc:sldMk cId="3974556088" sldId="983"/>
        </pc:sldMkLst>
      </pc:sldChg>
      <pc:sldChg chg="modSp mod modNotesTx">
        <pc:chgData name="Antoine Abou Fayad" userId="3fce6120-de9e-4fb6-b353-a273a5c24602" providerId="ADAL" clId="{F1817408-A231-45F3-A797-434BEBE38795}" dt="2025-02-10T07:18:30.635" v="109" actId="20577"/>
        <pc:sldMkLst>
          <pc:docMk/>
          <pc:sldMk cId="4192576288" sldId="984"/>
        </pc:sldMkLst>
      </pc:sldChg>
      <pc:sldChg chg="modSp mod modNotesTx">
        <pc:chgData name="Antoine Abou Fayad" userId="3fce6120-de9e-4fb6-b353-a273a5c24602" providerId="ADAL" clId="{F1817408-A231-45F3-A797-434BEBE38795}" dt="2025-02-10T07:18:38.091" v="111" actId="20577"/>
        <pc:sldMkLst>
          <pc:docMk/>
          <pc:sldMk cId="1493769089" sldId="985"/>
        </pc:sldMkLst>
      </pc:sldChg>
      <pc:sldChg chg="modSp mod modNotesTx">
        <pc:chgData name="Antoine Abou Fayad" userId="3fce6120-de9e-4fb6-b353-a273a5c24602" providerId="ADAL" clId="{F1817408-A231-45F3-A797-434BEBE38795}" dt="2025-02-10T07:18:44.991" v="113" actId="20577"/>
        <pc:sldMkLst>
          <pc:docMk/>
          <pc:sldMk cId="3561413605" sldId="987"/>
        </pc:sldMkLst>
      </pc:sldChg>
      <pc:sldChg chg="modNotesTx">
        <pc:chgData name="Antoine Abou Fayad" userId="3fce6120-de9e-4fb6-b353-a273a5c24602" providerId="ADAL" clId="{F1817408-A231-45F3-A797-434BEBE38795}" dt="2025-02-10T07:18:57.681" v="116" actId="20577"/>
        <pc:sldMkLst>
          <pc:docMk/>
          <pc:sldMk cId="1207018077" sldId="989"/>
        </pc:sldMkLst>
      </pc:sldChg>
      <pc:sldChg chg="modNotesTx">
        <pc:chgData name="Antoine Abou Fayad" userId="3fce6120-de9e-4fb6-b353-a273a5c24602" providerId="ADAL" clId="{F1817408-A231-45F3-A797-434BEBE38795}" dt="2025-02-10T07:19:02.261" v="117" actId="20577"/>
        <pc:sldMkLst>
          <pc:docMk/>
          <pc:sldMk cId="1405822987" sldId="990"/>
        </pc:sldMkLst>
      </pc:sldChg>
      <pc:sldChg chg="modNotesTx">
        <pc:chgData name="Antoine Abou Fayad" userId="3fce6120-de9e-4fb6-b353-a273a5c24602" providerId="ADAL" clId="{F1817408-A231-45F3-A797-434BEBE38795}" dt="2025-02-10T07:19:49.099" v="128" actId="20577"/>
        <pc:sldMkLst>
          <pc:docMk/>
          <pc:sldMk cId="1172358354" sldId="991"/>
        </pc:sldMkLst>
      </pc:sldChg>
      <pc:sldChg chg="modNotesTx">
        <pc:chgData name="Antoine Abou Fayad" userId="3fce6120-de9e-4fb6-b353-a273a5c24602" providerId="ADAL" clId="{F1817408-A231-45F3-A797-434BEBE38795}" dt="2025-02-10T07:19:52.355" v="129" actId="20577"/>
        <pc:sldMkLst>
          <pc:docMk/>
          <pc:sldMk cId="1910578601" sldId="992"/>
        </pc:sldMkLst>
      </pc:sldChg>
      <pc:sldChg chg="modSp mod modNotesTx">
        <pc:chgData name="Antoine Abou Fayad" userId="3fce6120-de9e-4fb6-b353-a273a5c24602" providerId="ADAL" clId="{F1817408-A231-45F3-A797-434BEBE38795}" dt="2025-02-10T07:20:09.996" v="132" actId="121"/>
        <pc:sldMkLst>
          <pc:docMk/>
          <pc:sldMk cId="979974785" sldId="993"/>
        </pc:sldMkLst>
      </pc:sldChg>
      <pc:sldChg chg="modSp mod modNotesTx">
        <pc:chgData name="Antoine Abou Fayad" userId="3fce6120-de9e-4fb6-b353-a273a5c24602" providerId="ADAL" clId="{F1817408-A231-45F3-A797-434BEBE38795}" dt="2025-02-10T07:23:07.702" v="164" actId="20577"/>
        <pc:sldMkLst>
          <pc:docMk/>
          <pc:sldMk cId="2690524468" sldId="994"/>
        </pc:sldMkLst>
      </pc:sldChg>
      <pc:sldChg chg="modNotesTx">
        <pc:chgData name="Antoine Abou Fayad" userId="3fce6120-de9e-4fb6-b353-a273a5c24602" providerId="ADAL" clId="{F1817408-A231-45F3-A797-434BEBE38795}" dt="2025-02-10T07:20:24.231" v="134" actId="20577"/>
        <pc:sldMkLst>
          <pc:docMk/>
          <pc:sldMk cId="234393347" sldId="995"/>
        </pc:sldMkLst>
      </pc:sldChg>
      <pc:sldChg chg="modSp mod modNotesTx">
        <pc:chgData name="Antoine Abou Fayad" userId="3fce6120-de9e-4fb6-b353-a273a5c24602" providerId="ADAL" clId="{F1817408-A231-45F3-A797-434BEBE38795}" dt="2025-02-10T07:09:09.915" v="30" actId="20577"/>
        <pc:sldMkLst>
          <pc:docMk/>
          <pc:sldMk cId="1667720250" sldId="997"/>
        </pc:sldMkLst>
      </pc:sldChg>
      <pc:sldChg chg="modNotesTx">
        <pc:chgData name="Antoine Abou Fayad" userId="3fce6120-de9e-4fb6-b353-a273a5c24602" providerId="ADAL" clId="{F1817408-A231-45F3-A797-434BEBE38795}" dt="2025-02-10T07:19:05.911" v="118" actId="20577"/>
        <pc:sldMkLst>
          <pc:docMk/>
          <pc:sldMk cId="440555122" sldId="999"/>
        </pc:sldMkLst>
      </pc:sldChg>
      <pc:sldChg chg="modSp mod modNotesTx">
        <pc:chgData name="Antoine Abou Fayad" userId="3fce6120-de9e-4fb6-b353-a273a5c24602" providerId="ADAL" clId="{F1817408-A231-45F3-A797-434BEBE38795}" dt="2025-02-10T07:18:42.139" v="112" actId="20577"/>
        <pc:sldMkLst>
          <pc:docMk/>
          <pc:sldMk cId="1346105177" sldId="1000"/>
        </pc:sldMkLst>
      </pc:sldChg>
      <pc:sldChg chg="modSp mod modNotesTx">
        <pc:chgData name="Antoine Abou Fayad" userId="3fce6120-de9e-4fb6-b353-a273a5c24602" providerId="ADAL" clId="{F1817408-A231-45F3-A797-434BEBE38795}" dt="2025-02-10T07:05:03.574" v="1" actId="6549"/>
        <pc:sldMkLst>
          <pc:docMk/>
          <pc:sldMk cId="233017580" sldId="1002"/>
        </pc:sldMkLst>
      </pc:sldChg>
      <pc:sldChg chg="modSp mod modNotesTx">
        <pc:chgData name="Antoine Abou Fayad" userId="3fce6120-de9e-4fb6-b353-a273a5c24602" providerId="ADAL" clId="{F1817408-A231-45F3-A797-434BEBE38795}" dt="2025-02-10T07:09:20.441" v="32" actId="20577"/>
        <pc:sldMkLst>
          <pc:docMk/>
          <pc:sldMk cId="688468965" sldId="1003"/>
        </pc:sldMkLst>
      </pc:sldChg>
      <pc:sldChg chg="modSp mod modNotesTx">
        <pc:chgData name="Antoine Abou Fayad" userId="3fce6120-de9e-4fb6-b353-a273a5c24602" providerId="ADAL" clId="{F1817408-A231-45F3-A797-434BEBE38795}" dt="2025-02-10T07:09:38.254" v="34" actId="20577"/>
        <pc:sldMkLst>
          <pc:docMk/>
          <pc:sldMk cId="1718073529" sldId="1004"/>
        </pc:sldMkLst>
      </pc:sldChg>
      <pc:sldChg chg="modSp mod modNotesTx">
        <pc:chgData name="Antoine Abou Fayad" userId="3fce6120-de9e-4fb6-b353-a273a5c24602" providerId="ADAL" clId="{F1817408-A231-45F3-A797-434BEBE38795}" dt="2025-02-10T07:09:55.290" v="36" actId="20577"/>
        <pc:sldMkLst>
          <pc:docMk/>
          <pc:sldMk cId="1084426198" sldId="1005"/>
        </pc:sldMkLst>
      </pc:sldChg>
      <pc:sldChg chg="modNotesTx">
        <pc:chgData name="Antoine Abou Fayad" userId="3fce6120-de9e-4fb6-b353-a273a5c24602" providerId="ADAL" clId="{F1817408-A231-45F3-A797-434BEBE38795}" dt="2025-02-10T07:11:50.248" v="55" actId="6549"/>
        <pc:sldMkLst>
          <pc:docMk/>
          <pc:sldMk cId="1364692353" sldId="1006"/>
        </pc:sldMkLst>
      </pc:sldChg>
      <pc:sldChg chg="modNotesTx">
        <pc:chgData name="Antoine Abou Fayad" userId="3fce6120-de9e-4fb6-b353-a273a5c24602" providerId="ADAL" clId="{F1817408-A231-45F3-A797-434BEBE38795}" dt="2025-02-10T07:20:17.058" v="133" actId="20577"/>
        <pc:sldMkLst>
          <pc:docMk/>
          <pc:sldMk cId="2080236725" sldId="1007"/>
        </pc:sldMkLst>
      </pc:sldChg>
      <pc:sldChg chg="modNotesTx">
        <pc:chgData name="Antoine Abou Fayad" userId="3fce6120-de9e-4fb6-b353-a273a5c24602" providerId="ADAL" clId="{F1817408-A231-45F3-A797-434BEBE38795}" dt="2025-02-10T07:11:13.257" v="50" actId="20577"/>
        <pc:sldMkLst>
          <pc:docMk/>
          <pc:sldMk cId="512155070" sldId="1009"/>
        </pc:sldMkLst>
      </pc:sldChg>
      <pc:sldChg chg="modNotesTx">
        <pc:chgData name="Antoine Abou Fayad" userId="3fce6120-de9e-4fb6-b353-a273a5c24602" providerId="ADAL" clId="{F1817408-A231-45F3-A797-434BEBE38795}" dt="2025-02-10T07:19:10.344" v="119" actId="20577"/>
        <pc:sldMkLst>
          <pc:docMk/>
          <pc:sldMk cId="1228708489" sldId="1011"/>
        </pc:sldMkLst>
      </pc:sldChg>
      <pc:sldChg chg="modSp mod modNotesTx">
        <pc:chgData name="Antoine Abou Fayad" userId="3fce6120-de9e-4fb6-b353-a273a5c24602" providerId="ADAL" clId="{F1817408-A231-45F3-A797-434BEBE38795}" dt="2025-02-10T07:08:32.178" v="25" actId="20577"/>
        <pc:sldMkLst>
          <pc:docMk/>
          <pc:sldMk cId="1668524727" sldId="1014"/>
        </pc:sldMkLst>
      </pc:sldChg>
      <pc:sldChg chg="modNotesTx">
        <pc:chgData name="Antoine Abou Fayad" userId="3fce6120-de9e-4fb6-b353-a273a5c24602" providerId="ADAL" clId="{F1817408-A231-45F3-A797-434BEBE38795}" dt="2025-02-10T07:11:56.060" v="56" actId="6549"/>
        <pc:sldMkLst>
          <pc:docMk/>
          <pc:sldMk cId="631760942" sldId="1015"/>
        </pc:sldMkLst>
      </pc:sldChg>
      <pc:sldChg chg="modNotesTx">
        <pc:chgData name="Antoine Abou Fayad" userId="3fce6120-de9e-4fb6-b353-a273a5c24602" providerId="ADAL" clId="{F1817408-A231-45F3-A797-434BEBE38795}" dt="2025-02-10T07:08:08.010" v="23" actId="20577"/>
        <pc:sldMkLst>
          <pc:docMk/>
          <pc:sldMk cId="126448620" sldId="1016"/>
        </pc:sldMkLst>
      </pc:sldChg>
      <pc:sldChg chg="modSp mod modNotesTx">
        <pc:chgData name="Antoine Abou Fayad" userId="3fce6120-de9e-4fb6-b353-a273a5c24602" providerId="ADAL" clId="{F1817408-A231-45F3-A797-434BEBE38795}" dt="2025-02-10T07:23:04.958" v="163" actId="20577"/>
        <pc:sldMkLst>
          <pc:docMk/>
          <pc:sldMk cId="2703333009" sldId="1017"/>
        </pc:sldMkLst>
      </pc:sldChg>
    </pc:docChg>
  </pc:docChgLst>
  <pc:docChgLst>
    <pc:chgData name="MOHAMED, Mohamed" userId="S::mohamedmoh@who.int::22f376a7-7c9f-42bd-ace1-71ef31b96753" providerId="AD" clId="Web-{D41FFAE5-68C8-64BE-6B2D-01E425ED178A}"/>
    <pc:docChg chg="mod modSld">
      <pc:chgData name="MOHAMED, Mohamed" userId="S::mohamedmoh@who.int::22f376a7-7c9f-42bd-ace1-71ef31b96753" providerId="AD" clId="Web-{D41FFAE5-68C8-64BE-6B2D-01E425ED178A}" dt="2025-02-28T13:35:58.112" v="43" actId="20577"/>
      <pc:docMkLst>
        <pc:docMk/>
      </pc:docMkLst>
      <pc:sldChg chg="modSp">
        <pc:chgData name="MOHAMED, Mohamed" userId="S::mohamedmoh@who.int::22f376a7-7c9f-42bd-ace1-71ef31b96753" providerId="AD" clId="Web-{D41FFAE5-68C8-64BE-6B2D-01E425ED178A}" dt="2025-02-28T13:26:31.911" v="24" actId="20577"/>
        <pc:sldMkLst>
          <pc:docMk/>
          <pc:sldMk cId="4195924943" sldId="704"/>
        </pc:sldMkLst>
      </pc:sldChg>
      <pc:sldChg chg="modSp">
        <pc:chgData name="MOHAMED, Mohamed" userId="S::mohamedmoh@who.int::22f376a7-7c9f-42bd-ace1-71ef31b96753" providerId="AD" clId="Web-{D41FFAE5-68C8-64BE-6B2D-01E425ED178A}" dt="2025-02-28T13:17:01.195" v="10" actId="1076"/>
        <pc:sldMkLst>
          <pc:docMk/>
          <pc:sldMk cId="1913648885" sldId="710"/>
        </pc:sldMkLst>
      </pc:sldChg>
      <pc:sldChg chg="modSp">
        <pc:chgData name="MOHAMED, Mohamed" userId="S::mohamedmoh@who.int::22f376a7-7c9f-42bd-ace1-71ef31b96753" providerId="AD" clId="Web-{D41FFAE5-68C8-64BE-6B2D-01E425ED178A}" dt="2025-02-28T13:29:14.884" v="27" actId="20577"/>
        <pc:sldMkLst>
          <pc:docMk/>
          <pc:sldMk cId="1667720250" sldId="997"/>
        </pc:sldMkLst>
      </pc:sldChg>
      <pc:sldChg chg="modSp">
        <pc:chgData name="MOHAMED, Mohamed" userId="S::mohamedmoh@who.int::22f376a7-7c9f-42bd-ace1-71ef31b96753" providerId="AD" clId="Web-{D41FFAE5-68C8-64BE-6B2D-01E425ED178A}" dt="2025-02-28T13:32:46.685" v="40" actId="20577"/>
        <pc:sldMkLst>
          <pc:docMk/>
          <pc:sldMk cId="688468965" sldId="1003"/>
        </pc:sldMkLst>
      </pc:sldChg>
      <pc:sldChg chg="modSp">
        <pc:chgData name="MOHAMED, Mohamed" userId="S::mohamedmoh@who.int::22f376a7-7c9f-42bd-ace1-71ef31b96753" providerId="AD" clId="Web-{D41FFAE5-68C8-64BE-6B2D-01E425ED178A}" dt="2025-02-28T13:35:58.112" v="43" actId="20577"/>
        <pc:sldMkLst>
          <pc:docMk/>
          <pc:sldMk cId="1084426198" sldId="100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82019FC-E7AE-1644-A669-931860FE03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A9C85E5-208E-024B-916A-B4C9EE4EAA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BF369C-DDD0-B948-8D27-61C9140BCD69}" type="datetimeFigureOut">
              <a:rPr lang="fr-FR" smtClean="0"/>
              <a:t>11/07/2025</a:t>
            </a:fld>
            <a:endParaRPr lang="fr-FR"/>
          </a:p>
        </p:txBody>
      </p:sp>
      <p:sp>
        <p:nvSpPr>
          <p:cNvPr id="4" name="Espace réservé du pied de page 3">
            <a:extLst>
              <a:ext uri="{FF2B5EF4-FFF2-40B4-BE49-F238E27FC236}">
                <a16:creationId xmlns:a16="http://schemas.microsoft.com/office/drawing/2014/main" id="{9628F2FD-48D3-0E4E-A7AA-9069F516F3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C41DAB5-CEF6-494C-90E0-5F633DA3D0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B7CAEE-AC5C-1448-AF49-63C05EABE128}" type="slidenum">
              <a:rPr lang="fr-FR" smtClean="0"/>
              <a:t>‹#›</a:t>
            </a:fld>
            <a:endParaRPr lang="fr-FR"/>
          </a:p>
        </p:txBody>
      </p:sp>
    </p:spTree>
    <p:extLst>
      <p:ext uri="{BB962C8B-B14F-4D97-AF65-F5344CB8AC3E}">
        <p14:creationId xmlns:p14="http://schemas.microsoft.com/office/powerpoint/2010/main" val="2321339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DB506-4BC6-CB45-8788-4CDA7FD16C1A}" type="datetimeFigureOut">
              <a:rPr lang="en-GB" smtClean="0"/>
              <a:t>11/07/2025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04E23-EFC6-954F-B42A-4F03BD93428A}" type="slidenum">
              <a:rPr lang="en-GB" smtClean="0"/>
              <a:t>‹#›</a:t>
            </a:fld>
            <a:endParaRPr lang="en-GB"/>
          </a:p>
        </p:txBody>
      </p:sp>
    </p:spTree>
    <p:extLst>
      <p:ext uri="{BB962C8B-B14F-4D97-AF65-F5344CB8AC3E}">
        <p14:creationId xmlns:p14="http://schemas.microsoft.com/office/powerpoint/2010/main" val="370276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gtfcc.org/wp-content/uploads/2024/08/public-health-surveillance-for-cholera-guidance-document-2024-ar.pdf" TargetMode="External"/><Relationship Id="rId7" Type="http://schemas.openxmlformats.org/officeDocument/2006/relationships/hyperlink" Target="https://www.gtfcc.org/resources/gtfcc-laboratory-referral-and-results-reporting-forms/"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gtfcc.org/resources/specimen-collection-preparation-and-packaging-for-transport/" TargetMode="External"/><Relationship Id="rId5" Type="http://schemas.openxmlformats.org/officeDocument/2006/relationships/hyperlink" Target="https://www.gtfcc.org/resources/specimen-collection-preparation-and-packaging-for-transport" TargetMode="External"/><Relationship Id="rId4" Type="http://schemas.openxmlformats.org/officeDocument/2006/relationships/hyperlink" Target="https://www.gtfcc.org/resources/specimen-collection-preparation-and-"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مرحبًا بكم في الوحدة الثانية من هذه الدورة بعنوان</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جمع العينات، التحضير والنقل للكوليرا</a:t>
            </a:r>
            <a:r>
              <a:rPr lang="en-US"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a:t>
            </a:fld>
            <a:endParaRPr lang="en-GB"/>
          </a:p>
        </p:txBody>
      </p:sp>
    </p:spTree>
    <p:extLst>
      <p:ext uri="{BB962C8B-B14F-4D97-AF65-F5344CB8AC3E}">
        <p14:creationId xmlns:p14="http://schemas.microsoft.com/office/powerpoint/2010/main" val="2822915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لاختبار الكوليرا، نحتاج أولاً إلى جمع عينة من البراز من المريض</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كان المريض قادرًا على إنتاج براز سائل بنفسه، سنجمع البراز السائل في حاوية أولية قبل نقل بعضه إلى كوب البراز أو إلى مسحة برازية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في حالات نادرة، قد لا يتمكن المريض من إنتاج براز سائل وقد يكون من الضروري جمع مسحة شرجية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المسحات الشرجية نادرة بالفعل مع مرضى الكوليرا لأن هؤلاء المرضى غالبًا ما يعانون من إسهال مائي غزير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بعد مزيد من تحضير العينة، قد يكون لديك أنواع أخرى من العينات مثل عينة على ورق ترشيح أو في ماء البيبتون القلوي</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سيتم تقديم ذلك في القسم التالي من هذه الوحدة</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10</a:t>
            </a:fld>
            <a:endParaRPr lang="en-GB"/>
          </a:p>
        </p:txBody>
      </p:sp>
    </p:spTree>
    <p:extLst>
      <p:ext uri="{BB962C8B-B14F-4D97-AF65-F5344CB8AC3E}">
        <p14:creationId xmlns:p14="http://schemas.microsoft.com/office/powerpoint/2010/main" val="1172619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قبل أن نتعمق في خطوات جمع العينة، كلمة تحذير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يمكن أن يقتل المبيض أو المطهرات الأخرى البكتيريا المسؤولة عن الكوليرا في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قد يؤدي ذلك إلى عدم عمل الاختبارات بشكل صحيح أو عدم اكتشاف الكوليرا بشكل صحيح</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نسمي ذلك نتيجة سلبية كاذبة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من المهم أن تكون حذرًا عند جمع البراز من المرضى باستخدام حاويات نظيفة فقط دون أي آثار للمطهرات أو بقايا المنظفات أو الملوثات الأخرى مثل البول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قبل الاستخدام، يجب غسل أوعية السرير والدلاء وتطهيرها وشطفها جيدًا بالماء النظيف وتجفيفها</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11</a:t>
            </a:fld>
            <a:endParaRPr lang="en-GB"/>
          </a:p>
        </p:txBody>
      </p:sp>
    </p:spTree>
    <p:extLst>
      <p:ext uri="{BB962C8B-B14F-4D97-AF65-F5344CB8AC3E}">
        <p14:creationId xmlns:p14="http://schemas.microsoft.com/office/powerpoint/2010/main" val="975874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كيفية جمع البراز السائل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من الناحية المثالية، يمكن للمريض أن يقدم لك عينة بنفسه</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في هذه الحالة، قدم للمريض حاوية مثل دلو أو وعاء سرير بدون آثار للمنظفات أو المطهرات، أو كيس بلاستيكي جديد</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مثل كيس زيبلوك</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أو يفضل كوب ورقي قابل للتحلل بفتحة واسعة بما يكفي لاستخدامه لجمع البراز السائل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اشرح للمريض أنه يجب عليه التبول قبل استخدام الحاوية أو الكيس</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يمكنهم بعد ذلك تمرير البراز في الحاوية أو الكيس</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12</a:t>
            </a:fld>
            <a:endParaRPr lang="en-GB"/>
          </a:p>
        </p:txBody>
      </p:sp>
    </p:spTree>
    <p:extLst>
      <p:ext uri="{BB962C8B-B14F-4D97-AF65-F5344CB8AC3E}">
        <p14:creationId xmlns:p14="http://schemas.microsoft.com/office/powerpoint/2010/main" val="1908039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إذا كان المريض طريح الفراش، استخدم وعاء سرير نظيف وغير مستخدم أو دلو موضوع تحت السرير أو تحت المريض</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مرة أخرى، تأكد من أن وعاء السرير لا يحتوي على أي آثار للمبيض أو المطهرات الأخرى</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FC504E23-EFC6-954F-B42A-4F03BD93428A}" type="slidenum">
              <a:rPr lang="en-GB" smtClean="0"/>
              <a:t>13</a:t>
            </a:fld>
            <a:endParaRPr lang="en-GB"/>
          </a:p>
        </p:txBody>
      </p:sp>
    </p:spTree>
    <p:extLst>
      <p:ext uri="{BB962C8B-B14F-4D97-AF65-F5344CB8AC3E}">
        <p14:creationId xmlns:p14="http://schemas.microsoft.com/office/powerpoint/2010/main" val="194574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قد تحتاج بعد ذلك إلى نقل بعض البراز إلى كوب البراز</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يمكن للمريض أيضًا تنفيذ هذا الجزء من الإجراء إذا كان قادرًا على ذلك</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في هذه الحالة، تحتاج إلى تزويد المريض بتعليمات مفصلة خطوة بخطوة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استخدم ملعقة كوب البراز أو ملعقة خشبية معقمة، واجمع بعض البراز في كوب التجميع الأصغر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هناك حاجة إلى عدة ملاعق كبيرة، ولكن لا تزيد عن نصف كوب</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تخلص من البراز المتبقي في الحاوية أو الكيس في المرحاض</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اترك الحاوية في مكان مخصص أو تخلص من الكيس في سلة مهملات بيولوجية مخصصة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اطلب من المريض تسليم كوب التجميع المملوء</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تأكد من إغلاقه بإحكام ووضع العلامات الصحيحة عليه على الأقل برقم تعريف المريض</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14</a:t>
            </a:fld>
            <a:endParaRPr lang="en-GB"/>
          </a:p>
        </p:txBody>
      </p:sp>
    </p:spTree>
    <p:extLst>
      <p:ext uri="{BB962C8B-B14F-4D97-AF65-F5344CB8AC3E}">
        <p14:creationId xmlns:p14="http://schemas.microsoft.com/office/powerpoint/2010/main" val="1685999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بدلاً من البراز في كوب البراز، قد يحتاج المختبر إلى عينة في شكل مسحة في أنبوب وسط ناقل مثل كاري بلير. في هذه الحالة، عندما يكون لديك البراز السائل في حاوية، استخدم مسحة قطنية أو بوليستر معقمة واغمسها في البراز. حركها أو قم بتدويرها لبضع ثوان. تأكد من التقاط بعض المخاط وقطع الأنسجة إذا كانت موجودة في البراز. ثم انقل طرف المسحة أولاً إلى أنبوب وسط النقل، وصولاً إلى قاع الأنبوب. اترك المسحة في الأنبوب، قد تحتاج إلى كسر الطرف. أغلق الأنبوب وضع البيانات عليه بشكل صحيح</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15</a:t>
            </a:fld>
            <a:endParaRPr lang="en-GB"/>
          </a:p>
        </p:txBody>
      </p:sp>
    </p:spTree>
    <p:extLst>
      <p:ext uri="{BB962C8B-B14F-4D97-AF65-F5344CB8AC3E}">
        <p14:creationId xmlns:p14="http://schemas.microsoft.com/office/powerpoint/2010/main" val="347464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altLang="zh-CN"/>
              <a:t>في حالات نادرة، ستحتاج إلى إجراء مسحة شرجية. هذا نادر بالفعل مع مرضى الكوليرا لأنهم يميلون إلى الإصابة بإسهال مائي غزير. تأكد دائمًا من خصوصية المريض وشرح الإجراء. إذا كانت هناك حاجة إلى مسحتين شرجيتين، اجمعهما في نفس الوقت. لذا لإجراء مسحة شرجية:</a:t>
            </a:r>
          </a:p>
          <a:p>
            <a:pPr algn="r" rtl="1"/>
            <a:r>
              <a:rPr lang="ar-LB" altLang="zh-CN"/>
              <a:t>•</a:t>
            </a:r>
            <a:r>
              <a:rPr lang="en-US" altLang="zh-CN"/>
              <a:t> </a:t>
            </a:r>
            <a:r>
              <a:rPr lang="ar-LB" altLang="zh-CN"/>
              <a:t>اجعل المريض يستلقي بشكل مريح على جانبه مع ثني ساقه .</a:t>
            </a:r>
          </a:p>
          <a:p>
            <a:pPr algn="r" rtl="1"/>
            <a:r>
              <a:rPr lang="ar-LB" altLang="zh-CN"/>
              <a:t>•</a:t>
            </a:r>
            <a:r>
              <a:rPr lang="en-US" altLang="zh-CN"/>
              <a:t> </a:t>
            </a:r>
            <a:r>
              <a:rPr lang="ar-LB" altLang="zh-CN"/>
              <a:t>افتح غلاف المسحة من نهاية المقبض، ولا تلمس أبدًا طرف المسحة المعقم.</a:t>
            </a:r>
          </a:p>
          <a:p>
            <a:pPr algn="r" rtl="1"/>
            <a:r>
              <a:rPr lang="ar-LB" altLang="zh-CN"/>
              <a:t>•</a:t>
            </a:r>
            <a:r>
              <a:rPr lang="en-US" altLang="zh-CN"/>
              <a:t> </a:t>
            </a:r>
            <a:r>
              <a:rPr lang="ar-LB" altLang="zh-CN"/>
              <a:t>بلل المسحة في وسط ناقل المعقم.</a:t>
            </a:r>
          </a:p>
          <a:p>
            <a:pPr algn="r" rtl="1"/>
            <a:r>
              <a:rPr lang="ar-LB" altLang="zh-CN"/>
              <a:t>•</a:t>
            </a:r>
            <a:r>
              <a:rPr lang="en-US" altLang="zh-CN"/>
              <a:t> </a:t>
            </a:r>
            <a:r>
              <a:rPr lang="ar-LB" altLang="zh-CN"/>
              <a:t>أدخل المسحة في العضلة العاصرة الشرجية حوالي 3-4 سم.</a:t>
            </a:r>
          </a:p>
          <a:p>
            <a:pPr algn="r" rtl="1"/>
            <a:r>
              <a:rPr lang="ar-LB" altLang="zh-CN"/>
              <a:t>•</a:t>
            </a:r>
            <a:r>
              <a:rPr lang="en-US" altLang="zh-CN"/>
              <a:t> </a:t>
            </a:r>
            <a:r>
              <a:rPr lang="ar-LB" altLang="zh-CN"/>
              <a:t>قم بتدوير المسحة لمدة 5 إلى 10 ثوانٍ، واسحبها بلطف.</a:t>
            </a:r>
          </a:p>
          <a:p>
            <a:pPr algn="r" rtl="1"/>
            <a:r>
              <a:rPr lang="ar-LB" altLang="zh-CN"/>
              <a:t>•</a:t>
            </a:r>
            <a:r>
              <a:rPr lang="en-US" altLang="zh-CN" baseline="0"/>
              <a:t> </a:t>
            </a:r>
            <a:r>
              <a:rPr lang="ar-LB" altLang="zh-CN"/>
              <a:t>افحص المسحة وتأكد من وجود مادة برازية مرئية. إذا لم يكن كذلك، كرر الإجراء باستخدام مسحة جديدة.</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16</a:t>
            </a:fld>
            <a:endParaRPr lang="en-GB"/>
          </a:p>
        </p:txBody>
      </p:sp>
    </p:spTree>
    <p:extLst>
      <p:ext uri="{BB962C8B-B14F-4D97-AF65-F5344CB8AC3E}">
        <p14:creationId xmlns:p14="http://schemas.microsoft.com/office/powerpoint/2010/main" val="1287349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عند العمل باستخدام المسحات المعقمة، من الضروري عدم لمس طرف المسحة أبدًا وإلا فلن تكون معقمة وقد تلوث العينة التي تهدف إلى جمعها</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افتح المسحة الجديدة فقط باستخدام قفازات نظيفة، وافتحها من قاعدة المسحة وليس من الطرف</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عندما يتم إخراجها من عبوتها، لا تدع الطرف المعقم يلمس أي شيء آخر سوى المريض أو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بالنسبة لبعض أنواع المسحات، قد تحتاج إلى كسر مقبض المسحة بحيث يتناسب مع أنبوب كاري بلير</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17</a:t>
            </a:fld>
            <a:endParaRPr lang="en-GB"/>
          </a:p>
        </p:txBody>
      </p:sp>
    </p:spTree>
    <p:extLst>
      <p:ext uri="{BB962C8B-B14F-4D97-AF65-F5344CB8AC3E}">
        <p14:creationId xmlns:p14="http://schemas.microsoft.com/office/powerpoint/2010/main" val="1700356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defRPr/>
            </a:pPr>
            <a:r>
              <a:rPr lang="ar-SA" sz="1200" kern="1200">
                <a:solidFill>
                  <a:schemeClr val="tx1"/>
                </a:solidFill>
                <a:effectLst/>
                <a:latin typeface="+mn-lt"/>
                <a:ea typeface="+mn-ea"/>
                <a:cs typeface="+mn-cs"/>
              </a:rPr>
              <a:t>كقاعدة عامة، يجب التخلص من أي نفايات بيولوجية بشكل مناسب. ينطبق هذا على أي مادة كانت على اتصال بالبراز. إذا كنت تقدم دلاء أو حاويات قابلة لإعادة الاستخدام، فستحتاج إلى وجود نظام لتخزين هذه العناصر وغسلها وتعقيمها بأمان قبل استخدامها مرة أخرى. إذا كنت تقدم أكياسًا يمكن التخلص منها، فيجب أن يكون هناك سلة مهملات بيولوجية متاحة للمريض للتخلص منها وآليات لحرق النفايات البيولوجية وعدم السماح بنشر المواد البلاستيكة الملوثة في البيئة</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18</a:t>
            </a:fld>
            <a:endParaRPr lang="en-GB"/>
          </a:p>
        </p:txBody>
      </p:sp>
    </p:spTree>
    <p:extLst>
      <p:ext uri="{BB962C8B-B14F-4D97-AF65-F5344CB8AC3E}">
        <p14:creationId xmlns:p14="http://schemas.microsoft.com/office/powerpoint/2010/main" val="1162148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الآن بعد أن أصبح لديك عينة براز في كوب تجميع أو لديك مسحة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مسحة برازية أو مسحة شرجية</a:t>
            </a:r>
            <a:r>
              <a:rPr lang="en-US" sz="1200" kern="1200">
                <a:solidFill>
                  <a:schemeClr val="tx1"/>
                </a:solidFill>
                <a:effectLst/>
                <a:latin typeface="+mn-lt"/>
                <a:ea typeface="+mn-ea"/>
                <a:cs typeface="+mn-cs"/>
              </a:rPr>
              <a:t>)</a:t>
            </a:r>
            <a:r>
              <a:rPr lang="ar-SA" sz="1200" kern="1200">
                <a:solidFill>
                  <a:schemeClr val="tx1"/>
                </a:solidFill>
                <a:effectLst/>
                <a:latin typeface="+mn-lt"/>
                <a:ea typeface="+mn-ea"/>
                <a:cs typeface="+mn-cs"/>
              </a:rPr>
              <a:t>، ماذا ستفعل بعد ذلك؟ قد ترغب في تحضير العينة للنقل إلى المختبر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سنناقش الإجراءات الخاصة بذلك في الجزء التالي من هذه الدورة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قد يُطلب منك أيضًا اختبار عينتك مباشرة باستخدام اختبار تشخيص سريع</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سنناقش إجراءات الاختبار باستخدام</a:t>
            </a:r>
            <a:r>
              <a:rPr lang="en-US" sz="1200" kern="1200">
                <a:solidFill>
                  <a:schemeClr val="tx1"/>
                </a:solidFill>
                <a:effectLst/>
                <a:latin typeface="+mn-lt"/>
                <a:ea typeface="+mn-ea"/>
                <a:cs typeface="+mn-cs"/>
              </a:rPr>
              <a:t> RDT </a:t>
            </a:r>
            <a:r>
              <a:rPr lang="ar-SA" sz="1200" kern="1200">
                <a:solidFill>
                  <a:schemeClr val="tx1"/>
                </a:solidFill>
                <a:effectLst/>
                <a:latin typeface="+mn-lt"/>
                <a:ea typeface="+mn-ea"/>
                <a:cs typeface="+mn-cs"/>
              </a:rPr>
              <a:t>في الوحدة التالية</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19</a:t>
            </a:fld>
            <a:endParaRPr lang="en-GB"/>
          </a:p>
        </p:txBody>
      </p:sp>
    </p:spTree>
    <p:extLst>
      <p:ext uri="{BB962C8B-B14F-4D97-AF65-F5344CB8AC3E}">
        <p14:creationId xmlns:p14="http://schemas.microsoft.com/office/powerpoint/2010/main" val="9121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في نهاية هذه الوحدة، ستكون قادرًا على</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وصف ما يجعل العينة مناسبة لاختبار الكوليرا</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جمع وتحضير عينات عالية الجودة لاختبار الكوليرا بأمان</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تحديد العوامل الرئيسية التي تؤثر على تخزين ونقل هذه العينات</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تحديد ما هو مطلوب لنقل العينات بشكل كافٍ</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تطبيق أفضل الممارسات لإعداد التقارير باستخدام العينات</a:t>
            </a:r>
            <a:r>
              <a:rPr lang="en-US" sz="1200" kern="1200">
                <a:solidFill>
                  <a:schemeClr val="tx1"/>
                </a:solidFill>
                <a:effectLst/>
                <a:latin typeface="+mn-lt"/>
                <a:ea typeface="+mn-ea"/>
                <a:cs typeface="+mn-cs"/>
              </a:rPr>
              <a:t>.</a:t>
            </a:r>
          </a:p>
          <a:p>
            <a:pPr algn="r">
              <a:lnSpc>
                <a:spcPct val="107000"/>
              </a:lnSpc>
              <a:spcAft>
                <a:spcPts val="300"/>
              </a:spcAft>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a:t>
            </a:fld>
            <a:endParaRPr lang="en-GB"/>
          </a:p>
        </p:txBody>
      </p:sp>
    </p:spTree>
    <p:extLst>
      <p:ext uri="{BB962C8B-B14F-4D97-AF65-F5344CB8AC3E}">
        <p14:creationId xmlns:p14="http://schemas.microsoft.com/office/powerpoint/2010/main" val="1908871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تخزين العينة وتحضيرها للنقل</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20</a:t>
            </a:fld>
            <a:endParaRPr lang="en-GB"/>
          </a:p>
        </p:txBody>
      </p:sp>
    </p:spTree>
    <p:extLst>
      <p:ext uri="{BB962C8B-B14F-4D97-AF65-F5344CB8AC3E}">
        <p14:creationId xmlns:p14="http://schemas.microsoft.com/office/powerpoint/2010/main" val="1627357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هناك طرق مختلفة لتحضير عينات الكوليرا للنقل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سيعتمد اختيار طريقة النقل على</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ما هي الموارد المتاحة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هل لديك أكواب براز، مسحات كاري بلير، إلخ</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كم من الوقت ستستغرق العينة للوصول إلى المختبر ومتى من المتوقع أن يتم اختبارها</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هل سيتم اختبارها في أقل من ساعتين أو أكثر من ساعتين</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وما هي أنواع الاختبارات التي سيتم إجراؤها في المختبر. هل سيقوم المختبر بزراعة العينة، أو إجراءتفاعل البوليميراز المتسلسل</a:t>
            </a:r>
            <a:endParaRPr lang="en-US" sz="1200" kern="1200">
              <a:solidFill>
                <a:schemeClr val="tx1"/>
              </a:solidFill>
              <a:effectLst/>
              <a:latin typeface="+mn-lt"/>
              <a:ea typeface="+mn-ea"/>
              <a:cs typeface="+mn-cs"/>
            </a:endParaRPr>
          </a:p>
          <a:p>
            <a:pPr marL="171450" lvl="0" indent="-171450" algn="r" rtl="1">
              <a:buFont typeface="Arial" panose="020B0604020202020204" pitchFamily="34" charset="0"/>
              <a:buChar char="•"/>
            </a:pP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على  سبيل المثال. عادة ما يتم اتخاذ هذه القرارات من قبل المختبر بالتنسيق مع فريق الترصد. تأكد من أنك دائمًا على دراية بالإجراءات المطلوبة</a:t>
            </a:r>
            <a:r>
              <a:rPr lang="en-US" sz="1200" kern="1200">
                <a:solidFill>
                  <a:schemeClr val="tx1"/>
                </a:solidFill>
                <a:effectLst/>
                <a:latin typeface="+mn-lt"/>
                <a:ea typeface="+mn-ea"/>
                <a:cs typeface="+mn-cs"/>
              </a:rPr>
              <a:t>.</a:t>
            </a:r>
          </a:p>
          <a:p>
            <a:pPr marL="171450" indent="-171450" algn="r" rtl="1">
              <a:buFont typeface="Arial" panose="020B0604020202020204" pitchFamily="34" charset="0"/>
              <a:buChar cha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21</a:t>
            </a:fld>
            <a:endParaRPr lang="en-GB"/>
          </a:p>
        </p:txBody>
      </p:sp>
    </p:spTree>
    <p:extLst>
      <p:ext uri="{BB962C8B-B14F-4D97-AF65-F5344CB8AC3E}">
        <p14:creationId xmlns:p14="http://schemas.microsoft.com/office/powerpoint/2010/main" val="1813613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هناك</a:t>
            </a:r>
            <a:r>
              <a:rPr lang="en-US" sz="1200" kern="1200">
                <a:solidFill>
                  <a:schemeClr val="tx1"/>
                </a:solidFill>
                <a:effectLst/>
                <a:latin typeface="+mn-lt"/>
                <a:ea typeface="+mn-ea"/>
                <a:cs typeface="+mn-cs"/>
              </a:rPr>
              <a:t> 5 </a:t>
            </a:r>
            <a:r>
              <a:rPr lang="ar-SA" sz="1200" kern="1200">
                <a:solidFill>
                  <a:schemeClr val="tx1"/>
                </a:solidFill>
                <a:effectLst/>
                <a:latin typeface="+mn-lt"/>
                <a:ea typeface="+mn-ea"/>
                <a:cs typeface="+mn-cs"/>
              </a:rPr>
              <a:t>طرق شائعة لتحضير العينات للشحن إلى المختبر</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إرسال عينة مباشرة في كوب البراز</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إرسال عينة كمسحة في وسط ناقل كاري بلير</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إرسال عينة في أنبوب ماء البيبتون القلوي</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إرسال عينة على ورق ترشيح مبلل</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إرسال عينة على ورق ترشيح جاف</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سنمر بالإجراءات وخصائص جميع هذه الطرق</a:t>
            </a:r>
            <a:r>
              <a:rPr lang="en-US" sz="1200" kern="1200">
                <a:solidFill>
                  <a:schemeClr val="tx1"/>
                </a:solidFill>
                <a:effectLst/>
                <a:latin typeface="+mn-lt"/>
                <a:ea typeface="+mn-ea"/>
                <a:cs typeface="+mn-cs"/>
              </a:rPr>
              <a:t>.</a:t>
            </a:r>
          </a:p>
          <a:p>
            <a:pPr marL="171450" indent="-171450" algn="r" rtl="1">
              <a:buFont typeface="Arial" panose="020B0604020202020204" pitchFamily="34" charset="0"/>
              <a:buChar cha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22</a:t>
            </a:fld>
            <a:endParaRPr lang="en-GB"/>
          </a:p>
        </p:txBody>
      </p:sp>
    </p:spTree>
    <p:extLst>
      <p:ext uri="{BB962C8B-B14F-4D97-AF65-F5344CB8AC3E}">
        <p14:creationId xmlns:p14="http://schemas.microsoft.com/office/powerpoint/2010/main" val="3786098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قبل بدء الإجراء، الممارسات الأساسية للسلامة والنظافة هي المفتاح للحفاظ على سلامتك وسلامة مجتمعك. ارتدِ القفازات في كل مرة تجمع فيها عينة براز أو تتعامل معها. إذا كان لديك أي جروح أو خدوش على جلدك، إذا أمكن، قم بتغطيتها بضمادة لاصقة أو شريط جلدي أولاً. عند الانتهاء من جمع العينة والتعامل معها، قم بإزالة القفازات واغسل يديك بالصابون. استخدم زوجًا جديدًا من القفازات واغسل يديك بين كل مريض وآخر. يمكنك أيضًا حماية ملابسك بارتداء ملابس الجراحة أو معطف المختبر. تأكد من الالتزام بالإجراءات المناسبة للتخلص من أي نفايات</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23</a:t>
            </a:fld>
            <a:endParaRPr lang="en-GB"/>
          </a:p>
        </p:txBody>
      </p:sp>
    </p:spTree>
    <p:extLst>
      <p:ext uri="{BB962C8B-B14F-4D97-AF65-F5344CB8AC3E}">
        <p14:creationId xmlns:p14="http://schemas.microsoft.com/office/powerpoint/2010/main" val="3627297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1200"/>
              </a:spcAft>
              <a:buClr>
                <a:srgbClr val="26BCB4"/>
              </a:buClr>
              <a:buSzTx/>
              <a:buFont typeface="Arial" panose="020B0604020202020204" pitchFamily="34" charset="0"/>
              <a:buNone/>
              <a:tabLst/>
              <a:defRPr/>
            </a:pPr>
            <a:r>
              <a:rPr lang="ar-SA" sz="1200" kern="1200">
                <a:solidFill>
                  <a:schemeClr val="tx1"/>
                </a:solidFill>
                <a:effectLst/>
                <a:latin typeface="+mn-lt"/>
                <a:ea typeface="+mn-ea"/>
                <a:cs typeface="+mn-cs"/>
              </a:rPr>
              <a:t>الوسط الأكثر تفضيلاً لنقل العينات المشتبه في احتوائها على ضمة الكوليرا هو وسط يسمى كاري بلير. ستحتاج إلى أنابيب تحتوي على وسط كاري بلير معقم. بشكل عام، تأتي هذه الأنابيب مع مسحات معقمة. إذا كانت عينتك الأولية هي براز سائل في حاوية، استخدم مسحة معقمة لتغمسها في البراز، حركها وانقل المسحة إلى أسفل أأنبوب كاري بلير واتركها في الأنبوب. إذا كان عليك إجراء مسحة شرجية، يمكنك وضع المسحة الشرجية مباشرة في أنبوب كاري بلير. في المتوسط، يمكن تخزين هذه العينات ونقلها لمدة 7 أيام في درجة حرارة الغرفة. كن حذرًا في إبقاء أي عينات بعيدًا عن أشعة الشمس المباشرة. سيتمكن المختبر من إجراء الزراعة مباشرة من هذه العينات، أو حتى اختبار التشخيص السريع والاختبارات الجزيئية ولكن فقط بعد مزيد من المعالجة</a:t>
            </a:r>
            <a:r>
              <a:rPr lang="en-US" sz="1200" kern="1200">
                <a:solidFill>
                  <a:schemeClr val="tx1"/>
                </a:solidFill>
                <a:effectLst/>
                <a:latin typeface="+mn-lt"/>
                <a:ea typeface="+mn-ea"/>
                <a:cs typeface="+mn-cs"/>
              </a:rPr>
              <a:t>.</a:t>
            </a:r>
          </a:p>
          <a:p>
            <a:pPr marL="0" indent="0" algn="r" rtl="1">
              <a:spcAft>
                <a:spcPts val="1200"/>
              </a:spcAft>
              <a:buClr>
                <a:srgbClr val="26BCB4"/>
              </a:buClr>
              <a:buFont typeface="Arial" panose="020B0604020202020204" pitchFamily="34" charset="0"/>
              <a:buNone/>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24</a:t>
            </a:fld>
            <a:endParaRPr lang="en-GB"/>
          </a:p>
        </p:txBody>
      </p:sp>
    </p:spTree>
    <p:extLst>
      <p:ext uri="{BB962C8B-B14F-4D97-AF65-F5344CB8AC3E}">
        <p14:creationId xmlns:p14="http://schemas.microsoft.com/office/powerpoint/2010/main" val="4201340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يمكن إرسال عينات البراز إلى المختبر في كوب البراز البسيط الأولي ولكن يجب اختبارها بسرعة في غضون ساعتين من الجمع</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إرسال هذه العينات في درجة حرارة الغرفة، ويفضل أن تكون بين</a:t>
            </a:r>
            <a:r>
              <a:rPr lang="en-US" sz="1200" kern="1200">
                <a:solidFill>
                  <a:schemeClr val="tx1"/>
                </a:solidFill>
                <a:effectLst/>
                <a:latin typeface="+mn-lt"/>
                <a:ea typeface="+mn-ea"/>
                <a:cs typeface="+mn-cs"/>
              </a:rPr>
              <a:t> 22 </a:t>
            </a:r>
            <a:r>
              <a:rPr lang="ar-SA" sz="1200" kern="1200">
                <a:solidFill>
                  <a:schemeClr val="tx1"/>
                </a:solidFill>
                <a:effectLst/>
                <a:latin typeface="+mn-lt"/>
                <a:ea typeface="+mn-ea"/>
                <a:cs typeface="+mn-cs"/>
              </a:rPr>
              <a:t>و</a:t>
            </a:r>
            <a:r>
              <a:rPr lang="en-US" sz="1200" kern="1200">
                <a:solidFill>
                  <a:schemeClr val="tx1"/>
                </a:solidFill>
                <a:effectLst/>
                <a:latin typeface="+mn-lt"/>
                <a:ea typeface="+mn-ea"/>
                <a:cs typeface="+mn-cs"/>
              </a:rPr>
              <a:t> 25 </a:t>
            </a:r>
            <a:r>
              <a:rPr lang="ar-SA" sz="1200" kern="1200">
                <a:solidFill>
                  <a:schemeClr val="tx1"/>
                </a:solidFill>
                <a:effectLst/>
                <a:latin typeface="+mn-lt"/>
                <a:ea typeface="+mn-ea"/>
                <a:cs typeface="+mn-cs"/>
              </a:rPr>
              <a:t>درجة مئوية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لا توجد حاجة عامة لإضافة أكياس الثلج إلا إذا كانت درجة الحرارة متوقعة أن تتجاوز</a:t>
            </a:r>
            <a:r>
              <a:rPr lang="en-US" sz="1200" kern="1200">
                <a:solidFill>
                  <a:schemeClr val="tx1"/>
                </a:solidFill>
                <a:effectLst/>
                <a:latin typeface="+mn-lt"/>
                <a:ea typeface="+mn-ea"/>
                <a:cs typeface="+mn-cs"/>
              </a:rPr>
              <a:t> 35 </a:t>
            </a:r>
            <a:r>
              <a:rPr lang="ar-SA" sz="1200" kern="1200">
                <a:solidFill>
                  <a:schemeClr val="tx1"/>
                </a:solidFill>
                <a:effectLst/>
                <a:latin typeface="+mn-lt"/>
                <a:ea typeface="+mn-ea"/>
                <a:cs typeface="+mn-cs"/>
              </a:rPr>
              <a:t>درجة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من هذه الأنواع من العينات، إذا تم إجراء الاختبارات بسرعة، يمكن للمختبر إجراء اختبار التشخيص السريع أو الزراعة أو حتى التحليل الجزيئي</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25</a:t>
            </a:fld>
            <a:endParaRPr lang="en-GB"/>
          </a:p>
        </p:txBody>
      </p:sp>
    </p:spTree>
    <p:extLst>
      <p:ext uri="{BB962C8B-B14F-4D97-AF65-F5344CB8AC3E}">
        <p14:creationId xmlns:p14="http://schemas.microsoft.com/office/powerpoint/2010/main" val="3234371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1200"/>
              </a:spcAft>
              <a:buClr>
                <a:srgbClr val="26BCB4"/>
              </a:buClr>
              <a:buSzTx/>
              <a:buFont typeface="Arial" panose="020B0604020202020204" pitchFamily="34" charset="0"/>
              <a:buNone/>
              <a:tabLst/>
              <a:defRPr/>
            </a:pPr>
            <a:r>
              <a:rPr lang="ar-SA" sz="1200" kern="1200">
                <a:solidFill>
                  <a:schemeClr val="tx1"/>
                </a:solidFill>
                <a:effectLst/>
                <a:latin typeface="+mn-lt"/>
                <a:ea typeface="+mn-ea"/>
                <a:cs typeface="+mn-cs"/>
              </a:rPr>
              <a:t>يمكن تعليق العينة في ماء البيبتون القلوي لتعزيز نمو ضمة الكوليرا</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هذه الطريقة ليست مفضلة بشكل عام لأنها تتطلب مزيدًا من التحضير ويجب أن تصل إلى المختبر بسرعة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ستحتاج إلى أنابيب ماء البيبتون القلوي المعقمة ومصاصات أو مسحات</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باستخدام مصاصة أو مسحة، انقل بعض البراز من الحاوية الأولية إلى أنبوب ماء البيبتون القلوي بحيث لا يتجاوز البراز</a:t>
            </a:r>
            <a:r>
              <a:rPr lang="en-US" sz="1200" kern="1200">
                <a:solidFill>
                  <a:schemeClr val="tx1"/>
                </a:solidFill>
                <a:effectLst/>
                <a:latin typeface="+mn-lt"/>
                <a:ea typeface="+mn-ea"/>
                <a:cs typeface="+mn-cs"/>
              </a:rPr>
              <a:t> 10% </a:t>
            </a:r>
            <a:r>
              <a:rPr lang="ar-SA" sz="1200" kern="1200">
                <a:solidFill>
                  <a:schemeClr val="tx1"/>
                </a:solidFill>
                <a:effectLst/>
                <a:latin typeface="+mn-lt"/>
                <a:ea typeface="+mn-ea"/>
                <a:cs typeface="+mn-cs"/>
              </a:rPr>
              <a:t>من حجم ماء البيبتون القلوي</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اختبار هذه العينات في غضون</a:t>
            </a:r>
            <a:r>
              <a:rPr lang="en-US" sz="1200" kern="1200">
                <a:solidFill>
                  <a:schemeClr val="tx1"/>
                </a:solidFill>
                <a:effectLst/>
                <a:latin typeface="+mn-lt"/>
                <a:ea typeface="+mn-ea"/>
                <a:cs typeface="+mn-cs"/>
              </a:rPr>
              <a:t> 24 </a:t>
            </a:r>
            <a:r>
              <a:rPr lang="ar-SA" sz="1200" kern="1200">
                <a:solidFill>
                  <a:schemeClr val="tx1"/>
                </a:solidFill>
                <a:effectLst/>
                <a:latin typeface="+mn-lt"/>
                <a:ea typeface="+mn-ea"/>
                <a:cs typeface="+mn-cs"/>
              </a:rPr>
              <a:t>ساعة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نقلها في درجة حرارة الغرفة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وأخيرًا، يمكن استخدام هذه العينة في المختبر لإجراء اختبار التشخيص السريع أو الزراعة أو الاختبارات الجزيئية</a:t>
            </a:r>
            <a:r>
              <a:rPr lang="en-US" sz="1200" kern="1200">
                <a:solidFill>
                  <a:schemeClr val="tx1"/>
                </a:solidFill>
                <a:effectLst/>
                <a:latin typeface="+mn-lt"/>
                <a:ea typeface="+mn-ea"/>
                <a:cs typeface="+mn-cs"/>
              </a:rPr>
              <a:t>.</a:t>
            </a:r>
          </a:p>
          <a:p>
            <a:pPr marL="0" indent="0" algn="r" rtl="1">
              <a:spcAft>
                <a:spcPts val="1200"/>
              </a:spcAft>
              <a:buClr>
                <a:srgbClr val="26BCB4"/>
              </a:buClr>
              <a:buFont typeface="Arial" panose="020B0604020202020204" pitchFamily="34" charset="0"/>
              <a:buNone/>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26</a:t>
            </a:fld>
            <a:endParaRPr lang="en-GB"/>
          </a:p>
        </p:txBody>
      </p:sp>
    </p:spTree>
    <p:extLst>
      <p:ext uri="{BB962C8B-B14F-4D97-AF65-F5344CB8AC3E}">
        <p14:creationId xmlns:p14="http://schemas.microsoft.com/office/powerpoint/2010/main" val="966046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50000"/>
              </a:lnSpc>
              <a:spcBef>
                <a:spcPts val="0"/>
              </a:spcBef>
              <a:spcAft>
                <a:spcPts val="1200"/>
              </a:spcAft>
              <a:buClr>
                <a:srgbClr val="26BCB4"/>
              </a:buClr>
              <a:buSzTx/>
              <a:buFont typeface="Arial" panose="020B0604020202020204" pitchFamily="34" charset="0"/>
              <a:buNone/>
              <a:tabLst/>
              <a:defRPr/>
            </a:pPr>
            <a:r>
              <a:rPr lang="ar-SA" sz="1200" kern="1200">
                <a:solidFill>
                  <a:schemeClr val="tx1"/>
                </a:solidFill>
                <a:effectLst/>
                <a:latin typeface="+mn-lt"/>
                <a:ea typeface="+mn-ea"/>
                <a:cs typeface="+mn-cs"/>
              </a:rPr>
              <a:t>يمكن إرسال العينة على ورق ترشيح مبلل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ستحتاج إلى أقراص ورق ترشيح، محلول ملحي، أنبوب صغير بغطاء لولبي وإبرة أو ملقط للاستخدام الواحد</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استخدم الإبرة أو الملقط للاستخدام الواحد لغمس القرص في البراز، ثم ضع القرص في الأنبوب الصغير، أضف</a:t>
            </a:r>
            <a:r>
              <a:rPr lang="en-US" sz="1200" kern="1200">
                <a:solidFill>
                  <a:schemeClr val="tx1"/>
                </a:solidFill>
                <a:effectLst/>
                <a:latin typeface="+mn-lt"/>
                <a:ea typeface="+mn-ea"/>
                <a:cs typeface="+mn-cs"/>
              </a:rPr>
              <a:t> 2 </a:t>
            </a:r>
            <a:r>
              <a:rPr lang="ar-SA" sz="1200" kern="1200">
                <a:solidFill>
                  <a:schemeClr val="tx1"/>
                </a:solidFill>
                <a:effectLst/>
                <a:latin typeface="+mn-lt"/>
                <a:ea typeface="+mn-ea"/>
                <a:cs typeface="+mn-cs"/>
              </a:rPr>
              <a:t>أو</a:t>
            </a:r>
            <a:r>
              <a:rPr lang="en-US" sz="1200" kern="1200">
                <a:solidFill>
                  <a:schemeClr val="tx1"/>
                </a:solidFill>
                <a:effectLst/>
                <a:latin typeface="+mn-lt"/>
                <a:ea typeface="+mn-ea"/>
                <a:cs typeface="+mn-cs"/>
              </a:rPr>
              <a:t> 3 </a:t>
            </a:r>
            <a:r>
              <a:rPr lang="ar-SA" sz="1200" kern="1200">
                <a:solidFill>
                  <a:schemeClr val="tx1"/>
                </a:solidFill>
                <a:effectLst/>
                <a:latin typeface="+mn-lt"/>
                <a:ea typeface="+mn-ea"/>
                <a:cs typeface="+mn-cs"/>
              </a:rPr>
              <a:t>قطرات من المحلول الملحي وأغلق الأنبوب</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بهذه الطريقة، يمكن تخزين العينة أو نقلها لمدة تصل إلى</a:t>
            </a:r>
            <a:r>
              <a:rPr lang="en-US" sz="1200" kern="1200">
                <a:solidFill>
                  <a:schemeClr val="tx1"/>
                </a:solidFill>
                <a:effectLst/>
                <a:latin typeface="+mn-lt"/>
                <a:ea typeface="+mn-ea"/>
                <a:cs typeface="+mn-cs"/>
              </a:rPr>
              <a:t> 10 </a:t>
            </a:r>
            <a:r>
              <a:rPr lang="ar-SA" sz="1200" kern="1200">
                <a:solidFill>
                  <a:schemeClr val="tx1"/>
                </a:solidFill>
                <a:effectLst/>
                <a:latin typeface="+mn-lt"/>
                <a:ea typeface="+mn-ea"/>
                <a:cs typeface="+mn-cs"/>
              </a:rPr>
              <a:t>أيام في درجة حرارة الغرفة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من هذه العينات، يمكن للمختبر إجراء الزراعة أو الاختبارات الجزيئية ولكنها ستحتاج إلى معالجة إضافية قبل إجراء اختبار التشخيص السريع</a:t>
            </a:r>
            <a:r>
              <a:rPr lang="en-US" sz="1200" kern="1200">
                <a:solidFill>
                  <a:schemeClr val="tx1"/>
                </a:solidFill>
                <a:effectLst/>
                <a:latin typeface="+mn-lt"/>
                <a:ea typeface="+mn-ea"/>
                <a:cs typeface="+mn-cs"/>
              </a:rPr>
              <a:t>.</a:t>
            </a:r>
          </a:p>
          <a:p>
            <a:pPr marL="0" indent="0" algn="r" rtl="1">
              <a:lnSpc>
                <a:spcPct val="150000"/>
              </a:lnSpc>
              <a:spcAft>
                <a:spcPts val="1200"/>
              </a:spcAft>
              <a:buClr>
                <a:srgbClr val="26BCB4"/>
              </a:buClr>
              <a:buFont typeface="Arial" panose="020B0604020202020204" pitchFamily="34" charset="0"/>
              <a:buNone/>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27</a:t>
            </a:fld>
            <a:endParaRPr lang="en-GB"/>
          </a:p>
        </p:txBody>
      </p:sp>
    </p:spTree>
    <p:extLst>
      <p:ext uri="{BB962C8B-B14F-4D97-AF65-F5344CB8AC3E}">
        <p14:creationId xmlns:p14="http://schemas.microsoft.com/office/powerpoint/2010/main" val="772575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يمكن أيضًا إرسال العينات على ورق ترشيح جاف. لهذه الطريقة، ستحتاج إلى بطاقات واتمان، مصاصات للاستخدام الواحد، أكياس بلاستيكية فردية ومجفف. استخدم المصاصة لوضع قطرة واحدة من البراز السائل على ورق الترشيح. دع الورق يجف في الهواء قبل وضعه في كيس فردي مع المجفف. باستخدام هذه الطريقة، يمكن نظريًا الاحتفاظ بالعينة إلى أجل غير مسمى في درجة حرارة الغرفة  </a:t>
            </a:r>
            <a:r>
              <a:rPr lang="en-US" sz="1200" kern="1200">
                <a:solidFill>
                  <a:schemeClr val="tx1"/>
                </a:solidFill>
                <a:effectLst/>
                <a:latin typeface="+mn-lt"/>
                <a:ea typeface="+mn-ea"/>
                <a:cs typeface="+mn-cs"/>
              </a:rPr>
              <a:t>  .</a:t>
            </a:r>
          </a:p>
          <a:p>
            <a:pPr algn="r" rtl="1"/>
            <a:r>
              <a:rPr lang="ar-SA" sz="1200" kern="1200">
                <a:solidFill>
                  <a:schemeClr val="tx1"/>
                </a:solidFill>
                <a:effectLst/>
                <a:latin typeface="+mn-lt"/>
                <a:ea typeface="+mn-ea"/>
                <a:cs typeface="+mn-cs"/>
              </a:rPr>
              <a:t>ولكن المختبر سيتمكن فقط من إجراء التحليل الجزيئي مثل تفاعل البوليميريز المتسلسل   وليس الزراعة أو اختبار التشخيص السريع</a:t>
            </a:r>
            <a:r>
              <a:rPr lang="en-US" sz="1200" kern="1200">
                <a:solidFill>
                  <a:schemeClr val="tx1"/>
                </a:solidFill>
                <a:effectLst/>
                <a:latin typeface="+mn-lt"/>
                <a:ea typeface="+mn-ea"/>
                <a:cs typeface="+mn-cs"/>
              </a:rPr>
              <a:t>.</a:t>
            </a:r>
          </a:p>
          <a:p>
            <a:pPr marL="0" indent="0" algn="r" rtl="1">
              <a:lnSpc>
                <a:spcPct val="150000"/>
              </a:lnSpc>
              <a:spcAft>
                <a:spcPts val="1800"/>
              </a:spcAft>
              <a:buClr>
                <a:srgbClr val="26BCB4"/>
              </a:buClr>
              <a:buFont typeface="Arial" panose="020B0604020202020204" pitchFamily="34" charset="0"/>
              <a:buNone/>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28</a:t>
            </a:fld>
            <a:endParaRPr lang="en-GB"/>
          </a:p>
        </p:txBody>
      </p:sp>
    </p:spTree>
    <p:extLst>
      <p:ext uri="{BB962C8B-B14F-4D97-AF65-F5344CB8AC3E}">
        <p14:creationId xmlns:p14="http://schemas.microsoft.com/office/powerpoint/2010/main" val="146532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وضع البيانات على العينات بدقة أمر بالغ الأهمية. على الأقل، يجب تحديد كل عينة بواسطة</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اسم المريض و</a:t>
            </a:r>
            <a:r>
              <a:rPr lang="en-US" sz="1200" kern="1200">
                <a:solidFill>
                  <a:schemeClr val="tx1"/>
                </a:solidFill>
                <a:effectLst/>
                <a:latin typeface="+mn-lt"/>
                <a:ea typeface="+mn-ea"/>
                <a:cs typeface="+mn-cs"/>
              </a:rPr>
              <a:t>/</a:t>
            </a:r>
            <a:r>
              <a:rPr lang="ar-SA" sz="1200" kern="1200">
                <a:solidFill>
                  <a:schemeClr val="tx1"/>
                </a:solidFill>
                <a:effectLst/>
                <a:latin typeface="+mn-lt"/>
                <a:ea typeface="+mn-ea"/>
                <a:cs typeface="+mn-cs"/>
              </a:rPr>
              <a:t>أو رقم التعريف الفريد</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وقت وتاريخ جمع العينة</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الأحرف الأولى أو اسم الشخص الذي جمع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قد تكون المعلومات الأخرى مهمة مثل نوع الاختبار المطلوب</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أمكن، استخدم الباركودات التي يتم إنشاؤها بواسطة الكمبيوتر والمرتبطة بالمعلومات الإلكترونية الكاملة للمريض</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تأكد من الالتزام بالإرشادات المحلية داخل البلد الذي تتواجد فيه</a:t>
            </a:r>
            <a:r>
              <a:rPr lang="en-US" sz="1200" kern="1200">
                <a:solidFill>
                  <a:schemeClr val="tx1"/>
                </a:solidFill>
                <a:effectLst/>
                <a:latin typeface="+mn-lt"/>
                <a:ea typeface="+mn-ea"/>
                <a:cs typeface="+mn-cs"/>
              </a:rPr>
              <a:t>.</a:t>
            </a:r>
          </a:p>
          <a:p>
            <a:pPr marL="171450" indent="-171450" algn="r" rtl="1">
              <a:buFont typeface="Arial" panose="020B0604020202020204" pitchFamily="34" charset="0"/>
              <a:buChar cha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29</a:t>
            </a:fld>
            <a:endParaRPr lang="en-GB"/>
          </a:p>
        </p:txBody>
      </p:sp>
    </p:spTree>
    <p:extLst>
      <p:ext uri="{BB962C8B-B14F-4D97-AF65-F5344CB8AC3E}">
        <p14:creationId xmlns:p14="http://schemas.microsoft.com/office/powerpoint/2010/main" val="128174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300"/>
              </a:spcAft>
            </a:pPr>
            <a:r>
              <a:rPr lang="ar-SA" sz="1200" kern="1200">
                <a:solidFill>
                  <a:schemeClr val="tx1"/>
                </a:solidFill>
                <a:effectLst/>
                <a:latin typeface="+mn-lt"/>
                <a:ea typeface="+mn-ea"/>
                <a:cs typeface="+mn-cs"/>
              </a:rPr>
              <a:t>تنقسم هذه الوحدة إلى الأقسام الخمسة التالية</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a:t>
            </a:fld>
            <a:endParaRPr lang="en-GB"/>
          </a:p>
        </p:txBody>
      </p:sp>
    </p:spTree>
    <p:extLst>
      <p:ext uri="{BB962C8B-B14F-4D97-AF65-F5344CB8AC3E}">
        <p14:creationId xmlns:p14="http://schemas.microsoft.com/office/powerpoint/2010/main" val="2233438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نقل العينات</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30</a:t>
            </a:fld>
            <a:endParaRPr lang="en-GB"/>
          </a:p>
        </p:txBody>
      </p:sp>
    </p:spTree>
    <p:extLst>
      <p:ext uri="{BB962C8B-B14F-4D97-AF65-F5344CB8AC3E}">
        <p14:creationId xmlns:p14="http://schemas.microsoft.com/office/powerpoint/2010/main" val="2446016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عند الحديث عن نقل العينات، نهدف إلى نقل عينة من موقع واحد، عادةً منشأة صحية ولكن أحيانًا مختبر، إلى موقع آخر مثل مختبر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نريد القيام بذلك بطريقة آمنة</a:t>
            </a:r>
            <a:r>
              <a:rPr lang="en-US" sz="1200" kern="1200">
                <a:solidFill>
                  <a:schemeClr val="tx1"/>
                </a:solidFill>
                <a:effectLst/>
                <a:latin typeface="+mn-lt"/>
                <a:ea typeface="+mn-ea"/>
                <a:cs typeface="+mn-cs"/>
              </a:rPr>
              <a:t> - </a:t>
            </a:r>
            <a:r>
              <a:rPr lang="ar-SA" sz="1200" kern="1200">
                <a:solidFill>
                  <a:schemeClr val="tx1"/>
                </a:solidFill>
                <a:effectLst/>
                <a:latin typeface="+mn-lt"/>
                <a:ea typeface="+mn-ea"/>
                <a:cs typeface="+mn-cs"/>
              </a:rPr>
              <a:t>بحيث لا يتعرض الشخص الذي ينقل العينة، ولا المجتمع أو البيئة لما في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 وبطريقة آمنة من السرقة على سبيل المثال، وبطريقة تحافظ على جودة العينة بحيث يمكن تحليلها بشكل أكبر</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31</a:t>
            </a:fld>
            <a:endParaRPr lang="en-GB"/>
          </a:p>
        </p:txBody>
      </p:sp>
    </p:spTree>
    <p:extLst>
      <p:ext uri="{BB962C8B-B14F-4D97-AF65-F5344CB8AC3E}">
        <p14:creationId xmlns:p14="http://schemas.microsoft.com/office/powerpoint/2010/main" val="1720902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يجب أن تكون هناك إجراءات متاحة بسهولة لأخذ العينات، التعبئة، والنقل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أن تأخذ هذه الإجراءات في الاعتبار ظروف نظام النقل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كيف سيتم نقل العينات على سبيل المثال، بالدراجة النارية، بالسيارة، بالطائرة؟ كم من الوقت ستستغرق العينات للوصول إلى المختبر؟ قد تكون هناك إجراءات مختلفة لآليات النقل المختلفة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أن تكون لديك أيضًا نماذج إحالة أو نقل العينات متاحة بسهولة لمشاركة معلومات المريض مع العينات بطريقة موحدة</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32</a:t>
            </a:fld>
            <a:endParaRPr lang="en-GB"/>
          </a:p>
        </p:txBody>
      </p:sp>
    </p:spTree>
    <p:extLst>
      <p:ext uri="{BB962C8B-B14F-4D97-AF65-F5344CB8AC3E}">
        <p14:creationId xmlns:p14="http://schemas.microsoft.com/office/powerpoint/2010/main" val="3958204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من الضروري اتباع جميع اللوائح المعمول بها عند نقل العوامل المعدية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تأتي اللوائح الخاصة بنقل العينات البيولوجية والعوامل المعدية من عدة منظمات دولية ووطنية لضمان السلامة والأمان والامتثال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تشمل المصادر الرئيسية</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الاتحاد الدولي للنقل الجوي</a:t>
            </a:r>
            <a:r>
              <a:rPr lang="en-US" sz="1200" kern="1200">
                <a:solidFill>
                  <a:schemeClr val="tx1"/>
                </a:solidFill>
                <a:effectLst/>
                <a:latin typeface="+mn-lt"/>
                <a:ea typeface="+mn-ea"/>
                <a:cs typeface="+mn-cs"/>
              </a:rPr>
              <a:t> (IATA)</a:t>
            </a:r>
            <a:r>
              <a:rPr lang="ar-SA" sz="1200" kern="1200">
                <a:solidFill>
                  <a:schemeClr val="tx1"/>
                </a:solidFill>
                <a:effectLst/>
                <a:latin typeface="+mn-lt"/>
                <a:ea typeface="+mn-ea"/>
                <a:cs typeface="+mn-cs"/>
              </a:rPr>
              <a:t>، منظمة الطيران المدني الدولي</a:t>
            </a:r>
            <a:r>
              <a:rPr lang="en-US" sz="1200" kern="1200">
                <a:solidFill>
                  <a:schemeClr val="tx1"/>
                </a:solidFill>
                <a:effectLst/>
                <a:latin typeface="+mn-lt"/>
                <a:ea typeface="+mn-ea"/>
                <a:cs typeface="+mn-cs"/>
              </a:rPr>
              <a:t> (ICAO)</a:t>
            </a:r>
            <a:r>
              <a:rPr lang="ar-SA" sz="1200" kern="1200">
                <a:solidFill>
                  <a:schemeClr val="tx1"/>
                </a:solidFill>
                <a:effectLst/>
                <a:latin typeface="+mn-lt"/>
                <a:ea typeface="+mn-ea"/>
                <a:cs typeface="+mn-cs"/>
              </a:rPr>
              <a:t>، وكالات النقل بالسكك الحديدية، الطرق والبحر، خدمات البريد وحتى شركات النقل الخاصة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يمكنك العثور على دورات تدريبية وشهادات متاحة عبر الإنترنت</a:t>
            </a:r>
            <a:r>
              <a:rPr lang="en-US" sz="1200" kern="1200">
                <a:solidFill>
                  <a:schemeClr val="tx1"/>
                </a:solidFill>
                <a:effectLst/>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33</a:t>
            </a:fld>
            <a:endParaRPr lang="en-GB"/>
          </a:p>
        </p:txBody>
      </p:sp>
    </p:spTree>
    <p:extLst>
      <p:ext uri="{BB962C8B-B14F-4D97-AF65-F5344CB8AC3E}">
        <p14:creationId xmlns:p14="http://schemas.microsoft.com/office/powerpoint/2010/main" val="2504178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لنقل العينات، نستخدم ما يسمى بالتعبئة الثلاثية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أولاً، يجب حماية كل عينة بواسطة حاوية أولية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هذه حاوية محكمة الإغلاق، معقمة وموسومة وعادةً ما تكون كوب براز، أو أنبوب يحتوي على مسحة في وسط كاري بلير على سبيل المثال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أن يكون هناك طبقة من المواد الماصة مثل ورق المناديل حول الحاوية الأولية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أن يكون هناك ما يكفي من المواد الماصة لامتصاص كل محتوى الحاوية الأولية إذا تسربت</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ثم يتم استخدام حاوية ثانوية، مثل علبة بلاستيكية بغطاء ويتم إغلاقها لاحتواء المزيد من التسرب</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أخيرًا، يتم استخدام حاوية ثالثية مثل صندوق من الورق المقوى أو مبرد لحماية جميع العينات من الأضرار المادية أو الضغط الخارجي</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استخدام التعبئة الثلاثية سواء تم نقل العينة محليًا في البلد أو دوليًا</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34</a:t>
            </a:fld>
            <a:endParaRPr lang="en-GB"/>
          </a:p>
        </p:txBody>
      </p:sp>
    </p:spTree>
    <p:extLst>
      <p:ext uri="{BB962C8B-B14F-4D97-AF65-F5344CB8AC3E}">
        <p14:creationId xmlns:p14="http://schemas.microsoft.com/office/powerpoint/2010/main" val="4270525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في هذا المثال، سترى توضيحًا لكيفية تعبئة المواد النموذجية معًا للنقل داخل البلد</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35</a:t>
            </a:fld>
            <a:endParaRPr lang="en-GB"/>
          </a:p>
        </p:txBody>
      </p:sp>
    </p:spTree>
    <p:extLst>
      <p:ext uri="{BB962C8B-B14F-4D97-AF65-F5344CB8AC3E}">
        <p14:creationId xmlns:p14="http://schemas.microsoft.com/office/powerpoint/2010/main" val="496590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لنقل العينات دوليًا، قد تكون هناك حاجة إلى تعبئة ومواد محددة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هناك دورات تدريبية وشهادات متاحة للأفراد المسؤولين عن الشحنات الدولية</a:t>
            </a:r>
            <a:r>
              <a:rPr lang="en-US" sz="1200" kern="1200">
                <a:solidFill>
                  <a:schemeClr val="tx1"/>
                </a:solidFill>
                <a:effectLst/>
                <a:latin typeface="+mn-lt"/>
                <a:ea typeface="+mn-ea"/>
                <a:cs typeface="+mn-cs"/>
              </a:rPr>
              <a:t>.</a:t>
            </a:r>
          </a:p>
          <a:p>
            <a:pPr algn="r" rtl="1">
              <a:defRP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36</a:t>
            </a:fld>
            <a:endParaRPr lang="en-GB"/>
          </a:p>
        </p:txBody>
      </p:sp>
    </p:spTree>
    <p:extLst>
      <p:ext uri="{BB962C8B-B14F-4D97-AF65-F5344CB8AC3E}">
        <p14:creationId xmlns:p14="http://schemas.microsoft.com/office/powerpoint/2010/main" val="4158198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درجات الحرارة الباردة تقلل من صلاحية ضمة الكوليرا في البراز</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لذا للحصول على أفضل جودة لعينات البراز لاختبار الكوليرا، يجب نقل العينات في درجة حرارة الغرفة أو درجات حرارة تتراوح بين</a:t>
            </a:r>
            <a:r>
              <a:rPr lang="en-US" sz="1200" kern="1200">
                <a:solidFill>
                  <a:schemeClr val="tx1"/>
                </a:solidFill>
                <a:effectLst/>
                <a:latin typeface="+mn-lt"/>
                <a:ea typeface="+mn-ea"/>
                <a:cs typeface="+mn-cs"/>
              </a:rPr>
              <a:t> 22 </a:t>
            </a:r>
            <a:r>
              <a:rPr lang="ar-SA" sz="1200" kern="1200">
                <a:solidFill>
                  <a:schemeClr val="tx1"/>
                </a:solidFill>
                <a:effectLst/>
                <a:latin typeface="+mn-lt"/>
                <a:ea typeface="+mn-ea"/>
                <a:cs typeface="+mn-cs"/>
              </a:rPr>
              <a:t>و</a:t>
            </a:r>
            <a:r>
              <a:rPr lang="en-US" sz="1200" kern="1200">
                <a:solidFill>
                  <a:schemeClr val="tx1"/>
                </a:solidFill>
                <a:effectLst/>
                <a:latin typeface="+mn-lt"/>
                <a:ea typeface="+mn-ea"/>
                <a:cs typeface="+mn-cs"/>
              </a:rPr>
              <a:t> 25 </a:t>
            </a:r>
            <a:r>
              <a:rPr lang="ar-SA" sz="1200" kern="1200">
                <a:solidFill>
                  <a:schemeClr val="tx1"/>
                </a:solidFill>
                <a:effectLst/>
                <a:latin typeface="+mn-lt"/>
                <a:ea typeface="+mn-ea"/>
                <a:cs typeface="+mn-cs"/>
              </a:rPr>
              <a:t>درجة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لا نريد استخدام أكياس الثلج إلا إذا كانت درجة الحرارة متوقعة أن تتجاوز</a:t>
            </a:r>
            <a:r>
              <a:rPr lang="en-US" sz="1200" kern="1200">
                <a:solidFill>
                  <a:schemeClr val="tx1"/>
                </a:solidFill>
                <a:effectLst/>
                <a:latin typeface="+mn-lt"/>
                <a:ea typeface="+mn-ea"/>
                <a:cs typeface="+mn-cs"/>
              </a:rPr>
              <a:t> 35 </a:t>
            </a:r>
            <a:r>
              <a:rPr lang="ar-SA" sz="1200" kern="1200">
                <a:solidFill>
                  <a:schemeClr val="tx1"/>
                </a:solidFill>
                <a:effectLst/>
                <a:latin typeface="+mn-lt"/>
                <a:ea typeface="+mn-ea"/>
                <a:cs typeface="+mn-cs"/>
              </a:rPr>
              <a:t>درجة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كان لابد من استخدام أكياس الثلج، فيجب وضعها بين الحاوية الثانوية والثالثية وليس مباشرةً على العينات</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لا تترك الصناديق معرضة لأشعة الشمس المباشرة لفترات طويلة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مرة أخرى، في معظم الحالات، لا تكون أكياس الثلج ضرورية حقًا وقد تضر بالعينات</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37</a:t>
            </a:fld>
            <a:endParaRPr lang="en-GB"/>
          </a:p>
        </p:txBody>
      </p:sp>
    </p:spTree>
    <p:extLst>
      <p:ext uri="{BB962C8B-B14F-4D97-AF65-F5344CB8AC3E}">
        <p14:creationId xmlns:p14="http://schemas.microsoft.com/office/powerpoint/2010/main" val="3660363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نماذج الإحالة</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38</a:t>
            </a:fld>
            <a:endParaRPr lang="en-GB"/>
          </a:p>
        </p:txBody>
      </p:sp>
    </p:spTree>
    <p:extLst>
      <p:ext uri="{BB962C8B-B14F-4D97-AF65-F5344CB8AC3E}">
        <p14:creationId xmlns:p14="http://schemas.microsoft.com/office/powerpoint/2010/main" val="431884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التواصل بين موظفي الميدان وموظفي المختبر أمر بالغ الأهمية لضمان تقديم عينات ذات جودة جيدة للاختبار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من المهم أن يرسل موظفو الميدان معلومات كاملة ودقيقة عن المريض مع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كانت هناك أي أسئلة أو معلومات مفقودة، سيكون من المهم لموظفي المختبر التواصل مع موظفي الميدان للعثور على الإجابات</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قد يحتاج موظفو الميدان أيضًا إلى نصائح ثمينة من المختبر حول الإجراءات التي يجب استخدامها لجمع العينات وتحضيرها</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أن يكون التواصل ثنائي الاتجاه</a:t>
            </a:r>
            <a:r>
              <a:rPr lang="en-US" sz="1200" kern="1200">
                <a:solidFill>
                  <a:schemeClr val="tx1"/>
                </a:solidFill>
                <a:effectLst/>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39</a:t>
            </a:fld>
            <a:endParaRPr lang="en-GB"/>
          </a:p>
        </p:txBody>
      </p:sp>
    </p:spTree>
    <p:extLst>
      <p:ext uri="{BB962C8B-B14F-4D97-AF65-F5344CB8AC3E}">
        <p14:creationId xmlns:p14="http://schemas.microsoft.com/office/powerpoint/2010/main" val="342117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defRPr/>
            </a:pPr>
            <a:r>
              <a:rPr lang="ar-SA" sz="1200" kern="1200">
                <a:solidFill>
                  <a:schemeClr val="tx1"/>
                </a:solidFill>
                <a:effectLst/>
                <a:latin typeface="+mn-lt"/>
                <a:ea typeface="+mn-ea"/>
                <a:cs typeface="+mn-cs"/>
              </a:rPr>
              <a:t>دعونا نغوص في القسم الأول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جمع العينات لاختبار الكوليرا</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4</a:t>
            </a:fld>
            <a:endParaRPr lang="en-GB"/>
          </a:p>
        </p:txBody>
      </p:sp>
    </p:spTree>
    <p:extLst>
      <p:ext uri="{BB962C8B-B14F-4D97-AF65-F5344CB8AC3E}">
        <p14:creationId xmlns:p14="http://schemas.microsoft.com/office/powerpoint/2010/main" val="1556059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إليك مثال على نموذج إحالة موحد يتم ملؤه ويرافق كل عينة يتم إرسالها إلى المختبر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تم تطوير هذا النموذج بواسطة</a:t>
            </a:r>
            <a:r>
              <a:rPr lang="en-US" sz="1200" kern="1200">
                <a:solidFill>
                  <a:schemeClr val="tx1"/>
                </a:solidFill>
                <a:effectLst/>
                <a:latin typeface="+mn-lt"/>
                <a:ea typeface="+mn-ea"/>
                <a:cs typeface="+mn-cs"/>
              </a:rPr>
              <a:t> GTFCC </a:t>
            </a:r>
            <a:r>
              <a:rPr lang="ar-SA" sz="1200" kern="1200">
                <a:solidFill>
                  <a:schemeClr val="tx1"/>
                </a:solidFill>
                <a:effectLst/>
                <a:latin typeface="+mn-lt"/>
                <a:ea typeface="+mn-ea"/>
                <a:cs typeface="+mn-cs"/>
              </a:rPr>
              <a:t>ويمكن تعديله وفقًا لاحتياجاتك</a:t>
            </a:r>
            <a:r>
              <a:rPr lang="en-US" sz="1200" kern="1200">
                <a:solidFill>
                  <a:schemeClr val="tx1"/>
                </a:solidFill>
                <a:effectLst/>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40</a:t>
            </a:fld>
            <a:endParaRPr lang="en-GB"/>
          </a:p>
        </p:txBody>
      </p:sp>
    </p:spTree>
    <p:extLst>
      <p:ext uri="{BB962C8B-B14F-4D97-AF65-F5344CB8AC3E}">
        <p14:creationId xmlns:p14="http://schemas.microsoft.com/office/powerpoint/2010/main" val="3881950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تحتوي نماذج إحالة العينات على معلومات رئيسية عن المريض والعينة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يجب أن تتضمن على الأقل المعلومات التالية</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معرف فريد للمريض وإذا تم استخدامه، معرف فريد للعينة</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اسم المريض، العمر، الجنس والعنوان</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اسم المنشأة الصحية المحيلة أو الشخص المحيل</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تاريخ جمع العينة</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نتيجة اختبار التشخيص السريع إذا تم إجراؤه</a:t>
            </a:r>
            <a:r>
              <a:rPr lang="en-US" sz="1200" kern="1200">
                <a:solidFill>
                  <a:schemeClr val="tx1"/>
                </a:solidFill>
                <a:effectLst/>
                <a:latin typeface="+mn-lt"/>
                <a:ea typeface="+mn-ea"/>
                <a:cs typeface="+mn-cs"/>
              </a:rPr>
              <a:t>.</a:t>
            </a:r>
          </a:p>
          <a:p>
            <a:pPr marL="171450" indent="-171450" algn="r" rtl="1">
              <a:buFont typeface="Arial" panose="020B0604020202020204" pitchFamily="34" charset="0"/>
              <a:buChar cha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41</a:t>
            </a:fld>
            <a:endParaRPr lang="en-GB"/>
          </a:p>
        </p:txBody>
      </p:sp>
    </p:spTree>
    <p:extLst>
      <p:ext uri="{BB962C8B-B14F-4D97-AF65-F5344CB8AC3E}">
        <p14:creationId xmlns:p14="http://schemas.microsoft.com/office/powerpoint/2010/main" val="14349699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المعلومات الواردة في هذه النماذج حاسمة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بدون أي من هذه المعلومات، قد يواجه المختبر صعوبة في إجراء الاختبار الصحيح، أو سيتم الإبلاغ عن النتائج للمرضى الخطأ</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وبالمثل، إذا كانت المعلومات المقدمة غير كاملة، سيواجه المختبر صعوبات في مطابقة النتائج مع المرضى الصحيحين أو قد لا يتمكن من استخلاص استنتاج كامل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في كلتا الحالتين، سيؤدي ذلك إلى صورة غير دقيقة عن التفشي</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في كلتا الحالتين، من المحتمل أن يرفض المختبر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لذا فإن التواصل هو المفتاح</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كانت لديك معلومات غير كاملة، حاول إكمال الفجوات وإذا لم يكن ذلك ممكنًا، دع المختبر يعرف</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تزويد المختبر بالمعلومات الصحيحة، باستخدام النماذج الصحيحة، ووضع العلامات بوضوح على العينة ووضع الوثائق ونماذج إحالة العينات مع العينة نفسها كما ذكرنا من قبل، أمر بالغ الأهمية لنجاح العملية</a:t>
            </a:r>
            <a:r>
              <a:rPr lang="en-US" sz="1200" kern="1200">
                <a:solidFill>
                  <a:schemeClr val="tx1"/>
                </a:solidFill>
                <a:effectLst/>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42</a:t>
            </a:fld>
            <a:endParaRPr lang="en-GB"/>
          </a:p>
        </p:txBody>
      </p:sp>
    </p:spTree>
    <p:extLst>
      <p:ext uri="{BB962C8B-B14F-4D97-AF65-F5344CB8AC3E}">
        <p14:creationId xmlns:p14="http://schemas.microsoft.com/office/powerpoint/2010/main" val="4043711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إليك بعض النصائح الإضافية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دائمًا اكتب وتحقق من معرف المريض أو معرف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استخدم نماذج إحالة العينات الموحدة وقدم هذه النماذج لجميع المنشآت الصحية التي تجمع العينات</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استخدم نموذجًا واحدًا لكل عينة تم جمعها من مريض واحد</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أكمل كل نموذج بأكبر قدر ممكن من المعلومات أو حدد الحالات التي لا تتوفر فيها المعلومات</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ضع النماذج والوثائق الأخرى مع العينات في غلاف غير قابل للاختراق، بطريقة لا تتسخ فيها العينات في حالة حدوث تسرب</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أمكن، أرسل نسخة إلكترونية من النماذج إلى المختبر واحتفظ بنسخة في متناول يدك</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أخبر المختبر أن العينة في الطريق</a:t>
            </a:r>
            <a:r>
              <a:rPr lang="en-US" sz="1200" kern="1200">
                <a:solidFill>
                  <a:schemeClr val="tx1"/>
                </a:solidFill>
                <a:effectLst/>
                <a:latin typeface="+mn-lt"/>
                <a:ea typeface="+mn-ea"/>
                <a:cs typeface="+mn-cs"/>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43</a:t>
            </a:fld>
            <a:endParaRPr lang="en-GB"/>
          </a:p>
        </p:txBody>
      </p:sp>
    </p:spTree>
    <p:extLst>
      <p:ext uri="{BB962C8B-B14F-4D97-AF65-F5344CB8AC3E}">
        <p14:creationId xmlns:p14="http://schemas.microsoft.com/office/powerpoint/2010/main" val="2980766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إليك روابط لوثائق</a:t>
            </a:r>
            <a:r>
              <a:rPr lang="en-US" sz="1200" kern="1200">
                <a:solidFill>
                  <a:schemeClr val="tx1"/>
                </a:solidFill>
                <a:effectLst/>
                <a:latin typeface="+mn-lt"/>
                <a:ea typeface="+mn-ea"/>
                <a:cs typeface="+mn-cs"/>
              </a:rPr>
              <a:t> GTFCC </a:t>
            </a:r>
            <a:r>
              <a:rPr lang="ar-SA" sz="1200" kern="1200">
                <a:solidFill>
                  <a:schemeClr val="tx1"/>
                </a:solidFill>
                <a:effectLst/>
                <a:latin typeface="+mn-lt"/>
                <a:ea typeface="+mn-ea"/>
                <a:cs typeface="+mn-cs"/>
              </a:rPr>
              <a:t>التي تفصل كل ما تمت مناقشته خلال هذه الوحدة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لا تتردد في إلقاء نظرة وطباعتها حسب الحاجة</a:t>
            </a:r>
            <a:r>
              <a:rPr lang="en-US" sz="1200" kern="1200">
                <a:solidFill>
                  <a:schemeClr val="tx1"/>
                </a:solidFill>
                <a:effectLst/>
                <a:latin typeface="+mn-lt"/>
                <a:ea typeface="+mn-ea"/>
                <a:cs typeface="+mn-cs"/>
              </a:rPr>
              <a:t>:</a:t>
            </a:r>
          </a:p>
          <a:p>
            <a:pPr algn="r" rtl="1"/>
            <a:endParaRPr lang="en-US" sz="1200" kern="1200">
              <a:solidFill>
                <a:schemeClr val="tx1"/>
              </a:solidFill>
              <a:effectLst/>
              <a:latin typeface="+mn-lt"/>
              <a:ea typeface="+mn-ea"/>
              <a:cs typeface="+mn-cs"/>
            </a:endParaRPr>
          </a:p>
          <a:p>
            <a:pPr algn="r" rtl="1"/>
            <a:r>
              <a:rPr lang="ar-SA" sz="1200" kern="1200">
                <a:solidFill>
                  <a:schemeClr val="tx1"/>
                </a:solidFill>
                <a:effectLst/>
                <a:latin typeface="+mn-lt"/>
                <a:ea typeface="+mn-ea"/>
                <a:cs typeface="+mn-cs"/>
              </a:rPr>
              <a:t>ترصد الصحة العامة من أجل الكوليرا</a:t>
            </a:r>
            <a:endParaRPr lang="en-US" sz="1200" kern="1200">
              <a:solidFill>
                <a:schemeClr val="tx1"/>
              </a:solidFill>
              <a:effectLst/>
              <a:latin typeface="+mn-lt"/>
              <a:ea typeface="+mn-ea"/>
              <a:cs typeface="+mn-cs"/>
            </a:endParaRPr>
          </a:p>
          <a:p>
            <a:pPr algn="r" rtl="1"/>
            <a:r>
              <a:rPr lang="en-US" sz="1200" u="none" strike="noStrike" kern="1200">
                <a:solidFill>
                  <a:schemeClr val="tx1"/>
                </a:solidFill>
                <a:effectLst/>
                <a:latin typeface="+mn-lt"/>
                <a:ea typeface="+mn-ea"/>
                <a:cs typeface="+mn-cs"/>
                <a:hlinkClick r:id="rId3"/>
              </a:rPr>
              <a:t>www.gtfcc.org/wp-content/uploads/2024/08/public-health-surveillance-for-cholera-guidance-document-2024-ar.pdf</a:t>
            </a:r>
            <a:endParaRPr lang="en-US" sz="1200" kern="1200">
              <a:solidFill>
                <a:schemeClr val="tx1"/>
              </a:solidFill>
              <a:effectLst/>
              <a:latin typeface="+mn-lt"/>
              <a:ea typeface="+mn-ea"/>
              <a:cs typeface="+mn-cs"/>
            </a:endParaRPr>
          </a:p>
          <a:p>
            <a:pPr algn="r" rtl="1"/>
            <a:endParaRPr lang="en-US" sz="1200" kern="1200">
              <a:solidFill>
                <a:schemeClr val="tx1"/>
              </a:solidFill>
              <a:effectLst/>
              <a:latin typeface="+mn-lt"/>
              <a:ea typeface="+mn-ea"/>
              <a:cs typeface="+mn-cs"/>
            </a:endParaRPr>
          </a:p>
          <a:p>
            <a:pPr algn="r" rtl="1"/>
            <a:r>
              <a:rPr lang="ar-SA" sz="1200" kern="1200">
                <a:solidFill>
                  <a:schemeClr val="tx1"/>
                </a:solidFill>
                <a:effectLst/>
                <a:latin typeface="+mn-lt"/>
                <a:ea typeface="+mn-ea"/>
                <a:cs typeface="+mn-cs"/>
              </a:rPr>
              <a:t>مساعدة في العمل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جمع العينات</a:t>
            </a:r>
            <a:r>
              <a:rPr lang="en-US" sz="1200" kern="1200">
                <a:solidFill>
                  <a:schemeClr val="tx1"/>
                </a:solidFill>
                <a:effectLst/>
                <a:latin typeface="+mn-lt"/>
                <a:ea typeface="+mn-ea"/>
                <a:cs typeface="+mn-cs"/>
              </a:rPr>
              <a:t>": </a:t>
            </a:r>
            <a:r>
              <a:rPr lang="en-US" sz="1200" u="none" strike="noStrike" kern="1200">
                <a:solidFill>
                  <a:schemeClr val="tx1"/>
                </a:solidFill>
                <a:effectLst/>
                <a:latin typeface="+mn-lt"/>
                <a:ea typeface="+mn-ea"/>
                <a:cs typeface="+mn-cs"/>
                <a:hlinkClick r:id="rId4"/>
              </a:rPr>
              <a:t>https://www.gtfcc.org/resources/specimen-collection-preparation-and-</a:t>
            </a:r>
            <a:endParaRPr lang="en-US" sz="1200" kern="1200">
              <a:solidFill>
                <a:schemeClr val="tx1"/>
              </a:solidFill>
              <a:effectLst/>
              <a:latin typeface="+mn-lt"/>
              <a:ea typeface="+mn-ea"/>
              <a:cs typeface="+mn-cs"/>
            </a:endParaRPr>
          </a:p>
          <a:p>
            <a:pPr algn="r" rtl="1"/>
            <a:r>
              <a:rPr lang="en-US" sz="1200" kern="1200">
                <a:solidFill>
                  <a:schemeClr val="tx1"/>
                </a:solidFill>
                <a:effectLst/>
                <a:latin typeface="+mn-lt"/>
                <a:ea typeface="+mn-ea"/>
                <a:cs typeface="+mn-cs"/>
              </a:rPr>
              <a:t>packaging-for-transport/</a:t>
            </a:r>
          </a:p>
          <a:p>
            <a:pPr algn="r" rtl="1"/>
            <a:r>
              <a:rPr lang="en-US" sz="1200" kern="1200">
                <a:solidFill>
                  <a:schemeClr val="tx1"/>
                </a:solidFill>
                <a:effectLst/>
                <a:latin typeface="+mn-lt"/>
                <a:ea typeface="+mn-ea"/>
                <a:cs typeface="+mn-cs"/>
              </a:rPr>
              <a:t> </a:t>
            </a:r>
          </a:p>
          <a:p>
            <a:pPr algn="r" rtl="1"/>
            <a:r>
              <a:rPr lang="ar-SA" sz="1200" kern="1200">
                <a:solidFill>
                  <a:schemeClr val="tx1"/>
                </a:solidFill>
                <a:effectLst/>
                <a:latin typeface="+mn-lt"/>
                <a:ea typeface="+mn-ea"/>
                <a:cs typeface="+mn-cs"/>
              </a:rPr>
              <a:t>مساعدة في العمل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تغليف العينات والنقل المحلي</a:t>
            </a:r>
            <a:endParaRPr lang="en-US" sz="1200" kern="1200">
              <a:solidFill>
                <a:schemeClr val="tx1"/>
              </a:solidFill>
              <a:effectLst/>
              <a:latin typeface="+mn-lt"/>
              <a:ea typeface="+mn-ea"/>
              <a:cs typeface="+mn-cs"/>
            </a:endParaRPr>
          </a:p>
          <a:p>
            <a:pPr algn="r" rtl="1"/>
            <a:r>
              <a:rPr lang="en-US" sz="1200" u="none" strike="noStrike" kern="1200">
                <a:solidFill>
                  <a:schemeClr val="tx1"/>
                </a:solidFill>
                <a:effectLst/>
                <a:latin typeface="+mn-lt"/>
                <a:ea typeface="+mn-ea"/>
                <a:cs typeface="+mn-cs"/>
                <a:hlinkClick r:id="rId5"/>
              </a:rPr>
              <a:t>https://www.gtfcc.org/resources/specimen-collection-preparation-and-packaging-for-transport</a:t>
            </a:r>
            <a:endParaRPr lang="en-US" sz="1200" kern="1200">
              <a:solidFill>
                <a:schemeClr val="tx1"/>
              </a:solidFill>
              <a:effectLst/>
              <a:latin typeface="+mn-lt"/>
              <a:ea typeface="+mn-ea"/>
              <a:cs typeface="+mn-cs"/>
            </a:endParaRPr>
          </a:p>
          <a:p>
            <a:pPr algn="r" rtl="1"/>
            <a:r>
              <a:rPr lang="en-US" sz="1200" kern="1200">
                <a:solidFill>
                  <a:schemeClr val="tx1"/>
                </a:solidFill>
                <a:effectLst/>
                <a:latin typeface="+mn-lt"/>
                <a:ea typeface="+mn-ea"/>
                <a:cs typeface="+mn-cs"/>
              </a:rPr>
              <a:t> </a:t>
            </a:r>
          </a:p>
          <a:p>
            <a:pPr algn="r" rtl="1"/>
            <a:r>
              <a:rPr lang="ar-SA" sz="1200" kern="1200">
                <a:solidFill>
                  <a:schemeClr val="tx1"/>
                </a:solidFill>
                <a:effectLst/>
                <a:latin typeface="+mn-lt"/>
                <a:ea typeface="+mn-ea"/>
                <a:cs typeface="+mn-cs"/>
              </a:rPr>
              <a:t>مساعدة في العمل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تكييف الضغط للنقل الدولي</a:t>
            </a:r>
            <a:r>
              <a:rPr lang="en-US" sz="1200" kern="1200">
                <a:solidFill>
                  <a:schemeClr val="tx1"/>
                </a:solidFill>
                <a:effectLst/>
                <a:latin typeface="+mn-lt"/>
                <a:ea typeface="+mn-ea"/>
                <a:cs typeface="+mn-cs"/>
              </a:rPr>
              <a:t>":</a:t>
            </a:r>
          </a:p>
          <a:p>
            <a:pPr algn="r" rtl="1"/>
            <a:r>
              <a:rPr lang="en-US" sz="1200" u="none" strike="noStrike" kern="1200">
                <a:solidFill>
                  <a:schemeClr val="tx1"/>
                </a:solidFill>
                <a:effectLst/>
                <a:latin typeface="+mn-lt"/>
                <a:ea typeface="+mn-ea"/>
                <a:cs typeface="+mn-cs"/>
                <a:hlinkClick r:id="rId6"/>
              </a:rPr>
              <a:t>https://www.gtfcc.org/resources/specimen-collection-preparation-and-packaging-for-transport/</a:t>
            </a:r>
            <a:endParaRPr lang="en-US" sz="1200" kern="1200">
              <a:solidFill>
                <a:schemeClr val="tx1"/>
              </a:solidFill>
              <a:effectLst/>
              <a:latin typeface="+mn-lt"/>
              <a:ea typeface="+mn-ea"/>
              <a:cs typeface="+mn-cs"/>
            </a:endParaRPr>
          </a:p>
          <a:p>
            <a:pPr algn="r" rtl="1"/>
            <a:r>
              <a:rPr lang="en-US" sz="1200" kern="1200">
                <a:solidFill>
                  <a:schemeClr val="tx1"/>
                </a:solidFill>
                <a:effectLst/>
                <a:latin typeface="+mn-lt"/>
                <a:ea typeface="+mn-ea"/>
                <a:cs typeface="+mn-cs"/>
              </a:rPr>
              <a:t> </a:t>
            </a:r>
          </a:p>
          <a:p>
            <a:pPr algn="r" rtl="1"/>
            <a:r>
              <a:rPr lang="en-US" sz="1200" kern="1200">
                <a:solidFill>
                  <a:schemeClr val="tx1"/>
                </a:solidFill>
                <a:effectLst/>
                <a:latin typeface="+mn-lt"/>
                <a:ea typeface="+mn-ea"/>
                <a:cs typeface="+mn-cs"/>
              </a:rPr>
              <a:t> </a:t>
            </a:r>
          </a:p>
          <a:p>
            <a:pPr algn="r" rtl="1"/>
            <a:r>
              <a:rPr lang="en-US" sz="1200" kern="1200">
                <a:solidFill>
                  <a:schemeClr val="tx1"/>
                </a:solidFill>
                <a:effectLst/>
                <a:latin typeface="+mn-lt"/>
                <a:ea typeface="+mn-ea"/>
                <a:cs typeface="+mn-cs"/>
              </a:rPr>
              <a:t>"</a:t>
            </a:r>
            <a:r>
              <a:rPr lang="ar-SA" sz="1200" kern="1200">
                <a:solidFill>
                  <a:schemeClr val="tx1"/>
                </a:solidFill>
                <a:effectLst/>
                <a:latin typeface="+mn-lt"/>
                <a:ea typeface="+mn-ea"/>
                <a:cs typeface="+mn-cs"/>
              </a:rPr>
              <a:t>نموذج إحالة المختبر</a:t>
            </a:r>
            <a:endParaRPr lang="en-US" sz="1200" kern="1200">
              <a:solidFill>
                <a:schemeClr val="tx1"/>
              </a:solidFill>
              <a:effectLst/>
              <a:latin typeface="+mn-lt"/>
              <a:ea typeface="+mn-ea"/>
              <a:cs typeface="+mn-cs"/>
            </a:endParaRPr>
          </a:p>
          <a:p>
            <a:pPr algn="r" rtl="1"/>
            <a:r>
              <a:rPr lang="en-US" sz="1200" kern="1200">
                <a:solidFill>
                  <a:schemeClr val="tx1"/>
                </a:solidFill>
                <a:effectLst/>
                <a:latin typeface="+mn-lt"/>
                <a:ea typeface="+mn-ea"/>
                <a:cs typeface="+mn-cs"/>
              </a:rPr>
              <a:t> </a:t>
            </a:r>
          </a:p>
          <a:p>
            <a:pPr algn="r" rtl="1"/>
            <a:r>
              <a:rPr lang="en-US" sz="1200" kern="1200">
                <a:solidFill>
                  <a:schemeClr val="tx1"/>
                </a:solidFill>
                <a:effectLst/>
                <a:latin typeface="+mn-lt"/>
                <a:ea typeface="+mn-ea"/>
                <a:cs typeface="+mn-cs"/>
              </a:rPr>
              <a:t> </a:t>
            </a:r>
            <a:r>
              <a:rPr lang="en-US" sz="1200" u="none" strike="noStrike" kern="1200">
                <a:solidFill>
                  <a:schemeClr val="tx1"/>
                </a:solidFill>
                <a:effectLst/>
                <a:latin typeface="+mn-lt"/>
                <a:ea typeface="+mn-ea"/>
                <a:cs typeface="+mn-cs"/>
                <a:hlinkClick r:id="rId7"/>
              </a:rPr>
              <a:t>https://www.gtfcc.org/resources/gtfcc-laboratory-referral-and-results-reporting-forms/</a:t>
            </a:r>
            <a:endParaRPr lang="en-US" sz="1200" kern="1200">
              <a:solidFill>
                <a:schemeClr val="tx1"/>
              </a:solidFill>
              <a:effectLst/>
              <a:latin typeface="+mn-lt"/>
              <a:ea typeface="+mn-ea"/>
              <a:cs typeface="+mn-cs"/>
            </a:endParaRPr>
          </a:p>
          <a:p>
            <a:pPr algn="r" rtl="1"/>
            <a:r>
              <a:rPr lang="en-US" sz="1200" kern="1200">
                <a:solidFill>
                  <a:schemeClr val="tx1"/>
                </a:solidFill>
                <a:effectLst/>
                <a:latin typeface="+mn-lt"/>
                <a:ea typeface="+mn-ea"/>
                <a:cs typeface="+mn-cs"/>
              </a:rPr>
              <a:t> </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44</a:t>
            </a:fld>
            <a:endParaRPr lang="en-GB"/>
          </a:p>
        </p:txBody>
      </p:sp>
    </p:spTree>
    <p:extLst>
      <p:ext uri="{BB962C8B-B14F-4D97-AF65-F5344CB8AC3E}">
        <p14:creationId xmlns:p14="http://schemas.microsoft.com/office/powerpoint/2010/main" val="3145689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تقييم نهاية الوحدة</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45</a:t>
            </a:fld>
            <a:endParaRPr lang="en-GB"/>
          </a:p>
        </p:txBody>
      </p:sp>
    </p:spTree>
    <p:extLst>
      <p:ext uri="{BB962C8B-B14F-4D97-AF65-F5344CB8AC3E}">
        <p14:creationId xmlns:p14="http://schemas.microsoft.com/office/powerpoint/2010/main" val="8246892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التقييم</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من الأفضل تجنب جمع عينة لاختبار الكوليرا بعد العلاج بالمضادات الحيوية وقد يؤثر ذلك على جودة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صح أم خطأ</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جمع عينات البراز من أوعية تحتوي على آثار من المطهر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صح أم خطأ</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لا ينبغي اختبار عينة براز غير محفوظة في كوب جمع البراز بواسطة الزراعة في المختبر بعد</a:t>
            </a:r>
            <a:r>
              <a:rPr lang="en-US" sz="1200" kern="1200">
                <a:solidFill>
                  <a:schemeClr val="tx1"/>
                </a:solidFill>
                <a:effectLst/>
                <a:latin typeface="+mn-lt"/>
                <a:ea typeface="+mn-ea"/>
                <a:cs typeface="+mn-cs"/>
              </a:rPr>
              <a:t> …………. </a:t>
            </a:r>
            <a:r>
              <a:rPr lang="ar-SA" sz="1200" kern="1200">
                <a:solidFill>
                  <a:schemeClr val="tx1"/>
                </a:solidFill>
                <a:effectLst/>
                <a:latin typeface="+mn-lt"/>
                <a:ea typeface="+mn-ea"/>
                <a:cs typeface="+mn-cs"/>
              </a:rPr>
              <a:t>من الجمع</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أ</a:t>
            </a:r>
            <a:r>
              <a:rPr lang="en-US" sz="1200" kern="1200">
                <a:solidFill>
                  <a:schemeClr val="tx1"/>
                </a:solidFill>
                <a:effectLst/>
                <a:latin typeface="+mn-lt"/>
                <a:ea typeface="+mn-ea"/>
                <a:cs typeface="+mn-cs"/>
              </a:rPr>
              <a:t>. 24 </a:t>
            </a:r>
            <a:r>
              <a:rPr lang="ar-SA" sz="1200" kern="1200">
                <a:solidFill>
                  <a:schemeClr val="tx1"/>
                </a:solidFill>
                <a:effectLst/>
                <a:latin typeface="+mn-lt"/>
                <a:ea typeface="+mn-ea"/>
                <a:cs typeface="+mn-cs"/>
              </a:rPr>
              <a:t>ساعة ب</a:t>
            </a:r>
            <a:r>
              <a:rPr lang="en-US" sz="1200" kern="1200">
                <a:solidFill>
                  <a:schemeClr val="tx1"/>
                </a:solidFill>
                <a:effectLst/>
                <a:latin typeface="+mn-lt"/>
                <a:ea typeface="+mn-ea"/>
                <a:cs typeface="+mn-cs"/>
              </a:rPr>
              <a:t>. 7 </a:t>
            </a:r>
            <a:r>
              <a:rPr lang="ar-SA" sz="1200" kern="1200">
                <a:solidFill>
                  <a:schemeClr val="tx1"/>
                </a:solidFill>
                <a:effectLst/>
                <a:latin typeface="+mn-lt"/>
                <a:ea typeface="+mn-ea"/>
                <a:cs typeface="+mn-cs"/>
              </a:rPr>
              <a:t>أيام ج</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ساعتان د</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يومان</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يجب نقل مسحات كاري بلير عند</a:t>
            </a:r>
            <a:r>
              <a:rPr lang="en-US" sz="1200" kern="1200">
                <a:solidFill>
                  <a:schemeClr val="tx1"/>
                </a:solidFill>
                <a:effectLst/>
                <a:latin typeface="+mn-lt"/>
                <a:ea typeface="+mn-ea"/>
                <a:cs typeface="+mn-cs"/>
              </a:rPr>
              <a:t> 4 </a:t>
            </a:r>
            <a:r>
              <a:rPr lang="ar-SA" sz="1200" kern="1200">
                <a:solidFill>
                  <a:schemeClr val="tx1"/>
                </a:solidFill>
                <a:effectLst/>
                <a:latin typeface="+mn-lt"/>
                <a:ea typeface="+mn-ea"/>
                <a:cs typeface="+mn-cs"/>
              </a:rPr>
              <a:t>درجات مئوية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صح أم خطأ</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إذا تم استخدام أكياس الثلج أثناء النقل، فلا ينبغي وضعها في اتصال مباشر مع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صح أم خطأ</a:t>
            </a:r>
            <a:r>
              <a:rPr lang="en-US" sz="1200" kern="1200">
                <a:solidFill>
                  <a:schemeClr val="tx1"/>
                </a:solidFill>
                <a:effectLst/>
                <a:latin typeface="+mn-lt"/>
                <a:ea typeface="+mn-ea"/>
                <a:cs typeface="+mn-cs"/>
              </a:rPr>
              <a:t>.</a:t>
            </a:r>
          </a:p>
          <a:p>
            <a:pPr marL="171450" indent="-171450" algn="r" rtl="1">
              <a:buFont typeface="Arial" panose="020B0604020202020204" pitchFamily="34" charset="0"/>
              <a:buChar char="•"/>
            </a:pPr>
            <a:endParaRPr lang="en-US" altLang="zh-CN"/>
          </a:p>
        </p:txBody>
      </p:sp>
      <p:sp>
        <p:nvSpPr>
          <p:cNvPr id="4" name="Slide Number Placeholder 3"/>
          <p:cNvSpPr>
            <a:spLocks noGrp="1"/>
          </p:cNvSpPr>
          <p:nvPr>
            <p:ph type="sldNum" sz="quarter" idx="10"/>
          </p:nvPr>
        </p:nvSpPr>
        <p:spPr/>
        <p:txBody>
          <a:bodyPr/>
          <a:lstStyle/>
          <a:p>
            <a:fld id="{F80C2164-813A-4BE7-8A34-DB4B8F97022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إجابات التقييم</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من الأفضل تجنب جمع عينة لاختبار الكوليرا بعد العلاج بالمضادات الحيوية وقد يؤثر ذلك على جودة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صح ولكن يمكن جمع العينة وتسجيل المضادات الحيوية في نموذج الإحالة لتجديد ذاكرتك اذهب إلى الشريحة</a:t>
            </a:r>
            <a:r>
              <a:rPr lang="en-US" sz="1200" kern="1200">
                <a:solidFill>
                  <a:schemeClr val="tx1"/>
                </a:solidFill>
                <a:effectLst/>
                <a:latin typeface="+mn-lt"/>
                <a:ea typeface="+mn-ea"/>
                <a:cs typeface="+mn-cs"/>
              </a:rPr>
              <a:t> 7.</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جمع عينات البراز من أوعية تحتوي على آثار من المطهر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خطأ المطهر يقتل البكتيريا وسيؤدي إلى عينات سيئة لتجديد ذاكرتك اذهب إلى الشريحة</a:t>
            </a:r>
            <a:r>
              <a:rPr lang="en-US" sz="1200" kern="1200">
                <a:solidFill>
                  <a:schemeClr val="tx1"/>
                </a:solidFill>
                <a:effectLst/>
                <a:latin typeface="+mn-lt"/>
                <a:ea typeface="+mn-ea"/>
                <a:cs typeface="+mn-cs"/>
              </a:rPr>
              <a:t> 11.</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لا ينبغي اختبار عينة براز غير محفوظة في كوب جمع البراز بواسطة الزراعة في المختبر بعد</a:t>
            </a:r>
            <a:r>
              <a:rPr lang="en-US" sz="1200" kern="1200">
                <a:solidFill>
                  <a:schemeClr val="tx1"/>
                </a:solidFill>
                <a:effectLst/>
                <a:latin typeface="+mn-lt"/>
                <a:ea typeface="+mn-ea"/>
                <a:cs typeface="+mn-cs"/>
              </a:rPr>
              <a:t> …………. </a:t>
            </a:r>
            <a:r>
              <a:rPr lang="ar-SA" sz="1200" kern="1200">
                <a:solidFill>
                  <a:schemeClr val="tx1"/>
                </a:solidFill>
                <a:effectLst/>
                <a:latin typeface="+mn-lt"/>
                <a:ea typeface="+mn-ea"/>
                <a:cs typeface="+mn-cs"/>
              </a:rPr>
              <a:t>من الجمع</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ج</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ساعتان لتجديد ذاكرتك اذهب إلى الشريحة</a:t>
            </a:r>
            <a:r>
              <a:rPr lang="en-US" sz="1200" kern="1200">
                <a:solidFill>
                  <a:schemeClr val="tx1"/>
                </a:solidFill>
                <a:effectLst/>
                <a:latin typeface="+mn-lt"/>
                <a:ea typeface="+mn-ea"/>
                <a:cs typeface="+mn-cs"/>
              </a:rPr>
              <a:t> 25.</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يجب نقل مسحات كاري بلير عند</a:t>
            </a:r>
            <a:r>
              <a:rPr lang="en-US" sz="1200" kern="1200">
                <a:solidFill>
                  <a:schemeClr val="tx1"/>
                </a:solidFill>
                <a:effectLst/>
                <a:latin typeface="+mn-lt"/>
                <a:ea typeface="+mn-ea"/>
                <a:cs typeface="+mn-cs"/>
              </a:rPr>
              <a:t> 4 </a:t>
            </a:r>
            <a:r>
              <a:rPr lang="ar-SA" sz="1200" kern="1200">
                <a:solidFill>
                  <a:schemeClr val="tx1"/>
                </a:solidFill>
                <a:effectLst/>
                <a:latin typeface="+mn-lt"/>
                <a:ea typeface="+mn-ea"/>
                <a:cs typeface="+mn-cs"/>
              </a:rPr>
              <a:t>درجات مئوية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خطأ تبريد العينات يمكن أن يضر العينة ويعطي نتائج اختبار غير صحيحة لتجديد ذاكرتك اذهب إلى الشريحة</a:t>
            </a:r>
            <a:r>
              <a:rPr lang="en-US" sz="1200" kern="1200">
                <a:solidFill>
                  <a:schemeClr val="tx1"/>
                </a:solidFill>
                <a:effectLst/>
                <a:latin typeface="+mn-lt"/>
                <a:ea typeface="+mn-ea"/>
                <a:cs typeface="+mn-cs"/>
              </a:rPr>
              <a:t> 24.</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إذا تم استخدام أكياس الثلج أثناء النقل، فلا ينبغي وضعها في اتصال مباشر مع العينة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صح لتجديد ذاكرتك اذهب إلى الشريحة</a:t>
            </a:r>
            <a:r>
              <a:rPr lang="en-US" sz="1200" kern="1200">
                <a:solidFill>
                  <a:schemeClr val="tx1"/>
                </a:solidFill>
                <a:effectLst/>
                <a:latin typeface="+mn-lt"/>
                <a:ea typeface="+mn-ea"/>
                <a:cs typeface="+mn-cs"/>
              </a:rPr>
              <a:t> 37.</a:t>
            </a:r>
          </a:p>
          <a:p>
            <a:pPr marL="171450" indent="-171450" algn="r" rtl="1">
              <a:buFont typeface="Arial" panose="020B0604020202020204" pitchFamily="34" charset="0"/>
              <a:buChar char="•"/>
            </a:pPr>
            <a:endParaRPr lang="en-US" altLang="zh-CN"/>
          </a:p>
        </p:txBody>
      </p:sp>
      <p:sp>
        <p:nvSpPr>
          <p:cNvPr id="4" name="Slide Number Placeholder 3"/>
          <p:cNvSpPr>
            <a:spLocks noGrp="1"/>
          </p:cNvSpPr>
          <p:nvPr>
            <p:ph type="sldNum" sz="quarter" idx="10"/>
          </p:nvPr>
        </p:nvSpPr>
        <p:spPr/>
        <p:txBody>
          <a:bodyPr/>
          <a:lstStyle/>
          <a:p>
            <a:fld id="{D2817633-484F-4321-956C-0596DA714550}"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رسالة رئيسية يجب تذكرها هي أن نتيجة أي فحص مخبري تكون جيدة بقدر جودة العينة التي تم استلامها في المختبر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فكر في الأمر على هذا النحو</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هل يمكننا طهي وجبة جيدة إذا تلقينا بيضًا تالفًا فقط؟</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5</a:t>
            </a:fld>
            <a:endParaRPr lang="en-GB"/>
          </a:p>
        </p:txBody>
      </p:sp>
    </p:spTree>
    <p:extLst>
      <p:ext uri="{BB962C8B-B14F-4D97-AF65-F5344CB8AC3E}">
        <p14:creationId xmlns:p14="http://schemas.microsoft.com/office/powerpoint/2010/main" val="306125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قبل أن يتم إجراء أي نوع من الاختبارات، يجب جمع عينة ذات جودة جيدة وإرسالها إلى المختبر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في الواقع، إذا تم جمع العينة ونقلها بشكل صحيح، ستكون النتائج</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نتائج اختبار دقيقة وموثوقة</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يمكن الإبلاغ عن نتائج الاختبار في الوقت المناسب</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قد يكوتقليل التكاليف</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والأهم من ذلك، يمكننا الحصول على التشخيص الصحيح واتخاذ قرار العلاج الفعال</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تم جمع العينة ونقلها بشكل غير صحيح، قد تكون هناك نتائج سلبية مثل</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قد لا نثق في نتائج المختبر</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قد يكون هناك تأخير في الحصول على نتائج المختبر</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قد تكون هناك حاجة لإعادة الاختبار أو حتى أخذ عينة أخرى من المريض</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قد يكون هناك انخفاض في رضا المريض أو الطبيب</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قد يكلف إعادة الاختبار أكثر</a:t>
            </a:r>
            <a:r>
              <a:rPr lang="en-US" sz="1200" kern="1200">
                <a:solidFill>
                  <a:schemeClr val="tx1"/>
                </a:solidFill>
                <a:effectLst/>
                <a:latin typeface="+mn-lt"/>
                <a:ea typeface="+mn-ea"/>
                <a:cs typeface="+mn-cs"/>
              </a:rPr>
              <a:t>.</a:t>
            </a:r>
          </a:p>
          <a:p>
            <a:pPr marL="171450" lvl="0" indent="-171450" algn="r" rtl="1">
              <a:buFont typeface="Arial" panose="020B0604020202020204" pitchFamily="34" charset="0"/>
              <a:buChar char="•"/>
            </a:pPr>
            <a:r>
              <a:rPr lang="ar-SA" sz="1200" kern="1200">
                <a:solidFill>
                  <a:schemeClr val="tx1"/>
                </a:solidFill>
                <a:effectLst/>
                <a:latin typeface="+mn-lt"/>
                <a:ea typeface="+mn-ea"/>
                <a:cs typeface="+mn-cs"/>
              </a:rPr>
              <a:t>والأهم من ذلك، قد تؤدي نتائج المختبر السيئة إلى تشخيص غير صحيح واختيار علاج غير فعال للمريض أو في أسوأ الحالات، إلى الإصابة أو الوفاة</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FC504E23-EFC6-954F-B42A-4F03BD93428A}" type="slidenum">
              <a:rPr lang="en-GB" smtClean="0"/>
              <a:t>6</a:t>
            </a:fld>
            <a:endParaRPr lang="en-GB"/>
          </a:p>
        </p:txBody>
      </p:sp>
    </p:spTree>
    <p:extLst>
      <p:ext uri="{BB962C8B-B14F-4D97-AF65-F5344CB8AC3E}">
        <p14:creationId xmlns:p14="http://schemas.microsoft.com/office/powerpoint/2010/main" val="334473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لاختبار المريض للكوليرا، نحتاج إلى اختبار البراز. يمكننا جمع البراز الطازج السائل أو إجراء مسحة شرجية. يجب جمع العينة (أو العينة) من المرضى الذين يظهرعليهم  أعراض الكوليرا، الذين يشتبه في إصابتهم بالكوليرا ويتم اختيارهم وفقًا لاستراتيجية الاختبار المطبقة في منطقتك. راجع الوحدة 1 مقدمة في الكوليرا واختبار الكوليرا لمزيد من المعلومات حول هذا. يفضل جمع العينة من المريض عندما يكون المريض مريضًا لمدة أقل من 4 أيام. خلال الأيام الأربعة الأولى من المرض، يكون هناك عادة المزيد من البكتيريا في البراز مما يساعد الاختبارات على العمل بشكل أفضل. يفضل أيضًا أن المريض لم يتناول أي مضادات حيوية قبل أخذ العينة. قد تقتل المضادات الحيوية البكتيريا في البراز وهذا قد يؤدي إلى صعوبة أكبر في تأكيد تشخيص الكوليرا</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7</a:t>
            </a:fld>
            <a:endParaRPr lang="en-GB"/>
          </a:p>
        </p:txBody>
      </p:sp>
    </p:spTree>
    <p:extLst>
      <p:ext uri="{BB962C8B-B14F-4D97-AF65-F5344CB8AC3E}">
        <p14:creationId xmlns:p14="http://schemas.microsoft.com/office/powerpoint/2010/main" val="352298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a:solidFill>
                  <a:schemeClr val="tx1"/>
                </a:solidFill>
                <a:effectLst/>
                <a:latin typeface="+mn-lt"/>
                <a:ea typeface="+mn-ea"/>
                <a:cs typeface="+mn-cs"/>
              </a:rPr>
              <a:t>يجب دائمًا إعطاء الأولوية لرعاية المريض</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يفضل جمع العينات من المرضى الذين لم يتناولوا المضادات الحيوية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مرة أخرى، قد تقتل المضادات الحيوية البكتيريا الموجودة في البراز وأي اختبارات تُجرى بعد ذلك قد تكون سلبية كاذبة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قد يحدث أنه على الرغم من جهودك، قد تم إعطاء المريض مضادات حيوية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في هذه الحالة، من المهم جدًا الإبلاغ عن هذه المعلومات إلى المختبر في نموذج جمع العينات</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من المهم ملاحظة نوع المضادات الحيوية التي تم تناولها، والجرعة، ووقت تناول المضادات الحيوية أو مدة تناولها</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قولك أنه ليس لديك معلومات في نموذج الإبلاغ هو أيضًا معلومات بحد ذاتها</a:t>
            </a:r>
            <a:r>
              <a:rPr lang="en-US" sz="1200" kern="1200">
                <a:solidFill>
                  <a:schemeClr val="tx1"/>
                </a:solidFill>
                <a:effectLst/>
                <a:latin typeface="+mn-lt"/>
                <a:ea typeface="+mn-ea"/>
                <a:cs typeface="+mn-cs"/>
              </a:rPr>
              <a:t>!</a:t>
            </a:r>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8</a:t>
            </a:fld>
            <a:endParaRPr lang="en-GB"/>
          </a:p>
        </p:txBody>
      </p:sp>
    </p:spTree>
    <p:extLst>
      <p:ext uri="{BB962C8B-B14F-4D97-AF65-F5344CB8AC3E}">
        <p14:creationId xmlns:p14="http://schemas.microsoft.com/office/powerpoint/2010/main" val="488767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200">
                <a:solidFill>
                  <a:schemeClr val="tx1"/>
                </a:solidFill>
                <a:effectLst/>
                <a:latin typeface="+mn-lt"/>
                <a:ea typeface="+mn-ea"/>
                <a:cs typeface="+mn-cs"/>
              </a:rPr>
              <a:t>قبل بدء الإجراء، من المهم دائمًا تذكر إجراءات السلامة الأساسية</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هذه هي المفتاح للحفاظ على سلامتك وسلامة مجتمعك</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أولاً، ارتدِ القفازات في كل مرة تجمع فيها عينة براز أو تتعامل معها</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إذا كان لديك أي جروح أو خدوش على جلدك، إذا أمكن، قم بتغطيتها بضمادة لاصقة أو شريط جلدي أولاً</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عند الانتهاء من جمع العينة والتعامل معها، قم بإزالة القفازات واغسل يديك بالصابون</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استخدم زوجًا جديدًا من القفازات واغسل يديك بين كل مريض وآخر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يمكنك أيضًا حماية ملابسك بارتداء ملابس الجراحة أو معطف المختبر</a:t>
            </a:r>
            <a:r>
              <a:rPr lang="en-US" sz="1200" kern="1200">
                <a:solidFill>
                  <a:schemeClr val="tx1"/>
                </a:solidFill>
                <a:effectLst/>
                <a:latin typeface="+mn-lt"/>
                <a:ea typeface="+mn-ea"/>
                <a:cs typeface="+mn-cs"/>
              </a:rPr>
              <a:t>. </a:t>
            </a:r>
            <a:r>
              <a:rPr lang="ar-SA" sz="1200" kern="1200">
                <a:solidFill>
                  <a:schemeClr val="tx1"/>
                </a:solidFill>
                <a:effectLst/>
                <a:latin typeface="+mn-lt"/>
                <a:ea typeface="+mn-ea"/>
                <a:cs typeface="+mn-cs"/>
              </a:rPr>
              <a:t>تأكد من الالتزام بالإجراءات المناسبة للتخلص من أي نفايات</a:t>
            </a:r>
            <a:r>
              <a:rPr lang="en-US" sz="1200" kern="1200">
                <a:solidFill>
                  <a:schemeClr val="tx1"/>
                </a:solidFill>
                <a:effectLst/>
                <a:latin typeface="+mn-lt"/>
                <a:ea typeface="+mn-ea"/>
                <a:cs typeface="+mn-cs"/>
              </a:rPr>
              <a:t>.</a:t>
            </a:r>
          </a:p>
          <a:p>
            <a:pPr algn="r" rtl="1"/>
            <a:endParaRPr lang="en-US" altLang="zh-CN"/>
          </a:p>
        </p:txBody>
      </p:sp>
      <p:sp>
        <p:nvSpPr>
          <p:cNvPr id="4" name="Slide Number Placeholder 3"/>
          <p:cNvSpPr>
            <a:spLocks noGrp="1"/>
          </p:cNvSpPr>
          <p:nvPr>
            <p:ph type="sldNum" sz="quarter" idx="5"/>
          </p:nvPr>
        </p:nvSpPr>
        <p:spPr/>
        <p:txBody>
          <a:bodyPr/>
          <a:lstStyle/>
          <a:p>
            <a:fld id="{FC504E23-EFC6-954F-B42A-4F03BD93428A}" type="slidenum">
              <a:rPr lang="en-GB" smtClean="0"/>
              <a:t>9</a:t>
            </a:fld>
            <a:endParaRPr lang="en-GB"/>
          </a:p>
        </p:txBody>
      </p:sp>
    </p:spTree>
    <p:extLst>
      <p:ext uri="{BB962C8B-B14F-4D97-AF65-F5344CB8AC3E}">
        <p14:creationId xmlns:p14="http://schemas.microsoft.com/office/powerpoint/2010/main" val="2034517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7/11/2025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1E76C4-2BF5-4A70-8F5D-BC152B7F2B00}"/>
              </a:ext>
            </a:extLst>
          </p:cNvPr>
          <p:cNvPicPr>
            <a:picLocks noChangeAspect="1"/>
          </p:cNvPicPr>
          <p:nvPr userDrawn="1"/>
        </p:nvPicPr>
        <p:blipFill>
          <a:blip r:embed="rId2"/>
          <a:stretch>
            <a:fillRect/>
          </a:stretch>
        </p:blipFill>
        <p:spPr>
          <a:xfrm>
            <a:off x="0" y="-14641"/>
            <a:ext cx="12192000" cy="461010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1" y="-42815"/>
            <a:ext cx="12192000" cy="4638273"/>
          </a:xfrm>
          <a:prstGeom prst="rect">
            <a:avLst/>
          </a:prstGeom>
          <a:gradFill>
            <a:gsLst>
              <a:gs pos="30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200" y="3998751"/>
            <a:ext cx="5534025" cy="942975"/>
          </a:xfrm>
          <a:prstGeom prst="rect">
            <a:avLst/>
          </a:prstGeom>
        </p:spPr>
      </p:pic>
    </p:spTree>
    <p:extLst>
      <p:ext uri="{BB962C8B-B14F-4D97-AF65-F5344CB8AC3E}">
        <p14:creationId xmlns:p14="http://schemas.microsoft.com/office/powerpoint/2010/main" val="1296445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a:t>7/11/2025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622930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947A22-C5C7-D18B-48C3-5013AED2FE72}"/>
              </a:ext>
            </a:extLst>
          </p:cNvPr>
          <p:cNvSpPr/>
          <p:nvPr userDrawn="1"/>
        </p:nvSpPr>
        <p:spPr>
          <a:xfrm>
            <a:off x="-55659" y="0"/>
            <a:ext cx="12247659" cy="68580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Date Placeholder 1"/>
          <p:cNvSpPr>
            <a:spLocks noGrp="1"/>
          </p:cNvSpPr>
          <p:nvPr>
            <p:ph type="dt" sz="half" idx="10"/>
          </p:nvPr>
        </p:nvSpPr>
        <p:spPr/>
        <p:txBody>
          <a:bodyPr/>
          <a:lstStyle/>
          <a:p>
            <a:fld id="{56E91E96-98B0-4413-9547-46F3504108EF}" type="datetimeFigureOut">
              <a:rPr lang="en-US"/>
              <a:t>7/11/2025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16439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947A22-C5C7-D18B-48C3-5013AED2FE72}"/>
              </a:ext>
            </a:extLst>
          </p:cNvPr>
          <p:cNvSpPr/>
          <p:nvPr userDrawn="1"/>
        </p:nvSpPr>
        <p:spPr>
          <a:xfrm>
            <a:off x="-55659" y="0"/>
            <a:ext cx="12247659"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sz="2200" b="0" i="0">
              <a:latin typeface="Trebuchet MS" panose="020B0703020202090204" pitchFamily="34" charset="0"/>
            </a:endParaRPr>
          </a:p>
        </p:txBody>
      </p:sp>
      <p:sp>
        <p:nvSpPr>
          <p:cNvPr id="2" name="Date Placeholder 1"/>
          <p:cNvSpPr>
            <a:spLocks noGrp="1"/>
          </p:cNvSpPr>
          <p:nvPr>
            <p:ph type="dt" sz="half" idx="10"/>
          </p:nvPr>
        </p:nvSpPr>
        <p:spPr/>
        <p:txBody>
          <a:bodyPr/>
          <a:lstStyle/>
          <a:p>
            <a:fld id="{56E91E96-98B0-4413-9547-46F3504108EF}" type="datetimeFigureOut">
              <a:rPr lang="en-US"/>
              <a:t>7/11/2025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4316784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a:t>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875450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a:t>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846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109436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345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B320-C346-ED4A-98D8-E2CE5CE86848}"/>
              </a:ext>
            </a:extLst>
          </p:cNvPr>
          <p:cNvSpPr>
            <a:spLocks noGrp="1"/>
          </p:cNvSpPr>
          <p:nvPr>
            <p:ph type="title"/>
          </p:nvPr>
        </p:nvSpPr>
        <p:spPr>
          <a:xfrm>
            <a:off x="873918" y="365125"/>
            <a:ext cx="10515600" cy="1325563"/>
          </a:xfrm>
        </p:spPr>
        <p:txBody>
          <a:bodyPr/>
          <a:lstStyle/>
          <a:p>
            <a:r>
              <a:rPr lang="en-GB"/>
              <a:t>Click to edit Master title style</a:t>
            </a:r>
          </a:p>
        </p:txBody>
      </p:sp>
      <p:sp>
        <p:nvSpPr>
          <p:cNvPr id="3" name="Text Placeholder 29">
            <a:extLst>
              <a:ext uri="{FF2B5EF4-FFF2-40B4-BE49-F238E27FC236}">
                <a16:creationId xmlns:a16="http://schemas.microsoft.com/office/drawing/2014/main" id="{ED3B3CBD-DA24-1ED5-6C5E-D7681EB10FF5}"/>
              </a:ext>
            </a:extLst>
          </p:cNvPr>
          <p:cNvSpPr>
            <a:spLocks noGrp="1"/>
          </p:cNvSpPr>
          <p:nvPr>
            <p:ph type="body" sz="quarter" idx="21"/>
          </p:nvPr>
        </p:nvSpPr>
        <p:spPr>
          <a:xfrm>
            <a:off x="800100" y="1557960"/>
            <a:ext cx="10663237" cy="544512"/>
          </a:xfrm>
          <a:solidFill>
            <a:schemeClr val="accent2">
              <a:lumMod val="60000"/>
              <a:lumOff val="40000"/>
            </a:schemeClr>
          </a:solidFill>
        </p:spPr>
        <p:txBody>
          <a:bodyPr/>
          <a:lstStyle>
            <a:lvl1pPr>
              <a:defRPr>
                <a:noFill/>
              </a:defRPr>
            </a:lvl1pPr>
          </a:lstStyle>
          <a:p>
            <a:pPr lvl="0"/>
            <a:endParaRPr lang="en-GB"/>
          </a:p>
        </p:txBody>
      </p:sp>
      <p:sp>
        <p:nvSpPr>
          <p:cNvPr id="4" name="Content Placeholder 2">
            <a:extLst>
              <a:ext uri="{FF2B5EF4-FFF2-40B4-BE49-F238E27FC236}">
                <a16:creationId xmlns:a16="http://schemas.microsoft.com/office/drawing/2014/main" id="{23671B18-7F72-60A0-B0E8-681E0F5A41E4}"/>
              </a:ext>
            </a:extLst>
          </p:cNvPr>
          <p:cNvSpPr>
            <a:spLocks noGrp="1"/>
          </p:cNvSpPr>
          <p:nvPr>
            <p:ph idx="1" hasCustomPrompt="1"/>
          </p:nvPr>
        </p:nvSpPr>
        <p:spPr>
          <a:xfrm>
            <a:off x="945149" y="1664704"/>
            <a:ext cx="10373139" cy="450340"/>
          </a:xfrm>
        </p:spPr>
        <p:txBody>
          <a:bodyPr>
            <a:normAutofit/>
          </a:bodyPr>
          <a:lstStyle>
            <a:lvl1pPr algn="ctr">
              <a:defRPr/>
            </a:lvl1pPr>
          </a:lstStyle>
          <a:p>
            <a:pPr marL="0" indent="0" algn="ctr">
              <a:buNone/>
            </a:pPr>
            <a:r>
              <a:rPr lang="en-US" sz="2000">
                <a:solidFill>
                  <a:schemeClr val="bg2">
                    <a:lumMod val="25000"/>
                  </a:schemeClr>
                </a:solidFill>
              </a:rPr>
              <a:t>Click to edit </a:t>
            </a:r>
            <a:r>
              <a:rPr lang="en-US" sz="2000" err="1">
                <a:solidFill>
                  <a:schemeClr val="bg2">
                    <a:lumMod val="25000"/>
                  </a:schemeClr>
                </a:solidFill>
              </a:rPr>
              <a:t>subheader</a:t>
            </a:r>
            <a:endParaRPr lang="en-US" sz="2000">
              <a:solidFill>
                <a:schemeClr val="bg2">
                  <a:lumMod val="25000"/>
                </a:schemeClr>
              </a:solidFill>
            </a:endParaRPr>
          </a:p>
        </p:txBody>
      </p:sp>
      <p:sp>
        <p:nvSpPr>
          <p:cNvPr id="8" name="Text Placeholder 7">
            <a:extLst>
              <a:ext uri="{FF2B5EF4-FFF2-40B4-BE49-F238E27FC236}">
                <a16:creationId xmlns:a16="http://schemas.microsoft.com/office/drawing/2014/main" id="{F2712C92-A256-F6D7-E71F-3CB710A8F87D}"/>
              </a:ext>
            </a:extLst>
          </p:cNvPr>
          <p:cNvSpPr>
            <a:spLocks noGrp="1"/>
          </p:cNvSpPr>
          <p:nvPr>
            <p:ph type="body" sz="quarter" idx="24"/>
          </p:nvPr>
        </p:nvSpPr>
        <p:spPr>
          <a:xfrm>
            <a:off x="100332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7">
            <a:extLst>
              <a:ext uri="{FF2B5EF4-FFF2-40B4-BE49-F238E27FC236}">
                <a16:creationId xmlns:a16="http://schemas.microsoft.com/office/drawing/2014/main" id="{4699DBEF-FD4D-5E66-E9B4-155BFE41A569}"/>
              </a:ext>
            </a:extLst>
          </p:cNvPr>
          <p:cNvSpPr>
            <a:spLocks noGrp="1"/>
          </p:cNvSpPr>
          <p:nvPr>
            <p:ph type="body" sz="quarter" idx="25"/>
          </p:nvPr>
        </p:nvSpPr>
        <p:spPr>
          <a:xfrm>
            <a:off x="464949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7">
            <a:extLst>
              <a:ext uri="{FF2B5EF4-FFF2-40B4-BE49-F238E27FC236}">
                <a16:creationId xmlns:a16="http://schemas.microsoft.com/office/drawing/2014/main" id="{41ECAABA-5023-0804-19D4-40EA0DF3282C}"/>
              </a:ext>
            </a:extLst>
          </p:cNvPr>
          <p:cNvSpPr>
            <a:spLocks noGrp="1"/>
          </p:cNvSpPr>
          <p:nvPr>
            <p:ph type="body" sz="quarter" idx="26"/>
          </p:nvPr>
        </p:nvSpPr>
        <p:spPr>
          <a:xfrm>
            <a:off x="8295664" y="2675097"/>
            <a:ext cx="3111500" cy="2834163"/>
          </a:xfrm>
          <a:ln w="6350">
            <a:solidFill>
              <a:schemeClr val="tx1">
                <a:lumMod val="75000"/>
              </a:schemeClr>
            </a:solidFill>
          </a:ln>
        </p:spPr>
        <p:txBody>
          <a:bodyPr lIns="216000" tIns="216000" rIns="216000" bIns="21600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Rectangle 11">
            <a:extLst>
              <a:ext uri="{FF2B5EF4-FFF2-40B4-BE49-F238E27FC236}">
                <a16:creationId xmlns:a16="http://schemas.microsoft.com/office/drawing/2014/main" id="{12792CB5-4B7B-2E72-C568-F817B3AD326A}"/>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1943393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1"/>
            <a:ext cx="10515600" cy="739056"/>
          </a:xfrm>
        </p:spPr>
        <p:txBody>
          <a:bodyPr>
            <a:normAutofit/>
          </a:bodyPr>
          <a:lstStyle>
            <a:lvl1pPr>
              <a:defRPr sz="3600"/>
            </a:lvl1pPr>
          </a:lstStyle>
          <a:p>
            <a:r>
              <a:rPr lang="en-US"/>
              <a:t>Click to edit Master title style</a:t>
            </a:r>
          </a:p>
        </p:txBody>
      </p:sp>
      <p:grpSp>
        <p:nvGrpSpPr>
          <p:cNvPr id="3" name="Group 2">
            <a:extLst>
              <a:ext uri="{FF2B5EF4-FFF2-40B4-BE49-F238E27FC236}">
                <a16:creationId xmlns:a16="http://schemas.microsoft.com/office/drawing/2014/main" id="{AEDF2B47-7C58-458B-A014-B081B81A8D06}"/>
              </a:ext>
            </a:extLst>
          </p:cNvPr>
          <p:cNvGrpSpPr/>
          <p:nvPr userDrawn="1"/>
        </p:nvGrpSpPr>
        <p:grpSpPr>
          <a:xfrm>
            <a:off x="12578642" y="2"/>
            <a:ext cx="2196697" cy="1816099"/>
            <a:chOff x="12554553" y="1"/>
            <a:chExt cx="1647523" cy="1816099"/>
          </a:xfrm>
        </p:grpSpPr>
        <p:sp>
          <p:nvSpPr>
            <p:cNvPr id="4" name="Rectangle: Folded Corner 3">
              <a:extLst>
                <a:ext uri="{FF2B5EF4-FFF2-40B4-BE49-F238E27FC236}">
                  <a16:creationId xmlns:a16="http://schemas.microsoft.com/office/drawing/2014/main" id="{C7ACA455-4437-4416-A6F0-33D534A6AE9F}"/>
                </a:ext>
              </a:extLst>
            </p:cNvPr>
            <p:cNvSpPr/>
            <p:nvPr userDrawn="1"/>
          </p:nvSpPr>
          <p:spPr>
            <a:xfrm>
              <a:off x="12554553"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400">
                  <a:solidFill>
                    <a:schemeClr val="accent2">
                      <a:lumMod val="50000"/>
                    </a:schemeClr>
                  </a:solidFill>
                </a:rPr>
                <a:t>To insert your own icons*:</a:t>
              </a:r>
            </a:p>
            <a:p>
              <a:endParaRPr lang="en-US" sz="1400">
                <a:solidFill>
                  <a:schemeClr val="accent2">
                    <a:lumMod val="50000"/>
                  </a:schemeClr>
                </a:solidFill>
              </a:endParaRPr>
            </a:p>
            <a:p>
              <a:r>
                <a:rPr lang="en-US" sz="1400" b="1">
                  <a:solidFill>
                    <a:schemeClr val="accent2">
                      <a:lumMod val="50000"/>
                    </a:schemeClr>
                  </a:solidFill>
                </a:rPr>
                <a:t>Insert</a:t>
              </a:r>
              <a:r>
                <a:rPr lang="en-US" sz="1400">
                  <a:solidFill>
                    <a:schemeClr val="accent2">
                      <a:lumMod val="50000"/>
                    </a:schemeClr>
                  </a:solidFill>
                </a:rPr>
                <a:t> &gt;&gt; </a:t>
              </a:r>
              <a:r>
                <a:rPr lang="en-US" sz="1400" b="1">
                  <a:solidFill>
                    <a:schemeClr val="accent2">
                      <a:lumMod val="50000"/>
                    </a:schemeClr>
                  </a:solidFill>
                </a:rPr>
                <a:t>Icons</a:t>
              </a:r>
            </a:p>
            <a:p>
              <a:endParaRPr lang="en-US" sz="1400">
                <a:solidFill>
                  <a:schemeClr val="accent2">
                    <a:lumMod val="50000"/>
                  </a:schemeClr>
                </a:solidFill>
              </a:endParaRPr>
            </a:p>
            <a:p>
              <a:r>
                <a:rPr lang="en-US" sz="1200" i="1">
                  <a:solidFill>
                    <a:schemeClr val="accent2">
                      <a:lumMod val="50000"/>
                    </a:schemeClr>
                  </a:solidFill>
                </a:rPr>
                <a:t>(*Only available to Office 365 subscribers)</a:t>
              </a:r>
            </a:p>
          </p:txBody>
        </p:sp>
        <p:pic>
          <p:nvPicPr>
            <p:cNvPr id="5" name="Picture 4">
              <a:extLst>
                <a:ext uri="{FF2B5EF4-FFF2-40B4-BE49-F238E27FC236}">
                  <a16:creationId xmlns:a16="http://schemas.microsoft.com/office/drawing/2014/main" id="{7180DD64-6AC6-41B8-826F-6BE55763C657}"/>
                </a:ext>
              </a:extLst>
            </p:cNvPr>
            <p:cNvPicPr>
              <a:picLocks noChangeAspect="1"/>
            </p:cNvPicPr>
            <p:nvPr userDrawn="1"/>
          </p:nvPicPr>
          <p:blipFill>
            <a:blip r:embed="rId2"/>
            <a:stretch>
              <a:fillRect/>
            </a:stretch>
          </p:blipFill>
          <p:spPr>
            <a:xfrm>
              <a:off x="13802026" y="424090"/>
              <a:ext cx="400050" cy="657225"/>
            </a:xfrm>
            <a:prstGeom prst="rect">
              <a:avLst/>
            </a:prstGeom>
          </p:spPr>
        </p:pic>
      </p:grpSp>
    </p:spTree>
    <p:extLst>
      <p:ext uri="{BB962C8B-B14F-4D97-AF65-F5344CB8AC3E}">
        <p14:creationId xmlns:p14="http://schemas.microsoft.com/office/powerpoint/2010/main" val="286877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7/11/2025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D1DC42-1F9B-4B1E-80A4-AE3D3B79723E}"/>
              </a:ext>
            </a:extLst>
          </p:cNvPr>
          <p:cNvPicPr>
            <a:picLocks noChangeAspect="1"/>
          </p:cNvPicPr>
          <p:nvPr userDrawn="1"/>
        </p:nvPicPr>
        <p:blipFill>
          <a:blip r:embed="rId2"/>
          <a:stretch>
            <a:fillRect/>
          </a:stretch>
        </p:blipFill>
        <p:spPr>
          <a:xfrm>
            <a:off x="-1" y="1912"/>
            <a:ext cx="12192000" cy="461010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0" y="-509288"/>
            <a:ext cx="12192000" cy="5121300"/>
          </a:xfrm>
          <a:prstGeom prst="rect">
            <a:avLst/>
          </a:prstGeom>
          <a:gradFill>
            <a:gsLst>
              <a:gs pos="31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199" y="3995084"/>
            <a:ext cx="5534025" cy="942975"/>
          </a:xfrm>
          <a:prstGeom prst="rect">
            <a:avLst/>
          </a:prstGeom>
        </p:spPr>
      </p:pic>
    </p:spTree>
    <p:extLst>
      <p:ext uri="{BB962C8B-B14F-4D97-AF65-F5344CB8AC3E}">
        <p14:creationId xmlns:p14="http://schemas.microsoft.com/office/powerpoint/2010/main" val="901761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en-US"/>
              <a:t>Title of the presentation</a:t>
            </a:r>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a:t>7/11/2025</a:t>
            </a:fld>
            <a:endParaRPr lang="en-US"/>
          </a:p>
        </p:txBody>
      </p:sp>
      <p:sp>
        <p:nvSpPr>
          <p:cNvPr id="5" name="Footer Placeholder 4"/>
          <p:cNvSpPr>
            <a:spLocks noGrp="1"/>
          </p:cNvSpPr>
          <p:nvPr>
            <p:ph type="ftr" sz="quarter" idx="11"/>
          </p:nvPr>
        </p:nvSpPr>
        <p:spPr>
          <a:xfrm>
            <a:off x="4444678" y="6470704"/>
            <a:ext cx="6299713" cy="274320"/>
          </a:xfrm>
        </p:spPr>
        <p:txBody>
          <a:bodyPr/>
          <a:lstStyle/>
          <a:p>
            <a:r>
              <a:rPr lang="en-US"/>
              <a:t>© Global Task force for cholera control 2017                                                                                                               www.who.int/cholera</a:t>
            </a:r>
          </a:p>
        </p:txBody>
      </p:sp>
      <p:sp>
        <p:nvSpPr>
          <p:cNvPr id="6" name="Slide Number Placeholder 5"/>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cxnSp>
        <p:nvCxnSpPr>
          <p:cNvPr id="8" name="Straight Connector 7"/>
          <p:cNvCxnSpPr/>
          <p:nvPr/>
        </p:nvCxnSpPr>
        <p:spPr>
          <a:xfrm flipV="1">
            <a:off x="8386843" y="5264106"/>
            <a:ext cx="0" cy="9144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2678D17-1089-42AA-8A37-B2B96CD42244}"/>
              </a:ext>
            </a:extLst>
          </p:cNvPr>
          <p:cNvPicPr>
            <a:picLocks noChangeAspect="1"/>
          </p:cNvPicPr>
          <p:nvPr userDrawn="1"/>
        </p:nvPicPr>
        <p:blipFill>
          <a:blip r:embed="rId2"/>
          <a:stretch>
            <a:fillRect/>
          </a:stretch>
        </p:blipFill>
        <p:spPr>
          <a:xfrm>
            <a:off x="0" y="0"/>
            <a:ext cx="12192000" cy="4610100"/>
          </a:xfrm>
          <a:prstGeom prst="rect">
            <a:avLst/>
          </a:prstGeom>
        </p:spPr>
      </p:pic>
      <p:sp>
        <p:nvSpPr>
          <p:cNvPr id="14" name="Rectangle 13">
            <a:extLst>
              <a:ext uri="{FF2B5EF4-FFF2-40B4-BE49-F238E27FC236}">
                <a16:creationId xmlns:a16="http://schemas.microsoft.com/office/drawing/2014/main" id="{A0089ED4-AC8B-4F08-B80C-6C8B664BB5CF}"/>
              </a:ext>
            </a:extLst>
          </p:cNvPr>
          <p:cNvSpPr/>
          <p:nvPr userDrawn="1"/>
        </p:nvSpPr>
        <p:spPr>
          <a:xfrm flipV="1">
            <a:off x="-13650" y="1320"/>
            <a:ext cx="12192000" cy="4917362"/>
          </a:xfrm>
          <a:prstGeom prst="rect">
            <a:avLst/>
          </a:prstGeom>
          <a:gradFill>
            <a:gsLst>
              <a:gs pos="27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457200" y="3993398"/>
            <a:ext cx="5534025" cy="942975"/>
          </a:xfrm>
          <a:prstGeom prst="rect">
            <a:avLst/>
          </a:prstGeom>
        </p:spPr>
      </p:pic>
    </p:spTree>
    <p:extLst>
      <p:ext uri="{BB962C8B-B14F-4D97-AF65-F5344CB8AC3E}">
        <p14:creationId xmlns:p14="http://schemas.microsoft.com/office/powerpoint/2010/main" val="306001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5964" y="254442"/>
            <a:ext cx="9720072" cy="1499616"/>
          </a:xfrm>
        </p:spPr>
        <p:txBody>
          <a:bodyPr>
            <a:normAutofit/>
          </a:bodyPr>
          <a:lstStyle>
            <a:lvl1pPr algn="ctr">
              <a:defRPr sz="4400" b="1" i="0" cap="none">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1235964" y="2286000"/>
            <a:ext cx="9720073" cy="4023360"/>
          </a:xfrm>
        </p:spPr>
        <p:txBody>
          <a:bodyPr/>
          <a:lstStyle>
            <a:lvl1pPr>
              <a:defRPr b="0" i="0">
                <a:latin typeface="Trebuchet MS" panose="020B0703020202090204" pitchFamily="34" charset="0"/>
              </a:defRPr>
            </a:lvl1pPr>
            <a:lvl2pPr marL="266400" indent="-259200">
              <a:buFont typeface="Arial" panose="020B0604020202020204" pitchFamily="34" charset="0"/>
              <a:buChar char="•"/>
              <a:defRPr b="0" i="0">
                <a:latin typeface="Trebuchet MS" panose="020B0703020202090204" pitchFamily="34" charset="0"/>
              </a:defRPr>
            </a:lvl2pPr>
            <a:lvl3pPr marL="520056" indent="-259200">
              <a:defRPr b="0" i="0">
                <a:latin typeface="Trebuchet MS" panose="020B0703020202090204" pitchFamily="34" charset="0"/>
              </a:defRPr>
            </a:lvl3pPr>
            <a:lvl4pPr marL="774360" indent="-25920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35964" y="6470704"/>
            <a:ext cx="2154143" cy="274320"/>
          </a:xfrm>
        </p:spPr>
        <p:txBody>
          <a:bodyPr/>
          <a:lstStyle/>
          <a:p>
            <a:fld id="{A5D3794B-289A-4A80-97D7-111025398D45}" type="datetimeFigureOut">
              <a:rPr lang="en-US"/>
              <a:t>7/11/2025</a:t>
            </a:fld>
            <a:endParaRPr lang="en-US"/>
          </a:p>
        </p:txBody>
      </p:sp>
      <p:sp>
        <p:nvSpPr>
          <p:cNvPr id="5" name="Footer Placeholder 4"/>
          <p:cNvSpPr>
            <a:spLocks noGrp="1"/>
          </p:cNvSpPr>
          <p:nvPr>
            <p:ph type="ftr" sz="quarter" idx="11"/>
          </p:nvPr>
        </p:nvSpPr>
        <p:spPr/>
        <p:txBody>
          <a:bodyPr/>
          <a:lstStyle>
            <a:lvl1pPr>
              <a:defRPr/>
            </a:lvl1pPr>
          </a:lstStyle>
          <a:p>
            <a:r>
              <a:rPr lang="en-US"/>
              <a:t>© Global Task force for cholera control 2017                                                                                                               </a:t>
            </a:r>
            <a:r>
              <a:rPr lang="en-US" err="1"/>
              <a:t>www.who.int</a:t>
            </a:r>
            <a:r>
              <a:rPr lang="en-US"/>
              <a:t>/cholera</a:t>
            </a:r>
          </a:p>
        </p:txBody>
      </p:sp>
      <p:sp>
        <p:nvSpPr>
          <p:cNvPr id="8" name="Slide Number Placeholder 5">
            <a:extLst>
              <a:ext uri="{FF2B5EF4-FFF2-40B4-BE49-F238E27FC236}">
                <a16:creationId xmlns:a16="http://schemas.microsoft.com/office/drawing/2014/main" id="{7AFD5D04-99BE-44EC-80F8-426FC1CDB548}"/>
              </a:ext>
            </a:extLst>
          </p:cNvPr>
          <p:cNvSpPr>
            <a:spLocks noGrp="1"/>
          </p:cNvSpPr>
          <p:nvPr>
            <p:ph type="sldNum" sz="quarter" idx="12"/>
          </p:nvPr>
        </p:nvSpPr>
        <p:spPr>
          <a:xfrm>
            <a:off x="10837333" y="6470704"/>
            <a:ext cx="973667" cy="274320"/>
          </a:xfrm>
        </p:spPr>
        <p:txBody>
          <a:bodyPr/>
          <a:lstStyle/>
          <a:p>
            <a:fld id="{4FAB73BC-B049-4115-A692-8D63A059BFB8}" type="slidenum">
              <a:rPr lang="en-US"/>
              <a:t>‹#›</a:t>
            </a:fld>
            <a:endParaRPr lang="en-US"/>
          </a:p>
        </p:txBody>
      </p:sp>
      <p:sp>
        <p:nvSpPr>
          <p:cNvPr id="7" name="Rectangle 6">
            <a:extLst>
              <a:ext uri="{FF2B5EF4-FFF2-40B4-BE49-F238E27FC236}">
                <a16:creationId xmlns:a16="http://schemas.microsoft.com/office/drawing/2014/main" id="{D912340D-B351-685E-52CA-4E6F770CA638}"/>
              </a:ext>
            </a:extLst>
          </p:cNvPr>
          <p:cNvSpPr/>
          <p:nvPr userDrawn="1"/>
        </p:nvSpPr>
        <p:spPr>
          <a:xfrm>
            <a:off x="-71562" y="-79513"/>
            <a:ext cx="12348376" cy="33395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88612978"/>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046863"/>
            <a:ext cx="7772400" cy="1289588"/>
          </a:xfrm>
        </p:spPr>
        <p:txBody>
          <a:bodyPr anchor="ctr">
            <a:normAutofit/>
          </a:bodyPr>
          <a:lstStyle>
            <a:lvl1pPr algn="r">
              <a:defRPr sz="5000" b="1" i="0" spc="200" baseline="0">
                <a:latin typeface="Trebuchet MS" panose="020B0703020202090204" pitchFamily="34" charset="0"/>
              </a:defRPr>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a:cxnSpLocks/>
          </p:cNvCxnSpPr>
          <p:nvPr/>
        </p:nvCxnSpPr>
        <p:spPr>
          <a:xfrm flipV="1">
            <a:off x="8386843" y="5234457"/>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262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9" name="Rectangle 8"/>
          <p:cNvSpPr/>
          <p:nvPr/>
        </p:nvSpPr>
        <p:spPr>
          <a:xfrm>
            <a:off x="1" y="0"/>
            <a:ext cx="2957884"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3551766" y="245013"/>
            <a:ext cx="7772400" cy="1463040"/>
          </a:xfrm>
        </p:spPr>
        <p:txBody>
          <a:bodyPr anchor="ctr">
            <a:normAutofit/>
          </a:bodyPr>
          <a:lstStyle>
            <a:lvl1pPr algn="ctr">
              <a:defRPr sz="4400" b="1" i="0" cap="none" spc="200" baseline="0">
                <a:latin typeface="Trebuchet MS" panose="020B070302020209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5A61015F-7CC6-4D0A-9D87-873EA4C304CC}" type="datetimeFigureOut">
              <a:rPr lang="en-US"/>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
        <p:nvSpPr>
          <p:cNvPr id="7" name="Content Placeholder 2">
            <a:extLst>
              <a:ext uri="{FF2B5EF4-FFF2-40B4-BE49-F238E27FC236}">
                <a16:creationId xmlns:a16="http://schemas.microsoft.com/office/drawing/2014/main" id="{84239486-1CF5-65A6-EDD5-B3D80BDD4DC7}"/>
              </a:ext>
            </a:extLst>
          </p:cNvPr>
          <p:cNvSpPr>
            <a:spLocks noGrp="1"/>
          </p:cNvSpPr>
          <p:nvPr>
            <p:ph idx="1"/>
          </p:nvPr>
        </p:nvSpPr>
        <p:spPr>
          <a:xfrm>
            <a:off x="3551766" y="2270098"/>
            <a:ext cx="7772400" cy="4023360"/>
          </a:xfrm>
        </p:spPr>
        <p:txBody>
          <a:bodyPr/>
          <a:lstStyle>
            <a:lvl1pPr>
              <a:defRPr b="0" i="0">
                <a:latin typeface="Trebuchet MS" panose="020B0703020202090204" pitchFamily="34" charset="0"/>
              </a:defRPr>
            </a:lvl1pPr>
            <a:lvl2pPr marL="265176" indent="-137160">
              <a:buFont typeface="Arial" panose="020B0604020202020204" pitchFamily="34" charset="0"/>
              <a:buChar char="•"/>
              <a:defRPr b="0" i="0">
                <a:latin typeface="Trebuchet MS" panose="020B0703020202090204" pitchFamily="34" charset="0"/>
              </a:defRPr>
            </a:lvl2pPr>
            <a:lvl3pPr>
              <a:defRPr b="0" i="0">
                <a:latin typeface="Trebuchet MS" panose="020B0703020202090204" pitchFamily="34" charset="0"/>
              </a:defRPr>
            </a:lvl3pPr>
            <a:lvl4pPr marL="594360" indent="-13716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75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9" name="Rectangle 8"/>
          <p:cNvSpPr/>
          <p:nvPr/>
        </p:nvSpPr>
        <p:spPr>
          <a:xfrm>
            <a:off x="1" y="0"/>
            <a:ext cx="29578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title" hasCustomPrompt="1"/>
          </p:nvPr>
        </p:nvSpPr>
        <p:spPr>
          <a:xfrm>
            <a:off x="3551766" y="245013"/>
            <a:ext cx="7772400" cy="1463040"/>
          </a:xfrm>
        </p:spPr>
        <p:txBody>
          <a:bodyPr anchor="ctr">
            <a:normAutofit/>
          </a:bodyPr>
          <a:lstStyle>
            <a:lvl1pPr algn="ctr">
              <a:defRPr sz="4400" b="1" i="0" cap="none" spc="200" baseline="0">
                <a:latin typeface="Trebuchet MS" panose="020B070302020209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5A61015F-7CC6-4D0A-9D87-873EA4C304CC}" type="datetimeFigureOut">
              <a:rPr lang="en-US"/>
              <a:t>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
        <p:nvSpPr>
          <p:cNvPr id="7" name="Content Placeholder 2">
            <a:extLst>
              <a:ext uri="{FF2B5EF4-FFF2-40B4-BE49-F238E27FC236}">
                <a16:creationId xmlns:a16="http://schemas.microsoft.com/office/drawing/2014/main" id="{84239486-1CF5-65A6-EDD5-B3D80BDD4DC7}"/>
              </a:ext>
            </a:extLst>
          </p:cNvPr>
          <p:cNvSpPr>
            <a:spLocks noGrp="1"/>
          </p:cNvSpPr>
          <p:nvPr>
            <p:ph idx="1"/>
          </p:nvPr>
        </p:nvSpPr>
        <p:spPr>
          <a:xfrm>
            <a:off x="3551766" y="2270098"/>
            <a:ext cx="7772400" cy="4023360"/>
          </a:xfrm>
        </p:spPr>
        <p:txBody>
          <a:bodyPr/>
          <a:lstStyle>
            <a:lvl1pPr>
              <a:defRPr b="0" i="0">
                <a:latin typeface="Trebuchet MS" panose="020B0703020202090204" pitchFamily="34" charset="0"/>
              </a:defRPr>
            </a:lvl1pPr>
            <a:lvl2pPr marL="265176" indent="-137160">
              <a:buFont typeface="Arial" panose="020B0604020202020204" pitchFamily="34" charset="0"/>
              <a:buChar char="•"/>
              <a:defRPr b="0" i="0">
                <a:latin typeface="Trebuchet MS" panose="020B0703020202090204" pitchFamily="34" charset="0"/>
              </a:defRPr>
            </a:lvl2pPr>
            <a:lvl3pPr>
              <a:defRPr b="0" i="0">
                <a:latin typeface="Trebuchet MS" panose="020B0703020202090204" pitchFamily="34" charset="0"/>
              </a:defRPr>
            </a:lvl3pPr>
            <a:lvl4pPr marL="594360" indent="-137160">
              <a:buFont typeface="Wingdings" pitchFamily="2" charset="2"/>
              <a:buChar char="§"/>
              <a:defRPr b="0" i="0">
                <a:latin typeface="Trebuchet MS" panose="020B0703020202090204" pitchFamily="34" charset="0"/>
              </a:defRPr>
            </a:lvl4pPr>
            <a:lvl5pPr>
              <a:defRPr b="0" i="0">
                <a:latin typeface="Trebuchet MS" panose="020B070302020209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CEB647E4-7FAB-62C5-BB77-11B47515CE71}"/>
              </a:ext>
            </a:extLst>
          </p:cNvPr>
          <p:cNvSpPr>
            <a:spLocks noGrp="1"/>
          </p:cNvSpPr>
          <p:nvPr>
            <p:ph type="body" sz="quarter" idx="13" hasCustomPrompt="1"/>
          </p:nvPr>
        </p:nvSpPr>
        <p:spPr>
          <a:xfrm>
            <a:off x="322516" y="1106433"/>
            <a:ext cx="2385262" cy="793750"/>
          </a:xfrm>
        </p:spPr>
        <p:txBody>
          <a:bodyPr>
            <a:normAutofit/>
          </a:bodyPr>
          <a:lstStyle>
            <a:lvl1pPr>
              <a:defRPr sz="2400">
                <a:solidFill>
                  <a:schemeClr val="accent1">
                    <a:lumMod val="50000"/>
                  </a:schemeClr>
                </a:solidFill>
              </a:defRPr>
            </a:lvl1pPr>
          </a:lstStyle>
          <a:p>
            <a:pPr lvl="0"/>
            <a:r>
              <a:rPr lang="en-GB"/>
              <a:t>CLICK TO EDIT MASTER</a:t>
            </a:r>
          </a:p>
        </p:txBody>
      </p:sp>
      <p:grpSp>
        <p:nvGrpSpPr>
          <p:cNvPr id="14" name="Group 13">
            <a:extLst>
              <a:ext uri="{FF2B5EF4-FFF2-40B4-BE49-F238E27FC236}">
                <a16:creationId xmlns:a16="http://schemas.microsoft.com/office/drawing/2014/main" id="{1850DECF-4269-9263-60F3-DF151D654A6B}"/>
              </a:ext>
            </a:extLst>
          </p:cNvPr>
          <p:cNvGrpSpPr/>
          <p:nvPr userDrawn="1"/>
        </p:nvGrpSpPr>
        <p:grpSpPr>
          <a:xfrm>
            <a:off x="405135" y="348710"/>
            <a:ext cx="646849" cy="627823"/>
            <a:chOff x="220985" y="1325244"/>
            <a:chExt cx="646849" cy="627823"/>
          </a:xfrm>
        </p:grpSpPr>
        <p:sp>
          <p:nvSpPr>
            <p:cNvPr id="10" name="Oval 9">
              <a:extLst>
                <a:ext uri="{FF2B5EF4-FFF2-40B4-BE49-F238E27FC236}">
                  <a16:creationId xmlns:a16="http://schemas.microsoft.com/office/drawing/2014/main" id="{0CB6A9D8-583A-63BB-C0A7-0A1DC7C7C723}"/>
                </a:ext>
              </a:extLst>
            </p:cNvPr>
            <p:cNvSpPr/>
            <p:nvPr userDrawn="1"/>
          </p:nvSpPr>
          <p:spPr>
            <a:xfrm>
              <a:off x="230497" y="1325244"/>
              <a:ext cx="627823" cy="627823"/>
            </a:xfrm>
            <a:prstGeom prst="ellipse">
              <a:avLst/>
            </a:prstGeom>
            <a:noFill/>
            <a:ln w="28575">
              <a:solidFill>
                <a:schemeClr val="accent1">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DD4C2E1-E9F2-99C6-A9EC-898F5F7BB065}"/>
                </a:ext>
              </a:extLst>
            </p:cNvPr>
            <p:cNvSpPr txBox="1"/>
            <p:nvPr userDrawn="1"/>
          </p:nvSpPr>
          <p:spPr>
            <a:xfrm>
              <a:off x="220985" y="1448399"/>
              <a:ext cx="646849" cy="369332"/>
            </a:xfrm>
            <a:prstGeom prst="rect">
              <a:avLst/>
            </a:prstGeom>
            <a:noFill/>
          </p:spPr>
          <p:txBody>
            <a:bodyPr wrap="square" rtlCol="0">
              <a:spAutoFit/>
            </a:bodyPr>
            <a:lstStyle/>
            <a:p>
              <a:pPr algn="ctr"/>
              <a:r>
                <a:rPr lang="en-GB" b="1">
                  <a:solidFill>
                    <a:schemeClr val="accent4"/>
                  </a:solidFill>
                </a:rPr>
                <a:t>SOP</a:t>
              </a:r>
            </a:p>
          </p:txBody>
        </p:sp>
      </p:grpSp>
    </p:spTree>
    <p:extLst>
      <p:ext uri="{BB962C8B-B14F-4D97-AF65-F5344CB8AC3E}">
        <p14:creationId xmlns:p14="http://schemas.microsoft.com/office/powerpoint/2010/main" val="4115336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a:t>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92853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a:t>7/11/2025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36786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8.xml"/><Relationship Id="rId4" Type="http://schemas.openxmlformats.org/officeDocument/2006/relationships/hyperlink" Target="http://www.presentationgo.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3872"/>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a:pPr/>
              <a:t>7/11/2025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a:pPr/>
              <a:t>‹#›</a:t>
            </a:fld>
            <a:endParaRPr lang="en-US"/>
          </a:p>
        </p:txBody>
      </p:sp>
    </p:spTree>
    <p:extLst>
      <p:ext uri="{BB962C8B-B14F-4D97-AF65-F5344CB8AC3E}">
        <p14:creationId xmlns:p14="http://schemas.microsoft.com/office/powerpoint/2010/main" val="21373716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24" r:id="rId6"/>
    <p:sldLayoutId id="2147483726" r:id="rId7"/>
    <p:sldLayoutId id="2147483714" r:id="rId8"/>
    <p:sldLayoutId id="2147483715" r:id="rId9"/>
    <p:sldLayoutId id="2147483716" r:id="rId10"/>
    <p:sldLayoutId id="2147483717" r:id="rId11"/>
    <p:sldLayoutId id="2147483725" r:id="rId12"/>
    <p:sldLayoutId id="2147483718" r:id="rId13"/>
    <p:sldLayoutId id="2147483719" r:id="rId14"/>
    <p:sldLayoutId id="2147483720" r:id="rId15"/>
    <p:sldLayoutId id="2147483721" r:id="rId16"/>
    <p:sldLayoutId id="2147483727" r:id="rId17"/>
  </p:sldLayoutIdLst>
  <p:txStyles>
    <p:title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Trebuchet MS" panose="020B0703020202090204" pitchFamily="34" charset="0"/>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Trebuchet MS" panose="020B0703020202090204" pitchFamily="34" charset="0"/>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kern="1200">
          <a:solidFill>
            <a:schemeClr val="tx1"/>
          </a:solidFill>
          <a:latin typeface="Trebuchet MS" panose="020B0703020202090204" pitchFamily="34" charset="0"/>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pitchFamily="2" charset="2"/>
        <a:buChar char="§"/>
        <a:defRPr sz="1400" kern="1200">
          <a:solidFill>
            <a:schemeClr val="tx1"/>
          </a:solidFill>
          <a:latin typeface="Trebuchet MS" panose="020B0703020202090204" pitchFamily="34" charset="0"/>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Trebuchet MS" panose="020B0703020202090204" pitchFamily="34" charset="0"/>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6332"/>
            <a:ext cx="105156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a:ln>
                  <a:noFill/>
                </a:ln>
                <a:solidFill>
                  <a:prstClr val="white">
                    <a:lumMod val="75000"/>
                  </a:prstClr>
                </a:solidFill>
                <a:effectLst/>
                <a:uLnTx/>
                <a:uFillTx/>
                <a:latin typeface="+mn-lt"/>
                <a:ea typeface="+mn-ea"/>
                <a:cs typeface="+mn-cs"/>
              </a:rPr>
              <a:t>.com</a:t>
            </a:r>
          </a:p>
        </p:txBody>
      </p:sp>
      <p:sp>
        <p:nvSpPr>
          <p:cNvPr id="23" name="Freeform 22"/>
          <p:cNvSpPr/>
          <p:nvPr userDrawn="1"/>
        </p:nvSpPr>
        <p:spPr>
          <a:xfrm rot="5400000">
            <a:off x="183153" y="21288"/>
            <a:ext cx="369496" cy="761203"/>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sz="1800"/>
          </a:p>
        </p:txBody>
      </p:sp>
      <p:grpSp>
        <p:nvGrpSpPr>
          <p:cNvPr id="8" name="Group 7"/>
          <p:cNvGrpSpPr/>
          <p:nvPr userDrawn="1"/>
        </p:nvGrpSpPr>
        <p:grpSpPr>
          <a:xfrm>
            <a:off x="-2206544" y="-73804"/>
            <a:ext cx="1977374" cy="612144"/>
            <a:chOff x="-2096383" y="21447"/>
            <a:chExt cx="1483030" cy="612144"/>
          </a:xfrm>
        </p:grpSpPr>
        <p:sp>
          <p:nvSpPr>
            <p:cNvPr id="10" name="TextBox 9"/>
            <p:cNvSpPr txBox="1"/>
            <p:nvPr userDrawn="1"/>
          </p:nvSpPr>
          <p:spPr>
            <a:xfrm>
              <a:off x="-2096383" y="21447"/>
              <a:ext cx="259927"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330859"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18604" y="234547"/>
              <a:ext cx="1405251" cy="185944"/>
            </a:xfrm>
            <a:prstGeom prst="rect">
              <a:avLst/>
            </a:prstGeom>
          </p:spPr>
        </p:pic>
      </p:grpSp>
      <p:sp>
        <p:nvSpPr>
          <p:cNvPr id="13" name="Rectangle 12"/>
          <p:cNvSpPr/>
          <p:nvPr userDrawn="1"/>
        </p:nvSpPr>
        <p:spPr>
          <a:xfrm>
            <a:off x="-118532" y="6959601"/>
            <a:ext cx="1486304" cy="261610"/>
          </a:xfrm>
          <a:prstGeom prst="rect">
            <a:avLst/>
          </a:prstGeom>
        </p:spPr>
        <p:txBody>
          <a:bodyPr wrap="none">
            <a:spAutoFit/>
          </a:bodyPr>
          <a:lstStyle/>
          <a:p>
            <a:r>
              <a:rPr lang="en-US" sz="1100" b="0" i="0">
                <a:solidFill>
                  <a:srgbClr val="555555"/>
                </a:solidFill>
                <a:effectLst/>
                <a:latin typeface="Open Sans" panose="020B0606030504020204" pitchFamily="34" charset="0"/>
              </a:rPr>
              <a:t>© </a:t>
            </a:r>
            <a:r>
              <a:rPr lang="en-US" sz="1100" b="0" i="0" u="none" strike="noStrike">
                <a:solidFill>
                  <a:srgbClr val="A5CD28"/>
                </a:solidFill>
                <a:effectLst/>
                <a:latin typeface="Open Sans" panose="020B0606030504020204" pitchFamily="34" charset="0"/>
                <a:hlinkClick r:id="rId4" tooltip="PresentationGo!"/>
              </a:rPr>
              <a:t>presentationgo.com</a:t>
            </a:r>
            <a:endParaRPr lang="en-US" sz="1100"/>
          </a:p>
        </p:txBody>
      </p:sp>
    </p:spTree>
    <p:extLst>
      <p:ext uri="{BB962C8B-B14F-4D97-AF65-F5344CB8AC3E}">
        <p14:creationId xmlns:p14="http://schemas.microsoft.com/office/powerpoint/2010/main" val="771758150"/>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gtfcc.org/resources/specimen-collection-preparation-and-packaging-for-transport/" TargetMode="External"/><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4"/><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www.gtfcc.org/resources/gtfcc-laboratory-referral-and-results-reporting-forms/"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www.gtfcc.org/resources/public-health-surveillance-for-cholera/" TargetMode="External"/><Relationship Id="rId7" Type="http://schemas.openxmlformats.org/officeDocument/2006/relationships/hyperlink" Target="https://www.gtfcc.org/resources/gtfcc-laboratory-referral-and-results-reporting-forms/"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hyperlink" Target="NULL" TargetMode="External"/><Relationship Id="rId5" Type="http://schemas.openxmlformats.org/officeDocument/2006/relationships/hyperlink" Target="https://www.gtfcc.org/resources/specimen-collection-preparation-and-packaging-for-transport/" TargetMode="External"/><Relationship Id="rId4" Type="http://schemas.openxmlformats.org/officeDocument/2006/relationships/hyperlink" Target="https://www.gtfcc.org/wp-content/uploads/2020/05/gtfcc-job-aid-strain-conditioning-for-international-transportation-of-vibrio-cholerae-1.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E3582F-E0F3-4918-6174-72CCC9BF47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41" t="25914" r="31342" b="19928"/>
          <a:stretch/>
        </p:blipFill>
        <p:spPr>
          <a:xfrm>
            <a:off x="0" y="-125730"/>
            <a:ext cx="12192001" cy="7086600"/>
          </a:xfrm>
          <a:prstGeom prst="rect">
            <a:avLst/>
          </a:prstGeom>
        </p:spPr>
      </p:pic>
      <p:grpSp>
        <p:nvGrpSpPr>
          <p:cNvPr id="2" name="Group 1">
            <a:extLst>
              <a:ext uri="{FF2B5EF4-FFF2-40B4-BE49-F238E27FC236}">
                <a16:creationId xmlns:a16="http://schemas.microsoft.com/office/drawing/2014/main" id="{FED1251D-6576-B4E3-B312-D2966217A144}"/>
              </a:ext>
            </a:extLst>
          </p:cNvPr>
          <p:cNvGrpSpPr/>
          <p:nvPr/>
        </p:nvGrpSpPr>
        <p:grpSpPr>
          <a:xfrm>
            <a:off x="738049" y="3291732"/>
            <a:ext cx="6076459" cy="3040380"/>
            <a:chOff x="420416" y="3551614"/>
            <a:chExt cx="6076459" cy="3040380"/>
          </a:xfrm>
        </p:grpSpPr>
        <p:grpSp>
          <p:nvGrpSpPr>
            <p:cNvPr id="24" name="Group 23">
              <a:extLst>
                <a:ext uri="{FF2B5EF4-FFF2-40B4-BE49-F238E27FC236}">
                  <a16:creationId xmlns:a16="http://schemas.microsoft.com/office/drawing/2014/main" id="{F48D2238-9734-F532-2B79-E146C44653C1}"/>
                </a:ext>
              </a:extLst>
            </p:cNvPr>
            <p:cNvGrpSpPr/>
            <p:nvPr/>
          </p:nvGrpSpPr>
          <p:grpSpPr>
            <a:xfrm>
              <a:off x="420416" y="3551614"/>
              <a:ext cx="6076459" cy="3040380"/>
              <a:chOff x="420416" y="3551614"/>
              <a:chExt cx="6076459" cy="3040380"/>
            </a:xfrm>
          </p:grpSpPr>
          <p:grpSp>
            <p:nvGrpSpPr>
              <p:cNvPr id="14" name="Group 13">
                <a:extLst>
                  <a:ext uri="{FF2B5EF4-FFF2-40B4-BE49-F238E27FC236}">
                    <a16:creationId xmlns:a16="http://schemas.microsoft.com/office/drawing/2014/main" id="{3DD1AA56-F848-6D58-D1F7-6D51166C9E4E}"/>
                  </a:ext>
                </a:extLst>
              </p:cNvPr>
              <p:cNvGrpSpPr/>
              <p:nvPr/>
            </p:nvGrpSpPr>
            <p:grpSpPr>
              <a:xfrm>
                <a:off x="420416" y="3551614"/>
                <a:ext cx="603712" cy="3040380"/>
                <a:chOff x="1748790" y="3177540"/>
                <a:chExt cx="603712" cy="3040380"/>
              </a:xfrm>
            </p:grpSpPr>
            <p:sp>
              <p:nvSpPr>
                <p:cNvPr id="11" name="Rectangle 10">
                  <a:extLst>
                    <a:ext uri="{FF2B5EF4-FFF2-40B4-BE49-F238E27FC236}">
                      <a16:creationId xmlns:a16="http://schemas.microsoft.com/office/drawing/2014/main" id="{C52D6600-4FC3-F2F9-9E23-DD8CF1E4A2B5}"/>
                    </a:ext>
                  </a:extLst>
                </p:cNvPr>
                <p:cNvSpPr/>
                <p:nvPr/>
              </p:nvSpPr>
              <p:spPr>
                <a:xfrm>
                  <a:off x="1748790" y="3177540"/>
                  <a:ext cx="262890" cy="30403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E3EF00F-7318-FC9A-EA1A-461829802618}"/>
                    </a:ext>
                  </a:extLst>
                </p:cNvPr>
                <p:cNvSpPr/>
                <p:nvPr/>
              </p:nvSpPr>
              <p:spPr>
                <a:xfrm rot="16200000">
                  <a:off x="1919201" y="3007129"/>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FD1CCB8-6A52-CEE7-D9EA-6AE6C89CEC7A}"/>
                    </a:ext>
                  </a:extLst>
                </p:cNvPr>
                <p:cNvSpPr/>
                <p:nvPr/>
              </p:nvSpPr>
              <p:spPr>
                <a:xfrm rot="16200000">
                  <a:off x="1919201" y="5782413"/>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CEF98816-F45F-6CE8-6C8B-B9A7D1BB7333}"/>
                  </a:ext>
                </a:extLst>
              </p:cNvPr>
              <p:cNvGrpSpPr/>
              <p:nvPr/>
            </p:nvGrpSpPr>
            <p:grpSpPr>
              <a:xfrm flipH="1" flipV="1">
                <a:off x="5893163" y="3551614"/>
                <a:ext cx="603712" cy="3040380"/>
                <a:chOff x="1689568" y="3177540"/>
                <a:chExt cx="603712" cy="3040380"/>
              </a:xfrm>
            </p:grpSpPr>
            <p:sp>
              <p:nvSpPr>
                <p:cNvPr id="20" name="Rectangle 19">
                  <a:extLst>
                    <a:ext uri="{FF2B5EF4-FFF2-40B4-BE49-F238E27FC236}">
                      <a16:creationId xmlns:a16="http://schemas.microsoft.com/office/drawing/2014/main" id="{09403829-13A0-8B96-F8E9-79F5BA59960D}"/>
                    </a:ext>
                  </a:extLst>
                </p:cNvPr>
                <p:cNvSpPr/>
                <p:nvPr/>
              </p:nvSpPr>
              <p:spPr>
                <a:xfrm>
                  <a:off x="1689568" y="3177540"/>
                  <a:ext cx="262890" cy="30403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587150-B792-E809-5649-93595C883A4A}"/>
                    </a:ext>
                  </a:extLst>
                </p:cNvPr>
                <p:cNvSpPr/>
                <p:nvPr/>
              </p:nvSpPr>
              <p:spPr>
                <a:xfrm rot="16200000">
                  <a:off x="1859979" y="3007129"/>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ADE1713-302D-0CA6-BE01-913C6319AB98}"/>
                    </a:ext>
                  </a:extLst>
                </p:cNvPr>
                <p:cNvSpPr/>
                <p:nvPr/>
              </p:nvSpPr>
              <p:spPr>
                <a:xfrm rot="16200000">
                  <a:off x="1859979" y="5782413"/>
                  <a:ext cx="262890" cy="6037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Rectangle 22">
                <a:extLst>
                  <a:ext uri="{FF2B5EF4-FFF2-40B4-BE49-F238E27FC236}">
                    <a16:creationId xmlns:a16="http://schemas.microsoft.com/office/drawing/2014/main" id="{9A89132C-CB3C-614A-7830-2C7D90B58FC2}"/>
                  </a:ext>
                </a:extLst>
              </p:cNvPr>
              <p:cNvSpPr/>
              <p:nvPr/>
            </p:nvSpPr>
            <p:spPr>
              <a:xfrm>
                <a:off x="683307" y="3814505"/>
                <a:ext cx="5550678" cy="2510188"/>
              </a:xfrm>
              <a:prstGeom prst="rect">
                <a:avLst/>
              </a:prstGeom>
              <a:solidFill>
                <a:schemeClr val="bg1">
                  <a:alpha val="9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359FAF3E-8E32-F3BE-A82A-28AD51BC4E0D}"/>
                </a:ext>
              </a:extLst>
            </p:cNvPr>
            <p:cNvSpPr txBox="1"/>
            <p:nvPr/>
          </p:nvSpPr>
          <p:spPr>
            <a:xfrm>
              <a:off x="844573" y="4782333"/>
              <a:ext cx="5251427" cy="353943"/>
            </a:xfrm>
            <a:prstGeom prst="rect">
              <a:avLst/>
            </a:prstGeom>
            <a:noFill/>
          </p:spPr>
          <p:txBody>
            <a:bodyPr wrap="square" lIns="91440" tIns="45720" rIns="91440" bIns="45720" anchor="t">
              <a:spAutoFit/>
            </a:bodyPr>
            <a:lstStyle/>
            <a:p>
              <a:pPr algn="r" rtl="1"/>
              <a:r>
                <a:rPr lang="ar-SA" altLang="en-US" sz="1700">
                  <a:solidFill>
                    <a:schemeClr val="accent1"/>
                  </a:solidFill>
                  <a:latin typeface="Trebuchet MS" panose="020B0703020202090204" pitchFamily="34" charset="0"/>
                </a:rPr>
                <a:t>توصيات GTFCC</a:t>
              </a:r>
            </a:p>
          </p:txBody>
        </p:sp>
        <p:sp>
          <p:nvSpPr>
            <p:cNvPr id="30" name="TextBox 29">
              <a:extLst>
                <a:ext uri="{FF2B5EF4-FFF2-40B4-BE49-F238E27FC236}">
                  <a16:creationId xmlns:a16="http://schemas.microsoft.com/office/drawing/2014/main" id="{C712B7E6-9BED-A345-F5CC-7BBD1EDD18B8}"/>
                </a:ext>
              </a:extLst>
            </p:cNvPr>
            <p:cNvSpPr txBox="1"/>
            <p:nvPr/>
          </p:nvSpPr>
          <p:spPr>
            <a:xfrm>
              <a:off x="844573" y="5113165"/>
              <a:ext cx="5333805" cy="446276"/>
            </a:xfrm>
            <a:prstGeom prst="rect">
              <a:avLst/>
            </a:prstGeom>
            <a:noFill/>
          </p:spPr>
          <p:txBody>
            <a:bodyPr wrap="square" lIns="91440" tIns="45720" rIns="91440" bIns="45720" anchor="t">
              <a:spAutoFit/>
            </a:bodyPr>
            <a:lstStyle/>
            <a:p>
              <a:pPr algn="r" rtl="1"/>
              <a:r>
                <a:rPr lang="ar-SA" altLang="en-US" sz="2300" b="1" dirty="0">
                  <a:solidFill>
                    <a:schemeClr val="accent2"/>
                  </a:solidFill>
                  <a:latin typeface="Trebuchet MS"/>
                  <a:cs typeface="Arial"/>
                </a:rPr>
                <a:t> </a:t>
              </a:r>
              <a:r>
                <a:rPr lang="ar-SA" altLang="en-US" sz="2300" b="1" dirty="0" err="1">
                  <a:solidFill>
                    <a:schemeClr val="accent2"/>
                  </a:solidFill>
                  <a:latin typeface="Trebuchet MS"/>
                  <a:cs typeface="Arial"/>
                </a:rPr>
                <a:t>Module</a:t>
              </a:r>
              <a:r>
                <a:rPr lang="ar-SA" altLang="en-US" sz="2300" b="1" dirty="0">
                  <a:solidFill>
                    <a:schemeClr val="accent2"/>
                  </a:solidFill>
                  <a:latin typeface="Trebuchet MS"/>
                  <a:cs typeface="Arial"/>
                </a:rPr>
                <a:t> 2: جمع العينات وإعدادها ونقلها للكوليرا</a:t>
              </a:r>
              <a:endParaRPr lang="en-GB" sz="2300" b="1" dirty="0">
                <a:solidFill>
                  <a:schemeClr val="accent2"/>
                </a:solidFill>
                <a:latin typeface="Trebuchet MS"/>
                <a:cs typeface="Arial"/>
              </a:endParaRPr>
            </a:p>
          </p:txBody>
        </p:sp>
        <p:pic>
          <p:nvPicPr>
            <p:cNvPr id="26" name="Picture 25">
              <a:extLst>
                <a:ext uri="{FF2B5EF4-FFF2-40B4-BE49-F238E27FC236}">
                  <a16:creationId xmlns:a16="http://schemas.microsoft.com/office/drawing/2014/main" id="{F77A0ABE-DF3C-E84E-B63C-053D29FB9AD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46196" y="3957444"/>
              <a:ext cx="3546764" cy="709352"/>
            </a:xfrm>
            <a:prstGeom prst="rect">
              <a:avLst/>
            </a:prstGeom>
          </p:spPr>
        </p:pic>
      </p:grpSp>
      <p:sp>
        <p:nvSpPr>
          <p:cNvPr id="5" name="TextBox 4">
            <a:extLst>
              <a:ext uri="{FF2B5EF4-FFF2-40B4-BE49-F238E27FC236}">
                <a16:creationId xmlns:a16="http://schemas.microsoft.com/office/drawing/2014/main" id="{2C4A8B87-BF32-16E7-EFEB-FDCDD9DA5A2F}"/>
              </a:ext>
            </a:extLst>
          </p:cNvPr>
          <p:cNvSpPr txBox="1"/>
          <p:nvPr/>
        </p:nvSpPr>
        <p:spPr>
          <a:xfrm>
            <a:off x="734903" y="5709936"/>
            <a:ext cx="1809289" cy="609398"/>
          </a:xfrm>
          <a:prstGeom prst="rect">
            <a:avLst/>
          </a:prstGeom>
          <a:noFill/>
        </p:spPr>
        <p:txBody>
          <a:bodyPr wrap="square" lIns="91440" tIns="45720" rIns="91440" bIns="45720" anchor="t">
            <a:spAutoFit/>
          </a:bodyPr>
          <a:lstStyle/>
          <a:p>
            <a:pPr marL="457200" indent="-228600" algn="r" rtl="1">
              <a:lnSpc>
                <a:spcPct val="90000"/>
              </a:lnSpc>
              <a:spcBef>
                <a:spcPts val="1000"/>
              </a:spcBef>
            </a:pPr>
            <a:r>
              <a:rPr lang="ar-SA" sz="1200" i="1">
                <a:solidFill>
                  <a:srgbClr val="8D8D8D"/>
                </a:solidFill>
                <a:latin typeface="Trebuchet MS"/>
                <a:cs typeface="Arial"/>
              </a:rPr>
              <a:t>V1.1 يوليو 2025</a:t>
            </a:r>
            <a:endParaRPr lang="ar-SA" sz="1200">
              <a:solidFill>
                <a:srgbClr val="8D8D8D"/>
              </a:solidFill>
              <a:latin typeface="Trebuchet MS"/>
              <a:cs typeface="Arial"/>
            </a:endParaRPr>
          </a:p>
          <a:p>
            <a:pPr rtl="1">
              <a:lnSpc>
                <a:spcPct val="90000"/>
              </a:lnSpc>
            </a:pPr>
            <a:endParaRPr lang="ar-SA" sz="1200">
              <a:solidFill>
                <a:srgbClr val="414141"/>
              </a:solidFill>
              <a:latin typeface="Trebuchet MS"/>
              <a:cs typeface="Arial"/>
            </a:endParaRPr>
          </a:p>
          <a:p>
            <a:pPr rtl="1"/>
            <a:endParaRPr lang="ar-SA" altLang="en-US" sz="1200" i="1">
              <a:solidFill>
                <a:schemeClr val="tx1">
                  <a:lumMod val="60000"/>
                  <a:lumOff val="40000"/>
                </a:schemeClr>
              </a:solidFill>
              <a:effectLst/>
              <a:latin typeface="Trebuchet MS"/>
              <a:cs typeface="Arial"/>
            </a:endParaRPr>
          </a:p>
        </p:txBody>
      </p:sp>
      <p:sp>
        <p:nvSpPr>
          <p:cNvPr id="3" name="TextBox 2">
            <a:extLst>
              <a:ext uri="{FF2B5EF4-FFF2-40B4-BE49-F238E27FC236}">
                <a16:creationId xmlns:a16="http://schemas.microsoft.com/office/drawing/2014/main" id="{2D2ADFD3-85A7-95B6-52D8-13390CFB7CAB}"/>
              </a:ext>
            </a:extLst>
          </p:cNvPr>
          <p:cNvSpPr txBox="1"/>
          <p:nvPr/>
        </p:nvSpPr>
        <p:spPr>
          <a:xfrm>
            <a:off x="10584873" y="6486157"/>
            <a:ext cx="1607127" cy="215444"/>
          </a:xfrm>
          <a:prstGeom prst="rect">
            <a:avLst/>
          </a:prstGeom>
          <a:solidFill>
            <a:srgbClr val="BBE2E4">
              <a:alpha val="75000"/>
            </a:srgb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Trebuchet MS" panose="020B0703020202090204" pitchFamily="34" charset="0"/>
                <a:ea typeface="Calibri" panose="020F0502020204030204" pitchFamily="34" charset="0"/>
                <a:cs typeface="Arial" panose="020B0604020202020204" pitchFamily="34" charset="0"/>
              </a:rPr>
              <a:t>© </a:t>
            </a:r>
            <a:r>
              <a:rPr lang="en-GB" sz="800">
                <a:effectLst/>
                <a:latin typeface="Trebuchet MS" panose="020B0703020202090204" pitchFamily="34" charset="0"/>
              </a:rPr>
              <a:t>WHO / Natalie </a:t>
            </a:r>
            <a:r>
              <a:rPr lang="en-GB" sz="800" err="1">
                <a:effectLst/>
                <a:latin typeface="Trebuchet MS" panose="020B0703020202090204" pitchFamily="34" charset="0"/>
              </a:rPr>
              <a:t>Naccache</a:t>
            </a:r>
            <a:endParaRPr kumimoji="0" lang="en-GB" sz="800" b="0" i="0" u="none" strike="noStrike" kern="1200" cap="none" spc="0" normalizeH="0" baseline="0" noProof="0">
              <a:ln>
                <a:noFill/>
              </a:ln>
              <a:solidFill>
                <a:prstClr val="black"/>
              </a:solidFill>
              <a:effectLst/>
              <a:uLnTx/>
              <a:uFillTx/>
              <a:latin typeface="Trebuchet MS" panose="020B0703020202090204" pitchFamily="34" charset="0"/>
            </a:endParaRPr>
          </a:p>
        </p:txBody>
      </p:sp>
    </p:spTree>
    <p:extLst>
      <p:ext uri="{BB962C8B-B14F-4D97-AF65-F5344CB8AC3E}">
        <p14:creationId xmlns:p14="http://schemas.microsoft.com/office/powerpoint/2010/main" val="233017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512DF884-3916-D0EB-C10C-FB5AA404BFE4}"/>
              </a:ext>
            </a:extLst>
          </p:cNvPr>
          <p:cNvSpPr>
            <a:spLocks noGrp="1"/>
          </p:cNvSpPr>
          <p:nvPr>
            <p:ph type="title"/>
          </p:nvPr>
        </p:nvSpPr>
        <p:spPr>
          <a:xfrm>
            <a:off x="-1" y="254442"/>
            <a:ext cx="12186849" cy="1022477"/>
          </a:xfrm>
        </p:spPr>
        <p:txBody>
          <a:bodyPr>
            <a:normAutofit/>
          </a:bodyPr>
          <a:lstStyle/>
          <a:p>
            <a:pPr rtl="1"/>
            <a:r>
              <a:rPr lang="ar-SA" altLang="en-US" sz="4000">
                <a:latin typeface="Trebuchet MS"/>
                <a:ea typeface="Tahoma"/>
                <a:cs typeface="Tahoma"/>
              </a:rPr>
              <a:t>كيفية جمع العينات لفحص الكوليرا</a:t>
            </a:r>
          </a:p>
        </p:txBody>
      </p:sp>
      <p:sp>
        <p:nvSpPr>
          <p:cNvPr id="6" name="Content Placeholder 2">
            <a:extLst>
              <a:ext uri="{FF2B5EF4-FFF2-40B4-BE49-F238E27FC236}">
                <a16:creationId xmlns:a16="http://schemas.microsoft.com/office/drawing/2014/main" id="{AEE1E20D-C4E5-08B3-B978-9C43EE450F74}"/>
              </a:ext>
            </a:extLst>
          </p:cNvPr>
          <p:cNvSpPr txBox="1">
            <a:spLocks/>
          </p:cNvSpPr>
          <p:nvPr/>
        </p:nvSpPr>
        <p:spPr>
          <a:xfrm>
            <a:off x="661500" y="1385718"/>
            <a:ext cx="6072111" cy="773163"/>
          </a:xfrm>
          <a:prstGeom prst="rect">
            <a:avLst/>
          </a:prstGeom>
          <a:ln w="6350">
            <a:solidFill>
              <a:schemeClr val="tx1"/>
            </a:solidFill>
          </a:ln>
        </p:spPr>
        <p:txBody>
          <a:bodyPr vert="horz" lIns="91440" tIns="45720" rIns="91440" bIns="45720" rtlCol="0" anchor="t" anchorCtr="0">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tint val="75000"/>
                  </a:schemeClr>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1600" kern="1200">
                <a:solidFill>
                  <a:schemeClr val="tx1">
                    <a:tint val="75000"/>
                  </a:schemeClr>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pitchFamily="2" charset="2"/>
              <a:buNone/>
              <a:defRPr sz="1400" kern="1200">
                <a:solidFill>
                  <a:schemeClr val="tx1">
                    <a:tint val="75000"/>
                  </a:schemeClr>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Trebuchet MS" panose="020B0703020202090204" pitchFamily="34" charset="0"/>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9pPr>
          </a:lstStyle>
          <a:p>
            <a:pPr algn="ctr" rtl="1"/>
            <a:r>
              <a:rPr lang="ar-SA" altLang="en-US" sz="2200">
                <a:latin typeface="Trebuchet MS"/>
              </a:rPr>
              <a:t>المرضى القادرون والمرضى الذين يرقدون على الفراش
والذين ينتجون برازًا سائلاً</a:t>
            </a:r>
          </a:p>
        </p:txBody>
      </p:sp>
      <p:sp>
        <p:nvSpPr>
          <p:cNvPr id="17" name="Content Placeholder 2">
            <a:extLst>
              <a:ext uri="{FF2B5EF4-FFF2-40B4-BE49-F238E27FC236}">
                <a16:creationId xmlns:a16="http://schemas.microsoft.com/office/drawing/2014/main" id="{CC79FCA8-95D5-3823-70CE-1BE064B942F8}"/>
              </a:ext>
            </a:extLst>
          </p:cNvPr>
          <p:cNvSpPr txBox="1">
            <a:spLocks/>
          </p:cNvSpPr>
          <p:nvPr/>
        </p:nvSpPr>
        <p:spPr>
          <a:xfrm>
            <a:off x="7620000" y="1385718"/>
            <a:ext cx="3718561" cy="773163"/>
          </a:xfrm>
          <a:prstGeom prst="rect">
            <a:avLst/>
          </a:prstGeom>
          <a:ln w="6350">
            <a:solidFill>
              <a:schemeClr val="tx1"/>
            </a:solidFill>
          </a:ln>
        </p:spPr>
        <p:txBody>
          <a:bodyPr vert="horz" lIns="91440" tIns="45720" rIns="91440" bIns="45720" rtlCol="0" anchor="t" anchorCtr="0">
            <a:noAutofit/>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Trebuchet MS" panose="020B0703020202090204" pitchFamily="34" charset="0"/>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Arial" panose="020B0604020202020204" pitchFamily="34" charset="0"/>
              <a:buNone/>
              <a:defRPr sz="1800" kern="1200">
                <a:solidFill>
                  <a:schemeClr val="tx1">
                    <a:tint val="75000"/>
                  </a:schemeClr>
                </a:solidFill>
                <a:latin typeface="Trebuchet MS" panose="020B0703020202090204" pitchFamily="34" charset="0"/>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ourier New" panose="02070309020205020404" pitchFamily="49" charset="0"/>
              <a:buNone/>
              <a:defRPr sz="1600" kern="1200">
                <a:solidFill>
                  <a:schemeClr val="tx1">
                    <a:tint val="75000"/>
                  </a:schemeClr>
                </a:solidFill>
                <a:latin typeface="Trebuchet MS" panose="020B0703020202090204" pitchFamily="34" charset="0"/>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pitchFamily="2" charset="2"/>
              <a:buNone/>
              <a:defRPr sz="1400" kern="1200">
                <a:solidFill>
                  <a:schemeClr val="tx1">
                    <a:tint val="75000"/>
                  </a:schemeClr>
                </a:solidFill>
                <a:latin typeface="Trebuchet MS" panose="020B0703020202090204" pitchFamily="34" charset="0"/>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Trebuchet MS" panose="020B0703020202090204" pitchFamily="34" charset="0"/>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1400" kern="1200">
                <a:solidFill>
                  <a:schemeClr val="tx1">
                    <a:tint val="75000"/>
                  </a:schemeClr>
                </a:solidFill>
                <a:latin typeface="+mn-lt"/>
                <a:ea typeface="+mn-ea"/>
                <a:cs typeface="+mn-cs"/>
              </a:defRPr>
            </a:lvl9pPr>
          </a:lstStyle>
          <a:p>
            <a:pPr algn="ctr" rtl="1"/>
            <a:r>
              <a:rPr lang="ar-SA" altLang="en-US" sz="2200">
                <a:latin typeface="Trebuchet MS"/>
              </a:rPr>
              <a:t>المرضى الذين
لا ينتجون برازًا سائلاً</a:t>
            </a:r>
            <a:endParaRPr lang="en-US" sz="2200"/>
          </a:p>
        </p:txBody>
      </p:sp>
      <p:sp>
        <p:nvSpPr>
          <p:cNvPr id="38" name="TextBox 37">
            <a:extLst>
              <a:ext uri="{FF2B5EF4-FFF2-40B4-BE49-F238E27FC236}">
                <a16:creationId xmlns:a16="http://schemas.microsoft.com/office/drawing/2014/main" id="{A0C6E2E2-6107-804C-B6D3-FEDACD625259}"/>
              </a:ext>
            </a:extLst>
          </p:cNvPr>
          <p:cNvSpPr txBox="1"/>
          <p:nvPr/>
        </p:nvSpPr>
        <p:spPr>
          <a:xfrm>
            <a:off x="613962" y="5050466"/>
            <a:ext cx="10724599" cy="781594"/>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rtl="1"/>
            <a:r>
              <a:rPr lang="ar-SA" altLang="en-US" sz="2000">
                <a:solidFill>
                  <a:srgbClr val="313131"/>
                </a:solidFill>
                <a:latin typeface="Trebuchet MS"/>
              </a:rPr>
              <a:t>بعد مزيد من تحضير العينة، قد يكون لديك أنواع أخرى من العينات مثل عينة على ورق ترشيح أو في ماء البيبتون القلوي كما هو موضح في القسم التالي.</a:t>
            </a:r>
          </a:p>
        </p:txBody>
      </p:sp>
      <p:sp>
        <p:nvSpPr>
          <p:cNvPr id="3" name="TextBox 2">
            <a:extLst>
              <a:ext uri="{FF2B5EF4-FFF2-40B4-BE49-F238E27FC236}">
                <a16:creationId xmlns:a16="http://schemas.microsoft.com/office/drawing/2014/main" id="{930211CE-0E44-A4E7-52E2-6B7AA1D9036E}"/>
              </a:ext>
            </a:extLst>
          </p:cNvPr>
          <p:cNvSpPr txBox="1"/>
          <p:nvPr/>
        </p:nvSpPr>
        <p:spPr>
          <a:xfrm>
            <a:off x="980478" y="6025309"/>
            <a:ext cx="102097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1"/>
            <a:r>
              <a:rPr lang="en-US" altLang="zh-CN" u="sng">
                <a:solidFill>
                  <a:srgbClr val="119C94"/>
                </a:solidFill>
                <a:latin typeface="Trebuchet MS"/>
                <a:cs typeface="Segoe UI"/>
                <a:hlinkClick r:id="rId3"/>
              </a:rPr>
              <a:t>https://www.gtfcc.org/resources/specimen-collection-preparation-and-packaging-for-transport/</a:t>
            </a:r>
            <a:endParaRPr lang="en-US"/>
          </a:p>
        </p:txBody>
      </p:sp>
      <p:grpSp>
        <p:nvGrpSpPr>
          <p:cNvPr id="15" name="Group 14">
            <a:extLst>
              <a:ext uri="{FF2B5EF4-FFF2-40B4-BE49-F238E27FC236}">
                <a16:creationId xmlns:a16="http://schemas.microsoft.com/office/drawing/2014/main" id="{20A182AD-0EBB-F5DE-ACD3-1C2A79D68480}"/>
              </a:ext>
            </a:extLst>
          </p:cNvPr>
          <p:cNvGrpSpPr/>
          <p:nvPr/>
        </p:nvGrpSpPr>
        <p:grpSpPr>
          <a:xfrm>
            <a:off x="613962" y="2415466"/>
            <a:ext cx="2903589" cy="2070000"/>
            <a:chOff x="573679" y="2529548"/>
            <a:chExt cx="2903589" cy="2070000"/>
          </a:xfrm>
        </p:grpSpPr>
        <p:sp>
          <p:nvSpPr>
            <p:cNvPr id="40" name="TextBox 39">
              <a:extLst>
                <a:ext uri="{FF2B5EF4-FFF2-40B4-BE49-F238E27FC236}">
                  <a16:creationId xmlns:a16="http://schemas.microsoft.com/office/drawing/2014/main" id="{08B52E67-74CD-68F6-AF05-26AC7785C028}"/>
                </a:ext>
              </a:extLst>
            </p:cNvPr>
            <p:cNvSpPr txBox="1"/>
            <p:nvPr/>
          </p:nvSpPr>
          <p:spPr>
            <a:xfrm>
              <a:off x="573679" y="2529548"/>
              <a:ext cx="2903589" cy="2070000"/>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rtl="1"/>
              <a:r>
                <a:rPr lang="ar-SA" altLang="en-US" sz="2000" b="1">
                  <a:solidFill>
                    <a:srgbClr val="129C94"/>
                  </a:solidFill>
                  <a:latin typeface="Trebuchet MS"/>
                </a:rPr>
                <a:t>حاوية أساسية</a:t>
              </a:r>
            </a:p>
          </p:txBody>
        </p:sp>
        <p:pic>
          <p:nvPicPr>
            <p:cNvPr id="14" name="Picture 13" descr="A yellow bucket with a handle  Description automatically generated">
              <a:extLst>
                <a:ext uri="{FF2B5EF4-FFF2-40B4-BE49-F238E27FC236}">
                  <a16:creationId xmlns:a16="http://schemas.microsoft.com/office/drawing/2014/main" id="{88EF7C13-BCC2-8654-CF8C-A6CEC41DD6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67" t="-4443" r="-6711" b="-4745"/>
            <a:stretch/>
          </p:blipFill>
          <p:spPr>
            <a:xfrm flipH="1">
              <a:off x="689882" y="3106044"/>
              <a:ext cx="1128847" cy="1206250"/>
            </a:xfrm>
            <a:prstGeom prst="rect">
              <a:avLst/>
            </a:prstGeom>
          </p:spPr>
        </p:pic>
        <p:pic>
          <p:nvPicPr>
            <p:cNvPr id="16" name="Picture 15" descr="A blue oval with a black background  Description automatically generated">
              <a:extLst>
                <a:ext uri="{FF2B5EF4-FFF2-40B4-BE49-F238E27FC236}">
                  <a16:creationId xmlns:a16="http://schemas.microsoft.com/office/drawing/2014/main" id="{2CD6887D-BBBD-781A-4D48-C78BA6BE046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1080000" flipH="1">
              <a:off x="2131842" y="3115379"/>
              <a:ext cx="916569" cy="1130985"/>
            </a:xfrm>
            <a:prstGeom prst="rect">
              <a:avLst/>
            </a:prstGeom>
          </p:spPr>
        </p:pic>
      </p:grpSp>
      <p:grpSp>
        <p:nvGrpSpPr>
          <p:cNvPr id="10" name="Group 9">
            <a:extLst>
              <a:ext uri="{FF2B5EF4-FFF2-40B4-BE49-F238E27FC236}">
                <a16:creationId xmlns:a16="http://schemas.microsoft.com/office/drawing/2014/main" id="{FB79ACBB-2219-D3F3-E203-0602C49C8AEA}"/>
              </a:ext>
            </a:extLst>
          </p:cNvPr>
          <p:cNvGrpSpPr/>
          <p:nvPr/>
        </p:nvGrpSpPr>
        <p:grpSpPr>
          <a:xfrm>
            <a:off x="3618314" y="2415853"/>
            <a:ext cx="3267162" cy="2140340"/>
            <a:chOff x="3649999" y="2513024"/>
            <a:chExt cx="3267162" cy="2140340"/>
          </a:xfrm>
        </p:grpSpPr>
        <p:sp>
          <p:nvSpPr>
            <p:cNvPr id="42" name="TextBox 41">
              <a:extLst>
                <a:ext uri="{FF2B5EF4-FFF2-40B4-BE49-F238E27FC236}">
                  <a16:creationId xmlns:a16="http://schemas.microsoft.com/office/drawing/2014/main" id="{DA06C3D1-001E-87FD-D58A-20EDC85A6780}"/>
                </a:ext>
              </a:extLst>
            </p:cNvPr>
            <p:cNvSpPr txBox="1"/>
            <p:nvPr/>
          </p:nvSpPr>
          <p:spPr>
            <a:xfrm>
              <a:off x="3894545" y="2513495"/>
              <a:ext cx="2881132" cy="2069142"/>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rtl="1"/>
              <a:r>
                <a:rPr lang="ar-SA" altLang="en-US" sz="2000" b="1">
                  <a:solidFill>
                    <a:srgbClr val="129C94"/>
                  </a:solidFill>
                  <a:latin typeface="Trebuchet MS"/>
                </a:rPr>
                <a:t>كوب براز</a:t>
              </a:r>
            </a:p>
          </p:txBody>
        </p:sp>
        <p:pic>
          <p:nvPicPr>
            <p:cNvPr id="22" name="Picture 21">
              <a:extLst>
                <a:ext uri="{FF2B5EF4-FFF2-40B4-BE49-F238E27FC236}">
                  <a16:creationId xmlns:a16="http://schemas.microsoft.com/office/drawing/2014/main" id="{995ADCEF-E7B2-8267-FFCD-AFAFD3979650}"/>
                </a:ext>
              </a:extLst>
            </p:cNvPr>
            <p:cNvPicPr>
              <a:picLocks noChangeAspect="1"/>
            </p:cNvPicPr>
            <p:nvPr/>
          </p:nvPicPr>
          <p:blipFill>
            <a:blip r:embed="rId6" cstate="screen">
              <a:extLst>
                <a:ext uri="{28A0092B-C50C-407E-A947-70E740481C1C}">
                  <a14:useLocalDpi xmlns:a14="http://schemas.microsoft.com/office/drawing/2010/main"/>
                </a:ext>
              </a:extLst>
            </a:blip>
            <a:srcRect l="15568" r="15568"/>
            <a:stretch/>
          </p:blipFill>
          <p:spPr>
            <a:xfrm>
              <a:off x="3649999" y="2545237"/>
              <a:ext cx="1719800" cy="2108127"/>
            </a:xfrm>
            <a:prstGeom prst="rect">
              <a:avLst/>
            </a:prstGeom>
          </p:spPr>
        </p:pic>
        <p:pic>
          <p:nvPicPr>
            <p:cNvPr id="34" name="Picture 33">
              <a:extLst>
                <a:ext uri="{FF2B5EF4-FFF2-40B4-BE49-F238E27FC236}">
                  <a16:creationId xmlns:a16="http://schemas.microsoft.com/office/drawing/2014/main" id="{EC5F021F-F0C2-B529-72A2-1D24506B2934}"/>
                </a:ext>
              </a:extLst>
            </p:cNvPr>
            <p:cNvPicPr>
              <a:picLocks noChangeAspect="1"/>
            </p:cNvPicPr>
            <p:nvPr/>
          </p:nvPicPr>
          <p:blipFill>
            <a:blip r:embed="rId7" cstate="screen">
              <a:extLst>
                <a:ext uri="{28A0092B-C50C-407E-A947-70E740481C1C}">
                  <a14:useLocalDpi xmlns:a14="http://schemas.microsoft.com/office/drawing/2010/main"/>
                </a:ext>
              </a:extLst>
            </a:blip>
            <a:srcRect l="11203" t="5207" r="5599" b="7795"/>
            <a:stretch/>
          </p:blipFill>
          <p:spPr>
            <a:xfrm rot="901869">
              <a:off x="5366493" y="2981447"/>
              <a:ext cx="1259899" cy="1317470"/>
            </a:xfrm>
            <a:prstGeom prst="rect">
              <a:avLst/>
            </a:prstGeom>
          </p:spPr>
        </p:pic>
        <p:sp>
          <p:nvSpPr>
            <p:cNvPr id="41" name="TextBox 40">
              <a:extLst>
                <a:ext uri="{FF2B5EF4-FFF2-40B4-BE49-F238E27FC236}">
                  <a16:creationId xmlns:a16="http://schemas.microsoft.com/office/drawing/2014/main" id="{C0E84837-A754-65A8-6123-34C4CBA65E5A}"/>
                </a:ext>
              </a:extLst>
            </p:cNvPr>
            <p:cNvSpPr txBox="1"/>
            <p:nvPr/>
          </p:nvSpPr>
          <p:spPr>
            <a:xfrm>
              <a:off x="5316961" y="2513024"/>
              <a:ext cx="1600200" cy="409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1"/>
              <a:r>
                <a:rPr lang="ar-SA" altLang="en-US" sz="2000" b="1">
                  <a:solidFill>
                    <a:srgbClr val="129C94"/>
                  </a:solidFill>
                  <a:latin typeface="Trebuchet MS"/>
                </a:rPr>
                <a:t>مسحة براز</a:t>
              </a:r>
              <a:endParaRPr lang="en-US" sz="2000">
                <a:solidFill>
                  <a:srgbClr val="129C94"/>
                </a:solidFill>
              </a:endParaRPr>
            </a:p>
          </p:txBody>
        </p:sp>
      </p:grpSp>
      <p:cxnSp>
        <p:nvCxnSpPr>
          <p:cNvPr id="7" name="Straight Arrow Connector 6">
            <a:extLst>
              <a:ext uri="{FF2B5EF4-FFF2-40B4-BE49-F238E27FC236}">
                <a16:creationId xmlns:a16="http://schemas.microsoft.com/office/drawing/2014/main" id="{2013D93A-D331-7202-F8A5-4DDD02468167}"/>
              </a:ext>
            </a:extLst>
          </p:cNvPr>
          <p:cNvCxnSpPr>
            <a:cxnSpLocks/>
          </p:cNvCxnSpPr>
          <p:nvPr/>
        </p:nvCxnSpPr>
        <p:spPr>
          <a:xfrm>
            <a:off x="2937802" y="4246222"/>
            <a:ext cx="126485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055BD94-6E26-9C03-774C-7B2BA98B33C1}"/>
              </a:ext>
            </a:extLst>
          </p:cNvPr>
          <p:cNvPicPr>
            <a:picLocks noChangeAspect="1"/>
          </p:cNvPicPr>
          <p:nvPr/>
        </p:nvPicPr>
        <p:blipFill>
          <a:blip r:embed="rId8" cstate="screen">
            <a:extLst>
              <a:ext uri="{28A0092B-C50C-407E-A947-70E740481C1C}">
                <a14:useLocalDpi xmlns:a14="http://schemas.microsoft.com/office/drawing/2010/main"/>
              </a:ext>
            </a:extLst>
          </a:blip>
          <a:srcRect l="15466" r="30154"/>
          <a:stretch/>
        </p:blipFill>
        <p:spPr>
          <a:xfrm>
            <a:off x="7641482" y="2383133"/>
            <a:ext cx="1746660" cy="2134666"/>
          </a:xfrm>
          <a:prstGeom prst="rect">
            <a:avLst/>
          </a:prstGeom>
          <a:ln w="6350">
            <a:noFill/>
          </a:ln>
        </p:spPr>
      </p:pic>
      <p:sp>
        <p:nvSpPr>
          <p:cNvPr id="13" name="Rectangle 12">
            <a:extLst>
              <a:ext uri="{FF2B5EF4-FFF2-40B4-BE49-F238E27FC236}">
                <a16:creationId xmlns:a16="http://schemas.microsoft.com/office/drawing/2014/main" id="{8A946A15-5C2C-A2B1-0216-8A830B6F0731}"/>
              </a:ext>
            </a:extLst>
          </p:cNvPr>
          <p:cNvSpPr/>
          <p:nvPr/>
        </p:nvSpPr>
        <p:spPr>
          <a:xfrm>
            <a:off x="7641482" y="2453108"/>
            <a:ext cx="1746660" cy="2128356"/>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Arrow Connector 22">
            <a:extLst>
              <a:ext uri="{FF2B5EF4-FFF2-40B4-BE49-F238E27FC236}">
                <a16:creationId xmlns:a16="http://schemas.microsoft.com/office/drawing/2014/main" id="{68EDB00E-BB46-43C6-17B5-179B1A0F0A4E}"/>
              </a:ext>
            </a:extLst>
          </p:cNvPr>
          <p:cNvCxnSpPr>
            <a:cxnSpLocks/>
          </p:cNvCxnSpPr>
          <p:nvPr/>
        </p:nvCxnSpPr>
        <p:spPr>
          <a:xfrm>
            <a:off x="9019881" y="4342580"/>
            <a:ext cx="78416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riangle 27">
            <a:extLst>
              <a:ext uri="{FF2B5EF4-FFF2-40B4-BE49-F238E27FC236}">
                <a16:creationId xmlns:a16="http://schemas.microsoft.com/office/drawing/2014/main" id="{53C47DD0-A1DA-9D52-CDC3-B868ED4A2D0E}"/>
              </a:ext>
            </a:extLst>
          </p:cNvPr>
          <p:cNvSpPr/>
          <p:nvPr/>
        </p:nvSpPr>
        <p:spPr>
          <a:xfrm rot="10800000">
            <a:off x="1702199" y="2116477"/>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9" name="Triangle 28">
            <a:extLst>
              <a:ext uri="{FF2B5EF4-FFF2-40B4-BE49-F238E27FC236}">
                <a16:creationId xmlns:a16="http://schemas.microsoft.com/office/drawing/2014/main" id="{953B27CB-7281-DB3F-0639-AB483E1672B2}"/>
              </a:ext>
            </a:extLst>
          </p:cNvPr>
          <p:cNvSpPr/>
          <p:nvPr/>
        </p:nvSpPr>
        <p:spPr>
          <a:xfrm rot="10800000">
            <a:off x="8335487" y="2116477"/>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nvGrpSpPr>
          <p:cNvPr id="4" name="Group 3">
            <a:extLst>
              <a:ext uri="{FF2B5EF4-FFF2-40B4-BE49-F238E27FC236}">
                <a16:creationId xmlns:a16="http://schemas.microsoft.com/office/drawing/2014/main" id="{D86679C9-B446-537D-D100-8239E73E1D10}"/>
              </a:ext>
            </a:extLst>
          </p:cNvPr>
          <p:cNvGrpSpPr/>
          <p:nvPr/>
        </p:nvGrpSpPr>
        <p:grpSpPr>
          <a:xfrm>
            <a:off x="9587118" y="2453107"/>
            <a:ext cx="1756291" cy="2128357"/>
            <a:chOff x="9587118" y="2453107"/>
            <a:chExt cx="1756291" cy="2128357"/>
          </a:xfrm>
        </p:grpSpPr>
        <p:sp>
          <p:nvSpPr>
            <p:cNvPr id="39" name="TextBox 38">
              <a:extLst>
                <a:ext uri="{FF2B5EF4-FFF2-40B4-BE49-F238E27FC236}">
                  <a16:creationId xmlns:a16="http://schemas.microsoft.com/office/drawing/2014/main" id="{56999ACC-DE52-9C37-E8BC-E64B635DC84D}"/>
                </a:ext>
              </a:extLst>
            </p:cNvPr>
            <p:cNvSpPr txBox="1"/>
            <p:nvPr/>
          </p:nvSpPr>
          <p:spPr>
            <a:xfrm>
              <a:off x="9587118" y="2463451"/>
              <a:ext cx="1751443" cy="4094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1"/>
              <a:r>
                <a:rPr lang="ar-SA" altLang="en-US" sz="2000" b="1">
                  <a:solidFill>
                    <a:srgbClr val="129C94"/>
                  </a:solidFill>
                  <a:latin typeface="Trebuchet MS"/>
                </a:rPr>
                <a:t>مسحة شرجية</a:t>
              </a:r>
              <a:endParaRPr lang="en-US" sz="2000">
                <a:solidFill>
                  <a:srgbClr val="129C94"/>
                </a:solidFill>
              </a:endParaRPr>
            </a:p>
          </p:txBody>
        </p:sp>
        <p:sp>
          <p:nvSpPr>
            <p:cNvPr id="18" name="Rectangle 17">
              <a:extLst>
                <a:ext uri="{FF2B5EF4-FFF2-40B4-BE49-F238E27FC236}">
                  <a16:creationId xmlns:a16="http://schemas.microsoft.com/office/drawing/2014/main" id="{D9AF3B23-AF65-1952-4F84-77D14045E5BE}"/>
                </a:ext>
              </a:extLst>
            </p:cNvPr>
            <p:cNvSpPr/>
            <p:nvPr/>
          </p:nvSpPr>
          <p:spPr>
            <a:xfrm>
              <a:off x="9591966" y="2453107"/>
              <a:ext cx="1751443" cy="2128357"/>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7EBC8D33-8A63-0E04-7F5C-9257C19B01AC}"/>
                </a:ext>
              </a:extLst>
            </p:cNvPr>
            <p:cNvPicPr>
              <a:picLocks noChangeAspect="1"/>
            </p:cNvPicPr>
            <p:nvPr/>
          </p:nvPicPr>
          <p:blipFill>
            <a:blip r:embed="rId7" cstate="screen">
              <a:extLst>
                <a:ext uri="{28A0092B-C50C-407E-A947-70E740481C1C}">
                  <a14:useLocalDpi xmlns:a14="http://schemas.microsoft.com/office/drawing/2010/main"/>
                </a:ext>
              </a:extLst>
            </a:blip>
            <a:srcRect l="11203" t="5207" r="5599" b="7795"/>
            <a:stretch/>
          </p:blipFill>
          <p:spPr>
            <a:xfrm rot="901869">
              <a:off x="9832889" y="2937034"/>
              <a:ext cx="1259899" cy="1317470"/>
            </a:xfrm>
            <a:prstGeom prst="rect">
              <a:avLst/>
            </a:prstGeom>
          </p:spPr>
        </p:pic>
      </p:grpSp>
      <p:sp>
        <p:nvSpPr>
          <p:cNvPr id="8" name="Google Shape;18;p31">
            <a:extLst>
              <a:ext uri="{FF2B5EF4-FFF2-40B4-BE49-F238E27FC236}">
                <a16:creationId xmlns:a16="http://schemas.microsoft.com/office/drawing/2014/main" id="{96555591-2505-C5BF-9222-FD289CC3120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sz="1200">
                <a:solidFill>
                  <a:schemeClr val="tx1">
                    <a:lumMod val="40000"/>
                    <a:lumOff val="60000"/>
                  </a:schemeClr>
                </a:solidFill>
              </a:rPr>
              <a:t>10</a:t>
            </a:r>
            <a:r>
              <a:rPr lang="zh-CN" altLang="en-US" sz="1200">
                <a:solidFill>
                  <a:schemeClr val="tx1">
                    <a:lumMod val="40000"/>
                    <a:lumOff val="60000"/>
                  </a:schemeClr>
                </a:solidFill>
              </a:rPr>
              <a:t> /</a:t>
            </a:r>
            <a:r>
              <a:rPr lang="fr-FR" altLang="zh-CN" sz="1200">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668524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pPr rtl="1"/>
            <a:r>
              <a:rPr lang="ar-SA" altLang="en-US" sz="4200">
                <a:latin typeface="Trebuchet MS"/>
                <a:ea typeface="Tahoma"/>
                <a:cs typeface="Tahoma"/>
              </a:rPr>
              <a:t>كل شيء عن المبيض</a:t>
            </a:r>
            <a:endParaRPr lang="en-US" sz="4400">
              <a:latin typeface="Trebuchet MS"/>
              <a:ea typeface="Tahoma"/>
              <a:cs typeface="Tahoma"/>
            </a:endParaRPr>
          </a:p>
        </p:txBody>
      </p:sp>
      <p:sp>
        <p:nvSpPr>
          <p:cNvPr id="3" name="Rectangle 2">
            <a:extLst>
              <a:ext uri="{FF2B5EF4-FFF2-40B4-BE49-F238E27FC236}">
                <a16:creationId xmlns:a16="http://schemas.microsoft.com/office/drawing/2014/main" id="{668E1091-9297-9600-34C8-BF98A048B4D5}"/>
              </a:ext>
            </a:extLst>
          </p:cNvPr>
          <p:cNvSpPr/>
          <p:nvPr/>
        </p:nvSpPr>
        <p:spPr>
          <a:xfrm>
            <a:off x="627017" y="1453475"/>
            <a:ext cx="10972800" cy="74729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4" name="TextBox 3">
            <a:extLst>
              <a:ext uri="{FF2B5EF4-FFF2-40B4-BE49-F238E27FC236}">
                <a16:creationId xmlns:a16="http://schemas.microsoft.com/office/drawing/2014/main" id="{B01E745A-939F-9CFF-33C9-2B6BE4D2E634}"/>
              </a:ext>
            </a:extLst>
          </p:cNvPr>
          <p:cNvSpPr txBox="1"/>
          <p:nvPr/>
        </p:nvSpPr>
        <p:spPr>
          <a:xfrm>
            <a:off x="627017" y="1588960"/>
            <a:ext cx="10955383" cy="486230"/>
          </a:xfrm>
          <a:prstGeom prst="rect">
            <a:avLst/>
          </a:prstGeom>
          <a:noFill/>
          <a:ln w="3175">
            <a:noFill/>
          </a:ln>
        </p:spPr>
        <p:txBody>
          <a:bodyPr wrap="square" lIns="91440" tIns="45720" rIns="91440" bIns="45720" anchor="t">
            <a:noAutofit/>
          </a:bodyPr>
          <a:lstStyle/>
          <a:p>
            <a:pPr algn="ctr" rtl="1">
              <a:buClr>
                <a:srgbClr val="26BCB4"/>
              </a:buClr>
            </a:pPr>
            <a:r>
              <a:rPr lang="ar-SA" altLang="en-US" sz="2400">
                <a:latin typeface="Trebuchet MS"/>
              </a:rPr>
              <a:t>يمكن للمبيض وغيره من المطهرات قتل البكتيريا وتؤدي إلى نتائج اختبار غير صحيحة</a:t>
            </a:r>
            <a:r>
              <a:rPr lang="fr-FR" altLang="en-US" sz="2400">
                <a:latin typeface="Trebuchet MS"/>
              </a:rPr>
              <a:t>.</a:t>
            </a:r>
            <a:endParaRPr lang="en-US" sz="2400" b="1">
              <a:latin typeface="Trebuchet MS"/>
            </a:endParaRPr>
          </a:p>
        </p:txBody>
      </p:sp>
      <p:grpSp>
        <p:nvGrpSpPr>
          <p:cNvPr id="19" name="Group 18">
            <a:extLst>
              <a:ext uri="{FF2B5EF4-FFF2-40B4-BE49-F238E27FC236}">
                <a16:creationId xmlns:a16="http://schemas.microsoft.com/office/drawing/2014/main" id="{1932F6BC-3138-2CFD-94C9-7A43BA391FD2}"/>
              </a:ext>
            </a:extLst>
          </p:cNvPr>
          <p:cNvGrpSpPr/>
          <p:nvPr/>
        </p:nvGrpSpPr>
        <p:grpSpPr>
          <a:xfrm>
            <a:off x="4058194" y="2596673"/>
            <a:ext cx="7524206" cy="1624516"/>
            <a:chOff x="4058194" y="3059441"/>
            <a:chExt cx="7524206" cy="1624516"/>
          </a:xfrm>
        </p:grpSpPr>
        <p:sp>
          <p:nvSpPr>
            <p:cNvPr id="7" name="TextBox 6">
              <a:extLst>
                <a:ext uri="{FF2B5EF4-FFF2-40B4-BE49-F238E27FC236}">
                  <a16:creationId xmlns:a16="http://schemas.microsoft.com/office/drawing/2014/main" id="{15EB80FB-E908-6FA4-6248-E509DE82D58B}"/>
                </a:ext>
              </a:extLst>
            </p:cNvPr>
            <p:cNvSpPr txBox="1"/>
            <p:nvPr/>
          </p:nvSpPr>
          <p:spPr>
            <a:xfrm>
              <a:off x="4058194" y="3207957"/>
              <a:ext cx="7524206" cy="1476000"/>
            </a:xfrm>
            <a:prstGeom prst="rect">
              <a:avLst/>
            </a:prstGeom>
            <a:noFill/>
            <a:ln w="3175">
              <a:solidFill>
                <a:schemeClr val="bg2">
                  <a:lumMod val="25000"/>
                </a:schemeClr>
              </a:solidFill>
            </a:ln>
          </p:spPr>
          <p:txBody>
            <a:bodyPr wrap="square" lIns="180000" tIns="0" rIns="180000" bIns="45720" anchor="ctr" anchorCtr="0">
              <a:noAutofit/>
            </a:bodyPr>
            <a:lstStyle/>
            <a:p>
              <a:pPr algn="r" rtl="1">
                <a:spcAft>
                  <a:spcPts val="600"/>
                </a:spcAft>
                <a:buClr>
                  <a:srgbClr val="26BCB4"/>
                </a:buClr>
              </a:pPr>
              <a:r>
                <a:rPr lang="ar-SA" altLang="en-US" sz="2200">
                  <a:latin typeface="Trebuchet MS"/>
                  <a:cs typeface="Arial"/>
                </a:rPr>
                <a:t>اجمع دائمًا عينات البراز من المرضى باستخدام حاويات نظيفة - بدون بقايا مطهرأو منظف أوملوثات أخرى (البول وما إلى ذلك)</a:t>
              </a:r>
              <a:r>
                <a:rPr lang="fr-FR" altLang="en-US" sz="2200">
                  <a:latin typeface="Trebuchet MS"/>
                  <a:cs typeface="Arial"/>
                </a:rPr>
                <a:t>.</a:t>
              </a:r>
              <a:endParaRPr lang="en-US" sz="2200">
                <a:latin typeface="Trebuchet MS"/>
                <a:cs typeface="Arial"/>
              </a:endParaRPr>
            </a:p>
          </p:txBody>
        </p:sp>
        <p:sp>
          <p:nvSpPr>
            <p:cNvPr id="10" name="Triangle 9">
              <a:extLst>
                <a:ext uri="{FF2B5EF4-FFF2-40B4-BE49-F238E27FC236}">
                  <a16:creationId xmlns:a16="http://schemas.microsoft.com/office/drawing/2014/main" id="{17595091-783A-5C69-3CC1-AFFC57389E8D}"/>
                </a:ext>
              </a:extLst>
            </p:cNvPr>
            <p:cNvSpPr/>
            <p:nvPr/>
          </p:nvSpPr>
          <p:spPr>
            <a:xfrm rot="10800000">
              <a:off x="7571609" y="3059441"/>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grpSp>
        <p:nvGrpSpPr>
          <p:cNvPr id="17" name="Group 16">
            <a:extLst>
              <a:ext uri="{FF2B5EF4-FFF2-40B4-BE49-F238E27FC236}">
                <a16:creationId xmlns:a16="http://schemas.microsoft.com/office/drawing/2014/main" id="{D85C8171-A36B-A132-98CD-BD491437806C}"/>
              </a:ext>
            </a:extLst>
          </p:cNvPr>
          <p:cNvGrpSpPr/>
          <p:nvPr/>
        </p:nvGrpSpPr>
        <p:grpSpPr>
          <a:xfrm>
            <a:off x="1025706" y="2272962"/>
            <a:ext cx="2400578" cy="3170099"/>
            <a:chOff x="9257616" y="3442552"/>
            <a:chExt cx="2400578" cy="3170099"/>
          </a:xfrm>
        </p:grpSpPr>
        <p:sp>
          <p:nvSpPr>
            <p:cNvPr id="14" name="Oval 13">
              <a:extLst>
                <a:ext uri="{FF2B5EF4-FFF2-40B4-BE49-F238E27FC236}">
                  <a16:creationId xmlns:a16="http://schemas.microsoft.com/office/drawing/2014/main" id="{E402272E-00F7-4538-46F9-7FC68837D923}"/>
                </a:ext>
              </a:extLst>
            </p:cNvPr>
            <p:cNvSpPr/>
            <p:nvPr/>
          </p:nvSpPr>
          <p:spPr>
            <a:xfrm>
              <a:off x="9257616" y="3827314"/>
              <a:ext cx="2400578" cy="240057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15" name="TextBox 14">
              <a:extLst>
                <a:ext uri="{FF2B5EF4-FFF2-40B4-BE49-F238E27FC236}">
                  <a16:creationId xmlns:a16="http://schemas.microsoft.com/office/drawing/2014/main" id="{87BAA784-17D0-76D7-68C8-A08251BE427F}"/>
                </a:ext>
              </a:extLst>
            </p:cNvPr>
            <p:cNvSpPr txBox="1"/>
            <p:nvPr/>
          </p:nvSpPr>
          <p:spPr>
            <a:xfrm>
              <a:off x="9915962" y="3442552"/>
              <a:ext cx="1031828" cy="3170099"/>
            </a:xfrm>
            <a:prstGeom prst="rect">
              <a:avLst/>
            </a:prstGeom>
            <a:noFill/>
          </p:spPr>
          <p:txBody>
            <a:bodyPr wrap="square" rtlCol="0">
              <a:spAutoFit/>
            </a:bodyPr>
            <a:lstStyle/>
            <a:p>
              <a:pPr rtl="1"/>
              <a:r>
                <a:rPr lang="zh-CN" altLang="en-US" sz="20000" b="1">
                  <a:solidFill>
                    <a:schemeClr val="accent4">
                      <a:lumMod val="60000"/>
                      <a:lumOff val="40000"/>
                    </a:schemeClr>
                  </a:solidFill>
                  <a:latin typeface="Trebuchet MS" panose="020B0703020202090204" pitchFamily="34" charset="0"/>
                </a:rPr>
                <a:t>!</a:t>
              </a:r>
            </a:p>
          </p:txBody>
        </p:sp>
        <p:sp>
          <p:nvSpPr>
            <p:cNvPr id="16" name="TextBox 15">
              <a:extLst>
                <a:ext uri="{FF2B5EF4-FFF2-40B4-BE49-F238E27FC236}">
                  <a16:creationId xmlns:a16="http://schemas.microsoft.com/office/drawing/2014/main" id="{7893E864-F47B-C6DF-BB60-E0FA93AC15C2}"/>
                </a:ext>
              </a:extLst>
            </p:cNvPr>
            <p:cNvSpPr txBox="1"/>
            <p:nvPr/>
          </p:nvSpPr>
          <p:spPr>
            <a:xfrm>
              <a:off x="9387736" y="4699320"/>
              <a:ext cx="2101432" cy="769441"/>
            </a:xfrm>
            <a:prstGeom prst="rect">
              <a:avLst/>
            </a:prstGeom>
            <a:noFill/>
          </p:spPr>
          <p:txBody>
            <a:bodyPr wrap="square" lIns="91440" tIns="45720" rIns="91440" bIns="45720" anchor="t">
              <a:spAutoFit/>
            </a:bodyPr>
            <a:lstStyle/>
            <a:p>
              <a:pPr marL="0" lvl="1" algn="ctr" rtl="1">
                <a:spcAft>
                  <a:spcPts val="600"/>
                </a:spcAft>
                <a:buClr>
                  <a:srgbClr val="26BCB4"/>
                </a:buClr>
              </a:pPr>
              <a:r>
                <a:rPr lang="ar-SA" altLang="en-US" sz="4400" b="1">
                  <a:latin typeface="Trebuchet MS"/>
                </a:rPr>
                <a:t>انتبه</a:t>
              </a:r>
              <a:endParaRPr lang="en-US" sz="4400" b="1">
                <a:solidFill>
                  <a:schemeClr val="accent1"/>
                </a:solidFill>
                <a:latin typeface="Trebuchet MS"/>
              </a:endParaRPr>
            </a:p>
          </p:txBody>
        </p:sp>
      </p:grpSp>
      <p:grpSp>
        <p:nvGrpSpPr>
          <p:cNvPr id="5" name="Group 4">
            <a:extLst>
              <a:ext uri="{FF2B5EF4-FFF2-40B4-BE49-F238E27FC236}">
                <a16:creationId xmlns:a16="http://schemas.microsoft.com/office/drawing/2014/main" id="{D716AC58-B4E8-F25E-F153-E1C56407DA63}"/>
              </a:ext>
            </a:extLst>
          </p:cNvPr>
          <p:cNvGrpSpPr/>
          <p:nvPr/>
        </p:nvGrpSpPr>
        <p:grpSpPr>
          <a:xfrm>
            <a:off x="4058194" y="4387064"/>
            <a:ext cx="7524206" cy="1822758"/>
            <a:chOff x="4058194" y="4387064"/>
            <a:chExt cx="7524206" cy="1822758"/>
          </a:xfrm>
        </p:grpSpPr>
        <p:grpSp>
          <p:nvGrpSpPr>
            <p:cNvPr id="20" name="Group 19">
              <a:extLst>
                <a:ext uri="{FF2B5EF4-FFF2-40B4-BE49-F238E27FC236}">
                  <a16:creationId xmlns:a16="http://schemas.microsoft.com/office/drawing/2014/main" id="{21CF49A9-7CFA-E042-3AB2-27BFFF42A417}"/>
                </a:ext>
              </a:extLst>
            </p:cNvPr>
            <p:cNvGrpSpPr/>
            <p:nvPr/>
          </p:nvGrpSpPr>
          <p:grpSpPr>
            <a:xfrm>
              <a:off x="4058194" y="4537298"/>
              <a:ext cx="7524206" cy="1672524"/>
              <a:chOff x="4058194" y="4774886"/>
              <a:chExt cx="7524206" cy="1672524"/>
            </a:xfrm>
          </p:grpSpPr>
          <p:sp>
            <p:nvSpPr>
              <p:cNvPr id="9" name="TextBox 8">
                <a:extLst>
                  <a:ext uri="{FF2B5EF4-FFF2-40B4-BE49-F238E27FC236}">
                    <a16:creationId xmlns:a16="http://schemas.microsoft.com/office/drawing/2014/main" id="{55D53CCE-2002-5139-58D3-8456FECBFB5B}"/>
                  </a:ext>
                </a:extLst>
              </p:cNvPr>
              <p:cNvSpPr txBox="1"/>
              <p:nvPr/>
            </p:nvSpPr>
            <p:spPr>
              <a:xfrm>
                <a:off x="4058194" y="4899903"/>
                <a:ext cx="7524206" cy="1547507"/>
              </a:xfrm>
              <a:prstGeom prst="rect">
                <a:avLst/>
              </a:prstGeom>
              <a:noFill/>
              <a:ln w="3175">
                <a:solidFill>
                  <a:schemeClr val="bg2">
                    <a:lumMod val="25000"/>
                  </a:schemeClr>
                </a:solidFill>
              </a:ln>
            </p:spPr>
            <p:txBody>
              <a:bodyPr wrap="square" lIns="1080000" tIns="45720" rIns="1080000" bIns="45720" anchor="ctr" anchorCtr="0">
                <a:noAutofit/>
              </a:bodyPr>
              <a:lstStyle/>
              <a:p>
                <a:pPr algn="r" rtl="1">
                  <a:buClr>
                    <a:srgbClr val="26BCB4"/>
                  </a:buClr>
                </a:pPr>
                <a:r>
                  <a:rPr lang="ar-SA" altLang="en-US" sz="2200">
                    <a:latin typeface="Trebuchet MS"/>
                  </a:rPr>
                  <a:t>قبل الاستخدام، يجب غسل أواني البراز والدلاء وتعقيمها وشطفها جيدًا بالماء النظيف وتجفيفها.</a:t>
                </a:r>
                <a:endParaRPr lang="en-US" sz="2200">
                  <a:latin typeface="Trebuchet MS" panose="020B0703020202090204" pitchFamily="34" charset="0"/>
                </a:endParaRPr>
              </a:p>
            </p:txBody>
          </p:sp>
          <p:sp>
            <p:nvSpPr>
              <p:cNvPr id="11" name="Triangle 10">
                <a:extLst>
                  <a:ext uri="{FF2B5EF4-FFF2-40B4-BE49-F238E27FC236}">
                    <a16:creationId xmlns:a16="http://schemas.microsoft.com/office/drawing/2014/main" id="{5780C64C-2A01-0375-3935-F1B4B686E458}"/>
                  </a:ext>
                </a:extLst>
              </p:cNvPr>
              <p:cNvSpPr/>
              <p:nvPr/>
            </p:nvSpPr>
            <p:spPr>
              <a:xfrm rot="10800000">
                <a:off x="7571610" y="4774886"/>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pic>
          <p:nvPicPr>
            <p:cNvPr id="22" name="Picture 21" descr="A blue oval with a black background  Description automatically generated">
              <a:extLst>
                <a:ext uri="{FF2B5EF4-FFF2-40B4-BE49-F238E27FC236}">
                  <a16:creationId xmlns:a16="http://schemas.microsoft.com/office/drawing/2014/main" id="{F4E4678D-BC80-8E0D-89A8-3DB1F2DFF1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4219201" y="4387064"/>
              <a:ext cx="817259" cy="1049004"/>
            </a:xfrm>
            <a:prstGeom prst="rect">
              <a:avLst/>
            </a:prstGeom>
          </p:spPr>
        </p:pic>
        <p:pic>
          <p:nvPicPr>
            <p:cNvPr id="24" name="Picture 23" descr="A yellow bucket with a handle  Description automatically generated">
              <a:extLst>
                <a:ext uri="{FF2B5EF4-FFF2-40B4-BE49-F238E27FC236}">
                  <a16:creationId xmlns:a16="http://schemas.microsoft.com/office/drawing/2014/main" id="{0DB6599B-BAF2-493B-CEF0-CEF7AA09C5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967" t="-4443" r="-6711" b="-4745"/>
            <a:stretch/>
          </p:blipFill>
          <p:spPr>
            <a:xfrm flipH="1">
              <a:off x="10482616" y="4442059"/>
              <a:ext cx="946287" cy="994009"/>
            </a:xfrm>
            <a:prstGeom prst="rect">
              <a:avLst/>
            </a:prstGeom>
          </p:spPr>
        </p:pic>
      </p:grpSp>
      <p:sp>
        <p:nvSpPr>
          <p:cNvPr id="8" name="Google Shape;18;p31">
            <a:extLst>
              <a:ext uri="{FF2B5EF4-FFF2-40B4-BE49-F238E27FC236}">
                <a16:creationId xmlns:a16="http://schemas.microsoft.com/office/drawing/2014/main" id="{A7E0EBDC-882A-76D9-914D-9ED5FC059B6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11</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4195924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p:txBody>
          <a:bodyPr>
            <a:normAutofit/>
          </a:bodyPr>
          <a:lstStyle/>
          <a:p>
            <a:pPr rtl="1"/>
            <a:r>
              <a:rPr lang="ar-SA" altLang="en-US" sz="4000"/>
              <a:t>المرضى القادرون على الحركة</a:t>
            </a:r>
            <a:endParaRPr lang="en-HU" sz="4400"/>
          </a:p>
        </p:txBody>
      </p:sp>
      <p:sp>
        <p:nvSpPr>
          <p:cNvPr id="8" name="Text Placeholder 7">
            <a:extLst>
              <a:ext uri="{FF2B5EF4-FFF2-40B4-BE49-F238E27FC236}">
                <a16:creationId xmlns:a16="http://schemas.microsoft.com/office/drawing/2014/main" id="{C390CF0B-2FFD-D545-4C2E-6D4062751F38}"/>
              </a:ext>
            </a:extLst>
          </p:cNvPr>
          <p:cNvSpPr>
            <a:spLocks noGrp="1"/>
          </p:cNvSpPr>
          <p:nvPr>
            <p:ph type="body" sz="quarter" idx="13"/>
          </p:nvPr>
        </p:nvSpPr>
        <p:spPr/>
        <p:txBody>
          <a:bodyPr>
            <a:noAutofit/>
          </a:bodyPr>
          <a:lstStyle/>
          <a:p>
            <a:pPr rtl="1"/>
            <a:r>
              <a:rPr lang="ar-SA" altLang="en-US">
                <a:solidFill>
                  <a:schemeClr val="accent1">
                    <a:lumMod val="50000"/>
                  </a:schemeClr>
                </a:solidFill>
                <a:latin typeface="Trebuchet MS" panose="020B0703020202090204" pitchFamily="34" charset="0"/>
              </a:rPr>
              <a:t>إجراء فحص البراز السائل</a:t>
            </a:r>
            <a:endParaRPr lang="en-GB">
              <a:solidFill>
                <a:schemeClr val="accent1">
                  <a:lumMod val="50000"/>
                </a:schemeClr>
              </a:solidFill>
              <a:latin typeface="Trebuchet MS" panose="020B0703020202090204" pitchFamily="34" charset="0"/>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248167" y="1733350"/>
            <a:ext cx="8420372" cy="3231654"/>
          </a:xfrm>
          <a:prstGeom prst="rect">
            <a:avLst/>
          </a:prstGeom>
          <a:noFill/>
        </p:spPr>
        <p:txBody>
          <a:bodyPr wrap="square" lIns="91440" tIns="45720" rIns="91440" bIns="45720" anchor="t">
            <a:spAutoFit/>
          </a:bodyPr>
          <a:lstStyle/>
          <a:p>
            <a:pPr algn="r">
              <a:buClr>
                <a:srgbClr val="26BCB4"/>
              </a:buClr>
            </a:pPr>
            <a:endParaRPr lang="en-US" sz="2200">
              <a:latin typeface="Trebuchet MS" panose="020B0703020202090204" pitchFamily="34" charset="0"/>
            </a:endParaRPr>
          </a:p>
          <a:p>
            <a:pPr marL="1257300" lvl="2" indent="-342900" algn="r" rtl="1">
              <a:spcBef>
                <a:spcPts val="600"/>
              </a:spcBef>
              <a:spcAft>
                <a:spcPts val="1200"/>
              </a:spcAft>
              <a:buClr>
                <a:srgbClr val="26BCB4"/>
              </a:buClr>
              <a:buFont typeface="Wingdings" pitchFamily="2" charset="2"/>
              <a:buChar char="ü"/>
            </a:pPr>
            <a:r>
              <a:rPr lang="ar-SA" altLang="en-US" sz="2200">
                <a:latin typeface="Trebuchet MS"/>
                <a:cs typeface="Arial"/>
              </a:rPr>
              <a:t>وفر للمريض وعاءً مثل دلو/أناء سرير بدون آثار منظف أو مطهر أو كيس بلاستيكي جديد (مثل كيس بسحاب) </a:t>
            </a:r>
            <a:r>
              <a:rPr lang="ar-SA" altLang="en-US" sz="2200" err="1">
                <a:latin typeface="Trebuchet MS"/>
                <a:cs typeface="Arial"/>
              </a:rPr>
              <a:t>أوبشكل</a:t>
            </a:r>
            <a:r>
              <a:rPr lang="ar-SA" altLang="en-US" sz="2200">
                <a:latin typeface="Trebuchet MS"/>
                <a:cs typeface="Arial"/>
              </a:rPr>
              <a:t> مثالي، كوب ورق قابل للتحلل بيولوجيًا بفتحة واسعة بما فيه الكفاية.</a:t>
            </a:r>
          </a:p>
          <a:p>
            <a:pPr marL="1257300" lvl="2" indent="-342900" algn="r" rtl="1">
              <a:spcBef>
                <a:spcPts val="600"/>
              </a:spcBef>
              <a:spcAft>
                <a:spcPts val="1200"/>
              </a:spcAft>
              <a:buClr>
                <a:srgbClr val="26BCB4"/>
              </a:buClr>
              <a:buFont typeface="Wingdings" pitchFamily="2" charset="2"/>
              <a:buChar char="ü"/>
            </a:pPr>
            <a:r>
              <a:rPr lang="ar-SA" altLang="en-US" sz="2200">
                <a:latin typeface="Trebuchet MS"/>
              </a:rPr>
              <a:t>أرشد المريض إلى:</a:t>
            </a:r>
          </a:p>
          <a:p>
            <a:pPr marL="1828800" lvl="3" indent="-457200" algn="r" rtl="1">
              <a:spcBef>
                <a:spcPts val="600"/>
              </a:spcBef>
              <a:spcAft>
                <a:spcPts val="1200"/>
              </a:spcAft>
              <a:buClr>
                <a:srgbClr val="26BCB4"/>
              </a:buClr>
              <a:buAutoNum type="arabicParenR"/>
            </a:pPr>
            <a:r>
              <a:rPr lang="ar-SA" altLang="en-US" sz="2200">
                <a:latin typeface="Trebuchet MS"/>
              </a:rPr>
              <a:t>التبول قبل استخدام الوعاء</a:t>
            </a:r>
          </a:p>
          <a:p>
            <a:pPr marL="1828800" lvl="3" indent="-457200" algn="r" rtl="1">
              <a:spcBef>
                <a:spcPts val="600"/>
              </a:spcBef>
              <a:spcAft>
                <a:spcPts val="1200"/>
              </a:spcAft>
              <a:buClr>
                <a:srgbClr val="26BCB4"/>
              </a:buClr>
              <a:buAutoNum type="arabicParenR"/>
            </a:pPr>
            <a:r>
              <a:rPr lang="ar-SA" altLang="en-US" sz="2200">
                <a:latin typeface="Trebuchet MS"/>
              </a:rPr>
              <a:t>إخراج البراز في الوعاء</a:t>
            </a: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967" t="-4443" r="-6711" b="-4745"/>
          <a:stretch/>
        </p:blipFill>
        <p:spPr>
          <a:xfrm flipH="1">
            <a:off x="655983" y="2773017"/>
            <a:ext cx="2188211" cy="2339956"/>
          </a:xfrm>
          <a:prstGeom prst="rect">
            <a:avLst/>
          </a:prstGeom>
        </p:spPr>
      </p:pic>
      <p:pic>
        <p:nvPicPr>
          <p:cNvPr id="3" name="Picture 2" descr="A blue oval with a black background  Description automatically generated">
            <a:extLst>
              <a:ext uri="{FF2B5EF4-FFF2-40B4-BE49-F238E27FC236}">
                <a16:creationId xmlns:a16="http://schemas.microsoft.com/office/drawing/2014/main" id="{3825589F-CD0D-1B88-242C-3F354ABE093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080000" flipH="1">
            <a:off x="2160099" y="4166317"/>
            <a:ext cx="1780787" cy="2190349"/>
          </a:xfrm>
          <a:prstGeom prst="rect">
            <a:avLst/>
          </a:prstGeom>
        </p:spPr>
      </p:pic>
      <p:sp>
        <p:nvSpPr>
          <p:cNvPr id="4" name="Google Shape;18;p31">
            <a:extLst>
              <a:ext uri="{FF2B5EF4-FFF2-40B4-BE49-F238E27FC236}">
                <a16:creationId xmlns:a16="http://schemas.microsoft.com/office/drawing/2014/main" id="{840D1761-9F13-63BA-2059-2EE3A2463CC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sz="1200">
                <a:solidFill>
                  <a:schemeClr val="tx1">
                    <a:lumMod val="40000"/>
                    <a:lumOff val="60000"/>
                  </a:schemeClr>
                </a:solidFill>
              </a:rPr>
              <a:t>1</a:t>
            </a:r>
            <a:r>
              <a:rPr lang="zh-CN" altLang="en-US" sz="1200">
                <a:solidFill>
                  <a:schemeClr val="tx1">
                    <a:lumMod val="40000"/>
                    <a:lumOff val="60000"/>
                  </a:schemeClr>
                </a:solidFill>
              </a:rPr>
              <a:t>2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667720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a:xfrm>
            <a:off x="3551766" y="245013"/>
            <a:ext cx="7988060" cy="1463040"/>
          </a:xfrm>
        </p:spPr>
        <p:txBody>
          <a:bodyPr>
            <a:normAutofit/>
          </a:bodyPr>
          <a:lstStyle/>
          <a:p>
            <a:pPr rtl="1"/>
            <a:r>
              <a:rPr lang="ar-SA" altLang="en-US" sz="4000">
                <a:latin typeface="Trebuchet MS"/>
              </a:rPr>
              <a:t>المرضى الذين يرقدون على السرير</a:t>
            </a:r>
            <a:endParaRPr lang="en-HU" sz="4400">
              <a:latin typeface="Trebuchet MS"/>
            </a:endParaRPr>
          </a:p>
        </p:txBody>
      </p:sp>
      <p:sp>
        <p:nvSpPr>
          <p:cNvPr id="6" name="Text Placeholder 5">
            <a:extLst>
              <a:ext uri="{FF2B5EF4-FFF2-40B4-BE49-F238E27FC236}">
                <a16:creationId xmlns:a16="http://schemas.microsoft.com/office/drawing/2014/main" id="{095CA650-E546-C6D4-48C4-45D62C696519}"/>
              </a:ext>
            </a:extLst>
          </p:cNvPr>
          <p:cNvSpPr>
            <a:spLocks noGrp="1"/>
          </p:cNvSpPr>
          <p:nvPr>
            <p:ph type="body" sz="quarter" idx="13"/>
          </p:nvPr>
        </p:nvSpPr>
        <p:spPr/>
        <p:txBody>
          <a:bodyPr>
            <a:noAutofit/>
          </a:bodyPr>
          <a:lstStyle/>
          <a:p>
            <a:pPr rtl="1"/>
            <a:r>
              <a:rPr lang="ar-SA" altLang="en-US">
                <a:solidFill>
                  <a:schemeClr val="accent1">
                    <a:lumMod val="50000"/>
                  </a:schemeClr>
                </a:solidFill>
                <a:latin typeface="Trebuchet MS" panose="020B0703020202090204" pitchFamily="34" charset="0"/>
              </a:rPr>
              <a:t>إجراء فحص البراز السائل</a:t>
            </a:r>
            <a:endParaRPr lang="en-GB">
              <a:solidFill>
                <a:schemeClr val="accent1">
                  <a:lumMod val="50000"/>
                </a:schemeClr>
              </a:solidFill>
              <a:latin typeface="Trebuchet MS" panose="020B0703020202090204" pitchFamily="34" charset="0"/>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407485" y="2072769"/>
            <a:ext cx="8416216" cy="2477601"/>
          </a:xfrm>
          <a:prstGeom prst="rect">
            <a:avLst/>
          </a:prstGeom>
          <a:noFill/>
        </p:spPr>
        <p:txBody>
          <a:bodyPr wrap="square" lIns="91440" tIns="45720" rIns="91440" bIns="45720" anchor="t">
            <a:spAutoFit/>
          </a:bodyPr>
          <a:lstStyle/>
          <a:p>
            <a:pPr marL="1257300" lvl="2" indent="-342900" algn="r" rtl="1">
              <a:spcBef>
                <a:spcPts val="600"/>
              </a:spcBef>
              <a:spcAft>
                <a:spcPts val="1200"/>
              </a:spcAft>
              <a:buClr>
                <a:srgbClr val="26BCB4"/>
              </a:buClr>
              <a:buFont typeface="Wingdings" pitchFamily="2" charset="2"/>
              <a:buChar char="ü"/>
            </a:pPr>
            <a:r>
              <a:rPr lang="ar-SA" altLang="en-US" sz="2200">
                <a:latin typeface="Trebuchet MS"/>
                <a:cs typeface="Arial"/>
              </a:rPr>
              <a:t>استخدم أناء سرير أو دلو نظيفًا وغير مستخدم. يجب غسل إناء السرير أو الدلو وتبييضه وشطفه جيدًا وتجفيفه جيدًا قبل إعادة استخدامه.</a:t>
            </a:r>
            <a:endParaRPr lang="en-US" sz="2200">
              <a:latin typeface="Trebuchet MS" panose="020B0703020202090204" pitchFamily="34" charset="0"/>
              <a:cs typeface="Arial"/>
            </a:endParaRPr>
          </a:p>
          <a:p>
            <a:pPr marL="1257300" lvl="2" indent="-342900" algn="r" rtl="1">
              <a:spcBef>
                <a:spcPts val="600"/>
              </a:spcBef>
              <a:spcAft>
                <a:spcPts val="1200"/>
              </a:spcAft>
              <a:buClr>
                <a:srgbClr val="26BCB4"/>
              </a:buClr>
              <a:buFont typeface="Wingdings" pitchFamily="2" charset="2"/>
              <a:buChar char="ü"/>
            </a:pPr>
            <a:r>
              <a:rPr lang="ar-SA" altLang="en-US" sz="2200">
                <a:latin typeface="Trebuchet MS"/>
                <a:cs typeface="Arial"/>
              </a:rPr>
              <a:t>يجب ألا يحتوي إناء السرير أو الدلو على أي بقايا من الكلور أو أي مطهر آخر.</a:t>
            </a:r>
          </a:p>
          <a:p>
            <a:pPr marL="1257300" lvl="2" indent="-342900" algn="r" rtl="1">
              <a:spcBef>
                <a:spcPts val="600"/>
              </a:spcBef>
              <a:spcAft>
                <a:spcPts val="1200"/>
              </a:spcAft>
              <a:buClr>
                <a:srgbClr val="26BCB4"/>
              </a:buClr>
              <a:buFont typeface="Wingdings" pitchFamily="2" charset="2"/>
              <a:buChar char="ü"/>
            </a:pPr>
            <a:r>
              <a:rPr lang="ar-SA" altLang="en-US" sz="2200">
                <a:latin typeface="Trebuchet MS"/>
                <a:cs typeface="Arial"/>
              </a:rPr>
              <a:t>يوضع تحت فتحة سرير الكوليرا أو تحت المريض.</a:t>
            </a:r>
          </a:p>
          <a:p>
            <a:pPr marL="1257300" lvl="2" indent="-342900" algn="r" rtl="1">
              <a:spcBef>
                <a:spcPts val="600"/>
              </a:spcBef>
              <a:spcAft>
                <a:spcPts val="1200"/>
              </a:spcAft>
              <a:buClr>
                <a:srgbClr val="26BCB4"/>
              </a:buClr>
              <a:buFont typeface="Wingdings" pitchFamily="2" charset="2"/>
              <a:buChar char="ü"/>
            </a:pPr>
            <a:r>
              <a:rPr lang="ar-SA" altLang="en-US" sz="2200">
                <a:latin typeface="Trebuchet MS"/>
                <a:cs typeface="Arial"/>
              </a:rPr>
              <a:t>جمع البراز الطازج.</a:t>
            </a: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440156" y="2424603"/>
            <a:ext cx="2967329" cy="3714349"/>
          </a:xfrm>
          <a:prstGeom prst="rect">
            <a:avLst/>
          </a:prstGeom>
        </p:spPr>
      </p:pic>
      <p:sp>
        <p:nvSpPr>
          <p:cNvPr id="3" name="Google Shape;18;p31">
            <a:extLst>
              <a:ext uri="{FF2B5EF4-FFF2-40B4-BE49-F238E27FC236}">
                <a16:creationId xmlns:a16="http://schemas.microsoft.com/office/drawing/2014/main" id="{68286FA5-ABF2-5639-23C4-B75CD77C3205}"/>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13</a:t>
            </a:r>
            <a:r>
              <a:rPr lang="zh-CN" altLang="en-US" sz="1200">
                <a:solidFill>
                  <a:schemeClr val="tx1">
                    <a:lumMod val="40000"/>
                    <a:lumOff val="60000"/>
                  </a:schemeClr>
                </a:solidFill>
              </a:rPr>
              <a:t> /</a:t>
            </a:r>
            <a:r>
              <a:rPr lang="fr-FR" altLang="zh-CN" sz="1200">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688468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B98657-8946-4AA1-FBB0-26A6F21824E6}"/>
              </a:ext>
            </a:extLst>
          </p:cNvPr>
          <p:cNvSpPr/>
          <p:nvPr/>
        </p:nvSpPr>
        <p:spPr>
          <a:xfrm>
            <a:off x="1073615" y="6015463"/>
            <a:ext cx="10635785" cy="7242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a:xfrm>
            <a:off x="3062936" y="245013"/>
            <a:ext cx="8936965" cy="1463040"/>
          </a:xfrm>
        </p:spPr>
        <p:txBody>
          <a:bodyPr>
            <a:normAutofit/>
          </a:bodyPr>
          <a:lstStyle/>
          <a:p>
            <a:pPr rtl="1"/>
            <a:r>
              <a:rPr lang="ar-SA" altLang="en-US" sz="4300">
                <a:latin typeface="Trebuchet MS"/>
              </a:rPr>
              <a:t>لنقل البراز إلى كوب البراز</a:t>
            </a:r>
            <a:endParaRPr lang="en-US"/>
          </a:p>
        </p:txBody>
      </p:sp>
      <p:sp>
        <p:nvSpPr>
          <p:cNvPr id="5" name="Text Placeholder 4">
            <a:extLst>
              <a:ext uri="{FF2B5EF4-FFF2-40B4-BE49-F238E27FC236}">
                <a16:creationId xmlns:a16="http://schemas.microsoft.com/office/drawing/2014/main" id="{9A9FFF3A-6D54-1CA1-90A8-54C2CCDE7688}"/>
              </a:ext>
            </a:extLst>
          </p:cNvPr>
          <p:cNvSpPr>
            <a:spLocks noGrp="1"/>
          </p:cNvSpPr>
          <p:nvPr>
            <p:ph type="body" sz="quarter" idx="13"/>
          </p:nvPr>
        </p:nvSpPr>
        <p:spPr>
          <a:xfrm>
            <a:off x="322516" y="1118723"/>
            <a:ext cx="2385262" cy="793750"/>
          </a:xfrm>
        </p:spPr>
        <p:txBody>
          <a:bodyPr vert="horz" lIns="45720" tIns="45720" rIns="45720" bIns="45720" rtlCol="0" anchor="t">
            <a:noAutofit/>
          </a:bodyPr>
          <a:lstStyle/>
          <a:p>
            <a:pPr rtl="1"/>
            <a:r>
              <a:rPr lang="ar-SA" altLang="en-US">
                <a:latin typeface="Trebuchet MS"/>
              </a:rPr>
              <a:t>إجراء فحص كوب البراز</a:t>
            </a:r>
            <a:endParaRPr lang="en-US">
              <a:latin typeface="Trebuchet MS" panose="020B0703020202090204" pitchFamily="34" charset="0"/>
            </a:endParaRPr>
          </a:p>
        </p:txBody>
      </p:sp>
      <p:sp>
        <p:nvSpPr>
          <p:cNvPr id="10" name="TextBox 9">
            <a:extLst>
              <a:ext uri="{FF2B5EF4-FFF2-40B4-BE49-F238E27FC236}">
                <a16:creationId xmlns:a16="http://schemas.microsoft.com/office/drawing/2014/main" id="{F18073C7-D007-C00E-7819-A02332BA4F17}"/>
              </a:ext>
            </a:extLst>
          </p:cNvPr>
          <p:cNvSpPr txBox="1"/>
          <p:nvPr/>
        </p:nvSpPr>
        <p:spPr>
          <a:xfrm>
            <a:off x="3756991" y="1378544"/>
            <a:ext cx="8253039" cy="1107996"/>
          </a:xfrm>
          <a:prstGeom prst="rect">
            <a:avLst/>
          </a:prstGeom>
          <a:noFill/>
        </p:spPr>
        <p:txBody>
          <a:bodyPr wrap="square" lIns="91440" tIns="45720" rIns="91440" bIns="45720" anchor="t">
            <a:spAutoFit/>
          </a:bodyPr>
          <a:lstStyle/>
          <a:p>
            <a:pPr rtl="1">
              <a:buClr>
                <a:srgbClr val="26BCB4"/>
              </a:buClr>
            </a:pPr>
            <a:r>
              <a:rPr lang="ar-SA" altLang="en-US" sz="2200">
                <a:latin typeface="Trebuchet MS"/>
              </a:rPr>
              <a:t>يمكن أن يقوم الموظفون أو المريض بهذا الجزء من الإجراء إذا تم إرشادهما بشكل كافٍ:</a:t>
            </a:r>
          </a:p>
          <a:p>
            <a:pPr>
              <a:spcAft>
                <a:spcPts val="600"/>
              </a:spcAft>
              <a:buClr>
                <a:srgbClr val="26BCB4"/>
              </a:buClr>
            </a:pPr>
            <a:endParaRPr lang="en-US" sz="2200">
              <a:latin typeface="Trebuchet MS" panose="020B0703020202090204" pitchFamily="34" charset="0"/>
            </a:endParaRPr>
          </a:p>
        </p:txBody>
      </p:sp>
      <p:pic>
        <p:nvPicPr>
          <p:cNvPr id="11" name="Picture 10">
            <a:extLst>
              <a:ext uri="{FF2B5EF4-FFF2-40B4-BE49-F238E27FC236}">
                <a16:creationId xmlns:a16="http://schemas.microsoft.com/office/drawing/2014/main" id="{8A28F375-B818-15F3-7896-2EA9EAC9C2D4}"/>
              </a:ext>
            </a:extLst>
          </p:cNvPr>
          <p:cNvPicPr>
            <a:picLocks noChangeAspect="1"/>
          </p:cNvPicPr>
          <p:nvPr/>
        </p:nvPicPr>
        <p:blipFill rotWithShape="1">
          <a:blip r:embed="rId3"/>
          <a:srcRect l="30001" t="29843"/>
          <a:stretch/>
        </p:blipFill>
        <p:spPr>
          <a:xfrm flipH="1">
            <a:off x="-401969" y="2609784"/>
            <a:ext cx="4238664" cy="4248216"/>
          </a:xfrm>
          <a:prstGeom prst="rect">
            <a:avLst/>
          </a:prstGeom>
        </p:spPr>
      </p:pic>
      <p:sp>
        <p:nvSpPr>
          <p:cNvPr id="13" name="TextBox 12">
            <a:extLst>
              <a:ext uri="{FF2B5EF4-FFF2-40B4-BE49-F238E27FC236}">
                <a16:creationId xmlns:a16="http://schemas.microsoft.com/office/drawing/2014/main" id="{9BBE8B8B-F04B-DCA5-8D59-1081E82A2543}"/>
              </a:ext>
            </a:extLst>
          </p:cNvPr>
          <p:cNvSpPr txBox="1"/>
          <p:nvPr/>
        </p:nvSpPr>
        <p:spPr>
          <a:xfrm>
            <a:off x="952810" y="6167579"/>
            <a:ext cx="10756590" cy="430887"/>
          </a:xfrm>
          <a:prstGeom prst="rect">
            <a:avLst/>
          </a:prstGeom>
          <a:noFill/>
        </p:spPr>
        <p:txBody>
          <a:bodyPr wrap="square" lIns="91440" tIns="45720" rIns="91440" bIns="45720" anchor="t">
            <a:spAutoFit/>
          </a:bodyPr>
          <a:lstStyle/>
          <a:p>
            <a:pPr algn="ctr" rtl="1">
              <a:buClr>
                <a:srgbClr val="26BCB4"/>
              </a:buClr>
            </a:pPr>
            <a:r>
              <a:rPr lang="ar-SA" altLang="en-US" sz="2200">
                <a:latin typeface="Trebuchet MS"/>
              </a:rPr>
              <a:t>تأكد من إغلاق غطاء كوب البراز بإحكام ومن تمييزه بشكل صحيح!</a:t>
            </a:r>
          </a:p>
        </p:txBody>
      </p:sp>
      <p:sp>
        <p:nvSpPr>
          <p:cNvPr id="2" name="TextBox 1">
            <a:extLst>
              <a:ext uri="{FF2B5EF4-FFF2-40B4-BE49-F238E27FC236}">
                <a16:creationId xmlns:a16="http://schemas.microsoft.com/office/drawing/2014/main" id="{84B2EB9F-7006-DCF4-3799-17EA4714120D}"/>
              </a:ext>
            </a:extLst>
          </p:cNvPr>
          <p:cNvSpPr txBox="1"/>
          <p:nvPr/>
        </p:nvSpPr>
        <p:spPr>
          <a:xfrm>
            <a:off x="3756990" y="2010446"/>
            <a:ext cx="7797701" cy="3170099"/>
          </a:xfrm>
          <a:prstGeom prst="rect">
            <a:avLst/>
          </a:prstGeom>
          <a:noFill/>
        </p:spPr>
        <p:txBody>
          <a:bodyPr wrap="square" lIns="91440" tIns="45720" rIns="91440" bIns="45720" anchor="t">
            <a:spAutoFit/>
          </a:bodyPr>
          <a:lstStyle/>
          <a:p>
            <a:pPr algn="r">
              <a:buClr>
                <a:srgbClr val="26BCB4"/>
              </a:buClr>
            </a:pPr>
            <a:endParaRPr lang="en-US" sz="2000">
              <a:latin typeface="Trebuchet MS"/>
            </a:endParaRPr>
          </a:p>
          <a:p>
            <a:pPr marL="342900" indent="-342900" algn="r" rtl="1">
              <a:spcAft>
                <a:spcPts val="600"/>
              </a:spcAft>
              <a:buClr>
                <a:srgbClr val="26BCB4"/>
              </a:buClr>
              <a:buFont typeface="Wingdings" pitchFamily="2" charset="2"/>
              <a:buChar char="ü"/>
            </a:pPr>
            <a:r>
              <a:rPr lang="ar-SA" altLang="en-US" sz="2000">
                <a:latin typeface="Trebuchet MS"/>
              </a:rPr>
              <a:t>انقل البراز من الوعاء الأولي إلى كوب البراز باستخدام الملعقة المتوفرة أو ملعقة معقمة أو مسحة. املأ كوب البراز بما لا يزيد عن النصف.</a:t>
            </a:r>
            <a:endParaRPr lang="en-US" sz="2000">
              <a:latin typeface="Trebuchet MS" panose="020B0703020202090204" pitchFamily="34" charset="0"/>
            </a:endParaRPr>
          </a:p>
          <a:p>
            <a:pPr marL="342900" indent="-342900" algn="r" rtl="1">
              <a:spcAft>
                <a:spcPts val="600"/>
              </a:spcAft>
              <a:buClr>
                <a:srgbClr val="26BCB4"/>
              </a:buClr>
              <a:buFont typeface="Wingdings" pitchFamily="2" charset="2"/>
              <a:buChar char="ü"/>
            </a:pPr>
            <a:r>
              <a:rPr lang="ar-SA" altLang="en-US" sz="2000">
                <a:latin typeface="Trebuchet MS"/>
              </a:rPr>
              <a:t>أفرغ البراز المتبقي من الدلو/الكيس البلاستيكي في المرحاض أو المرحاض الخارجي أو حفرة الصرف الصحي.</a:t>
            </a:r>
          </a:p>
          <a:p>
            <a:pPr marL="342900" indent="-342900" algn="r" rtl="1">
              <a:spcAft>
                <a:spcPts val="600"/>
              </a:spcAft>
              <a:buClr>
                <a:srgbClr val="26BCB4"/>
              </a:buClr>
              <a:buFont typeface="Wingdings" pitchFamily="2" charset="2"/>
              <a:buChar char="ü"/>
            </a:pPr>
            <a:r>
              <a:rPr lang="ar-SA" altLang="en-US" sz="2000">
                <a:latin typeface="Trebuchet MS"/>
              </a:rPr>
              <a:t>اترك الدلو/الكيس البلاستيكي المتسخ في مكان مخصص أو تخلص من الكيس البلاستيكي في سلة المهملات البيولوجية المناسبة.</a:t>
            </a:r>
            <a:endParaRPr lang="en-US" sz="2000">
              <a:latin typeface="Trebuchet MS" panose="020B0703020202090204" pitchFamily="34" charset="0"/>
            </a:endParaRPr>
          </a:p>
          <a:p>
            <a:pPr marL="342900" indent="-342900" algn="r" rtl="1">
              <a:spcAft>
                <a:spcPts val="600"/>
              </a:spcAft>
              <a:buClr>
                <a:srgbClr val="26BCB4"/>
              </a:buClr>
              <a:buFont typeface="Wingdings" pitchFamily="2" charset="2"/>
              <a:buChar char="ü"/>
            </a:pPr>
            <a:r>
              <a:rPr lang="ar-SA" altLang="en-US" sz="2000">
                <a:latin typeface="Trebuchet MS"/>
              </a:rPr>
              <a:t>اخلع القفازات واغسل يديك.</a:t>
            </a:r>
          </a:p>
          <a:p>
            <a:pPr marL="342900" indent="-342900" algn="r" rtl="1">
              <a:spcAft>
                <a:spcPts val="600"/>
              </a:spcAft>
              <a:buClr>
                <a:srgbClr val="26BCB4"/>
              </a:buClr>
              <a:buFont typeface="Wingdings" pitchFamily="2" charset="2"/>
              <a:buChar char="ü"/>
            </a:pPr>
            <a:r>
              <a:rPr lang="ar-SA" altLang="en-US" sz="2000">
                <a:latin typeface="Trebuchet MS"/>
              </a:rPr>
              <a:t>أعد كوب البراز المملوء إلى عامل الصحة المسؤول.</a:t>
            </a:r>
          </a:p>
        </p:txBody>
      </p:sp>
    </p:spTree>
    <p:extLst>
      <p:ext uri="{BB962C8B-B14F-4D97-AF65-F5344CB8AC3E}">
        <p14:creationId xmlns:p14="http://schemas.microsoft.com/office/powerpoint/2010/main" val="1718073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B98657-8946-4AA1-FBB0-26A6F21824E6}"/>
              </a:ext>
            </a:extLst>
          </p:cNvPr>
          <p:cNvSpPr/>
          <p:nvPr/>
        </p:nvSpPr>
        <p:spPr>
          <a:xfrm>
            <a:off x="3366809" y="5887081"/>
            <a:ext cx="7790426" cy="7520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itle 6">
            <a:extLst>
              <a:ext uri="{FF2B5EF4-FFF2-40B4-BE49-F238E27FC236}">
                <a16:creationId xmlns:a16="http://schemas.microsoft.com/office/drawing/2014/main" id="{19271E11-44C8-67A9-97F1-FDEF23F4E242}"/>
              </a:ext>
            </a:extLst>
          </p:cNvPr>
          <p:cNvSpPr>
            <a:spLocks noGrp="1"/>
          </p:cNvSpPr>
          <p:nvPr>
            <p:ph type="title"/>
          </p:nvPr>
        </p:nvSpPr>
        <p:spPr/>
        <p:txBody>
          <a:bodyPr>
            <a:normAutofit/>
          </a:bodyPr>
          <a:lstStyle/>
          <a:p>
            <a:pPr rtl="1"/>
            <a:r>
              <a:rPr lang="ar-SA" altLang="en-US">
                <a:latin typeface="Trebuchet MS"/>
              </a:rPr>
              <a:t>لنقل البراز إلى مسحة برازية</a:t>
            </a:r>
          </a:p>
        </p:txBody>
      </p:sp>
      <p:sp>
        <p:nvSpPr>
          <p:cNvPr id="8" name="Text Placeholder 7">
            <a:extLst>
              <a:ext uri="{FF2B5EF4-FFF2-40B4-BE49-F238E27FC236}">
                <a16:creationId xmlns:a16="http://schemas.microsoft.com/office/drawing/2014/main" id="{D2C5C7E8-C3D4-6963-4E9C-161B9D0092D1}"/>
              </a:ext>
            </a:extLst>
          </p:cNvPr>
          <p:cNvSpPr>
            <a:spLocks noGrp="1"/>
          </p:cNvSpPr>
          <p:nvPr>
            <p:ph type="body" sz="quarter" idx="13"/>
          </p:nvPr>
        </p:nvSpPr>
        <p:spPr/>
        <p:txBody>
          <a:bodyPr vert="horz" lIns="45720" tIns="45720" rIns="45720" bIns="45720" rtlCol="0" anchor="t">
            <a:noAutofit/>
          </a:bodyPr>
          <a:lstStyle/>
          <a:p>
            <a:pPr rtl="1"/>
            <a:r>
              <a:rPr lang="ar-SA" altLang="en-US">
                <a:latin typeface="Trebuchet MS"/>
              </a:rPr>
              <a:t>إجراء فحص المسحة البرازية</a:t>
            </a:r>
            <a:endParaRPr lang="en-GB"/>
          </a:p>
        </p:txBody>
      </p:sp>
      <p:sp>
        <p:nvSpPr>
          <p:cNvPr id="10" name="TextBox 9">
            <a:extLst>
              <a:ext uri="{FF2B5EF4-FFF2-40B4-BE49-F238E27FC236}">
                <a16:creationId xmlns:a16="http://schemas.microsoft.com/office/drawing/2014/main" id="{F18073C7-D007-C00E-7819-A02332BA4F17}"/>
              </a:ext>
            </a:extLst>
          </p:cNvPr>
          <p:cNvSpPr txBox="1"/>
          <p:nvPr/>
        </p:nvSpPr>
        <p:spPr>
          <a:xfrm>
            <a:off x="3362135" y="1904828"/>
            <a:ext cx="9325591" cy="3046988"/>
          </a:xfrm>
          <a:prstGeom prst="rect">
            <a:avLst/>
          </a:prstGeom>
          <a:noFill/>
        </p:spPr>
        <p:txBody>
          <a:bodyPr wrap="square" lIns="91440" tIns="45720" rIns="91440" bIns="45720" anchor="t">
            <a:spAutoFit/>
          </a:bodyPr>
          <a:lstStyle/>
          <a:p>
            <a:pPr marL="1714500" lvl="3" indent="-342900" algn="r" rtl="1">
              <a:spcBef>
                <a:spcPts val="600"/>
              </a:spcBef>
              <a:spcAft>
                <a:spcPts val="1200"/>
              </a:spcAft>
              <a:buClr>
                <a:srgbClr val="26BCB4"/>
              </a:buClr>
              <a:buFont typeface="Wingdings" pitchFamily="2" charset="2"/>
              <a:buChar char="ü"/>
            </a:pPr>
            <a:r>
              <a:rPr lang="ar-SA" altLang="en-US" sz="2200">
                <a:latin typeface="Trebuchet MS"/>
              </a:rPr>
              <a:t>استخدم مسحة قطنية أو بوليستر معقمة.</a:t>
            </a:r>
            <a:endParaRPr lang="en-US" sz="2200">
              <a:latin typeface="Trebuchet MS" panose="020B0703020202090204" pitchFamily="34" charset="0"/>
            </a:endParaRPr>
          </a:p>
          <a:p>
            <a:pPr marL="1714500" lvl="3" indent="-342900" algn="r" rtl="1">
              <a:spcBef>
                <a:spcPts val="600"/>
              </a:spcBef>
              <a:spcAft>
                <a:spcPts val="1200"/>
              </a:spcAft>
              <a:buClr>
                <a:srgbClr val="26BCB4"/>
              </a:buClr>
              <a:buFont typeface="Wingdings" pitchFamily="2" charset="2"/>
              <a:buChar char="ü"/>
            </a:pPr>
            <a:r>
              <a:rPr lang="ar-SA" altLang="en-US" sz="2200">
                <a:latin typeface="Trebuchet MS"/>
              </a:rPr>
              <a:t>اغمس المسحة ولفها في البراز.</a:t>
            </a:r>
          </a:p>
          <a:p>
            <a:pPr marL="1714500" lvl="3" indent="-342900" algn="r" rtl="1">
              <a:spcBef>
                <a:spcPts val="600"/>
              </a:spcBef>
              <a:spcAft>
                <a:spcPts val="1200"/>
              </a:spcAft>
              <a:buClr>
                <a:srgbClr val="26BCB4"/>
              </a:buClr>
              <a:buFont typeface="Wingdings" pitchFamily="2" charset="2"/>
              <a:buChar char="ü"/>
            </a:pPr>
            <a:r>
              <a:rPr lang="ar-SA" altLang="en-US" sz="2200">
                <a:latin typeface="Trebuchet MS"/>
              </a:rPr>
              <a:t>استخدم المسحة لأخذ عينة من أي مخاط أو بقايا أنسجة، إذا وجدت.</a:t>
            </a:r>
            <a:endParaRPr lang="en-US" sz="2200">
              <a:latin typeface="Trebuchet MS" panose="020B0703020202090204" pitchFamily="34" charset="0"/>
            </a:endParaRPr>
          </a:p>
          <a:p>
            <a:pPr marL="1714500" lvl="3" indent="-342900" algn="r" rtl="1">
              <a:spcBef>
                <a:spcPts val="600"/>
              </a:spcBef>
              <a:spcAft>
                <a:spcPts val="1200"/>
              </a:spcAft>
              <a:buClr>
                <a:srgbClr val="26BCB4"/>
              </a:buClr>
              <a:buFont typeface="Wingdings" pitchFamily="2" charset="2"/>
              <a:buChar char="ü"/>
            </a:pPr>
            <a:r>
              <a:rPr lang="ar-SA" altLang="en-US" sz="2200" u="sng">
                <a:latin typeface="Trebuchet MS"/>
                <a:cs typeface="Arial"/>
              </a:rPr>
              <a:t>لاختبار التشخيص السريع: لا تضع المسحة في (وسط النقل) واستمر على الفور باختبار التشخيص السريع.</a:t>
            </a:r>
          </a:p>
          <a:p>
            <a:pPr marL="1714500" lvl="3" indent="-342900" algn="r" rtl="1">
              <a:spcBef>
                <a:spcPts val="600"/>
              </a:spcBef>
              <a:spcAft>
                <a:spcPts val="1200"/>
              </a:spcAft>
              <a:buClr>
                <a:srgbClr val="26BCB4"/>
              </a:buClr>
              <a:buFont typeface="Wingdings" pitchFamily="2" charset="2"/>
              <a:buChar char="ü"/>
            </a:pPr>
            <a:r>
              <a:rPr lang="ar-SA" altLang="en-US" sz="2200" u="sng">
                <a:latin typeface="Trebuchet MS"/>
              </a:rPr>
              <a:t>للنقل: ضع طرف المسحة أولاً في أنبوب وسط النقل (غالبًا وسط كاري بلير).</a:t>
            </a:r>
            <a:endParaRPr lang="en-US" sz="2200">
              <a:latin typeface="Trebuchet MS" panose="020B0703020202090204" pitchFamily="34" charset="0"/>
            </a:endParaRPr>
          </a:p>
        </p:txBody>
      </p:sp>
      <p:sp>
        <p:nvSpPr>
          <p:cNvPr id="13" name="TextBox 12">
            <a:extLst>
              <a:ext uri="{FF2B5EF4-FFF2-40B4-BE49-F238E27FC236}">
                <a16:creationId xmlns:a16="http://schemas.microsoft.com/office/drawing/2014/main" id="{9BBE8B8B-F04B-DCA5-8D59-1081E82A2543}"/>
              </a:ext>
            </a:extLst>
          </p:cNvPr>
          <p:cNvSpPr txBox="1"/>
          <p:nvPr/>
        </p:nvSpPr>
        <p:spPr>
          <a:xfrm>
            <a:off x="2290956" y="6041084"/>
            <a:ext cx="9855200" cy="430887"/>
          </a:xfrm>
          <a:prstGeom prst="rect">
            <a:avLst/>
          </a:prstGeom>
          <a:noFill/>
        </p:spPr>
        <p:txBody>
          <a:bodyPr wrap="square" lIns="91440" tIns="45720" rIns="91440" bIns="45720" anchor="t">
            <a:spAutoFit/>
          </a:bodyPr>
          <a:lstStyle/>
          <a:p>
            <a:pPr algn="ctr" rtl="1">
              <a:buClr>
                <a:srgbClr val="26BCB4"/>
              </a:buClr>
            </a:pPr>
            <a:r>
              <a:rPr lang="ar-SA" altLang="en-US" sz="2200">
                <a:latin typeface="Trebuchet MS"/>
              </a:rPr>
              <a:t>تأكد من إغلاق الأنبوب بإحكام وتعيينه بشكل صحيح!</a:t>
            </a:r>
          </a:p>
        </p:txBody>
      </p:sp>
      <p:pic>
        <p:nvPicPr>
          <p:cNvPr id="4" name="Picture 3">
            <a:extLst>
              <a:ext uri="{FF2B5EF4-FFF2-40B4-BE49-F238E27FC236}">
                <a16:creationId xmlns:a16="http://schemas.microsoft.com/office/drawing/2014/main" id="{A764FF02-C3C8-8A16-1F2C-D75E892A20AE}"/>
              </a:ext>
            </a:extLst>
          </p:cNvPr>
          <p:cNvPicPr>
            <a:picLocks noChangeAspect="1"/>
          </p:cNvPicPr>
          <p:nvPr/>
        </p:nvPicPr>
        <p:blipFill>
          <a:blip r:embed="rId3"/>
          <a:srcRect l="-46346" t="-2767" r="-61037" b="-4372"/>
          <a:stretch/>
        </p:blipFill>
        <p:spPr>
          <a:xfrm rot="19657049">
            <a:off x="922476" y="1807764"/>
            <a:ext cx="2583784" cy="4034949"/>
          </a:xfrm>
          <a:prstGeom prst="rect">
            <a:avLst/>
          </a:prstGeom>
        </p:spPr>
      </p:pic>
      <p:sp>
        <p:nvSpPr>
          <p:cNvPr id="3" name="Google Shape;18;p31">
            <a:extLst>
              <a:ext uri="{FF2B5EF4-FFF2-40B4-BE49-F238E27FC236}">
                <a16:creationId xmlns:a16="http://schemas.microsoft.com/office/drawing/2014/main" id="{EB04E570-C2F4-CB2A-4869-278251D30FE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15</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084426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578DBD-80C3-B0A9-9D74-EB0599C6A483}"/>
              </a:ext>
            </a:extLst>
          </p:cNvPr>
          <p:cNvSpPr>
            <a:spLocks noGrp="1"/>
          </p:cNvSpPr>
          <p:nvPr>
            <p:ph type="title"/>
          </p:nvPr>
        </p:nvSpPr>
        <p:spPr/>
        <p:txBody>
          <a:bodyPr>
            <a:normAutofit/>
          </a:bodyPr>
          <a:lstStyle/>
          <a:p>
            <a:pPr rtl="1"/>
            <a:r>
              <a:rPr lang="ar-SA" altLang="en-US">
                <a:latin typeface="Trebuchet MS"/>
              </a:rPr>
              <a:t>لجمع مسحة شرجية</a:t>
            </a:r>
            <a:endParaRPr lang="en-HU" sz="4400">
              <a:latin typeface="Trebuchet MS"/>
            </a:endParaRPr>
          </a:p>
        </p:txBody>
      </p:sp>
      <p:sp>
        <p:nvSpPr>
          <p:cNvPr id="16" name="Text Placeholder 15">
            <a:extLst>
              <a:ext uri="{FF2B5EF4-FFF2-40B4-BE49-F238E27FC236}">
                <a16:creationId xmlns:a16="http://schemas.microsoft.com/office/drawing/2014/main" id="{63676ED0-9809-FC68-EC33-F42DC20DF195}"/>
              </a:ext>
            </a:extLst>
          </p:cNvPr>
          <p:cNvSpPr>
            <a:spLocks noGrp="1"/>
          </p:cNvSpPr>
          <p:nvPr>
            <p:ph type="body" sz="quarter" idx="13"/>
          </p:nvPr>
        </p:nvSpPr>
        <p:spPr/>
        <p:txBody>
          <a:bodyPr vert="horz" lIns="45720" tIns="45720" rIns="45720" bIns="45720" rtlCol="0" anchor="t">
            <a:noAutofit/>
          </a:bodyPr>
          <a:lstStyle/>
          <a:p>
            <a:pPr rtl="1"/>
            <a:r>
              <a:rPr lang="ar-SA" altLang="en-US">
                <a:latin typeface="Trebuchet MS"/>
              </a:rPr>
              <a:t>إجراء فحص المسحة الشرجية</a:t>
            </a:r>
            <a:endParaRPr lang="en-GB">
              <a:solidFill>
                <a:schemeClr val="accent1">
                  <a:lumMod val="50000"/>
                </a:schemeClr>
              </a:solidFill>
              <a:latin typeface="Trebuchet MS" panose="020B0703020202090204" pitchFamily="34" charset="0"/>
            </a:endParaRPr>
          </a:p>
        </p:txBody>
      </p:sp>
      <p:pic>
        <p:nvPicPr>
          <p:cNvPr id="11" name="Picture 10">
            <a:extLst>
              <a:ext uri="{FF2B5EF4-FFF2-40B4-BE49-F238E27FC236}">
                <a16:creationId xmlns:a16="http://schemas.microsoft.com/office/drawing/2014/main" id="{D64DC1E4-8896-B2E5-0829-9C171036550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28321" y="3150540"/>
            <a:ext cx="5608347" cy="3514930"/>
          </a:xfrm>
          <a:prstGeom prst="rect">
            <a:avLst/>
          </a:prstGeom>
        </p:spPr>
      </p:pic>
      <p:sp>
        <p:nvSpPr>
          <p:cNvPr id="10" name="TextBox 9">
            <a:extLst>
              <a:ext uri="{FF2B5EF4-FFF2-40B4-BE49-F238E27FC236}">
                <a16:creationId xmlns:a16="http://schemas.microsoft.com/office/drawing/2014/main" id="{863B1ADC-5EBE-1F1E-6E53-908E1D316289}"/>
              </a:ext>
            </a:extLst>
          </p:cNvPr>
          <p:cNvSpPr txBox="1"/>
          <p:nvPr/>
        </p:nvSpPr>
        <p:spPr>
          <a:xfrm>
            <a:off x="3815452" y="3659419"/>
            <a:ext cx="6475448" cy="430887"/>
          </a:xfrm>
          <a:prstGeom prst="rect">
            <a:avLst/>
          </a:prstGeom>
          <a:noFill/>
        </p:spPr>
        <p:txBody>
          <a:bodyPr wrap="square" lIns="91440" tIns="45720" rIns="91440" bIns="45720" anchor="t">
            <a:spAutoFit/>
          </a:bodyPr>
          <a:lstStyle/>
          <a:p>
            <a:pPr algn="r" rtl="1">
              <a:buClr>
                <a:srgbClr val="26BCB4"/>
              </a:buClr>
            </a:pPr>
            <a:r>
              <a:rPr lang="ar-SA" altLang="en-US" sz="2200">
                <a:latin typeface="Trebuchet MS"/>
              </a:rPr>
              <a:t>بلل المسحة بوسط النقل المعقم أو بالمحلول الملحي المتوفر.</a:t>
            </a:r>
            <a:endParaRPr lang="en-US"/>
          </a:p>
        </p:txBody>
      </p:sp>
      <p:sp>
        <p:nvSpPr>
          <p:cNvPr id="3" name="TextBox 2">
            <a:extLst>
              <a:ext uri="{FF2B5EF4-FFF2-40B4-BE49-F238E27FC236}">
                <a16:creationId xmlns:a16="http://schemas.microsoft.com/office/drawing/2014/main" id="{C04710F9-29E2-2AEA-EE77-202A8CB32731}"/>
              </a:ext>
            </a:extLst>
          </p:cNvPr>
          <p:cNvSpPr txBox="1"/>
          <p:nvPr/>
        </p:nvSpPr>
        <p:spPr>
          <a:xfrm>
            <a:off x="4914907" y="5090594"/>
            <a:ext cx="6848808" cy="430887"/>
          </a:xfrm>
          <a:prstGeom prst="rect">
            <a:avLst/>
          </a:prstGeom>
          <a:noFill/>
        </p:spPr>
        <p:txBody>
          <a:bodyPr wrap="square" lIns="91440" tIns="45720" rIns="91440" bIns="45720" anchor="t">
            <a:spAutoFit/>
          </a:bodyPr>
          <a:lstStyle/>
          <a:p>
            <a:pPr algn="ctr" rtl="1"/>
            <a:r>
              <a:rPr lang="ar-SA" altLang="en-US" sz="2200">
                <a:latin typeface="Trebuchet MS"/>
              </a:rPr>
              <a:t>أدر لمدة 5 إلى 10 ثوانٍ، واسحبها بعناية.</a:t>
            </a:r>
            <a:endParaRPr lang="en-HU" sz="2200">
              <a:latin typeface="Trebuchet MS"/>
            </a:endParaRPr>
          </a:p>
        </p:txBody>
      </p:sp>
      <p:sp>
        <p:nvSpPr>
          <p:cNvPr id="5" name="TextBox 4">
            <a:extLst>
              <a:ext uri="{FF2B5EF4-FFF2-40B4-BE49-F238E27FC236}">
                <a16:creationId xmlns:a16="http://schemas.microsoft.com/office/drawing/2014/main" id="{9F982D0B-E2CA-12D2-AD2E-C9C638C5292B}"/>
              </a:ext>
            </a:extLst>
          </p:cNvPr>
          <p:cNvSpPr txBox="1"/>
          <p:nvPr/>
        </p:nvSpPr>
        <p:spPr>
          <a:xfrm>
            <a:off x="3848107" y="5675005"/>
            <a:ext cx="6475450" cy="430887"/>
          </a:xfrm>
          <a:prstGeom prst="rect">
            <a:avLst/>
          </a:prstGeom>
          <a:noFill/>
        </p:spPr>
        <p:txBody>
          <a:bodyPr wrap="square" lIns="91440" tIns="45720" rIns="91440" bIns="45720" anchor="t">
            <a:spAutoFit/>
          </a:bodyPr>
          <a:lstStyle/>
          <a:p>
            <a:pPr algn="r" rtl="1"/>
            <a:r>
              <a:rPr lang="ar-SA" altLang="en-US" sz="2200">
                <a:latin typeface="Trebuchet MS"/>
              </a:rPr>
              <a:t>افحص للتأكد من وجود مادة برازية مرئية على المسحة.</a:t>
            </a:r>
            <a:endParaRPr lang="en-HU" sz="2200">
              <a:latin typeface="Trebuchet MS"/>
            </a:endParaRPr>
          </a:p>
        </p:txBody>
      </p:sp>
      <p:sp>
        <p:nvSpPr>
          <p:cNvPr id="8" name="TextBox 7">
            <a:extLst>
              <a:ext uri="{FF2B5EF4-FFF2-40B4-BE49-F238E27FC236}">
                <a16:creationId xmlns:a16="http://schemas.microsoft.com/office/drawing/2014/main" id="{700F9F31-74C9-E58F-20D4-1F89B686EDFE}"/>
              </a:ext>
            </a:extLst>
          </p:cNvPr>
          <p:cNvSpPr txBox="1"/>
          <p:nvPr/>
        </p:nvSpPr>
        <p:spPr>
          <a:xfrm>
            <a:off x="3445334" y="4444343"/>
            <a:ext cx="6848671" cy="430887"/>
          </a:xfrm>
          <a:prstGeom prst="rect">
            <a:avLst/>
          </a:prstGeom>
          <a:noFill/>
        </p:spPr>
        <p:txBody>
          <a:bodyPr wrap="square" lIns="91440" tIns="45720" rIns="91440" bIns="45720" anchor="t">
            <a:spAutoFit/>
          </a:bodyPr>
          <a:lstStyle/>
          <a:p>
            <a:pPr algn="r" rtl="1">
              <a:buClr>
                <a:srgbClr val="26BCB4"/>
              </a:buClr>
            </a:pPr>
            <a:r>
              <a:rPr lang="ar-SA" altLang="en-US" sz="2200">
                <a:latin typeface="Trebuchet MS"/>
              </a:rPr>
              <a:t>أدخل المسحة عبر العضلة العاصرة الشرجية 3-4 سم.</a:t>
            </a:r>
            <a:endParaRPr lang="en-US" sz="2200">
              <a:latin typeface="Trebuchet MS" panose="020B0703020202090204" pitchFamily="34" charset="0"/>
            </a:endParaRPr>
          </a:p>
        </p:txBody>
      </p:sp>
      <p:sp>
        <p:nvSpPr>
          <p:cNvPr id="4" name="TextBox 3">
            <a:extLst>
              <a:ext uri="{FF2B5EF4-FFF2-40B4-BE49-F238E27FC236}">
                <a16:creationId xmlns:a16="http://schemas.microsoft.com/office/drawing/2014/main" id="{129FFAED-AFD3-D9C8-56ED-E2E66D575423}"/>
              </a:ext>
            </a:extLst>
          </p:cNvPr>
          <p:cNvSpPr txBox="1"/>
          <p:nvPr/>
        </p:nvSpPr>
        <p:spPr>
          <a:xfrm>
            <a:off x="3849329" y="1505729"/>
            <a:ext cx="7483881" cy="923330"/>
          </a:xfrm>
          <a:prstGeom prst="rect">
            <a:avLst/>
          </a:prstGeom>
          <a:noFill/>
        </p:spPr>
        <p:txBody>
          <a:bodyPr wrap="square" lIns="91440" tIns="45720" rIns="91440" bIns="45720" anchor="t">
            <a:spAutoFit/>
          </a:bodyPr>
          <a:lstStyle/>
          <a:p>
            <a:pPr algn="r" rtl="1">
              <a:spcAft>
                <a:spcPts val="1200"/>
              </a:spcAft>
            </a:pPr>
            <a:r>
              <a:rPr lang="ar-SA" sz="2200" err="1">
                <a:latin typeface="Arial"/>
                <a:cs typeface="Arial"/>
              </a:rPr>
              <a:t>إضمن</a:t>
            </a:r>
            <a:r>
              <a:rPr lang="ar-SA" altLang="en-US" sz="2200">
                <a:latin typeface="Trebuchet MS"/>
                <a:cs typeface="Arial"/>
              </a:rPr>
              <a:t> خصوصية المريض واشرح الإجراء.</a:t>
            </a:r>
            <a:endParaRPr lang="en-US">
              <a:cs typeface="Arial"/>
            </a:endParaRPr>
          </a:p>
          <a:p>
            <a:pPr algn="r" rtl="1"/>
            <a:r>
              <a:rPr lang="ar-SA" altLang="en-US" sz="2200">
                <a:latin typeface="Trebuchet MS"/>
              </a:rPr>
              <a:t>إذا كانت هناك حاجة لمسحتين شرجيتين، فاجمعهما في نفس الوقت.</a:t>
            </a:r>
          </a:p>
        </p:txBody>
      </p:sp>
      <p:sp>
        <p:nvSpPr>
          <p:cNvPr id="18" name="TextBox 17">
            <a:extLst>
              <a:ext uri="{FF2B5EF4-FFF2-40B4-BE49-F238E27FC236}">
                <a16:creationId xmlns:a16="http://schemas.microsoft.com/office/drawing/2014/main" id="{D9331CCA-544B-C6B6-FF6A-03BB6AD45C11}"/>
              </a:ext>
            </a:extLst>
          </p:cNvPr>
          <p:cNvSpPr txBox="1"/>
          <p:nvPr/>
        </p:nvSpPr>
        <p:spPr>
          <a:xfrm>
            <a:off x="3815451" y="2845312"/>
            <a:ext cx="6475449" cy="430887"/>
          </a:xfrm>
          <a:prstGeom prst="rect">
            <a:avLst/>
          </a:prstGeom>
          <a:noFill/>
        </p:spPr>
        <p:txBody>
          <a:bodyPr wrap="square" lIns="91440" tIns="45720" rIns="91440" bIns="45720" anchor="t">
            <a:spAutoFit/>
          </a:bodyPr>
          <a:lstStyle/>
          <a:p>
            <a:pPr algn="r" rtl="1"/>
            <a:r>
              <a:rPr lang="ar-SA" altLang="en-US" sz="2200">
                <a:latin typeface="Trebuchet MS"/>
                <a:cs typeface="Arial"/>
              </a:rPr>
              <a:t>اطلب من المريض الاستلقاء على جانبه وثني ورفع ساقه العلوية.</a:t>
            </a:r>
            <a:endParaRPr lang="en-US" sz="2200">
              <a:latin typeface="Trebuchet MS"/>
              <a:cs typeface="Arial"/>
            </a:endParaRPr>
          </a:p>
        </p:txBody>
      </p:sp>
      <p:sp>
        <p:nvSpPr>
          <p:cNvPr id="2" name="Oval 1">
            <a:extLst>
              <a:ext uri="{FF2B5EF4-FFF2-40B4-BE49-F238E27FC236}">
                <a16:creationId xmlns:a16="http://schemas.microsoft.com/office/drawing/2014/main" id="{5F2D7E36-C12D-F989-17DA-C1412945F949}"/>
              </a:ext>
            </a:extLst>
          </p:cNvPr>
          <p:cNvSpPr/>
          <p:nvPr/>
        </p:nvSpPr>
        <p:spPr>
          <a:xfrm>
            <a:off x="10430497" y="286558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1</a:t>
            </a:r>
          </a:p>
        </p:txBody>
      </p:sp>
      <p:sp>
        <p:nvSpPr>
          <p:cNvPr id="6" name="Oval 5">
            <a:extLst>
              <a:ext uri="{FF2B5EF4-FFF2-40B4-BE49-F238E27FC236}">
                <a16:creationId xmlns:a16="http://schemas.microsoft.com/office/drawing/2014/main" id="{48A8883A-ACB2-9378-26FF-9E093E1CE91F}"/>
              </a:ext>
            </a:extLst>
          </p:cNvPr>
          <p:cNvSpPr/>
          <p:nvPr/>
        </p:nvSpPr>
        <p:spPr>
          <a:xfrm>
            <a:off x="10430497" y="366240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2</a:t>
            </a:r>
          </a:p>
        </p:txBody>
      </p:sp>
      <p:sp>
        <p:nvSpPr>
          <p:cNvPr id="17" name="Oval 16">
            <a:extLst>
              <a:ext uri="{FF2B5EF4-FFF2-40B4-BE49-F238E27FC236}">
                <a16:creationId xmlns:a16="http://schemas.microsoft.com/office/drawing/2014/main" id="{69372A27-0711-54F4-755C-13B31747A4C9}"/>
              </a:ext>
            </a:extLst>
          </p:cNvPr>
          <p:cNvSpPr/>
          <p:nvPr/>
        </p:nvSpPr>
        <p:spPr>
          <a:xfrm>
            <a:off x="10430497" y="444592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3</a:t>
            </a:r>
          </a:p>
        </p:txBody>
      </p:sp>
      <p:sp>
        <p:nvSpPr>
          <p:cNvPr id="19" name="Oval 18">
            <a:extLst>
              <a:ext uri="{FF2B5EF4-FFF2-40B4-BE49-F238E27FC236}">
                <a16:creationId xmlns:a16="http://schemas.microsoft.com/office/drawing/2014/main" id="{99BBF0EB-D569-9B24-BE55-BDC2C927EC63}"/>
              </a:ext>
            </a:extLst>
          </p:cNvPr>
          <p:cNvSpPr/>
          <p:nvPr/>
        </p:nvSpPr>
        <p:spPr>
          <a:xfrm>
            <a:off x="10430497" y="509059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4</a:t>
            </a:r>
          </a:p>
        </p:txBody>
      </p:sp>
      <p:sp>
        <p:nvSpPr>
          <p:cNvPr id="21" name="Oval 20">
            <a:extLst>
              <a:ext uri="{FF2B5EF4-FFF2-40B4-BE49-F238E27FC236}">
                <a16:creationId xmlns:a16="http://schemas.microsoft.com/office/drawing/2014/main" id="{4B882945-6D9D-09EF-649A-D5B64F0EF1B6}"/>
              </a:ext>
            </a:extLst>
          </p:cNvPr>
          <p:cNvSpPr/>
          <p:nvPr/>
        </p:nvSpPr>
        <p:spPr>
          <a:xfrm>
            <a:off x="10430497" y="572386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5</a:t>
            </a:r>
          </a:p>
        </p:txBody>
      </p:sp>
      <p:sp>
        <p:nvSpPr>
          <p:cNvPr id="12" name="Google Shape;18;p31">
            <a:extLst>
              <a:ext uri="{FF2B5EF4-FFF2-40B4-BE49-F238E27FC236}">
                <a16:creationId xmlns:a16="http://schemas.microsoft.com/office/drawing/2014/main" id="{81E131BD-3C38-4E5E-C7E9-9B7051A9EF4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16</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225080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pPr rtl="1"/>
            <a:r>
              <a:rPr lang="ar-SA" altLang="en-US" sz="4200"/>
              <a:t>كيفية التعامل مع المسحة</a:t>
            </a:r>
          </a:p>
        </p:txBody>
      </p:sp>
      <p:sp>
        <p:nvSpPr>
          <p:cNvPr id="6" name="TextBox 5">
            <a:extLst>
              <a:ext uri="{FF2B5EF4-FFF2-40B4-BE49-F238E27FC236}">
                <a16:creationId xmlns:a16="http://schemas.microsoft.com/office/drawing/2014/main" id="{17B00B88-4E2B-FFD3-6C6B-7251A966423D}"/>
              </a:ext>
            </a:extLst>
          </p:cNvPr>
          <p:cNvSpPr txBox="1"/>
          <p:nvPr/>
        </p:nvSpPr>
        <p:spPr>
          <a:xfrm>
            <a:off x="584718" y="1653544"/>
            <a:ext cx="5253565" cy="4849893"/>
          </a:xfrm>
          <a:prstGeom prst="rect">
            <a:avLst/>
          </a:prstGeom>
          <a:noFill/>
          <a:ln w="6350">
            <a:solidFill>
              <a:schemeClr val="bg2">
                <a:lumMod val="25000"/>
              </a:schemeClr>
            </a:solidFill>
          </a:ln>
        </p:spPr>
        <p:txBody>
          <a:bodyPr wrap="square" tIns="108000">
            <a:noAutofit/>
          </a:bodyPr>
          <a:lstStyle/>
          <a:p>
            <a:pPr algn="ctr" rtl="1">
              <a:spcAft>
                <a:spcPts val="600"/>
              </a:spcAft>
              <a:buClr>
                <a:srgbClr val="26BCB4"/>
              </a:buClr>
            </a:pPr>
            <a:r>
              <a:rPr lang="ar-SA" altLang="en-US" sz="2200">
                <a:solidFill>
                  <a:schemeClr val="tx1">
                    <a:lumMod val="75000"/>
                  </a:schemeClr>
                </a:solidFill>
                <a:latin typeface="Trebuchet MS" panose="020B0703020202090204" pitchFamily="34" charset="0"/>
              </a:rPr>
              <a:t>افتح دائمًا مسحة معقمة دون لمس الطرف ودون السماح للطرف بلمس أي شيء آخر لتجنب التلوث.</a:t>
            </a:r>
          </a:p>
        </p:txBody>
      </p:sp>
      <p:sp>
        <p:nvSpPr>
          <p:cNvPr id="3" name="TextBox 2">
            <a:extLst>
              <a:ext uri="{FF2B5EF4-FFF2-40B4-BE49-F238E27FC236}">
                <a16:creationId xmlns:a16="http://schemas.microsoft.com/office/drawing/2014/main" id="{6F5F7872-5012-0745-1CCE-8C7B9AE0A208}"/>
              </a:ext>
            </a:extLst>
          </p:cNvPr>
          <p:cNvSpPr txBox="1"/>
          <p:nvPr/>
        </p:nvSpPr>
        <p:spPr>
          <a:xfrm>
            <a:off x="6096001" y="1653544"/>
            <a:ext cx="5511281" cy="4849893"/>
          </a:xfrm>
          <a:prstGeom prst="rect">
            <a:avLst/>
          </a:prstGeom>
          <a:noFill/>
          <a:ln w="6350">
            <a:solidFill>
              <a:schemeClr val="bg2">
                <a:lumMod val="25000"/>
              </a:schemeClr>
            </a:solidFill>
          </a:ln>
        </p:spPr>
        <p:txBody>
          <a:bodyPr wrap="square" lIns="91440" tIns="108000" rIns="91440" bIns="45720" anchor="t">
            <a:noAutofit/>
          </a:bodyPr>
          <a:lstStyle/>
          <a:p>
            <a:pPr algn="ctr" rtl="1">
              <a:spcAft>
                <a:spcPts val="600"/>
              </a:spcAft>
              <a:buClr>
                <a:srgbClr val="26BCB4"/>
              </a:buClr>
            </a:pPr>
            <a:r>
              <a:rPr lang="ar-SA" altLang="en-US" sz="2200">
                <a:solidFill>
                  <a:schemeClr val="tx1">
                    <a:lumMod val="75000"/>
                  </a:schemeClr>
                </a:solidFill>
                <a:latin typeface="Trebuchet MS"/>
              </a:rPr>
              <a:t>بالنسبة لبعض أنواع المسحات، قد تحتاج إلى كسر المسحة لتناسب أنبوب كاري بلير.</a:t>
            </a:r>
          </a:p>
        </p:txBody>
      </p:sp>
      <p:pic>
        <p:nvPicPr>
          <p:cNvPr id="5" name="VID-20241108-WA0016">
            <a:hlinkClick r:id="" action="ppaction://media"/>
            <a:extLst>
              <a:ext uri="{FF2B5EF4-FFF2-40B4-BE49-F238E27FC236}">
                <a16:creationId xmlns:a16="http://schemas.microsoft.com/office/drawing/2014/main" id="{13BDC0AD-7ECB-D5C2-5182-A52E47543AA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63586" y="2853548"/>
            <a:ext cx="4309395" cy="3070058"/>
          </a:xfrm>
          <a:prstGeom prst="rect">
            <a:avLst/>
          </a:prstGeom>
        </p:spPr>
      </p:pic>
      <p:pic>
        <p:nvPicPr>
          <p:cNvPr id="7" name="VID-20241108-WA0017">
            <a:hlinkClick r:id="" action="ppaction://media"/>
            <a:extLst>
              <a:ext uri="{FF2B5EF4-FFF2-40B4-BE49-F238E27FC236}">
                <a16:creationId xmlns:a16="http://schemas.microsoft.com/office/drawing/2014/main" id="{1A8FFDFD-7635-1366-5628-BA1D4503C158}"/>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726706" y="2853548"/>
            <a:ext cx="4301708" cy="3070058"/>
          </a:xfrm>
          <a:prstGeom prst="rect">
            <a:avLst/>
          </a:prstGeom>
        </p:spPr>
      </p:pic>
      <p:sp>
        <p:nvSpPr>
          <p:cNvPr id="4" name="Triangle 3">
            <a:extLst>
              <a:ext uri="{FF2B5EF4-FFF2-40B4-BE49-F238E27FC236}">
                <a16:creationId xmlns:a16="http://schemas.microsoft.com/office/drawing/2014/main" id="{F36FDF35-12A4-CB6B-9E5A-F43040C80AED}"/>
              </a:ext>
            </a:extLst>
          </p:cNvPr>
          <p:cNvSpPr/>
          <p:nvPr/>
        </p:nvSpPr>
        <p:spPr>
          <a:xfrm rot="10800000">
            <a:off x="792911" y="15528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riangle 7">
            <a:extLst>
              <a:ext uri="{FF2B5EF4-FFF2-40B4-BE49-F238E27FC236}">
                <a16:creationId xmlns:a16="http://schemas.microsoft.com/office/drawing/2014/main" id="{CAD697EE-B919-36FE-564A-F2AD6DCBE108}"/>
              </a:ext>
            </a:extLst>
          </p:cNvPr>
          <p:cNvSpPr/>
          <p:nvPr/>
        </p:nvSpPr>
        <p:spPr>
          <a:xfrm rot="10800000">
            <a:off x="6251319" y="15528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409116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8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1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2557A4-F321-C890-A6C7-65946D797E19}"/>
              </a:ext>
            </a:extLst>
          </p:cNvPr>
          <p:cNvSpPr/>
          <p:nvPr/>
        </p:nvSpPr>
        <p:spPr>
          <a:xfrm>
            <a:off x="408911" y="1906787"/>
            <a:ext cx="11359801" cy="787775"/>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pPr rtl="1"/>
            <a:r>
              <a:rPr lang="ar-SA" altLang="en-US" sz="4400"/>
              <a:t>إدارة النفايات</a:t>
            </a:r>
          </a:p>
        </p:txBody>
      </p:sp>
      <p:sp>
        <p:nvSpPr>
          <p:cNvPr id="6" name="TextBox 5">
            <a:extLst>
              <a:ext uri="{FF2B5EF4-FFF2-40B4-BE49-F238E27FC236}">
                <a16:creationId xmlns:a16="http://schemas.microsoft.com/office/drawing/2014/main" id="{17B00B88-4E2B-FFD3-6C6B-7251A966423D}"/>
              </a:ext>
            </a:extLst>
          </p:cNvPr>
          <p:cNvSpPr txBox="1"/>
          <p:nvPr/>
        </p:nvSpPr>
        <p:spPr>
          <a:xfrm>
            <a:off x="406400" y="2092115"/>
            <a:ext cx="11379200" cy="2769989"/>
          </a:xfrm>
          <a:prstGeom prst="rect">
            <a:avLst/>
          </a:prstGeom>
          <a:noFill/>
        </p:spPr>
        <p:txBody>
          <a:bodyPr wrap="square" lIns="91440" tIns="45720" rIns="91440" bIns="45720" anchor="t">
            <a:spAutoFit/>
          </a:bodyPr>
          <a:lstStyle/>
          <a:p>
            <a:pPr algn="ctr" rtl="1">
              <a:spcAft>
                <a:spcPts val="600"/>
              </a:spcAft>
              <a:buClr>
                <a:srgbClr val="26BCB4"/>
              </a:buClr>
            </a:pPr>
            <a:r>
              <a:rPr lang="ar-SA" altLang="en-US" sz="2200">
                <a:solidFill>
                  <a:schemeClr val="tx1">
                    <a:lumMod val="75000"/>
                  </a:schemeClr>
                </a:solidFill>
                <a:latin typeface="Trebuchet MS"/>
              </a:rPr>
              <a:t>يجب التخلص من أي نفايات بيولوجية بشكل صحيح، وهذا ينطبق على أي مواد كانت على اتصال بمادة البراز</a:t>
            </a:r>
            <a:r>
              <a:rPr lang="fr-FR" altLang="en-US" sz="2200">
                <a:solidFill>
                  <a:schemeClr val="tx1">
                    <a:lumMod val="75000"/>
                  </a:schemeClr>
                </a:solidFill>
                <a:latin typeface="Trebuchet MS"/>
              </a:rPr>
              <a:t>.</a:t>
            </a:r>
            <a:endParaRPr lang="ar-SA" altLang="en-US" sz="2200">
              <a:solidFill>
                <a:schemeClr val="tx1">
                  <a:lumMod val="75000"/>
                </a:schemeClr>
              </a:solidFill>
              <a:latin typeface="Trebuchet MS"/>
            </a:endParaRPr>
          </a:p>
          <a:p>
            <a:pPr algn="ctr">
              <a:spcAft>
                <a:spcPts val="600"/>
              </a:spcAft>
            </a:pPr>
            <a:endParaRPr lang="en-GB" sz="2200">
              <a:solidFill>
                <a:schemeClr val="tx1">
                  <a:lumMod val="75000"/>
                </a:schemeClr>
              </a:solidFill>
              <a:latin typeface="Trebuchet MS"/>
            </a:endParaRPr>
          </a:p>
          <a:p>
            <a:pPr algn="ctr" rtl="1">
              <a:spcAft>
                <a:spcPts val="600"/>
              </a:spcAft>
            </a:pPr>
            <a:r>
              <a:rPr lang="ar-SA" altLang="en-US" sz="2200">
                <a:solidFill>
                  <a:schemeClr val="tx1">
                    <a:lumMod val="75000"/>
                  </a:schemeClr>
                </a:solidFill>
                <a:latin typeface="Trebuchet MS"/>
              </a:rPr>
              <a:t>إذا كنت تزود المرضى بدلاء أو أوعية قابلة لإعادة الاستخدام لجمع البراز، فستحتاج إلى وجود نظام لسلامة تخزين هذه العناصر وغسلها وتعقيمها قبل إعادة استخدامها.</a:t>
            </a:r>
            <a:endParaRPr lang="en-GB">
              <a:solidFill>
                <a:schemeClr val="tx1">
                  <a:lumMod val="75000"/>
                </a:schemeClr>
              </a:solidFill>
            </a:endParaRPr>
          </a:p>
          <a:p>
            <a:pPr algn="ctr">
              <a:spcAft>
                <a:spcPts val="600"/>
              </a:spcAft>
              <a:buClr>
                <a:srgbClr val="26BCB4"/>
              </a:buClr>
            </a:pPr>
            <a:endParaRPr lang="en-GB" sz="2200">
              <a:solidFill>
                <a:schemeClr val="tx1">
                  <a:lumMod val="75000"/>
                </a:schemeClr>
              </a:solidFill>
              <a:latin typeface="Trebuchet MS" panose="020B0703020202090204" pitchFamily="34" charset="0"/>
            </a:endParaRPr>
          </a:p>
          <a:p>
            <a:pPr algn="ctr" rtl="1">
              <a:spcAft>
                <a:spcPts val="600"/>
              </a:spcAft>
              <a:buClr>
                <a:srgbClr val="26BCB4"/>
              </a:buClr>
            </a:pPr>
            <a:r>
              <a:rPr lang="ar-SA" altLang="en-US" sz="2200">
                <a:solidFill>
                  <a:schemeClr val="tx1">
                    <a:lumMod val="75000"/>
                  </a:schemeClr>
                </a:solidFill>
                <a:latin typeface="Trebuchet MS"/>
                <a:cs typeface="Arial"/>
              </a:rPr>
              <a:t>إذا كنت تزود المرضى بأكياس قابلة للتصرف، فيجب أن يكون هناك سلة مهملات بيولوجية متاحة للمريض لرمي الكيس وآليات لحرق النفايات البيولوجية وعدم السماح نشر المواد </a:t>
            </a:r>
            <a:r>
              <a:rPr lang="ar-SA" altLang="en-US" sz="2200" err="1">
                <a:solidFill>
                  <a:schemeClr val="tx1">
                    <a:lumMod val="75000"/>
                  </a:schemeClr>
                </a:solidFill>
                <a:latin typeface="Trebuchet MS"/>
                <a:cs typeface="Arial"/>
              </a:rPr>
              <a:t>البلاستيكة</a:t>
            </a:r>
            <a:r>
              <a:rPr lang="ar-SA" altLang="en-US" sz="2200">
                <a:solidFill>
                  <a:schemeClr val="tx1">
                    <a:lumMod val="75000"/>
                  </a:schemeClr>
                </a:solidFill>
                <a:latin typeface="Trebuchet MS"/>
                <a:cs typeface="Arial"/>
              </a:rPr>
              <a:t> الملوثة في البيئة.</a:t>
            </a:r>
          </a:p>
        </p:txBody>
      </p:sp>
      <p:sp>
        <p:nvSpPr>
          <p:cNvPr id="5" name="Google Shape;18;p31">
            <a:extLst>
              <a:ext uri="{FF2B5EF4-FFF2-40B4-BE49-F238E27FC236}">
                <a16:creationId xmlns:a16="http://schemas.microsoft.com/office/drawing/2014/main" id="{3C6D2BE5-1FCD-227D-A63D-870672CDC0E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18</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512155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0F5BCB-71F4-5893-56A5-3A844AACD28B}"/>
              </a:ext>
            </a:extLst>
          </p:cNvPr>
          <p:cNvSpPr/>
          <p:nvPr/>
        </p:nvSpPr>
        <p:spPr>
          <a:xfrm>
            <a:off x="768344" y="1576108"/>
            <a:ext cx="10655312" cy="1045864"/>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8AF5504-7F72-5C74-D1BB-8DF89A64097D}"/>
              </a:ext>
            </a:extLst>
          </p:cNvPr>
          <p:cNvSpPr>
            <a:spLocks noGrp="1"/>
          </p:cNvSpPr>
          <p:nvPr>
            <p:ph type="title"/>
          </p:nvPr>
        </p:nvSpPr>
        <p:spPr/>
        <p:txBody>
          <a:bodyPr>
            <a:normAutofit/>
          </a:bodyPr>
          <a:lstStyle/>
          <a:p>
            <a:pPr rtl="1"/>
            <a:r>
              <a:rPr lang="ar-SA" altLang="en-US" sz="4400"/>
              <a:t>ماذا بعد؟</a:t>
            </a:r>
          </a:p>
        </p:txBody>
      </p:sp>
      <p:sp>
        <p:nvSpPr>
          <p:cNvPr id="6" name="TextBox 5">
            <a:extLst>
              <a:ext uri="{FF2B5EF4-FFF2-40B4-BE49-F238E27FC236}">
                <a16:creationId xmlns:a16="http://schemas.microsoft.com/office/drawing/2014/main" id="{17B00B88-4E2B-FFD3-6C6B-7251A966423D}"/>
              </a:ext>
            </a:extLst>
          </p:cNvPr>
          <p:cNvSpPr txBox="1"/>
          <p:nvPr/>
        </p:nvSpPr>
        <p:spPr>
          <a:xfrm>
            <a:off x="986421" y="1686385"/>
            <a:ext cx="10219157" cy="769441"/>
          </a:xfrm>
          <a:prstGeom prst="rect">
            <a:avLst/>
          </a:prstGeom>
          <a:noFill/>
        </p:spPr>
        <p:txBody>
          <a:bodyPr wrap="square" lIns="91440" tIns="45720" rIns="91440" bIns="45720" anchor="t">
            <a:spAutoFit/>
          </a:bodyPr>
          <a:lstStyle/>
          <a:p>
            <a:pPr algn="ctr" rtl="1">
              <a:buClr>
                <a:srgbClr val="26BCB4"/>
              </a:buClr>
            </a:pPr>
            <a:r>
              <a:rPr lang="ar-SA" altLang="en-US" sz="2200">
                <a:latin typeface="Trebuchet MS"/>
              </a:rPr>
              <a:t>لديك الآن عينة براز في كوب جمع أو لديك مسحة</a:t>
            </a:r>
            <a:endParaRPr lang="en-GB" sz="2200">
              <a:latin typeface="Trebuchet MS" panose="020B0703020202090204" pitchFamily="34" charset="0"/>
            </a:endParaRPr>
          </a:p>
          <a:p>
            <a:pPr algn="ctr" rtl="1">
              <a:buClr>
                <a:srgbClr val="26BCB4"/>
              </a:buClr>
            </a:pPr>
            <a:r>
              <a:rPr lang="ar-SA" altLang="en-US" sz="2200">
                <a:latin typeface="Trebuchet MS"/>
              </a:rPr>
              <a:t>(مسحة برازية أو مسحة شرجية)</a:t>
            </a:r>
          </a:p>
        </p:txBody>
      </p:sp>
      <p:grpSp>
        <p:nvGrpSpPr>
          <p:cNvPr id="9" name="Group 8">
            <a:extLst>
              <a:ext uri="{FF2B5EF4-FFF2-40B4-BE49-F238E27FC236}">
                <a16:creationId xmlns:a16="http://schemas.microsoft.com/office/drawing/2014/main" id="{C1DA72B7-8645-6021-0244-DF0F1C8FBE99}"/>
              </a:ext>
            </a:extLst>
          </p:cNvPr>
          <p:cNvGrpSpPr/>
          <p:nvPr/>
        </p:nvGrpSpPr>
        <p:grpSpPr>
          <a:xfrm>
            <a:off x="6799393" y="3169566"/>
            <a:ext cx="3902400" cy="1550865"/>
            <a:chOff x="6799393" y="2893913"/>
            <a:chExt cx="3902400" cy="1550865"/>
          </a:xfrm>
        </p:grpSpPr>
        <p:sp>
          <p:nvSpPr>
            <p:cNvPr id="13" name="Rectangle 12">
              <a:extLst>
                <a:ext uri="{FF2B5EF4-FFF2-40B4-BE49-F238E27FC236}">
                  <a16:creationId xmlns:a16="http://schemas.microsoft.com/office/drawing/2014/main" id="{A74F7599-AFD2-EC0B-937D-7E663C295F8F}"/>
                </a:ext>
              </a:extLst>
            </p:cNvPr>
            <p:cNvSpPr/>
            <p:nvPr/>
          </p:nvSpPr>
          <p:spPr>
            <a:xfrm>
              <a:off x="6799393" y="2974427"/>
              <a:ext cx="3902400" cy="1470351"/>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sp>
          <p:nvSpPr>
            <p:cNvPr id="4" name="TextBox 3">
              <a:extLst>
                <a:ext uri="{FF2B5EF4-FFF2-40B4-BE49-F238E27FC236}">
                  <a16:creationId xmlns:a16="http://schemas.microsoft.com/office/drawing/2014/main" id="{461A18C6-E5B6-FA8A-2571-040A2C4D84AF}"/>
                </a:ext>
              </a:extLst>
            </p:cNvPr>
            <p:cNvSpPr txBox="1"/>
            <p:nvPr/>
          </p:nvSpPr>
          <p:spPr>
            <a:xfrm>
              <a:off x="7025566" y="3179024"/>
              <a:ext cx="3451248" cy="830997"/>
            </a:xfrm>
            <a:prstGeom prst="rect">
              <a:avLst/>
            </a:prstGeom>
            <a:noFill/>
          </p:spPr>
          <p:txBody>
            <a:bodyPr wrap="square" lIns="91440" tIns="45720" rIns="91440" bIns="45720" anchor="t">
              <a:spAutoFit/>
            </a:bodyPr>
            <a:lstStyle/>
            <a:p>
              <a:pPr algn="r" rtl="1">
                <a:buClr>
                  <a:srgbClr val="26BCB4"/>
                </a:buClr>
              </a:pPr>
              <a:r>
                <a:rPr lang="ar-SA" altLang="en-US" sz="2400">
                  <a:latin typeface="Trebuchet MS"/>
                </a:rPr>
                <a:t>اختبر مباشرة باستخدام اختبار التشخيص السريع (RDT)*</a:t>
              </a:r>
              <a:endParaRPr lang="en-US" sz="2400" i="1">
                <a:latin typeface="Trebuchet MS" panose="020B0703020202090204" pitchFamily="34" charset="0"/>
              </a:endParaRPr>
            </a:p>
          </p:txBody>
        </p:sp>
        <p:sp>
          <p:nvSpPr>
            <p:cNvPr id="17" name="Triangle 16">
              <a:extLst>
                <a:ext uri="{FF2B5EF4-FFF2-40B4-BE49-F238E27FC236}">
                  <a16:creationId xmlns:a16="http://schemas.microsoft.com/office/drawing/2014/main" id="{DD299300-2D59-DF60-2907-794BC6458585}"/>
                </a:ext>
              </a:extLst>
            </p:cNvPr>
            <p:cNvSpPr/>
            <p:nvPr/>
          </p:nvSpPr>
          <p:spPr>
            <a:xfrm rot="10800000">
              <a:off x="7001018" y="2893913"/>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sp>
        <p:nvSpPr>
          <p:cNvPr id="3" name="TextBox 2">
            <a:extLst>
              <a:ext uri="{FF2B5EF4-FFF2-40B4-BE49-F238E27FC236}">
                <a16:creationId xmlns:a16="http://schemas.microsoft.com/office/drawing/2014/main" id="{6B316416-90A1-3D26-3A76-1ACF1B65166A}"/>
              </a:ext>
            </a:extLst>
          </p:cNvPr>
          <p:cNvSpPr txBox="1"/>
          <p:nvPr/>
        </p:nvSpPr>
        <p:spPr>
          <a:xfrm>
            <a:off x="6885993" y="5348539"/>
            <a:ext cx="3815800" cy="646331"/>
          </a:xfrm>
          <a:prstGeom prst="rect">
            <a:avLst/>
          </a:prstGeom>
          <a:noFill/>
          <a:ln w="28575">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1"/>
            <a:r>
              <a:rPr lang="ar-SA" altLang="en-US" sz="1600" b="1">
                <a:latin typeface="Trebuchet MS" panose="020B0703020202090204" pitchFamily="34" charset="0"/>
              </a:rPr>
              <a:t>انتقل إلى الوحدة 3:
اختبارات التشخيص السريع للكوليرا</a:t>
            </a:r>
          </a:p>
        </p:txBody>
      </p:sp>
      <p:sp>
        <p:nvSpPr>
          <p:cNvPr id="11" name="TextBox 10">
            <a:extLst>
              <a:ext uri="{FF2B5EF4-FFF2-40B4-BE49-F238E27FC236}">
                <a16:creationId xmlns:a16="http://schemas.microsoft.com/office/drawing/2014/main" id="{FB3DB66D-5347-D338-F27C-D820CB16001F}"/>
              </a:ext>
            </a:extLst>
          </p:cNvPr>
          <p:cNvSpPr txBox="1"/>
          <p:nvPr/>
        </p:nvSpPr>
        <p:spPr>
          <a:xfrm>
            <a:off x="6603496" y="6234226"/>
            <a:ext cx="51988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1"/>
            <a:r>
              <a:rPr lang="ar-SA" altLang="en-US" sz="1400" i="1">
                <a:latin typeface="Trebuchet MS" panose="020B0703020202090204" pitchFamily="34" charset="0"/>
              </a:rPr>
              <a:t>لا يمكن استخدام جميع أنواع العينات في اختبار التشخيص السريع المباشر</a:t>
            </a:r>
          </a:p>
        </p:txBody>
      </p:sp>
      <p:grpSp>
        <p:nvGrpSpPr>
          <p:cNvPr id="22" name="Group 21">
            <a:extLst>
              <a:ext uri="{FF2B5EF4-FFF2-40B4-BE49-F238E27FC236}">
                <a16:creationId xmlns:a16="http://schemas.microsoft.com/office/drawing/2014/main" id="{F2FCA2CF-FAD7-0BED-B69E-E0A92D1E360B}"/>
              </a:ext>
            </a:extLst>
          </p:cNvPr>
          <p:cNvGrpSpPr/>
          <p:nvPr/>
        </p:nvGrpSpPr>
        <p:grpSpPr>
          <a:xfrm>
            <a:off x="1338277" y="3169566"/>
            <a:ext cx="3902400" cy="1550866"/>
            <a:chOff x="1338277" y="3281538"/>
            <a:chExt cx="3902400" cy="1550866"/>
          </a:xfrm>
        </p:grpSpPr>
        <p:sp>
          <p:nvSpPr>
            <p:cNvPr id="14" name="Rectangle 13">
              <a:extLst>
                <a:ext uri="{FF2B5EF4-FFF2-40B4-BE49-F238E27FC236}">
                  <a16:creationId xmlns:a16="http://schemas.microsoft.com/office/drawing/2014/main" id="{4CC0C3B0-31EF-2C23-A5E4-4DEE0917E7AD}"/>
                </a:ext>
              </a:extLst>
            </p:cNvPr>
            <p:cNvSpPr/>
            <p:nvPr/>
          </p:nvSpPr>
          <p:spPr>
            <a:xfrm>
              <a:off x="1338277" y="3362053"/>
              <a:ext cx="3902400" cy="1470351"/>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8" name="TextBox 7">
              <a:extLst>
                <a:ext uri="{FF2B5EF4-FFF2-40B4-BE49-F238E27FC236}">
                  <a16:creationId xmlns:a16="http://schemas.microsoft.com/office/drawing/2014/main" id="{7B13A86A-405D-22E3-CDFD-88D9DF64D598}"/>
                </a:ext>
              </a:extLst>
            </p:cNvPr>
            <p:cNvSpPr txBox="1"/>
            <p:nvPr/>
          </p:nvSpPr>
          <p:spPr>
            <a:xfrm>
              <a:off x="1474679" y="3716778"/>
              <a:ext cx="3412473" cy="461665"/>
            </a:xfrm>
            <a:prstGeom prst="rect">
              <a:avLst/>
            </a:prstGeom>
            <a:noFill/>
          </p:spPr>
          <p:txBody>
            <a:bodyPr wrap="square" lIns="91440" tIns="45720" rIns="91440" bIns="45720" anchor="t">
              <a:spAutoFit/>
            </a:bodyPr>
            <a:lstStyle/>
            <a:p>
              <a:pPr algn="r" rtl="1">
                <a:buClr>
                  <a:srgbClr val="26BCB4"/>
                </a:buClr>
              </a:pPr>
              <a:r>
                <a:rPr lang="ar-SA" altLang="en-US" sz="2400">
                  <a:latin typeface="Trebuchet MS"/>
                  <a:cs typeface="Arial"/>
                </a:rPr>
                <a:t>تحضير العينة للنقل إلى المختبر</a:t>
              </a:r>
              <a:endParaRPr lang="en-US" sz="2400">
                <a:latin typeface="Trebuchet MS"/>
                <a:cs typeface="Arial"/>
              </a:endParaRPr>
            </a:p>
          </p:txBody>
        </p:sp>
        <p:sp>
          <p:nvSpPr>
            <p:cNvPr id="20" name="Triangle 19">
              <a:extLst>
                <a:ext uri="{FF2B5EF4-FFF2-40B4-BE49-F238E27FC236}">
                  <a16:creationId xmlns:a16="http://schemas.microsoft.com/office/drawing/2014/main" id="{37114ACC-36BD-D44C-C74B-23AEE2A48671}"/>
                </a:ext>
              </a:extLst>
            </p:cNvPr>
            <p:cNvSpPr/>
            <p:nvPr/>
          </p:nvSpPr>
          <p:spPr>
            <a:xfrm rot="10800000">
              <a:off x="1516205" y="3281538"/>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sp>
        <p:nvSpPr>
          <p:cNvPr id="21" name="Triangle 20">
            <a:extLst>
              <a:ext uri="{FF2B5EF4-FFF2-40B4-BE49-F238E27FC236}">
                <a16:creationId xmlns:a16="http://schemas.microsoft.com/office/drawing/2014/main" id="{540514A7-343E-3987-03BC-6CFE671AA562}"/>
              </a:ext>
            </a:extLst>
          </p:cNvPr>
          <p:cNvSpPr/>
          <p:nvPr/>
        </p:nvSpPr>
        <p:spPr>
          <a:xfrm rot="10800000">
            <a:off x="8363373" y="4642799"/>
            <a:ext cx="774440" cy="43275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Tree>
    <p:extLst>
      <p:ext uri="{BB962C8B-B14F-4D97-AF65-F5344CB8AC3E}">
        <p14:creationId xmlns:p14="http://schemas.microsoft.com/office/powerpoint/2010/main" val="2746473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869938" y="273525"/>
            <a:ext cx="10655312" cy="1499616"/>
          </a:xfrm>
        </p:spPr>
        <p:txBody>
          <a:bodyPr>
            <a:normAutofit/>
          </a:bodyPr>
          <a:lstStyle/>
          <a:p>
            <a:pPr rtl="1"/>
            <a:r>
              <a:rPr lang="ar-SA" altLang="en-US" sz="4400"/>
              <a:t>أهداف التعلم</a:t>
            </a:r>
            <a:endParaRPr lang="en-US" sz="4400" cap="none"/>
          </a:p>
        </p:txBody>
      </p:sp>
      <p:sp>
        <p:nvSpPr>
          <p:cNvPr id="4" name="TextBox 3">
            <a:extLst>
              <a:ext uri="{FF2B5EF4-FFF2-40B4-BE49-F238E27FC236}">
                <a16:creationId xmlns:a16="http://schemas.microsoft.com/office/drawing/2014/main" id="{14AA8381-CA71-44C9-B5DB-715D69498671}"/>
              </a:ext>
            </a:extLst>
          </p:cNvPr>
          <p:cNvSpPr txBox="1"/>
          <p:nvPr/>
        </p:nvSpPr>
        <p:spPr>
          <a:xfrm>
            <a:off x="688963" y="1703922"/>
            <a:ext cx="11017262" cy="4185761"/>
          </a:xfrm>
          <a:prstGeom prst="rect">
            <a:avLst/>
          </a:prstGeom>
          <a:noFill/>
        </p:spPr>
        <p:txBody>
          <a:bodyPr wrap="square" lIns="91440" tIns="45720" rIns="91440" bIns="45720" rtlCol="0" anchor="t">
            <a:spAutoFit/>
          </a:bodyPr>
          <a:lstStyle/>
          <a:p>
            <a:pPr algn="r"/>
            <a:endParaRPr lang="fr-FR" sz="2400"/>
          </a:p>
          <a:p>
            <a:pPr marL="342900" indent="-342900" algn="r" rtl="1">
              <a:buClr>
                <a:schemeClr val="accent3"/>
              </a:buClr>
              <a:buFont typeface="Arial" panose="020B0604020202020204" pitchFamily="34" charset="0"/>
              <a:buChar char="•"/>
            </a:pPr>
            <a:r>
              <a:rPr lang="ar-SA" altLang="en-US" sz="2400"/>
              <a:t>وصف ما يمثل عينة جيدة لفحص الكوليرا</a:t>
            </a:r>
          </a:p>
          <a:p>
            <a:pPr marL="342900" indent="-342900" algn="r">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lgn="r" rtl="1">
              <a:buClr>
                <a:schemeClr val="accent3"/>
              </a:buClr>
              <a:buFont typeface="Arial" panose="020B0604020202020204" pitchFamily="34" charset="0"/>
              <a:buChar char="•"/>
            </a:pPr>
            <a:r>
              <a:rPr lang="ar-SA" altLang="en-US" sz="2200">
                <a:latin typeface="Trebuchet MS"/>
              </a:rPr>
              <a:t>جمع عينات جيدة الجودة وإعدادها بأمان لفحص الكوليرا</a:t>
            </a:r>
          </a:p>
          <a:p>
            <a:pPr marL="342900" indent="-342900" algn="r">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lgn="r" rtl="1">
              <a:buClr>
                <a:schemeClr val="accent3"/>
              </a:buClr>
              <a:buFont typeface="Arial" panose="020B0604020202020204" pitchFamily="34" charset="0"/>
              <a:buChar char="•"/>
            </a:pPr>
            <a:r>
              <a:rPr lang="ar-SA" altLang="en-US" sz="2200">
                <a:latin typeface="Trebuchet MS"/>
              </a:rPr>
              <a:t> تحديد العوامل الرئيسية التي تؤثر على تخزين العينات ونقلها</a:t>
            </a:r>
          </a:p>
          <a:p>
            <a:pPr marL="342900" indent="-342900" algn="r">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lgn="r" rtl="1">
              <a:buClr>
                <a:schemeClr val="accent3"/>
              </a:buClr>
              <a:buFont typeface="Arial" panose="020B0604020202020204" pitchFamily="34" charset="0"/>
              <a:buChar char="•"/>
            </a:pPr>
            <a:r>
              <a:rPr lang="ar-SA" altLang="en-US" sz="2200">
                <a:latin typeface="Trebuchet MS"/>
              </a:rPr>
              <a:t> تحديد ما يلزم لنقل العينات بشكل كافٍ</a:t>
            </a:r>
          </a:p>
          <a:p>
            <a:pPr marL="342900" indent="-342900" algn="r">
              <a:buClr>
                <a:schemeClr val="accent3"/>
              </a:buClr>
              <a:buFont typeface="Arial" panose="020B0604020202020204" pitchFamily="34" charset="0"/>
              <a:buChar char="•"/>
            </a:pPr>
            <a:endParaRPr lang="en-US" sz="2200">
              <a:latin typeface="Trebuchet MS" panose="020B0703020202090204" pitchFamily="34" charset="0"/>
            </a:endParaRPr>
          </a:p>
          <a:p>
            <a:pPr marL="342900" indent="-342900" algn="r" rtl="1">
              <a:buClr>
                <a:schemeClr val="accent3"/>
              </a:buClr>
              <a:buFont typeface="Arial" panose="020B0604020202020204" pitchFamily="34" charset="0"/>
              <a:buChar char="•"/>
            </a:pPr>
            <a:r>
              <a:rPr lang="ar-SA" altLang="en-US" sz="2200">
                <a:latin typeface="Trebuchet MS"/>
                <a:cs typeface="Arial"/>
              </a:rPr>
              <a:t> تطبيق أفضل الممارسات في إعداد التقارير باستخدام العينات</a:t>
            </a:r>
          </a:p>
          <a:p>
            <a:pPr marL="800100" marR="0" lvl="1" indent="-342900" algn="r" defTabSz="457200" rtl="0" eaLnBrk="1" fontAlgn="auto" latinLnBrk="0" hangingPunct="1">
              <a:lnSpc>
                <a:spcPct val="100000"/>
              </a:lnSpc>
              <a:spcBef>
                <a:spcPts val="0"/>
              </a:spcBef>
              <a:spcAft>
                <a:spcPts val="0"/>
              </a:spcAft>
              <a:buClr>
                <a:srgbClr val="008080"/>
              </a:buClr>
              <a:buSzTx/>
              <a:buFont typeface="Arial" panose="020B0604020202020204" pitchFamily="34" charset="0"/>
              <a:buChar char="•"/>
              <a:tabLst/>
              <a:defRPr/>
            </a:pPr>
            <a:endParaRPr kumimoji="0" lang="fr-FR" sz="2400" b="0" i="0" u="none" strike="noStrike" kern="1200" cap="none" spc="0" normalizeH="0" baseline="0" noProof="0">
              <a:ln>
                <a:noFill/>
              </a:ln>
              <a:solidFill>
                <a:srgbClr val="414142"/>
              </a:solidFill>
              <a:effectLst/>
              <a:uLnTx/>
              <a:uFillTx/>
              <a:ea typeface="+mn-ea"/>
              <a:cs typeface="+mn-cs"/>
            </a:endParaRPr>
          </a:p>
          <a:p>
            <a:pPr algn="r"/>
            <a:endParaRPr lang="fr-FR"/>
          </a:p>
        </p:txBody>
      </p:sp>
      <p:cxnSp>
        <p:nvCxnSpPr>
          <p:cNvPr id="3" name="Straight Connector 2">
            <a:extLst>
              <a:ext uri="{FF2B5EF4-FFF2-40B4-BE49-F238E27FC236}">
                <a16:creationId xmlns:a16="http://schemas.microsoft.com/office/drawing/2014/main" id="{4208B61C-9E4E-2F9E-E8F8-BFECEAC57B30}"/>
              </a:ext>
            </a:extLst>
          </p:cNvPr>
          <p:cNvCxnSpPr>
            <a:cxnSpLocks/>
          </p:cNvCxnSpPr>
          <p:nvPr/>
        </p:nvCxnSpPr>
        <p:spPr>
          <a:xfrm>
            <a:off x="1235785" y="2544003"/>
            <a:ext cx="10462883"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7AAD72-A7BD-8865-C152-20506A82F338}"/>
              </a:ext>
            </a:extLst>
          </p:cNvPr>
          <p:cNvCxnSpPr>
            <a:cxnSpLocks/>
          </p:cNvCxnSpPr>
          <p:nvPr/>
        </p:nvCxnSpPr>
        <p:spPr>
          <a:xfrm>
            <a:off x="1227834" y="322946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DE33585-7379-2330-2298-1023434D9D98}"/>
              </a:ext>
            </a:extLst>
          </p:cNvPr>
          <p:cNvCxnSpPr>
            <a:cxnSpLocks/>
          </p:cNvCxnSpPr>
          <p:nvPr/>
        </p:nvCxnSpPr>
        <p:spPr>
          <a:xfrm>
            <a:off x="1227834" y="389908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F6ABED2-1527-6CBA-B5FC-CBF507441D5D}"/>
              </a:ext>
            </a:extLst>
          </p:cNvPr>
          <p:cNvCxnSpPr>
            <a:cxnSpLocks/>
          </p:cNvCxnSpPr>
          <p:nvPr/>
        </p:nvCxnSpPr>
        <p:spPr>
          <a:xfrm>
            <a:off x="1227834" y="4576037"/>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96F7499-7DCE-33A8-33ED-39C2D1AF35A6}"/>
              </a:ext>
            </a:extLst>
          </p:cNvPr>
          <p:cNvCxnSpPr>
            <a:cxnSpLocks/>
          </p:cNvCxnSpPr>
          <p:nvPr/>
        </p:nvCxnSpPr>
        <p:spPr>
          <a:xfrm>
            <a:off x="1227834" y="5284322"/>
            <a:ext cx="10470834" cy="0"/>
          </a:xfrm>
          <a:prstGeom prst="line">
            <a:avLst/>
          </a:prstGeom>
          <a:ln>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478AE7C-8C59-C9D5-43CC-E07670D937AD}"/>
              </a:ext>
            </a:extLst>
          </p:cNvPr>
          <p:cNvSpPr txBox="1"/>
          <p:nvPr/>
        </p:nvSpPr>
        <p:spPr>
          <a:xfrm>
            <a:off x="1653257" y="6132227"/>
            <a:ext cx="8984680" cy="369332"/>
          </a:xfrm>
          <a:prstGeom prst="rect">
            <a:avLst/>
          </a:prstGeom>
          <a:noFill/>
          <a:ln w="190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1"/>
            <a:r>
              <a:rPr lang="ar-SA" altLang="en-US" b="1">
                <a:latin typeface="Trebuchet MS"/>
              </a:rPr>
              <a:t>الوحدات السابقة المقترحة: الوحدة 1 مقدمة عن الكوليرا وفحص الكوليرا</a:t>
            </a:r>
          </a:p>
        </p:txBody>
      </p:sp>
      <p:sp>
        <p:nvSpPr>
          <p:cNvPr id="10" name="Google Shape;18;p31">
            <a:extLst>
              <a:ext uri="{FF2B5EF4-FFF2-40B4-BE49-F238E27FC236}">
                <a16:creationId xmlns:a16="http://schemas.microsoft.com/office/drawing/2014/main" id="{66758818-9129-3304-8D51-742A7B39DEA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 /</a:t>
            </a:r>
            <a:fld id="{00000000-1234-1234-1234-123412341234}" type="slidenum">
              <a:rPr lang="en-US" b="1" dirty="0" smtClean="0">
                <a:solidFill>
                  <a:schemeClr val="tx1">
                    <a:lumMod val="40000"/>
                    <a:lumOff val="60000"/>
                  </a:schemeClr>
                </a:solidFill>
              </a:rPr>
              <a:pPr rtl="1"/>
              <a:t>2</a:t>
            </a:fld>
            <a:endParaRPr b="1">
              <a:solidFill>
                <a:schemeClr val="tx1">
                  <a:lumMod val="40000"/>
                  <a:lumOff val="60000"/>
                </a:schemeClr>
              </a:solidFill>
            </a:endParaRPr>
          </a:p>
        </p:txBody>
      </p:sp>
    </p:spTree>
    <p:extLst>
      <p:ext uri="{BB962C8B-B14F-4D97-AF65-F5344CB8AC3E}">
        <p14:creationId xmlns:p14="http://schemas.microsoft.com/office/powerpoint/2010/main" val="1744004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F1EEF2-30CE-E7E6-3F7F-208E4B6D16F7}"/>
              </a:ext>
            </a:extLst>
          </p:cNvPr>
          <p:cNvSpPr>
            <a:spLocks noGrp="1"/>
          </p:cNvSpPr>
          <p:nvPr>
            <p:ph type="title"/>
          </p:nvPr>
        </p:nvSpPr>
        <p:spPr>
          <a:xfrm>
            <a:off x="437322" y="5001064"/>
            <a:ext cx="7792278" cy="1463040"/>
          </a:xfrm>
        </p:spPr>
        <p:txBody>
          <a:bodyPr>
            <a:normAutofit/>
          </a:bodyPr>
          <a:lstStyle/>
          <a:p>
            <a:pPr rtl="1"/>
            <a:r>
              <a:rPr lang="ar-SA" altLang="en-US"/>
              <a:t> تخزين العينات وإعدادها للنقل</a:t>
            </a:r>
            <a:endParaRPr lang="en-HU"/>
          </a:p>
        </p:txBody>
      </p:sp>
      <p:grpSp>
        <p:nvGrpSpPr>
          <p:cNvPr id="9" name="Group 8">
            <a:extLst>
              <a:ext uri="{FF2B5EF4-FFF2-40B4-BE49-F238E27FC236}">
                <a16:creationId xmlns:a16="http://schemas.microsoft.com/office/drawing/2014/main" id="{BFBF00A8-5D9C-20FA-459A-B68374708537}"/>
              </a:ext>
            </a:extLst>
          </p:cNvPr>
          <p:cNvGrpSpPr/>
          <p:nvPr/>
        </p:nvGrpSpPr>
        <p:grpSpPr>
          <a:xfrm>
            <a:off x="8421463" y="4142413"/>
            <a:ext cx="2727244" cy="2415220"/>
            <a:chOff x="210849" y="1340490"/>
            <a:chExt cx="2727244" cy="2415220"/>
          </a:xfrm>
        </p:grpSpPr>
        <p:pic>
          <p:nvPicPr>
            <p:cNvPr id="4" name="Picture 3">
              <a:extLst>
                <a:ext uri="{FF2B5EF4-FFF2-40B4-BE49-F238E27FC236}">
                  <a16:creationId xmlns:a16="http://schemas.microsoft.com/office/drawing/2014/main" id="{9B79E037-E1B3-BD2C-22DC-8B86AF88F2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535" r="19970" b="17508"/>
            <a:stretch/>
          </p:blipFill>
          <p:spPr>
            <a:xfrm>
              <a:off x="210849" y="1467966"/>
              <a:ext cx="1269771" cy="2074345"/>
            </a:xfrm>
            <a:prstGeom prst="rect">
              <a:avLst/>
            </a:prstGeom>
          </p:spPr>
        </p:pic>
        <p:pic>
          <p:nvPicPr>
            <p:cNvPr id="6" name="Picture 5">
              <a:extLst>
                <a:ext uri="{FF2B5EF4-FFF2-40B4-BE49-F238E27FC236}">
                  <a16:creationId xmlns:a16="http://schemas.microsoft.com/office/drawing/2014/main" id="{4E9DB627-03C3-E157-71D4-FCB19EB33B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610" r="24990"/>
            <a:stretch/>
          </p:blipFill>
          <p:spPr>
            <a:xfrm>
              <a:off x="930861" y="1340490"/>
              <a:ext cx="1120689" cy="2415220"/>
            </a:xfrm>
            <a:prstGeom prst="rect">
              <a:avLst/>
            </a:prstGeom>
          </p:spPr>
        </p:pic>
        <p:pic>
          <p:nvPicPr>
            <p:cNvPr id="7" name="Picture 6">
              <a:extLst>
                <a:ext uri="{FF2B5EF4-FFF2-40B4-BE49-F238E27FC236}">
                  <a16:creationId xmlns:a16="http://schemas.microsoft.com/office/drawing/2014/main" id="{55F65F7B-D21C-6130-269D-FE7555A66F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1756" r="33219" b="14519"/>
            <a:stretch/>
          </p:blipFill>
          <p:spPr>
            <a:xfrm>
              <a:off x="1813270" y="1386150"/>
              <a:ext cx="629265" cy="2149499"/>
            </a:xfrm>
            <a:prstGeom prst="rect">
              <a:avLst/>
            </a:prstGeom>
          </p:spPr>
        </p:pic>
        <p:pic>
          <p:nvPicPr>
            <p:cNvPr id="8" name="Picture 7">
              <a:extLst>
                <a:ext uri="{FF2B5EF4-FFF2-40B4-BE49-F238E27FC236}">
                  <a16:creationId xmlns:a16="http://schemas.microsoft.com/office/drawing/2014/main" id="{D88C0A69-86A3-4A68-5F1A-47E5746ADE9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1326" r="36647" b="17508"/>
            <a:stretch/>
          </p:blipFill>
          <p:spPr>
            <a:xfrm>
              <a:off x="2384201" y="1386150"/>
              <a:ext cx="553892" cy="2074345"/>
            </a:xfrm>
            <a:prstGeom prst="rect">
              <a:avLst/>
            </a:prstGeom>
          </p:spPr>
        </p:pic>
      </p:grpSp>
    </p:spTree>
    <p:extLst>
      <p:ext uri="{BB962C8B-B14F-4D97-AF65-F5344CB8AC3E}">
        <p14:creationId xmlns:p14="http://schemas.microsoft.com/office/powerpoint/2010/main" val="786838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6DD880-8CA3-9A57-1C3E-7CA7C6448CAD}"/>
              </a:ext>
            </a:extLst>
          </p:cNvPr>
          <p:cNvSpPr/>
          <p:nvPr/>
        </p:nvSpPr>
        <p:spPr>
          <a:xfrm>
            <a:off x="760093" y="1582306"/>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1235964" y="254442"/>
            <a:ext cx="9720072" cy="1499616"/>
          </a:xfrm>
        </p:spPr>
        <p:txBody>
          <a:bodyPr>
            <a:normAutofit/>
          </a:bodyPr>
          <a:lstStyle/>
          <a:p>
            <a:pPr rtl="1"/>
            <a:r>
              <a:rPr lang="ar-SA" altLang="en-US" sz="4400">
                <a:latin typeface="Trebuchet MS"/>
                <a:ea typeface="Tahoma"/>
                <a:cs typeface="Tahoma"/>
              </a:rPr>
              <a:t>إعداد العينات للنقل</a:t>
            </a:r>
          </a:p>
        </p:txBody>
      </p:sp>
      <p:sp>
        <p:nvSpPr>
          <p:cNvPr id="6" name="TextBox 5">
            <a:extLst>
              <a:ext uri="{FF2B5EF4-FFF2-40B4-BE49-F238E27FC236}">
                <a16:creationId xmlns:a16="http://schemas.microsoft.com/office/drawing/2014/main" id="{0503934D-487C-EB26-A62F-565493D30D93}"/>
              </a:ext>
            </a:extLst>
          </p:cNvPr>
          <p:cNvSpPr txBox="1"/>
          <p:nvPr/>
        </p:nvSpPr>
        <p:spPr>
          <a:xfrm>
            <a:off x="760093" y="3357471"/>
            <a:ext cx="3384000" cy="1440000"/>
          </a:xfrm>
          <a:prstGeom prst="rect">
            <a:avLst/>
          </a:prstGeom>
          <a:noFill/>
          <a:ln w="3175">
            <a:solidFill>
              <a:schemeClr val="bg2">
                <a:lumMod val="25000"/>
              </a:schemeClr>
            </a:solidFill>
          </a:ln>
        </p:spPr>
        <p:txBody>
          <a:bodyPr wrap="square" lIns="91440" tIns="45720" rIns="91440" bIns="45720" rtlCol="0" anchor="ctr" anchorCtr="0">
            <a:noAutofit/>
          </a:bodyPr>
          <a:lstStyle/>
          <a:p>
            <a:pPr algn="ctr" rtl="1">
              <a:buClr>
                <a:srgbClr val="26BCB4"/>
              </a:buClr>
            </a:pPr>
            <a:r>
              <a:rPr lang="ar-SA" altLang="en-US" sz="2000">
                <a:latin typeface="Trebuchet MS"/>
              </a:rPr>
              <a:t>ما هي الموارد المتاحة (أكواب البراز، مسحات كاري بلير، إلخ)؟</a:t>
            </a:r>
          </a:p>
        </p:txBody>
      </p:sp>
      <p:sp>
        <p:nvSpPr>
          <p:cNvPr id="8" name="TextBox 7">
            <a:extLst>
              <a:ext uri="{FF2B5EF4-FFF2-40B4-BE49-F238E27FC236}">
                <a16:creationId xmlns:a16="http://schemas.microsoft.com/office/drawing/2014/main" id="{6293BEF4-3652-6C4F-8264-E94BAD433B7D}"/>
              </a:ext>
            </a:extLst>
          </p:cNvPr>
          <p:cNvSpPr txBox="1"/>
          <p:nvPr/>
        </p:nvSpPr>
        <p:spPr>
          <a:xfrm>
            <a:off x="760093" y="5491054"/>
            <a:ext cx="10671815" cy="461665"/>
          </a:xfrm>
          <a:prstGeom prst="rect">
            <a:avLst/>
          </a:prstGeom>
          <a:solidFill>
            <a:schemeClr val="accent3">
              <a:lumMod val="60000"/>
              <a:lumOff val="40000"/>
            </a:schemeClr>
          </a:solidFill>
        </p:spPr>
        <p:txBody>
          <a:bodyPr wrap="square" lIns="91440" tIns="45720" rIns="91440" bIns="45720" rtlCol="0" anchor="t">
            <a:spAutoFit/>
          </a:bodyPr>
          <a:lstStyle/>
          <a:p>
            <a:pPr algn="ctr" rtl="1"/>
            <a:r>
              <a:rPr lang="ar-SA" altLang="en-US" sz="2400">
                <a:latin typeface="Trebuchet MS"/>
                <a:cs typeface="Arial"/>
              </a:rPr>
              <a:t>يجب اتخاذ هذه القرارات مسبقًا من قبل مختبر الكوليرا بالتنسيق مع فريق </a:t>
            </a:r>
            <a:r>
              <a:rPr lang="ar-SA" altLang="en-US" sz="2400">
                <a:solidFill>
                  <a:srgbClr val="414142"/>
                </a:solidFill>
                <a:latin typeface="Trebuchet MS"/>
                <a:cs typeface="Arial"/>
              </a:rPr>
              <a:t>الترصد</a:t>
            </a:r>
            <a:r>
              <a:rPr lang="ar-SA" altLang="en-US" sz="2400">
                <a:latin typeface="Trebuchet MS"/>
                <a:cs typeface="Arial"/>
              </a:rPr>
              <a:t>! </a:t>
            </a:r>
            <a:endParaRPr lang="en-US" sz="2400">
              <a:latin typeface="Trebuchet MS" panose="020B0703020202090204" pitchFamily="34" charset="0"/>
              <a:cs typeface="Arial"/>
            </a:endParaRPr>
          </a:p>
        </p:txBody>
      </p:sp>
      <p:sp>
        <p:nvSpPr>
          <p:cNvPr id="4" name="TextBox 3">
            <a:extLst>
              <a:ext uri="{FF2B5EF4-FFF2-40B4-BE49-F238E27FC236}">
                <a16:creationId xmlns:a16="http://schemas.microsoft.com/office/drawing/2014/main" id="{199DE525-E6DD-70F0-D2DE-EE2851E58412}"/>
              </a:ext>
            </a:extLst>
          </p:cNvPr>
          <p:cNvSpPr txBox="1"/>
          <p:nvPr/>
        </p:nvSpPr>
        <p:spPr>
          <a:xfrm>
            <a:off x="1294091" y="1618032"/>
            <a:ext cx="9603819" cy="461665"/>
          </a:xfrm>
          <a:prstGeom prst="rect">
            <a:avLst/>
          </a:prstGeom>
          <a:noFill/>
        </p:spPr>
        <p:txBody>
          <a:bodyPr wrap="square">
            <a:spAutoFit/>
          </a:bodyPr>
          <a:lstStyle/>
          <a:p>
            <a:pPr algn="ctr" rtl="1"/>
            <a:r>
              <a:rPr lang="ar-SA" altLang="en-US" sz="2400">
                <a:latin typeface="Trebuchet MS" panose="020B0703020202090204" pitchFamily="34" charset="0"/>
              </a:rPr>
              <a:t>توجد طرق مختلفة لإعداد عينات الكوليرا للنقل</a:t>
            </a:r>
            <a:r>
              <a:rPr lang="fr-FR" altLang="en-US" sz="2400">
                <a:latin typeface="Trebuchet MS" panose="020B0703020202090204" pitchFamily="34" charset="0"/>
              </a:rPr>
              <a:t>.</a:t>
            </a:r>
            <a:endParaRPr lang="en-HU" sz="2400">
              <a:latin typeface="Trebuchet MS" panose="020B0703020202090204" pitchFamily="34" charset="0"/>
            </a:endParaRPr>
          </a:p>
        </p:txBody>
      </p:sp>
      <p:sp>
        <p:nvSpPr>
          <p:cNvPr id="9" name="TextBox 8">
            <a:extLst>
              <a:ext uri="{FF2B5EF4-FFF2-40B4-BE49-F238E27FC236}">
                <a16:creationId xmlns:a16="http://schemas.microsoft.com/office/drawing/2014/main" id="{75EA82BB-EE4C-C5F5-7A5E-8147D26593F1}"/>
              </a:ext>
            </a:extLst>
          </p:cNvPr>
          <p:cNvSpPr txBox="1"/>
          <p:nvPr/>
        </p:nvSpPr>
        <p:spPr>
          <a:xfrm>
            <a:off x="3007067" y="2287878"/>
            <a:ext cx="6177866" cy="537968"/>
          </a:xfrm>
          <a:prstGeom prst="rect">
            <a:avLst/>
          </a:prstGeom>
          <a:noFill/>
        </p:spPr>
        <p:txBody>
          <a:bodyPr wrap="square" lIns="91440" tIns="45720" rIns="91440" bIns="45720" anchor="t">
            <a:spAutoFit/>
          </a:bodyPr>
          <a:lstStyle/>
          <a:p>
            <a:pPr algn="ctr" rtl="1">
              <a:lnSpc>
                <a:spcPct val="150000"/>
              </a:lnSpc>
              <a:buClr>
                <a:srgbClr val="26BCB4"/>
              </a:buClr>
            </a:pPr>
            <a:r>
              <a:rPr lang="ar-SA" altLang="en-US" sz="2200">
                <a:latin typeface="Trebuchet MS"/>
              </a:rPr>
              <a:t>ستعتمد الطريقة المستخدمة على:</a:t>
            </a:r>
          </a:p>
        </p:txBody>
      </p:sp>
      <p:sp>
        <p:nvSpPr>
          <p:cNvPr id="11" name="TextBox 10">
            <a:extLst>
              <a:ext uri="{FF2B5EF4-FFF2-40B4-BE49-F238E27FC236}">
                <a16:creationId xmlns:a16="http://schemas.microsoft.com/office/drawing/2014/main" id="{EE8F9362-FE89-5F6F-724C-129227A8B10D}"/>
              </a:ext>
            </a:extLst>
          </p:cNvPr>
          <p:cNvSpPr txBox="1"/>
          <p:nvPr/>
        </p:nvSpPr>
        <p:spPr>
          <a:xfrm>
            <a:off x="4404001" y="3357471"/>
            <a:ext cx="3384000" cy="1440000"/>
          </a:xfrm>
          <a:prstGeom prst="rect">
            <a:avLst/>
          </a:prstGeom>
          <a:noFill/>
          <a:ln w="3175">
            <a:solidFill>
              <a:schemeClr val="bg2">
                <a:lumMod val="25000"/>
              </a:schemeClr>
            </a:solidFill>
          </a:ln>
        </p:spPr>
        <p:txBody>
          <a:bodyPr wrap="square" lIns="91440" tIns="45720" rIns="91440" bIns="45720" anchor="ctr" anchorCtr="0">
            <a:noAutofit/>
          </a:bodyPr>
          <a:lstStyle/>
          <a:p>
            <a:pPr algn="ctr" rtl="1">
              <a:buClr>
                <a:srgbClr val="26BCB4"/>
              </a:buClr>
            </a:pPr>
            <a:r>
              <a:rPr lang="ar-SA" altLang="en-US" sz="2000">
                <a:latin typeface="Trebuchet MS"/>
              </a:rPr>
              <a:t>متى من المتوقع فحص العينة (خلال ساعتين، &gt; ساعتين ...)</a:t>
            </a:r>
          </a:p>
        </p:txBody>
      </p:sp>
      <p:sp>
        <p:nvSpPr>
          <p:cNvPr id="13" name="TextBox 12">
            <a:extLst>
              <a:ext uri="{FF2B5EF4-FFF2-40B4-BE49-F238E27FC236}">
                <a16:creationId xmlns:a16="http://schemas.microsoft.com/office/drawing/2014/main" id="{0F8B7AE2-9E2A-779C-E712-BC1E00A62E25}"/>
              </a:ext>
            </a:extLst>
          </p:cNvPr>
          <p:cNvSpPr txBox="1"/>
          <p:nvPr/>
        </p:nvSpPr>
        <p:spPr>
          <a:xfrm>
            <a:off x="8047909" y="3357471"/>
            <a:ext cx="3384000" cy="1440000"/>
          </a:xfrm>
          <a:prstGeom prst="rect">
            <a:avLst/>
          </a:prstGeom>
          <a:noFill/>
          <a:ln w="3175">
            <a:solidFill>
              <a:schemeClr val="bg2">
                <a:lumMod val="25000"/>
              </a:schemeClr>
            </a:solidFill>
          </a:ln>
        </p:spPr>
        <p:txBody>
          <a:bodyPr wrap="square" lIns="91440" tIns="45720" rIns="91440" bIns="45720" anchor="ctr" anchorCtr="0">
            <a:noAutofit/>
          </a:bodyPr>
          <a:lstStyle/>
          <a:p>
            <a:pPr algn="ctr" rtl="1">
              <a:buClr>
                <a:srgbClr val="26BCB4"/>
              </a:buClr>
            </a:pPr>
            <a:r>
              <a:rPr lang="ar-SA" altLang="en-US" sz="1800">
                <a:latin typeface="Trebuchet MS"/>
                <a:cs typeface="Arial"/>
              </a:rPr>
              <a:t>نوع الاختبارات التي سيتم إجراؤها (اختبار تشخيص سريع، زراعة، </a:t>
            </a:r>
            <a:r>
              <a:rPr lang="ar-SA" altLang="en-US">
                <a:latin typeface="Trebuchet MS"/>
                <a:cs typeface="Arial"/>
              </a:rPr>
              <a:t>تفاعل </a:t>
            </a:r>
            <a:r>
              <a:rPr lang="ar-SA" altLang="en-US" err="1">
                <a:latin typeface="Trebuchet MS"/>
                <a:cs typeface="Arial"/>
              </a:rPr>
              <a:t>البوليميراز</a:t>
            </a:r>
            <a:r>
              <a:rPr lang="ar-SA" altLang="en-US">
                <a:latin typeface="Trebuchet MS"/>
                <a:cs typeface="Arial"/>
              </a:rPr>
              <a:t> المتسلسل إلخ</a:t>
            </a:r>
            <a:r>
              <a:rPr lang="ar-SA" altLang="en-US" sz="1800">
                <a:latin typeface="Trebuchet MS"/>
                <a:cs typeface="Arial"/>
              </a:rPr>
              <a:t> ...)</a:t>
            </a:r>
          </a:p>
        </p:txBody>
      </p:sp>
      <p:sp>
        <p:nvSpPr>
          <p:cNvPr id="14" name="Oval 13">
            <a:extLst>
              <a:ext uri="{FF2B5EF4-FFF2-40B4-BE49-F238E27FC236}">
                <a16:creationId xmlns:a16="http://schemas.microsoft.com/office/drawing/2014/main" id="{226F7D3F-D16E-5117-6EC5-AC08E0AFBF32}"/>
              </a:ext>
            </a:extLst>
          </p:cNvPr>
          <p:cNvSpPr/>
          <p:nvPr/>
        </p:nvSpPr>
        <p:spPr>
          <a:xfrm>
            <a:off x="2255610"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1</a:t>
            </a:r>
          </a:p>
        </p:txBody>
      </p:sp>
      <p:sp>
        <p:nvSpPr>
          <p:cNvPr id="15" name="Oval 14">
            <a:extLst>
              <a:ext uri="{FF2B5EF4-FFF2-40B4-BE49-F238E27FC236}">
                <a16:creationId xmlns:a16="http://schemas.microsoft.com/office/drawing/2014/main" id="{EF6F1D8D-A7F9-E779-D83E-E8BF301279AB}"/>
              </a:ext>
            </a:extLst>
          </p:cNvPr>
          <p:cNvSpPr/>
          <p:nvPr/>
        </p:nvSpPr>
        <p:spPr>
          <a:xfrm>
            <a:off x="5899517"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2</a:t>
            </a:r>
          </a:p>
        </p:txBody>
      </p:sp>
      <p:sp>
        <p:nvSpPr>
          <p:cNvPr id="16" name="Oval 15">
            <a:extLst>
              <a:ext uri="{FF2B5EF4-FFF2-40B4-BE49-F238E27FC236}">
                <a16:creationId xmlns:a16="http://schemas.microsoft.com/office/drawing/2014/main" id="{6DCC313F-35A6-8737-A20A-184482D832B0}"/>
              </a:ext>
            </a:extLst>
          </p:cNvPr>
          <p:cNvSpPr/>
          <p:nvPr/>
        </p:nvSpPr>
        <p:spPr>
          <a:xfrm>
            <a:off x="9543424" y="316639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zh-CN" altLang="en-US" sz="1800" b="1">
                <a:latin typeface="Trebuchet MS" panose="020B0703020202090204" pitchFamily="34" charset="0"/>
              </a:rPr>
              <a:t>3</a:t>
            </a:r>
          </a:p>
        </p:txBody>
      </p:sp>
      <p:sp>
        <p:nvSpPr>
          <p:cNvPr id="7" name="Google Shape;18;p31">
            <a:extLst>
              <a:ext uri="{FF2B5EF4-FFF2-40B4-BE49-F238E27FC236}">
                <a16:creationId xmlns:a16="http://schemas.microsoft.com/office/drawing/2014/main" id="{A8F2A9B8-753B-4FF9-DFCC-D537E519D048}"/>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sz="1200">
                <a:solidFill>
                  <a:schemeClr val="tx1">
                    <a:lumMod val="40000"/>
                    <a:lumOff val="60000"/>
                  </a:schemeClr>
                </a:solidFill>
              </a:rPr>
              <a:t>1</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2809587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0AC2DAB-01A1-3027-0F40-92EAAF4FC14D}"/>
              </a:ext>
            </a:extLst>
          </p:cNvPr>
          <p:cNvSpPr/>
          <p:nvPr/>
        </p:nvSpPr>
        <p:spPr>
          <a:xfrm>
            <a:off x="509302"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A7B2143-EF53-F9B9-D1D7-EE0A653EE096}"/>
              </a:ext>
            </a:extLst>
          </p:cNvPr>
          <p:cNvSpPr/>
          <p:nvPr/>
        </p:nvSpPr>
        <p:spPr>
          <a:xfrm>
            <a:off x="2812695"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30E0C5DC-B997-CD96-F7E0-DBC1330A8A9D}"/>
              </a:ext>
            </a:extLst>
          </p:cNvPr>
          <p:cNvSpPr/>
          <p:nvPr/>
        </p:nvSpPr>
        <p:spPr>
          <a:xfrm>
            <a:off x="5116088"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6BD1D28-6FDC-DA6B-CBEA-290BD99C65AF}"/>
              </a:ext>
            </a:extLst>
          </p:cNvPr>
          <p:cNvSpPr/>
          <p:nvPr/>
        </p:nvSpPr>
        <p:spPr>
          <a:xfrm>
            <a:off x="7419481"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9650855-509A-0657-1C34-A3662A0F585E}"/>
              </a:ext>
            </a:extLst>
          </p:cNvPr>
          <p:cNvSpPr/>
          <p:nvPr/>
        </p:nvSpPr>
        <p:spPr>
          <a:xfrm>
            <a:off x="9722875" y="2643275"/>
            <a:ext cx="1630018" cy="163001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1235964" y="254442"/>
            <a:ext cx="9720072" cy="1499616"/>
          </a:xfrm>
        </p:spPr>
        <p:txBody>
          <a:bodyPr>
            <a:normAutofit/>
          </a:bodyPr>
          <a:lstStyle/>
          <a:p>
            <a:pPr rtl="1"/>
            <a:r>
              <a:rPr lang="ar-SA" altLang="en-US" sz="4400">
                <a:latin typeface="Trebuchet MS"/>
                <a:ea typeface="Tahoma"/>
                <a:cs typeface="Tahoma"/>
              </a:rPr>
              <a:t>إعداد العينات للنقل</a:t>
            </a:r>
          </a:p>
        </p:txBody>
      </p:sp>
      <p:sp>
        <p:nvSpPr>
          <p:cNvPr id="8" name="TextBox 7">
            <a:extLst>
              <a:ext uri="{FF2B5EF4-FFF2-40B4-BE49-F238E27FC236}">
                <a16:creationId xmlns:a16="http://schemas.microsoft.com/office/drawing/2014/main" id="{6293BEF4-3652-6C4F-8264-E94BAD433B7D}"/>
              </a:ext>
            </a:extLst>
          </p:cNvPr>
          <p:cNvSpPr txBox="1"/>
          <p:nvPr/>
        </p:nvSpPr>
        <p:spPr>
          <a:xfrm>
            <a:off x="1729798" y="5434885"/>
            <a:ext cx="8969653" cy="492443"/>
          </a:xfrm>
          <a:prstGeom prst="rect">
            <a:avLst/>
          </a:prstGeom>
          <a:noFill/>
        </p:spPr>
        <p:txBody>
          <a:bodyPr wrap="square" lIns="91440" tIns="45720" rIns="91440" bIns="45720" rtlCol="0" anchor="t">
            <a:spAutoFit/>
          </a:bodyPr>
          <a:lstStyle/>
          <a:p>
            <a:pPr algn="ctr" rtl="1"/>
            <a:r>
              <a:rPr lang="ar-SA" altLang="en-US" sz="2600">
                <a:latin typeface="Trebuchet MS"/>
              </a:rPr>
              <a:t>5 طرق موصى بها بشكل شائع لإعداد العينات</a:t>
            </a:r>
          </a:p>
        </p:txBody>
      </p:sp>
      <p:pic>
        <p:nvPicPr>
          <p:cNvPr id="3" name="Picture 2">
            <a:extLst>
              <a:ext uri="{FF2B5EF4-FFF2-40B4-BE49-F238E27FC236}">
                <a16:creationId xmlns:a16="http://schemas.microsoft.com/office/drawing/2014/main" id="{995ADCEF-E7B2-8267-FFCD-AFAFD3979650}"/>
              </a:ext>
            </a:extLst>
          </p:cNvPr>
          <p:cNvPicPr>
            <a:picLocks noChangeAspect="1"/>
          </p:cNvPicPr>
          <p:nvPr/>
        </p:nvPicPr>
        <p:blipFill>
          <a:blip r:embed="rId3" cstate="screen">
            <a:extLst>
              <a:ext uri="{28A0092B-C50C-407E-A947-70E740481C1C}">
                <a14:useLocalDpi xmlns:a14="http://schemas.microsoft.com/office/drawing/2010/main"/>
              </a:ext>
            </a:extLst>
          </a:blip>
          <a:srcRect l="15568" r="15568"/>
          <a:stretch/>
        </p:blipFill>
        <p:spPr>
          <a:xfrm>
            <a:off x="-96764" y="1372356"/>
            <a:ext cx="2811322" cy="4082407"/>
          </a:xfrm>
          <a:prstGeom prst="rect">
            <a:avLst/>
          </a:prstGeom>
        </p:spPr>
      </p:pic>
      <p:pic>
        <p:nvPicPr>
          <p:cNvPr id="7" name="Picture 6">
            <a:extLst>
              <a:ext uri="{FF2B5EF4-FFF2-40B4-BE49-F238E27FC236}">
                <a16:creationId xmlns:a16="http://schemas.microsoft.com/office/drawing/2014/main" id="{5B9112C1-3F99-6AD5-F340-5854805C5EDE}"/>
              </a:ext>
            </a:extLst>
          </p:cNvPr>
          <p:cNvPicPr>
            <a:picLocks noChangeAspect="1"/>
          </p:cNvPicPr>
          <p:nvPr/>
        </p:nvPicPr>
        <p:blipFill>
          <a:blip r:embed="rId4" cstate="screen">
            <a:extLst>
              <a:ext uri="{28A0092B-C50C-407E-A947-70E740481C1C}">
                <a14:useLocalDpi xmlns:a14="http://schemas.microsoft.com/office/drawing/2010/main"/>
              </a:ext>
            </a:extLst>
          </a:blip>
          <a:srcRect l="-12096" t="-2015" r="-25586" b="-840"/>
          <a:stretch/>
        </p:blipFill>
        <p:spPr>
          <a:xfrm rot="1853085">
            <a:off x="3070205" y="2373419"/>
            <a:ext cx="1053525" cy="2378942"/>
          </a:xfrm>
          <a:prstGeom prst="rect">
            <a:avLst/>
          </a:prstGeom>
        </p:spPr>
      </p:pic>
      <p:pic>
        <p:nvPicPr>
          <p:cNvPr id="10" name="Picture 9">
            <a:extLst>
              <a:ext uri="{FF2B5EF4-FFF2-40B4-BE49-F238E27FC236}">
                <a16:creationId xmlns:a16="http://schemas.microsoft.com/office/drawing/2014/main" id="{0636D926-5072-F023-332A-FCAC99618DC0}"/>
              </a:ext>
            </a:extLst>
          </p:cNvPr>
          <p:cNvPicPr>
            <a:picLocks noChangeAspect="1"/>
          </p:cNvPicPr>
          <p:nvPr/>
        </p:nvPicPr>
        <p:blipFill>
          <a:blip r:embed="rId5" cstate="screen">
            <a:extLst>
              <a:ext uri="{28A0092B-C50C-407E-A947-70E740481C1C}">
                <a14:useLocalDpi xmlns:a14="http://schemas.microsoft.com/office/drawing/2010/main"/>
              </a:ext>
            </a:extLst>
          </a:blip>
          <a:srcRect l="16263" r="16263"/>
          <a:stretch/>
        </p:blipFill>
        <p:spPr>
          <a:xfrm>
            <a:off x="4597144" y="1306072"/>
            <a:ext cx="2694872" cy="3993938"/>
          </a:xfrm>
          <a:prstGeom prst="rect">
            <a:avLst/>
          </a:prstGeom>
        </p:spPr>
      </p:pic>
      <p:pic>
        <p:nvPicPr>
          <p:cNvPr id="18" name="Picture 17">
            <a:extLst>
              <a:ext uri="{FF2B5EF4-FFF2-40B4-BE49-F238E27FC236}">
                <a16:creationId xmlns:a16="http://schemas.microsoft.com/office/drawing/2014/main" id="{C2F6AD3C-710E-7D9F-F78C-145440DA490A}"/>
              </a:ext>
            </a:extLst>
          </p:cNvPr>
          <p:cNvPicPr/>
          <p:nvPr/>
        </p:nvPicPr>
        <p:blipFill rotWithShape="1">
          <a:blip r:embed="rId6" cstate="screen">
            <a:extLst>
              <a:ext uri="{28A0092B-C50C-407E-A947-70E740481C1C}">
                <a14:useLocalDpi xmlns:a14="http://schemas.microsoft.com/office/drawing/2010/main"/>
              </a:ext>
            </a:extLst>
          </a:blip>
          <a:srcRect l="-8746" t="-4387" r="-8215" b="-11641"/>
          <a:stretch/>
        </p:blipFill>
        <p:spPr>
          <a:xfrm rot="20831086">
            <a:off x="9526633" y="1719506"/>
            <a:ext cx="2345634" cy="2802337"/>
          </a:xfrm>
          <a:prstGeom prst="rect">
            <a:avLst/>
          </a:prstGeom>
        </p:spPr>
      </p:pic>
      <p:grpSp>
        <p:nvGrpSpPr>
          <p:cNvPr id="19" name="Group 18">
            <a:extLst>
              <a:ext uri="{FF2B5EF4-FFF2-40B4-BE49-F238E27FC236}">
                <a16:creationId xmlns:a16="http://schemas.microsoft.com/office/drawing/2014/main" id="{5A854EFB-58AA-AA56-9200-6686316F1A85}"/>
              </a:ext>
            </a:extLst>
          </p:cNvPr>
          <p:cNvGrpSpPr/>
          <p:nvPr/>
        </p:nvGrpSpPr>
        <p:grpSpPr>
          <a:xfrm>
            <a:off x="6852106" y="2037842"/>
            <a:ext cx="2727244" cy="2415220"/>
            <a:chOff x="210849" y="1340490"/>
            <a:chExt cx="2727244" cy="2415220"/>
          </a:xfrm>
        </p:grpSpPr>
        <p:pic>
          <p:nvPicPr>
            <p:cNvPr id="20" name="Picture 19">
              <a:extLst>
                <a:ext uri="{FF2B5EF4-FFF2-40B4-BE49-F238E27FC236}">
                  <a16:creationId xmlns:a16="http://schemas.microsoft.com/office/drawing/2014/main" id="{135A85A9-07D3-1FC6-35A5-002E2C645D3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9535" r="19970" b="17508"/>
            <a:stretch/>
          </p:blipFill>
          <p:spPr>
            <a:xfrm>
              <a:off x="210849" y="1467966"/>
              <a:ext cx="1269771" cy="2074345"/>
            </a:xfrm>
            <a:prstGeom prst="rect">
              <a:avLst/>
            </a:prstGeom>
          </p:spPr>
        </p:pic>
        <p:pic>
          <p:nvPicPr>
            <p:cNvPr id="21" name="Picture 20">
              <a:extLst>
                <a:ext uri="{FF2B5EF4-FFF2-40B4-BE49-F238E27FC236}">
                  <a16:creationId xmlns:a16="http://schemas.microsoft.com/office/drawing/2014/main" id="{623DC76A-7FE9-15AB-41BA-C0E0A188166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10" r="24990"/>
            <a:stretch/>
          </p:blipFill>
          <p:spPr>
            <a:xfrm>
              <a:off x="930861" y="1340490"/>
              <a:ext cx="1120689" cy="2415220"/>
            </a:xfrm>
            <a:prstGeom prst="rect">
              <a:avLst/>
            </a:prstGeom>
          </p:spPr>
        </p:pic>
        <p:pic>
          <p:nvPicPr>
            <p:cNvPr id="22" name="Picture 21">
              <a:extLst>
                <a:ext uri="{FF2B5EF4-FFF2-40B4-BE49-F238E27FC236}">
                  <a16:creationId xmlns:a16="http://schemas.microsoft.com/office/drawing/2014/main" id="{4C28E645-8CB5-D2DB-7455-0B7C572F804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41756" r="33219" b="14519"/>
            <a:stretch/>
          </p:blipFill>
          <p:spPr>
            <a:xfrm>
              <a:off x="1813270" y="1386150"/>
              <a:ext cx="629265" cy="2149499"/>
            </a:xfrm>
            <a:prstGeom prst="rect">
              <a:avLst/>
            </a:prstGeom>
          </p:spPr>
        </p:pic>
        <p:pic>
          <p:nvPicPr>
            <p:cNvPr id="23" name="Picture 22">
              <a:extLst>
                <a:ext uri="{FF2B5EF4-FFF2-40B4-BE49-F238E27FC236}">
                  <a16:creationId xmlns:a16="http://schemas.microsoft.com/office/drawing/2014/main" id="{B1759E98-1218-6378-8A6F-92AE20A2DC9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41326" r="36647" b="17508"/>
            <a:stretch/>
          </p:blipFill>
          <p:spPr>
            <a:xfrm>
              <a:off x="2384201" y="1386150"/>
              <a:ext cx="553892" cy="2074345"/>
            </a:xfrm>
            <a:prstGeom prst="rect">
              <a:avLst/>
            </a:prstGeom>
          </p:spPr>
        </p:pic>
      </p:grpSp>
      <p:sp>
        <p:nvSpPr>
          <p:cNvPr id="13" name="Google Shape;18;p31">
            <a:extLst>
              <a:ext uri="{FF2B5EF4-FFF2-40B4-BE49-F238E27FC236}">
                <a16:creationId xmlns:a16="http://schemas.microsoft.com/office/drawing/2014/main" id="{02D97FDC-2645-8150-2E74-125DE891E5A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sz="1200">
                <a:solidFill>
                  <a:schemeClr val="tx1">
                    <a:lumMod val="40000"/>
                    <a:lumOff val="60000"/>
                  </a:schemeClr>
                </a:solidFill>
              </a:rPr>
              <a:t>2</a:t>
            </a:r>
            <a:r>
              <a:rPr lang="zh-CN" altLang="en-US" sz="1200">
                <a:solidFill>
                  <a:schemeClr val="tx1">
                    <a:lumMod val="40000"/>
                    <a:lumOff val="60000"/>
                  </a:schemeClr>
                </a:solidFill>
              </a:rPr>
              <a:t> /</a:t>
            </a:r>
            <a:r>
              <a:rPr lang="en-US" altLang="zh-CN" sz="1200" b="1">
                <a:solidFill>
                  <a:schemeClr val="tx1">
                    <a:lumMod val="40000"/>
                    <a:lumOff val="60000"/>
                  </a:schemeClr>
                </a:solidFill>
              </a:rPr>
              <a:t>2</a:t>
            </a:r>
          </a:p>
        </p:txBody>
      </p:sp>
    </p:spTree>
    <p:extLst>
      <p:ext uri="{BB962C8B-B14F-4D97-AF65-F5344CB8AC3E}">
        <p14:creationId xmlns:p14="http://schemas.microsoft.com/office/powerpoint/2010/main" val="1364692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5C5E2875-A988-F57B-C8A2-FB995A5F50D9}"/>
              </a:ext>
            </a:extLst>
          </p:cNvPr>
          <p:cNvSpPr txBox="1">
            <a:spLocks/>
          </p:cNvSpPr>
          <p:nvPr/>
        </p:nvSpPr>
        <p:spPr>
          <a:xfrm>
            <a:off x="2004937" y="364097"/>
            <a:ext cx="9699094" cy="1099641"/>
          </a:xfrm>
          <a:prstGeom prst="rect">
            <a:avLst/>
          </a:prstGeom>
        </p:spPr>
        <p:txBody>
          <a:bodyPr vert="horz" lIns="91440" tIns="45720" rIns="91440" bIns="45720" rtlCol="0" anchor="ctr">
            <a:normAutofit/>
          </a:bodyPr>
          <a:lstStyle>
            <a:lvl1pPr algn="ctr" defTabSz="914400" rtl="0" eaLnBrk="1" latinLnBrk="0" hangingPunct="1">
              <a:lnSpc>
                <a:spcPct val="80000"/>
              </a:lnSpc>
              <a:spcBef>
                <a:spcPct val="0"/>
              </a:spcBef>
              <a:buNone/>
              <a:defRPr sz="4400" b="1" i="0" kern="1200" cap="none" spc="100" baseline="0">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pPr rtl="1"/>
            <a:r>
              <a:rPr lang="ar-SA" altLang="en-US" sz="4400">
                <a:latin typeface="Trebuchet MS"/>
                <a:ea typeface="Tahoma"/>
                <a:cs typeface="Tahoma"/>
              </a:rPr>
              <a:t>جمع العينات بأمان</a:t>
            </a:r>
            <a:endParaRPr lang="fr-FR">
              <a:latin typeface="Trebuchet MS"/>
              <a:ea typeface="Tahoma"/>
              <a:cs typeface="Tahoma"/>
            </a:endParaRPr>
          </a:p>
        </p:txBody>
      </p:sp>
      <p:sp>
        <p:nvSpPr>
          <p:cNvPr id="27" name="TextBox 26">
            <a:extLst>
              <a:ext uri="{FF2B5EF4-FFF2-40B4-BE49-F238E27FC236}">
                <a16:creationId xmlns:a16="http://schemas.microsoft.com/office/drawing/2014/main" id="{96116709-E184-AA43-9495-8B9DE36A09E4}"/>
              </a:ext>
            </a:extLst>
          </p:cNvPr>
          <p:cNvSpPr txBox="1"/>
          <p:nvPr/>
        </p:nvSpPr>
        <p:spPr>
          <a:xfrm>
            <a:off x="3579223" y="4152370"/>
            <a:ext cx="2516372" cy="1446550"/>
          </a:xfrm>
          <a:prstGeom prst="rect">
            <a:avLst/>
          </a:prstGeom>
          <a:noFill/>
        </p:spPr>
        <p:txBody>
          <a:bodyPr wrap="square" lIns="91440" tIns="45720" rIns="91440" bIns="45720" anchor="t">
            <a:spAutoFit/>
          </a:bodyPr>
          <a:lstStyle/>
          <a:p>
            <a:pPr algn="ctr" rtl="1">
              <a:spcAft>
                <a:spcPts val="600"/>
              </a:spcAft>
              <a:buClr>
                <a:srgbClr val="26BCB4"/>
              </a:buClr>
            </a:pPr>
            <a:r>
              <a:rPr lang="ar-SA" altLang="en-US" sz="2200">
                <a:latin typeface="Trebuchet MS"/>
              </a:rPr>
              <a:t>ارتدِ القفازات عند جمع ومعالجة عينات البراز.</a:t>
            </a:r>
          </a:p>
        </p:txBody>
      </p:sp>
      <p:sp>
        <p:nvSpPr>
          <p:cNvPr id="28" name="TextBox 27">
            <a:extLst>
              <a:ext uri="{FF2B5EF4-FFF2-40B4-BE49-F238E27FC236}">
                <a16:creationId xmlns:a16="http://schemas.microsoft.com/office/drawing/2014/main" id="{1E6FD5C3-60D2-76B7-F7C4-9EB0B2AC6C7E}"/>
              </a:ext>
            </a:extLst>
          </p:cNvPr>
          <p:cNvSpPr txBox="1"/>
          <p:nvPr/>
        </p:nvSpPr>
        <p:spPr>
          <a:xfrm>
            <a:off x="6402526" y="4152370"/>
            <a:ext cx="2990274" cy="1785104"/>
          </a:xfrm>
          <a:prstGeom prst="rect">
            <a:avLst/>
          </a:prstGeom>
          <a:noFill/>
        </p:spPr>
        <p:txBody>
          <a:bodyPr wrap="square" lIns="91440" tIns="45720" rIns="91440" bIns="45720" anchor="t">
            <a:spAutoFit/>
          </a:bodyPr>
          <a:lstStyle/>
          <a:p>
            <a:pPr algn="ctr" rtl="1">
              <a:spcAft>
                <a:spcPts val="600"/>
              </a:spcAft>
              <a:buClr>
                <a:srgbClr val="26BCB4"/>
              </a:buClr>
            </a:pPr>
            <a:r>
              <a:rPr lang="ar-SA" altLang="en-US" sz="2200">
                <a:latin typeface="Trebuchet MS"/>
              </a:rPr>
              <a:t>اخلع القفازات واغسل يديك بعد الانتهاء من أي مهمة تتضمن التعامل مع عينات البراز.</a:t>
            </a:r>
          </a:p>
        </p:txBody>
      </p:sp>
      <p:grpSp>
        <p:nvGrpSpPr>
          <p:cNvPr id="29" name="Group 28">
            <a:extLst>
              <a:ext uri="{FF2B5EF4-FFF2-40B4-BE49-F238E27FC236}">
                <a16:creationId xmlns:a16="http://schemas.microsoft.com/office/drawing/2014/main" id="{F28E7901-DE02-5ADF-70F1-1477DD9EF314}"/>
              </a:ext>
            </a:extLst>
          </p:cNvPr>
          <p:cNvGrpSpPr/>
          <p:nvPr/>
        </p:nvGrpSpPr>
        <p:grpSpPr>
          <a:xfrm>
            <a:off x="4104544" y="2322580"/>
            <a:ext cx="1465730" cy="1726028"/>
            <a:chOff x="914400" y="1677545"/>
            <a:chExt cx="1465730" cy="1726028"/>
          </a:xfrm>
        </p:grpSpPr>
        <p:sp>
          <p:nvSpPr>
            <p:cNvPr id="30" name="Oval 29">
              <a:extLst>
                <a:ext uri="{FF2B5EF4-FFF2-40B4-BE49-F238E27FC236}">
                  <a16:creationId xmlns:a16="http://schemas.microsoft.com/office/drawing/2014/main" id="{59E60A40-62BE-A676-A45D-46BD24548A01}"/>
                </a:ext>
              </a:extLst>
            </p:cNvPr>
            <p:cNvSpPr/>
            <p:nvPr/>
          </p:nvSpPr>
          <p:spPr>
            <a:xfrm>
              <a:off x="914400" y="1852298"/>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31" name="Picture 30">
              <a:extLst>
                <a:ext uri="{FF2B5EF4-FFF2-40B4-BE49-F238E27FC236}">
                  <a16:creationId xmlns:a16="http://schemas.microsoft.com/office/drawing/2014/main" id="{E19EAB45-F3C4-398C-3F9E-E6CD72141654}"/>
                </a:ext>
              </a:extLst>
            </p:cNvPr>
            <p:cNvPicPr>
              <a:picLocks noChangeAspect="1"/>
            </p:cNvPicPr>
            <p:nvPr/>
          </p:nvPicPr>
          <p:blipFill>
            <a:blip r:embed="rId3"/>
            <a:stretch>
              <a:fillRect/>
            </a:stretch>
          </p:blipFill>
          <p:spPr>
            <a:xfrm>
              <a:off x="959753" y="1677545"/>
              <a:ext cx="1420377" cy="1726028"/>
            </a:xfrm>
            <a:prstGeom prst="rect">
              <a:avLst/>
            </a:prstGeom>
          </p:spPr>
        </p:pic>
      </p:grpSp>
      <p:grpSp>
        <p:nvGrpSpPr>
          <p:cNvPr id="32" name="Group 31">
            <a:extLst>
              <a:ext uri="{FF2B5EF4-FFF2-40B4-BE49-F238E27FC236}">
                <a16:creationId xmlns:a16="http://schemas.microsoft.com/office/drawing/2014/main" id="{41CA9CF8-F191-E37C-84BD-129927BA6250}"/>
              </a:ext>
            </a:extLst>
          </p:cNvPr>
          <p:cNvGrpSpPr>
            <a:grpSpLocks/>
          </p:cNvGrpSpPr>
          <p:nvPr/>
        </p:nvGrpSpPr>
        <p:grpSpPr>
          <a:xfrm>
            <a:off x="6854484" y="2339998"/>
            <a:ext cx="2059646" cy="1879855"/>
            <a:chOff x="6854484" y="2322580"/>
            <a:chExt cx="2059646" cy="1879855"/>
          </a:xfrm>
        </p:grpSpPr>
        <p:sp>
          <p:nvSpPr>
            <p:cNvPr id="33" name="Oval 32">
              <a:extLst>
                <a:ext uri="{FF2B5EF4-FFF2-40B4-BE49-F238E27FC236}">
                  <a16:creationId xmlns:a16="http://schemas.microsoft.com/office/drawing/2014/main" id="{53DD618C-00A5-AB35-59AE-04755277E2D3}"/>
                </a:ext>
              </a:extLst>
            </p:cNvPr>
            <p:cNvSpPr>
              <a:spLocks/>
            </p:cNvSpPr>
            <p:nvPr/>
          </p:nvSpPr>
          <p:spPr>
            <a:xfrm>
              <a:off x="7180537" y="2488395"/>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34" name="Picture 33">
              <a:extLst>
                <a:ext uri="{FF2B5EF4-FFF2-40B4-BE49-F238E27FC236}">
                  <a16:creationId xmlns:a16="http://schemas.microsoft.com/office/drawing/2014/main" id="{5FAC5D5F-AC47-665C-AD30-DEFFE1830C1E}"/>
                </a:ext>
              </a:extLst>
            </p:cNvPr>
            <p:cNvPicPr>
              <a:picLocks noChangeAspect="1"/>
            </p:cNvPicPr>
            <p:nvPr/>
          </p:nvPicPr>
          <p:blipFill>
            <a:blip r:embed="rId4" cstate="screen">
              <a:extLst>
                <a:ext uri="{28A0092B-C50C-407E-A947-70E740481C1C}">
                  <a14:useLocalDpi xmlns:a14="http://schemas.microsoft.com/office/drawing/2010/main"/>
                </a:ext>
              </a:extLst>
            </a:blip>
            <a:srcRect l="17419" t="23106" r="20634" b="20353"/>
            <a:stretch/>
          </p:blipFill>
          <p:spPr>
            <a:xfrm>
              <a:off x="6854484" y="2322580"/>
              <a:ext cx="2059646" cy="1879855"/>
            </a:xfrm>
            <a:prstGeom prst="rect">
              <a:avLst/>
            </a:prstGeom>
          </p:spPr>
        </p:pic>
      </p:grpSp>
      <p:sp>
        <p:nvSpPr>
          <p:cNvPr id="35" name="TextBox 3">
            <a:extLst>
              <a:ext uri="{FF2B5EF4-FFF2-40B4-BE49-F238E27FC236}">
                <a16:creationId xmlns:a16="http://schemas.microsoft.com/office/drawing/2014/main" id="{BA24AC57-77D4-77B9-FDD0-7A4332A6A79D}"/>
              </a:ext>
            </a:extLst>
          </p:cNvPr>
          <p:cNvSpPr txBox="1"/>
          <p:nvPr/>
        </p:nvSpPr>
        <p:spPr>
          <a:xfrm>
            <a:off x="638095" y="4152370"/>
            <a:ext cx="2720717" cy="178510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1">
              <a:spcAft>
                <a:spcPts val="600"/>
              </a:spcAft>
              <a:buClr>
                <a:srgbClr val="26BCB4"/>
              </a:buClr>
            </a:pPr>
            <a:r>
              <a:rPr lang="ar-SA" altLang="en-US" sz="2200">
                <a:latin typeface="Trebuchet MS" panose="020B0703020202090204" pitchFamily="34" charset="0"/>
              </a:rPr>
              <a:t>إذا كانت لديك جروح أو خدوش على جلد يديك، فغطها بضمادة لاصقة.</a:t>
            </a:r>
          </a:p>
        </p:txBody>
      </p:sp>
      <p:grpSp>
        <p:nvGrpSpPr>
          <p:cNvPr id="36" name="Group 35">
            <a:extLst>
              <a:ext uri="{FF2B5EF4-FFF2-40B4-BE49-F238E27FC236}">
                <a16:creationId xmlns:a16="http://schemas.microsoft.com/office/drawing/2014/main" id="{DE57566B-281F-E67D-3B5D-15989EE33D85}"/>
              </a:ext>
            </a:extLst>
          </p:cNvPr>
          <p:cNvGrpSpPr/>
          <p:nvPr/>
        </p:nvGrpSpPr>
        <p:grpSpPr>
          <a:xfrm>
            <a:off x="1022560" y="2332790"/>
            <a:ext cx="1717058" cy="1912919"/>
            <a:chOff x="4879472" y="1801158"/>
            <a:chExt cx="1717058" cy="1912919"/>
          </a:xfrm>
        </p:grpSpPr>
        <p:sp>
          <p:nvSpPr>
            <p:cNvPr id="37" name="Oval 36">
              <a:extLst>
                <a:ext uri="{FF2B5EF4-FFF2-40B4-BE49-F238E27FC236}">
                  <a16:creationId xmlns:a16="http://schemas.microsoft.com/office/drawing/2014/main" id="{07816C34-471F-FEA8-318B-553F2074A3D1}"/>
                </a:ext>
              </a:extLst>
            </p:cNvPr>
            <p:cNvSpPr/>
            <p:nvPr/>
          </p:nvSpPr>
          <p:spPr>
            <a:xfrm>
              <a:off x="5130800" y="1934213"/>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38" name="Picture 37">
              <a:extLst>
                <a:ext uri="{FF2B5EF4-FFF2-40B4-BE49-F238E27FC236}">
                  <a16:creationId xmlns:a16="http://schemas.microsoft.com/office/drawing/2014/main" id="{8024CAF0-D515-9982-98DF-34FE3F80C3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9346" t="10145" r="-2"/>
            <a:stretch/>
          </p:blipFill>
          <p:spPr>
            <a:xfrm>
              <a:off x="4879472" y="1801158"/>
              <a:ext cx="1717058" cy="1912919"/>
            </a:xfrm>
            <a:prstGeom prst="rect">
              <a:avLst/>
            </a:prstGeom>
          </p:spPr>
        </p:pic>
      </p:grpSp>
      <p:grpSp>
        <p:nvGrpSpPr>
          <p:cNvPr id="39" name="Group 38">
            <a:extLst>
              <a:ext uri="{FF2B5EF4-FFF2-40B4-BE49-F238E27FC236}">
                <a16:creationId xmlns:a16="http://schemas.microsoft.com/office/drawing/2014/main" id="{CD45661A-2FA4-92B8-0919-E5CF23FCF1CE}"/>
              </a:ext>
            </a:extLst>
          </p:cNvPr>
          <p:cNvGrpSpPr/>
          <p:nvPr/>
        </p:nvGrpSpPr>
        <p:grpSpPr>
          <a:xfrm>
            <a:off x="505488" y="343853"/>
            <a:ext cx="1794901" cy="1794900"/>
            <a:chOff x="1493272" y="4607226"/>
            <a:chExt cx="2240577" cy="2240576"/>
          </a:xfrm>
        </p:grpSpPr>
        <p:sp>
          <p:nvSpPr>
            <p:cNvPr id="40" name="Oval 39">
              <a:extLst>
                <a:ext uri="{FF2B5EF4-FFF2-40B4-BE49-F238E27FC236}">
                  <a16:creationId xmlns:a16="http://schemas.microsoft.com/office/drawing/2014/main" id="{61B54EBD-719D-8173-650C-92980B9DE3DE}"/>
                </a:ext>
              </a:extLst>
            </p:cNvPr>
            <p:cNvSpPr/>
            <p:nvPr/>
          </p:nvSpPr>
          <p:spPr>
            <a:xfrm>
              <a:off x="1493272" y="4607226"/>
              <a:ext cx="2240576" cy="2240576"/>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41" name="TextBox 40">
              <a:extLst>
                <a:ext uri="{FF2B5EF4-FFF2-40B4-BE49-F238E27FC236}">
                  <a16:creationId xmlns:a16="http://schemas.microsoft.com/office/drawing/2014/main" id="{07855CF1-57CA-4CC5-2457-F94ED6082833}"/>
                </a:ext>
              </a:extLst>
            </p:cNvPr>
            <p:cNvSpPr txBox="1"/>
            <p:nvPr/>
          </p:nvSpPr>
          <p:spPr>
            <a:xfrm>
              <a:off x="1493272" y="5312486"/>
              <a:ext cx="2240577" cy="830997"/>
            </a:xfrm>
            <a:prstGeom prst="rect">
              <a:avLst/>
            </a:prstGeom>
            <a:noFill/>
          </p:spPr>
          <p:txBody>
            <a:bodyPr wrap="square">
              <a:spAutoFit/>
            </a:bodyPr>
            <a:lstStyle/>
            <a:p>
              <a:pPr algn="ctr" rtl="1"/>
              <a:r>
                <a:rPr lang="ar-SA" altLang="en-US" sz="2200">
                  <a:latin typeface="Trebuchet MS" panose="020B0703020202090204" pitchFamily="34" charset="0"/>
                </a:rPr>
                <a:t>ممارسات النظافة الأساسية</a:t>
              </a:r>
              <a:endParaRPr lang="en-HU" sz="2400"/>
            </a:p>
          </p:txBody>
        </p:sp>
      </p:grpSp>
      <p:sp>
        <p:nvSpPr>
          <p:cNvPr id="42" name="TextBox 13">
            <a:extLst>
              <a:ext uri="{FF2B5EF4-FFF2-40B4-BE49-F238E27FC236}">
                <a16:creationId xmlns:a16="http://schemas.microsoft.com/office/drawing/2014/main" id="{1EBCE4DD-9EBB-4F31-2165-4B91B69CBB75}"/>
              </a:ext>
            </a:extLst>
          </p:cNvPr>
          <p:cNvSpPr txBox="1"/>
          <p:nvPr/>
        </p:nvSpPr>
        <p:spPr>
          <a:xfrm>
            <a:off x="9520785" y="4152370"/>
            <a:ext cx="2070324" cy="110799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5560" lvl="2" algn="ctr" rtl="1">
              <a:buClr>
                <a:srgbClr val="26BCB4"/>
              </a:buClr>
            </a:pPr>
            <a:r>
              <a:rPr lang="ar-SA" altLang="en-US" sz="2200">
                <a:latin typeface="Trebuchet MS"/>
              </a:rPr>
              <a:t>الالتزام بإجراءات التخلص من النفايات بشكل صحيح</a:t>
            </a:r>
            <a:r>
              <a:rPr lang="fr-FR" altLang="en-US" sz="2200">
                <a:latin typeface="Trebuchet MS"/>
              </a:rPr>
              <a:t>.</a:t>
            </a:r>
            <a:endParaRPr lang="en-US" sz="2200"/>
          </a:p>
        </p:txBody>
      </p:sp>
      <p:grpSp>
        <p:nvGrpSpPr>
          <p:cNvPr id="43" name="Group 42">
            <a:extLst>
              <a:ext uri="{FF2B5EF4-FFF2-40B4-BE49-F238E27FC236}">
                <a16:creationId xmlns:a16="http://schemas.microsoft.com/office/drawing/2014/main" id="{8FBD17A7-9812-1842-7984-E58FD10D67FF}"/>
              </a:ext>
            </a:extLst>
          </p:cNvPr>
          <p:cNvGrpSpPr/>
          <p:nvPr/>
        </p:nvGrpSpPr>
        <p:grpSpPr>
          <a:xfrm>
            <a:off x="9520782" y="2272515"/>
            <a:ext cx="1949551" cy="1787974"/>
            <a:chOff x="9520782" y="2272515"/>
            <a:chExt cx="1949551" cy="1787974"/>
          </a:xfrm>
        </p:grpSpPr>
        <p:sp>
          <p:nvSpPr>
            <p:cNvPr id="44" name="Oval 43">
              <a:extLst>
                <a:ext uri="{FF2B5EF4-FFF2-40B4-BE49-F238E27FC236}">
                  <a16:creationId xmlns:a16="http://schemas.microsoft.com/office/drawing/2014/main" id="{358C3A56-4AF6-CBF0-E985-F3D0F4CD272D}"/>
                </a:ext>
              </a:extLst>
            </p:cNvPr>
            <p:cNvSpPr/>
            <p:nvPr/>
          </p:nvSpPr>
          <p:spPr>
            <a:xfrm>
              <a:off x="9749807" y="2503020"/>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45" name="Picture 44">
              <a:extLst>
                <a:ext uri="{FF2B5EF4-FFF2-40B4-BE49-F238E27FC236}">
                  <a16:creationId xmlns:a16="http://schemas.microsoft.com/office/drawing/2014/main" id="{E96FB6AB-BE28-3758-63E2-43BECCBA83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20782" y="2272515"/>
              <a:ext cx="1949551" cy="1787974"/>
            </a:xfrm>
            <a:prstGeom prst="rect">
              <a:avLst/>
            </a:prstGeom>
          </p:spPr>
        </p:pic>
      </p:grpSp>
      <p:sp>
        <p:nvSpPr>
          <p:cNvPr id="46" name="Text Placeholder 6">
            <a:extLst>
              <a:ext uri="{FF2B5EF4-FFF2-40B4-BE49-F238E27FC236}">
                <a16:creationId xmlns:a16="http://schemas.microsoft.com/office/drawing/2014/main" id="{FB3FEA94-6BA9-70DD-A0F5-619C16BDC30B}"/>
              </a:ext>
            </a:extLst>
          </p:cNvPr>
          <p:cNvSpPr txBox="1">
            <a:spLocks/>
          </p:cNvSpPr>
          <p:nvPr/>
        </p:nvSpPr>
        <p:spPr>
          <a:xfrm>
            <a:off x="638095" y="6167445"/>
            <a:ext cx="10953013" cy="430711"/>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1"/>
            <a:r>
              <a:rPr lang="ar-SA" altLang="en-US" sz="2200">
                <a:latin typeface="Trebuchet MS" panose="020B0703020202090204" pitchFamily="34" charset="0"/>
              </a:rPr>
              <a:t>يمكنك أيضًا حماية ملابسك عن طريق ارتداء ملابس جراحية أو معطف مختبر. </a:t>
            </a:r>
          </a:p>
        </p:txBody>
      </p:sp>
      <p:sp>
        <p:nvSpPr>
          <p:cNvPr id="47" name="Text Placeholder 6">
            <a:extLst>
              <a:ext uri="{FF2B5EF4-FFF2-40B4-BE49-F238E27FC236}">
                <a16:creationId xmlns:a16="http://schemas.microsoft.com/office/drawing/2014/main" id="{92516876-1AB6-1172-04AA-A006FFE96B5A}"/>
              </a:ext>
            </a:extLst>
          </p:cNvPr>
          <p:cNvSpPr txBox="1">
            <a:spLocks/>
          </p:cNvSpPr>
          <p:nvPr/>
        </p:nvSpPr>
        <p:spPr>
          <a:xfrm>
            <a:off x="2004938" y="1277436"/>
            <a:ext cx="9699093" cy="691710"/>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1"/>
            <a:r>
              <a:rPr lang="ar-SA" altLang="en-US" sz="2400">
                <a:latin typeface="Trebuchet MS" panose="020B0703020202090204" pitchFamily="34" charset="0"/>
              </a:rPr>
              <a:t>حماية نفسك ومرضاك ومجتمعك. </a:t>
            </a:r>
          </a:p>
        </p:txBody>
      </p:sp>
      <p:sp>
        <p:nvSpPr>
          <p:cNvPr id="2" name="Google Shape;18;p31">
            <a:extLst>
              <a:ext uri="{FF2B5EF4-FFF2-40B4-BE49-F238E27FC236}">
                <a16:creationId xmlns:a16="http://schemas.microsoft.com/office/drawing/2014/main" id="{A2C0C426-4582-9F62-7720-CD5896B81759}"/>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a:solidFill>
                  <a:schemeClr val="tx1">
                    <a:lumMod val="40000"/>
                    <a:lumOff val="60000"/>
                  </a:schemeClr>
                </a:solidFill>
              </a:rPr>
              <a:t>3</a:t>
            </a:r>
            <a:r>
              <a:rPr lang="zh-CN" altLang="en-US" sz="1200">
                <a:solidFill>
                  <a:schemeClr val="tx1">
                    <a:lumMod val="40000"/>
                    <a:lumOff val="60000"/>
                  </a:schemeClr>
                </a:solidFill>
              </a:rPr>
              <a:t> /</a:t>
            </a:r>
            <a:r>
              <a:rPr lang="en-US" altLang="zh-CN" sz="1200" b="1">
                <a:solidFill>
                  <a:schemeClr val="tx1">
                    <a:lumMod val="40000"/>
                    <a:lumOff val="60000"/>
                  </a:schemeClr>
                </a:solidFill>
              </a:rPr>
              <a:t>2</a:t>
            </a:r>
          </a:p>
        </p:txBody>
      </p:sp>
    </p:spTree>
    <p:extLst>
      <p:ext uri="{BB962C8B-B14F-4D97-AF65-F5344CB8AC3E}">
        <p14:creationId xmlns:p14="http://schemas.microsoft.com/office/powerpoint/2010/main" val="631760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2FEDD89-74B0-6FF1-E322-CCAE5A873F7E}"/>
              </a:ext>
            </a:extLst>
          </p:cNvPr>
          <p:cNvSpPr txBox="1">
            <a:spLocks/>
          </p:cNvSpPr>
          <p:nvPr/>
        </p:nvSpPr>
        <p:spPr>
          <a:xfrm>
            <a:off x="534291" y="254442"/>
            <a:ext cx="11042808"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rtl="1">
              <a:lnSpc>
                <a:spcPct val="100000"/>
              </a:lnSpc>
            </a:pPr>
            <a:r>
              <a:rPr lang="ar-SA" altLang="en-US" sz="4400">
                <a:solidFill>
                  <a:schemeClr val="accent1"/>
                </a:solidFill>
                <a:latin typeface="Trebuchet MS"/>
              </a:rPr>
              <a:t>العينة في مسحة كاري بلير</a:t>
            </a:r>
            <a:endParaRPr lang="fr-FR" sz="4400">
              <a:solidFill>
                <a:schemeClr val="accent1"/>
              </a:solidFill>
              <a:latin typeface="Trebuchet MS"/>
            </a:endParaRPr>
          </a:p>
        </p:txBody>
      </p:sp>
      <p:sp>
        <p:nvSpPr>
          <p:cNvPr id="16" name="TextBox 15">
            <a:extLst>
              <a:ext uri="{FF2B5EF4-FFF2-40B4-BE49-F238E27FC236}">
                <a16:creationId xmlns:a16="http://schemas.microsoft.com/office/drawing/2014/main" id="{1C2EC0B6-193C-2246-5409-49169A1B43C4}"/>
              </a:ext>
            </a:extLst>
          </p:cNvPr>
          <p:cNvSpPr txBox="1"/>
          <p:nvPr/>
        </p:nvSpPr>
        <p:spPr>
          <a:xfrm>
            <a:off x="616970" y="1036722"/>
            <a:ext cx="11324817" cy="400110"/>
          </a:xfrm>
          <a:prstGeom prst="rect">
            <a:avLst/>
          </a:prstGeom>
          <a:noFill/>
        </p:spPr>
        <p:txBody>
          <a:bodyPr wrap="square" lIns="91440" tIns="45720" rIns="91440" bIns="45720" rtlCol="0" anchor="t">
            <a:spAutoFit/>
          </a:bodyPr>
          <a:lstStyle/>
          <a:p>
            <a:pPr algn="ctr" rtl="1">
              <a:spcAft>
                <a:spcPts val="1200"/>
              </a:spcAft>
              <a:buClr>
                <a:srgbClr val="26BCB4"/>
              </a:buClr>
            </a:pPr>
            <a:r>
              <a:rPr lang="ar-SA" altLang="en-US" sz="2000" i="1">
                <a:latin typeface="Trebuchet MS"/>
                <a:cs typeface="Arial"/>
              </a:rPr>
              <a:t>الوسط الأكثر تفضيلاً لنقل عينات الاشتباه في الإصابة بـضامة</a:t>
            </a:r>
            <a:r>
              <a:rPr lang="ar-SA" altLang="en-US" sz="2000" i="1">
                <a:solidFill>
                  <a:srgbClr val="414142"/>
                </a:solidFill>
                <a:latin typeface="Trebuchet MS"/>
                <a:cs typeface="Arial"/>
              </a:rPr>
              <a:t> الكوليرا</a:t>
            </a:r>
            <a:endParaRPr lang="ar-SA" altLang="en-US" sz="2000" i="1">
              <a:solidFill>
                <a:srgbClr val="FF0000"/>
              </a:solidFill>
              <a:latin typeface="Trebuchet MS"/>
              <a:cs typeface="Arial"/>
            </a:endParaRPr>
          </a:p>
        </p:txBody>
      </p:sp>
      <p:cxnSp>
        <p:nvCxnSpPr>
          <p:cNvPr id="22" name="Straight Connector 21">
            <a:extLst>
              <a:ext uri="{FF2B5EF4-FFF2-40B4-BE49-F238E27FC236}">
                <a16:creationId xmlns:a16="http://schemas.microsoft.com/office/drawing/2014/main" id="{F31D79AC-F699-99F1-5B56-CF9D470CF183}"/>
              </a:ext>
            </a:extLst>
          </p:cNvPr>
          <p:cNvCxnSpPr>
            <a:cxnSpLocks/>
          </p:cNvCxnSpPr>
          <p:nvPr/>
        </p:nvCxnSpPr>
        <p:spPr>
          <a:xfrm>
            <a:off x="5539408" y="946969"/>
            <a:ext cx="4805239"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0" name="Group 9">
            <a:extLst>
              <a:ext uri="{FF2B5EF4-FFF2-40B4-BE49-F238E27FC236}">
                <a16:creationId xmlns:a16="http://schemas.microsoft.com/office/drawing/2014/main" id="{B56915EC-91AE-3B8E-468F-35F0FA0D6E48}"/>
              </a:ext>
            </a:extLst>
          </p:cNvPr>
          <p:cNvGrpSpPr/>
          <p:nvPr/>
        </p:nvGrpSpPr>
        <p:grpSpPr>
          <a:xfrm>
            <a:off x="353290" y="1790081"/>
            <a:ext cx="2361478" cy="2311347"/>
            <a:chOff x="2049645" y="1573009"/>
            <a:chExt cx="2361478" cy="2311347"/>
          </a:xfrm>
        </p:grpSpPr>
        <p:sp>
          <p:nvSpPr>
            <p:cNvPr id="19" name="Oval 18">
              <a:extLst>
                <a:ext uri="{FF2B5EF4-FFF2-40B4-BE49-F238E27FC236}">
                  <a16:creationId xmlns:a16="http://schemas.microsoft.com/office/drawing/2014/main" id="{A91EB656-71BB-927E-9F89-1D0B0E92BB00}"/>
                </a:ext>
              </a:extLst>
            </p:cNvPr>
            <p:cNvSpPr/>
            <p:nvPr/>
          </p:nvSpPr>
          <p:spPr>
            <a:xfrm>
              <a:off x="2099776" y="1573009"/>
              <a:ext cx="2311347" cy="231134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0" name="TextBox 19">
              <a:extLst>
                <a:ext uri="{FF2B5EF4-FFF2-40B4-BE49-F238E27FC236}">
                  <a16:creationId xmlns:a16="http://schemas.microsoft.com/office/drawing/2014/main" id="{CAE6F7A7-C08B-3D32-E31C-DEC4171B3463}"/>
                </a:ext>
              </a:extLst>
            </p:cNvPr>
            <p:cNvSpPr txBox="1"/>
            <p:nvPr/>
          </p:nvSpPr>
          <p:spPr>
            <a:xfrm>
              <a:off x="2049645" y="2113426"/>
              <a:ext cx="2311346" cy="1231106"/>
            </a:xfrm>
            <a:prstGeom prst="rect">
              <a:avLst/>
            </a:prstGeom>
            <a:noFill/>
          </p:spPr>
          <p:txBody>
            <a:bodyPr wrap="square" lIns="91440" tIns="45720" rIns="91440" bIns="45720" rtlCol="0" anchor="t">
              <a:spAutoFit/>
            </a:bodyPr>
            <a:lstStyle/>
            <a:p>
              <a:pPr algn="ctr" rtl="1">
                <a:spcAft>
                  <a:spcPts val="600"/>
                </a:spcAft>
              </a:pPr>
              <a:r>
                <a:rPr lang="ar-SA" altLang="en-US" sz="1600" b="1">
                  <a:solidFill>
                    <a:schemeClr val="accent1"/>
                  </a:solidFill>
                  <a:latin typeface="Trebuchet MS"/>
                  <a:cs typeface="Arial"/>
                </a:rPr>
                <a:t>كاري بلير 
</a:t>
              </a:r>
              <a:r>
                <a:rPr lang="ar-SA" altLang="en-US" sz="1600" b="1">
                  <a:latin typeface="Trebuchet MS"/>
                  <a:cs typeface="Arial"/>
                </a:rPr>
                <a:t> شبه صلب، زجاجة/أنبوب</a:t>
              </a:r>
              <a:r>
                <a:rPr lang="ar-SA" altLang="en-US" sz="1600" b="1">
                  <a:solidFill>
                    <a:schemeClr val="accent1"/>
                  </a:solidFill>
                  <a:latin typeface="Trebuchet MS"/>
                  <a:cs typeface="Arial"/>
                </a:rPr>
                <a:t> </a:t>
              </a:r>
              <a:endParaRPr lang="en-GB" sz="1600">
                <a:solidFill>
                  <a:schemeClr val="accent1"/>
                </a:solidFill>
                <a:latin typeface="Trebuchet MS" panose="020B0703020202090204" pitchFamily="34" charset="0"/>
                <a:cs typeface="Arial"/>
              </a:endParaRPr>
            </a:p>
            <a:p>
              <a:pPr algn="ctr" rtl="1"/>
              <a:r>
                <a:rPr lang="ar-SA" altLang="en-US" sz="1600" b="1">
                  <a:solidFill>
                    <a:schemeClr val="accent1"/>
                  </a:solidFill>
                  <a:latin typeface="Trebuchet MS"/>
                  <a:cs typeface="Arial"/>
                </a:rPr>
                <a:t>مسحة 
</a:t>
              </a:r>
              <a:r>
                <a:rPr lang="ar-SA" altLang="en-US" sz="1600" b="1">
                  <a:latin typeface="Trebuchet MS"/>
                  <a:cs typeface="Arial"/>
                </a:rPr>
                <a:t>معقمة، قطن/بوليستر</a:t>
              </a:r>
            </a:p>
          </p:txBody>
        </p:sp>
        <p:sp>
          <p:nvSpPr>
            <p:cNvPr id="21" name="TextBox 20">
              <a:extLst>
                <a:ext uri="{FF2B5EF4-FFF2-40B4-BE49-F238E27FC236}">
                  <a16:creationId xmlns:a16="http://schemas.microsoft.com/office/drawing/2014/main" id="{D2E7EEF9-6202-129B-D276-ADD577BA10BF}"/>
                </a:ext>
              </a:extLst>
            </p:cNvPr>
            <p:cNvSpPr txBox="1"/>
            <p:nvPr/>
          </p:nvSpPr>
          <p:spPr>
            <a:xfrm>
              <a:off x="2050490" y="1615585"/>
              <a:ext cx="1860605" cy="338554"/>
            </a:xfrm>
            <a:prstGeom prst="rect">
              <a:avLst/>
            </a:prstGeom>
            <a:solidFill>
              <a:schemeClr val="bg2">
                <a:lumMod val="25000"/>
              </a:schemeClr>
            </a:solidFill>
          </p:spPr>
          <p:txBody>
            <a:bodyPr wrap="square" rtlCol="0">
              <a:spAutoFit/>
            </a:bodyPr>
            <a:lstStyle/>
            <a:p>
              <a:pPr algn="ctr" rtl="1"/>
              <a:r>
                <a:rPr lang="ar-SA" altLang="en-US" sz="1600">
                  <a:solidFill>
                    <a:schemeClr val="bg1"/>
                  </a:solidFill>
                </a:rPr>
                <a:t>المواد المطلوبة</a:t>
              </a:r>
            </a:p>
          </p:txBody>
        </p:sp>
      </p:grpSp>
      <p:sp>
        <p:nvSpPr>
          <p:cNvPr id="8" name="TextBox 7">
            <a:extLst>
              <a:ext uri="{FF2B5EF4-FFF2-40B4-BE49-F238E27FC236}">
                <a16:creationId xmlns:a16="http://schemas.microsoft.com/office/drawing/2014/main" id="{758CB096-6E1D-103B-0B00-9BE8C9898F1C}"/>
              </a:ext>
            </a:extLst>
          </p:cNvPr>
          <p:cNvSpPr txBox="1"/>
          <p:nvPr/>
        </p:nvSpPr>
        <p:spPr>
          <a:xfrm>
            <a:off x="354135" y="6379914"/>
            <a:ext cx="11337968" cy="276999"/>
          </a:xfrm>
          <a:prstGeom prst="rect">
            <a:avLst/>
          </a:prstGeom>
          <a:noFill/>
        </p:spPr>
        <p:txBody>
          <a:bodyPr wrap="square" lIns="91440" tIns="45720" rIns="91440" bIns="45720" anchor="t">
            <a:spAutoFit/>
          </a:bodyPr>
          <a:lstStyle/>
          <a:p>
            <a:pPr rtl="1"/>
            <a:r>
              <a:rPr lang="ar-SA" altLang="en-US" sz="1000" i="1">
                <a:latin typeface="Trebuchet MS"/>
              </a:rPr>
              <a:t> *تُستخدم بشكل أساسي للزراعة • الاختبار الجزيئي واختبار التشخيص السريع ممكنان، لكنهما يتطلبان خطوة زراعة وإثراء في APW</a:t>
            </a:r>
          </a:p>
        </p:txBody>
      </p:sp>
      <p:grpSp>
        <p:nvGrpSpPr>
          <p:cNvPr id="11" name="Group 10">
            <a:extLst>
              <a:ext uri="{FF2B5EF4-FFF2-40B4-BE49-F238E27FC236}">
                <a16:creationId xmlns:a16="http://schemas.microsoft.com/office/drawing/2014/main" id="{BA5A8FBA-BBF5-0CF7-E3AD-1763223FEEB7}"/>
              </a:ext>
            </a:extLst>
          </p:cNvPr>
          <p:cNvGrpSpPr/>
          <p:nvPr/>
        </p:nvGrpSpPr>
        <p:grpSpPr>
          <a:xfrm>
            <a:off x="240527" y="4423846"/>
            <a:ext cx="2391944" cy="1604914"/>
            <a:chOff x="8930911" y="4326160"/>
            <a:chExt cx="2391944" cy="1604914"/>
          </a:xfrm>
        </p:grpSpPr>
        <p:sp>
          <p:nvSpPr>
            <p:cNvPr id="12" name="TextBox 11">
              <a:extLst>
                <a:ext uri="{FF2B5EF4-FFF2-40B4-BE49-F238E27FC236}">
                  <a16:creationId xmlns:a16="http://schemas.microsoft.com/office/drawing/2014/main" id="{3ACF2243-8D52-6868-D5C5-39319D85AC37}"/>
                </a:ext>
              </a:extLst>
            </p:cNvPr>
            <p:cNvSpPr txBox="1"/>
            <p:nvPr/>
          </p:nvSpPr>
          <p:spPr>
            <a:xfrm>
              <a:off x="9254012" y="4704810"/>
              <a:ext cx="2068843" cy="1226264"/>
            </a:xfrm>
            <a:prstGeom prst="rect">
              <a:avLst/>
            </a:prstGeom>
            <a:solidFill>
              <a:schemeClr val="accent3"/>
            </a:solidFill>
          </p:spPr>
          <p:txBody>
            <a:bodyPr wrap="square" lIns="91440" tIns="324000" rIns="91440" bIns="45720" rtlCol="0" anchor="ctr" anchorCtr="0">
              <a:noAutofit/>
            </a:bodyPr>
            <a:lstStyle/>
            <a:p>
              <a:pPr algn="ctr" rtl="1"/>
              <a:r>
                <a:rPr lang="ar-SA" altLang="en-US">
                  <a:solidFill>
                    <a:schemeClr val="bg1"/>
                  </a:solidFill>
                  <a:latin typeface="Trebuchet MS"/>
                </a:rPr>
                <a:t>زراعة</a:t>
              </a:r>
            </a:p>
            <a:p>
              <a:pPr algn="ctr"/>
              <a:endParaRPr lang="en-GB">
                <a:solidFill>
                  <a:schemeClr val="bg1"/>
                </a:solidFill>
                <a:latin typeface="Trebuchet MS"/>
              </a:endParaRPr>
            </a:p>
          </p:txBody>
        </p:sp>
        <p:sp>
          <p:nvSpPr>
            <p:cNvPr id="13" name="TextBox 12">
              <a:extLst>
                <a:ext uri="{FF2B5EF4-FFF2-40B4-BE49-F238E27FC236}">
                  <a16:creationId xmlns:a16="http://schemas.microsoft.com/office/drawing/2014/main" id="{CBED066A-7D1F-4326-043A-1983193660DB}"/>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pPr algn="ctr" rtl="1"/>
              <a:r>
                <a:rPr lang="ar-SA" altLang="en-US">
                  <a:solidFill>
                    <a:schemeClr val="bg1"/>
                  </a:solidFill>
                </a:rPr>
                <a:t>التوافق مع طرق الاختبار*</a:t>
              </a:r>
            </a:p>
          </p:txBody>
        </p:sp>
      </p:grpSp>
      <p:grpSp>
        <p:nvGrpSpPr>
          <p:cNvPr id="27" name="Group 26">
            <a:extLst>
              <a:ext uri="{FF2B5EF4-FFF2-40B4-BE49-F238E27FC236}">
                <a16:creationId xmlns:a16="http://schemas.microsoft.com/office/drawing/2014/main" id="{EA5819D5-EF53-9EF3-4184-143CD07B17E1}"/>
              </a:ext>
            </a:extLst>
          </p:cNvPr>
          <p:cNvGrpSpPr/>
          <p:nvPr/>
        </p:nvGrpSpPr>
        <p:grpSpPr>
          <a:xfrm>
            <a:off x="3407761" y="4098999"/>
            <a:ext cx="8169333" cy="1650955"/>
            <a:chOff x="3407761" y="3930036"/>
            <a:chExt cx="8169333" cy="1650955"/>
          </a:xfrm>
        </p:grpSpPr>
        <p:sp>
          <p:nvSpPr>
            <p:cNvPr id="3" name="TextBox 2">
              <a:extLst>
                <a:ext uri="{FF2B5EF4-FFF2-40B4-BE49-F238E27FC236}">
                  <a16:creationId xmlns:a16="http://schemas.microsoft.com/office/drawing/2014/main" id="{78AAC95F-C1AC-AF49-38E0-1D84167D6BFD}"/>
                </a:ext>
              </a:extLst>
            </p:cNvPr>
            <p:cNvSpPr txBox="1"/>
            <p:nvPr/>
          </p:nvSpPr>
          <p:spPr>
            <a:xfrm>
              <a:off x="3782140" y="4232590"/>
              <a:ext cx="7794954" cy="1348401"/>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gn="r" rtl="1">
                <a:spcAft>
                  <a:spcPts val="1200"/>
                </a:spcAft>
                <a:buClr>
                  <a:schemeClr val="accent1"/>
                </a:buClr>
                <a:buFont typeface="Arial" panose="020B0604020202020204" pitchFamily="34" charset="0"/>
                <a:buChar char="•"/>
              </a:pPr>
              <a:r>
                <a:rPr lang="ar-SA" altLang="en-US" b="1">
                  <a:latin typeface="Trebuchet MS"/>
                  <a:cs typeface="Arial"/>
                </a:rPr>
                <a:t>لعينات البراز: </a:t>
              </a:r>
              <a:r>
                <a:rPr lang="ar-SA" altLang="en-US">
                  <a:latin typeface="Trebuchet MS"/>
                  <a:cs typeface="Arial"/>
                </a:rPr>
                <a:t>اغمس المسحة في البراز وانقلها إلى أنبوب كاري بلير.</a:t>
              </a:r>
            </a:p>
            <a:p>
              <a:pPr marL="285750" indent="-285750" algn="r" rtl="1">
                <a:spcAft>
                  <a:spcPts val="1200"/>
                </a:spcAft>
                <a:buClr>
                  <a:schemeClr val="accent1"/>
                </a:buClr>
                <a:buFont typeface="Arial" panose="020B0604020202020204" pitchFamily="34" charset="0"/>
                <a:buChar char="•"/>
              </a:pPr>
              <a:r>
                <a:rPr lang="ar-SA" altLang="en-US" b="1">
                  <a:latin typeface="Trebuchet MS"/>
                  <a:cs typeface="Arial"/>
                </a:rPr>
                <a:t>مسحة شرجية: </a:t>
              </a:r>
              <a:r>
                <a:rPr lang="ar-SA" altLang="en-US">
                  <a:latin typeface="Trebuchet MS"/>
                  <a:cs typeface="Arial"/>
                </a:rPr>
                <a:t>ضع المسحة مباشرة في أنبوب كاري بلير. </a:t>
              </a:r>
              <a:r>
                <a:rPr lang="fr-FR" altLang="en-US">
                  <a:latin typeface="Trebuchet MS"/>
                  <a:cs typeface="Arial"/>
                </a:rPr>
                <a:t>                                            </a:t>
              </a:r>
              <a:r>
                <a:rPr lang="ar-SA" altLang="en-US">
                  <a:latin typeface="Trebuchet MS"/>
                  <a:cs typeface="Arial"/>
                </a:rPr>
                <a:t>لا حاجة إلى مزيد من المعالجة </a:t>
              </a:r>
              <a:r>
                <a:rPr lang="ar-SA" altLang="en-US" b="1">
                  <a:latin typeface="Trebuchet MS"/>
                  <a:cs typeface="Arial"/>
                </a:rPr>
                <a:t>.</a:t>
              </a:r>
            </a:p>
          </p:txBody>
        </p:sp>
        <p:sp>
          <p:nvSpPr>
            <p:cNvPr id="14" name="TextBox 13">
              <a:extLst>
                <a:ext uri="{FF2B5EF4-FFF2-40B4-BE49-F238E27FC236}">
                  <a16:creationId xmlns:a16="http://schemas.microsoft.com/office/drawing/2014/main" id="{5A5D3CF5-56D0-D488-6685-BC17DE939FAE}"/>
                </a:ext>
              </a:extLst>
            </p:cNvPr>
            <p:cNvSpPr txBox="1"/>
            <p:nvPr/>
          </p:nvSpPr>
          <p:spPr>
            <a:xfrm>
              <a:off x="3407761" y="3930036"/>
              <a:ext cx="1712220" cy="369332"/>
            </a:xfrm>
            <a:prstGeom prst="rect">
              <a:avLst/>
            </a:prstGeom>
            <a:solidFill>
              <a:schemeClr val="accent3"/>
            </a:solidFill>
          </p:spPr>
          <p:txBody>
            <a:bodyPr wrap="square" rtlCol="0">
              <a:spAutoFit/>
            </a:bodyPr>
            <a:lstStyle/>
            <a:p>
              <a:pPr algn="r" rtl="1"/>
              <a:r>
                <a:rPr lang="ar-SA" altLang="en-US" err="1">
                  <a:solidFill>
                    <a:schemeClr val="bg1"/>
                  </a:solidFill>
                </a:rPr>
                <a:t>الإجراء</a:t>
              </a:r>
              <a:endParaRPr lang="en-HU">
                <a:solidFill>
                  <a:schemeClr val="bg1"/>
                </a:solidFill>
              </a:endParaRPr>
            </a:p>
          </p:txBody>
        </p:sp>
      </p:grpSp>
      <p:grpSp>
        <p:nvGrpSpPr>
          <p:cNvPr id="28" name="Group 27">
            <a:extLst>
              <a:ext uri="{FF2B5EF4-FFF2-40B4-BE49-F238E27FC236}">
                <a16:creationId xmlns:a16="http://schemas.microsoft.com/office/drawing/2014/main" id="{FF9125FD-FDC3-9792-DDAD-72B89BFC4C0D}"/>
              </a:ext>
            </a:extLst>
          </p:cNvPr>
          <p:cNvGrpSpPr/>
          <p:nvPr/>
        </p:nvGrpSpPr>
        <p:grpSpPr>
          <a:xfrm>
            <a:off x="3406429" y="1948997"/>
            <a:ext cx="8170665" cy="1714849"/>
            <a:chOff x="3406429" y="1640888"/>
            <a:chExt cx="8170665" cy="1714849"/>
          </a:xfrm>
        </p:grpSpPr>
        <p:sp>
          <p:nvSpPr>
            <p:cNvPr id="5" name="TextBox 4">
              <a:extLst>
                <a:ext uri="{FF2B5EF4-FFF2-40B4-BE49-F238E27FC236}">
                  <a16:creationId xmlns:a16="http://schemas.microsoft.com/office/drawing/2014/main" id="{AA6F6557-749B-4C9A-EBE3-8587047D176D}"/>
                </a:ext>
              </a:extLst>
            </p:cNvPr>
            <p:cNvSpPr txBox="1"/>
            <p:nvPr/>
          </p:nvSpPr>
          <p:spPr>
            <a:xfrm>
              <a:off x="3782139" y="1853448"/>
              <a:ext cx="7794955" cy="1502289"/>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gn="r" rtl="1">
                <a:spcAft>
                  <a:spcPts val="1200"/>
                </a:spcAft>
                <a:buClr>
                  <a:schemeClr val="accent1"/>
                </a:buClr>
                <a:buFont typeface="Arial" panose="020B0604020202020204" pitchFamily="34" charset="0"/>
                <a:buChar char="•"/>
              </a:pPr>
              <a:r>
                <a:rPr lang="ar-SA" altLang="en-US">
                  <a:latin typeface="Trebuchet MS"/>
                </a:rPr>
                <a:t>للاختبار خلال متوسط 7 أيام من تاريخ التجميع.</a:t>
              </a:r>
              <a:endParaRPr lang="en-GB">
                <a:latin typeface="Trebuchet MS"/>
              </a:endParaRPr>
            </a:p>
            <a:p>
              <a:pPr marL="285750" indent="-285750" algn="r" rtl="1">
                <a:spcAft>
                  <a:spcPts val="1200"/>
                </a:spcAft>
                <a:buClr>
                  <a:schemeClr val="accent1"/>
                </a:buClr>
                <a:buFont typeface="Arial" panose="020B0604020202020204" pitchFamily="34" charset="0"/>
                <a:buChar char="•"/>
              </a:pPr>
              <a:r>
                <a:rPr lang="ar-SA" altLang="en-US">
                  <a:latin typeface="Trebuchet MS"/>
                </a:rPr>
                <a:t>يجب نقله في درجات حرارة الغرفة (22 درجة مئوية - 25 درجة مئوية).</a:t>
              </a:r>
            </a:p>
            <a:p>
              <a:pPr marL="285750" indent="-285750" algn="r" rtl="1">
                <a:spcAft>
                  <a:spcPts val="1200"/>
                </a:spcAft>
                <a:buClr>
                  <a:schemeClr val="accent1"/>
                </a:buClr>
                <a:buFont typeface="Arial" panose="020B0604020202020204" pitchFamily="34" charset="0"/>
                <a:buChar char="•"/>
              </a:pPr>
              <a:r>
                <a:rPr lang="ar-SA" altLang="en-US">
                  <a:latin typeface="Trebuchet MS"/>
                </a:rPr>
                <a:t>ابقِ الحاوية بعيدًا عن أشعة الشمس المباشرة.</a:t>
              </a:r>
              <a:endParaRPr lang="en-GB">
                <a:latin typeface="Trebuchet MS"/>
              </a:endParaRPr>
            </a:p>
          </p:txBody>
        </p:sp>
        <p:sp>
          <p:nvSpPr>
            <p:cNvPr id="23" name="TextBox 22">
              <a:extLst>
                <a:ext uri="{FF2B5EF4-FFF2-40B4-BE49-F238E27FC236}">
                  <a16:creationId xmlns:a16="http://schemas.microsoft.com/office/drawing/2014/main" id="{F5114BA9-3CAE-7960-750B-EFDDFE2E8734}"/>
                </a:ext>
              </a:extLst>
            </p:cNvPr>
            <p:cNvSpPr txBox="1"/>
            <p:nvPr/>
          </p:nvSpPr>
          <p:spPr>
            <a:xfrm>
              <a:off x="3406429" y="1640888"/>
              <a:ext cx="1712220" cy="369332"/>
            </a:xfrm>
            <a:prstGeom prst="rect">
              <a:avLst/>
            </a:prstGeom>
            <a:solidFill>
              <a:schemeClr val="accent3"/>
            </a:solidFill>
          </p:spPr>
          <p:txBody>
            <a:bodyPr wrap="square" rtlCol="0">
              <a:spAutoFit/>
            </a:bodyPr>
            <a:lstStyle/>
            <a:p>
              <a:pPr algn="r" rtl="1"/>
              <a:r>
                <a:rPr lang="ar-SA" altLang="en-US">
                  <a:solidFill>
                    <a:schemeClr val="bg1"/>
                  </a:solidFill>
                </a:rPr>
                <a:t>الحفظ</a:t>
              </a:r>
              <a:endParaRPr lang="en-HU">
                <a:solidFill>
                  <a:schemeClr val="bg1"/>
                </a:solidFill>
              </a:endParaRPr>
            </a:p>
          </p:txBody>
        </p:sp>
      </p:grpSp>
      <p:cxnSp>
        <p:nvCxnSpPr>
          <p:cNvPr id="4" name="Straight Connector 3">
            <a:extLst>
              <a:ext uri="{FF2B5EF4-FFF2-40B4-BE49-F238E27FC236}">
                <a16:creationId xmlns:a16="http://schemas.microsoft.com/office/drawing/2014/main" id="{80DD1541-6F2B-D730-6E4C-0467CCC770EE}"/>
              </a:ext>
            </a:extLst>
          </p:cNvPr>
          <p:cNvCxnSpPr>
            <a:cxnSpLocks/>
          </p:cNvCxnSpPr>
          <p:nvPr/>
        </p:nvCxnSpPr>
        <p:spPr>
          <a:xfrm>
            <a:off x="3052120" y="1541498"/>
            <a:ext cx="0" cy="4485455"/>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2A1B13B-A9DB-F51D-CF06-2486DE965D86}"/>
              </a:ext>
            </a:extLst>
          </p:cNvPr>
          <p:cNvGrpSpPr/>
          <p:nvPr/>
        </p:nvGrpSpPr>
        <p:grpSpPr>
          <a:xfrm>
            <a:off x="4372822" y="4287527"/>
            <a:ext cx="1554955" cy="2027825"/>
            <a:chOff x="9734509" y="3085393"/>
            <a:chExt cx="1874512" cy="2378942"/>
          </a:xfrm>
        </p:grpSpPr>
        <p:sp>
          <p:nvSpPr>
            <p:cNvPr id="2" name="Oval 1">
              <a:extLst>
                <a:ext uri="{FF2B5EF4-FFF2-40B4-BE49-F238E27FC236}">
                  <a16:creationId xmlns:a16="http://schemas.microsoft.com/office/drawing/2014/main" id="{7C298372-6393-67AE-7658-1E0052A17DAE}"/>
                </a:ext>
              </a:extLst>
            </p:cNvPr>
            <p:cNvSpPr/>
            <p:nvPr/>
          </p:nvSpPr>
          <p:spPr>
            <a:xfrm rot="8280000">
              <a:off x="9734509" y="3421186"/>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7" name="Picture 6">
              <a:extLst>
                <a:ext uri="{FF2B5EF4-FFF2-40B4-BE49-F238E27FC236}">
                  <a16:creationId xmlns:a16="http://schemas.microsoft.com/office/drawing/2014/main" id="{A396AE8E-31C5-CC60-1366-8FBC8475A51A}"/>
                </a:ext>
              </a:extLst>
            </p:cNvPr>
            <p:cNvPicPr>
              <a:picLocks noChangeAspect="1"/>
            </p:cNvPicPr>
            <p:nvPr/>
          </p:nvPicPr>
          <p:blipFill>
            <a:blip r:embed="rId3" cstate="screen">
              <a:extLst>
                <a:ext uri="{28A0092B-C50C-407E-A947-70E740481C1C}">
                  <a14:useLocalDpi xmlns:a14="http://schemas.microsoft.com/office/drawing/2010/main"/>
                </a:ext>
              </a:extLst>
            </a:blip>
            <a:srcRect l="-12096" t="-2015" r="-25586" b="-840"/>
            <a:stretch/>
          </p:blipFill>
          <p:spPr>
            <a:xfrm rot="1853085">
              <a:off x="10075018" y="3085393"/>
              <a:ext cx="1053525" cy="2378942"/>
            </a:xfrm>
            <a:prstGeom prst="rect">
              <a:avLst/>
            </a:prstGeom>
          </p:spPr>
        </p:pic>
      </p:grpSp>
      <p:sp>
        <p:nvSpPr>
          <p:cNvPr id="17" name="Google Shape;18;p31">
            <a:extLst>
              <a:ext uri="{FF2B5EF4-FFF2-40B4-BE49-F238E27FC236}">
                <a16:creationId xmlns:a16="http://schemas.microsoft.com/office/drawing/2014/main" id="{306CC0F3-6BB4-F666-3B5B-C794BAA7B02B}"/>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sz="1200">
                <a:solidFill>
                  <a:schemeClr val="tx1">
                    <a:lumMod val="40000"/>
                    <a:lumOff val="60000"/>
                  </a:schemeClr>
                </a:solidFill>
              </a:rPr>
              <a:t>4</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3974556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F5FF25E-89F5-BF4B-EF18-D61E3FB670D5}"/>
              </a:ext>
            </a:extLst>
          </p:cNvPr>
          <p:cNvSpPr txBox="1">
            <a:spLocks/>
          </p:cNvSpPr>
          <p:nvPr/>
        </p:nvSpPr>
        <p:spPr>
          <a:xfrm>
            <a:off x="606294" y="256859"/>
            <a:ext cx="10803827" cy="1499616"/>
          </a:xfrm>
          <a:prstGeom prst="rect">
            <a:avLst/>
          </a:prstGeom>
        </p:spPr>
        <p:txBody>
          <a:bodyPr>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rtl="1">
              <a:lnSpc>
                <a:spcPct val="100000"/>
              </a:lnSpc>
            </a:pPr>
            <a:r>
              <a:rPr lang="ar-SA" altLang="en-US" sz="4400">
                <a:solidFill>
                  <a:schemeClr val="accent1"/>
                </a:solidFill>
              </a:rPr>
              <a:t>العينة في كوب براز</a:t>
            </a:r>
            <a:endParaRPr lang="fr-FR" sz="4400">
              <a:solidFill>
                <a:schemeClr val="accent1"/>
              </a:solidFill>
            </a:endParaRPr>
          </a:p>
        </p:txBody>
      </p:sp>
      <p:cxnSp>
        <p:nvCxnSpPr>
          <p:cNvPr id="27" name="Straight Connector 26">
            <a:extLst>
              <a:ext uri="{FF2B5EF4-FFF2-40B4-BE49-F238E27FC236}">
                <a16:creationId xmlns:a16="http://schemas.microsoft.com/office/drawing/2014/main" id="{31B72DB7-A93C-4D11-E491-01BF00B572F4}"/>
              </a:ext>
            </a:extLst>
          </p:cNvPr>
          <p:cNvCxnSpPr>
            <a:cxnSpLocks/>
          </p:cNvCxnSpPr>
          <p:nvPr/>
        </p:nvCxnSpPr>
        <p:spPr>
          <a:xfrm>
            <a:off x="6242376" y="948062"/>
            <a:ext cx="2886323"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9" name="Group 8">
            <a:extLst>
              <a:ext uri="{FF2B5EF4-FFF2-40B4-BE49-F238E27FC236}">
                <a16:creationId xmlns:a16="http://schemas.microsoft.com/office/drawing/2014/main" id="{E027272A-9C58-D652-2540-3F512CE9E3E2}"/>
              </a:ext>
            </a:extLst>
          </p:cNvPr>
          <p:cNvGrpSpPr/>
          <p:nvPr/>
        </p:nvGrpSpPr>
        <p:grpSpPr>
          <a:xfrm>
            <a:off x="210566" y="1510964"/>
            <a:ext cx="2323959" cy="2068842"/>
            <a:chOff x="382147" y="842926"/>
            <a:chExt cx="2323959" cy="2068842"/>
          </a:xfrm>
        </p:grpSpPr>
        <p:sp>
          <p:nvSpPr>
            <p:cNvPr id="23" name="Oval 22">
              <a:extLst>
                <a:ext uri="{FF2B5EF4-FFF2-40B4-BE49-F238E27FC236}">
                  <a16:creationId xmlns:a16="http://schemas.microsoft.com/office/drawing/2014/main" id="{A7245C2E-9859-1BC8-7558-A72809BCA95C}"/>
                </a:ext>
              </a:extLst>
            </p:cNvPr>
            <p:cNvSpPr/>
            <p:nvPr/>
          </p:nvSpPr>
          <p:spPr>
            <a:xfrm>
              <a:off x="637264" y="842926"/>
              <a:ext cx="2068842" cy="2068842"/>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4" name="TextBox 23">
              <a:extLst>
                <a:ext uri="{FF2B5EF4-FFF2-40B4-BE49-F238E27FC236}">
                  <a16:creationId xmlns:a16="http://schemas.microsoft.com/office/drawing/2014/main" id="{30C2B5F2-D77F-674A-1BA7-E9B952457814}"/>
                </a:ext>
              </a:extLst>
            </p:cNvPr>
            <p:cNvSpPr txBox="1"/>
            <p:nvPr/>
          </p:nvSpPr>
          <p:spPr>
            <a:xfrm>
              <a:off x="637264" y="1503271"/>
              <a:ext cx="2068842" cy="907941"/>
            </a:xfrm>
            <a:prstGeom prst="rect">
              <a:avLst/>
            </a:prstGeom>
            <a:noFill/>
          </p:spPr>
          <p:txBody>
            <a:bodyPr wrap="square" lIns="91440" tIns="45720" rIns="91440" bIns="45720" rtlCol="0" anchor="t">
              <a:spAutoFit/>
            </a:bodyPr>
            <a:lstStyle/>
            <a:p>
              <a:pPr algn="ctr" rtl="1">
                <a:spcAft>
                  <a:spcPts val="600"/>
                </a:spcAft>
              </a:pPr>
              <a:r>
                <a:rPr lang="ar-SA" altLang="en-US" sz="1600" b="1">
                  <a:solidFill>
                    <a:schemeClr val="accent1"/>
                  </a:solidFill>
                  <a:latin typeface="Trebuchet MS"/>
                  <a:cs typeface="Arial"/>
                </a:rPr>
                <a:t>حاوية البراز
 </a:t>
              </a:r>
              <a:r>
                <a:rPr lang="ar-SA" altLang="en-US" sz="1600" b="1">
                  <a:latin typeface="Trebuchet MS"/>
                  <a:cs typeface="Arial"/>
                </a:rPr>
                <a:t>بلاستيكية، غطاء لولبي، 30 مل، بدون مطهر</a:t>
              </a:r>
            </a:p>
          </p:txBody>
        </p:sp>
        <p:sp>
          <p:nvSpPr>
            <p:cNvPr id="25" name="TextBox 24">
              <a:extLst>
                <a:ext uri="{FF2B5EF4-FFF2-40B4-BE49-F238E27FC236}">
                  <a16:creationId xmlns:a16="http://schemas.microsoft.com/office/drawing/2014/main" id="{1C26C4EE-BB35-953A-3954-4C27017152B3}"/>
                </a:ext>
              </a:extLst>
            </p:cNvPr>
            <p:cNvSpPr txBox="1"/>
            <p:nvPr/>
          </p:nvSpPr>
          <p:spPr>
            <a:xfrm>
              <a:off x="382147" y="891033"/>
              <a:ext cx="1860605" cy="338554"/>
            </a:xfrm>
            <a:prstGeom prst="rect">
              <a:avLst/>
            </a:prstGeom>
            <a:solidFill>
              <a:schemeClr val="bg2">
                <a:lumMod val="25000"/>
              </a:schemeClr>
            </a:solidFill>
          </p:spPr>
          <p:txBody>
            <a:bodyPr wrap="square" lIns="91440" tIns="45720" rIns="91440" bIns="45720" rtlCol="0" anchor="t">
              <a:spAutoFit/>
            </a:bodyPr>
            <a:lstStyle/>
            <a:p>
              <a:pPr algn="r" rtl="1"/>
              <a:r>
                <a:rPr lang="ar-SA" altLang="en-US" sz="1600">
                  <a:solidFill>
                    <a:schemeClr val="bg1"/>
                  </a:solidFill>
                </a:rPr>
                <a:t>المواد المطلوبة</a:t>
              </a:r>
            </a:p>
          </p:txBody>
        </p:sp>
      </p:grpSp>
      <p:sp>
        <p:nvSpPr>
          <p:cNvPr id="3" name="TextBox 2">
            <a:extLst>
              <a:ext uri="{FF2B5EF4-FFF2-40B4-BE49-F238E27FC236}">
                <a16:creationId xmlns:a16="http://schemas.microsoft.com/office/drawing/2014/main" id="{857C6CE5-1108-0A1F-BA64-7B1E2F921EEE}"/>
              </a:ext>
            </a:extLst>
          </p:cNvPr>
          <p:cNvSpPr txBox="1"/>
          <p:nvPr/>
        </p:nvSpPr>
        <p:spPr>
          <a:xfrm>
            <a:off x="3806686" y="4521793"/>
            <a:ext cx="7603431" cy="1274189"/>
          </a:xfrm>
          <a:prstGeom prst="rect">
            <a:avLst/>
          </a:prstGeom>
          <a:noFill/>
          <a:ln w="3175">
            <a:solidFill>
              <a:schemeClr val="bg2">
                <a:lumMod val="25000"/>
              </a:schemeClr>
            </a:solidFill>
          </a:ln>
        </p:spPr>
        <p:txBody>
          <a:bodyPr wrap="square" lIns="91440" tIns="216000" rIns="91440" bIns="144000" rtlCol="0" anchor="ctr" anchorCtr="0">
            <a:noAutofit/>
          </a:bodyPr>
          <a:lstStyle/>
          <a:p>
            <a:pPr marL="285750" indent="-285750" algn="r" rtl="1">
              <a:buClr>
                <a:schemeClr val="accent1"/>
              </a:buClr>
              <a:buFont typeface="Arial" panose="020B0604020202020204" pitchFamily="34" charset="0"/>
              <a:buChar char="•"/>
            </a:pPr>
            <a:r>
              <a:rPr lang="ar-SA" altLang="en-US" sz="1600">
                <a:latin typeface="Trebuchet MS"/>
              </a:rPr>
              <a:t>احتفظ بها في كوب البراز الأولي.</a:t>
            </a:r>
          </a:p>
          <a:p>
            <a:pPr marL="285750" indent="-285750" algn="r">
              <a:buClr>
                <a:schemeClr val="accent1"/>
              </a:buClr>
              <a:buFont typeface="Arial" panose="020B0604020202020204" pitchFamily="34" charset="0"/>
              <a:buChar char="•"/>
            </a:pPr>
            <a:endParaRPr lang="fr-CH">
              <a:latin typeface="Trebuchet MS" panose="020B0703020202090204" pitchFamily="34" charset="0"/>
            </a:endParaRPr>
          </a:p>
          <a:p>
            <a:pPr marL="285750" indent="-285750" algn="r" rtl="1">
              <a:buClr>
                <a:schemeClr val="accent1"/>
              </a:buClr>
              <a:buFont typeface="Arial" panose="020B0604020202020204" pitchFamily="34" charset="0"/>
              <a:buChar char="•"/>
            </a:pPr>
            <a:r>
              <a:rPr lang="ar-SA" altLang="en-US" sz="1600">
                <a:latin typeface="Trebuchet MS"/>
              </a:rPr>
              <a:t>يمكن استخدام بارافيل أو شريط مانع للتسرب لإغلاق الحاوية ومنع التسرب عند الإمكان!</a:t>
            </a:r>
          </a:p>
        </p:txBody>
      </p:sp>
      <p:sp>
        <p:nvSpPr>
          <p:cNvPr id="5" name="TextBox 4">
            <a:extLst>
              <a:ext uri="{FF2B5EF4-FFF2-40B4-BE49-F238E27FC236}">
                <a16:creationId xmlns:a16="http://schemas.microsoft.com/office/drawing/2014/main" id="{638C7AAD-2EF2-F47F-967F-B9A3DAD335EC}"/>
              </a:ext>
            </a:extLst>
          </p:cNvPr>
          <p:cNvSpPr txBox="1"/>
          <p:nvPr/>
        </p:nvSpPr>
        <p:spPr>
          <a:xfrm>
            <a:off x="3406421" y="4224773"/>
            <a:ext cx="1712220" cy="369332"/>
          </a:xfrm>
          <a:prstGeom prst="rect">
            <a:avLst/>
          </a:prstGeom>
          <a:solidFill>
            <a:schemeClr val="accent3"/>
          </a:solidFill>
        </p:spPr>
        <p:txBody>
          <a:bodyPr wrap="square" rtlCol="0">
            <a:spAutoFit/>
          </a:bodyPr>
          <a:lstStyle/>
          <a:p>
            <a:pPr algn="r" rtl="1"/>
            <a:r>
              <a:rPr lang="ar-SA" altLang="en-US" err="1">
                <a:solidFill>
                  <a:schemeClr val="bg1"/>
                </a:solidFill>
              </a:rPr>
              <a:t>الإجراء</a:t>
            </a:r>
            <a:endParaRPr lang="en-HU">
              <a:solidFill>
                <a:schemeClr val="bg1"/>
              </a:solidFill>
            </a:endParaRPr>
          </a:p>
        </p:txBody>
      </p:sp>
      <p:grpSp>
        <p:nvGrpSpPr>
          <p:cNvPr id="4" name="Group 3">
            <a:extLst>
              <a:ext uri="{FF2B5EF4-FFF2-40B4-BE49-F238E27FC236}">
                <a16:creationId xmlns:a16="http://schemas.microsoft.com/office/drawing/2014/main" id="{B6944D7E-CB48-2F0A-680D-9FC0CD7125F4}"/>
              </a:ext>
            </a:extLst>
          </p:cNvPr>
          <p:cNvGrpSpPr/>
          <p:nvPr/>
        </p:nvGrpSpPr>
        <p:grpSpPr>
          <a:xfrm>
            <a:off x="142581" y="3983660"/>
            <a:ext cx="2391944" cy="1806283"/>
            <a:chOff x="8930911" y="4326160"/>
            <a:chExt cx="2391944" cy="1806283"/>
          </a:xfrm>
        </p:grpSpPr>
        <p:sp>
          <p:nvSpPr>
            <p:cNvPr id="29" name="TextBox 28">
              <a:extLst>
                <a:ext uri="{FF2B5EF4-FFF2-40B4-BE49-F238E27FC236}">
                  <a16:creationId xmlns:a16="http://schemas.microsoft.com/office/drawing/2014/main" id="{8E72F93E-E15A-1F82-05DF-066EA0E8717E}"/>
                </a:ext>
              </a:extLst>
            </p:cNvPr>
            <p:cNvSpPr txBox="1"/>
            <p:nvPr/>
          </p:nvSpPr>
          <p:spPr>
            <a:xfrm>
              <a:off x="9254012" y="4764359"/>
              <a:ext cx="2068843" cy="1368084"/>
            </a:xfrm>
            <a:prstGeom prst="rect">
              <a:avLst/>
            </a:prstGeom>
            <a:solidFill>
              <a:schemeClr val="accent3"/>
            </a:solidFill>
          </p:spPr>
          <p:txBody>
            <a:bodyPr wrap="square" lIns="91440" tIns="324000" rIns="91440" bIns="45720" rtlCol="0" anchor="ctr" anchorCtr="0">
              <a:noAutofit/>
            </a:bodyPr>
            <a:lstStyle/>
            <a:p>
              <a:pPr algn="ctr" rtl="1"/>
              <a:r>
                <a:rPr lang="ar-SA" altLang="en-US" sz="1200">
                  <a:solidFill>
                    <a:schemeClr val="bg1"/>
                  </a:solidFill>
                  <a:latin typeface="Trebuchet MS"/>
                  <a:cs typeface="Arial"/>
                </a:rPr>
                <a:t>اختبار تشخيص سريع</a:t>
              </a:r>
              <a:endParaRPr lang="en-GB" sz="1600">
                <a:solidFill>
                  <a:schemeClr val="bg1"/>
                </a:solidFill>
                <a:latin typeface="Trebuchet MS" panose="020B0703020202090204" pitchFamily="34" charset="0"/>
                <a:cs typeface="Arial"/>
              </a:endParaRPr>
            </a:p>
            <a:p>
              <a:pPr algn="ctr" rtl="1"/>
              <a:r>
                <a:rPr lang="ar-SA" altLang="en-US" sz="1200">
                  <a:solidFill>
                    <a:schemeClr val="bg1"/>
                  </a:solidFill>
                  <a:latin typeface="Trebuchet MS"/>
                  <a:cs typeface="Arial"/>
                </a:rPr>
                <a:t>زراعة</a:t>
              </a:r>
            </a:p>
            <a:p>
              <a:pPr algn="ctr" rtl="1"/>
              <a:r>
                <a:rPr lang="en-US" sz="1200" err="1">
                  <a:solidFill>
                    <a:schemeClr val="bg1"/>
                  </a:solidFill>
                  <a:latin typeface="Trebuchet MS"/>
                  <a:ea typeface="华文仿宋"/>
                </a:rPr>
                <a:t>تفاعل</a:t>
              </a:r>
              <a:r>
                <a:rPr lang="en-US" sz="1200">
                  <a:solidFill>
                    <a:schemeClr val="bg1"/>
                  </a:solidFill>
                  <a:latin typeface="Trebuchet MS"/>
                  <a:ea typeface="华文仿宋"/>
                </a:rPr>
                <a:t> </a:t>
              </a:r>
              <a:r>
                <a:rPr lang="en-US" sz="1200" err="1">
                  <a:solidFill>
                    <a:schemeClr val="bg1"/>
                  </a:solidFill>
                  <a:latin typeface="Trebuchet MS"/>
                  <a:ea typeface="华文仿宋"/>
                </a:rPr>
                <a:t>البوليميراز</a:t>
              </a:r>
              <a:r>
                <a:rPr lang="en-US" sz="1200">
                  <a:solidFill>
                    <a:schemeClr val="bg1"/>
                  </a:solidFill>
                  <a:latin typeface="Trebuchet MS"/>
                  <a:ea typeface="华文仿宋"/>
                </a:rPr>
                <a:t> </a:t>
              </a:r>
              <a:r>
                <a:rPr lang="en-US" sz="1200" err="1">
                  <a:solidFill>
                    <a:srgbClr val="FFFFFF"/>
                  </a:solidFill>
                  <a:latin typeface="Trebuchet MS"/>
                  <a:ea typeface="华文仿宋"/>
                </a:rPr>
                <a:t>المتسلسل</a:t>
              </a:r>
              <a:r>
                <a:rPr lang="en-US" altLang="zh-CN" sz="1200">
                  <a:solidFill>
                    <a:schemeClr val="bg1"/>
                  </a:solidFill>
                  <a:latin typeface="Trebuchet MS"/>
                  <a:ea typeface="华文仿宋"/>
                </a:rPr>
                <a:t>...</a:t>
              </a:r>
              <a:endParaRPr lang="en-US">
                <a:solidFill>
                  <a:schemeClr val="bg1"/>
                </a:solidFill>
              </a:endParaRPr>
            </a:p>
          </p:txBody>
        </p:sp>
        <p:sp>
          <p:nvSpPr>
            <p:cNvPr id="6" name="TextBox 5">
              <a:extLst>
                <a:ext uri="{FF2B5EF4-FFF2-40B4-BE49-F238E27FC236}">
                  <a16:creationId xmlns:a16="http://schemas.microsoft.com/office/drawing/2014/main" id="{99E26566-5D19-897E-88F4-CFC7CECCC0E3}"/>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pPr algn="r" rtl="1"/>
              <a:r>
                <a:rPr lang="ar-SA" altLang="en-US">
                  <a:solidFill>
                    <a:schemeClr val="bg1"/>
                  </a:solidFill>
                </a:rPr>
                <a:t>التوافق مع طرق الاختبار</a:t>
              </a:r>
            </a:p>
          </p:txBody>
        </p:sp>
      </p:grpSp>
      <p:sp>
        <p:nvSpPr>
          <p:cNvPr id="8" name="TextBox 7">
            <a:extLst>
              <a:ext uri="{FF2B5EF4-FFF2-40B4-BE49-F238E27FC236}">
                <a16:creationId xmlns:a16="http://schemas.microsoft.com/office/drawing/2014/main" id="{BABE4871-98A5-C2CB-EB71-40AEE7117BB1}"/>
              </a:ext>
            </a:extLst>
          </p:cNvPr>
          <p:cNvSpPr txBox="1"/>
          <p:nvPr/>
        </p:nvSpPr>
        <p:spPr>
          <a:xfrm>
            <a:off x="3806686" y="1767309"/>
            <a:ext cx="7603431" cy="1874512"/>
          </a:xfrm>
          <a:prstGeom prst="rect">
            <a:avLst/>
          </a:prstGeom>
          <a:noFill/>
          <a:ln w="3175">
            <a:solidFill>
              <a:schemeClr val="bg2">
                <a:lumMod val="25000"/>
              </a:schemeClr>
            </a:solidFill>
          </a:ln>
        </p:spPr>
        <p:txBody>
          <a:bodyPr wrap="square" lIns="91440" tIns="216000" rIns="91440" bIns="144000" rtlCol="0" anchor="ctr" anchorCtr="0">
            <a:noAutofit/>
          </a:bodyPr>
          <a:lstStyle/>
          <a:p>
            <a:pPr marL="285750" indent="-285750" algn="r" rtl="1">
              <a:buClr>
                <a:schemeClr val="accent1"/>
              </a:buClr>
              <a:buFont typeface="Arial" panose="020B0604020202020204" pitchFamily="34" charset="0"/>
              <a:buChar char="•"/>
            </a:pPr>
            <a:r>
              <a:rPr lang="ar-SA" altLang="en-US" sz="1600">
                <a:latin typeface="Trebuchet MS"/>
              </a:rPr>
              <a:t>للاختبار خلال ساعتين فقط من تاريخ التجميع.</a:t>
            </a:r>
            <a:endParaRPr lang="en-US">
              <a:latin typeface="Trebuchet MS" panose="020B0703020202090204" pitchFamily="34" charset="0"/>
            </a:endParaRPr>
          </a:p>
          <a:p>
            <a:pPr marL="285750" indent="-285750" algn="r">
              <a:buClr>
                <a:schemeClr val="accent1"/>
              </a:buClr>
              <a:buFont typeface="Arial" panose="020B0604020202020204" pitchFamily="34" charset="0"/>
              <a:buChar char="•"/>
            </a:pPr>
            <a:endParaRPr lang="en-US" sz="1800">
              <a:latin typeface="Trebuchet MS" panose="020B0703020202090204" pitchFamily="34" charset="0"/>
            </a:endParaRPr>
          </a:p>
          <a:p>
            <a:pPr marL="285750" indent="-285750" algn="r" rtl="1">
              <a:buClr>
                <a:schemeClr val="accent1"/>
              </a:buClr>
              <a:buFont typeface="Arial" panose="020B0604020202020204" pitchFamily="34" charset="0"/>
              <a:buChar char="•"/>
            </a:pPr>
            <a:r>
              <a:rPr lang="ar-SA" altLang="en-US" sz="1600">
                <a:latin typeface="Trebuchet MS"/>
              </a:rPr>
              <a:t>يجب نقله في درجات حرارة الغرفة (22 درجة مئوية - 25 درجة مئوية).</a:t>
            </a:r>
            <a:endParaRPr lang="en-US" sz="1800">
              <a:latin typeface="Trebuchet MS" panose="020B0703020202090204" pitchFamily="34" charset="0"/>
            </a:endParaRPr>
          </a:p>
          <a:p>
            <a:pPr marL="285750" indent="-285750" algn="r">
              <a:buClr>
                <a:schemeClr val="accent1"/>
              </a:buClr>
              <a:buFont typeface="Arial" panose="020B0604020202020204" pitchFamily="34" charset="0"/>
              <a:buChar char="•"/>
            </a:pPr>
            <a:endParaRPr lang="en-US" sz="1800">
              <a:latin typeface="Trebuchet MS" panose="020B0703020202090204" pitchFamily="34" charset="0"/>
            </a:endParaRPr>
          </a:p>
          <a:p>
            <a:pPr marL="285750" indent="-285750" algn="r" rtl="1">
              <a:buClr>
                <a:schemeClr val="accent1"/>
              </a:buClr>
              <a:buFont typeface="Arial" panose="020B0604020202020204" pitchFamily="34" charset="0"/>
              <a:buChar char="•"/>
            </a:pPr>
            <a:r>
              <a:rPr lang="ar-SA" altLang="en-US" sz="1600">
                <a:latin typeface="Trebuchet MS"/>
              </a:rPr>
              <a:t>ابقِ الحاوية بعيدًا عن أشعة الشمس المباشرة.</a:t>
            </a:r>
            <a:endParaRPr lang="en-US" sz="1800">
              <a:latin typeface="Trebuchet MS" panose="020B0703020202090204" pitchFamily="34" charset="0"/>
            </a:endParaRPr>
          </a:p>
        </p:txBody>
      </p:sp>
      <p:cxnSp>
        <p:nvCxnSpPr>
          <p:cNvPr id="11" name="Straight Connector 10">
            <a:extLst>
              <a:ext uri="{FF2B5EF4-FFF2-40B4-BE49-F238E27FC236}">
                <a16:creationId xmlns:a16="http://schemas.microsoft.com/office/drawing/2014/main" id="{63384CD2-F476-EA96-CE22-B1E1E35594B5}"/>
              </a:ext>
            </a:extLst>
          </p:cNvPr>
          <p:cNvCxnSpPr>
            <a:cxnSpLocks/>
          </p:cNvCxnSpPr>
          <p:nvPr/>
        </p:nvCxnSpPr>
        <p:spPr>
          <a:xfrm>
            <a:off x="3052120" y="1541498"/>
            <a:ext cx="0" cy="4284679"/>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75D27A9-7A9B-598E-E2A4-4FCBA9340747}"/>
              </a:ext>
            </a:extLst>
          </p:cNvPr>
          <p:cNvSpPr txBox="1"/>
          <p:nvPr/>
        </p:nvSpPr>
        <p:spPr>
          <a:xfrm>
            <a:off x="3406429" y="1541498"/>
            <a:ext cx="1712220" cy="369332"/>
          </a:xfrm>
          <a:prstGeom prst="rect">
            <a:avLst/>
          </a:prstGeom>
          <a:solidFill>
            <a:schemeClr val="accent3"/>
          </a:solidFill>
        </p:spPr>
        <p:txBody>
          <a:bodyPr wrap="square" rtlCol="0">
            <a:spAutoFit/>
          </a:bodyPr>
          <a:lstStyle/>
          <a:p>
            <a:pPr algn="r" rtl="1"/>
            <a:r>
              <a:rPr lang="ar-SA" altLang="en-US">
                <a:solidFill>
                  <a:schemeClr val="bg1"/>
                </a:solidFill>
              </a:rPr>
              <a:t>الحفظ</a:t>
            </a:r>
            <a:endParaRPr lang="en-HU">
              <a:solidFill>
                <a:schemeClr val="bg1"/>
              </a:solidFill>
            </a:endParaRPr>
          </a:p>
        </p:txBody>
      </p:sp>
      <p:grpSp>
        <p:nvGrpSpPr>
          <p:cNvPr id="17" name="Group 16">
            <a:extLst>
              <a:ext uri="{FF2B5EF4-FFF2-40B4-BE49-F238E27FC236}">
                <a16:creationId xmlns:a16="http://schemas.microsoft.com/office/drawing/2014/main" id="{1124109D-341C-1307-5F6A-87C31A34AF1A}"/>
              </a:ext>
            </a:extLst>
          </p:cNvPr>
          <p:cNvGrpSpPr/>
          <p:nvPr/>
        </p:nvGrpSpPr>
        <p:grpSpPr>
          <a:xfrm>
            <a:off x="3406421" y="2207850"/>
            <a:ext cx="1668134" cy="2099655"/>
            <a:chOff x="10224388" y="3429001"/>
            <a:chExt cx="1874512" cy="2360942"/>
          </a:xfrm>
        </p:grpSpPr>
        <p:sp>
          <p:nvSpPr>
            <p:cNvPr id="2" name="Oval 1">
              <a:extLst>
                <a:ext uri="{FF2B5EF4-FFF2-40B4-BE49-F238E27FC236}">
                  <a16:creationId xmlns:a16="http://schemas.microsoft.com/office/drawing/2014/main" id="{167F1463-CF13-06EF-23CC-92C9118F6FC8}"/>
                </a:ext>
              </a:extLst>
            </p:cNvPr>
            <p:cNvSpPr/>
            <p:nvPr/>
          </p:nvSpPr>
          <p:spPr>
            <a:xfrm>
              <a:off x="10224388" y="3704314"/>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18" name="Picture 17">
              <a:extLst>
                <a:ext uri="{FF2B5EF4-FFF2-40B4-BE49-F238E27FC236}">
                  <a16:creationId xmlns:a16="http://schemas.microsoft.com/office/drawing/2014/main" id="{34219358-12EF-F687-742F-194C8ED020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311" t="19424" r="32170" b="22745"/>
            <a:stretch/>
          </p:blipFill>
          <p:spPr>
            <a:xfrm>
              <a:off x="10416209" y="3429001"/>
              <a:ext cx="1490870" cy="2360942"/>
            </a:xfrm>
            <a:prstGeom prst="rect">
              <a:avLst/>
            </a:prstGeom>
          </p:spPr>
        </p:pic>
      </p:grpSp>
      <p:sp>
        <p:nvSpPr>
          <p:cNvPr id="12" name="Google Shape;18;p31">
            <a:extLst>
              <a:ext uri="{FF2B5EF4-FFF2-40B4-BE49-F238E27FC236}">
                <a16:creationId xmlns:a16="http://schemas.microsoft.com/office/drawing/2014/main" id="{A04FE3A1-D780-A0D4-5A35-D229CFD4C04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sz="1200">
                <a:solidFill>
                  <a:schemeClr val="tx1">
                    <a:lumMod val="40000"/>
                    <a:lumOff val="60000"/>
                  </a:schemeClr>
                </a:solidFill>
              </a:rPr>
              <a:t>5</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4192576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4C7A5B9-7AC3-F4DF-8F5C-9A050CA99960}"/>
              </a:ext>
            </a:extLst>
          </p:cNvPr>
          <p:cNvSpPr txBox="1">
            <a:spLocks/>
          </p:cNvSpPr>
          <p:nvPr/>
        </p:nvSpPr>
        <p:spPr>
          <a:xfrm>
            <a:off x="0" y="309276"/>
            <a:ext cx="12078269"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rtl="1">
              <a:lnSpc>
                <a:spcPct val="100000"/>
              </a:lnSpc>
            </a:pPr>
            <a:r>
              <a:rPr lang="ar-SA" altLang="en-US" sz="4400">
                <a:solidFill>
                  <a:schemeClr val="accent1"/>
                </a:solidFill>
                <a:latin typeface="Trebuchet MS"/>
              </a:rPr>
              <a:t>العينة في ماء البيبتون القلوي (APW)</a:t>
            </a:r>
          </a:p>
        </p:txBody>
      </p:sp>
      <p:cxnSp>
        <p:nvCxnSpPr>
          <p:cNvPr id="24" name="Straight Connector 23">
            <a:extLst>
              <a:ext uri="{FF2B5EF4-FFF2-40B4-BE49-F238E27FC236}">
                <a16:creationId xmlns:a16="http://schemas.microsoft.com/office/drawing/2014/main" id="{0D35ACF8-36FA-049F-1164-719A4BEEA7AF}"/>
              </a:ext>
            </a:extLst>
          </p:cNvPr>
          <p:cNvCxnSpPr>
            <a:cxnSpLocks/>
          </p:cNvCxnSpPr>
          <p:nvPr/>
        </p:nvCxnSpPr>
        <p:spPr>
          <a:xfrm>
            <a:off x="3886200" y="999450"/>
            <a:ext cx="7354957" cy="13078"/>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0" name="Group 9">
            <a:extLst>
              <a:ext uri="{FF2B5EF4-FFF2-40B4-BE49-F238E27FC236}">
                <a16:creationId xmlns:a16="http://schemas.microsoft.com/office/drawing/2014/main" id="{BB764DBF-27C8-A7A8-7928-040C0A58BE92}"/>
              </a:ext>
            </a:extLst>
          </p:cNvPr>
          <p:cNvGrpSpPr/>
          <p:nvPr/>
        </p:nvGrpSpPr>
        <p:grpSpPr>
          <a:xfrm>
            <a:off x="334651" y="1844774"/>
            <a:ext cx="2243914" cy="2118812"/>
            <a:chOff x="1214903" y="1671088"/>
            <a:chExt cx="2243914" cy="2118812"/>
          </a:xfrm>
        </p:grpSpPr>
        <p:sp>
          <p:nvSpPr>
            <p:cNvPr id="21" name="Oval 20">
              <a:extLst>
                <a:ext uri="{FF2B5EF4-FFF2-40B4-BE49-F238E27FC236}">
                  <a16:creationId xmlns:a16="http://schemas.microsoft.com/office/drawing/2014/main" id="{C526CF4C-DCEA-8C3A-29D1-87821A3B105B}"/>
                </a:ext>
              </a:extLst>
            </p:cNvPr>
            <p:cNvSpPr/>
            <p:nvPr/>
          </p:nvSpPr>
          <p:spPr>
            <a:xfrm>
              <a:off x="1340005" y="1671088"/>
              <a:ext cx="2118812" cy="2118812"/>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5234930-41A3-AD81-40FE-D81E46A5F5B0}"/>
                </a:ext>
              </a:extLst>
            </p:cNvPr>
            <p:cNvSpPr txBox="1"/>
            <p:nvPr/>
          </p:nvSpPr>
          <p:spPr>
            <a:xfrm>
              <a:off x="1340005" y="2257561"/>
              <a:ext cx="2118812" cy="907941"/>
            </a:xfrm>
            <a:prstGeom prst="rect">
              <a:avLst/>
            </a:prstGeom>
            <a:noFill/>
          </p:spPr>
          <p:txBody>
            <a:bodyPr wrap="square" lIns="91440" tIns="45720" rIns="91440" bIns="45720" rtlCol="0" anchor="t">
              <a:spAutoFit/>
            </a:bodyPr>
            <a:lstStyle/>
            <a:p>
              <a:pPr algn="ctr" rtl="1">
                <a:spcAft>
                  <a:spcPts val="600"/>
                </a:spcAft>
              </a:pPr>
              <a:r>
                <a:rPr lang="ar-SA" altLang="en-US" sz="1600" b="1">
                  <a:solidFill>
                    <a:schemeClr val="accent1"/>
                  </a:solidFill>
                  <a:latin typeface="Trebuchet MS"/>
                  <a:cs typeface="Arial"/>
                </a:rPr>
                <a:t>APW
</a:t>
              </a:r>
              <a:r>
                <a:rPr lang="ar-SA" altLang="en-US" sz="1600" b="1">
                  <a:latin typeface="Trebuchet MS"/>
                  <a:cs typeface="Arial"/>
                </a:rPr>
                <a:t>أنابيب مع غطاء لولبي، ماصات نقل أو مسحات</a:t>
              </a:r>
            </a:p>
          </p:txBody>
        </p:sp>
        <p:sp>
          <p:nvSpPr>
            <p:cNvPr id="23" name="TextBox 22">
              <a:extLst>
                <a:ext uri="{FF2B5EF4-FFF2-40B4-BE49-F238E27FC236}">
                  <a16:creationId xmlns:a16="http://schemas.microsoft.com/office/drawing/2014/main" id="{7F2FF0D6-1749-EF8B-1F40-BCA79BFA8A83}"/>
                </a:ext>
              </a:extLst>
            </p:cNvPr>
            <p:cNvSpPr txBox="1"/>
            <p:nvPr/>
          </p:nvSpPr>
          <p:spPr>
            <a:xfrm>
              <a:off x="1214903" y="1718833"/>
              <a:ext cx="1860605" cy="338554"/>
            </a:xfrm>
            <a:prstGeom prst="rect">
              <a:avLst/>
            </a:prstGeom>
            <a:solidFill>
              <a:schemeClr val="bg2">
                <a:lumMod val="25000"/>
              </a:schemeClr>
            </a:solidFill>
          </p:spPr>
          <p:txBody>
            <a:bodyPr wrap="square" rtlCol="0">
              <a:spAutoFit/>
            </a:bodyPr>
            <a:lstStyle/>
            <a:p>
              <a:pPr algn="ctr" rtl="1"/>
              <a:r>
                <a:rPr lang="ar-SA" altLang="en-US" sz="1600">
                  <a:solidFill>
                    <a:schemeClr val="bg1"/>
                  </a:solidFill>
                </a:rPr>
                <a:t>المواد المطلوبة</a:t>
              </a:r>
            </a:p>
          </p:txBody>
        </p:sp>
      </p:grpSp>
      <p:sp>
        <p:nvSpPr>
          <p:cNvPr id="3" name="TextBox 2">
            <a:extLst>
              <a:ext uri="{FF2B5EF4-FFF2-40B4-BE49-F238E27FC236}">
                <a16:creationId xmlns:a16="http://schemas.microsoft.com/office/drawing/2014/main" id="{F022594E-45E5-A651-168C-2736152E408B}"/>
              </a:ext>
            </a:extLst>
          </p:cNvPr>
          <p:cNvSpPr txBox="1"/>
          <p:nvPr/>
        </p:nvSpPr>
        <p:spPr>
          <a:xfrm>
            <a:off x="3805686" y="3976282"/>
            <a:ext cx="7435457" cy="1538639"/>
          </a:xfrm>
          <a:prstGeom prst="rect">
            <a:avLst/>
          </a:prstGeom>
          <a:noFill/>
          <a:ln w="3175">
            <a:solidFill>
              <a:schemeClr val="bg2">
                <a:lumMod val="25000"/>
              </a:schemeClr>
            </a:solidFill>
          </a:ln>
        </p:spPr>
        <p:txBody>
          <a:bodyPr wrap="square" lIns="91440" tIns="251999" rIns="91440" bIns="144000" rtlCol="0" anchor="t">
            <a:spAutoFit/>
          </a:bodyPr>
          <a:lstStyle/>
          <a:p>
            <a:pPr marL="285750" indent="-285750" algn="r" rtl="1">
              <a:spcAft>
                <a:spcPts val="1200"/>
              </a:spcAft>
              <a:buClr>
                <a:schemeClr val="accent1"/>
              </a:buClr>
              <a:buFont typeface="Arial" panose="020B0604020202020204" pitchFamily="34" charset="0"/>
              <a:buChar char="•"/>
            </a:pPr>
            <a:r>
              <a:rPr lang="ar-SA" altLang="en-US" sz="1800">
                <a:latin typeface="Trebuchet MS"/>
                <a:cs typeface="Arial"/>
              </a:rPr>
              <a:t>انقل المادة البرازية من الحاوية الأولية</a:t>
            </a:r>
            <a:r>
              <a:rPr lang="fr-FR" altLang="en-US" sz="1800">
                <a:latin typeface="Trebuchet MS"/>
                <a:cs typeface="Arial"/>
              </a:rPr>
              <a:t> </a:t>
            </a:r>
            <a:r>
              <a:rPr lang="ar-SA" altLang="en-US">
                <a:latin typeface="Trebuchet MS"/>
                <a:cs typeface="Arial"/>
              </a:rPr>
              <a:t>إلى</a:t>
            </a:r>
            <a:r>
              <a:rPr lang="ar-SA" altLang="en-US" sz="1800">
                <a:latin typeface="Trebuchet MS"/>
                <a:cs typeface="Arial"/>
              </a:rPr>
              <a:t> أنبوب </a:t>
            </a:r>
            <a:r>
              <a:rPr lang="ar-SA" altLang="en-US">
                <a:solidFill>
                  <a:srgbClr val="414142"/>
                </a:solidFill>
                <a:latin typeface="Trebuchet MS"/>
                <a:cs typeface="Arial"/>
              </a:rPr>
              <a:t>ماء </a:t>
            </a:r>
            <a:r>
              <a:rPr lang="ar-SA" altLang="en-US" err="1">
                <a:solidFill>
                  <a:srgbClr val="414142"/>
                </a:solidFill>
                <a:latin typeface="Trebuchet MS"/>
                <a:cs typeface="Arial"/>
              </a:rPr>
              <a:t>البيبتون</a:t>
            </a:r>
            <a:r>
              <a:rPr lang="ar-SA" altLang="en-US">
                <a:solidFill>
                  <a:srgbClr val="414142"/>
                </a:solidFill>
                <a:latin typeface="Trebuchet MS"/>
                <a:cs typeface="Arial"/>
              </a:rPr>
              <a:t> القلوي</a:t>
            </a:r>
            <a:r>
              <a:rPr lang="ar-SA" altLang="en-US" sz="1800">
                <a:latin typeface="Trebuchet MS"/>
                <a:cs typeface="Arial"/>
              </a:rPr>
              <a:t>.</a:t>
            </a:r>
          </a:p>
          <a:p>
            <a:pPr marL="285750" indent="-285750" algn="r" rtl="1">
              <a:spcAft>
                <a:spcPts val="1200"/>
              </a:spcAft>
              <a:buClr>
                <a:schemeClr val="accent1"/>
              </a:buClr>
              <a:buFont typeface="Arial" panose="020B0604020202020204" pitchFamily="34" charset="0"/>
              <a:buChar char="•"/>
            </a:pPr>
            <a:r>
              <a:rPr lang="ar-SA" altLang="en-US" sz="1800">
                <a:latin typeface="Trebuchet MS"/>
                <a:cs typeface="Arial"/>
              </a:rPr>
              <a:t>بارافيل أو شريط مانع للتسرب لإغلاق الحاوية ومنْع التسرب عند الإمكان!</a:t>
            </a:r>
            <a:endParaRPr lang="en-GB">
              <a:latin typeface="Trebuchet MS"/>
              <a:cs typeface="Arial"/>
            </a:endParaRPr>
          </a:p>
          <a:p>
            <a:pPr marL="285750" indent="-285750" algn="r" rtl="1">
              <a:spcAft>
                <a:spcPts val="1200"/>
              </a:spcAft>
              <a:buClr>
                <a:schemeClr val="accent1"/>
              </a:buClr>
              <a:buFont typeface="Arial" panose="020B0604020202020204" pitchFamily="34" charset="0"/>
              <a:buChar char="•"/>
            </a:pPr>
            <a:r>
              <a:rPr lang="ar-SA" altLang="en-US" sz="1800" b="1">
                <a:solidFill>
                  <a:schemeClr val="accent1"/>
                </a:solidFill>
                <a:latin typeface="Trebuchet MS"/>
                <a:cs typeface="Arial"/>
              </a:rPr>
              <a:t>ملاحظة: يجب ألا تتجاوز المادة البرازية 10٪ من حجم الإثراء APW.</a:t>
            </a:r>
            <a:endParaRPr lang="en-HU">
              <a:solidFill>
                <a:schemeClr val="accent1"/>
              </a:solidFill>
              <a:latin typeface="Trebuchet MS"/>
              <a:cs typeface="Arial"/>
            </a:endParaRPr>
          </a:p>
        </p:txBody>
      </p:sp>
      <p:sp>
        <p:nvSpPr>
          <p:cNvPr id="9" name="TextBox 8">
            <a:extLst>
              <a:ext uri="{FF2B5EF4-FFF2-40B4-BE49-F238E27FC236}">
                <a16:creationId xmlns:a16="http://schemas.microsoft.com/office/drawing/2014/main" id="{E0D58745-8389-C282-4199-CD3B6B1ED751}"/>
              </a:ext>
            </a:extLst>
          </p:cNvPr>
          <p:cNvSpPr txBox="1"/>
          <p:nvPr/>
        </p:nvSpPr>
        <p:spPr>
          <a:xfrm>
            <a:off x="3805686" y="2035949"/>
            <a:ext cx="7435467" cy="1409956"/>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gn="r" rtl="1">
              <a:spcAft>
                <a:spcPts val="1200"/>
              </a:spcAft>
              <a:buClr>
                <a:schemeClr val="accent1"/>
              </a:buClr>
              <a:buFont typeface="Arial" panose="020B0604020202020204" pitchFamily="34" charset="0"/>
              <a:buChar char="•"/>
            </a:pPr>
            <a:r>
              <a:rPr lang="ar-SA" altLang="en-US" sz="1600">
                <a:latin typeface="Trebuchet MS"/>
              </a:rPr>
              <a:t>للاختبار خلال 24 ساعة فقط من تاريخ التجميع.</a:t>
            </a:r>
            <a:endParaRPr lang="en-US" sz="1800">
              <a:latin typeface="Trebuchet MS"/>
            </a:endParaRPr>
          </a:p>
          <a:p>
            <a:pPr marL="285750" indent="-285750" algn="r" rtl="1">
              <a:spcAft>
                <a:spcPts val="1200"/>
              </a:spcAft>
              <a:buClr>
                <a:schemeClr val="accent1"/>
              </a:buClr>
              <a:buFont typeface="Arial" panose="020B0604020202020204" pitchFamily="34" charset="0"/>
              <a:buChar char="•"/>
            </a:pPr>
            <a:r>
              <a:rPr lang="ar-SA" altLang="en-US" sz="1600">
                <a:latin typeface="Trebuchet MS"/>
              </a:rPr>
              <a:t>يجب نقله في درجات حرارة الغرفة (22 درجة مئوية - 25 درجة مئوية).</a:t>
            </a:r>
            <a:endParaRPr lang="en-US" sz="1800">
              <a:latin typeface="Trebuchet MS"/>
            </a:endParaRPr>
          </a:p>
          <a:p>
            <a:pPr marL="285750" indent="-285750" algn="r" rtl="1">
              <a:spcAft>
                <a:spcPts val="1200"/>
              </a:spcAft>
              <a:buClr>
                <a:schemeClr val="accent1"/>
              </a:buClr>
              <a:buFont typeface="Arial" panose="020B0604020202020204" pitchFamily="34" charset="0"/>
              <a:buChar char="•"/>
            </a:pPr>
            <a:r>
              <a:rPr lang="ar-SA" altLang="en-US" sz="1600">
                <a:latin typeface="Trebuchet MS"/>
              </a:rPr>
              <a:t>ابقِ الحاوية بعيدًا عن أشعة الشمس المباشرة.</a:t>
            </a:r>
            <a:endParaRPr lang="en-US" sz="1800">
              <a:latin typeface="Trebuchet MS"/>
            </a:endParaRPr>
          </a:p>
        </p:txBody>
      </p:sp>
      <p:sp>
        <p:nvSpPr>
          <p:cNvPr id="19" name="TextBox 18">
            <a:extLst>
              <a:ext uri="{FF2B5EF4-FFF2-40B4-BE49-F238E27FC236}">
                <a16:creationId xmlns:a16="http://schemas.microsoft.com/office/drawing/2014/main" id="{5806EBB5-80FA-2041-72E3-4F5792387F98}"/>
              </a:ext>
            </a:extLst>
          </p:cNvPr>
          <p:cNvSpPr txBox="1"/>
          <p:nvPr/>
        </p:nvSpPr>
        <p:spPr>
          <a:xfrm>
            <a:off x="3406429" y="1750217"/>
            <a:ext cx="1712220" cy="369332"/>
          </a:xfrm>
          <a:prstGeom prst="rect">
            <a:avLst/>
          </a:prstGeom>
          <a:solidFill>
            <a:schemeClr val="accent3"/>
          </a:solidFill>
        </p:spPr>
        <p:txBody>
          <a:bodyPr wrap="square" rtlCol="0">
            <a:spAutoFit/>
          </a:bodyPr>
          <a:lstStyle/>
          <a:p>
            <a:pPr algn="r" rtl="1"/>
            <a:r>
              <a:rPr lang="ar-SA" altLang="en-US">
                <a:solidFill>
                  <a:schemeClr val="bg1"/>
                </a:solidFill>
              </a:rPr>
              <a:t>الحفظ</a:t>
            </a:r>
            <a:endParaRPr lang="en-HU">
              <a:solidFill>
                <a:schemeClr val="bg1"/>
              </a:solidFill>
            </a:endParaRPr>
          </a:p>
        </p:txBody>
      </p:sp>
      <p:sp>
        <p:nvSpPr>
          <p:cNvPr id="25" name="TextBox 24">
            <a:extLst>
              <a:ext uri="{FF2B5EF4-FFF2-40B4-BE49-F238E27FC236}">
                <a16:creationId xmlns:a16="http://schemas.microsoft.com/office/drawing/2014/main" id="{8A74C11A-B68D-BC12-DC3F-F37BD1169539}"/>
              </a:ext>
            </a:extLst>
          </p:cNvPr>
          <p:cNvSpPr txBox="1"/>
          <p:nvPr/>
        </p:nvSpPr>
        <p:spPr>
          <a:xfrm>
            <a:off x="3407761" y="3780950"/>
            <a:ext cx="1712220" cy="369332"/>
          </a:xfrm>
          <a:prstGeom prst="rect">
            <a:avLst/>
          </a:prstGeom>
          <a:solidFill>
            <a:schemeClr val="accent3"/>
          </a:solidFill>
        </p:spPr>
        <p:txBody>
          <a:bodyPr wrap="square" rtlCol="0">
            <a:spAutoFit/>
          </a:bodyPr>
          <a:lstStyle/>
          <a:p>
            <a:pPr algn="r" rtl="1"/>
            <a:r>
              <a:rPr lang="ar-SA" altLang="en-US" err="1">
                <a:solidFill>
                  <a:schemeClr val="bg1"/>
                </a:solidFill>
              </a:rPr>
              <a:t>الإجراء</a:t>
            </a:r>
            <a:endParaRPr lang="en-HU">
              <a:solidFill>
                <a:schemeClr val="bg1"/>
              </a:solidFill>
            </a:endParaRPr>
          </a:p>
        </p:txBody>
      </p:sp>
      <p:grpSp>
        <p:nvGrpSpPr>
          <p:cNvPr id="26" name="Group 25">
            <a:extLst>
              <a:ext uri="{FF2B5EF4-FFF2-40B4-BE49-F238E27FC236}">
                <a16:creationId xmlns:a16="http://schemas.microsoft.com/office/drawing/2014/main" id="{D7E9EDA3-C558-1B4E-36DB-8FA2E55F74E6}"/>
              </a:ext>
            </a:extLst>
          </p:cNvPr>
          <p:cNvGrpSpPr/>
          <p:nvPr/>
        </p:nvGrpSpPr>
        <p:grpSpPr>
          <a:xfrm>
            <a:off x="3322346" y="4280180"/>
            <a:ext cx="1633550" cy="2026326"/>
            <a:chOff x="10053936" y="3081131"/>
            <a:chExt cx="1874512" cy="2534478"/>
          </a:xfrm>
        </p:grpSpPr>
        <p:sp>
          <p:nvSpPr>
            <p:cNvPr id="2" name="Oval 1">
              <a:extLst>
                <a:ext uri="{FF2B5EF4-FFF2-40B4-BE49-F238E27FC236}">
                  <a16:creationId xmlns:a16="http://schemas.microsoft.com/office/drawing/2014/main" id="{BA914224-D688-8CD1-4029-60B5A6E55B41}"/>
                </a:ext>
              </a:extLst>
            </p:cNvPr>
            <p:cNvSpPr/>
            <p:nvPr/>
          </p:nvSpPr>
          <p:spPr>
            <a:xfrm>
              <a:off x="10053936" y="3548270"/>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16" name="Picture 15">
              <a:extLst>
                <a:ext uri="{FF2B5EF4-FFF2-40B4-BE49-F238E27FC236}">
                  <a16:creationId xmlns:a16="http://schemas.microsoft.com/office/drawing/2014/main" id="{472630A4-250A-DE16-B65A-D3BF5C2F33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803" t="18888" r="35093" b="17654"/>
            <a:stretch/>
          </p:blipFill>
          <p:spPr>
            <a:xfrm>
              <a:off x="10496390" y="3081131"/>
              <a:ext cx="1122453" cy="2534478"/>
            </a:xfrm>
            <a:prstGeom prst="rect">
              <a:avLst/>
            </a:prstGeom>
          </p:spPr>
        </p:pic>
      </p:grpSp>
      <p:cxnSp>
        <p:nvCxnSpPr>
          <p:cNvPr id="4" name="Straight Connector 3">
            <a:extLst>
              <a:ext uri="{FF2B5EF4-FFF2-40B4-BE49-F238E27FC236}">
                <a16:creationId xmlns:a16="http://schemas.microsoft.com/office/drawing/2014/main" id="{ECDBA7DE-58E2-9C94-9116-849AE97DA427}"/>
              </a:ext>
            </a:extLst>
          </p:cNvPr>
          <p:cNvCxnSpPr>
            <a:cxnSpLocks/>
          </p:cNvCxnSpPr>
          <p:nvPr/>
        </p:nvCxnSpPr>
        <p:spPr>
          <a:xfrm>
            <a:off x="3057117" y="1651508"/>
            <a:ext cx="0" cy="4725436"/>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99290B5-536D-E13D-77E1-DF4AEF96A43F}"/>
              </a:ext>
            </a:extLst>
          </p:cNvPr>
          <p:cNvGrpSpPr/>
          <p:nvPr/>
        </p:nvGrpSpPr>
        <p:grpSpPr>
          <a:xfrm>
            <a:off x="240527" y="4423846"/>
            <a:ext cx="2391944" cy="1604914"/>
            <a:chOff x="8930911" y="4326160"/>
            <a:chExt cx="2391944" cy="1604914"/>
          </a:xfrm>
        </p:grpSpPr>
        <p:sp>
          <p:nvSpPr>
            <p:cNvPr id="6" name="TextBox 5">
              <a:extLst>
                <a:ext uri="{FF2B5EF4-FFF2-40B4-BE49-F238E27FC236}">
                  <a16:creationId xmlns:a16="http://schemas.microsoft.com/office/drawing/2014/main" id="{A8CBAF3B-9956-A57E-0C0B-FD67C313D7D1}"/>
                </a:ext>
              </a:extLst>
            </p:cNvPr>
            <p:cNvSpPr txBox="1"/>
            <p:nvPr/>
          </p:nvSpPr>
          <p:spPr>
            <a:xfrm>
              <a:off x="9254012" y="4704810"/>
              <a:ext cx="2068843" cy="1226264"/>
            </a:xfrm>
            <a:prstGeom prst="rect">
              <a:avLst/>
            </a:prstGeom>
            <a:solidFill>
              <a:schemeClr val="accent3"/>
            </a:solidFill>
          </p:spPr>
          <p:txBody>
            <a:bodyPr wrap="square" lIns="91440" tIns="324000" rIns="91440" bIns="45720" rtlCol="0" anchor="ctr" anchorCtr="0">
              <a:noAutofit/>
            </a:bodyPr>
            <a:lstStyle/>
            <a:p>
              <a:pPr algn="ctr" rtl="1"/>
              <a:r>
                <a:rPr lang="ar-SA" altLang="en-US" sz="1200">
                  <a:solidFill>
                    <a:schemeClr val="bg1"/>
                  </a:solidFill>
                  <a:latin typeface="Trebuchet MS"/>
                  <a:cs typeface="Arial"/>
                </a:rPr>
                <a:t>اختبار تشخيص سريع</a:t>
              </a:r>
              <a:endParaRPr lang="en-GB" sz="1600">
                <a:solidFill>
                  <a:schemeClr val="bg1"/>
                </a:solidFill>
                <a:latin typeface="Trebuchet MS" panose="020B0703020202090204" pitchFamily="34" charset="0"/>
                <a:cs typeface="Arial"/>
              </a:endParaRPr>
            </a:p>
            <a:p>
              <a:pPr algn="ctr" rtl="1"/>
              <a:r>
                <a:rPr lang="ar-SA" altLang="en-US" sz="1200">
                  <a:solidFill>
                    <a:schemeClr val="bg1"/>
                  </a:solidFill>
                  <a:latin typeface="Trebuchet MS"/>
                  <a:cs typeface="Arial"/>
                </a:rPr>
                <a:t>زراعة</a:t>
              </a:r>
            </a:p>
            <a:p>
              <a:pPr algn="ctr" rtl="1"/>
              <a:r>
                <a:rPr lang="en-US" sz="1200" err="1">
                  <a:solidFill>
                    <a:srgbClr val="FFFFFF"/>
                  </a:solidFill>
                  <a:latin typeface="Trebuchet MS"/>
                  <a:ea typeface="华文仿宋"/>
                </a:rPr>
                <a:t>تفاعل</a:t>
              </a:r>
              <a:r>
                <a:rPr lang="en-US" sz="1200">
                  <a:solidFill>
                    <a:srgbClr val="FFFFFF"/>
                  </a:solidFill>
                  <a:latin typeface="Trebuchet MS"/>
                  <a:ea typeface="华文仿宋"/>
                </a:rPr>
                <a:t> </a:t>
              </a:r>
              <a:r>
                <a:rPr lang="en-US" sz="1200" err="1">
                  <a:solidFill>
                    <a:srgbClr val="FFFFFF"/>
                  </a:solidFill>
                  <a:latin typeface="Trebuchet MS"/>
                  <a:ea typeface="华文仿宋"/>
                </a:rPr>
                <a:t>البوليميراز</a:t>
              </a:r>
              <a:r>
                <a:rPr lang="en-US" sz="1200">
                  <a:solidFill>
                    <a:srgbClr val="FFFFFF"/>
                  </a:solidFill>
                  <a:latin typeface="Trebuchet MS"/>
                  <a:ea typeface="华文仿宋"/>
                </a:rPr>
                <a:t> </a:t>
              </a:r>
              <a:r>
                <a:rPr lang="en-US" sz="1200" err="1">
                  <a:solidFill>
                    <a:srgbClr val="FFFFFF"/>
                  </a:solidFill>
                  <a:latin typeface="Trebuchet MS"/>
                  <a:ea typeface="华文仿宋"/>
                </a:rPr>
                <a:t>المتسلسل</a:t>
              </a:r>
              <a:r>
                <a:rPr lang="en-US" altLang="zh-CN" sz="1200">
                  <a:solidFill>
                    <a:srgbClr val="FFFFFF"/>
                  </a:solidFill>
                  <a:latin typeface="Trebuchet MS"/>
                  <a:ea typeface="华文仿宋"/>
                </a:rPr>
                <a:t>...</a:t>
              </a:r>
              <a:endParaRPr lang="en-US">
                <a:solidFill>
                  <a:srgbClr val="FFFFFF"/>
                </a:solidFill>
              </a:endParaRPr>
            </a:p>
          </p:txBody>
        </p:sp>
        <p:sp>
          <p:nvSpPr>
            <p:cNvPr id="7" name="TextBox 6">
              <a:extLst>
                <a:ext uri="{FF2B5EF4-FFF2-40B4-BE49-F238E27FC236}">
                  <a16:creationId xmlns:a16="http://schemas.microsoft.com/office/drawing/2014/main" id="{903BA85B-5312-AF2A-2B87-7C1FEF034E1E}"/>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pPr algn="ctr" rtl="1"/>
              <a:r>
                <a:rPr lang="ar-SA" altLang="en-US">
                  <a:solidFill>
                    <a:schemeClr val="bg1"/>
                  </a:solidFill>
                </a:rPr>
                <a:t>التوافق مع طرق الاختبار</a:t>
              </a:r>
            </a:p>
          </p:txBody>
        </p:sp>
      </p:grpSp>
      <p:sp>
        <p:nvSpPr>
          <p:cNvPr id="11" name="Google Shape;18;p31">
            <a:extLst>
              <a:ext uri="{FF2B5EF4-FFF2-40B4-BE49-F238E27FC236}">
                <a16:creationId xmlns:a16="http://schemas.microsoft.com/office/drawing/2014/main" id="{DFFA3361-6E03-F8DD-C116-4A5CC3A739FA}"/>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sz="1200">
                <a:solidFill>
                  <a:schemeClr val="tx1">
                    <a:lumMod val="40000"/>
                    <a:lumOff val="60000"/>
                  </a:schemeClr>
                </a:solidFill>
              </a:rPr>
              <a:t>6</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3527907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1614001-65C8-57BB-8C27-6381BBD26E69}"/>
              </a:ext>
            </a:extLst>
          </p:cNvPr>
          <p:cNvSpPr txBox="1">
            <a:spLocks/>
          </p:cNvSpPr>
          <p:nvPr/>
        </p:nvSpPr>
        <p:spPr>
          <a:xfrm>
            <a:off x="1015890" y="309276"/>
            <a:ext cx="10245668" cy="1499616"/>
          </a:xfrm>
          <a:prstGeom prst="rect">
            <a:avLst/>
          </a:prstGeom>
        </p:spPr>
        <p:txBody>
          <a:bodyPr lIns="91440" tIns="45720" rIns="91440" bIns="45720" anchor="t">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rtl="1">
              <a:lnSpc>
                <a:spcPct val="100000"/>
              </a:lnSpc>
            </a:pPr>
            <a:r>
              <a:rPr lang="ar-SA" altLang="en-US" sz="4400">
                <a:solidFill>
                  <a:schemeClr val="accent1"/>
                </a:solidFill>
                <a:latin typeface="Trebuchet MS"/>
              </a:rPr>
              <a:t>العينة على ورق ترشيح مبلل</a:t>
            </a:r>
          </a:p>
        </p:txBody>
      </p:sp>
      <p:cxnSp>
        <p:nvCxnSpPr>
          <p:cNvPr id="24" name="Straight Connector 23">
            <a:extLst>
              <a:ext uri="{FF2B5EF4-FFF2-40B4-BE49-F238E27FC236}">
                <a16:creationId xmlns:a16="http://schemas.microsoft.com/office/drawing/2014/main" id="{C39B269A-15F0-5F79-027D-9209F3AD6A7B}"/>
              </a:ext>
            </a:extLst>
          </p:cNvPr>
          <p:cNvCxnSpPr>
            <a:cxnSpLocks/>
          </p:cNvCxnSpPr>
          <p:nvPr/>
        </p:nvCxnSpPr>
        <p:spPr>
          <a:xfrm>
            <a:off x="5295465" y="985229"/>
            <a:ext cx="5019924"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0" name="Group 19">
            <a:extLst>
              <a:ext uri="{FF2B5EF4-FFF2-40B4-BE49-F238E27FC236}">
                <a16:creationId xmlns:a16="http://schemas.microsoft.com/office/drawing/2014/main" id="{A6BFD027-9434-7B40-DB62-CC0194A2CC98}"/>
              </a:ext>
            </a:extLst>
          </p:cNvPr>
          <p:cNvGrpSpPr/>
          <p:nvPr/>
        </p:nvGrpSpPr>
        <p:grpSpPr>
          <a:xfrm>
            <a:off x="97791" y="1489766"/>
            <a:ext cx="2769828" cy="2679590"/>
            <a:chOff x="133952" y="3923968"/>
            <a:chExt cx="2769828" cy="2679590"/>
          </a:xfrm>
        </p:grpSpPr>
        <p:sp>
          <p:nvSpPr>
            <p:cNvPr id="21" name="Oval 20">
              <a:extLst>
                <a:ext uri="{FF2B5EF4-FFF2-40B4-BE49-F238E27FC236}">
                  <a16:creationId xmlns:a16="http://schemas.microsoft.com/office/drawing/2014/main" id="{1DB91993-724C-10A9-8B13-98E36B080D25}"/>
                </a:ext>
              </a:extLst>
            </p:cNvPr>
            <p:cNvSpPr/>
            <p:nvPr/>
          </p:nvSpPr>
          <p:spPr>
            <a:xfrm>
              <a:off x="224190" y="3923968"/>
              <a:ext cx="2679590" cy="2679590"/>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C10BE33-120B-D867-336C-B18BFBE4DB0B}"/>
                </a:ext>
              </a:extLst>
            </p:cNvPr>
            <p:cNvSpPr txBox="1"/>
            <p:nvPr/>
          </p:nvSpPr>
          <p:spPr>
            <a:xfrm>
              <a:off x="133952" y="4545341"/>
              <a:ext cx="2679591" cy="1815882"/>
            </a:xfrm>
            <a:prstGeom prst="rect">
              <a:avLst/>
            </a:prstGeom>
            <a:noFill/>
          </p:spPr>
          <p:txBody>
            <a:bodyPr wrap="square" lIns="91440" tIns="45720" rIns="91440" bIns="45720" rtlCol="0" anchor="t">
              <a:spAutoFit/>
            </a:bodyPr>
            <a:lstStyle/>
            <a:p>
              <a:pPr algn="ctr" rtl="1">
                <a:spcAft>
                  <a:spcPts val="600"/>
                </a:spcAft>
              </a:pPr>
              <a:r>
                <a:rPr lang="ar-SA" altLang="en-US" sz="1400" b="1">
                  <a:solidFill>
                    <a:schemeClr val="accent1"/>
                  </a:solidFill>
                  <a:latin typeface="Trebuchet MS"/>
                  <a:cs typeface="Arial"/>
                </a:rPr>
                <a:t>WFP
</a:t>
              </a:r>
              <a:r>
                <a:rPr lang="ar-SA" altLang="en-US" sz="1400" b="1">
                  <a:latin typeface="Trebuchet MS"/>
                  <a:cs typeface="Arial"/>
                </a:rPr>
                <a:t> أقراص ورق ترشيح 
(6 مم Ø، غير معقمة)، 
محلول ملحي معقم، ملاقط 
أو إبرة، 
أنبوب 2 مل (غطاء لولبي)</a:t>
              </a:r>
            </a:p>
          </p:txBody>
        </p:sp>
        <p:sp>
          <p:nvSpPr>
            <p:cNvPr id="23" name="TextBox 22">
              <a:extLst>
                <a:ext uri="{FF2B5EF4-FFF2-40B4-BE49-F238E27FC236}">
                  <a16:creationId xmlns:a16="http://schemas.microsoft.com/office/drawing/2014/main" id="{F00C12D3-777E-2309-3A84-0B102F827103}"/>
                </a:ext>
              </a:extLst>
            </p:cNvPr>
            <p:cNvSpPr txBox="1"/>
            <p:nvPr/>
          </p:nvSpPr>
          <p:spPr>
            <a:xfrm>
              <a:off x="225031" y="3970787"/>
              <a:ext cx="1860605" cy="338554"/>
            </a:xfrm>
            <a:prstGeom prst="rect">
              <a:avLst/>
            </a:prstGeom>
            <a:solidFill>
              <a:schemeClr val="bg2">
                <a:lumMod val="25000"/>
              </a:schemeClr>
            </a:solidFill>
          </p:spPr>
          <p:txBody>
            <a:bodyPr wrap="square" rtlCol="0">
              <a:spAutoFit/>
            </a:bodyPr>
            <a:lstStyle/>
            <a:p>
              <a:pPr algn="ctr" rtl="1"/>
              <a:r>
                <a:rPr lang="ar-SA" altLang="en-US" sz="1600">
                  <a:solidFill>
                    <a:schemeClr val="bg1"/>
                  </a:solidFill>
                </a:rPr>
                <a:t>المواد المطلوبة</a:t>
              </a:r>
            </a:p>
          </p:txBody>
        </p:sp>
      </p:grpSp>
      <p:sp>
        <p:nvSpPr>
          <p:cNvPr id="9" name="TextBox 8">
            <a:extLst>
              <a:ext uri="{FF2B5EF4-FFF2-40B4-BE49-F238E27FC236}">
                <a16:creationId xmlns:a16="http://schemas.microsoft.com/office/drawing/2014/main" id="{94F4C984-C003-1A4B-DC50-B0ABEC9785DB}"/>
              </a:ext>
            </a:extLst>
          </p:cNvPr>
          <p:cNvSpPr txBox="1"/>
          <p:nvPr/>
        </p:nvSpPr>
        <p:spPr>
          <a:xfrm>
            <a:off x="3784110" y="4354211"/>
            <a:ext cx="7477446" cy="855958"/>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gn="r" rtl="1">
              <a:buClr>
                <a:schemeClr val="accent1"/>
              </a:buClr>
              <a:buFont typeface="Arial" panose="020B0604020202020204" pitchFamily="34" charset="0"/>
              <a:buChar char="•"/>
            </a:pPr>
            <a:r>
              <a:rPr lang="ar-SA" altLang="en-US" sz="1600">
                <a:latin typeface="Trebuchet MS"/>
              </a:rPr>
              <a:t>اغمس قرص ورق الترشيح في مادة برازية مائية باستخدام جهاز للاستخدام مرة واحدة (ملاقط، إبرة)، انقله إلى الأنبوب، أضف من 2 إلى 3 قطرات من محلول ملحي معقم، أغلق الأنبوب.</a:t>
            </a:r>
          </a:p>
        </p:txBody>
      </p:sp>
      <p:sp>
        <p:nvSpPr>
          <p:cNvPr id="12" name="TextBox 11">
            <a:extLst>
              <a:ext uri="{FF2B5EF4-FFF2-40B4-BE49-F238E27FC236}">
                <a16:creationId xmlns:a16="http://schemas.microsoft.com/office/drawing/2014/main" id="{0B9B1F2A-75CB-64BD-8E45-C56CC5545F6A}"/>
              </a:ext>
            </a:extLst>
          </p:cNvPr>
          <p:cNvSpPr txBox="1"/>
          <p:nvPr/>
        </p:nvSpPr>
        <p:spPr>
          <a:xfrm>
            <a:off x="3800081" y="1985203"/>
            <a:ext cx="7461474" cy="1446308"/>
          </a:xfrm>
          <a:prstGeom prst="rect">
            <a:avLst/>
          </a:prstGeom>
          <a:noFill/>
          <a:ln w="3175">
            <a:solidFill>
              <a:schemeClr val="bg2">
                <a:lumMod val="25000"/>
              </a:schemeClr>
            </a:solidFill>
          </a:ln>
        </p:spPr>
        <p:txBody>
          <a:bodyPr wrap="square" lIns="91440" tIns="216000" rIns="91440" bIns="180000" rtlCol="0" anchor="t">
            <a:spAutoFit/>
          </a:bodyPr>
          <a:lstStyle/>
          <a:p>
            <a:pPr marL="285750" indent="-285750" algn="r" rtl="1">
              <a:spcAft>
                <a:spcPts val="1200"/>
              </a:spcAft>
              <a:buClr>
                <a:schemeClr val="accent1"/>
              </a:buClr>
              <a:buFont typeface="Arial" panose="020B0604020202020204" pitchFamily="34" charset="0"/>
              <a:buChar char="•"/>
            </a:pPr>
            <a:r>
              <a:rPr lang="ar-SA" altLang="en-US" sz="1600">
                <a:latin typeface="Trebuchet MS"/>
              </a:rPr>
              <a:t>للاختبار خلال 15 يومًا من تاريخ التجميع.</a:t>
            </a:r>
            <a:endParaRPr lang="en-US"/>
          </a:p>
          <a:p>
            <a:pPr marL="285750" indent="-285750" algn="r" rtl="1">
              <a:spcAft>
                <a:spcPts val="1200"/>
              </a:spcAft>
              <a:buClr>
                <a:schemeClr val="accent1"/>
              </a:buClr>
              <a:buFont typeface="Arial" panose="020B0604020202020204" pitchFamily="34" charset="0"/>
              <a:buChar char="•"/>
            </a:pPr>
            <a:r>
              <a:rPr lang="ar-SA" altLang="en-US" sz="1600">
                <a:latin typeface="Trebuchet MS"/>
              </a:rPr>
              <a:t>يجب نقله في درجات حرارة الغرفة (22 درجة مئوية - 25 درجة مئوية).</a:t>
            </a:r>
          </a:p>
          <a:p>
            <a:pPr marL="285750" indent="-285750" algn="r" rtl="1">
              <a:spcAft>
                <a:spcPts val="1200"/>
              </a:spcAft>
              <a:buClr>
                <a:schemeClr val="accent1"/>
              </a:buClr>
              <a:buFont typeface="Arial" panose="020B0604020202020204" pitchFamily="34" charset="0"/>
              <a:buChar char="•"/>
            </a:pPr>
            <a:r>
              <a:rPr lang="ar-SA" altLang="en-US" sz="1600">
                <a:latin typeface="Trebuchet MS"/>
              </a:rPr>
              <a:t>ابقِ الحاوية بعيدًا عن أشعة الشمس المباشرة.</a:t>
            </a:r>
          </a:p>
        </p:txBody>
      </p:sp>
      <p:sp>
        <p:nvSpPr>
          <p:cNvPr id="26" name="TextBox 25">
            <a:extLst>
              <a:ext uri="{FF2B5EF4-FFF2-40B4-BE49-F238E27FC236}">
                <a16:creationId xmlns:a16="http://schemas.microsoft.com/office/drawing/2014/main" id="{CCAF27D0-E870-4464-ABBA-3FEB9E9F71E8}"/>
              </a:ext>
            </a:extLst>
          </p:cNvPr>
          <p:cNvSpPr txBox="1"/>
          <p:nvPr/>
        </p:nvSpPr>
        <p:spPr>
          <a:xfrm>
            <a:off x="313329" y="6278896"/>
            <a:ext cx="11274928" cy="276999"/>
          </a:xfrm>
          <a:prstGeom prst="rect">
            <a:avLst/>
          </a:prstGeom>
          <a:noFill/>
        </p:spPr>
        <p:txBody>
          <a:bodyPr wrap="square" lIns="91440" tIns="45720" rIns="91440" bIns="45720" anchor="t">
            <a:spAutoFit/>
          </a:bodyPr>
          <a:lstStyle/>
          <a:p>
            <a:pPr rtl="1"/>
            <a:r>
              <a:rPr lang="ar-SA" altLang="en-US" sz="1000" i="1">
                <a:latin typeface="Trebuchet MS"/>
              </a:rPr>
              <a:t>*يتطلب اختبار التشخيص السريع خطوة إثراء في APW</a:t>
            </a:r>
          </a:p>
        </p:txBody>
      </p:sp>
      <p:sp>
        <p:nvSpPr>
          <p:cNvPr id="15" name="TextBox 14">
            <a:extLst>
              <a:ext uri="{FF2B5EF4-FFF2-40B4-BE49-F238E27FC236}">
                <a16:creationId xmlns:a16="http://schemas.microsoft.com/office/drawing/2014/main" id="{3EBFBD7E-C6B7-D271-5294-727A12E0C8F4}"/>
              </a:ext>
            </a:extLst>
          </p:cNvPr>
          <p:cNvSpPr txBox="1"/>
          <p:nvPr/>
        </p:nvSpPr>
        <p:spPr>
          <a:xfrm>
            <a:off x="3406429" y="1750217"/>
            <a:ext cx="1712220" cy="369332"/>
          </a:xfrm>
          <a:prstGeom prst="rect">
            <a:avLst/>
          </a:prstGeom>
          <a:solidFill>
            <a:schemeClr val="accent3"/>
          </a:solidFill>
        </p:spPr>
        <p:txBody>
          <a:bodyPr wrap="square" rtlCol="0">
            <a:spAutoFit/>
          </a:bodyPr>
          <a:lstStyle/>
          <a:p>
            <a:pPr algn="r" rtl="1"/>
            <a:r>
              <a:rPr lang="ar-SA" altLang="en-US">
                <a:solidFill>
                  <a:schemeClr val="bg1"/>
                </a:solidFill>
              </a:rPr>
              <a:t>الحفظ</a:t>
            </a:r>
            <a:endParaRPr lang="en-HU">
              <a:solidFill>
                <a:schemeClr val="bg1"/>
              </a:solidFill>
            </a:endParaRPr>
          </a:p>
        </p:txBody>
      </p:sp>
      <p:sp>
        <p:nvSpPr>
          <p:cNvPr id="16" name="TextBox 15">
            <a:extLst>
              <a:ext uri="{FF2B5EF4-FFF2-40B4-BE49-F238E27FC236}">
                <a16:creationId xmlns:a16="http://schemas.microsoft.com/office/drawing/2014/main" id="{F0598A56-729B-6E9A-B321-D0684D97F083}"/>
              </a:ext>
            </a:extLst>
          </p:cNvPr>
          <p:cNvSpPr txBox="1"/>
          <p:nvPr/>
        </p:nvSpPr>
        <p:spPr>
          <a:xfrm>
            <a:off x="3407761" y="4130576"/>
            <a:ext cx="1712220" cy="369332"/>
          </a:xfrm>
          <a:prstGeom prst="rect">
            <a:avLst/>
          </a:prstGeom>
          <a:solidFill>
            <a:schemeClr val="accent3"/>
          </a:solidFill>
        </p:spPr>
        <p:txBody>
          <a:bodyPr wrap="square" lIns="91440" tIns="45720" rIns="91440" bIns="45720" rtlCol="0" anchor="t">
            <a:spAutoFit/>
          </a:bodyPr>
          <a:lstStyle/>
          <a:p>
            <a:pPr algn="r" rtl="1"/>
            <a:r>
              <a:rPr lang="ar-SA" altLang="en-US">
                <a:solidFill>
                  <a:schemeClr val="bg1"/>
                </a:solidFill>
              </a:rPr>
              <a:t>الإجراء</a:t>
            </a:r>
          </a:p>
        </p:txBody>
      </p:sp>
      <p:sp>
        <p:nvSpPr>
          <p:cNvPr id="8" name="Oval 7">
            <a:extLst>
              <a:ext uri="{FF2B5EF4-FFF2-40B4-BE49-F238E27FC236}">
                <a16:creationId xmlns:a16="http://schemas.microsoft.com/office/drawing/2014/main" id="{7CD6276C-23C3-77B6-BEEF-5DC4ECFE5625}"/>
              </a:ext>
            </a:extLst>
          </p:cNvPr>
          <p:cNvSpPr/>
          <p:nvPr/>
        </p:nvSpPr>
        <p:spPr>
          <a:xfrm>
            <a:off x="3445773" y="2230385"/>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grpSp>
        <p:nvGrpSpPr>
          <p:cNvPr id="7" name="Group 6">
            <a:extLst>
              <a:ext uri="{FF2B5EF4-FFF2-40B4-BE49-F238E27FC236}">
                <a16:creationId xmlns:a16="http://schemas.microsoft.com/office/drawing/2014/main" id="{F1517563-DDA2-BB19-31EE-E06D22D313A6}"/>
              </a:ext>
            </a:extLst>
          </p:cNvPr>
          <p:cNvGrpSpPr/>
          <p:nvPr/>
        </p:nvGrpSpPr>
        <p:grpSpPr>
          <a:xfrm>
            <a:off x="3154604" y="1926360"/>
            <a:ext cx="2557765" cy="2270374"/>
            <a:chOff x="210849" y="1340490"/>
            <a:chExt cx="2727244" cy="2415220"/>
          </a:xfrm>
        </p:grpSpPr>
        <p:pic>
          <p:nvPicPr>
            <p:cNvPr id="3" name="Picture 2">
              <a:extLst>
                <a:ext uri="{FF2B5EF4-FFF2-40B4-BE49-F238E27FC236}">
                  <a16:creationId xmlns:a16="http://schemas.microsoft.com/office/drawing/2014/main" id="{28B2446F-815F-CFA8-13E6-66F20BA3F9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535" r="19970" b="17508"/>
            <a:stretch/>
          </p:blipFill>
          <p:spPr>
            <a:xfrm>
              <a:off x="210849" y="1467966"/>
              <a:ext cx="1269771" cy="2074345"/>
            </a:xfrm>
            <a:prstGeom prst="rect">
              <a:avLst/>
            </a:prstGeom>
          </p:spPr>
        </p:pic>
        <p:pic>
          <p:nvPicPr>
            <p:cNvPr id="4" name="Picture 3">
              <a:extLst>
                <a:ext uri="{FF2B5EF4-FFF2-40B4-BE49-F238E27FC236}">
                  <a16:creationId xmlns:a16="http://schemas.microsoft.com/office/drawing/2014/main" id="{E7E10E53-7FF9-07EA-8001-6F40FCDDDE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610" r="24990"/>
            <a:stretch/>
          </p:blipFill>
          <p:spPr>
            <a:xfrm>
              <a:off x="930861" y="1340490"/>
              <a:ext cx="1120689" cy="2415220"/>
            </a:xfrm>
            <a:prstGeom prst="rect">
              <a:avLst/>
            </a:prstGeom>
          </p:spPr>
        </p:pic>
        <p:pic>
          <p:nvPicPr>
            <p:cNvPr id="5" name="Picture 4">
              <a:extLst>
                <a:ext uri="{FF2B5EF4-FFF2-40B4-BE49-F238E27FC236}">
                  <a16:creationId xmlns:a16="http://schemas.microsoft.com/office/drawing/2014/main" id="{F8F49CB8-AE32-955B-13E6-EEA40C436E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1756" r="33219" b="14519"/>
            <a:stretch/>
          </p:blipFill>
          <p:spPr>
            <a:xfrm>
              <a:off x="1813270" y="1386150"/>
              <a:ext cx="629265" cy="2149499"/>
            </a:xfrm>
            <a:prstGeom prst="rect">
              <a:avLst/>
            </a:prstGeom>
          </p:spPr>
        </p:pic>
        <p:pic>
          <p:nvPicPr>
            <p:cNvPr id="6" name="Picture 5">
              <a:extLst>
                <a:ext uri="{FF2B5EF4-FFF2-40B4-BE49-F238E27FC236}">
                  <a16:creationId xmlns:a16="http://schemas.microsoft.com/office/drawing/2014/main" id="{118A545C-CC95-9AB3-8477-F2FEAFA1D9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1326" r="36647" b="17508"/>
            <a:stretch/>
          </p:blipFill>
          <p:spPr>
            <a:xfrm>
              <a:off x="2384201" y="1386150"/>
              <a:ext cx="553892" cy="2074345"/>
            </a:xfrm>
            <a:prstGeom prst="rect">
              <a:avLst/>
            </a:prstGeom>
          </p:spPr>
        </p:pic>
      </p:grpSp>
      <p:cxnSp>
        <p:nvCxnSpPr>
          <p:cNvPr id="2" name="Straight Connector 1">
            <a:extLst>
              <a:ext uri="{FF2B5EF4-FFF2-40B4-BE49-F238E27FC236}">
                <a16:creationId xmlns:a16="http://schemas.microsoft.com/office/drawing/2014/main" id="{B5F66948-936E-2E13-92CF-8683B942055C}"/>
              </a:ext>
            </a:extLst>
          </p:cNvPr>
          <p:cNvCxnSpPr>
            <a:cxnSpLocks/>
          </p:cNvCxnSpPr>
          <p:nvPr/>
        </p:nvCxnSpPr>
        <p:spPr>
          <a:xfrm>
            <a:off x="3052120" y="1541498"/>
            <a:ext cx="0" cy="4358243"/>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269B96D-4A97-6493-BADE-41F065898CBB}"/>
              </a:ext>
            </a:extLst>
          </p:cNvPr>
          <p:cNvGrpSpPr/>
          <p:nvPr/>
        </p:nvGrpSpPr>
        <p:grpSpPr>
          <a:xfrm>
            <a:off x="240527" y="4423846"/>
            <a:ext cx="2391944" cy="1475895"/>
            <a:chOff x="8930911" y="4326160"/>
            <a:chExt cx="2391944" cy="1475895"/>
          </a:xfrm>
        </p:grpSpPr>
        <p:sp>
          <p:nvSpPr>
            <p:cNvPr id="25" name="TextBox 24">
              <a:extLst>
                <a:ext uri="{FF2B5EF4-FFF2-40B4-BE49-F238E27FC236}">
                  <a16:creationId xmlns:a16="http://schemas.microsoft.com/office/drawing/2014/main" id="{0F703B39-8BB5-A8D5-773B-C280DCE866BA}"/>
                </a:ext>
              </a:extLst>
            </p:cNvPr>
            <p:cNvSpPr txBox="1"/>
            <p:nvPr/>
          </p:nvSpPr>
          <p:spPr>
            <a:xfrm>
              <a:off x="9254012" y="4704810"/>
              <a:ext cx="2068843" cy="1097245"/>
            </a:xfrm>
            <a:prstGeom prst="rect">
              <a:avLst/>
            </a:prstGeom>
            <a:solidFill>
              <a:schemeClr val="accent3"/>
            </a:solidFill>
          </p:spPr>
          <p:txBody>
            <a:bodyPr wrap="square" lIns="91440" tIns="324000" rIns="91440" bIns="45720" rtlCol="0" anchor="ctr" anchorCtr="0">
              <a:noAutofit/>
            </a:bodyPr>
            <a:lstStyle/>
            <a:p>
              <a:pPr algn="ctr" rtl="1"/>
              <a:r>
                <a:rPr lang="ar-SA" altLang="en-US" sz="1200">
                  <a:solidFill>
                    <a:schemeClr val="bg1"/>
                  </a:solidFill>
                  <a:latin typeface="Trebuchet MS"/>
                  <a:cs typeface="Arial"/>
                </a:rPr>
                <a:t>اختبار تشخيص سريع* </a:t>
              </a:r>
              <a:endParaRPr lang="en-GB" sz="1600">
                <a:solidFill>
                  <a:schemeClr val="bg1"/>
                </a:solidFill>
                <a:latin typeface="Trebuchet MS" panose="020B0703020202090204" pitchFamily="34" charset="0"/>
                <a:cs typeface="Arial"/>
              </a:endParaRPr>
            </a:p>
            <a:p>
              <a:pPr algn="ctr" rtl="1"/>
              <a:r>
                <a:rPr lang="ar-SA" altLang="en-US" sz="1200">
                  <a:solidFill>
                    <a:schemeClr val="bg1"/>
                  </a:solidFill>
                  <a:latin typeface="Trebuchet MS"/>
                  <a:cs typeface="Arial"/>
                </a:rPr>
                <a:t>زراعة</a:t>
              </a:r>
            </a:p>
            <a:p>
              <a:pPr algn="ctr" rtl="1"/>
              <a:r>
                <a:rPr lang="en-US" sz="1200" err="1">
                  <a:solidFill>
                    <a:schemeClr val="bg1"/>
                  </a:solidFill>
                  <a:latin typeface="Trebuchet MS"/>
                </a:rPr>
                <a:t>تفاعل</a:t>
              </a:r>
              <a:r>
                <a:rPr lang="en-US" sz="1200">
                  <a:solidFill>
                    <a:schemeClr val="bg1"/>
                  </a:solidFill>
                  <a:latin typeface="Trebuchet MS"/>
                </a:rPr>
                <a:t> </a:t>
              </a:r>
              <a:r>
                <a:rPr lang="en-US" sz="1200" err="1">
                  <a:solidFill>
                    <a:schemeClr val="bg1"/>
                  </a:solidFill>
                  <a:latin typeface="Trebuchet MS"/>
                </a:rPr>
                <a:t>البوليميراز</a:t>
              </a:r>
              <a:r>
                <a:rPr lang="en-US" sz="1200">
                  <a:solidFill>
                    <a:schemeClr val="bg1"/>
                  </a:solidFill>
                  <a:latin typeface="Trebuchet MS"/>
                </a:rPr>
                <a:t> </a:t>
              </a:r>
              <a:r>
                <a:rPr lang="en-US" sz="1200" err="1">
                  <a:solidFill>
                    <a:schemeClr val="bg1"/>
                  </a:solidFill>
                  <a:latin typeface="Trebuchet MS"/>
                </a:rPr>
                <a:t>المتسلسل</a:t>
              </a:r>
              <a:r>
                <a:rPr lang="en-US" altLang="zh-CN" sz="1200">
                  <a:solidFill>
                    <a:schemeClr val="bg1"/>
                  </a:solidFill>
                  <a:latin typeface="Trebuchet MS"/>
                  <a:ea typeface="华文仿宋"/>
                </a:rPr>
                <a:t>...</a:t>
              </a:r>
              <a:endParaRPr lang="en-US">
                <a:solidFill>
                  <a:schemeClr val="bg1"/>
                </a:solidFill>
                <a:ea typeface="华文仿宋"/>
              </a:endParaRPr>
            </a:p>
          </p:txBody>
        </p:sp>
        <p:sp>
          <p:nvSpPr>
            <p:cNvPr id="27" name="TextBox 26">
              <a:extLst>
                <a:ext uri="{FF2B5EF4-FFF2-40B4-BE49-F238E27FC236}">
                  <a16:creationId xmlns:a16="http://schemas.microsoft.com/office/drawing/2014/main" id="{58A2DC00-92A3-58D8-C2C8-8B6DDEBF94C4}"/>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pPr algn="r" rtl="1"/>
              <a:r>
                <a:rPr lang="ar-SA" altLang="en-US">
                  <a:solidFill>
                    <a:schemeClr val="bg1"/>
                  </a:solidFill>
                </a:rPr>
                <a:t>التوافق مع طرق الاختبار</a:t>
              </a:r>
            </a:p>
          </p:txBody>
        </p:sp>
      </p:grpSp>
      <p:sp>
        <p:nvSpPr>
          <p:cNvPr id="11" name="Google Shape;18;p31">
            <a:extLst>
              <a:ext uri="{FF2B5EF4-FFF2-40B4-BE49-F238E27FC236}">
                <a16:creationId xmlns:a16="http://schemas.microsoft.com/office/drawing/2014/main" id="{EE4E3FFF-A99F-FE61-364C-0BEAABEA9DF9}"/>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a:solidFill>
                  <a:schemeClr val="tx1">
                    <a:lumMod val="40000"/>
                    <a:lumOff val="60000"/>
                  </a:schemeClr>
                </a:solidFill>
              </a:rPr>
              <a:t>7</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493769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3E5B3E0-8C86-39DA-F530-3B4E27EFCA48}"/>
              </a:ext>
            </a:extLst>
          </p:cNvPr>
          <p:cNvSpPr txBox="1">
            <a:spLocks/>
          </p:cNvSpPr>
          <p:nvPr/>
        </p:nvSpPr>
        <p:spPr>
          <a:xfrm>
            <a:off x="1015890" y="255947"/>
            <a:ext cx="10245668" cy="1499616"/>
          </a:xfrm>
          <a:prstGeom prst="rect">
            <a:avLst/>
          </a:prstGeom>
        </p:spPr>
        <p:txBody>
          <a:bodyPr>
            <a:normAutofit/>
          </a:bodyPr>
          <a:lstStyle>
            <a:lvl1pPr algn="ctr" defTabSz="914400" rtl="0" eaLnBrk="1" latinLnBrk="0" hangingPunct="1">
              <a:lnSpc>
                <a:spcPct val="80000"/>
              </a:lnSpc>
              <a:spcBef>
                <a:spcPct val="0"/>
              </a:spcBef>
              <a:buNone/>
              <a:defRPr sz="5000" b="1" i="0" kern="1200" cap="all" spc="100" baseline="0">
                <a:solidFill>
                  <a:schemeClr val="accent2"/>
                </a:solidFill>
                <a:latin typeface="Trebuchet MS" panose="020B0703020202090204" pitchFamily="34" charset="0"/>
                <a:ea typeface="+mj-ea"/>
                <a:cs typeface="+mj-cs"/>
              </a:defRPr>
            </a:lvl1pPr>
          </a:lstStyle>
          <a:p>
            <a:pPr rtl="1">
              <a:lnSpc>
                <a:spcPct val="100000"/>
              </a:lnSpc>
            </a:pPr>
            <a:r>
              <a:rPr lang="ar-SA" altLang="en-US" sz="4400" cap="none">
                <a:solidFill>
                  <a:schemeClr val="accent1"/>
                </a:solidFill>
              </a:rPr>
              <a:t>عينة على ورق ترشيح جاف</a:t>
            </a:r>
          </a:p>
        </p:txBody>
      </p:sp>
      <p:cxnSp>
        <p:nvCxnSpPr>
          <p:cNvPr id="28" name="Straight Connector 27">
            <a:extLst>
              <a:ext uri="{FF2B5EF4-FFF2-40B4-BE49-F238E27FC236}">
                <a16:creationId xmlns:a16="http://schemas.microsoft.com/office/drawing/2014/main" id="{016451CA-279F-7D34-9359-FDBB7651FB76}"/>
              </a:ext>
            </a:extLst>
          </p:cNvPr>
          <p:cNvCxnSpPr>
            <a:cxnSpLocks/>
          </p:cNvCxnSpPr>
          <p:nvPr/>
        </p:nvCxnSpPr>
        <p:spPr>
          <a:xfrm>
            <a:off x="5339197" y="934874"/>
            <a:ext cx="4916557"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24" name="Group 23">
            <a:extLst>
              <a:ext uri="{FF2B5EF4-FFF2-40B4-BE49-F238E27FC236}">
                <a16:creationId xmlns:a16="http://schemas.microsoft.com/office/drawing/2014/main" id="{1946134A-819D-D796-DA3D-1205BD3FCA23}"/>
              </a:ext>
            </a:extLst>
          </p:cNvPr>
          <p:cNvGrpSpPr/>
          <p:nvPr/>
        </p:nvGrpSpPr>
        <p:grpSpPr>
          <a:xfrm>
            <a:off x="194915" y="1443831"/>
            <a:ext cx="2691517" cy="2679590"/>
            <a:chOff x="212263" y="3923968"/>
            <a:chExt cx="2691517" cy="2679590"/>
          </a:xfrm>
        </p:grpSpPr>
        <p:sp>
          <p:nvSpPr>
            <p:cNvPr id="25" name="Oval 24">
              <a:extLst>
                <a:ext uri="{FF2B5EF4-FFF2-40B4-BE49-F238E27FC236}">
                  <a16:creationId xmlns:a16="http://schemas.microsoft.com/office/drawing/2014/main" id="{8084B01C-7E9E-C44F-B5FB-B7D8FEB4FFDC}"/>
                </a:ext>
              </a:extLst>
            </p:cNvPr>
            <p:cNvSpPr/>
            <p:nvPr/>
          </p:nvSpPr>
          <p:spPr>
            <a:xfrm>
              <a:off x="224190" y="3923968"/>
              <a:ext cx="2679590" cy="2679590"/>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26" name="TextBox 25">
              <a:extLst>
                <a:ext uri="{FF2B5EF4-FFF2-40B4-BE49-F238E27FC236}">
                  <a16:creationId xmlns:a16="http://schemas.microsoft.com/office/drawing/2014/main" id="{4D638301-65D5-FD9D-C9A6-E07463B5FDF1}"/>
                </a:ext>
              </a:extLst>
            </p:cNvPr>
            <p:cNvSpPr txBox="1"/>
            <p:nvPr/>
          </p:nvSpPr>
          <p:spPr>
            <a:xfrm>
              <a:off x="224189" y="4591628"/>
              <a:ext cx="2679591" cy="1400383"/>
            </a:xfrm>
            <a:prstGeom prst="rect">
              <a:avLst/>
            </a:prstGeom>
            <a:noFill/>
          </p:spPr>
          <p:txBody>
            <a:bodyPr wrap="square" lIns="91440" tIns="45720" rIns="91440" bIns="45720" rtlCol="0" anchor="t">
              <a:spAutoFit/>
            </a:bodyPr>
            <a:lstStyle/>
            <a:p>
              <a:pPr algn="ctr" rtl="1">
                <a:spcAft>
                  <a:spcPts val="600"/>
                </a:spcAft>
              </a:pPr>
              <a:r>
                <a:rPr lang="ar-SA" altLang="en-US" sz="1400" b="1">
                  <a:solidFill>
                    <a:schemeClr val="accent1"/>
                  </a:solidFill>
                  <a:latin typeface="Trebuchet MS"/>
                  <a:cs typeface="Arial"/>
                </a:rPr>
                <a:t>ورق ترشيح جاف
</a:t>
              </a:r>
              <a:r>
                <a:rPr lang="ar-SA" altLang="en-US" sz="1400" b="1">
                  <a:latin typeface="Trebuchet MS"/>
                  <a:cs typeface="Arial"/>
                </a:rPr>
                <a:t>بطاقات </a:t>
              </a:r>
              <a:r>
                <a:rPr lang="ar-SA" altLang="en-US" sz="1400" b="1" err="1">
                  <a:latin typeface="Trebuchet MS"/>
                  <a:cs typeface="Arial"/>
                </a:rPr>
                <a:t>Whatman</a:t>
              </a:r>
              <a:r>
                <a:rPr lang="ar-SA" altLang="en-US" sz="1400" b="1">
                  <a:latin typeface="Trebuchet MS"/>
                  <a:cs typeface="Arial"/>
                </a:rPr>
                <a:t>
(903 حافظة بروتين،
بطاقات FTA </a:t>
              </a:r>
              <a:r>
                <a:rPr lang="ar-SA" altLang="en-US" sz="1400" b="1" err="1">
                  <a:latin typeface="Trebuchet MS"/>
                  <a:cs typeface="Arial"/>
                </a:rPr>
                <a:t>Elute</a:t>
              </a:r>
              <a:r>
                <a:rPr lang="ar-SA" altLang="en-US" sz="1400" b="1">
                  <a:latin typeface="Trebuchet MS"/>
                  <a:cs typeface="Arial"/>
                </a:rPr>
                <a:t> </a:t>
              </a:r>
              <a:r>
                <a:rPr lang="ar-SA" altLang="en-US" sz="1400" b="1" err="1">
                  <a:latin typeface="Trebuchet MS"/>
                  <a:cs typeface="Arial"/>
                </a:rPr>
                <a:t>Micro</a:t>
              </a:r>
              <a:r>
                <a:rPr lang="ar-SA" altLang="en-US" sz="1400" b="1">
                  <a:latin typeface="Trebuchet MS"/>
                  <a:cs typeface="Arial"/>
                </a:rPr>
                <a:t>)، ماصات نقل قابلة للتصرف، أكياس فردية، مجفف</a:t>
              </a:r>
            </a:p>
          </p:txBody>
        </p:sp>
        <p:sp>
          <p:nvSpPr>
            <p:cNvPr id="27" name="TextBox 26">
              <a:extLst>
                <a:ext uri="{FF2B5EF4-FFF2-40B4-BE49-F238E27FC236}">
                  <a16:creationId xmlns:a16="http://schemas.microsoft.com/office/drawing/2014/main" id="{271B5087-E922-A7AA-2AEE-D3CA8B1BEBE4}"/>
                </a:ext>
              </a:extLst>
            </p:cNvPr>
            <p:cNvSpPr txBox="1"/>
            <p:nvPr/>
          </p:nvSpPr>
          <p:spPr>
            <a:xfrm>
              <a:off x="212263" y="3972424"/>
              <a:ext cx="1860605" cy="338554"/>
            </a:xfrm>
            <a:prstGeom prst="rect">
              <a:avLst/>
            </a:prstGeom>
            <a:solidFill>
              <a:schemeClr val="bg2">
                <a:lumMod val="25000"/>
              </a:schemeClr>
            </a:solidFill>
          </p:spPr>
          <p:txBody>
            <a:bodyPr wrap="square" rtlCol="0">
              <a:spAutoFit/>
            </a:bodyPr>
            <a:lstStyle/>
            <a:p>
              <a:pPr algn="ctr" rtl="1"/>
              <a:r>
                <a:rPr lang="ar-SA" altLang="en-US" sz="1600">
                  <a:solidFill>
                    <a:schemeClr val="bg1"/>
                  </a:solidFill>
                </a:rPr>
                <a:t>المواد المطلوبة</a:t>
              </a:r>
            </a:p>
          </p:txBody>
        </p:sp>
      </p:grpSp>
      <p:sp>
        <p:nvSpPr>
          <p:cNvPr id="5" name="TextBox 4">
            <a:extLst>
              <a:ext uri="{FF2B5EF4-FFF2-40B4-BE49-F238E27FC236}">
                <a16:creationId xmlns:a16="http://schemas.microsoft.com/office/drawing/2014/main" id="{BF505A76-6CAC-87D8-4394-D0234E16130C}"/>
              </a:ext>
            </a:extLst>
          </p:cNvPr>
          <p:cNvSpPr txBox="1"/>
          <p:nvPr/>
        </p:nvSpPr>
        <p:spPr>
          <a:xfrm>
            <a:off x="3795932" y="4479861"/>
            <a:ext cx="7465625" cy="1471511"/>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gn="r" rtl="1">
              <a:buClr>
                <a:schemeClr val="accent1"/>
              </a:buClr>
              <a:buFont typeface="Arial" panose="020B0604020202020204" pitchFamily="34" charset="0"/>
              <a:buChar char="•"/>
            </a:pPr>
            <a:r>
              <a:rPr lang="ar-SA" altLang="en-US">
                <a:latin typeface="Trebuchet MS"/>
              </a:rPr>
              <a:t>ضع قطرة واحدة من البراز المائي لملء الدائرة على ورق الترشيح.</a:t>
            </a:r>
            <a:endParaRPr lang="en-HU">
              <a:latin typeface="Trebuchet MS" panose="020B0703020202090204" pitchFamily="34" charset="0"/>
            </a:endParaRPr>
          </a:p>
          <a:p>
            <a:pPr marL="285750" indent="-285750" algn="r">
              <a:buClr>
                <a:schemeClr val="accent1"/>
              </a:buClr>
              <a:buFont typeface="Arial" panose="020B0604020202020204" pitchFamily="34" charset="0"/>
              <a:buChar char="•"/>
            </a:pPr>
            <a:endParaRPr lang="en-HU">
              <a:latin typeface="Trebuchet MS"/>
            </a:endParaRPr>
          </a:p>
          <a:p>
            <a:pPr marL="285750" indent="-285750" algn="r" rtl="1">
              <a:buClr>
                <a:schemeClr val="accent1"/>
              </a:buClr>
              <a:buFont typeface="Arial" panose="020B0604020202020204" pitchFamily="34" charset="0"/>
              <a:buChar char="•"/>
            </a:pPr>
            <a:r>
              <a:rPr lang="ar-SA" altLang="en-US">
                <a:latin typeface="Trebuchet MS"/>
              </a:rPr>
              <a:t>اترك الورق يجف في الهواء في منطقة نظيفة خالية من الغبار، قبل وضعه في كيس فردي مع مجفف.</a:t>
            </a:r>
            <a:endParaRPr lang="en-HU">
              <a:latin typeface="Trebuchet MS" panose="020B0703020202090204" pitchFamily="34" charset="0"/>
            </a:endParaRPr>
          </a:p>
        </p:txBody>
      </p:sp>
      <p:sp>
        <p:nvSpPr>
          <p:cNvPr id="8" name="TextBox 7">
            <a:extLst>
              <a:ext uri="{FF2B5EF4-FFF2-40B4-BE49-F238E27FC236}">
                <a16:creationId xmlns:a16="http://schemas.microsoft.com/office/drawing/2014/main" id="{5C0D051C-7DD9-249C-9B42-FF3CFFA07382}"/>
              </a:ext>
            </a:extLst>
          </p:cNvPr>
          <p:cNvSpPr txBox="1"/>
          <p:nvPr/>
        </p:nvSpPr>
        <p:spPr>
          <a:xfrm>
            <a:off x="3822572" y="1921050"/>
            <a:ext cx="7438981" cy="1656177"/>
          </a:xfrm>
          <a:prstGeom prst="rect">
            <a:avLst/>
          </a:prstGeom>
          <a:noFill/>
          <a:ln w="3175">
            <a:solidFill>
              <a:schemeClr val="bg2">
                <a:lumMod val="25000"/>
              </a:schemeClr>
            </a:solidFill>
          </a:ln>
        </p:spPr>
        <p:txBody>
          <a:bodyPr wrap="square" lIns="91440" tIns="216000" rIns="91440" bIns="144000" rtlCol="0" anchor="t">
            <a:spAutoFit/>
          </a:bodyPr>
          <a:lstStyle/>
          <a:p>
            <a:pPr marL="285750" indent="-285750" algn="r" rtl="1">
              <a:lnSpc>
                <a:spcPct val="150000"/>
              </a:lnSpc>
              <a:spcAft>
                <a:spcPts val="1200"/>
              </a:spcAft>
              <a:buClr>
                <a:schemeClr val="accent1"/>
              </a:buClr>
              <a:buFont typeface="Arial" panose="020B0604020202020204" pitchFamily="34" charset="0"/>
              <a:buChar char="•"/>
            </a:pPr>
            <a:r>
              <a:rPr lang="ar-SA" altLang="en-US" sz="1600">
                <a:latin typeface="Trebuchet MS"/>
              </a:rPr>
              <a:t>لا يوجد حد أقصى لفترة الحفظ.</a:t>
            </a:r>
            <a:endParaRPr lang="en-US" sz="1800">
              <a:latin typeface="Trebuchet MS" panose="020B0703020202090204" pitchFamily="34" charset="0"/>
            </a:endParaRPr>
          </a:p>
          <a:p>
            <a:pPr marL="285750" indent="-285750" algn="r" rtl="1">
              <a:buClr>
                <a:schemeClr val="accent1"/>
              </a:buClr>
              <a:buFont typeface="Arial" panose="020B0604020202020204" pitchFamily="34" charset="0"/>
              <a:buChar char="•"/>
            </a:pPr>
            <a:r>
              <a:rPr lang="ar-SA" altLang="en-US" sz="1600">
                <a:latin typeface="Trebuchet MS"/>
              </a:rPr>
              <a:t>يجب نقله في درجات حرارة الغرفة (22 درجة مئوية - 25 درجة مئوية).</a:t>
            </a:r>
            <a:endParaRPr lang="en-US" sz="1800">
              <a:latin typeface="Trebuchet MS" panose="020B0703020202090204" pitchFamily="34" charset="0"/>
            </a:endParaRPr>
          </a:p>
          <a:p>
            <a:pPr marL="285750" indent="-285750" algn="r">
              <a:buClr>
                <a:schemeClr val="accent1"/>
              </a:buClr>
              <a:buFont typeface="Arial" panose="020B0604020202020204" pitchFamily="34" charset="0"/>
              <a:buChar char="•"/>
            </a:pPr>
            <a:endParaRPr lang="en-US" sz="1800">
              <a:latin typeface="Trebuchet MS" panose="020B0703020202090204" pitchFamily="34" charset="0"/>
            </a:endParaRPr>
          </a:p>
          <a:p>
            <a:pPr marL="285750" indent="-285750" algn="r" rtl="1">
              <a:buClr>
                <a:schemeClr val="accent1"/>
              </a:buClr>
              <a:buFont typeface="Arial" panose="020B0604020202020204" pitchFamily="34" charset="0"/>
              <a:buChar char="•"/>
            </a:pPr>
            <a:r>
              <a:rPr lang="ar-SA" altLang="en-US" sz="1600">
                <a:latin typeface="Trebuchet MS"/>
              </a:rPr>
              <a:t>احفظ الحاوية بعيدًا عن أشعة الشمس المباشرة.</a:t>
            </a:r>
            <a:endParaRPr lang="en-US" sz="1800">
              <a:latin typeface="Trebuchet MS" panose="020B0703020202090204" pitchFamily="34" charset="0"/>
            </a:endParaRPr>
          </a:p>
        </p:txBody>
      </p:sp>
      <p:sp>
        <p:nvSpPr>
          <p:cNvPr id="9" name="TextBox 8">
            <a:extLst>
              <a:ext uri="{FF2B5EF4-FFF2-40B4-BE49-F238E27FC236}">
                <a16:creationId xmlns:a16="http://schemas.microsoft.com/office/drawing/2014/main" id="{0A912A1D-B3E7-86E4-49AE-74FCFA82BA8B}"/>
              </a:ext>
            </a:extLst>
          </p:cNvPr>
          <p:cNvSpPr txBox="1"/>
          <p:nvPr/>
        </p:nvSpPr>
        <p:spPr>
          <a:xfrm>
            <a:off x="480054" y="6227484"/>
            <a:ext cx="11189121" cy="276999"/>
          </a:xfrm>
          <a:prstGeom prst="rect">
            <a:avLst/>
          </a:prstGeom>
          <a:noFill/>
        </p:spPr>
        <p:txBody>
          <a:bodyPr wrap="square" lIns="91440" tIns="45720" rIns="91440" bIns="45720" anchor="t">
            <a:spAutoFit/>
          </a:bodyPr>
          <a:lstStyle/>
          <a:p>
            <a:pPr rtl="1"/>
            <a:r>
              <a:rPr lang="ar-SA" altLang="en-US" sz="1000" i="1">
                <a:latin typeface="Trebuchet MS"/>
              </a:rPr>
              <a:t>*يستخدم للاختبار الجزيئي فقط • لا يمكن استخدامه للزراعة أو اختبار التشخيص السريع</a:t>
            </a:r>
          </a:p>
        </p:txBody>
      </p:sp>
      <p:sp>
        <p:nvSpPr>
          <p:cNvPr id="11" name="TextBox 10">
            <a:extLst>
              <a:ext uri="{FF2B5EF4-FFF2-40B4-BE49-F238E27FC236}">
                <a16:creationId xmlns:a16="http://schemas.microsoft.com/office/drawing/2014/main" id="{2DA99ADA-CA35-A94D-85D2-024976771534}"/>
              </a:ext>
            </a:extLst>
          </p:cNvPr>
          <p:cNvSpPr txBox="1"/>
          <p:nvPr/>
        </p:nvSpPr>
        <p:spPr>
          <a:xfrm>
            <a:off x="3406429" y="1750217"/>
            <a:ext cx="1712220" cy="369332"/>
          </a:xfrm>
          <a:prstGeom prst="rect">
            <a:avLst/>
          </a:prstGeom>
          <a:solidFill>
            <a:schemeClr val="accent3"/>
          </a:solidFill>
        </p:spPr>
        <p:txBody>
          <a:bodyPr wrap="square" rtlCol="0">
            <a:spAutoFit/>
          </a:bodyPr>
          <a:lstStyle/>
          <a:p>
            <a:pPr algn="r" rtl="1"/>
            <a:r>
              <a:rPr lang="ar-SA" altLang="en-US">
                <a:solidFill>
                  <a:schemeClr val="bg1"/>
                </a:solidFill>
              </a:rPr>
              <a:t>الحفظ</a:t>
            </a:r>
            <a:endParaRPr lang="en-HU">
              <a:solidFill>
                <a:schemeClr val="bg1"/>
              </a:solidFill>
            </a:endParaRPr>
          </a:p>
        </p:txBody>
      </p:sp>
      <p:sp>
        <p:nvSpPr>
          <p:cNvPr id="12" name="TextBox 11">
            <a:extLst>
              <a:ext uri="{FF2B5EF4-FFF2-40B4-BE49-F238E27FC236}">
                <a16:creationId xmlns:a16="http://schemas.microsoft.com/office/drawing/2014/main" id="{4A5011E3-9DEC-4363-73F2-89B214830251}"/>
              </a:ext>
            </a:extLst>
          </p:cNvPr>
          <p:cNvSpPr txBox="1"/>
          <p:nvPr/>
        </p:nvSpPr>
        <p:spPr>
          <a:xfrm>
            <a:off x="3407761" y="4273216"/>
            <a:ext cx="1712220" cy="369332"/>
          </a:xfrm>
          <a:prstGeom prst="rect">
            <a:avLst/>
          </a:prstGeom>
          <a:solidFill>
            <a:schemeClr val="accent3"/>
          </a:solidFill>
        </p:spPr>
        <p:txBody>
          <a:bodyPr wrap="square" lIns="91440" tIns="45720" rIns="91440" bIns="45720" rtlCol="0" anchor="t">
            <a:spAutoFit/>
          </a:bodyPr>
          <a:lstStyle/>
          <a:p>
            <a:pPr algn="r" rtl="1"/>
            <a:r>
              <a:rPr lang="ar-SA" altLang="en-US">
                <a:solidFill>
                  <a:schemeClr val="bg1"/>
                </a:solidFill>
              </a:rPr>
              <a:t>الإجراء</a:t>
            </a:r>
          </a:p>
        </p:txBody>
      </p:sp>
      <p:grpSp>
        <p:nvGrpSpPr>
          <p:cNvPr id="13" name="Group 12">
            <a:extLst>
              <a:ext uri="{FF2B5EF4-FFF2-40B4-BE49-F238E27FC236}">
                <a16:creationId xmlns:a16="http://schemas.microsoft.com/office/drawing/2014/main" id="{2327C1F1-7D0A-C4A2-8272-49E044289DE3}"/>
              </a:ext>
            </a:extLst>
          </p:cNvPr>
          <p:cNvGrpSpPr/>
          <p:nvPr/>
        </p:nvGrpSpPr>
        <p:grpSpPr>
          <a:xfrm>
            <a:off x="156953" y="4460651"/>
            <a:ext cx="2391944" cy="1439090"/>
            <a:chOff x="8930911" y="4326160"/>
            <a:chExt cx="2391944" cy="1439090"/>
          </a:xfrm>
        </p:grpSpPr>
        <p:sp>
          <p:nvSpPr>
            <p:cNvPr id="14" name="TextBox 13">
              <a:extLst>
                <a:ext uri="{FF2B5EF4-FFF2-40B4-BE49-F238E27FC236}">
                  <a16:creationId xmlns:a16="http://schemas.microsoft.com/office/drawing/2014/main" id="{04B5B58D-1BAB-65F1-FABE-1509A68B97AD}"/>
                </a:ext>
              </a:extLst>
            </p:cNvPr>
            <p:cNvSpPr txBox="1"/>
            <p:nvPr/>
          </p:nvSpPr>
          <p:spPr>
            <a:xfrm>
              <a:off x="9254012" y="4655115"/>
              <a:ext cx="2068843" cy="1110135"/>
            </a:xfrm>
            <a:prstGeom prst="rect">
              <a:avLst/>
            </a:prstGeom>
            <a:solidFill>
              <a:schemeClr val="accent3"/>
            </a:solidFill>
          </p:spPr>
          <p:txBody>
            <a:bodyPr wrap="square" lIns="91440" tIns="324000" rIns="91440" bIns="45720" rtlCol="0" anchor="ctr" anchorCtr="0">
              <a:noAutofit/>
            </a:bodyPr>
            <a:lstStyle/>
            <a:p>
              <a:pPr algn="ctr" rtl="1"/>
              <a:r>
                <a:rPr lang="en-US" err="1">
                  <a:solidFill>
                    <a:schemeClr val="bg1"/>
                  </a:solidFill>
                  <a:latin typeface="Trebuchet MS"/>
                </a:rPr>
                <a:t>تفاعل</a:t>
              </a:r>
              <a:r>
                <a:rPr lang="en-US">
                  <a:solidFill>
                    <a:schemeClr val="bg1"/>
                  </a:solidFill>
                  <a:latin typeface="Trebuchet MS"/>
                </a:rPr>
                <a:t> </a:t>
              </a:r>
              <a:r>
                <a:rPr lang="en-US" err="1">
                  <a:solidFill>
                    <a:schemeClr val="bg1"/>
                  </a:solidFill>
                  <a:latin typeface="Trebuchet MS"/>
                </a:rPr>
                <a:t>البوليميراز</a:t>
              </a:r>
              <a:r>
                <a:rPr lang="en-US">
                  <a:solidFill>
                    <a:schemeClr val="bg1"/>
                  </a:solidFill>
                  <a:latin typeface="Trebuchet MS"/>
                </a:rPr>
                <a:t> </a:t>
              </a:r>
              <a:r>
                <a:rPr lang="en-US" err="1">
                  <a:solidFill>
                    <a:schemeClr val="bg1"/>
                  </a:solidFill>
                  <a:latin typeface="Trebuchet MS"/>
                </a:rPr>
                <a:t>المتسلسل</a:t>
              </a:r>
              <a:r>
                <a:rPr lang="en-US" altLang="zh-CN" sz="1800">
                  <a:solidFill>
                    <a:schemeClr val="bg1"/>
                  </a:solidFill>
                  <a:latin typeface="Trebuchet MS"/>
                  <a:ea typeface="华文仿宋"/>
                </a:rPr>
                <a:t>...</a:t>
              </a:r>
              <a:endParaRPr lang="en-GB">
                <a:solidFill>
                  <a:schemeClr val="bg1"/>
                </a:solidFill>
                <a:latin typeface="Trebuchet MS" panose="020B0703020202090204" pitchFamily="34" charset="0"/>
                <a:ea typeface="华文仿宋"/>
              </a:endParaRPr>
            </a:p>
          </p:txBody>
        </p:sp>
        <p:sp>
          <p:nvSpPr>
            <p:cNvPr id="15" name="TextBox 14">
              <a:extLst>
                <a:ext uri="{FF2B5EF4-FFF2-40B4-BE49-F238E27FC236}">
                  <a16:creationId xmlns:a16="http://schemas.microsoft.com/office/drawing/2014/main" id="{1D0320AE-961B-67DA-65E2-0E91F962572F}"/>
                </a:ext>
              </a:extLst>
            </p:cNvPr>
            <p:cNvSpPr txBox="1"/>
            <p:nvPr/>
          </p:nvSpPr>
          <p:spPr>
            <a:xfrm>
              <a:off x="8930911" y="4326160"/>
              <a:ext cx="1879135" cy="657910"/>
            </a:xfrm>
            <a:prstGeom prst="rect">
              <a:avLst/>
            </a:prstGeom>
            <a:solidFill>
              <a:schemeClr val="bg2">
                <a:lumMod val="25000"/>
              </a:schemeClr>
            </a:solidFill>
          </p:spPr>
          <p:txBody>
            <a:bodyPr wrap="square" lIns="91440" tIns="45720" rIns="91440" bIns="45720" rtlCol="0" anchor="t">
              <a:spAutoFit/>
            </a:bodyPr>
            <a:lstStyle/>
            <a:p>
              <a:pPr algn="ctr" rtl="1"/>
              <a:r>
                <a:rPr lang="ar-SA" altLang="en-US">
                  <a:solidFill>
                    <a:schemeClr val="bg1"/>
                  </a:solidFill>
                </a:rPr>
                <a:t>التوافق مع طرق الاختبار*</a:t>
              </a:r>
            </a:p>
          </p:txBody>
        </p:sp>
      </p:grpSp>
      <p:grpSp>
        <p:nvGrpSpPr>
          <p:cNvPr id="16" name="Group 15">
            <a:extLst>
              <a:ext uri="{FF2B5EF4-FFF2-40B4-BE49-F238E27FC236}">
                <a16:creationId xmlns:a16="http://schemas.microsoft.com/office/drawing/2014/main" id="{04D76E55-FBC5-8E0A-434E-CDE467047566}"/>
              </a:ext>
            </a:extLst>
          </p:cNvPr>
          <p:cNvGrpSpPr/>
          <p:nvPr/>
        </p:nvGrpSpPr>
        <p:grpSpPr>
          <a:xfrm rot="20539486">
            <a:off x="3583693" y="2249064"/>
            <a:ext cx="1859986" cy="2129493"/>
            <a:chOff x="9501817" y="3158427"/>
            <a:chExt cx="2385383" cy="2741314"/>
          </a:xfrm>
        </p:grpSpPr>
        <p:sp>
          <p:nvSpPr>
            <p:cNvPr id="3" name="Oval 2">
              <a:extLst>
                <a:ext uri="{FF2B5EF4-FFF2-40B4-BE49-F238E27FC236}">
                  <a16:creationId xmlns:a16="http://schemas.microsoft.com/office/drawing/2014/main" id="{B408E046-0CA5-25B8-A579-8AF936E32A82}"/>
                </a:ext>
              </a:extLst>
            </p:cNvPr>
            <p:cNvSpPr/>
            <p:nvPr/>
          </p:nvSpPr>
          <p:spPr>
            <a:xfrm>
              <a:off x="9874414" y="3897922"/>
              <a:ext cx="1874512" cy="1874512"/>
            </a:xfrm>
            <a:prstGeom prst="ellipse">
              <a:avLst/>
            </a:prstGeom>
            <a:solidFill>
              <a:schemeClr val="accent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pic>
          <p:nvPicPr>
            <p:cNvPr id="22" name="Picture 21">
              <a:extLst>
                <a:ext uri="{FF2B5EF4-FFF2-40B4-BE49-F238E27FC236}">
                  <a16:creationId xmlns:a16="http://schemas.microsoft.com/office/drawing/2014/main" id="{5F66FFDA-2980-9A10-B3AA-3B7FB1FCFE29}"/>
                </a:ext>
              </a:extLst>
            </p:cNvPr>
            <p:cNvPicPr/>
            <p:nvPr/>
          </p:nvPicPr>
          <p:blipFill rotWithShape="1">
            <a:blip r:embed="rId3" cstate="screen">
              <a:extLst>
                <a:ext uri="{28A0092B-C50C-407E-A947-70E740481C1C}">
                  <a14:useLocalDpi xmlns:a14="http://schemas.microsoft.com/office/drawing/2010/main"/>
                </a:ext>
              </a:extLst>
            </a:blip>
            <a:srcRect l="-2866" t="-1339" r="-5753" b="-2311"/>
            <a:stretch/>
          </p:blipFill>
          <p:spPr>
            <a:xfrm>
              <a:off x="9501817" y="3158427"/>
              <a:ext cx="2385383" cy="2741314"/>
            </a:xfrm>
            <a:prstGeom prst="rect">
              <a:avLst/>
            </a:prstGeom>
          </p:spPr>
        </p:pic>
      </p:grpSp>
      <p:cxnSp>
        <p:nvCxnSpPr>
          <p:cNvPr id="6" name="Straight Connector 5">
            <a:extLst>
              <a:ext uri="{FF2B5EF4-FFF2-40B4-BE49-F238E27FC236}">
                <a16:creationId xmlns:a16="http://schemas.microsoft.com/office/drawing/2014/main" id="{47D663A4-22B2-1B6C-2F98-73965D8888E4}"/>
              </a:ext>
            </a:extLst>
          </p:cNvPr>
          <p:cNvCxnSpPr>
            <a:cxnSpLocks/>
          </p:cNvCxnSpPr>
          <p:nvPr/>
        </p:nvCxnSpPr>
        <p:spPr>
          <a:xfrm>
            <a:off x="3052120" y="1541498"/>
            <a:ext cx="0" cy="4424587"/>
          </a:xfrm>
          <a:prstGeom prst="line">
            <a:avLst/>
          </a:prstGeom>
        </p:spPr>
        <p:style>
          <a:lnRef idx="1">
            <a:schemeClr val="accent1"/>
          </a:lnRef>
          <a:fillRef idx="0">
            <a:schemeClr val="accent1"/>
          </a:fillRef>
          <a:effectRef idx="0">
            <a:schemeClr val="accent1"/>
          </a:effectRef>
          <a:fontRef idx="minor">
            <a:schemeClr val="tx1"/>
          </a:fontRef>
        </p:style>
      </p:cxnSp>
      <p:sp>
        <p:nvSpPr>
          <p:cNvPr id="4" name="Google Shape;18;p31">
            <a:extLst>
              <a:ext uri="{FF2B5EF4-FFF2-40B4-BE49-F238E27FC236}">
                <a16:creationId xmlns:a16="http://schemas.microsoft.com/office/drawing/2014/main" id="{367DA6F7-60C4-B127-7122-15A5CAD33284}"/>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sz="1200">
                <a:solidFill>
                  <a:schemeClr val="tx1">
                    <a:lumMod val="40000"/>
                    <a:lumOff val="60000"/>
                  </a:schemeClr>
                </a:solidFill>
              </a:rPr>
              <a:t>8</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346105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5C1B2-96B0-D9A7-BECD-2C8F92195C78}"/>
              </a:ext>
            </a:extLst>
          </p:cNvPr>
          <p:cNvSpPr>
            <a:spLocks noGrp="1"/>
          </p:cNvSpPr>
          <p:nvPr>
            <p:ph type="title"/>
          </p:nvPr>
        </p:nvSpPr>
        <p:spPr>
          <a:xfrm>
            <a:off x="1015890" y="315972"/>
            <a:ext cx="10245668" cy="1499616"/>
          </a:xfrm>
        </p:spPr>
        <p:txBody>
          <a:bodyPr>
            <a:normAutofit/>
          </a:bodyPr>
          <a:lstStyle/>
          <a:p>
            <a:pPr rtl="1"/>
            <a:r>
              <a:rPr lang="ar-SA" altLang="en-US" sz="4200">
                <a:latin typeface="Trebuchet MS"/>
                <a:ea typeface="Tahoma"/>
                <a:cs typeface="Tahoma"/>
              </a:rPr>
              <a:t>وضع العلامات على العينات للنقل</a:t>
            </a:r>
          </a:p>
        </p:txBody>
      </p:sp>
      <p:sp>
        <p:nvSpPr>
          <p:cNvPr id="6" name="TextBox 5">
            <a:extLst>
              <a:ext uri="{FF2B5EF4-FFF2-40B4-BE49-F238E27FC236}">
                <a16:creationId xmlns:a16="http://schemas.microsoft.com/office/drawing/2014/main" id="{0503934D-487C-EB26-A62F-565493D30D93}"/>
              </a:ext>
            </a:extLst>
          </p:cNvPr>
          <p:cNvSpPr txBox="1"/>
          <p:nvPr/>
        </p:nvSpPr>
        <p:spPr>
          <a:xfrm>
            <a:off x="2259962" y="1815588"/>
            <a:ext cx="8348771" cy="3584956"/>
          </a:xfrm>
          <a:prstGeom prst="rect">
            <a:avLst/>
          </a:prstGeom>
          <a:noFill/>
        </p:spPr>
        <p:txBody>
          <a:bodyPr wrap="square" lIns="91440" tIns="45720" rIns="91440" bIns="45720" rtlCol="0" anchor="t">
            <a:spAutoFit/>
          </a:bodyPr>
          <a:lstStyle/>
          <a:p>
            <a:pPr marL="342900" indent="-342900" algn="r" rtl="1">
              <a:lnSpc>
                <a:spcPct val="150000"/>
              </a:lnSpc>
              <a:buClr>
                <a:srgbClr val="26BCB4"/>
              </a:buClr>
              <a:buFont typeface="Arial" panose="020B0604020202020204" pitchFamily="34" charset="0"/>
              <a:buChar char="•"/>
            </a:pPr>
            <a:r>
              <a:rPr lang="ar-SA" altLang="en-US" sz="2200">
                <a:latin typeface="Trebuchet MS"/>
              </a:rPr>
              <a:t>على أقل تقدير، يجب وضع علامات على كل عينة بما يلي:</a:t>
            </a:r>
          </a:p>
          <a:p>
            <a:pPr marL="800100" lvl="1" indent="-342900" algn="r" rtl="1">
              <a:lnSpc>
                <a:spcPct val="150000"/>
              </a:lnSpc>
              <a:buClr>
                <a:srgbClr val="26BCB4"/>
              </a:buClr>
              <a:buFont typeface="Wingdings" pitchFamily="2" charset="2"/>
              <a:buChar char="§"/>
            </a:pPr>
            <a:r>
              <a:rPr lang="ar-SA" altLang="en-US" sz="2200">
                <a:latin typeface="Trebuchet MS"/>
              </a:rPr>
              <a:t>اسم المريض</a:t>
            </a:r>
          </a:p>
          <a:p>
            <a:pPr marL="800100" lvl="1" indent="-342900" algn="r" rtl="1">
              <a:lnSpc>
                <a:spcPct val="150000"/>
              </a:lnSpc>
              <a:buClr>
                <a:srgbClr val="26BCB4"/>
              </a:buClr>
              <a:buFont typeface="Wingdings" pitchFamily="2" charset="2"/>
              <a:buChar char="§"/>
            </a:pPr>
            <a:r>
              <a:rPr lang="ar-SA" altLang="en-US" sz="2200">
                <a:latin typeface="Trebuchet MS"/>
              </a:rPr>
              <a:t>رقم تعريف فريد</a:t>
            </a:r>
            <a:endParaRPr lang="en-GB" sz="2200">
              <a:latin typeface="Trebuchet MS" panose="020B0703020202090204" pitchFamily="34" charset="0"/>
            </a:endParaRPr>
          </a:p>
          <a:p>
            <a:pPr marL="800100" lvl="1" indent="-342900" algn="r" rtl="1">
              <a:lnSpc>
                <a:spcPct val="150000"/>
              </a:lnSpc>
              <a:buClr>
                <a:srgbClr val="26BCB4"/>
              </a:buClr>
              <a:buFont typeface="Wingdings" pitchFamily="2" charset="2"/>
              <a:buChar char="§"/>
            </a:pPr>
            <a:r>
              <a:rPr lang="ar-SA" altLang="en-US" sz="2200">
                <a:latin typeface="Trebuchet MS"/>
              </a:rPr>
              <a:t>وقت وتاريخ جمع العينة</a:t>
            </a:r>
          </a:p>
          <a:p>
            <a:pPr marL="800100" lvl="1" indent="-342900" algn="r" rtl="1">
              <a:lnSpc>
                <a:spcPct val="150000"/>
              </a:lnSpc>
              <a:buClr>
                <a:srgbClr val="26BCB4"/>
              </a:buClr>
              <a:buFont typeface="Wingdings" pitchFamily="2" charset="2"/>
              <a:buChar char="§"/>
            </a:pPr>
            <a:r>
              <a:rPr lang="ar-SA" altLang="en-US" sz="2200">
                <a:latin typeface="Trebuchet MS"/>
              </a:rPr>
              <a:t>مبادئ المجمع</a:t>
            </a:r>
          </a:p>
          <a:p>
            <a:pPr marL="342900" indent="-342900" algn="r" rtl="1">
              <a:lnSpc>
                <a:spcPct val="150000"/>
              </a:lnSpc>
              <a:buClr>
                <a:srgbClr val="26BCB4"/>
              </a:buClr>
              <a:buFont typeface="Arial" panose="020B0604020202020204" pitchFamily="34" charset="0"/>
              <a:buChar char="•"/>
            </a:pPr>
            <a:r>
              <a:rPr lang="ar-SA" altLang="en-US" sz="2200">
                <a:latin typeface="Trebuchet MS"/>
              </a:rPr>
              <a:t>استخدم الباركود المُولّد بواسطة الكمبيوتر إن أمكن.</a:t>
            </a:r>
          </a:p>
          <a:p>
            <a:pPr marL="342900" indent="-342900" algn="r" rtl="1">
              <a:lnSpc>
                <a:spcPct val="150000"/>
              </a:lnSpc>
              <a:buClr>
                <a:srgbClr val="26BCB4"/>
              </a:buClr>
              <a:buFont typeface="Arial" panose="020B0604020202020204" pitchFamily="34" charset="0"/>
              <a:buChar char="•"/>
            </a:pPr>
            <a:r>
              <a:rPr lang="ar-SA" altLang="en-US" sz="2200">
                <a:latin typeface="Trebuchet MS"/>
              </a:rPr>
              <a:t>تأكد من الالتزام بالإجراءات الوطنية المعمول بها.</a:t>
            </a:r>
          </a:p>
        </p:txBody>
      </p:sp>
      <p:pic>
        <p:nvPicPr>
          <p:cNvPr id="8" name="Picture 7">
            <a:extLst>
              <a:ext uri="{FF2B5EF4-FFF2-40B4-BE49-F238E27FC236}">
                <a16:creationId xmlns:a16="http://schemas.microsoft.com/office/drawing/2014/main" id="{9C8ED744-2353-4BAF-9456-9262B0088D0B}"/>
              </a:ext>
            </a:extLst>
          </p:cNvPr>
          <p:cNvPicPr>
            <a:picLocks noChangeAspect="1"/>
          </p:cNvPicPr>
          <p:nvPr/>
        </p:nvPicPr>
        <p:blipFill>
          <a:blip r:embed="rId3"/>
          <a:srcRect l="11885" r="11885"/>
          <a:stretch/>
        </p:blipFill>
        <p:spPr>
          <a:xfrm>
            <a:off x="-607187" y="542277"/>
            <a:ext cx="4814446" cy="6315723"/>
          </a:xfrm>
          <a:prstGeom prst="rect">
            <a:avLst/>
          </a:prstGeom>
        </p:spPr>
      </p:pic>
      <p:sp>
        <p:nvSpPr>
          <p:cNvPr id="4" name="Google Shape;18;p31">
            <a:extLst>
              <a:ext uri="{FF2B5EF4-FFF2-40B4-BE49-F238E27FC236}">
                <a16:creationId xmlns:a16="http://schemas.microsoft.com/office/drawing/2014/main" id="{87C84576-8888-A335-5E06-FA47CB0B4C8F}"/>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sz="1200">
                <a:solidFill>
                  <a:schemeClr val="tx1">
                    <a:lumMod val="40000"/>
                    <a:lumOff val="60000"/>
                  </a:schemeClr>
                </a:solidFill>
              </a:rPr>
              <a:t>2</a:t>
            </a:r>
            <a:r>
              <a:rPr lang="fr-FR" altLang="zh-CN" sz="1200">
                <a:solidFill>
                  <a:schemeClr val="tx1">
                    <a:lumMod val="40000"/>
                    <a:lumOff val="60000"/>
                  </a:schemeClr>
                </a:solidFill>
              </a:rPr>
              <a:t>9</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3561413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869938" y="247917"/>
            <a:ext cx="10655312" cy="1499616"/>
          </a:xfrm>
        </p:spPr>
        <p:txBody>
          <a:bodyPr>
            <a:normAutofit/>
          </a:bodyPr>
          <a:lstStyle/>
          <a:p>
            <a:pPr rtl="1"/>
            <a:r>
              <a:rPr lang="ar-SA">
                <a:latin typeface="Tahoma"/>
                <a:ea typeface="Tahoma"/>
                <a:cs typeface="Tahoma"/>
              </a:rPr>
              <a:t>المحتوى</a:t>
            </a:r>
            <a:endParaRPr lang="en-US"/>
          </a:p>
        </p:txBody>
      </p:sp>
      <p:grpSp>
        <p:nvGrpSpPr>
          <p:cNvPr id="9" name="Group 8">
            <a:extLst>
              <a:ext uri="{FF2B5EF4-FFF2-40B4-BE49-F238E27FC236}">
                <a16:creationId xmlns:a16="http://schemas.microsoft.com/office/drawing/2014/main" id="{12ADC528-D10D-D300-2180-5A203088521C}"/>
              </a:ext>
            </a:extLst>
          </p:cNvPr>
          <p:cNvGrpSpPr/>
          <p:nvPr/>
        </p:nvGrpSpPr>
        <p:grpSpPr>
          <a:xfrm>
            <a:off x="2615776" y="1761894"/>
            <a:ext cx="7278265" cy="461665"/>
            <a:chOff x="2945597" y="2046199"/>
            <a:chExt cx="7278265" cy="461665"/>
          </a:xfrm>
        </p:grpSpPr>
        <p:sp>
          <p:nvSpPr>
            <p:cNvPr id="10" name="TextBox 9">
              <a:extLst>
                <a:ext uri="{FF2B5EF4-FFF2-40B4-BE49-F238E27FC236}">
                  <a16:creationId xmlns:a16="http://schemas.microsoft.com/office/drawing/2014/main" id="{B3B95348-CC1B-7C11-E780-D2341A01B4A3}"/>
                </a:ext>
              </a:extLst>
            </p:cNvPr>
            <p:cNvSpPr txBox="1"/>
            <p:nvPr/>
          </p:nvSpPr>
          <p:spPr>
            <a:xfrm>
              <a:off x="3175585" y="2046199"/>
              <a:ext cx="7048277" cy="461665"/>
            </a:xfrm>
            <a:prstGeom prst="rect">
              <a:avLst/>
            </a:prstGeom>
            <a:noFill/>
            <a:ln w="6350">
              <a:solidFill>
                <a:schemeClr val="tx1"/>
              </a:solidFill>
            </a:ln>
          </p:spPr>
          <p:txBody>
            <a:bodyPr wrap="square" lIns="91440" tIns="45720" rIns="91440" bIns="45720" rtlCol="0" anchor="t">
              <a:noAutofit/>
            </a:bodyPr>
            <a:lstStyle/>
            <a:p>
              <a:pPr marL="360000" algn="r" rtl="1">
                <a:buClr>
                  <a:schemeClr val="accent3"/>
                </a:buClr>
              </a:pPr>
              <a:r>
                <a:rPr lang="ar-SA" altLang="en-US" sz="2400">
                  <a:latin typeface="Trebuchet MS"/>
                </a:rPr>
                <a:t>جمع العينات</a:t>
              </a:r>
            </a:p>
          </p:txBody>
        </p:sp>
        <p:sp>
          <p:nvSpPr>
            <p:cNvPr id="11" name="Oval 10">
              <a:extLst>
                <a:ext uri="{FF2B5EF4-FFF2-40B4-BE49-F238E27FC236}">
                  <a16:creationId xmlns:a16="http://schemas.microsoft.com/office/drawing/2014/main" id="{B41A43C7-4626-6A41-D3C5-11E1FABE6903}"/>
                </a:ext>
              </a:extLst>
            </p:cNvPr>
            <p:cNvSpPr/>
            <p:nvPr/>
          </p:nvSpPr>
          <p:spPr>
            <a:xfrm>
              <a:off x="2945597" y="2080548"/>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zh-CN" altLang="en-US" sz="1800" b="1">
                  <a:latin typeface="Trebuchet MS" panose="020B0703020202090204" pitchFamily="34" charset="0"/>
                </a:rPr>
                <a:t>1</a:t>
              </a:r>
            </a:p>
          </p:txBody>
        </p:sp>
      </p:grpSp>
      <p:grpSp>
        <p:nvGrpSpPr>
          <p:cNvPr id="12" name="Group 11">
            <a:extLst>
              <a:ext uri="{FF2B5EF4-FFF2-40B4-BE49-F238E27FC236}">
                <a16:creationId xmlns:a16="http://schemas.microsoft.com/office/drawing/2014/main" id="{F35D9ABB-0129-21D2-F30C-5A55DD73242B}"/>
              </a:ext>
            </a:extLst>
          </p:cNvPr>
          <p:cNvGrpSpPr/>
          <p:nvPr/>
        </p:nvGrpSpPr>
        <p:grpSpPr>
          <a:xfrm>
            <a:off x="2615776" y="2532569"/>
            <a:ext cx="7278266" cy="461665"/>
            <a:chOff x="2945597" y="2785584"/>
            <a:chExt cx="7278266" cy="461665"/>
          </a:xfrm>
        </p:grpSpPr>
        <p:sp>
          <p:nvSpPr>
            <p:cNvPr id="13" name="TextBox 12">
              <a:extLst>
                <a:ext uri="{FF2B5EF4-FFF2-40B4-BE49-F238E27FC236}">
                  <a16:creationId xmlns:a16="http://schemas.microsoft.com/office/drawing/2014/main" id="{E402DED5-4A79-2AC2-057A-FC3DE4948ACB}"/>
                </a:ext>
              </a:extLst>
            </p:cNvPr>
            <p:cNvSpPr txBox="1"/>
            <p:nvPr/>
          </p:nvSpPr>
          <p:spPr>
            <a:xfrm>
              <a:off x="3175584" y="2785584"/>
              <a:ext cx="7048279" cy="461665"/>
            </a:xfrm>
            <a:prstGeom prst="rect">
              <a:avLst/>
            </a:prstGeom>
            <a:noFill/>
            <a:ln w="6350">
              <a:solidFill>
                <a:schemeClr val="tx1"/>
              </a:solidFill>
            </a:ln>
          </p:spPr>
          <p:txBody>
            <a:bodyPr wrap="square">
              <a:noAutofit/>
            </a:bodyPr>
            <a:lstStyle/>
            <a:p>
              <a:pPr marL="360000" algn="r" rtl="1">
                <a:buClr>
                  <a:schemeClr val="accent3"/>
                </a:buClr>
              </a:pPr>
              <a:r>
                <a:rPr lang="ar-SA" altLang="en-US" sz="2400">
                  <a:latin typeface="Trebuchet MS"/>
                </a:rPr>
                <a:t>تخزين العينات وإعدادها للنقل</a:t>
              </a:r>
              <a:endParaRPr lang="en-US" sz="2400">
                <a:latin typeface="Trebuchet MS" panose="020B0703020202090204" pitchFamily="34" charset="0"/>
              </a:endParaRPr>
            </a:p>
            <a:p>
              <a:pPr marL="360000" algn="r">
                <a:buClr>
                  <a:schemeClr val="accent3"/>
                </a:buClr>
              </a:pPr>
              <a:endParaRPr lang="en-US" sz="2400">
                <a:latin typeface="Trebuchet MS" panose="020B0703020202090204" pitchFamily="34" charset="0"/>
              </a:endParaRPr>
            </a:p>
          </p:txBody>
        </p:sp>
        <p:sp>
          <p:nvSpPr>
            <p:cNvPr id="14" name="Oval 13">
              <a:extLst>
                <a:ext uri="{FF2B5EF4-FFF2-40B4-BE49-F238E27FC236}">
                  <a16:creationId xmlns:a16="http://schemas.microsoft.com/office/drawing/2014/main" id="{30CC7698-A9B1-F89A-967A-05CDB18221AC}"/>
                </a:ext>
              </a:extLst>
            </p:cNvPr>
            <p:cNvSpPr/>
            <p:nvPr/>
          </p:nvSpPr>
          <p:spPr>
            <a:xfrm>
              <a:off x="2945597" y="281993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zh-CN" altLang="en-US" sz="1800" b="1">
                  <a:latin typeface="Trebuchet MS" panose="020B0703020202090204" pitchFamily="34" charset="0"/>
                </a:rPr>
                <a:t>2</a:t>
              </a:r>
            </a:p>
          </p:txBody>
        </p:sp>
      </p:grpSp>
      <p:grpSp>
        <p:nvGrpSpPr>
          <p:cNvPr id="15" name="Group 14">
            <a:extLst>
              <a:ext uri="{FF2B5EF4-FFF2-40B4-BE49-F238E27FC236}">
                <a16:creationId xmlns:a16="http://schemas.microsoft.com/office/drawing/2014/main" id="{21D5E534-D4AF-BA1E-8813-779F19F83976}"/>
              </a:ext>
            </a:extLst>
          </p:cNvPr>
          <p:cNvGrpSpPr/>
          <p:nvPr/>
        </p:nvGrpSpPr>
        <p:grpSpPr>
          <a:xfrm>
            <a:off x="2615776" y="3303244"/>
            <a:ext cx="7278264" cy="461665"/>
            <a:chOff x="2945597" y="3495900"/>
            <a:chExt cx="7278264" cy="461665"/>
          </a:xfrm>
        </p:grpSpPr>
        <p:sp>
          <p:nvSpPr>
            <p:cNvPr id="16" name="TextBox 15">
              <a:extLst>
                <a:ext uri="{FF2B5EF4-FFF2-40B4-BE49-F238E27FC236}">
                  <a16:creationId xmlns:a16="http://schemas.microsoft.com/office/drawing/2014/main" id="{19D00FB8-D3A6-1793-0882-6EA77D59E9ED}"/>
                </a:ext>
              </a:extLst>
            </p:cNvPr>
            <p:cNvSpPr txBox="1"/>
            <p:nvPr/>
          </p:nvSpPr>
          <p:spPr>
            <a:xfrm>
              <a:off x="3175584" y="3495900"/>
              <a:ext cx="7048277" cy="461665"/>
            </a:xfrm>
            <a:prstGeom prst="rect">
              <a:avLst/>
            </a:prstGeom>
            <a:noFill/>
            <a:ln w="6350">
              <a:solidFill>
                <a:schemeClr val="tx1"/>
              </a:solidFill>
            </a:ln>
          </p:spPr>
          <p:txBody>
            <a:bodyPr wrap="square">
              <a:noAutofit/>
            </a:bodyPr>
            <a:lstStyle/>
            <a:p>
              <a:pPr marL="360000" algn="r" rtl="1">
                <a:buClr>
                  <a:schemeClr val="accent3"/>
                </a:buClr>
              </a:pPr>
              <a:r>
                <a:rPr lang="ar-SA" altLang="en-US" sz="2400">
                  <a:latin typeface="Trebuchet MS"/>
                </a:rPr>
                <a:t>نقل العينات</a:t>
              </a:r>
              <a:endParaRPr lang="en-US" sz="2400">
                <a:latin typeface="Trebuchet MS" panose="020B0703020202090204" pitchFamily="34" charset="0"/>
              </a:endParaRPr>
            </a:p>
          </p:txBody>
        </p:sp>
        <p:sp>
          <p:nvSpPr>
            <p:cNvPr id="17" name="Oval 16">
              <a:extLst>
                <a:ext uri="{FF2B5EF4-FFF2-40B4-BE49-F238E27FC236}">
                  <a16:creationId xmlns:a16="http://schemas.microsoft.com/office/drawing/2014/main" id="{BEA054AA-66BC-7E08-B529-006549937844}"/>
                </a:ext>
              </a:extLst>
            </p:cNvPr>
            <p:cNvSpPr/>
            <p:nvPr/>
          </p:nvSpPr>
          <p:spPr>
            <a:xfrm>
              <a:off x="2945597" y="3530249"/>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zh-CN" altLang="en-US" sz="1800" b="1">
                  <a:latin typeface="Trebuchet MS" panose="020B0703020202090204" pitchFamily="34" charset="0"/>
                </a:rPr>
                <a:t>3</a:t>
              </a:r>
            </a:p>
          </p:txBody>
        </p:sp>
      </p:grpSp>
      <p:grpSp>
        <p:nvGrpSpPr>
          <p:cNvPr id="24" name="Group 23">
            <a:extLst>
              <a:ext uri="{FF2B5EF4-FFF2-40B4-BE49-F238E27FC236}">
                <a16:creationId xmlns:a16="http://schemas.microsoft.com/office/drawing/2014/main" id="{5852690E-5112-61BE-6262-0B89F7D10ECA}"/>
              </a:ext>
            </a:extLst>
          </p:cNvPr>
          <p:cNvGrpSpPr/>
          <p:nvPr/>
        </p:nvGrpSpPr>
        <p:grpSpPr>
          <a:xfrm>
            <a:off x="2615776" y="4073919"/>
            <a:ext cx="7278263" cy="461665"/>
            <a:chOff x="5202229" y="5644105"/>
            <a:chExt cx="7278263" cy="461665"/>
          </a:xfrm>
        </p:grpSpPr>
        <p:sp>
          <p:nvSpPr>
            <p:cNvPr id="20" name="TextBox 19">
              <a:extLst>
                <a:ext uri="{FF2B5EF4-FFF2-40B4-BE49-F238E27FC236}">
                  <a16:creationId xmlns:a16="http://schemas.microsoft.com/office/drawing/2014/main" id="{AF01B5B2-3F43-F1AD-F6D5-E6CB6F6A15B3}"/>
                </a:ext>
              </a:extLst>
            </p:cNvPr>
            <p:cNvSpPr txBox="1"/>
            <p:nvPr/>
          </p:nvSpPr>
          <p:spPr>
            <a:xfrm>
              <a:off x="5398711" y="5644105"/>
              <a:ext cx="7081781" cy="461665"/>
            </a:xfrm>
            <a:prstGeom prst="rect">
              <a:avLst/>
            </a:prstGeom>
            <a:noFill/>
            <a:ln w="6350">
              <a:solidFill>
                <a:schemeClr val="tx1"/>
              </a:solidFill>
            </a:ln>
          </p:spPr>
          <p:txBody>
            <a:bodyPr wrap="square">
              <a:noAutofit/>
            </a:bodyPr>
            <a:lstStyle/>
            <a:p>
              <a:pPr marL="360000" algn="r" rtl="1">
                <a:buClr>
                  <a:schemeClr val="accent3"/>
                </a:buClr>
              </a:pPr>
              <a:r>
                <a:rPr lang="ar-SA" altLang="en-US" sz="2200">
                  <a:latin typeface="Trebuchet MS"/>
                </a:rPr>
                <a:t>نماذج الإحالة</a:t>
              </a:r>
            </a:p>
          </p:txBody>
        </p:sp>
        <p:sp>
          <p:nvSpPr>
            <p:cNvPr id="22" name="Oval 21">
              <a:extLst>
                <a:ext uri="{FF2B5EF4-FFF2-40B4-BE49-F238E27FC236}">
                  <a16:creationId xmlns:a16="http://schemas.microsoft.com/office/drawing/2014/main" id="{554F0469-3F3A-8F8B-ED5E-821718EB0A9E}"/>
                </a:ext>
              </a:extLst>
            </p:cNvPr>
            <p:cNvSpPr/>
            <p:nvPr/>
          </p:nvSpPr>
          <p:spPr>
            <a:xfrm>
              <a:off x="5202229" y="5678454"/>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zh-CN" altLang="en-US" sz="1800" b="1">
                  <a:latin typeface="Trebuchet MS" panose="020B0703020202090204" pitchFamily="34" charset="0"/>
                </a:rPr>
                <a:t>4</a:t>
              </a:r>
            </a:p>
          </p:txBody>
        </p:sp>
      </p:grpSp>
      <p:grpSp>
        <p:nvGrpSpPr>
          <p:cNvPr id="25" name="Group 24">
            <a:extLst>
              <a:ext uri="{FF2B5EF4-FFF2-40B4-BE49-F238E27FC236}">
                <a16:creationId xmlns:a16="http://schemas.microsoft.com/office/drawing/2014/main" id="{24BFCD4A-0140-05F8-0750-722949FBFAEC}"/>
              </a:ext>
            </a:extLst>
          </p:cNvPr>
          <p:cNvGrpSpPr/>
          <p:nvPr/>
        </p:nvGrpSpPr>
        <p:grpSpPr>
          <a:xfrm>
            <a:off x="2615776" y="4844593"/>
            <a:ext cx="7278263" cy="461665"/>
            <a:chOff x="5202229" y="6201454"/>
            <a:chExt cx="7278263" cy="461665"/>
          </a:xfrm>
        </p:grpSpPr>
        <p:sp>
          <p:nvSpPr>
            <p:cNvPr id="21" name="TextBox 20">
              <a:extLst>
                <a:ext uri="{FF2B5EF4-FFF2-40B4-BE49-F238E27FC236}">
                  <a16:creationId xmlns:a16="http://schemas.microsoft.com/office/drawing/2014/main" id="{FFFC324A-A321-12B7-056E-F965CBE9C438}"/>
                </a:ext>
              </a:extLst>
            </p:cNvPr>
            <p:cNvSpPr txBox="1"/>
            <p:nvPr/>
          </p:nvSpPr>
          <p:spPr>
            <a:xfrm>
              <a:off x="5398712" y="6201454"/>
              <a:ext cx="7081780" cy="461665"/>
            </a:xfrm>
            <a:prstGeom prst="rect">
              <a:avLst/>
            </a:prstGeom>
            <a:noFill/>
            <a:ln w="6350">
              <a:solidFill>
                <a:schemeClr val="tx1"/>
              </a:solidFill>
            </a:ln>
          </p:spPr>
          <p:txBody>
            <a:bodyPr wrap="square">
              <a:noAutofit/>
            </a:bodyPr>
            <a:lstStyle/>
            <a:p>
              <a:pPr marL="360000" algn="r" rtl="1">
                <a:buClr>
                  <a:schemeClr val="accent3"/>
                </a:buClr>
              </a:pPr>
              <a:r>
                <a:rPr lang="ar-SA" altLang="en-US" sz="2400">
                  <a:latin typeface="Trebuchet MS"/>
                </a:rPr>
                <a:t>تقييم نهاية الوحدة</a:t>
              </a:r>
              <a:endParaRPr lang="en-US" sz="2400">
                <a:latin typeface="Trebuchet MS" panose="020B0703020202090204" pitchFamily="34" charset="0"/>
              </a:endParaRPr>
            </a:p>
          </p:txBody>
        </p:sp>
        <p:sp>
          <p:nvSpPr>
            <p:cNvPr id="23" name="Oval 22">
              <a:extLst>
                <a:ext uri="{FF2B5EF4-FFF2-40B4-BE49-F238E27FC236}">
                  <a16:creationId xmlns:a16="http://schemas.microsoft.com/office/drawing/2014/main" id="{06DDB53C-FE0F-730A-AEA7-FE835579022C}"/>
                </a:ext>
              </a:extLst>
            </p:cNvPr>
            <p:cNvSpPr/>
            <p:nvPr/>
          </p:nvSpPr>
          <p:spPr>
            <a:xfrm>
              <a:off x="5202229" y="6235803"/>
              <a:ext cx="392966" cy="3929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rtl="1"/>
              <a:r>
                <a:rPr lang="zh-CN" altLang="en-US" sz="1800" b="1">
                  <a:latin typeface="Trebuchet MS" panose="020B0703020202090204" pitchFamily="34" charset="0"/>
                </a:rPr>
                <a:t>5</a:t>
              </a:r>
            </a:p>
          </p:txBody>
        </p:sp>
      </p:grpSp>
      <p:sp>
        <p:nvSpPr>
          <p:cNvPr id="4" name="Google Shape;18;p31">
            <a:extLst>
              <a:ext uri="{FF2B5EF4-FFF2-40B4-BE49-F238E27FC236}">
                <a16:creationId xmlns:a16="http://schemas.microsoft.com/office/drawing/2014/main" id="{FE4EF267-DC89-E317-3E7A-0A529C80D32B}"/>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sz="1200">
                <a:solidFill>
                  <a:schemeClr val="tx1">
                    <a:lumMod val="40000"/>
                    <a:lumOff val="60000"/>
                  </a:schemeClr>
                </a:solidFill>
              </a:rPr>
              <a:t>3</a:t>
            </a:r>
            <a:r>
              <a:rPr lang="zh-CN" altLang="en-US" sz="1200">
                <a:solidFill>
                  <a:schemeClr val="tx1">
                    <a:lumMod val="40000"/>
                    <a:lumOff val="60000"/>
                  </a:schemeClr>
                </a:solidFill>
              </a:rPr>
              <a:t> </a:t>
            </a:r>
            <a:r>
              <a:rPr lang="fr-FR" altLang="zh-CN" sz="1200">
                <a:solidFill>
                  <a:schemeClr val="tx1">
                    <a:lumMod val="40000"/>
                    <a:lumOff val="60000"/>
                  </a:schemeClr>
                </a:solidFill>
              </a:rPr>
              <a:t>/</a:t>
            </a:r>
            <a:r>
              <a:rPr lang="en-US" altLang="zh-CN" sz="1200"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3364476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2EBAA9-3155-3E37-63E2-280B4E988736}"/>
              </a:ext>
            </a:extLst>
          </p:cNvPr>
          <p:cNvSpPr>
            <a:spLocks noGrp="1"/>
          </p:cNvSpPr>
          <p:nvPr>
            <p:ph type="title"/>
          </p:nvPr>
        </p:nvSpPr>
        <p:spPr>
          <a:xfrm>
            <a:off x="2362200" y="5004106"/>
            <a:ext cx="5867400" cy="1463040"/>
          </a:xfrm>
        </p:spPr>
        <p:txBody>
          <a:bodyPr/>
          <a:lstStyle/>
          <a:p>
            <a:pPr rtl="1"/>
            <a:r>
              <a:rPr lang="ar-SA" altLang="en-US"/>
              <a:t>نقل العينات</a:t>
            </a:r>
          </a:p>
        </p:txBody>
      </p:sp>
      <p:pic>
        <p:nvPicPr>
          <p:cNvPr id="2" name="Picture 1">
            <a:extLst>
              <a:ext uri="{FF2B5EF4-FFF2-40B4-BE49-F238E27FC236}">
                <a16:creationId xmlns:a16="http://schemas.microsoft.com/office/drawing/2014/main" id="{F78A8C1B-2AAB-D04F-2E1C-2575DB18AFA7}"/>
              </a:ext>
            </a:extLst>
          </p:cNvPr>
          <p:cNvPicPr>
            <a:picLocks noChangeAspect="1"/>
          </p:cNvPicPr>
          <p:nvPr/>
        </p:nvPicPr>
        <p:blipFill>
          <a:blip r:embed="rId3"/>
          <a:srcRect/>
          <a:stretch/>
        </p:blipFill>
        <p:spPr>
          <a:xfrm>
            <a:off x="6766906" y="1853894"/>
            <a:ext cx="5963228" cy="5963228"/>
          </a:xfrm>
          <a:prstGeom prst="rect">
            <a:avLst/>
          </a:prstGeom>
        </p:spPr>
      </p:pic>
    </p:spTree>
    <p:extLst>
      <p:ext uri="{BB962C8B-B14F-4D97-AF65-F5344CB8AC3E}">
        <p14:creationId xmlns:p14="http://schemas.microsoft.com/office/powerpoint/2010/main" val="409347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pPr rtl="1"/>
            <a:r>
              <a:rPr lang="ar-SA" altLang="en-US">
                <a:latin typeface="Trebuchet MS"/>
                <a:ea typeface="Tahoma"/>
                <a:cs typeface="Tahoma"/>
              </a:rPr>
              <a:t>نقل العينات</a:t>
            </a:r>
          </a:p>
        </p:txBody>
      </p:sp>
      <p:sp>
        <p:nvSpPr>
          <p:cNvPr id="4" name="Rectangle 3">
            <a:extLst>
              <a:ext uri="{FF2B5EF4-FFF2-40B4-BE49-F238E27FC236}">
                <a16:creationId xmlns:a16="http://schemas.microsoft.com/office/drawing/2014/main" id="{BC38D566-C500-3CE4-2806-ED7B6FAA47B7}"/>
              </a:ext>
            </a:extLst>
          </p:cNvPr>
          <p:cNvSpPr/>
          <p:nvPr/>
        </p:nvSpPr>
        <p:spPr>
          <a:xfrm>
            <a:off x="760093" y="1582306"/>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5" name="Content Placeholder 2">
            <a:extLst>
              <a:ext uri="{FF2B5EF4-FFF2-40B4-BE49-F238E27FC236}">
                <a16:creationId xmlns:a16="http://schemas.microsoft.com/office/drawing/2014/main" id="{FD50210B-06CE-7BB9-AE80-21701374D664}"/>
              </a:ext>
            </a:extLst>
          </p:cNvPr>
          <p:cNvSpPr>
            <a:spLocks noGrp="1"/>
          </p:cNvSpPr>
          <p:nvPr>
            <p:ph idx="1"/>
          </p:nvPr>
        </p:nvSpPr>
        <p:spPr>
          <a:xfrm>
            <a:off x="909431" y="1664704"/>
            <a:ext cx="10373139" cy="450340"/>
          </a:xfrm>
        </p:spPr>
        <p:txBody>
          <a:bodyPr vert="horz" lIns="45720" tIns="45720" rIns="45720" bIns="45720" rtlCol="0" anchor="t">
            <a:normAutofit/>
          </a:bodyPr>
          <a:lstStyle/>
          <a:p>
            <a:pPr marL="0" indent="0" algn="ctr" rtl="1">
              <a:buNone/>
            </a:pPr>
            <a:r>
              <a:rPr lang="ar-SA" altLang="en-US" sz="2000">
                <a:solidFill>
                  <a:schemeClr val="bg2">
                    <a:lumMod val="25000"/>
                  </a:schemeClr>
                </a:solidFill>
                <a:latin typeface="Trebuchet MS"/>
              </a:rPr>
              <a:t>الهدف: نقل عينة من مكان إلى آخر بطريقة:</a:t>
            </a:r>
          </a:p>
        </p:txBody>
      </p:sp>
      <p:grpSp>
        <p:nvGrpSpPr>
          <p:cNvPr id="24" name="Group 23">
            <a:extLst>
              <a:ext uri="{FF2B5EF4-FFF2-40B4-BE49-F238E27FC236}">
                <a16:creationId xmlns:a16="http://schemas.microsoft.com/office/drawing/2014/main" id="{B968BA86-5EF3-B5F3-6319-5965B740E739}"/>
              </a:ext>
            </a:extLst>
          </p:cNvPr>
          <p:cNvGrpSpPr/>
          <p:nvPr/>
        </p:nvGrpSpPr>
        <p:grpSpPr>
          <a:xfrm>
            <a:off x="1681192" y="2747244"/>
            <a:ext cx="8829616" cy="2446052"/>
            <a:chOff x="1279077" y="2747244"/>
            <a:chExt cx="8829616" cy="2446052"/>
          </a:xfrm>
        </p:grpSpPr>
        <p:grpSp>
          <p:nvGrpSpPr>
            <p:cNvPr id="15" name="Group 14">
              <a:extLst>
                <a:ext uri="{FF2B5EF4-FFF2-40B4-BE49-F238E27FC236}">
                  <a16:creationId xmlns:a16="http://schemas.microsoft.com/office/drawing/2014/main" id="{BF44C0F2-E571-9095-CB76-1D2188D903F7}"/>
                </a:ext>
              </a:extLst>
            </p:cNvPr>
            <p:cNvGrpSpPr/>
            <p:nvPr/>
          </p:nvGrpSpPr>
          <p:grpSpPr>
            <a:xfrm>
              <a:off x="1279077" y="2747244"/>
              <a:ext cx="2572262" cy="2446052"/>
              <a:chOff x="760093" y="2747244"/>
              <a:chExt cx="2572262" cy="2446052"/>
            </a:xfrm>
          </p:grpSpPr>
          <p:sp>
            <p:nvSpPr>
              <p:cNvPr id="12" name="Rectangle 11">
                <a:extLst>
                  <a:ext uri="{FF2B5EF4-FFF2-40B4-BE49-F238E27FC236}">
                    <a16:creationId xmlns:a16="http://schemas.microsoft.com/office/drawing/2014/main" id="{AC278FA5-C074-2D8C-63D6-77B5AB084EDB}"/>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3" name="TextBox 12">
                <a:extLst>
                  <a:ext uri="{FF2B5EF4-FFF2-40B4-BE49-F238E27FC236}">
                    <a16:creationId xmlns:a16="http://schemas.microsoft.com/office/drawing/2014/main" id="{52BD4E52-1993-5ED1-0DA7-96E4421CED22}"/>
                  </a:ext>
                </a:extLst>
              </p:cNvPr>
              <p:cNvSpPr txBox="1"/>
              <p:nvPr/>
            </p:nvSpPr>
            <p:spPr>
              <a:xfrm>
                <a:off x="896496" y="3182484"/>
                <a:ext cx="2323782" cy="1138773"/>
              </a:xfrm>
              <a:prstGeom prst="rect">
                <a:avLst/>
              </a:prstGeom>
              <a:noFill/>
            </p:spPr>
            <p:txBody>
              <a:bodyPr wrap="square" lIns="91440" tIns="45720" rIns="91440" bIns="45720" anchor="t">
                <a:spAutoFit/>
              </a:bodyPr>
              <a:lstStyle/>
              <a:p>
                <a:pPr algn="ctr" rtl="1">
                  <a:buClr>
                    <a:schemeClr val="accent3"/>
                  </a:buClr>
                </a:pPr>
                <a:r>
                  <a:rPr lang="ar-SA" altLang="en-US" sz="2600">
                    <a:latin typeface="Trebuchet MS"/>
                  </a:rPr>
                  <a:t>آمنة</a:t>
                </a:r>
              </a:p>
              <a:p>
                <a:pPr algn="ctr" rtl="1">
                  <a:buClr>
                    <a:schemeClr val="accent3"/>
                  </a:buClr>
                </a:pPr>
                <a:r>
                  <a:rPr lang="zh-CN" altLang="en-US" sz="2400">
                    <a:latin typeface="Trebuchet MS"/>
                  </a:rPr>
                  <a:t> </a:t>
                </a:r>
              </a:p>
              <a:p>
                <a:pPr algn="ctr" rtl="1">
                  <a:buClr>
                    <a:schemeClr val="accent3"/>
                  </a:buClr>
                </a:pPr>
                <a:r>
                  <a:rPr lang="ar-SA" altLang="en-US">
                    <a:latin typeface="Trebuchet MS"/>
                  </a:rPr>
                  <a:t>للشخص، والمجتمع، والبيئة</a:t>
                </a:r>
              </a:p>
            </p:txBody>
          </p:sp>
          <p:sp>
            <p:nvSpPr>
              <p:cNvPr id="14" name="Triangle 13">
                <a:extLst>
                  <a:ext uri="{FF2B5EF4-FFF2-40B4-BE49-F238E27FC236}">
                    <a16:creationId xmlns:a16="http://schemas.microsoft.com/office/drawing/2014/main" id="{EABEBF8E-62C6-66B0-B543-E852D59315AB}"/>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16" name="Group 15">
              <a:extLst>
                <a:ext uri="{FF2B5EF4-FFF2-40B4-BE49-F238E27FC236}">
                  <a16:creationId xmlns:a16="http://schemas.microsoft.com/office/drawing/2014/main" id="{57C753B8-EFBD-44F2-79FF-6F5DAAE21A99}"/>
                </a:ext>
              </a:extLst>
            </p:cNvPr>
            <p:cNvGrpSpPr/>
            <p:nvPr/>
          </p:nvGrpSpPr>
          <p:grpSpPr>
            <a:xfrm>
              <a:off x="4407754" y="2747244"/>
              <a:ext cx="2572262" cy="2446052"/>
              <a:chOff x="760093" y="2747244"/>
              <a:chExt cx="2572262" cy="2446052"/>
            </a:xfrm>
          </p:grpSpPr>
          <p:sp>
            <p:nvSpPr>
              <p:cNvPr id="17" name="Rectangle 16">
                <a:extLst>
                  <a:ext uri="{FF2B5EF4-FFF2-40B4-BE49-F238E27FC236}">
                    <a16:creationId xmlns:a16="http://schemas.microsoft.com/office/drawing/2014/main" id="{47DFC1D0-91E1-B781-3A16-2D3754BB283F}"/>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8" name="TextBox 17">
                <a:extLst>
                  <a:ext uri="{FF2B5EF4-FFF2-40B4-BE49-F238E27FC236}">
                    <a16:creationId xmlns:a16="http://schemas.microsoft.com/office/drawing/2014/main" id="{CE26E24A-6C9B-2A79-0EB5-57E5E777D60D}"/>
                  </a:ext>
                </a:extLst>
              </p:cNvPr>
              <p:cNvSpPr txBox="1"/>
              <p:nvPr/>
            </p:nvSpPr>
            <p:spPr>
              <a:xfrm>
                <a:off x="896496" y="3182484"/>
                <a:ext cx="2323782" cy="492443"/>
              </a:xfrm>
              <a:prstGeom prst="rect">
                <a:avLst/>
              </a:prstGeom>
              <a:noFill/>
            </p:spPr>
            <p:txBody>
              <a:bodyPr wrap="square" lIns="91440" tIns="45720" rIns="91440" bIns="45720" anchor="t">
                <a:spAutoFit/>
              </a:bodyPr>
              <a:lstStyle/>
              <a:p>
                <a:pPr algn="ctr" rtl="1"/>
                <a:r>
                  <a:rPr lang="ar-SA" sz="2600">
                    <a:latin typeface="Arial"/>
                    <a:cs typeface="Arial"/>
                  </a:rPr>
                  <a:t>سليمة</a:t>
                </a:r>
                <a:endParaRPr lang="en-US" sz="2600"/>
              </a:p>
            </p:txBody>
          </p:sp>
          <p:sp>
            <p:nvSpPr>
              <p:cNvPr id="19" name="Triangle 18">
                <a:extLst>
                  <a:ext uri="{FF2B5EF4-FFF2-40B4-BE49-F238E27FC236}">
                    <a16:creationId xmlns:a16="http://schemas.microsoft.com/office/drawing/2014/main" id="{AB24D938-FE80-BCF5-5FD4-747B04B07A11}"/>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nvGrpSpPr>
            <p:cNvPr id="20" name="Group 19">
              <a:extLst>
                <a:ext uri="{FF2B5EF4-FFF2-40B4-BE49-F238E27FC236}">
                  <a16:creationId xmlns:a16="http://schemas.microsoft.com/office/drawing/2014/main" id="{CBDD8C98-C039-93D3-199A-688D097ADC46}"/>
                </a:ext>
              </a:extLst>
            </p:cNvPr>
            <p:cNvGrpSpPr/>
            <p:nvPr/>
          </p:nvGrpSpPr>
          <p:grpSpPr>
            <a:xfrm>
              <a:off x="7536431" y="2747244"/>
              <a:ext cx="2572262" cy="2446052"/>
              <a:chOff x="760093" y="2747244"/>
              <a:chExt cx="2572262" cy="2446052"/>
            </a:xfrm>
          </p:grpSpPr>
          <p:sp>
            <p:nvSpPr>
              <p:cNvPr id="21" name="Rectangle 20">
                <a:extLst>
                  <a:ext uri="{FF2B5EF4-FFF2-40B4-BE49-F238E27FC236}">
                    <a16:creationId xmlns:a16="http://schemas.microsoft.com/office/drawing/2014/main" id="{A095CE53-029E-4474-E780-0D2AB31D6B83}"/>
                  </a:ext>
                </a:extLst>
              </p:cNvPr>
              <p:cNvSpPr/>
              <p:nvPr/>
            </p:nvSpPr>
            <p:spPr>
              <a:xfrm>
                <a:off x="760093" y="2827759"/>
                <a:ext cx="2572262" cy="2365537"/>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2" name="TextBox 21">
                <a:extLst>
                  <a:ext uri="{FF2B5EF4-FFF2-40B4-BE49-F238E27FC236}">
                    <a16:creationId xmlns:a16="http://schemas.microsoft.com/office/drawing/2014/main" id="{880F760F-5984-0F09-DE6C-EEFB6CED7FAB}"/>
                  </a:ext>
                </a:extLst>
              </p:cNvPr>
              <p:cNvSpPr txBox="1"/>
              <p:nvPr/>
            </p:nvSpPr>
            <p:spPr>
              <a:xfrm>
                <a:off x="896496" y="3182484"/>
                <a:ext cx="2323782" cy="892552"/>
              </a:xfrm>
              <a:prstGeom prst="rect">
                <a:avLst/>
              </a:prstGeom>
              <a:noFill/>
            </p:spPr>
            <p:txBody>
              <a:bodyPr wrap="square">
                <a:spAutoFit/>
              </a:bodyPr>
              <a:lstStyle/>
              <a:p>
                <a:pPr algn="ctr" rtl="1">
                  <a:buClr>
                    <a:schemeClr val="accent3"/>
                  </a:buClr>
                </a:pPr>
                <a:r>
                  <a:rPr lang="ar-SA" altLang="en-US" sz="2600">
                    <a:latin typeface="Trebuchet MS" panose="020B0703020202090204" pitchFamily="34" charset="0"/>
                  </a:rPr>
                  <a:t>تحافظ على
نوعية العينة</a:t>
                </a:r>
                <a:endParaRPr lang="en-US" sz="2600">
                  <a:latin typeface="Trebuchet MS" panose="020B0703020202090204" pitchFamily="34" charset="0"/>
                </a:endParaRPr>
              </a:p>
            </p:txBody>
          </p:sp>
          <p:sp>
            <p:nvSpPr>
              <p:cNvPr id="23" name="Triangle 22">
                <a:extLst>
                  <a:ext uri="{FF2B5EF4-FFF2-40B4-BE49-F238E27FC236}">
                    <a16:creationId xmlns:a16="http://schemas.microsoft.com/office/drawing/2014/main" id="{5FE1D464-1D09-E8C0-65EB-065E9AA4AE10}"/>
                  </a:ext>
                </a:extLst>
              </p:cNvPr>
              <p:cNvSpPr/>
              <p:nvPr/>
            </p:nvSpPr>
            <p:spPr>
              <a:xfrm rot="10800000">
                <a:off x="1923147" y="2747244"/>
                <a:ext cx="270479"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grpSp>
      </p:grpSp>
      <p:sp>
        <p:nvSpPr>
          <p:cNvPr id="6" name="Google Shape;18;p31">
            <a:extLst>
              <a:ext uri="{FF2B5EF4-FFF2-40B4-BE49-F238E27FC236}">
                <a16:creationId xmlns:a16="http://schemas.microsoft.com/office/drawing/2014/main" id="{AF7C50D0-9AFA-F1E3-84EA-95C1EB9AB006}"/>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31</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3725064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pPr rtl="1"/>
            <a:r>
              <a:rPr lang="ar-SA" altLang="en-US">
                <a:latin typeface="Trebuchet MS"/>
                <a:ea typeface="Tahoma"/>
                <a:cs typeface="Tahoma"/>
              </a:rPr>
              <a:t>المتطلبات</a:t>
            </a:r>
          </a:p>
        </p:txBody>
      </p:sp>
      <p:sp>
        <p:nvSpPr>
          <p:cNvPr id="3" name="TextBox 2"/>
          <p:cNvSpPr txBox="1">
            <a:spLocks/>
          </p:cNvSpPr>
          <p:nvPr/>
        </p:nvSpPr>
        <p:spPr>
          <a:xfrm>
            <a:off x="494070" y="2125195"/>
            <a:ext cx="3466800" cy="2520000"/>
          </a:xfrm>
          <a:prstGeom prst="rect">
            <a:avLst/>
          </a:prstGeom>
          <a:noFill/>
          <a:ln w="3175">
            <a:solidFill>
              <a:schemeClr val="bg2">
                <a:lumMod val="25000"/>
              </a:schemeClr>
            </a:solidFill>
          </a:ln>
        </p:spPr>
        <p:txBody>
          <a:bodyPr wrap="square" lIns="216000" tIns="45720" rIns="216000" bIns="45720" rtlCol="0" anchor="ctr" anchorCtr="0">
            <a:noAutofit/>
          </a:bodyPr>
          <a:lstStyle/>
          <a:p>
            <a:pPr algn="ctr" rtl="1">
              <a:buClr>
                <a:schemeClr val="accent3"/>
              </a:buClr>
            </a:pPr>
            <a:r>
              <a:rPr lang="ar-SA" altLang="en-US" sz="2200">
                <a:latin typeface="Trebuchet MS"/>
              </a:rPr>
              <a:t>إجراءات متاحة بسهولة لجمع العينات وتعبئتها ونقلها</a:t>
            </a:r>
          </a:p>
          <a:p>
            <a:pPr>
              <a:lnSpc>
                <a:spcPct val="150000"/>
              </a:lnSpc>
              <a:buClr>
                <a:schemeClr val="accent3"/>
              </a:buClr>
            </a:pPr>
            <a:endParaRPr lang="en-US" sz="2200">
              <a:latin typeface="Trebuchet MS" panose="020B0703020202090204" pitchFamily="34" charset="0"/>
            </a:endParaRPr>
          </a:p>
        </p:txBody>
      </p:sp>
      <p:sp>
        <p:nvSpPr>
          <p:cNvPr id="8" name="Triangle 7">
            <a:extLst>
              <a:ext uri="{FF2B5EF4-FFF2-40B4-BE49-F238E27FC236}">
                <a16:creationId xmlns:a16="http://schemas.microsoft.com/office/drawing/2014/main" id="{E3866400-6FBE-443C-9A25-EC1C056545E8}"/>
              </a:ext>
            </a:extLst>
          </p:cNvPr>
          <p:cNvSpPr/>
          <p:nvPr/>
        </p:nvSpPr>
        <p:spPr>
          <a:xfrm rot="10800000">
            <a:off x="2060797"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5" name="TextBox 4">
            <a:extLst>
              <a:ext uri="{FF2B5EF4-FFF2-40B4-BE49-F238E27FC236}">
                <a16:creationId xmlns:a16="http://schemas.microsoft.com/office/drawing/2014/main" id="{7463E4EC-EDB1-264F-099F-B7CF269A47D2}"/>
              </a:ext>
            </a:extLst>
          </p:cNvPr>
          <p:cNvSpPr txBox="1">
            <a:spLocks noChangeAspect="1"/>
          </p:cNvSpPr>
          <p:nvPr/>
        </p:nvSpPr>
        <p:spPr>
          <a:xfrm>
            <a:off x="4268429" y="2125195"/>
            <a:ext cx="3466800" cy="2520000"/>
          </a:xfrm>
          <a:prstGeom prst="rect">
            <a:avLst/>
          </a:prstGeom>
          <a:noFill/>
          <a:ln w="3175">
            <a:solidFill>
              <a:schemeClr val="bg2">
                <a:lumMod val="25000"/>
              </a:schemeClr>
            </a:solidFill>
          </a:ln>
        </p:spPr>
        <p:txBody>
          <a:bodyPr wrap="square" lIns="216000" tIns="45720" rIns="216000" bIns="45720" anchor="ctr" anchorCtr="0">
            <a:noAutofit/>
          </a:bodyPr>
          <a:lstStyle/>
          <a:p>
            <a:pPr algn="ctr" rtl="1">
              <a:buClr>
                <a:schemeClr val="accent3"/>
              </a:buClr>
            </a:pPr>
            <a:r>
              <a:rPr lang="ar-SA" altLang="en-US" sz="2200">
                <a:latin typeface="Trebuchet MS"/>
              </a:rPr>
              <a:t>إجراءات تراعي ظروف النقل (دراجة نارية، سيارة، مدة، إلخ…)</a:t>
            </a:r>
          </a:p>
        </p:txBody>
      </p:sp>
      <p:sp>
        <p:nvSpPr>
          <p:cNvPr id="9" name="Triangle 8">
            <a:extLst>
              <a:ext uri="{FF2B5EF4-FFF2-40B4-BE49-F238E27FC236}">
                <a16:creationId xmlns:a16="http://schemas.microsoft.com/office/drawing/2014/main" id="{C8F83996-50F9-844F-BED2-FC398ACF7728}"/>
              </a:ext>
            </a:extLst>
          </p:cNvPr>
          <p:cNvSpPr/>
          <p:nvPr/>
        </p:nvSpPr>
        <p:spPr>
          <a:xfrm rot="10800000">
            <a:off x="5831284"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7" name="TextBox 6">
            <a:extLst>
              <a:ext uri="{FF2B5EF4-FFF2-40B4-BE49-F238E27FC236}">
                <a16:creationId xmlns:a16="http://schemas.microsoft.com/office/drawing/2014/main" id="{EE2844D9-3340-1EBF-6227-3AEDFB215833}"/>
              </a:ext>
            </a:extLst>
          </p:cNvPr>
          <p:cNvSpPr txBox="1">
            <a:spLocks/>
          </p:cNvSpPr>
          <p:nvPr/>
        </p:nvSpPr>
        <p:spPr>
          <a:xfrm>
            <a:off x="8042788" y="2125197"/>
            <a:ext cx="3466800" cy="2520000"/>
          </a:xfrm>
          <a:prstGeom prst="rect">
            <a:avLst/>
          </a:prstGeom>
          <a:noFill/>
          <a:ln w="3175">
            <a:solidFill>
              <a:schemeClr val="bg2">
                <a:lumMod val="25000"/>
              </a:schemeClr>
            </a:solidFill>
          </a:ln>
        </p:spPr>
        <p:txBody>
          <a:bodyPr wrap="square" lIns="216000" rIns="216000" anchor="ctr" anchorCtr="0">
            <a:noAutofit/>
          </a:bodyPr>
          <a:lstStyle/>
          <a:p>
            <a:pPr algn="ctr" rtl="1">
              <a:buClr>
                <a:schemeClr val="accent3"/>
              </a:buClr>
            </a:pPr>
            <a:r>
              <a:rPr lang="ar-SA" altLang="en-US" sz="2200">
                <a:latin typeface="Trebuchet MS" panose="020B0703020202090204" pitchFamily="34" charset="0"/>
              </a:rPr>
              <a:t>نموذج نقل عينات متاح بسهولة ليتم مشاركته مع العينات</a:t>
            </a:r>
          </a:p>
          <a:p>
            <a:pPr>
              <a:buClr>
                <a:schemeClr val="accent3"/>
              </a:buClr>
            </a:pPr>
            <a:endParaRPr lang="en-US" sz="2200">
              <a:latin typeface="Trebuchet MS" panose="020B0703020202090204" pitchFamily="34" charset="0"/>
            </a:endParaRPr>
          </a:p>
        </p:txBody>
      </p:sp>
      <p:sp>
        <p:nvSpPr>
          <p:cNvPr id="10" name="Triangle 9">
            <a:extLst>
              <a:ext uri="{FF2B5EF4-FFF2-40B4-BE49-F238E27FC236}">
                <a16:creationId xmlns:a16="http://schemas.microsoft.com/office/drawing/2014/main" id="{D76824A6-69F4-0ED9-11BE-1BF62A1EF6F6}"/>
              </a:ext>
            </a:extLst>
          </p:cNvPr>
          <p:cNvSpPr/>
          <p:nvPr/>
        </p:nvSpPr>
        <p:spPr>
          <a:xfrm rot="10800000">
            <a:off x="9598010" y="200526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6" name="Rectangle 5">
            <a:extLst>
              <a:ext uri="{FF2B5EF4-FFF2-40B4-BE49-F238E27FC236}">
                <a16:creationId xmlns:a16="http://schemas.microsoft.com/office/drawing/2014/main" id="{7D4F264C-FCBD-DA76-AE07-073F8CF4E920}"/>
              </a:ext>
            </a:extLst>
          </p:cNvPr>
          <p:cNvSpPr/>
          <p:nvPr/>
        </p:nvSpPr>
        <p:spPr>
          <a:xfrm>
            <a:off x="760093" y="5551055"/>
            <a:ext cx="10671815" cy="637909"/>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2" name="Content Placeholder 2">
            <a:extLst>
              <a:ext uri="{FF2B5EF4-FFF2-40B4-BE49-F238E27FC236}">
                <a16:creationId xmlns:a16="http://schemas.microsoft.com/office/drawing/2014/main" id="{FD5B38D4-D393-2BA5-823A-B49E6F31F963}"/>
              </a:ext>
            </a:extLst>
          </p:cNvPr>
          <p:cNvSpPr>
            <a:spLocks noGrp="1"/>
          </p:cNvSpPr>
          <p:nvPr>
            <p:ph idx="1"/>
          </p:nvPr>
        </p:nvSpPr>
        <p:spPr>
          <a:xfrm>
            <a:off x="1014939" y="5662274"/>
            <a:ext cx="10373139" cy="637909"/>
          </a:xfrm>
        </p:spPr>
        <p:txBody>
          <a:bodyPr vert="horz" lIns="45720" tIns="45720" rIns="45720" bIns="45720" rtlCol="0" anchor="t">
            <a:normAutofit/>
          </a:bodyPr>
          <a:lstStyle/>
          <a:p>
            <a:pPr marL="0" indent="0" algn="ctr" rtl="1">
              <a:buNone/>
            </a:pPr>
            <a:r>
              <a:rPr lang="ar-SA" altLang="en-US" sz="2000">
                <a:solidFill>
                  <a:schemeClr val="bg2">
                    <a:lumMod val="25000"/>
                  </a:schemeClr>
                </a:solidFill>
                <a:latin typeface="Trebuchet MS"/>
              </a:rPr>
              <a:t>يجب أن يتوافق نقل أي عينة من أي مكان إلى آخر، محليًا أو دوليًا، مع جميع توصيات التعبئة</a:t>
            </a:r>
            <a:endParaRPr lang="en-US" sz="2000">
              <a:solidFill>
                <a:schemeClr val="bg2">
                  <a:lumMod val="25000"/>
                </a:schemeClr>
              </a:solidFill>
            </a:endParaRPr>
          </a:p>
        </p:txBody>
      </p:sp>
      <p:sp>
        <p:nvSpPr>
          <p:cNvPr id="4" name="Google Shape;18;p31">
            <a:extLst>
              <a:ext uri="{FF2B5EF4-FFF2-40B4-BE49-F238E27FC236}">
                <a16:creationId xmlns:a16="http://schemas.microsoft.com/office/drawing/2014/main" id="{53C6E9A2-5FD2-F5A4-8AB9-A94A485062E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32</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207018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67794B-C83A-563A-FF17-7D0FB43FE86F}"/>
              </a:ext>
            </a:extLst>
          </p:cNvPr>
          <p:cNvSpPr/>
          <p:nvPr/>
        </p:nvSpPr>
        <p:spPr>
          <a:xfrm>
            <a:off x="768344" y="1622979"/>
            <a:ext cx="10655312"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p:txBody>
          <a:bodyPr>
            <a:normAutofit/>
          </a:bodyPr>
          <a:lstStyle/>
          <a:p>
            <a:pPr rtl="1"/>
            <a:r>
              <a:rPr lang="ar-SA" altLang="en-US"/>
              <a:t>لوائح النقل</a:t>
            </a:r>
            <a:endParaRPr lang="fr-F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750924" y="1548005"/>
            <a:ext cx="10672732" cy="537972"/>
          </a:xfrm>
        </p:spPr>
        <p:txBody>
          <a:bodyPr>
            <a:noAutofit/>
          </a:bodyPr>
          <a:lstStyle/>
          <a:p>
            <a:pPr marL="0" marR="0" lvl="0" indent="0" algn="ctr" rtl="1">
              <a:lnSpc>
                <a:spcPct val="150000"/>
              </a:lnSpc>
              <a:spcBef>
                <a:spcPts val="0"/>
              </a:spcBef>
              <a:spcAft>
                <a:spcPts val="600"/>
              </a:spcAft>
              <a:buClr>
                <a:srgbClr val="009999"/>
              </a:buClr>
              <a:buNone/>
            </a:pPr>
            <a:r>
              <a:rPr lang="ar-SA" altLang="en-US" sz="2400">
                <a:ea typeface="Calibri" panose="020F0502020204030204" pitchFamily="34" charset="0"/>
              </a:rPr>
              <a:t>من أين تأتي؟ من الذي يضعها؟</a:t>
            </a:r>
          </a:p>
          <a:p>
            <a:pPr marL="0" marR="0" lvl="0" indent="0" algn="just">
              <a:lnSpc>
                <a:spcPct val="150000"/>
              </a:lnSpc>
              <a:spcBef>
                <a:spcPts val="0"/>
              </a:spcBef>
              <a:spcAft>
                <a:spcPts val="600"/>
              </a:spcAft>
              <a:buClr>
                <a:srgbClr val="009999"/>
              </a:buClr>
              <a:buNone/>
            </a:pPr>
            <a:endParaRPr lang="en-US" sz="2400">
              <a:ea typeface="Calibri" panose="020F0502020204030204" pitchFamily="34" charset="0"/>
            </a:endParaRPr>
          </a:p>
        </p:txBody>
      </p:sp>
      <p:sp>
        <p:nvSpPr>
          <p:cNvPr id="4" name="TextBox 3"/>
          <p:cNvSpPr txBox="1"/>
          <p:nvPr/>
        </p:nvSpPr>
        <p:spPr>
          <a:xfrm>
            <a:off x="2856000" y="2401623"/>
            <a:ext cx="6480000" cy="648000"/>
          </a:xfrm>
          <a:prstGeom prst="rect">
            <a:avLst/>
          </a:prstGeom>
          <a:noFill/>
          <a:ln w="3175">
            <a:solidFill>
              <a:schemeClr val="bg2">
                <a:lumMod val="25000"/>
              </a:schemeClr>
            </a:solidFill>
          </a:ln>
        </p:spPr>
        <p:txBody>
          <a:bodyPr wrap="square" rtlCol="0" anchor="ctr" anchorCtr="0">
            <a:noAutofit/>
          </a:bodyPr>
          <a:lstStyle/>
          <a:p>
            <a:pPr algn="ctr" rtl="1"/>
            <a:r>
              <a:rPr lang="ar-SA" altLang="en-US" sz="2000">
                <a:solidFill>
                  <a:schemeClr val="bg2">
                    <a:lumMod val="25000"/>
                  </a:schemeClr>
                </a:solidFill>
                <a:latin typeface="Trebuchet MS" panose="020B0703020202090204" pitchFamily="34" charset="0"/>
              </a:rPr>
              <a:t>لوائح النقل الوطنية والدولية</a:t>
            </a:r>
          </a:p>
        </p:txBody>
      </p:sp>
      <p:sp>
        <p:nvSpPr>
          <p:cNvPr id="7" name="TextBox 6">
            <a:extLst>
              <a:ext uri="{FF2B5EF4-FFF2-40B4-BE49-F238E27FC236}">
                <a16:creationId xmlns:a16="http://schemas.microsoft.com/office/drawing/2014/main" id="{7A10DF0A-61F9-53F3-14F9-9EE4952D42CD}"/>
              </a:ext>
            </a:extLst>
          </p:cNvPr>
          <p:cNvSpPr txBox="1"/>
          <p:nvPr/>
        </p:nvSpPr>
        <p:spPr>
          <a:xfrm>
            <a:off x="2856000" y="3180685"/>
            <a:ext cx="6480000" cy="648000"/>
          </a:xfrm>
          <a:prstGeom prst="rect">
            <a:avLst/>
          </a:prstGeom>
          <a:noFill/>
          <a:ln w="3175">
            <a:solidFill>
              <a:schemeClr val="bg2">
                <a:lumMod val="25000"/>
              </a:schemeClr>
            </a:solidFill>
          </a:ln>
        </p:spPr>
        <p:txBody>
          <a:bodyPr wrap="square" anchor="ctr" anchorCtr="0">
            <a:noAutofit/>
          </a:bodyPr>
          <a:lstStyle/>
          <a:p>
            <a:pPr algn="ctr" rtl="1"/>
            <a:r>
              <a:rPr lang="ar-SA" altLang="en-US" sz="2000">
                <a:solidFill>
                  <a:schemeClr val="bg2">
                    <a:lumMod val="25000"/>
                  </a:schemeClr>
                </a:solidFill>
                <a:latin typeface="Trebuchet MS" panose="020B0703020202090204" pitchFamily="34" charset="0"/>
              </a:rPr>
              <a:t>لوائح نقل منظمة الطيران المدني الدولي / اتحاد النقل الجوي الدولي (جويًا)</a:t>
            </a:r>
          </a:p>
        </p:txBody>
      </p:sp>
      <p:sp>
        <p:nvSpPr>
          <p:cNvPr id="9" name="TextBox 8">
            <a:extLst>
              <a:ext uri="{FF2B5EF4-FFF2-40B4-BE49-F238E27FC236}">
                <a16:creationId xmlns:a16="http://schemas.microsoft.com/office/drawing/2014/main" id="{79277098-8AA8-79BC-C428-E20B71BF85B3}"/>
              </a:ext>
            </a:extLst>
          </p:cNvPr>
          <p:cNvSpPr txBox="1"/>
          <p:nvPr/>
        </p:nvSpPr>
        <p:spPr>
          <a:xfrm>
            <a:off x="2856000" y="3959747"/>
            <a:ext cx="6480000" cy="648000"/>
          </a:xfrm>
          <a:prstGeom prst="rect">
            <a:avLst/>
          </a:prstGeom>
          <a:noFill/>
          <a:ln w="3175">
            <a:solidFill>
              <a:schemeClr val="bg2">
                <a:lumMod val="25000"/>
              </a:schemeClr>
            </a:solidFill>
          </a:ln>
        </p:spPr>
        <p:txBody>
          <a:bodyPr wrap="square" anchor="ctr" anchorCtr="0">
            <a:noAutofit/>
          </a:bodyPr>
          <a:lstStyle/>
          <a:p>
            <a:pPr algn="ctr" rtl="1"/>
            <a:r>
              <a:rPr lang="ar-SA" altLang="en-US" sz="2000">
                <a:solidFill>
                  <a:schemeClr val="bg2">
                    <a:lumMod val="25000"/>
                  </a:schemeClr>
                </a:solidFill>
                <a:latin typeface="Trebuchet MS" panose="020B0703020202090204" pitchFamily="34" charset="0"/>
              </a:rPr>
              <a:t>وكالات النقل بالسكك الحديدية والطرق البرية والبحرية</a:t>
            </a:r>
          </a:p>
        </p:txBody>
      </p:sp>
      <p:sp>
        <p:nvSpPr>
          <p:cNvPr id="11" name="TextBox 10">
            <a:extLst>
              <a:ext uri="{FF2B5EF4-FFF2-40B4-BE49-F238E27FC236}">
                <a16:creationId xmlns:a16="http://schemas.microsoft.com/office/drawing/2014/main" id="{C175E2BF-541E-3F74-72F0-93EAF62F5428}"/>
              </a:ext>
            </a:extLst>
          </p:cNvPr>
          <p:cNvSpPr txBox="1"/>
          <p:nvPr/>
        </p:nvSpPr>
        <p:spPr>
          <a:xfrm>
            <a:off x="2856000" y="4738809"/>
            <a:ext cx="6480000" cy="648000"/>
          </a:xfrm>
          <a:prstGeom prst="rect">
            <a:avLst/>
          </a:prstGeom>
          <a:noFill/>
          <a:ln w="3175">
            <a:solidFill>
              <a:schemeClr val="bg2">
                <a:lumMod val="25000"/>
              </a:schemeClr>
            </a:solidFill>
          </a:ln>
        </p:spPr>
        <p:txBody>
          <a:bodyPr wrap="square" anchor="ctr" anchorCtr="0">
            <a:noAutofit/>
          </a:bodyPr>
          <a:lstStyle/>
          <a:p>
            <a:pPr algn="ctr" rtl="1"/>
            <a:r>
              <a:rPr lang="ar-SA" altLang="en-US" sz="2000">
                <a:solidFill>
                  <a:schemeClr val="bg2">
                    <a:lumMod val="25000"/>
                  </a:schemeClr>
                </a:solidFill>
                <a:latin typeface="Trebuchet MS" panose="020B0703020202090204" pitchFamily="34" charset="0"/>
              </a:rPr>
              <a:t>خدمات البريد</a:t>
            </a:r>
          </a:p>
        </p:txBody>
      </p:sp>
      <p:sp>
        <p:nvSpPr>
          <p:cNvPr id="13" name="TextBox 12">
            <a:extLst>
              <a:ext uri="{FF2B5EF4-FFF2-40B4-BE49-F238E27FC236}">
                <a16:creationId xmlns:a16="http://schemas.microsoft.com/office/drawing/2014/main" id="{51BFBFF7-D09A-A0F8-3D42-B68E1382C30C}"/>
              </a:ext>
            </a:extLst>
          </p:cNvPr>
          <p:cNvSpPr txBox="1"/>
          <p:nvPr/>
        </p:nvSpPr>
        <p:spPr>
          <a:xfrm>
            <a:off x="2856000" y="5517873"/>
            <a:ext cx="6480000" cy="648000"/>
          </a:xfrm>
          <a:prstGeom prst="rect">
            <a:avLst/>
          </a:prstGeom>
          <a:noFill/>
          <a:ln w="3175">
            <a:solidFill>
              <a:schemeClr val="bg2">
                <a:lumMod val="25000"/>
              </a:schemeClr>
            </a:solidFill>
          </a:ln>
        </p:spPr>
        <p:txBody>
          <a:bodyPr wrap="square" anchor="ctr" anchorCtr="0">
            <a:noAutofit/>
          </a:bodyPr>
          <a:lstStyle/>
          <a:p>
            <a:pPr algn="ctr" rtl="1"/>
            <a:r>
              <a:rPr lang="ar-SA" altLang="en-US" sz="2000">
                <a:solidFill>
                  <a:schemeClr val="bg2">
                    <a:lumMod val="25000"/>
                  </a:schemeClr>
                </a:solidFill>
                <a:latin typeface="Trebuchet MS" panose="020B0703020202090204" pitchFamily="34" charset="0"/>
              </a:rPr>
              <a:t>شركات التوصيل الخاصة</a:t>
            </a:r>
          </a:p>
        </p:txBody>
      </p:sp>
      <p:sp>
        <p:nvSpPr>
          <p:cNvPr id="8" name="Google Shape;18;p31">
            <a:extLst>
              <a:ext uri="{FF2B5EF4-FFF2-40B4-BE49-F238E27FC236}">
                <a16:creationId xmlns:a16="http://schemas.microsoft.com/office/drawing/2014/main" id="{35D7D2D4-E3C0-DC3E-A393-32E7129F201F}"/>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33</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405822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E8E7FD8-1253-199C-9FEF-57B4E1102519}"/>
              </a:ext>
            </a:extLst>
          </p:cNvPr>
          <p:cNvSpPr/>
          <p:nvPr/>
        </p:nvSpPr>
        <p:spPr>
          <a:xfrm>
            <a:off x="498204" y="1414336"/>
            <a:ext cx="11009176"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F0093917-45FA-2F3B-345F-A0DEC8A05408}"/>
              </a:ext>
            </a:extLst>
          </p:cNvPr>
          <p:cNvSpPr>
            <a:spLocks noGrp="1"/>
          </p:cNvSpPr>
          <p:nvPr>
            <p:ph type="title"/>
          </p:nvPr>
        </p:nvSpPr>
        <p:spPr/>
        <p:txBody>
          <a:bodyPr/>
          <a:lstStyle/>
          <a:p>
            <a:pPr rtl="1"/>
            <a:r>
              <a:rPr lang="ar-SA" altLang="en-US" sz="4200"/>
              <a:t>التغليف الثلاثي</a:t>
            </a:r>
          </a:p>
        </p:txBody>
      </p:sp>
      <p:sp>
        <p:nvSpPr>
          <p:cNvPr id="3" name="TextBox 2"/>
          <p:cNvSpPr txBox="1"/>
          <p:nvPr/>
        </p:nvSpPr>
        <p:spPr>
          <a:xfrm>
            <a:off x="2010259" y="1444424"/>
            <a:ext cx="7985067" cy="430887"/>
          </a:xfrm>
          <a:prstGeom prst="rect">
            <a:avLst/>
          </a:prstGeom>
          <a:noFill/>
        </p:spPr>
        <p:txBody>
          <a:bodyPr wrap="square" rtlCol="0">
            <a:spAutoFit/>
          </a:bodyPr>
          <a:lstStyle/>
          <a:p>
            <a:pPr algn="ctr" rtl="1">
              <a:spcAft>
                <a:spcPts val="1200"/>
              </a:spcAft>
              <a:buClr>
                <a:schemeClr val="accent3"/>
              </a:buClr>
            </a:pPr>
            <a:r>
              <a:rPr lang="ar-SA" altLang="en-US" sz="2200">
                <a:latin typeface="Trebuchet MS" panose="020B0703020202090204" pitchFamily="34" charset="0"/>
              </a:rPr>
              <a:t>يجب حماية كل عينة بواسطة</a:t>
            </a:r>
          </a:p>
        </p:txBody>
      </p:sp>
      <p:sp>
        <p:nvSpPr>
          <p:cNvPr id="9" name="TextBox 8">
            <a:extLst>
              <a:ext uri="{FF2B5EF4-FFF2-40B4-BE49-F238E27FC236}">
                <a16:creationId xmlns:a16="http://schemas.microsoft.com/office/drawing/2014/main" id="{A25EACE7-4BBC-96DC-A25B-635A862CA599}"/>
              </a:ext>
            </a:extLst>
          </p:cNvPr>
          <p:cNvSpPr txBox="1">
            <a:spLocks/>
          </p:cNvSpPr>
          <p:nvPr/>
        </p:nvSpPr>
        <p:spPr>
          <a:xfrm>
            <a:off x="498204"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rtl="1">
              <a:spcAft>
                <a:spcPts val="1200"/>
              </a:spcAft>
              <a:buClr>
                <a:schemeClr val="accent3"/>
              </a:buClr>
            </a:pPr>
            <a:r>
              <a:rPr lang="ar-SA" altLang="en-US" sz="1600">
                <a:latin typeface="Trebuchet MS"/>
              </a:rPr>
              <a:t>الحاوية الأولية (كوب البراز، أنبوب كاري بلير إلخ…) = المادة التي تحتوي على العينة</a:t>
            </a:r>
            <a:endParaRPr lang="en-US" sz="1800">
              <a:latin typeface="Trebuchet MS" panose="020B0703020202090204" pitchFamily="34" charset="0"/>
            </a:endParaRPr>
          </a:p>
        </p:txBody>
      </p:sp>
      <p:sp>
        <p:nvSpPr>
          <p:cNvPr id="17" name="TextBox 16">
            <a:extLst>
              <a:ext uri="{FF2B5EF4-FFF2-40B4-BE49-F238E27FC236}">
                <a16:creationId xmlns:a16="http://schemas.microsoft.com/office/drawing/2014/main" id="{037F3D9D-1D81-8C8C-6706-1E5C413C29B5}"/>
              </a:ext>
            </a:extLst>
          </p:cNvPr>
          <p:cNvSpPr txBox="1"/>
          <p:nvPr/>
        </p:nvSpPr>
        <p:spPr>
          <a:xfrm>
            <a:off x="498204" y="5063816"/>
            <a:ext cx="2448000" cy="1368000"/>
          </a:xfrm>
          <a:prstGeom prst="rect">
            <a:avLst/>
          </a:prstGeom>
          <a:noFill/>
          <a:ln w="3175">
            <a:solidFill>
              <a:schemeClr val="tx1">
                <a:lumMod val="75000"/>
              </a:schemeClr>
            </a:solidFill>
          </a:ln>
        </p:spPr>
        <p:txBody>
          <a:bodyPr wrap="square" tIns="180000" anchor="t" anchorCtr="0">
            <a:noAutofit/>
          </a:bodyPr>
          <a:lstStyle/>
          <a:p>
            <a:pPr algn="ctr" rtl="1"/>
            <a:r>
              <a:rPr lang="ar-SA" altLang="en-US">
                <a:latin typeface="Trebuchet MS" panose="020B0703020202090204" pitchFamily="34" charset="0"/>
              </a:rPr>
              <a:t>عازلة للتسرب، معقمة، عليها علامات</a:t>
            </a:r>
            <a:endParaRPr lang="en-HU"/>
          </a:p>
        </p:txBody>
      </p:sp>
      <p:sp>
        <p:nvSpPr>
          <p:cNvPr id="24" name="Triangle 23">
            <a:extLst>
              <a:ext uri="{FF2B5EF4-FFF2-40B4-BE49-F238E27FC236}">
                <a16:creationId xmlns:a16="http://schemas.microsoft.com/office/drawing/2014/main" id="{940936B0-F3C7-DFA2-0C54-8BE68EDFAC22}"/>
              </a:ext>
            </a:extLst>
          </p:cNvPr>
          <p:cNvSpPr/>
          <p:nvPr/>
        </p:nvSpPr>
        <p:spPr>
          <a:xfrm rot="10800000">
            <a:off x="1473516"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1" name="TextBox 10">
            <a:extLst>
              <a:ext uri="{FF2B5EF4-FFF2-40B4-BE49-F238E27FC236}">
                <a16:creationId xmlns:a16="http://schemas.microsoft.com/office/drawing/2014/main" id="{B31C6E99-1018-F0DD-5E3F-C89B25B568F3}"/>
              </a:ext>
            </a:extLst>
          </p:cNvPr>
          <p:cNvSpPr txBox="1">
            <a:spLocks/>
          </p:cNvSpPr>
          <p:nvPr/>
        </p:nvSpPr>
        <p:spPr>
          <a:xfrm>
            <a:off x="3351929" y="2180051"/>
            <a:ext cx="2448000" cy="2772000"/>
          </a:xfrm>
          <a:prstGeom prst="rect">
            <a:avLst/>
          </a:prstGeom>
          <a:noFill/>
          <a:ln w="3175">
            <a:solidFill>
              <a:schemeClr val="bg2">
                <a:lumMod val="25000"/>
              </a:schemeClr>
            </a:solidFill>
          </a:ln>
        </p:spPr>
        <p:txBody>
          <a:bodyPr wrap="square" bIns="251999" anchor="b" anchorCtr="0">
            <a:noAutofit/>
          </a:bodyPr>
          <a:lstStyle/>
          <a:p>
            <a:pPr marL="0" lvl="1" algn="ctr" rtl="1">
              <a:spcAft>
                <a:spcPts val="1200"/>
              </a:spcAft>
              <a:buClr>
                <a:schemeClr val="accent3"/>
              </a:buClr>
            </a:pPr>
            <a:r>
              <a:rPr lang="ar-SA" altLang="en-US" sz="1800">
                <a:latin typeface="Trebuchet MS" panose="020B0703020202090204" pitchFamily="34" charset="0"/>
              </a:rPr>
              <a:t>محاطة بمادة ماصة</a:t>
            </a:r>
          </a:p>
        </p:txBody>
      </p:sp>
      <p:sp>
        <p:nvSpPr>
          <p:cNvPr id="19" name="TextBox 18">
            <a:extLst>
              <a:ext uri="{FF2B5EF4-FFF2-40B4-BE49-F238E27FC236}">
                <a16:creationId xmlns:a16="http://schemas.microsoft.com/office/drawing/2014/main" id="{A4B0C870-1625-EE09-70F7-1D9164E9FFA6}"/>
              </a:ext>
            </a:extLst>
          </p:cNvPr>
          <p:cNvSpPr txBox="1"/>
          <p:nvPr/>
        </p:nvSpPr>
        <p:spPr>
          <a:xfrm>
            <a:off x="3351929" y="5063816"/>
            <a:ext cx="2448000" cy="1368000"/>
          </a:xfrm>
          <a:prstGeom prst="rect">
            <a:avLst/>
          </a:prstGeom>
          <a:noFill/>
          <a:ln w="3175">
            <a:solidFill>
              <a:schemeClr val="tx1">
                <a:lumMod val="75000"/>
              </a:schemeClr>
            </a:solidFill>
          </a:ln>
        </p:spPr>
        <p:txBody>
          <a:bodyPr wrap="square" tIns="180000" anchor="t" anchorCtr="0">
            <a:noAutofit/>
          </a:bodyPr>
          <a:lstStyle/>
          <a:p>
            <a:pPr algn="ctr" rtl="1"/>
            <a:r>
              <a:rPr lang="ar-SA" altLang="en-US" sz="1800">
                <a:latin typeface="Trebuchet MS" panose="020B0703020202090204" pitchFamily="34" charset="0"/>
              </a:rPr>
              <a:t>لامتصاص أي تسرب محتمل</a:t>
            </a:r>
            <a:endParaRPr lang="en-HU"/>
          </a:p>
        </p:txBody>
      </p:sp>
      <p:sp>
        <p:nvSpPr>
          <p:cNvPr id="25" name="Triangle 24">
            <a:extLst>
              <a:ext uri="{FF2B5EF4-FFF2-40B4-BE49-F238E27FC236}">
                <a16:creationId xmlns:a16="http://schemas.microsoft.com/office/drawing/2014/main" id="{0F562270-DA9B-E7A4-494E-F01C0E5D5045}"/>
              </a:ext>
            </a:extLst>
          </p:cNvPr>
          <p:cNvSpPr/>
          <p:nvPr/>
        </p:nvSpPr>
        <p:spPr>
          <a:xfrm rot="10800000">
            <a:off x="4327242"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5" name="TextBox 14">
            <a:extLst>
              <a:ext uri="{FF2B5EF4-FFF2-40B4-BE49-F238E27FC236}">
                <a16:creationId xmlns:a16="http://schemas.microsoft.com/office/drawing/2014/main" id="{E7AF9317-3A02-A655-0EBB-590E19263A07}"/>
              </a:ext>
            </a:extLst>
          </p:cNvPr>
          <p:cNvSpPr txBox="1">
            <a:spLocks/>
          </p:cNvSpPr>
          <p:nvPr/>
        </p:nvSpPr>
        <p:spPr>
          <a:xfrm>
            <a:off x="9059380"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rtl="1">
              <a:spcAft>
                <a:spcPts val="1200"/>
              </a:spcAft>
              <a:buClr>
                <a:schemeClr val="accent3"/>
              </a:buClr>
            </a:pPr>
            <a:r>
              <a:rPr lang="ar-SA" altLang="en-US" sz="1600">
                <a:latin typeface="Trebuchet MS"/>
              </a:rPr>
              <a:t>الحاوية الثالثة (مبرد أو صندوق إلخ)</a:t>
            </a:r>
          </a:p>
        </p:txBody>
      </p:sp>
      <p:sp>
        <p:nvSpPr>
          <p:cNvPr id="23" name="TextBox 22">
            <a:extLst>
              <a:ext uri="{FF2B5EF4-FFF2-40B4-BE49-F238E27FC236}">
                <a16:creationId xmlns:a16="http://schemas.microsoft.com/office/drawing/2014/main" id="{3B115150-DC63-89A6-3D5E-4FC321E35C1D}"/>
              </a:ext>
            </a:extLst>
          </p:cNvPr>
          <p:cNvSpPr txBox="1"/>
          <p:nvPr/>
        </p:nvSpPr>
        <p:spPr>
          <a:xfrm>
            <a:off x="9059380" y="5063815"/>
            <a:ext cx="2448000" cy="1368000"/>
          </a:xfrm>
          <a:prstGeom prst="rect">
            <a:avLst/>
          </a:prstGeom>
          <a:noFill/>
          <a:ln w="3175">
            <a:solidFill>
              <a:schemeClr val="tx1">
                <a:lumMod val="75000"/>
              </a:schemeClr>
            </a:solidFill>
          </a:ln>
        </p:spPr>
        <p:txBody>
          <a:bodyPr wrap="square" tIns="180000" anchor="t" anchorCtr="0">
            <a:noAutofit/>
          </a:bodyPr>
          <a:lstStyle/>
          <a:p>
            <a:pPr algn="ctr" rtl="1"/>
            <a:r>
              <a:rPr lang="ar-SA" altLang="en-US">
                <a:latin typeface="Trebuchet MS" panose="020B0703020202090204" pitchFamily="34" charset="0"/>
              </a:rPr>
              <a:t>حماية مادية ضد التلف والضغط الخارجي</a:t>
            </a:r>
            <a:endParaRPr lang="en-HU"/>
          </a:p>
        </p:txBody>
      </p:sp>
      <p:sp>
        <p:nvSpPr>
          <p:cNvPr id="28" name="Triangle 27">
            <a:extLst>
              <a:ext uri="{FF2B5EF4-FFF2-40B4-BE49-F238E27FC236}">
                <a16:creationId xmlns:a16="http://schemas.microsoft.com/office/drawing/2014/main" id="{33E8994A-8C83-8E1A-8E31-7F32F74E1924}"/>
              </a:ext>
            </a:extLst>
          </p:cNvPr>
          <p:cNvSpPr/>
          <p:nvPr/>
        </p:nvSpPr>
        <p:spPr>
          <a:xfrm rot="10800000">
            <a:off x="10034692"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1" name="TextBox 20">
            <a:extLst>
              <a:ext uri="{FF2B5EF4-FFF2-40B4-BE49-F238E27FC236}">
                <a16:creationId xmlns:a16="http://schemas.microsoft.com/office/drawing/2014/main" id="{D2361945-7BDE-3A98-2840-8387AA3C2EE7}"/>
              </a:ext>
            </a:extLst>
          </p:cNvPr>
          <p:cNvSpPr txBox="1"/>
          <p:nvPr/>
        </p:nvSpPr>
        <p:spPr>
          <a:xfrm>
            <a:off x="6205654" y="5063816"/>
            <a:ext cx="2448000" cy="1368000"/>
          </a:xfrm>
          <a:prstGeom prst="rect">
            <a:avLst/>
          </a:prstGeom>
          <a:noFill/>
          <a:ln w="3175">
            <a:solidFill>
              <a:schemeClr val="tx1">
                <a:lumMod val="75000"/>
              </a:schemeClr>
            </a:solidFill>
          </a:ln>
        </p:spPr>
        <p:txBody>
          <a:bodyPr wrap="square" lIns="91440" tIns="180000" rIns="91440" bIns="45720" anchor="t" anchorCtr="0">
            <a:noAutofit/>
          </a:bodyPr>
          <a:lstStyle/>
          <a:p>
            <a:pPr algn="ctr" rtl="1"/>
            <a:r>
              <a:rPr lang="ar-SA" altLang="en-US">
                <a:latin typeface="Trebuchet MS"/>
              </a:rPr>
              <a:t>لاحتواء التسرب</a:t>
            </a:r>
            <a:endParaRPr lang="en-HU">
              <a:latin typeface="Trebuchet MS"/>
            </a:endParaRPr>
          </a:p>
        </p:txBody>
      </p:sp>
      <p:sp>
        <p:nvSpPr>
          <p:cNvPr id="13" name="TextBox 12">
            <a:extLst>
              <a:ext uri="{FF2B5EF4-FFF2-40B4-BE49-F238E27FC236}">
                <a16:creationId xmlns:a16="http://schemas.microsoft.com/office/drawing/2014/main" id="{AE996E42-FA04-D056-B26A-FEE81F08AEDB}"/>
              </a:ext>
            </a:extLst>
          </p:cNvPr>
          <p:cNvSpPr txBox="1">
            <a:spLocks/>
          </p:cNvSpPr>
          <p:nvPr/>
        </p:nvSpPr>
        <p:spPr>
          <a:xfrm>
            <a:off x="6184745" y="2180051"/>
            <a:ext cx="2448000" cy="2772000"/>
          </a:xfrm>
          <a:prstGeom prst="rect">
            <a:avLst/>
          </a:prstGeom>
          <a:noFill/>
          <a:ln w="3175">
            <a:solidFill>
              <a:schemeClr val="bg2">
                <a:lumMod val="25000"/>
              </a:schemeClr>
            </a:solidFill>
          </a:ln>
        </p:spPr>
        <p:txBody>
          <a:bodyPr wrap="square" lIns="91440" tIns="45720" rIns="91440" bIns="251999" anchor="b" anchorCtr="0">
            <a:noAutofit/>
          </a:bodyPr>
          <a:lstStyle/>
          <a:p>
            <a:pPr marL="0" lvl="1" algn="ctr" rtl="1">
              <a:spcAft>
                <a:spcPts val="1200"/>
              </a:spcAft>
              <a:buClr>
                <a:schemeClr val="accent3"/>
              </a:buClr>
            </a:pPr>
            <a:r>
              <a:rPr lang="ar-SA" altLang="en-US" sz="1600">
                <a:latin typeface="Trebuchet MS"/>
              </a:rPr>
              <a:t>الحاوية الثانوية (كيس بلاستيكي، علبة إلخ)</a:t>
            </a:r>
            <a:endParaRPr lang="en-US" sz="1800">
              <a:latin typeface="Trebuchet MS"/>
            </a:endParaRPr>
          </a:p>
        </p:txBody>
      </p:sp>
      <p:sp>
        <p:nvSpPr>
          <p:cNvPr id="26" name="Triangle 25">
            <a:extLst>
              <a:ext uri="{FF2B5EF4-FFF2-40B4-BE49-F238E27FC236}">
                <a16:creationId xmlns:a16="http://schemas.microsoft.com/office/drawing/2014/main" id="{FDD45907-F658-FB85-5375-F4B6F52BA43A}"/>
              </a:ext>
            </a:extLst>
          </p:cNvPr>
          <p:cNvSpPr/>
          <p:nvPr/>
        </p:nvSpPr>
        <p:spPr>
          <a:xfrm rot="10800000">
            <a:off x="7180967" y="4861240"/>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14" name="Picture 13">
            <a:extLst>
              <a:ext uri="{FF2B5EF4-FFF2-40B4-BE49-F238E27FC236}">
                <a16:creationId xmlns:a16="http://schemas.microsoft.com/office/drawing/2014/main" id="{2CE0F150-FADB-AB78-C496-4E201B9C61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9236" y="2530735"/>
            <a:ext cx="1947355" cy="1947355"/>
          </a:xfrm>
          <a:prstGeom prst="rect">
            <a:avLst/>
          </a:prstGeom>
        </p:spPr>
      </p:pic>
      <p:pic>
        <p:nvPicPr>
          <p:cNvPr id="16" name="Picture 15">
            <a:extLst>
              <a:ext uri="{FF2B5EF4-FFF2-40B4-BE49-F238E27FC236}">
                <a16:creationId xmlns:a16="http://schemas.microsoft.com/office/drawing/2014/main" id="{A0DB58BE-1288-555E-CA44-25BE155106C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760112" y="3026811"/>
            <a:ext cx="1188275" cy="1188275"/>
          </a:xfrm>
          <a:prstGeom prst="rect">
            <a:avLst/>
          </a:prstGeom>
        </p:spPr>
      </p:pic>
      <p:pic>
        <p:nvPicPr>
          <p:cNvPr id="20" name="Picture 19">
            <a:extLst>
              <a:ext uri="{FF2B5EF4-FFF2-40B4-BE49-F238E27FC236}">
                <a16:creationId xmlns:a16="http://schemas.microsoft.com/office/drawing/2014/main" id="{C3C056ED-449A-EEB3-80B0-8F9D386287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6800" y="1905848"/>
            <a:ext cx="1806173" cy="1806173"/>
          </a:xfrm>
          <a:prstGeom prst="rect">
            <a:avLst/>
          </a:prstGeom>
        </p:spPr>
      </p:pic>
      <p:pic>
        <p:nvPicPr>
          <p:cNvPr id="22" name="Picture 21">
            <a:extLst>
              <a:ext uri="{FF2B5EF4-FFF2-40B4-BE49-F238E27FC236}">
                <a16:creationId xmlns:a16="http://schemas.microsoft.com/office/drawing/2014/main" id="{88CFF47C-59A0-74DA-632D-619AE3E9450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744977" y="1862409"/>
            <a:ext cx="1969336" cy="1969336"/>
          </a:xfrm>
          <a:prstGeom prst="rect">
            <a:avLst/>
          </a:prstGeom>
        </p:spPr>
      </p:pic>
      <p:pic>
        <p:nvPicPr>
          <p:cNvPr id="27" name="Picture 26">
            <a:extLst>
              <a:ext uri="{FF2B5EF4-FFF2-40B4-BE49-F238E27FC236}">
                <a16:creationId xmlns:a16="http://schemas.microsoft.com/office/drawing/2014/main" id="{D2C0804A-5A79-9C52-D991-C0AD37680BC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368416" y="1384347"/>
            <a:ext cx="2372223" cy="2372223"/>
          </a:xfrm>
          <a:prstGeom prst="rect">
            <a:avLst/>
          </a:prstGeom>
        </p:spPr>
      </p:pic>
      <p:pic>
        <p:nvPicPr>
          <p:cNvPr id="31" name="Picture 30">
            <a:extLst>
              <a:ext uri="{FF2B5EF4-FFF2-40B4-BE49-F238E27FC236}">
                <a16:creationId xmlns:a16="http://schemas.microsoft.com/office/drawing/2014/main" id="{D8F682A5-3557-BF5A-AEE2-4721C223B50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948267" y="1681974"/>
            <a:ext cx="1987983" cy="2070044"/>
          </a:xfrm>
          <a:prstGeom prst="rect">
            <a:avLst/>
          </a:prstGeom>
        </p:spPr>
      </p:pic>
      <p:pic>
        <p:nvPicPr>
          <p:cNvPr id="32" name="Picture 31">
            <a:extLst>
              <a:ext uri="{FF2B5EF4-FFF2-40B4-BE49-F238E27FC236}">
                <a16:creationId xmlns:a16="http://schemas.microsoft.com/office/drawing/2014/main" id="{981F2D9B-D6D0-FF13-FCEE-FF4509F73AB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048338" y="2500937"/>
            <a:ext cx="1776968" cy="1776968"/>
          </a:xfrm>
          <a:prstGeom prst="rect">
            <a:avLst/>
          </a:prstGeom>
        </p:spPr>
      </p:pic>
      <p:pic>
        <p:nvPicPr>
          <p:cNvPr id="34" name="Picture 33">
            <a:extLst>
              <a:ext uri="{FF2B5EF4-FFF2-40B4-BE49-F238E27FC236}">
                <a16:creationId xmlns:a16="http://schemas.microsoft.com/office/drawing/2014/main" id="{407F4CC1-EDEA-DBB8-553C-5D524127410F}"/>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944598" y="2435154"/>
            <a:ext cx="1941090" cy="1952814"/>
          </a:xfrm>
          <a:prstGeom prst="rect">
            <a:avLst/>
          </a:prstGeom>
        </p:spPr>
      </p:pic>
      <p:pic>
        <p:nvPicPr>
          <p:cNvPr id="35" name="Picture 34">
            <a:extLst>
              <a:ext uri="{FF2B5EF4-FFF2-40B4-BE49-F238E27FC236}">
                <a16:creationId xmlns:a16="http://schemas.microsoft.com/office/drawing/2014/main" id="{11539009-64F4-730D-65B1-CDBAA6A6318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999723" y="1651485"/>
            <a:ext cx="1776968" cy="1776968"/>
          </a:xfrm>
          <a:prstGeom prst="rect">
            <a:avLst/>
          </a:prstGeom>
        </p:spPr>
      </p:pic>
      <p:pic>
        <p:nvPicPr>
          <p:cNvPr id="36" name="Picture 35">
            <a:extLst>
              <a:ext uri="{FF2B5EF4-FFF2-40B4-BE49-F238E27FC236}">
                <a16:creationId xmlns:a16="http://schemas.microsoft.com/office/drawing/2014/main" id="{15588E49-D142-B2B3-D2AB-9C49EF6A6E6E}"/>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4258299" y="2432858"/>
            <a:ext cx="1947355" cy="1947355"/>
          </a:xfrm>
          <a:prstGeom prst="rect">
            <a:avLst/>
          </a:prstGeom>
        </p:spPr>
      </p:pic>
      <p:pic>
        <p:nvPicPr>
          <p:cNvPr id="37" name="Picture 36">
            <a:extLst>
              <a:ext uri="{FF2B5EF4-FFF2-40B4-BE49-F238E27FC236}">
                <a16:creationId xmlns:a16="http://schemas.microsoft.com/office/drawing/2014/main" id="{77A69936-A102-4513-F78C-A15097444CF6}"/>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114496" y="1888175"/>
            <a:ext cx="1775370" cy="1775370"/>
          </a:xfrm>
          <a:prstGeom prst="rect">
            <a:avLst/>
          </a:prstGeom>
        </p:spPr>
      </p:pic>
      <p:pic>
        <p:nvPicPr>
          <p:cNvPr id="38" name="Picture 37">
            <a:extLst>
              <a:ext uri="{FF2B5EF4-FFF2-40B4-BE49-F238E27FC236}">
                <a16:creationId xmlns:a16="http://schemas.microsoft.com/office/drawing/2014/main" id="{6B3DAEDC-9A94-E9E7-04F1-6CA269E67F80}"/>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1026798" y="2011884"/>
            <a:ext cx="1594100" cy="1594100"/>
          </a:xfrm>
          <a:prstGeom prst="rect">
            <a:avLst/>
          </a:prstGeom>
        </p:spPr>
      </p:pic>
      <p:pic>
        <p:nvPicPr>
          <p:cNvPr id="39" name="Picture 38">
            <a:extLst>
              <a:ext uri="{FF2B5EF4-FFF2-40B4-BE49-F238E27FC236}">
                <a16:creationId xmlns:a16="http://schemas.microsoft.com/office/drawing/2014/main" id="{5906F445-3222-EE5D-7E0B-0585DE57226D}"/>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1450034" y="1783786"/>
            <a:ext cx="2146253" cy="2146253"/>
          </a:xfrm>
          <a:prstGeom prst="rect">
            <a:avLst/>
          </a:prstGeom>
        </p:spPr>
      </p:pic>
      <p:sp>
        <p:nvSpPr>
          <p:cNvPr id="4" name="Google Shape;18;p31">
            <a:extLst>
              <a:ext uri="{FF2B5EF4-FFF2-40B4-BE49-F238E27FC236}">
                <a16:creationId xmlns:a16="http://schemas.microsoft.com/office/drawing/2014/main" id="{72FB05D0-048E-EC63-9B5C-F924675F7A42}"/>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34</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440555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DCD6A-1A90-89D6-3048-F681892634C5}"/>
              </a:ext>
            </a:extLst>
          </p:cNvPr>
          <p:cNvSpPr>
            <a:spLocks noGrp="1"/>
          </p:cNvSpPr>
          <p:nvPr>
            <p:ph type="title"/>
          </p:nvPr>
        </p:nvSpPr>
        <p:spPr/>
        <p:txBody>
          <a:bodyPr/>
          <a:lstStyle/>
          <a:p>
            <a:pPr rtl="1"/>
            <a:r>
              <a:rPr lang="ar-SA" altLang="en-US">
                <a:latin typeface="Trebuchet MS"/>
                <a:ea typeface="Tahoma"/>
                <a:cs typeface="Tahoma"/>
              </a:rPr>
              <a:t>النقل المحلي</a:t>
            </a:r>
            <a:endParaRPr lang="en-US"/>
          </a:p>
        </p:txBody>
      </p:sp>
      <p:pic>
        <p:nvPicPr>
          <p:cNvPr id="8" name="Picture 7">
            <a:extLst>
              <a:ext uri="{FF2B5EF4-FFF2-40B4-BE49-F238E27FC236}">
                <a16:creationId xmlns:a16="http://schemas.microsoft.com/office/drawing/2014/main" id="{DFE58884-F16F-2824-298A-4F86B586B2E2}"/>
              </a:ext>
            </a:extLst>
          </p:cNvPr>
          <p:cNvPicPr>
            <a:picLocks noChangeAspect="1"/>
          </p:cNvPicPr>
          <p:nvPr/>
        </p:nvPicPr>
        <p:blipFill>
          <a:blip r:embed="rId3"/>
          <a:srcRect/>
          <a:stretch/>
        </p:blipFill>
        <p:spPr>
          <a:xfrm>
            <a:off x="7905307" y="1606575"/>
            <a:ext cx="2743028" cy="4189353"/>
          </a:xfrm>
          <a:prstGeom prst="rect">
            <a:avLst/>
          </a:prstGeom>
        </p:spPr>
      </p:pic>
      <p:pic>
        <p:nvPicPr>
          <p:cNvPr id="6" name="Picture 5">
            <a:extLst>
              <a:ext uri="{FF2B5EF4-FFF2-40B4-BE49-F238E27FC236}">
                <a16:creationId xmlns:a16="http://schemas.microsoft.com/office/drawing/2014/main" id="{4A654E2B-063F-1FF5-43F5-3120C92165D7}"/>
              </a:ext>
            </a:extLst>
          </p:cNvPr>
          <p:cNvPicPr>
            <a:picLocks noChangeAspect="1"/>
          </p:cNvPicPr>
          <p:nvPr/>
        </p:nvPicPr>
        <p:blipFill>
          <a:blip r:embed="rId4"/>
          <a:stretch>
            <a:fillRect/>
          </a:stretch>
        </p:blipFill>
        <p:spPr>
          <a:xfrm>
            <a:off x="1543665" y="1846227"/>
            <a:ext cx="4377813" cy="4097184"/>
          </a:xfrm>
          <a:prstGeom prst="rect">
            <a:avLst/>
          </a:prstGeom>
        </p:spPr>
      </p:pic>
      <p:sp>
        <p:nvSpPr>
          <p:cNvPr id="5" name="Google Shape;18;p31">
            <a:extLst>
              <a:ext uri="{FF2B5EF4-FFF2-40B4-BE49-F238E27FC236}">
                <a16:creationId xmlns:a16="http://schemas.microsoft.com/office/drawing/2014/main" id="{6604A4BD-550C-2297-4F32-DDC155BFB719}"/>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35</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228708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19466-E913-D7A2-2D29-67F7EA2AFDC8}"/>
              </a:ext>
            </a:extLst>
          </p:cNvPr>
          <p:cNvSpPr>
            <a:spLocks noGrp="1"/>
          </p:cNvSpPr>
          <p:nvPr>
            <p:ph type="title"/>
          </p:nvPr>
        </p:nvSpPr>
        <p:spPr/>
        <p:txBody>
          <a:bodyPr/>
          <a:lstStyle/>
          <a:p>
            <a:pPr rtl="1"/>
            <a:r>
              <a:rPr lang="ar-SA" altLang="en-US"/>
              <a:t>النقل الدولي</a:t>
            </a:r>
          </a:p>
        </p:txBody>
      </p:sp>
      <p:sp>
        <p:nvSpPr>
          <p:cNvPr id="5" name="TextBox 4">
            <a:extLst>
              <a:ext uri="{FF2B5EF4-FFF2-40B4-BE49-F238E27FC236}">
                <a16:creationId xmlns:a16="http://schemas.microsoft.com/office/drawing/2014/main" id="{79CC8502-914A-8E43-DAA9-2EBE7616A3EB}"/>
              </a:ext>
            </a:extLst>
          </p:cNvPr>
          <p:cNvSpPr txBox="1"/>
          <p:nvPr/>
        </p:nvSpPr>
        <p:spPr>
          <a:xfrm>
            <a:off x="1616362" y="5289672"/>
            <a:ext cx="8101867" cy="948978"/>
          </a:xfrm>
          <a:prstGeom prst="rect">
            <a:avLst/>
          </a:prstGeom>
          <a:noFill/>
        </p:spPr>
        <p:txBody>
          <a:bodyPr wrap="square" lIns="91440" tIns="45720" rIns="91440" bIns="45720" anchor="t">
            <a:spAutoFit/>
          </a:bodyPr>
          <a:lstStyle/>
          <a:p>
            <a:pPr marL="292100" indent="-285750" algn="r" rtl="1">
              <a:spcAft>
                <a:spcPts val="1400"/>
              </a:spcAft>
              <a:buClr>
                <a:schemeClr val="accent1"/>
              </a:buClr>
              <a:buSzPct val="100000"/>
              <a:buFont typeface="Arial" panose="020B0604020202020204" pitchFamily="34" charset="0"/>
              <a:buChar char="•"/>
            </a:pPr>
            <a:r>
              <a:rPr lang="ar-SA" altLang="en-US" sz="2200">
                <a:latin typeface="Trebuchet MS"/>
              </a:rPr>
              <a:t>يجب أن يلتزم النقل الدولي باللوائح الدولية (IATA).</a:t>
            </a:r>
          </a:p>
          <a:p>
            <a:pPr marL="292100" indent="-285750" algn="r" rtl="1">
              <a:spcAft>
                <a:spcPts val="1400"/>
              </a:spcAft>
              <a:buClr>
                <a:schemeClr val="accent1"/>
              </a:buClr>
              <a:buSzPct val="100000"/>
              <a:buFont typeface="Arial" panose="020B0604020202020204" pitchFamily="34" charset="0"/>
              <a:buChar char="•"/>
            </a:pPr>
            <a:r>
              <a:rPr lang="ar-SA" altLang="en-US" sz="2200">
                <a:latin typeface="Trebuchet MS"/>
              </a:rPr>
              <a:t>قد تكون هناك حاجة إلى تغليف محدد عليه علامات.</a:t>
            </a:r>
          </a:p>
        </p:txBody>
      </p:sp>
      <p:pic>
        <p:nvPicPr>
          <p:cNvPr id="8" name="Picture 7">
            <a:extLst>
              <a:ext uri="{FF2B5EF4-FFF2-40B4-BE49-F238E27FC236}">
                <a16:creationId xmlns:a16="http://schemas.microsoft.com/office/drawing/2014/main" id="{E5C11896-C92B-0E09-CE12-CCCA36987AF2}"/>
              </a:ext>
            </a:extLst>
          </p:cNvPr>
          <p:cNvPicPr>
            <a:picLocks noChangeAspect="1"/>
          </p:cNvPicPr>
          <p:nvPr/>
        </p:nvPicPr>
        <p:blipFill>
          <a:blip r:embed="rId3"/>
          <a:stretch>
            <a:fillRect/>
          </a:stretch>
        </p:blipFill>
        <p:spPr>
          <a:xfrm>
            <a:off x="772814" y="915464"/>
            <a:ext cx="5323186" cy="5323186"/>
          </a:xfrm>
          <a:prstGeom prst="rect">
            <a:avLst/>
          </a:prstGeom>
        </p:spPr>
      </p:pic>
      <p:pic>
        <p:nvPicPr>
          <p:cNvPr id="9" name="Picture 8">
            <a:extLst>
              <a:ext uri="{FF2B5EF4-FFF2-40B4-BE49-F238E27FC236}">
                <a16:creationId xmlns:a16="http://schemas.microsoft.com/office/drawing/2014/main" id="{E1A2A523-84AF-401D-3EED-1FE5C056B84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06252" y="1172533"/>
            <a:ext cx="4512934" cy="4512934"/>
          </a:xfrm>
          <a:prstGeom prst="rect">
            <a:avLst/>
          </a:prstGeom>
        </p:spPr>
      </p:pic>
      <p:sp>
        <p:nvSpPr>
          <p:cNvPr id="4" name="Google Shape;18;p31">
            <a:extLst>
              <a:ext uri="{FF2B5EF4-FFF2-40B4-BE49-F238E27FC236}">
                <a16:creationId xmlns:a16="http://schemas.microsoft.com/office/drawing/2014/main" id="{B7D1848D-070A-56FF-4B6A-9A103D6BBF91}"/>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36</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2976192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E3C56-2105-9CC0-C966-9A6C163815AB}"/>
              </a:ext>
            </a:extLst>
          </p:cNvPr>
          <p:cNvSpPr>
            <a:spLocks noGrp="1"/>
          </p:cNvSpPr>
          <p:nvPr>
            <p:ph type="title"/>
          </p:nvPr>
        </p:nvSpPr>
        <p:spPr/>
        <p:txBody>
          <a:bodyPr>
            <a:normAutofit/>
          </a:bodyPr>
          <a:lstStyle/>
          <a:p>
            <a:pPr rtl="1"/>
            <a:r>
              <a:rPr lang="ar-SA" altLang="en-US" sz="4200">
                <a:latin typeface="Trebuchet MS"/>
                <a:ea typeface="Tahoma"/>
                <a:cs typeface="Tahoma"/>
              </a:rPr>
              <a:t>النقل
</a:t>
            </a:r>
            <a:r>
              <a:rPr lang="ar-SA" altLang="en-US" sz="4200">
                <a:solidFill>
                  <a:srgbClr val="129C94"/>
                </a:solidFill>
                <a:latin typeface="Trebuchet MS"/>
                <a:ea typeface="Tahoma"/>
                <a:cs typeface="Tahoma"/>
              </a:rPr>
              <a:t>ما يجب فعله وما يجب تجنبه</a:t>
            </a:r>
            <a:endParaRPr lang="fr-FR">
              <a:solidFill>
                <a:srgbClr val="129C94"/>
              </a:solidFill>
              <a:latin typeface="Trebuchet MS"/>
              <a:ea typeface="Tahoma"/>
              <a:cs typeface="Tahoma"/>
            </a:endParaRPr>
          </a:p>
        </p:txBody>
      </p:sp>
      <p:sp>
        <p:nvSpPr>
          <p:cNvPr id="3" name="Content Placeholder 2">
            <a:extLst>
              <a:ext uri="{FF2B5EF4-FFF2-40B4-BE49-F238E27FC236}">
                <a16:creationId xmlns:a16="http://schemas.microsoft.com/office/drawing/2014/main" id="{B24DF728-76D6-72EA-4B9F-2D05E7A3B406}"/>
              </a:ext>
            </a:extLst>
          </p:cNvPr>
          <p:cNvSpPr>
            <a:spLocks noGrp="1"/>
          </p:cNvSpPr>
          <p:nvPr>
            <p:ph idx="1"/>
          </p:nvPr>
        </p:nvSpPr>
        <p:spPr>
          <a:xfrm>
            <a:off x="606490" y="1759919"/>
            <a:ext cx="5150498" cy="1800000"/>
          </a:xfrm>
          <a:solidFill>
            <a:schemeClr val="accent3">
              <a:lumMod val="60000"/>
              <a:lumOff val="40000"/>
            </a:schemeClr>
          </a:solidFill>
          <a:ln w="3175">
            <a:noFill/>
          </a:ln>
        </p:spPr>
        <p:txBody>
          <a:bodyPr vert="horz" lIns="324000" tIns="180000" rIns="288000" bIns="180000" rtlCol="0" anchor="t" anchorCtr="0">
            <a:noAutofit/>
          </a:bodyPr>
          <a:lstStyle/>
          <a:p>
            <a:pPr marL="0" indent="0" algn="r" rtl="1">
              <a:lnSpc>
                <a:spcPct val="100000"/>
              </a:lnSpc>
              <a:buNone/>
            </a:pPr>
            <a:r>
              <a:rPr lang="ar-SA" altLang="en-US">
                <a:latin typeface="Trebuchet MS"/>
                <a:cs typeface="Arial"/>
              </a:rPr>
              <a:t>للحصول على أفضل جودة لعينات البراز لاختبار الكوليرا، يجب حفظ البراز في درجة حرارة الغرفة (22 درجة مئوية - 25 درجة مئوية).</a:t>
            </a:r>
          </a:p>
        </p:txBody>
      </p:sp>
      <p:cxnSp>
        <p:nvCxnSpPr>
          <p:cNvPr id="14" name="Straight Connector 13">
            <a:extLst>
              <a:ext uri="{FF2B5EF4-FFF2-40B4-BE49-F238E27FC236}">
                <a16:creationId xmlns:a16="http://schemas.microsoft.com/office/drawing/2014/main" id="{9DE5ED78-466A-826F-2879-A00EE2E990D7}"/>
              </a:ext>
            </a:extLst>
          </p:cNvPr>
          <p:cNvCxnSpPr>
            <a:cxnSpLocks/>
          </p:cNvCxnSpPr>
          <p:nvPr/>
        </p:nvCxnSpPr>
        <p:spPr>
          <a:xfrm>
            <a:off x="606490" y="1759919"/>
            <a:ext cx="5151600" cy="0"/>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13" name="Group 12">
            <a:extLst>
              <a:ext uri="{FF2B5EF4-FFF2-40B4-BE49-F238E27FC236}">
                <a16:creationId xmlns:a16="http://schemas.microsoft.com/office/drawing/2014/main" id="{A0879EAE-D2D5-EFED-CB68-71A70DA585D4}"/>
              </a:ext>
            </a:extLst>
          </p:cNvPr>
          <p:cNvGrpSpPr/>
          <p:nvPr/>
        </p:nvGrpSpPr>
        <p:grpSpPr>
          <a:xfrm>
            <a:off x="606489" y="4289701"/>
            <a:ext cx="5150497" cy="1800000"/>
            <a:chOff x="606489" y="4289701"/>
            <a:chExt cx="5150497" cy="1800000"/>
          </a:xfrm>
        </p:grpSpPr>
        <p:sp>
          <p:nvSpPr>
            <p:cNvPr id="5" name="TextBox 4">
              <a:extLst>
                <a:ext uri="{FF2B5EF4-FFF2-40B4-BE49-F238E27FC236}">
                  <a16:creationId xmlns:a16="http://schemas.microsoft.com/office/drawing/2014/main" id="{D5089E0F-736F-418B-BB32-7D5378498A2E}"/>
                </a:ext>
              </a:extLst>
            </p:cNvPr>
            <p:cNvSpPr txBox="1"/>
            <p:nvPr/>
          </p:nvSpPr>
          <p:spPr>
            <a:xfrm>
              <a:off x="606489" y="4289701"/>
              <a:ext cx="5150497" cy="1800000"/>
            </a:xfrm>
            <a:prstGeom prst="rect">
              <a:avLst/>
            </a:prstGeom>
            <a:solidFill>
              <a:schemeClr val="accent3">
                <a:lumMod val="60000"/>
                <a:lumOff val="40000"/>
              </a:schemeClr>
            </a:solidFill>
            <a:ln w="3175">
              <a:noFill/>
            </a:ln>
          </p:spPr>
          <p:txBody>
            <a:bodyPr wrap="square" lIns="324000" tIns="360000" rIns="288000" bIns="180000" anchor="ctr" anchorCtr="0">
              <a:noAutofit/>
            </a:bodyPr>
            <a:lstStyle/>
            <a:p>
              <a:pPr algn="r" rtl="1"/>
              <a:r>
                <a:rPr lang="ar-SA" altLang="en-US" sz="2200">
                  <a:latin typeface="Trebuchet MS"/>
                </a:rPr>
                <a:t>لا تضيف أكياس الثلج إلا إذا كان من المتوقع أن تتجاوز درجة الحرارة 35 درجة مئوية.</a:t>
              </a:r>
            </a:p>
          </p:txBody>
        </p:sp>
        <p:cxnSp>
          <p:nvCxnSpPr>
            <p:cNvPr id="16" name="Straight Connector 15">
              <a:extLst>
                <a:ext uri="{FF2B5EF4-FFF2-40B4-BE49-F238E27FC236}">
                  <a16:creationId xmlns:a16="http://schemas.microsoft.com/office/drawing/2014/main" id="{97BD36FF-7E35-A81A-0840-D4A281A28C65}"/>
                </a:ext>
              </a:extLst>
            </p:cNvPr>
            <p:cNvCxnSpPr>
              <a:cxnSpLocks/>
            </p:cNvCxnSpPr>
            <p:nvPr/>
          </p:nvCxnSpPr>
          <p:spPr>
            <a:xfrm>
              <a:off x="606489" y="4300341"/>
              <a:ext cx="5150497" cy="0"/>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8" name="Group 7">
            <a:extLst>
              <a:ext uri="{FF2B5EF4-FFF2-40B4-BE49-F238E27FC236}">
                <a16:creationId xmlns:a16="http://schemas.microsoft.com/office/drawing/2014/main" id="{762D641C-2D4B-5F3A-F3A3-3B3386FD90B7}"/>
              </a:ext>
            </a:extLst>
          </p:cNvPr>
          <p:cNvGrpSpPr/>
          <p:nvPr/>
        </p:nvGrpSpPr>
        <p:grpSpPr>
          <a:xfrm>
            <a:off x="6428781" y="1724188"/>
            <a:ext cx="5151600" cy="1805654"/>
            <a:chOff x="6431345" y="1724188"/>
            <a:chExt cx="5151600" cy="1805654"/>
          </a:xfrm>
        </p:grpSpPr>
        <p:sp>
          <p:nvSpPr>
            <p:cNvPr id="11" name="TextBox 10">
              <a:extLst>
                <a:ext uri="{FF2B5EF4-FFF2-40B4-BE49-F238E27FC236}">
                  <a16:creationId xmlns:a16="http://schemas.microsoft.com/office/drawing/2014/main" id="{11C437C7-D579-A3C6-F1F8-F32FAFB146EA}"/>
                </a:ext>
              </a:extLst>
            </p:cNvPr>
            <p:cNvSpPr txBox="1"/>
            <p:nvPr/>
          </p:nvSpPr>
          <p:spPr>
            <a:xfrm>
              <a:off x="6431897" y="1729842"/>
              <a:ext cx="5150496" cy="1800000"/>
            </a:xfrm>
            <a:prstGeom prst="rect">
              <a:avLst/>
            </a:prstGeom>
            <a:solidFill>
              <a:schemeClr val="accent3">
                <a:lumMod val="60000"/>
                <a:lumOff val="40000"/>
              </a:schemeClr>
            </a:solidFill>
            <a:ln w="3175">
              <a:noFill/>
            </a:ln>
          </p:spPr>
          <p:txBody>
            <a:bodyPr wrap="square" lIns="324000" tIns="180000" rIns="288000" bIns="180000" anchor="t" anchorCtr="0">
              <a:noAutofit/>
            </a:bodyPr>
            <a:lstStyle/>
            <a:p>
              <a:pPr algn="r" rtl="1"/>
              <a:r>
                <a:rPr lang="ar-SA" altLang="en-US" sz="2200">
                  <a:latin typeface="Trebuchet MS"/>
                </a:rPr>
                <a:t>إذا كنت تستخدم أكياس الثلج، فتأكد من وضعها بين الحاويات الثانوية والثالثية وليس على اتصال مباشر بعينات البراز.</a:t>
              </a:r>
            </a:p>
          </p:txBody>
        </p:sp>
        <p:cxnSp>
          <p:nvCxnSpPr>
            <p:cNvPr id="17" name="Straight Connector 16">
              <a:extLst>
                <a:ext uri="{FF2B5EF4-FFF2-40B4-BE49-F238E27FC236}">
                  <a16:creationId xmlns:a16="http://schemas.microsoft.com/office/drawing/2014/main" id="{39811E48-7F66-78BE-0013-4A23FF1B3481}"/>
                </a:ext>
              </a:extLst>
            </p:cNvPr>
            <p:cNvCxnSpPr>
              <a:cxnSpLocks/>
            </p:cNvCxnSpPr>
            <p:nvPr/>
          </p:nvCxnSpPr>
          <p:spPr>
            <a:xfrm flipV="1">
              <a:off x="6431345" y="1724188"/>
              <a:ext cx="5151600" cy="5654"/>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10" name="Group 9">
            <a:extLst>
              <a:ext uri="{FF2B5EF4-FFF2-40B4-BE49-F238E27FC236}">
                <a16:creationId xmlns:a16="http://schemas.microsoft.com/office/drawing/2014/main" id="{1908A34F-F6D6-E5F3-2CA2-ADED8A9A0006}"/>
              </a:ext>
            </a:extLst>
          </p:cNvPr>
          <p:cNvGrpSpPr/>
          <p:nvPr/>
        </p:nvGrpSpPr>
        <p:grpSpPr>
          <a:xfrm>
            <a:off x="6428781" y="4282327"/>
            <a:ext cx="5150496" cy="1807374"/>
            <a:chOff x="6428781" y="4282327"/>
            <a:chExt cx="5150496" cy="1807374"/>
          </a:xfrm>
        </p:grpSpPr>
        <p:sp>
          <p:nvSpPr>
            <p:cNvPr id="4" name="TextBox 3">
              <a:extLst>
                <a:ext uri="{FF2B5EF4-FFF2-40B4-BE49-F238E27FC236}">
                  <a16:creationId xmlns:a16="http://schemas.microsoft.com/office/drawing/2014/main" id="{9C423E50-9525-2F50-FE48-8E25EFEE7877}"/>
                </a:ext>
              </a:extLst>
            </p:cNvPr>
            <p:cNvSpPr txBox="1"/>
            <p:nvPr/>
          </p:nvSpPr>
          <p:spPr>
            <a:xfrm>
              <a:off x="6428781" y="4289701"/>
              <a:ext cx="5150496" cy="1800000"/>
            </a:xfrm>
            <a:prstGeom prst="rect">
              <a:avLst/>
            </a:prstGeom>
            <a:solidFill>
              <a:schemeClr val="accent3">
                <a:lumMod val="60000"/>
                <a:lumOff val="40000"/>
              </a:schemeClr>
            </a:solidFill>
            <a:ln w="3175">
              <a:noFill/>
            </a:ln>
          </p:spPr>
          <p:txBody>
            <a:bodyPr wrap="square" lIns="324000" tIns="360000" rIns="288000" bIns="180000" anchor="ctr" anchorCtr="0">
              <a:noAutofit/>
            </a:bodyPr>
            <a:lstStyle/>
            <a:p>
              <a:pPr algn="r" rtl="1"/>
              <a:r>
                <a:rPr lang="ar-SA" altLang="en-US" sz="2200">
                  <a:latin typeface="Trebuchet MS"/>
                </a:rPr>
                <a:t>لا تترك الصناديق مكشوفة لأشعة الشمس المباشرة لفترات طويلة.</a:t>
              </a:r>
            </a:p>
          </p:txBody>
        </p:sp>
        <p:cxnSp>
          <p:nvCxnSpPr>
            <p:cNvPr id="6" name="Straight Connector 5">
              <a:extLst>
                <a:ext uri="{FF2B5EF4-FFF2-40B4-BE49-F238E27FC236}">
                  <a16:creationId xmlns:a16="http://schemas.microsoft.com/office/drawing/2014/main" id="{9DFB17BF-CB89-677B-276C-8D7CB46DC36C}"/>
                </a:ext>
              </a:extLst>
            </p:cNvPr>
            <p:cNvCxnSpPr>
              <a:cxnSpLocks/>
            </p:cNvCxnSpPr>
            <p:nvPr/>
          </p:nvCxnSpPr>
          <p:spPr>
            <a:xfrm>
              <a:off x="6428781" y="4282327"/>
              <a:ext cx="5150496" cy="0"/>
            </a:xfrm>
            <a:prstGeom prst="line">
              <a:avLst/>
            </a:prstGeom>
            <a:ln w="28575"/>
          </p:spPr>
          <p:style>
            <a:lnRef idx="1">
              <a:schemeClr val="accent4"/>
            </a:lnRef>
            <a:fillRef idx="0">
              <a:schemeClr val="accent4"/>
            </a:fillRef>
            <a:effectRef idx="0">
              <a:schemeClr val="accent4"/>
            </a:effectRef>
            <a:fontRef idx="minor">
              <a:schemeClr val="tx1"/>
            </a:fontRef>
          </p:style>
        </p:cxnSp>
      </p:grpSp>
      <p:grpSp>
        <p:nvGrpSpPr>
          <p:cNvPr id="22" name="Group 21">
            <a:extLst>
              <a:ext uri="{FF2B5EF4-FFF2-40B4-BE49-F238E27FC236}">
                <a16:creationId xmlns:a16="http://schemas.microsoft.com/office/drawing/2014/main" id="{3FF2A73A-8C6E-2CE0-06CE-DCC524748841}"/>
              </a:ext>
            </a:extLst>
          </p:cNvPr>
          <p:cNvGrpSpPr/>
          <p:nvPr/>
        </p:nvGrpSpPr>
        <p:grpSpPr>
          <a:xfrm>
            <a:off x="4967999" y="3081084"/>
            <a:ext cx="2112422" cy="2108617"/>
            <a:chOff x="5025433" y="4494941"/>
            <a:chExt cx="2112422" cy="2108617"/>
          </a:xfrm>
        </p:grpSpPr>
        <p:sp>
          <p:nvSpPr>
            <p:cNvPr id="12" name="Oval 11">
              <a:extLst>
                <a:ext uri="{FF2B5EF4-FFF2-40B4-BE49-F238E27FC236}">
                  <a16:creationId xmlns:a16="http://schemas.microsoft.com/office/drawing/2014/main" id="{95F4F856-3726-D9C1-E2E2-05D176FE4786}"/>
                </a:ext>
              </a:extLst>
            </p:cNvPr>
            <p:cNvSpPr/>
            <p:nvPr/>
          </p:nvSpPr>
          <p:spPr>
            <a:xfrm>
              <a:off x="5029238" y="4494941"/>
              <a:ext cx="2108617" cy="2108617"/>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9" name="TextBox 8">
              <a:extLst>
                <a:ext uri="{FF2B5EF4-FFF2-40B4-BE49-F238E27FC236}">
                  <a16:creationId xmlns:a16="http://schemas.microsoft.com/office/drawing/2014/main" id="{5BF331B7-9977-2DEB-DDBB-44E3776B7D4D}"/>
                </a:ext>
              </a:extLst>
            </p:cNvPr>
            <p:cNvSpPr txBox="1"/>
            <p:nvPr/>
          </p:nvSpPr>
          <p:spPr>
            <a:xfrm>
              <a:off x="5025433" y="4983794"/>
              <a:ext cx="2108617" cy="1446550"/>
            </a:xfrm>
            <a:prstGeom prst="rect">
              <a:avLst/>
            </a:prstGeom>
            <a:noFill/>
          </p:spPr>
          <p:txBody>
            <a:bodyPr wrap="square">
              <a:spAutoFit/>
            </a:bodyPr>
            <a:lstStyle/>
            <a:p>
              <a:pPr marL="0" indent="0" algn="ctr" rtl="1">
                <a:buNone/>
              </a:pPr>
              <a:r>
                <a:rPr lang="ar-SA" altLang="en-US" sz="2000" b="1">
                  <a:solidFill>
                    <a:schemeClr val="bg2">
                      <a:lumMod val="25000"/>
                    </a:schemeClr>
                  </a:solidFill>
                  <a:latin typeface="Trebuchet MS" panose="020B0703020202090204" pitchFamily="34" charset="0"/>
                </a:rPr>
                <a:t>في معظم الحالات،
لا تكون هناك حاجة لأكياس الثلج.</a:t>
              </a:r>
            </a:p>
          </p:txBody>
        </p:sp>
      </p:grpSp>
      <p:sp>
        <p:nvSpPr>
          <p:cNvPr id="15" name="Google Shape;18;p31">
            <a:extLst>
              <a:ext uri="{FF2B5EF4-FFF2-40B4-BE49-F238E27FC236}">
                <a16:creationId xmlns:a16="http://schemas.microsoft.com/office/drawing/2014/main" id="{E2C11789-C0F8-4A05-2DDE-07DB1F9C171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37</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3474430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9540E7-A376-6648-65E7-3B7EFE53BC8B}"/>
              </a:ext>
            </a:extLst>
          </p:cNvPr>
          <p:cNvSpPr>
            <a:spLocks noGrp="1"/>
          </p:cNvSpPr>
          <p:nvPr>
            <p:ph type="title"/>
          </p:nvPr>
        </p:nvSpPr>
        <p:spPr>
          <a:xfrm>
            <a:off x="586409" y="4938270"/>
            <a:ext cx="7623313" cy="1432712"/>
          </a:xfrm>
        </p:spPr>
        <p:txBody>
          <a:bodyPr>
            <a:normAutofit/>
          </a:bodyPr>
          <a:lstStyle/>
          <a:p>
            <a:pPr rtl="1"/>
            <a:r>
              <a:rPr lang="ar-SA" altLang="en-US" sz="4800">
                <a:latin typeface="Trebuchet MS"/>
              </a:rPr>
              <a:t>نماذج الإحالة</a:t>
            </a:r>
          </a:p>
        </p:txBody>
      </p:sp>
      <p:pic>
        <p:nvPicPr>
          <p:cNvPr id="2" name="Picture 1">
            <a:extLst>
              <a:ext uri="{FF2B5EF4-FFF2-40B4-BE49-F238E27FC236}">
                <a16:creationId xmlns:a16="http://schemas.microsoft.com/office/drawing/2014/main" id="{43E25844-189C-94B9-A99B-B5682952ED7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07115" y="2377440"/>
            <a:ext cx="4881425" cy="4881425"/>
          </a:xfrm>
          <a:prstGeom prst="rect">
            <a:avLst/>
          </a:prstGeom>
        </p:spPr>
      </p:pic>
    </p:spTree>
    <p:extLst>
      <p:ext uri="{BB962C8B-B14F-4D97-AF65-F5344CB8AC3E}">
        <p14:creationId xmlns:p14="http://schemas.microsoft.com/office/powerpoint/2010/main" val="2765573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2087-F46F-37D8-5EB2-FB7F69ADFC2A}"/>
              </a:ext>
            </a:extLst>
          </p:cNvPr>
          <p:cNvSpPr>
            <a:spLocks noGrp="1"/>
          </p:cNvSpPr>
          <p:nvPr>
            <p:ph type="title"/>
          </p:nvPr>
        </p:nvSpPr>
        <p:spPr/>
        <p:txBody>
          <a:bodyPr>
            <a:normAutofit/>
          </a:bodyPr>
          <a:lstStyle/>
          <a:p>
            <a:pPr rtl="1"/>
            <a:r>
              <a:rPr lang="ar-SA" altLang="en-US">
                <a:latin typeface="Trebuchet MS"/>
                <a:ea typeface="Tahoma"/>
                <a:cs typeface="Tahoma"/>
              </a:rPr>
              <a:t>بعض الاعتبارات!</a:t>
            </a:r>
          </a:p>
        </p:txBody>
      </p:sp>
      <p:sp>
        <p:nvSpPr>
          <p:cNvPr id="4" name="Content Placeholder 3"/>
          <p:cNvSpPr>
            <a:spLocks noGrp="1"/>
          </p:cNvSpPr>
          <p:nvPr>
            <p:ph idx="1"/>
          </p:nvPr>
        </p:nvSpPr>
        <p:spPr>
          <a:xfrm>
            <a:off x="7987644" y="1428938"/>
            <a:ext cx="3108960" cy="4739896"/>
          </a:xfrm>
        </p:spPr>
        <p:txBody>
          <a:bodyPr>
            <a:normAutofit/>
          </a:bodyPr>
          <a:lstStyle/>
          <a:p>
            <a:pPr marL="7200" indent="0" algn="r" rtl="1">
              <a:lnSpc>
                <a:spcPct val="100000"/>
              </a:lnSpc>
              <a:buNone/>
            </a:pPr>
            <a:r>
              <a:rPr lang="ar-SA" altLang="en-US" sz="2400" i="1"/>
              <a:t>يُعد التواصل بين طاقم العمل الميداني وطاقم المختبر أمرًا بالغ الأهمية لضمان تقديم عينات ذات جودة جيدة للاختبار.</a:t>
            </a:r>
          </a:p>
        </p:txBody>
      </p:sp>
      <p:pic>
        <p:nvPicPr>
          <p:cNvPr id="11" name="Picture 10">
            <a:extLst>
              <a:ext uri="{FF2B5EF4-FFF2-40B4-BE49-F238E27FC236}">
                <a16:creationId xmlns:a16="http://schemas.microsoft.com/office/drawing/2014/main" id="{FECDFFBE-5531-C7AC-23E3-CF64D89A50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440"/>
            <a:ext cx="9476712" cy="6799785"/>
          </a:xfrm>
          <a:prstGeom prst="rect">
            <a:avLst/>
          </a:prstGeom>
        </p:spPr>
      </p:pic>
      <p:grpSp>
        <p:nvGrpSpPr>
          <p:cNvPr id="7" name="Group 6">
            <a:extLst>
              <a:ext uri="{FF2B5EF4-FFF2-40B4-BE49-F238E27FC236}">
                <a16:creationId xmlns:a16="http://schemas.microsoft.com/office/drawing/2014/main" id="{90543534-739A-E0CD-65E5-3CCA0DB86464}"/>
              </a:ext>
            </a:extLst>
          </p:cNvPr>
          <p:cNvGrpSpPr/>
          <p:nvPr/>
        </p:nvGrpSpPr>
        <p:grpSpPr>
          <a:xfrm>
            <a:off x="3674827" y="2731984"/>
            <a:ext cx="2548204" cy="3170099"/>
            <a:chOff x="8973518" y="3802028"/>
            <a:chExt cx="2548204" cy="3170099"/>
          </a:xfrm>
        </p:grpSpPr>
        <p:sp>
          <p:nvSpPr>
            <p:cNvPr id="8" name="Oval 7">
              <a:extLst>
                <a:ext uri="{FF2B5EF4-FFF2-40B4-BE49-F238E27FC236}">
                  <a16:creationId xmlns:a16="http://schemas.microsoft.com/office/drawing/2014/main" id="{7453BDC9-8E22-1D4E-8764-71F5A8C25AED}"/>
                </a:ext>
              </a:extLst>
            </p:cNvPr>
            <p:cNvSpPr/>
            <p:nvPr/>
          </p:nvSpPr>
          <p:spPr>
            <a:xfrm>
              <a:off x="8973518" y="4055354"/>
              <a:ext cx="2548204" cy="254820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9" name="TextBox 8">
              <a:extLst>
                <a:ext uri="{FF2B5EF4-FFF2-40B4-BE49-F238E27FC236}">
                  <a16:creationId xmlns:a16="http://schemas.microsoft.com/office/drawing/2014/main" id="{FAFEB65F-81F5-8D53-CBA1-FAD3535060C0}"/>
                </a:ext>
              </a:extLst>
            </p:cNvPr>
            <p:cNvSpPr txBox="1"/>
            <p:nvPr/>
          </p:nvSpPr>
          <p:spPr>
            <a:xfrm>
              <a:off x="9663233" y="3802028"/>
              <a:ext cx="1031828" cy="3170099"/>
            </a:xfrm>
            <a:prstGeom prst="rect">
              <a:avLst/>
            </a:prstGeom>
            <a:noFill/>
          </p:spPr>
          <p:txBody>
            <a:bodyPr wrap="square" rtlCol="0">
              <a:spAutoFit/>
            </a:bodyPr>
            <a:lstStyle/>
            <a:p>
              <a:pPr rtl="1"/>
              <a:r>
                <a:rPr lang="zh-CN" altLang="en-US" sz="20000" b="1">
                  <a:solidFill>
                    <a:schemeClr val="accent4">
                      <a:lumMod val="60000"/>
                      <a:lumOff val="40000"/>
                    </a:schemeClr>
                  </a:solidFill>
                  <a:latin typeface="Trebuchet MS" panose="020B0703020202090204" pitchFamily="34" charset="0"/>
                </a:rPr>
                <a:t>!</a:t>
              </a:r>
            </a:p>
          </p:txBody>
        </p:sp>
        <p:sp>
          <p:nvSpPr>
            <p:cNvPr id="10" name="TextBox 9">
              <a:extLst>
                <a:ext uri="{FF2B5EF4-FFF2-40B4-BE49-F238E27FC236}">
                  <a16:creationId xmlns:a16="http://schemas.microsoft.com/office/drawing/2014/main" id="{2CC07668-CB47-F0E1-3032-F18756D95649}"/>
                </a:ext>
              </a:extLst>
            </p:cNvPr>
            <p:cNvSpPr txBox="1"/>
            <p:nvPr/>
          </p:nvSpPr>
          <p:spPr>
            <a:xfrm>
              <a:off x="9004514" y="4913957"/>
              <a:ext cx="2486211" cy="846386"/>
            </a:xfrm>
            <a:prstGeom prst="rect">
              <a:avLst/>
            </a:prstGeom>
            <a:noFill/>
          </p:spPr>
          <p:txBody>
            <a:bodyPr wrap="square">
              <a:spAutoFit/>
            </a:bodyPr>
            <a:lstStyle/>
            <a:p>
              <a:pPr marL="0" lvl="2" indent="0" algn="ctr" rtl="1">
                <a:spcBef>
                  <a:spcPts val="0"/>
                </a:spcBef>
                <a:spcAft>
                  <a:spcPts val="600"/>
                </a:spcAft>
                <a:buClr>
                  <a:srgbClr val="009999"/>
                </a:buClr>
                <a:buNone/>
              </a:pPr>
              <a:r>
                <a:rPr lang="ar-SA" altLang="en-US" sz="2200" b="1">
                  <a:solidFill>
                    <a:schemeClr val="bg2">
                      <a:lumMod val="25000"/>
                    </a:schemeClr>
                  </a:solidFill>
                  <a:latin typeface="Trebuchet MS" panose="020B0703020202090204" pitchFamily="34" charset="0"/>
                </a:rPr>
                <a:t>يجب أن يكون التواصل
في </a:t>
              </a:r>
              <a:r>
                <a:rPr lang="ar-SA" altLang="en-US" sz="2200" b="1">
                  <a:solidFill>
                    <a:srgbClr val="129C94"/>
                  </a:solidFill>
                  <a:latin typeface="Trebuchet MS" panose="020B0703020202090204" pitchFamily="34" charset="0"/>
                </a:rPr>
                <a:t>كلا الاتجاهين</a:t>
              </a:r>
            </a:p>
          </p:txBody>
        </p:sp>
      </p:grpSp>
      <p:sp>
        <p:nvSpPr>
          <p:cNvPr id="5" name="Google Shape;18;p31">
            <a:extLst>
              <a:ext uri="{FF2B5EF4-FFF2-40B4-BE49-F238E27FC236}">
                <a16:creationId xmlns:a16="http://schemas.microsoft.com/office/drawing/2014/main" id="{212EB51B-B939-17BB-1C77-749AAEF35141}"/>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39</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220339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B51E9-1FFB-68D4-D99D-913F08FD3633}"/>
              </a:ext>
            </a:extLst>
          </p:cNvPr>
          <p:cNvSpPr>
            <a:spLocks noGrp="1"/>
          </p:cNvSpPr>
          <p:nvPr>
            <p:ph type="title"/>
          </p:nvPr>
        </p:nvSpPr>
        <p:spPr>
          <a:xfrm>
            <a:off x="449248" y="5008430"/>
            <a:ext cx="7772400" cy="1463040"/>
          </a:xfrm>
        </p:spPr>
        <p:txBody>
          <a:bodyPr anchor="ctr">
            <a:normAutofit/>
          </a:bodyPr>
          <a:lstStyle/>
          <a:p>
            <a:pPr rtl="1"/>
            <a:r>
              <a:rPr lang="ar-SA" altLang="en-US" b="1"/>
              <a:t>جمع
العينات</a:t>
            </a:r>
          </a:p>
        </p:txBody>
      </p:sp>
      <p:pic>
        <p:nvPicPr>
          <p:cNvPr id="6" name="Picture 5">
            <a:extLst>
              <a:ext uri="{FF2B5EF4-FFF2-40B4-BE49-F238E27FC236}">
                <a16:creationId xmlns:a16="http://schemas.microsoft.com/office/drawing/2014/main" id="{D2375734-C95F-DA51-307D-900CA13D60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39196" y="2622176"/>
            <a:ext cx="3218452" cy="3779086"/>
          </a:xfrm>
          <a:prstGeom prst="rect">
            <a:avLst/>
          </a:prstGeom>
        </p:spPr>
      </p:pic>
    </p:spTree>
    <p:extLst>
      <p:ext uri="{BB962C8B-B14F-4D97-AF65-F5344CB8AC3E}">
        <p14:creationId xmlns:p14="http://schemas.microsoft.com/office/powerpoint/2010/main" val="4231797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393588"/>
            <a:ext cx="9720072" cy="1499616"/>
          </a:xfrm>
        </p:spPr>
        <p:txBody>
          <a:bodyPr>
            <a:normAutofit/>
          </a:bodyPr>
          <a:lstStyle/>
          <a:p>
            <a:pPr rtl="1"/>
            <a:r>
              <a:rPr lang="ar-SA" altLang="en-US" sz="4200">
                <a:solidFill>
                  <a:srgbClr val="D99229"/>
                </a:solidFill>
              </a:rPr>
              <a:t>نموذج إحالة مختبر لحالة الاشتباه في الإصابة بالكوليرا</a:t>
            </a:r>
            <a:r>
              <a:rPr lang="fr-FR" altLang="en-US" sz="4200">
                <a:solidFill>
                  <a:srgbClr val="D99229"/>
                </a:solidFill>
              </a:rPr>
              <a:t> </a:t>
            </a:r>
            <a:r>
              <a:rPr lang="fr-FR" altLang="en-US" sz="4200">
                <a:solidFill>
                  <a:schemeClr val="accent1"/>
                </a:solidFill>
              </a:rPr>
              <a:t>(GTFCC) </a:t>
            </a:r>
            <a:endParaRPr lang="fr-FR"/>
          </a:p>
        </p:txBody>
      </p:sp>
      <p:sp>
        <p:nvSpPr>
          <p:cNvPr id="3" name="TextBox 2">
            <a:extLst>
              <a:ext uri="{FF2B5EF4-FFF2-40B4-BE49-F238E27FC236}">
                <a16:creationId xmlns:a16="http://schemas.microsoft.com/office/drawing/2014/main" id="{8BD0C790-9AEB-1742-8CF8-8864EB36CDF3}"/>
              </a:ext>
            </a:extLst>
          </p:cNvPr>
          <p:cNvSpPr txBox="1"/>
          <p:nvPr/>
        </p:nvSpPr>
        <p:spPr>
          <a:xfrm rot="-10800000" flipV="1">
            <a:off x="727786" y="6152390"/>
            <a:ext cx="109541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1"/>
            <a:r>
              <a:rPr lang="en-US" altLang="zh-CN" sz="2000" u="sng">
                <a:solidFill>
                  <a:srgbClr val="119C94"/>
                </a:solidFill>
                <a:latin typeface="Trebuchet MS"/>
                <a:hlinkClick r:id="rId3"/>
              </a:rPr>
              <a:t>https://www.gtfcc.org/resources/gtfcc-laboratory-referral-and-results-reporting-forms/</a:t>
            </a:r>
            <a:endParaRPr lang="en-US" sz="2000"/>
          </a:p>
        </p:txBody>
      </p:sp>
      <p:pic>
        <p:nvPicPr>
          <p:cNvPr id="7" name="Picture 6" descr="A close up of a form&#10;&#10;AI-generated content may be incorrect.">
            <a:extLst>
              <a:ext uri="{FF2B5EF4-FFF2-40B4-BE49-F238E27FC236}">
                <a16:creationId xmlns:a16="http://schemas.microsoft.com/office/drawing/2014/main" id="{6D30F9B1-2CC6-98E9-22DD-BCC71AA366AE}"/>
              </a:ext>
            </a:extLst>
          </p:cNvPr>
          <p:cNvPicPr>
            <a:picLocks noChangeAspect="1"/>
          </p:cNvPicPr>
          <p:nvPr/>
        </p:nvPicPr>
        <p:blipFill>
          <a:blip r:embed="rId4"/>
          <a:srcRect t="-484" r="1267" b="2569"/>
          <a:stretch/>
        </p:blipFill>
        <p:spPr>
          <a:xfrm>
            <a:off x="6353782" y="1893204"/>
            <a:ext cx="3019052" cy="4216776"/>
          </a:xfrm>
          <a:prstGeom prst="rect">
            <a:avLst/>
          </a:prstGeom>
          <a:ln>
            <a:solidFill>
              <a:schemeClr val="tx1"/>
            </a:solidFill>
          </a:ln>
        </p:spPr>
      </p:pic>
      <p:pic>
        <p:nvPicPr>
          <p:cNvPr id="8" name="Picture 7" descr="A close up of a form&#10;&#10;AI-generated content may be incorrect.">
            <a:extLst>
              <a:ext uri="{FF2B5EF4-FFF2-40B4-BE49-F238E27FC236}">
                <a16:creationId xmlns:a16="http://schemas.microsoft.com/office/drawing/2014/main" id="{C5EA35EB-3E1A-0595-DA47-59B687F2AC21}"/>
              </a:ext>
            </a:extLst>
          </p:cNvPr>
          <p:cNvPicPr>
            <a:picLocks noChangeAspect="1"/>
          </p:cNvPicPr>
          <p:nvPr/>
        </p:nvPicPr>
        <p:blipFill>
          <a:blip r:embed="rId5"/>
          <a:srcRect r="3210" b="2542"/>
          <a:stretch/>
        </p:blipFill>
        <p:spPr>
          <a:xfrm>
            <a:off x="2932290" y="1893204"/>
            <a:ext cx="3019053" cy="4214530"/>
          </a:xfrm>
          <a:prstGeom prst="rect">
            <a:avLst/>
          </a:prstGeom>
          <a:ln>
            <a:solidFill>
              <a:schemeClr val="tx1"/>
            </a:solidFill>
          </a:ln>
        </p:spPr>
      </p:pic>
    </p:spTree>
    <p:extLst>
      <p:ext uri="{BB962C8B-B14F-4D97-AF65-F5344CB8AC3E}">
        <p14:creationId xmlns:p14="http://schemas.microsoft.com/office/powerpoint/2010/main" val="1172358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346554"/>
            <a:ext cx="9720072" cy="1499616"/>
          </a:xfrm>
        </p:spPr>
        <p:txBody>
          <a:bodyPr>
            <a:normAutofit/>
          </a:bodyPr>
          <a:lstStyle/>
          <a:p>
            <a:pPr rtl="1"/>
            <a:r>
              <a:rPr lang="ar-SA" altLang="en-US">
                <a:latin typeface="Trebuchet MS"/>
                <a:ea typeface="Tahoma"/>
                <a:cs typeface="Tahoma"/>
              </a:rPr>
              <a:t>التوصيات الدنيا
لإحالة العينات</a:t>
            </a:r>
            <a:endParaRPr lang="en-GB"/>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2856000" y="4507186"/>
            <a:ext cx="6480000" cy="648000"/>
          </a:xfrm>
          <a:ln w="3175">
            <a:solidFill>
              <a:schemeClr val="bg2">
                <a:lumMod val="25000"/>
              </a:schemeClr>
            </a:solidFill>
          </a:ln>
        </p:spPr>
        <p:txBody>
          <a:bodyPr anchor="ctr" anchorCtr="0">
            <a:noAutofit/>
          </a:bodyPr>
          <a:lstStyle/>
          <a:p>
            <a:pPr marL="0" lvl="2" indent="0" algn="ctr" rtl="1">
              <a:lnSpc>
                <a:spcPct val="150000"/>
              </a:lnSpc>
              <a:spcBef>
                <a:spcPts val="0"/>
              </a:spcBef>
              <a:spcAft>
                <a:spcPts val="600"/>
              </a:spcAft>
              <a:buClr>
                <a:srgbClr val="009999"/>
              </a:buClr>
              <a:buNone/>
            </a:pPr>
            <a:r>
              <a:rPr lang="ar-SA" altLang="en-US" sz="2200"/>
              <a:t>تاريخ جمع العينة</a:t>
            </a:r>
          </a:p>
        </p:txBody>
      </p:sp>
      <p:sp>
        <p:nvSpPr>
          <p:cNvPr id="5" name="TextBox 4">
            <a:extLst>
              <a:ext uri="{FF2B5EF4-FFF2-40B4-BE49-F238E27FC236}">
                <a16:creationId xmlns:a16="http://schemas.microsoft.com/office/drawing/2014/main" id="{35869202-EAC0-0654-630D-CBD6EEFF5AB9}"/>
              </a:ext>
            </a:extLst>
          </p:cNvPr>
          <p:cNvSpPr txBox="1"/>
          <p:nvPr/>
        </p:nvSpPr>
        <p:spPr>
          <a:xfrm>
            <a:off x="2856000" y="3658293"/>
            <a:ext cx="6480000" cy="648000"/>
          </a:xfrm>
          <a:prstGeom prst="rect">
            <a:avLst/>
          </a:prstGeom>
          <a:noFill/>
          <a:ln w="3175">
            <a:solidFill>
              <a:schemeClr val="bg2">
                <a:lumMod val="25000"/>
              </a:schemeClr>
            </a:solidFill>
          </a:ln>
        </p:spPr>
        <p:txBody>
          <a:bodyPr wrap="square" anchor="ctr" anchorCtr="0">
            <a:noAutofit/>
          </a:bodyPr>
          <a:lstStyle/>
          <a:p>
            <a:pPr marL="0" lvl="2" indent="0" algn="ctr" rtl="1">
              <a:lnSpc>
                <a:spcPct val="150000"/>
              </a:lnSpc>
              <a:spcBef>
                <a:spcPts val="0"/>
              </a:spcBef>
              <a:spcAft>
                <a:spcPts val="600"/>
              </a:spcAft>
              <a:buClr>
                <a:srgbClr val="009999"/>
              </a:buClr>
              <a:buNone/>
            </a:pPr>
            <a:r>
              <a:rPr lang="ar-SA" altLang="en-US" sz="2200">
                <a:latin typeface="Trebuchet MS" panose="020B0703020202090204" pitchFamily="34" charset="0"/>
              </a:rPr>
              <a:t>اسم مرفق الرعاية الصحية المُحيل</a:t>
            </a:r>
          </a:p>
        </p:txBody>
      </p:sp>
      <p:sp>
        <p:nvSpPr>
          <p:cNvPr id="7" name="TextBox 6">
            <a:extLst>
              <a:ext uri="{FF2B5EF4-FFF2-40B4-BE49-F238E27FC236}">
                <a16:creationId xmlns:a16="http://schemas.microsoft.com/office/drawing/2014/main" id="{C9448733-512F-B8E8-5C8D-019188DDC13F}"/>
              </a:ext>
            </a:extLst>
          </p:cNvPr>
          <p:cNvSpPr txBox="1"/>
          <p:nvPr/>
        </p:nvSpPr>
        <p:spPr>
          <a:xfrm>
            <a:off x="2856000" y="1960507"/>
            <a:ext cx="6480000" cy="648000"/>
          </a:xfrm>
          <a:prstGeom prst="rect">
            <a:avLst/>
          </a:prstGeom>
          <a:noFill/>
          <a:ln w="3175">
            <a:solidFill>
              <a:schemeClr val="bg2">
                <a:lumMod val="25000"/>
              </a:schemeClr>
            </a:solidFill>
          </a:ln>
        </p:spPr>
        <p:txBody>
          <a:bodyPr wrap="square" anchor="ctr" anchorCtr="0">
            <a:noAutofit/>
          </a:bodyPr>
          <a:lstStyle/>
          <a:p>
            <a:pPr marL="0" lvl="2" indent="0" algn="ctr" rtl="1">
              <a:lnSpc>
                <a:spcPct val="150000"/>
              </a:lnSpc>
              <a:spcBef>
                <a:spcPts val="0"/>
              </a:spcBef>
              <a:spcAft>
                <a:spcPts val="600"/>
              </a:spcAft>
              <a:buClr>
                <a:srgbClr val="009999"/>
              </a:buClr>
              <a:buNone/>
            </a:pPr>
            <a:r>
              <a:rPr lang="ar-SA" altLang="en-US" sz="2200">
                <a:latin typeface="Trebuchet MS" panose="020B0703020202090204" pitchFamily="34" charset="0"/>
              </a:rPr>
              <a:t>معرف المريض الفريد</a:t>
            </a:r>
          </a:p>
        </p:txBody>
      </p:sp>
      <p:sp>
        <p:nvSpPr>
          <p:cNvPr id="9" name="TextBox 8">
            <a:extLst>
              <a:ext uri="{FF2B5EF4-FFF2-40B4-BE49-F238E27FC236}">
                <a16:creationId xmlns:a16="http://schemas.microsoft.com/office/drawing/2014/main" id="{9A2EE39D-4725-96C0-A75C-8FE095A7C0F8}"/>
              </a:ext>
            </a:extLst>
          </p:cNvPr>
          <p:cNvSpPr txBox="1"/>
          <p:nvPr/>
        </p:nvSpPr>
        <p:spPr>
          <a:xfrm>
            <a:off x="2856000" y="2809400"/>
            <a:ext cx="6480000" cy="648000"/>
          </a:xfrm>
          <a:prstGeom prst="rect">
            <a:avLst/>
          </a:prstGeom>
          <a:noFill/>
          <a:ln w="3175">
            <a:solidFill>
              <a:schemeClr val="bg2">
                <a:lumMod val="25000"/>
              </a:schemeClr>
            </a:solidFill>
          </a:ln>
        </p:spPr>
        <p:txBody>
          <a:bodyPr wrap="square" anchor="ctr" anchorCtr="0">
            <a:noAutofit/>
          </a:bodyPr>
          <a:lstStyle/>
          <a:p>
            <a:pPr marL="0" lvl="2" indent="0" algn="ctr" rtl="1">
              <a:lnSpc>
                <a:spcPct val="150000"/>
              </a:lnSpc>
              <a:spcBef>
                <a:spcPts val="0"/>
              </a:spcBef>
              <a:spcAft>
                <a:spcPts val="600"/>
              </a:spcAft>
              <a:buClr>
                <a:srgbClr val="009999"/>
              </a:buClr>
              <a:buNone/>
            </a:pPr>
            <a:r>
              <a:rPr lang="ar-SA" altLang="en-US" sz="2200">
                <a:latin typeface="Trebuchet MS" panose="020B0703020202090204" pitchFamily="34" charset="0"/>
              </a:rPr>
              <a:t>الاسم الكامل، العمر، الجنس عند الولادة، العنوان</a:t>
            </a:r>
          </a:p>
        </p:txBody>
      </p:sp>
      <p:sp>
        <p:nvSpPr>
          <p:cNvPr id="11" name="TextBox 10">
            <a:extLst>
              <a:ext uri="{FF2B5EF4-FFF2-40B4-BE49-F238E27FC236}">
                <a16:creationId xmlns:a16="http://schemas.microsoft.com/office/drawing/2014/main" id="{A0E2CFEA-F66C-0C5B-ABA5-3778060D30B6}"/>
              </a:ext>
            </a:extLst>
          </p:cNvPr>
          <p:cNvSpPr txBox="1"/>
          <p:nvPr/>
        </p:nvSpPr>
        <p:spPr>
          <a:xfrm>
            <a:off x="2856000" y="5356080"/>
            <a:ext cx="6480000" cy="648000"/>
          </a:xfrm>
          <a:prstGeom prst="rect">
            <a:avLst/>
          </a:prstGeom>
          <a:noFill/>
          <a:ln w="3175">
            <a:solidFill>
              <a:schemeClr val="bg2">
                <a:lumMod val="25000"/>
              </a:schemeClr>
            </a:solidFill>
          </a:ln>
        </p:spPr>
        <p:txBody>
          <a:bodyPr wrap="square" anchor="ctr" anchorCtr="0">
            <a:noAutofit/>
          </a:bodyPr>
          <a:lstStyle/>
          <a:p>
            <a:pPr algn="ctr" rtl="1"/>
            <a:r>
              <a:rPr lang="ar-SA" altLang="en-US" sz="2200">
                <a:latin typeface="Trebuchet MS" panose="020B0703020202090204" pitchFamily="34" charset="0"/>
              </a:rPr>
              <a:t>نتيجة اختبار التشخيص السريع (إذا تم إجراؤه)</a:t>
            </a:r>
            <a:endParaRPr lang="en-HU" sz="2200">
              <a:latin typeface="Trebuchet MS" panose="020B0703020202090204" pitchFamily="34" charset="0"/>
            </a:endParaRPr>
          </a:p>
        </p:txBody>
      </p:sp>
      <p:sp>
        <p:nvSpPr>
          <p:cNvPr id="6" name="Google Shape;18;p31">
            <a:extLst>
              <a:ext uri="{FF2B5EF4-FFF2-40B4-BE49-F238E27FC236}">
                <a16:creationId xmlns:a16="http://schemas.microsoft.com/office/drawing/2014/main" id="{83E1966D-30FE-B2DD-9905-BBCA3CC7CE87}"/>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41</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910578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p:txBody>
          <a:bodyPr>
            <a:normAutofit/>
          </a:bodyPr>
          <a:lstStyle/>
          <a:p>
            <a:pPr rtl="1"/>
            <a:r>
              <a:rPr lang="ar-SA" altLang="en-US" sz="4200">
                <a:latin typeface="Trebuchet MS"/>
                <a:ea typeface="Tahoma"/>
                <a:cs typeface="Tahoma"/>
              </a:rPr>
              <a:t>نماذج إحالة العينات أمر بالغ الأهمية</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1222542" y="1784446"/>
            <a:ext cx="4320000" cy="554404"/>
          </a:xfrm>
          <a:solidFill>
            <a:schemeClr val="bg2">
              <a:lumMod val="25000"/>
            </a:schemeClr>
          </a:solidFill>
          <a:ln w="3175">
            <a:solidFill>
              <a:schemeClr val="bg2">
                <a:lumMod val="25000"/>
              </a:schemeClr>
            </a:solidFill>
          </a:ln>
        </p:spPr>
        <p:txBody>
          <a:bodyPr lIns="108000" tIns="108000" rIns="108000" bIns="108000">
            <a:noAutofit/>
          </a:bodyPr>
          <a:lstStyle/>
          <a:p>
            <a:pPr marL="0" lvl="2" indent="0" algn="ctr" rtl="1">
              <a:lnSpc>
                <a:spcPct val="100000"/>
              </a:lnSpc>
              <a:spcBef>
                <a:spcPts val="0"/>
              </a:spcBef>
              <a:spcAft>
                <a:spcPts val="1800"/>
              </a:spcAft>
              <a:buClr>
                <a:srgbClr val="009999"/>
              </a:buClr>
              <a:buNone/>
            </a:pPr>
            <a:r>
              <a:rPr lang="ar-SA" altLang="en-US" sz="2200">
                <a:solidFill>
                  <a:schemeClr val="bg1"/>
                </a:solidFill>
              </a:rPr>
              <a:t>بدون أي معلومات</a:t>
            </a:r>
          </a:p>
        </p:txBody>
      </p:sp>
      <p:sp>
        <p:nvSpPr>
          <p:cNvPr id="10" name="TextBox 9">
            <a:extLst>
              <a:ext uri="{FF2B5EF4-FFF2-40B4-BE49-F238E27FC236}">
                <a16:creationId xmlns:a16="http://schemas.microsoft.com/office/drawing/2014/main" id="{4DFCAE23-54C5-3B47-6C26-54298451D7BD}"/>
              </a:ext>
            </a:extLst>
          </p:cNvPr>
          <p:cNvSpPr txBox="1"/>
          <p:nvPr/>
        </p:nvSpPr>
        <p:spPr>
          <a:xfrm>
            <a:off x="6909602" y="1744101"/>
            <a:ext cx="4320000" cy="556664"/>
          </a:xfrm>
          <a:prstGeom prst="rect">
            <a:avLst/>
          </a:prstGeom>
          <a:solidFill>
            <a:schemeClr val="bg2">
              <a:lumMod val="25000"/>
            </a:schemeClr>
          </a:solidFill>
          <a:ln w="3175">
            <a:solidFill>
              <a:schemeClr val="bg2">
                <a:lumMod val="25000"/>
              </a:schemeClr>
            </a:solidFill>
          </a:ln>
        </p:spPr>
        <p:txBody>
          <a:bodyPr wrap="square" lIns="108000" tIns="108000" rIns="108000" bIns="108000">
            <a:spAutoFit/>
          </a:bodyPr>
          <a:lstStyle/>
          <a:p>
            <a:pPr marL="0" lvl="2" algn="ctr" rtl="1">
              <a:lnSpc>
                <a:spcPct val="100000"/>
              </a:lnSpc>
              <a:spcBef>
                <a:spcPts val="0"/>
              </a:spcBef>
              <a:spcAft>
                <a:spcPts val="1800"/>
              </a:spcAft>
              <a:buClr>
                <a:srgbClr val="009999"/>
              </a:buClr>
            </a:pPr>
            <a:r>
              <a:rPr lang="ar-SA" altLang="en-US" sz="2200">
                <a:solidFill>
                  <a:schemeClr val="bg1"/>
                </a:solidFill>
                <a:latin typeface="Trebuchet MS" panose="020B0703020202090204" pitchFamily="34" charset="0"/>
              </a:rPr>
              <a:t>معلومات مفقودة/غير كاملة</a:t>
            </a:r>
          </a:p>
        </p:txBody>
      </p:sp>
      <p:sp>
        <p:nvSpPr>
          <p:cNvPr id="12" name="TextBox 11">
            <a:extLst>
              <a:ext uri="{FF2B5EF4-FFF2-40B4-BE49-F238E27FC236}">
                <a16:creationId xmlns:a16="http://schemas.microsoft.com/office/drawing/2014/main" id="{C54E67C3-E87A-8C5C-FA40-11F24F88D360}"/>
              </a:ext>
            </a:extLst>
          </p:cNvPr>
          <p:cNvSpPr txBox="1"/>
          <p:nvPr/>
        </p:nvSpPr>
        <p:spPr>
          <a:xfrm>
            <a:off x="4080864" y="5238594"/>
            <a:ext cx="4320000" cy="895218"/>
          </a:xfrm>
          <a:prstGeom prst="rect">
            <a:avLst/>
          </a:prstGeom>
          <a:solidFill>
            <a:schemeClr val="accent1"/>
          </a:solidFill>
          <a:ln w="38100">
            <a:noFill/>
          </a:ln>
        </p:spPr>
        <p:txBody>
          <a:bodyPr wrap="square" lIns="108000" tIns="108000" rIns="108000" bIns="108000">
            <a:spAutoFit/>
          </a:bodyPr>
          <a:lstStyle/>
          <a:p>
            <a:pPr algn="ctr" rtl="1"/>
            <a:r>
              <a:rPr lang="ar-SA" altLang="en-US" sz="2200">
                <a:solidFill>
                  <a:schemeClr val="bg1"/>
                </a:solidFill>
                <a:latin typeface="Trebuchet MS" panose="020B0703020202090204" pitchFamily="34" charset="0"/>
              </a:rPr>
              <a:t>صورة غير دقيقة عن 
الوباء! </a:t>
            </a:r>
            <a:endParaRPr lang="en-HU" sz="2200">
              <a:solidFill>
                <a:schemeClr val="bg1"/>
              </a:solidFill>
              <a:latin typeface="Trebuchet MS" panose="020B0703020202090204" pitchFamily="34" charset="0"/>
            </a:endParaRPr>
          </a:p>
        </p:txBody>
      </p:sp>
      <p:sp>
        <p:nvSpPr>
          <p:cNvPr id="14" name="TextBox 13">
            <a:extLst>
              <a:ext uri="{FF2B5EF4-FFF2-40B4-BE49-F238E27FC236}">
                <a16:creationId xmlns:a16="http://schemas.microsoft.com/office/drawing/2014/main" id="{439D5A16-09A7-3DC0-41F7-177C8F2BAEDA}"/>
              </a:ext>
            </a:extLst>
          </p:cNvPr>
          <p:cNvSpPr txBox="1"/>
          <p:nvPr/>
        </p:nvSpPr>
        <p:spPr>
          <a:xfrm>
            <a:off x="1222542" y="2723390"/>
            <a:ext cx="4320000" cy="1538849"/>
          </a:xfrm>
          <a:prstGeom prst="rect">
            <a:avLst/>
          </a:prstGeom>
          <a:noFill/>
          <a:ln w="3175">
            <a:solidFill>
              <a:schemeClr val="bg2">
                <a:lumMod val="25000"/>
              </a:schemeClr>
            </a:solidFill>
          </a:ln>
        </p:spPr>
        <p:txBody>
          <a:bodyPr wrap="square" lIns="108000" tIns="108000" rIns="108000" bIns="108000">
            <a:noAutofit/>
          </a:bodyPr>
          <a:lstStyle/>
          <a:p>
            <a:pPr algn="ctr" rtl="1"/>
            <a:r>
              <a:rPr lang="ar-SA" altLang="en-US" sz="2200">
                <a:latin typeface="Trebuchet MS" panose="020B0703020202090204" pitchFamily="34" charset="0"/>
              </a:rPr>
              <a:t>مشاكل في إجراء الاختبار الصحيح، مشاكل في مطابقة النتائج مع المريض، فرق المراقبة تحصل على نتائج خاطئة.</a:t>
            </a:r>
            <a:endParaRPr lang="en-HU" sz="2200">
              <a:latin typeface="Trebuchet MS" panose="020B0703020202090204" pitchFamily="34" charset="0"/>
            </a:endParaRPr>
          </a:p>
        </p:txBody>
      </p:sp>
      <p:sp>
        <p:nvSpPr>
          <p:cNvPr id="16" name="TextBox 15">
            <a:extLst>
              <a:ext uri="{FF2B5EF4-FFF2-40B4-BE49-F238E27FC236}">
                <a16:creationId xmlns:a16="http://schemas.microsoft.com/office/drawing/2014/main" id="{3BAEB013-D462-67FF-F404-29DA31CE89EB}"/>
              </a:ext>
            </a:extLst>
          </p:cNvPr>
          <p:cNvSpPr txBox="1"/>
          <p:nvPr/>
        </p:nvSpPr>
        <p:spPr>
          <a:xfrm>
            <a:off x="6909602" y="2698915"/>
            <a:ext cx="4320000" cy="1572326"/>
          </a:xfrm>
          <a:prstGeom prst="rect">
            <a:avLst/>
          </a:prstGeom>
          <a:noFill/>
          <a:ln w="3175">
            <a:solidFill>
              <a:schemeClr val="bg2">
                <a:lumMod val="25000"/>
              </a:schemeClr>
            </a:solidFill>
          </a:ln>
        </p:spPr>
        <p:txBody>
          <a:bodyPr wrap="square" lIns="108000" tIns="108000" rIns="108000" bIns="108000" anchor="t">
            <a:noAutofit/>
          </a:bodyPr>
          <a:lstStyle/>
          <a:p>
            <a:pPr algn="ctr" rtl="1"/>
            <a:r>
              <a:rPr lang="ar-SA" altLang="en-US" sz="2200">
                <a:latin typeface="Trebuchet MS"/>
              </a:rPr>
              <a:t>مشاكل في مطابقة النتائج مع المرضى، فرق المراقبة مُضللة، المعمل لا يستطيع الخروج باستنتاج كامل.</a:t>
            </a:r>
            <a:endParaRPr lang="en-HU" sz="2200">
              <a:latin typeface="Trebuchet MS"/>
            </a:endParaRPr>
          </a:p>
        </p:txBody>
      </p:sp>
      <p:grpSp>
        <p:nvGrpSpPr>
          <p:cNvPr id="8" name="Group 7">
            <a:extLst>
              <a:ext uri="{FF2B5EF4-FFF2-40B4-BE49-F238E27FC236}">
                <a16:creationId xmlns:a16="http://schemas.microsoft.com/office/drawing/2014/main" id="{E0448014-53C6-B3BC-ED34-651C89B316D6}"/>
              </a:ext>
            </a:extLst>
          </p:cNvPr>
          <p:cNvGrpSpPr/>
          <p:nvPr/>
        </p:nvGrpSpPr>
        <p:grpSpPr>
          <a:xfrm>
            <a:off x="9470727" y="3993837"/>
            <a:ext cx="2208508" cy="2862322"/>
            <a:chOff x="8973518" y="3628500"/>
            <a:chExt cx="2548204" cy="3302583"/>
          </a:xfrm>
        </p:grpSpPr>
        <p:sp>
          <p:nvSpPr>
            <p:cNvPr id="6" name="Oval 5">
              <a:extLst>
                <a:ext uri="{FF2B5EF4-FFF2-40B4-BE49-F238E27FC236}">
                  <a16:creationId xmlns:a16="http://schemas.microsoft.com/office/drawing/2014/main" id="{E3921CBB-32FC-6807-37BD-41688C54F448}"/>
                </a:ext>
              </a:extLst>
            </p:cNvPr>
            <p:cNvSpPr/>
            <p:nvPr/>
          </p:nvSpPr>
          <p:spPr>
            <a:xfrm>
              <a:off x="8973518" y="4055354"/>
              <a:ext cx="2548204" cy="2548204"/>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7" name="TextBox 6">
              <a:extLst>
                <a:ext uri="{FF2B5EF4-FFF2-40B4-BE49-F238E27FC236}">
                  <a16:creationId xmlns:a16="http://schemas.microsoft.com/office/drawing/2014/main" id="{25BF0FDE-7C7A-D72C-50E0-695CC86CE3FF}"/>
                </a:ext>
              </a:extLst>
            </p:cNvPr>
            <p:cNvSpPr txBox="1"/>
            <p:nvPr/>
          </p:nvSpPr>
          <p:spPr>
            <a:xfrm>
              <a:off x="9816250" y="3628500"/>
              <a:ext cx="1031828" cy="3302583"/>
            </a:xfrm>
            <a:prstGeom prst="rect">
              <a:avLst/>
            </a:prstGeom>
            <a:noFill/>
          </p:spPr>
          <p:txBody>
            <a:bodyPr wrap="square" rtlCol="0">
              <a:spAutoFit/>
            </a:bodyPr>
            <a:lstStyle/>
            <a:p>
              <a:pPr rtl="1"/>
              <a:r>
                <a:rPr lang="zh-CN" altLang="en-US" sz="18000" b="1">
                  <a:solidFill>
                    <a:schemeClr val="accent4">
                      <a:lumMod val="60000"/>
                      <a:lumOff val="40000"/>
                    </a:schemeClr>
                  </a:solidFill>
                  <a:latin typeface="Trebuchet MS" panose="020B0703020202090204" pitchFamily="34" charset="0"/>
                </a:rPr>
                <a:t>!</a:t>
              </a:r>
            </a:p>
          </p:txBody>
        </p:sp>
        <p:sp>
          <p:nvSpPr>
            <p:cNvPr id="5" name="TextBox 4">
              <a:extLst>
                <a:ext uri="{FF2B5EF4-FFF2-40B4-BE49-F238E27FC236}">
                  <a16:creationId xmlns:a16="http://schemas.microsoft.com/office/drawing/2014/main" id="{8C6EE6C2-3159-2410-247F-6C2D1FA20182}"/>
                </a:ext>
              </a:extLst>
            </p:cNvPr>
            <p:cNvSpPr txBox="1"/>
            <p:nvPr/>
          </p:nvSpPr>
          <p:spPr>
            <a:xfrm>
              <a:off x="9004514" y="4913957"/>
              <a:ext cx="2486211" cy="443896"/>
            </a:xfrm>
            <a:prstGeom prst="rect">
              <a:avLst/>
            </a:prstGeom>
            <a:noFill/>
          </p:spPr>
          <p:txBody>
            <a:bodyPr wrap="square">
              <a:spAutoFit/>
            </a:bodyPr>
            <a:lstStyle/>
            <a:p>
              <a:pPr marL="0" lvl="2" indent="0" algn="ctr" rtl="1">
                <a:spcBef>
                  <a:spcPts val="0"/>
                </a:spcBef>
                <a:spcAft>
                  <a:spcPts val="600"/>
                </a:spcAft>
                <a:buClr>
                  <a:srgbClr val="009999"/>
                </a:buClr>
                <a:buNone/>
              </a:pPr>
              <a:r>
                <a:rPr lang="ar-SA" altLang="en-US" sz="1900" b="1">
                  <a:solidFill>
                    <a:schemeClr val="bg2">
                      <a:lumMod val="25000"/>
                    </a:schemeClr>
                  </a:solidFill>
                  <a:latin typeface="Trebuchet MS" panose="020B0703020202090204" pitchFamily="34" charset="0"/>
                </a:rPr>
                <a:t>التواصل هو </a:t>
              </a:r>
              <a:r>
                <a:rPr lang="ar-SA" altLang="en-US" sz="1900" b="1">
                  <a:solidFill>
                    <a:srgbClr val="129C94"/>
                  </a:solidFill>
                  <a:latin typeface="Trebuchet MS" panose="020B0703020202090204" pitchFamily="34" charset="0"/>
                </a:rPr>
                <a:t>المفتاح</a:t>
              </a:r>
            </a:p>
          </p:txBody>
        </p:sp>
      </p:grpSp>
      <p:sp>
        <p:nvSpPr>
          <p:cNvPr id="18" name="Triangle 17">
            <a:extLst>
              <a:ext uri="{FF2B5EF4-FFF2-40B4-BE49-F238E27FC236}">
                <a16:creationId xmlns:a16="http://schemas.microsoft.com/office/drawing/2014/main" id="{63E23A18-FAB6-F99C-3F76-0E88C131E5DB}"/>
              </a:ext>
            </a:extLst>
          </p:cNvPr>
          <p:cNvSpPr/>
          <p:nvPr/>
        </p:nvSpPr>
        <p:spPr>
          <a:xfrm rot="10800000">
            <a:off x="3133855" y="2300765"/>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19" name="Triangle 18">
            <a:extLst>
              <a:ext uri="{FF2B5EF4-FFF2-40B4-BE49-F238E27FC236}">
                <a16:creationId xmlns:a16="http://schemas.microsoft.com/office/drawing/2014/main" id="{1E18F177-64AB-BFF4-2C15-E354FD44CE64}"/>
              </a:ext>
            </a:extLst>
          </p:cNvPr>
          <p:cNvSpPr/>
          <p:nvPr/>
        </p:nvSpPr>
        <p:spPr>
          <a:xfrm rot="10800000">
            <a:off x="8820914" y="2260528"/>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0" name="Triangle 19">
            <a:extLst>
              <a:ext uri="{FF2B5EF4-FFF2-40B4-BE49-F238E27FC236}">
                <a16:creationId xmlns:a16="http://schemas.microsoft.com/office/drawing/2014/main" id="{1D8A24D7-5EEA-6CF5-82FB-604CA0EE87EB}"/>
              </a:ext>
            </a:extLst>
          </p:cNvPr>
          <p:cNvSpPr/>
          <p:nvPr/>
        </p:nvSpPr>
        <p:spPr>
          <a:xfrm rot="10800000">
            <a:off x="5992177" y="4758693"/>
            <a:ext cx="497376" cy="27792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cxnSp>
        <p:nvCxnSpPr>
          <p:cNvPr id="9" name="Straight Connector 8">
            <a:extLst>
              <a:ext uri="{FF2B5EF4-FFF2-40B4-BE49-F238E27FC236}">
                <a16:creationId xmlns:a16="http://schemas.microsoft.com/office/drawing/2014/main" id="{5D882F2A-E3B4-235D-AD44-F24B81F5E2E8}"/>
              </a:ext>
            </a:extLst>
          </p:cNvPr>
          <p:cNvCxnSpPr>
            <a:cxnSpLocks/>
          </p:cNvCxnSpPr>
          <p:nvPr/>
        </p:nvCxnSpPr>
        <p:spPr>
          <a:xfrm>
            <a:off x="3382542" y="4388380"/>
            <a:ext cx="0" cy="3771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0173DA-B172-A659-807B-A725B8400A44}"/>
              </a:ext>
            </a:extLst>
          </p:cNvPr>
          <p:cNvCxnSpPr>
            <a:cxnSpLocks/>
          </p:cNvCxnSpPr>
          <p:nvPr/>
        </p:nvCxnSpPr>
        <p:spPr>
          <a:xfrm>
            <a:off x="9069602" y="4374292"/>
            <a:ext cx="0" cy="4053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C8D4C75-FF8F-BC49-CC95-56F0D4D48405}"/>
              </a:ext>
            </a:extLst>
          </p:cNvPr>
          <p:cNvCxnSpPr/>
          <p:nvPr/>
        </p:nvCxnSpPr>
        <p:spPr>
          <a:xfrm>
            <a:off x="3382542" y="4758693"/>
            <a:ext cx="568706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224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428613"/>
            <a:ext cx="9720072" cy="1499616"/>
          </a:xfrm>
        </p:spPr>
        <p:txBody>
          <a:bodyPr>
            <a:normAutofit/>
          </a:bodyPr>
          <a:lstStyle/>
          <a:p>
            <a:pPr rtl="1"/>
            <a:r>
              <a:rPr lang="ar-SA" altLang="en-US">
                <a:latin typeface="Trebuchet MS"/>
                <a:ea typeface="Tahoma"/>
                <a:cs typeface="Tahoma"/>
              </a:rPr>
              <a:t>الإحالة والإبلاغ</a:t>
            </a:r>
            <a:endParaRPr lang="en-GB"/>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368253" y="2271654"/>
            <a:ext cx="11438736" cy="4272379"/>
          </a:xfrm>
        </p:spPr>
        <p:txBody>
          <a:bodyPr vert="horz" lIns="45720" tIns="45720" rIns="45720" bIns="45720" rtlCol="0" anchor="t">
            <a:noAutofit/>
          </a:bodyPr>
          <a:lstStyle/>
          <a:p>
            <a:pPr marL="699135" lvl="2" indent="-342900" algn="r" rtl="1">
              <a:lnSpc>
                <a:spcPct val="102000"/>
              </a:lnSpc>
              <a:spcBef>
                <a:spcPts val="0"/>
              </a:spcBef>
              <a:spcAft>
                <a:spcPts val="600"/>
              </a:spcAft>
              <a:buClr>
                <a:srgbClr val="009999"/>
              </a:buClr>
              <a:buFont typeface="Arial" panose="020B0604020202020204" pitchFamily="34" charset="0"/>
              <a:buChar char="•"/>
            </a:pPr>
            <a:r>
              <a:rPr lang="ar-SA" altLang="en-US" sz="2200">
                <a:latin typeface="Trebuchet MS"/>
                <a:cs typeface="Arial"/>
              </a:rPr>
              <a:t>دوماً اكتب وتحقق من معرف المريض/معرف العينة حتى يمكن مطابقة النتائج مع المريض.</a:t>
            </a:r>
            <a:endParaRPr lang="en-US" sz="2200">
              <a:cs typeface="Arial"/>
            </a:endParaRPr>
          </a:p>
          <a:p>
            <a:pPr marL="699135" lvl="2" indent="-342900" algn="r" rtl="1">
              <a:lnSpc>
                <a:spcPct val="102000"/>
              </a:lnSpc>
              <a:spcBef>
                <a:spcPts val="0"/>
              </a:spcBef>
              <a:spcAft>
                <a:spcPts val="600"/>
              </a:spcAft>
              <a:buClr>
                <a:srgbClr val="009999"/>
              </a:buClr>
              <a:buFont typeface="Arial" panose="020B0604020202020204" pitchFamily="34" charset="0"/>
              <a:buChar char="•"/>
            </a:pPr>
            <a:r>
              <a:rPr lang="ar-SA" altLang="en-US" sz="2200">
                <a:latin typeface="Trebuchet MS"/>
                <a:cs typeface="Arial"/>
              </a:rPr>
              <a:t>استخدم نماذج إحالة عينات موحدة.</a:t>
            </a:r>
            <a:endParaRPr lang="en-US" sz="2200">
              <a:cs typeface="Arial"/>
            </a:endParaRPr>
          </a:p>
          <a:p>
            <a:pPr marL="699135" lvl="2" indent="-342900" algn="r" rtl="1">
              <a:lnSpc>
                <a:spcPct val="102000"/>
              </a:lnSpc>
              <a:spcBef>
                <a:spcPts val="0"/>
              </a:spcBef>
              <a:spcAft>
                <a:spcPts val="600"/>
              </a:spcAft>
              <a:buClr>
                <a:srgbClr val="009999"/>
              </a:buClr>
              <a:buFont typeface="Arial" panose="020B0604020202020204" pitchFamily="34" charset="0"/>
              <a:buChar char="•"/>
            </a:pPr>
            <a:r>
              <a:rPr lang="ar-SA" altLang="en-US" sz="2200">
                <a:latin typeface="Trebuchet MS"/>
                <a:cs typeface="Arial"/>
              </a:rPr>
              <a:t>استخدم نموذجًا واحدًا للعينات التي تم جمعها من مريض واحد في وقت واحد.</a:t>
            </a:r>
            <a:endParaRPr lang="en-US" sz="2200">
              <a:cs typeface="Arial"/>
            </a:endParaRPr>
          </a:p>
          <a:p>
            <a:pPr marL="699135" lvl="2" indent="-342900" algn="r" rtl="1">
              <a:lnSpc>
                <a:spcPct val="102000"/>
              </a:lnSpc>
              <a:spcBef>
                <a:spcPts val="0"/>
              </a:spcBef>
              <a:spcAft>
                <a:spcPts val="600"/>
              </a:spcAft>
              <a:buClr>
                <a:srgbClr val="009999"/>
              </a:buClr>
              <a:buFont typeface="Arial" panose="020B0604020202020204" pitchFamily="34" charset="0"/>
              <a:buChar char="•"/>
            </a:pPr>
            <a:r>
              <a:rPr lang="ar-SA" altLang="en-US" sz="2200">
                <a:latin typeface="Trebuchet MS"/>
                <a:cs typeface="Arial"/>
              </a:rPr>
              <a:t>املأ كل نموذج بقدر أكبر من المعلومات - حتى القول بأنه لا توجد لديك معلومات هو أيضًا معلومات!</a:t>
            </a:r>
          </a:p>
          <a:p>
            <a:pPr marL="699135" lvl="2" indent="-342900" algn="r" rtl="1">
              <a:lnSpc>
                <a:spcPct val="102000"/>
              </a:lnSpc>
              <a:spcBef>
                <a:spcPts val="0"/>
              </a:spcBef>
              <a:spcAft>
                <a:spcPts val="600"/>
              </a:spcAft>
              <a:buClr>
                <a:srgbClr val="009999"/>
              </a:buClr>
              <a:buFont typeface="Arial" panose="020B0604020202020204" pitchFamily="34" charset="0"/>
              <a:buChar char="•"/>
            </a:pPr>
            <a:r>
              <a:rPr lang="ar-SA" altLang="en-US" sz="2200">
                <a:latin typeface="Trebuchet MS"/>
                <a:cs typeface="Arial"/>
              </a:rPr>
              <a:t>تأكد من وضع جميع النماذج والوثائق في غلاف غير منفذ مع العينات بطريقة لا تتسخ فيها العينات في حالة حدوث أي تسربات.</a:t>
            </a:r>
          </a:p>
          <a:p>
            <a:pPr marL="699135" lvl="2" indent="-342900" algn="r" rtl="1">
              <a:lnSpc>
                <a:spcPct val="102000"/>
              </a:lnSpc>
              <a:spcBef>
                <a:spcPts val="0"/>
              </a:spcBef>
              <a:spcAft>
                <a:spcPts val="600"/>
              </a:spcAft>
              <a:buClr>
                <a:srgbClr val="009999"/>
              </a:buClr>
              <a:buFont typeface="Arial" panose="020B0604020202020204" pitchFamily="34" charset="0"/>
              <a:buChar char="•"/>
            </a:pPr>
            <a:r>
              <a:rPr lang="ar-SA" altLang="en-US" sz="2200">
                <a:latin typeface="Trebuchet MS"/>
                <a:cs typeface="Arial"/>
              </a:rPr>
              <a:t>إذا أمكن، أرسل نسخة إلكترونية من النماذج إلى المختبر واحتفظ بنسخة احتياطية.</a:t>
            </a:r>
            <a:endParaRPr lang="en-US" sz="2200">
              <a:cs typeface="Arial"/>
            </a:endParaRPr>
          </a:p>
          <a:p>
            <a:pPr marL="699135" lvl="2" indent="-342900" algn="r" rtl="1">
              <a:lnSpc>
                <a:spcPct val="102000"/>
              </a:lnSpc>
              <a:spcBef>
                <a:spcPts val="0"/>
              </a:spcBef>
              <a:spcAft>
                <a:spcPts val="600"/>
              </a:spcAft>
              <a:buClr>
                <a:srgbClr val="009999"/>
              </a:buClr>
              <a:buFont typeface="Arial" panose="020B0604020202020204" pitchFamily="34" charset="0"/>
              <a:buChar char="•"/>
            </a:pPr>
            <a:r>
              <a:rPr lang="ar-SA" altLang="en-US" sz="2200">
                <a:latin typeface="Trebuchet MS"/>
              </a:rPr>
              <a:t>أبلغ المختبر بأن عينة في طريقها!</a:t>
            </a:r>
          </a:p>
        </p:txBody>
      </p:sp>
      <p:sp>
        <p:nvSpPr>
          <p:cNvPr id="5" name="Google Shape;18;p31">
            <a:extLst>
              <a:ext uri="{FF2B5EF4-FFF2-40B4-BE49-F238E27FC236}">
                <a16:creationId xmlns:a16="http://schemas.microsoft.com/office/drawing/2014/main" id="{18E6E427-64D2-9833-272C-2D99E6196FE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43</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979974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315615" y="53872"/>
            <a:ext cx="10319655" cy="1499616"/>
          </a:xfrm>
        </p:spPr>
        <p:txBody>
          <a:bodyPr>
            <a:normAutofit/>
          </a:bodyPr>
          <a:lstStyle/>
          <a:p>
            <a:pPr rtl="1"/>
            <a:r>
              <a:rPr lang="ar-SA" altLang="en-US" sz="4400" cap="none"/>
              <a:t>روابط إلى مواد دعم GTFCC</a:t>
            </a:r>
            <a:endParaRPr lang="fr-FR" sz="4400" cap="none"/>
          </a:p>
        </p:txBody>
      </p:sp>
      <p:sp>
        <p:nvSpPr>
          <p:cNvPr id="4" name="TextBox 3">
            <a:extLst>
              <a:ext uri="{FF2B5EF4-FFF2-40B4-BE49-F238E27FC236}">
                <a16:creationId xmlns:a16="http://schemas.microsoft.com/office/drawing/2014/main" id="{4CCFE7AB-A162-9C58-1959-EAAA6E6444D0}"/>
              </a:ext>
            </a:extLst>
          </p:cNvPr>
          <p:cNvSpPr txBox="1"/>
          <p:nvPr/>
        </p:nvSpPr>
        <p:spPr>
          <a:xfrm>
            <a:off x="1315616" y="1626068"/>
            <a:ext cx="10319656" cy="4524315"/>
          </a:xfrm>
          <a:prstGeom prst="rect">
            <a:avLst/>
          </a:prstGeom>
          <a:noFill/>
        </p:spPr>
        <p:txBody>
          <a:bodyPr wrap="square" lIns="91440" tIns="45720" rIns="91440" bIns="45720" anchor="t">
            <a:spAutoFit/>
          </a:bodyPr>
          <a:lstStyle/>
          <a:p>
            <a:pPr algn="r" rtl="1"/>
            <a:r>
              <a:rPr lang="en-US" altLang="ar-SA" err="1">
                <a:latin typeface="Trebuchet MS"/>
                <a:cs typeface="Arial"/>
              </a:rPr>
              <a:t>توصيات</a:t>
            </a:r>
            <a:r>
              <a:rPr lang="en-US" altLang="ar-SA">
                <a:latin typeface="Trebuchet MS"/>
                <a:cs typeface="Arial"/>
              </a:rPr>
              <a:t> "</a:t>
            </a:r>
            <a:r>
              <a:rPr lang="en-US" altLang="ar-SA" err="1">
                <a:latin typeface="Trebuchet MS"/>
                <a:cs typeface="Arial"/>
              </a:rPr>
              <a:t>للمراقبة</a:t>
            </a:r>
            <a:r>
              <a:rPr lang="en-US" altLang="ar-SA">
                <a:latin typeface="Trebuchet MS"/>
                <a:cs typeface="Arial"/>
              </a:rPr>
              <a:t> </a:t>
            </a:r>
            <a:r>
              <a:rPr lang="en-US" altLang="ar-SA" err="1">
                <a:latin typeface="Trebuchet MS"/>
                <a:cs typeface="Arial"/>
              </a:rPr>
              <a:t>الصحية</a:t>
            </a:r>
            <a:r>
              <a:rPr lang="en-US" altLang="ar-SA">
                <a:latin typeface="Trebuchet MS"/>
                <a:cs typeface="Arial"/>
              </a:rPr>
              <a:t> </a:t>
            </a:r>
            <a:r>
              <a:rPr lang="en-US" altLang="ar-SA" err="1">
                <a:latin typeface="Trebuchet MS"/>
                <a:cs typeface="Arial"/>
              </a:rPr>
              <a:t>العامة</a:t>
            </a:r>
            <a:r>
              <a:rPr lang="en-US" altLang="ar-SA">
                <a:latin typeface="Trebuchet MS"/>
                <a:cs typeface="Arial"/>
              </a:rPr>
              <a:t> </a:t>
            </a:r>
            <a:r>
              <a:rPr lang="en-US" altLang="ar-SA" err="1">
                <a:latin typeface="Trebuchet MS"/>
                <a:cs typeface="Arial"/>
              </a:rPr>
              <a:t>للكوليرا</a:t>
            </a:r>
            <a:r>
              <a:rPr lang="en-US" altLang="ar-SA">
                <a:latin typeface="Trebuchet MS"/>
                <a:cs typeface="Arial"/>
              </a:rPr>
              <a:t>": </a:t>
            </a:r>
            <a:endParaRPr lang="en-US">
              <a:solidFill>
                <a:srgbClr val="129C94"/>
              </a:solidFill>
              <a:latin typeface="Trebuchet MS"/>
              <a:cs typeface="Arial"/>
            </a:endParaRPr>
          </a:p>
          <a:p>
            <a:pPr algn="r" rtl="1"/>
            <a:r>
              <a:rPr lang="en-US" altLang="ar-SA">
                <a:latin typeface="Trebuchet MS"/>
                <a:ea typeface="华文仿宋"/>
                <a:cs typeface="Arial"/>
                <a:hlinkClick r:id="rId3"/>
              </a:rPr>
              <a:t>https://www.gtfcc.org/resources/public-health-surveillance-for-cholera</a:t>
            </a:r>
            <a:r>
              <a:rPr lang="en-US" altLang="ar-SA">
                <a:latin typeface="Trebuchet MS"/>
                <a:ea typeface="+mn-lt"/>
                <a:cs typeface="Arial"/>
                <a:hlinkClick r:id="rId3"/>
              </a:rPr>
              <a:t>/</a:t>
            </a:r>
            <a:endParaRPr lang="en-US">
              <a:solidFill>
                <a:srgbClr val="129C94"/>
              </a:solidFill>
              <a:latin typeface="Trebuchet MS"/>
              <a:cs typeface="Arial"/>
            </a:endParaRPr>
          </a:p>
          <a:p>
            <a:pPr algn="r"/>
            <a:endParaRPr lang="en-US" sz="1800">
              <a:latin typeface="Trebuchet MS" panose="020B0703020202090204" pitchFamily="34" charset="0"/>
              <a:hlinkClick r:id="rId4">
                <a:extLst>
                  <a:ext uri="{A12FA001-AC4F-418D-AE19-62706E023703}">
                    <ahyp:hlinkClr xmlns:ahyp="http://schemas.microsoft.com/office/drawing/2018/hyperlinkcolor" val="tx"/>
                  </a:ext>
                </a:extLst>
              </a:hlinkClick>
            </a:endParaRPr>
          </a:p>
          <a:p>
            <a:pPr algn="r" rtl="1"/>
            <a:r>
              <a:rPr lang="en-US" altLang="ar-SA" err="1">
                <a:latin typeface="Trebuchet MS"/>
                <a:cs typeface="Arial"/>
              </a:rPr>
              <a:t>دليل</a:t>
            </a:r>
            <a:r>
              <a:rPr lang="en-US" altLang="ar-SA">
                <a:latin typeface="Trebuchet MS"/>
                <a:cs typeface="Arial"/>
              </a:rPr>
              <a:t> </a:t>
            </a:r>
            <a:r>
              <a:rPr lang="en-US" altLang="ar-SA" err="1">
                <a:latin typeface="Trebuchet MS"/>
                <a:cs typeface="Arial"/>
              </a:rPr>
              <a:t>العمل</a:t>
            </a:r>
            <a:r>
              <a:rPr lang="en-US" altLang="ar-SA">
                <a:latin typeface="Trebuchet MS"/>
                <a:cs typeface="Arial"/>
              </a:rPr>
              <a:t> "</a:t>
            </a:r>
            <a:r>
              <a:rPr lang="en-US" altLang="ar-SA" err="1">
                <a:latin typeface="Trebuchet MS"/>
                <a:cs typeface="Arial"/>
              </a:rPr>
              <a:t>جمع</a:t>
            </a:r>
            <a:r>
              <a:rPr lang="en-US" altLang="ar-SA">
                <a:latin typeface="Trebuchet MS"/>
                <a:cs typeface="Arial"/>
              </a:rPr>
              <a:t> </a:t>
            </a:r>
            <a:r>
              <a:rPr lang="en-US" altLang="ar-SA" err="1">
                <a:latin typeface="Trebuchet MS"/>
                <a:cs typeface="Arial"/>
              </a:rPr>
              <a:t>العينات</a:t>
            </a:r>
            <a:r>
              <a:rPr lang="en-US" altLang="ar-SA">
                <a:latin typeface="Trebuchet MS"/>
                <a:cs typeface="Arial"/>
              </a:rPr>
              <a:t>": </a:t>
            </a:r>
            <a:endParaRPr lang="en-US" i="1">
              <a:latin typeface="Trebuchet MS"/>
              <a:cs typeface="Arial"/>
            </a:endParaRPr>
          </a:p>
          <a:p>
            <a:pPr algn="r" rtl="1"/>
            <a:r>
              <a:rPr lang="en-US" altLang="ar-SA">
                <a:latin typeface="Trebuchet MS"/>
                <a:cs typeface="Arial"/>
                <a:hlinkClick r:id="rId5"/>
              </a:rPr>
              <a:t>https://www.gtfcc.org/resources/specimen-collection-preparation-and-packaging-for-transport/</a:t>
            </a:r>
            <a:endParaRPr lang="en-US" i="1">
              <a:latin typeface="Trebuchet MS"/>
              <a:cs typeface="Arial"/>
            </a:endParaRPr>
          </a:p>
          <a:p>
            <a:pPr algn="r"/>
            <a:endParaRPr lang="en-US"/>
          </a:p>
          <a:p>
            <a:pPr algn="r"/>
            <a:endParaRPr lang="en-US">
              <a:latin typeface="Trebuchet MS"/>
              <a:cs typeface="Arial"/>
              <a:hlinkClick r:id="rId6" invalidUrl="http://">
                <a:extLst>
                  <a:ext uri="{A12FA001-AC4F-418D-AE19-62706E023703}">
                    <ahyp:hlinkClr xmlns:ahyp="http://schemas.microsoft.com/office/drawing/2018/hyperlinkcolor" val="tx"/>
                  </a:ext>
                </a:extLst>
              </a:hlinkClick>
            </a:endParaRPr>
          </a:p>
          <a:p>
            <a:pPr algn="r" rtl="1"/>
            <a:r>
              <a:rPr lang="en-US" altLang="ar-SA" sz="1800" err="1">
                <a:latin typeface="Trebuchet MS"/>
                <a:cs typeface="Arial"/>
              </a:rPr>
              <a:t>دليل</a:t>
            </a:r>
            <a:r>
              <a:rPr lang="en-US" altLang="ar-SA" sz="1800">
                <a:latin typeface="Trebuchet MS"/>
                <a:cs typeface="Arial"/>
              </a:rPr>
              <a:t> </a:t>
            </a:r>
            <a:r>
              <a:rPr lang="en-US" altLang="ar-SA" sz="1800" err="1">
                <a:latin typeface="Trebuchet MS"/>
                <a:cs typeface="Arial"/>
              </a:rPr>
              <a:t>العمل</a:t>
            </a:r>
            <a:r>
              <a:rPr lang="en-US" altLang="ar-SA" sz="1800">
                <a:latin typeface="Trebuchet MS"/>
                <a:cs typeface="Arial"/>
              </a:rPr>
              <a:t> "</a:t>
            </a:r>
            <a:r>
              <a:rPr lang="en-US" altLang="ar-SA" sz="1800" err="1">
                <a:latin typeface="Trebuchet MS"/>
                <a:cs typeface="Arial"/>
              </a:rPr>
              <a:t>تغليف</a:t>
            </a:r>
            <a:r>
              <a:rPr lang="en-US" altLang="ar-SA" sz="1800">
                <a:latin typeface="Trebuchet MS"/>
                <a:cs typeface="Arial"/>
              </a:rPr>
              <a:t> </a:t>
            </a:r>
            <a:r>
              <a:rPr lang="en-US" altLang="ar-SA" sz="1800" err="1">
                <a:latin typeface="Trebuchet MS"/>
                <a:cs typeface="Arial"/>
              </a:rPr>
              <a:t>العينات</a:t>
            </a:r>
            <a:r>
              <a:rPr lang="en-US" altLang="ar-SA" sz="1800">
                <a:latin typeface="Trebuchet MS"/>
                <a:cs typeface="Arial"/>
              </a:rPr>
              <a:t> </a:t>
            </a:r>
            <a:r>
              <a:rPr lang="en-US" altLang="ar-SA" sz="1800" err="1">
                <a:latin typeface="Trebuchet MS"/>
                <a:cs typeface="Arial"/>
              </a:rPr>
              <a:t>والنقل</a:t>
            </a:r>
            <a:r>
              <a:rPr lang="en-US" altLang="ar-SA" sz="1800">
                <a:latin typeface="Trebuchet MS"/>
                <a:cs typeface="Arial"/>
              </a:rPr>
              <a:t> </a:t>
            </a:r>
            <a:r>
              <a:rPr lang="en-US" altLang="ar-SA" sz="1800" err="1">
                <a:latin typeface="Trebuchet MS"/>
                <a:cs typeface="Arial"/>
              </a:rPr>
              <a:t>المحلي</a:t>
            </a:r>
            <a:r>
              <a:rPr lang="en-US" altLang="ar-SA" sz="1800">
                <a:latin typeface="Trebuchet MS"/>
                <a:cs typeface="Arial"/>
              </a:rPr>
              <a:t>":</a:t>
            </a:r>
            <a:endParaRPr lang="en-US">
              <a:latin typeface="Trebuchet MS"/>
              <a:cs typeface="Arial"/>
            </a:endParaRPr>
          </a:p>
          <a:p>
            <a:pPr algn="r" rtl="1"/>
            <a:r>
              <a:rPr lang="en-US" altLang="ar-SA">
                <a:solidFill>
                  <a:srgbClr val="129C94"/>
                </a:solidFill>
                <a:latin typeface="Trebuchet MS"/>
                <a:cs typeface="Arial"/>
              </a:rPr>
              <a:t> </a:t>
            </a:r>
            <a:r>
              <a:rPr lang="en-US" altLang="ar-SA" sz="1800">
                <a:solidFill>
                  <a:srgbClr val="129C94"/>
                </a:solidFill>
                <a:latin typeface="Trebuchet MS"/>
                <a:cs typeface="Arial"/>
                <a:hlinkClick r:id="rId5">
                  <a:extLst>
                    <a:ext uri="{A12FA001-AC4F-418D-AE19-62706E023703}">
                      <ahyp:hlinkClr xmlns:ahyp="http://schemas.microsoft.com/office/drawing/2018/hyperlinkcolor" val="tx"/>
                    </a:ext>
                  </a:extLst>
                </a:hlinkClick>
              </a:rPr>
              <a:t>https://www.gtfcc.org/resources/specimen-collection-preparation-and-packaging-for-transport/</a:t>
            </a:r>
            <a:endParaRPr lang="en-US">
              <a:solidFill>
                <a:srgbClr val="129C94"/>
              </a:solidFill>
              <a:latin typeface="Trebuchet MS"/>
              <a:cs typeface="Arial"/>
            </a:endParaRPr>
          </a:p>
          <a:p>
            <a:pPr algn="r"/>
            <a:endParaRPr lang="en-US">
              <a:latin typeface="Trebuchet MS" panose="020B0703020202090204" pitchFamily="34" charset="0"/>
              <a:hlinkClick r:id="rId4"/>
            </a:endParaRPr>
          </a:p>
          <a:p>
            <a:pPr algn="r" rtl="1"/>
            <a:r>
              <a:rPr lang="ar-SA" altLang="en-US">
                <a:latin typeface="Trebuchet MS"/>
                <a:cs typeface="Arial"/>
              </a:rPr>
              <a:t>دليل العمل "تحضير السلالة للنقل الدولي":</a:t>
            </a:r>
          </a:p>
          <a:p>
            <a:pPr algn="r" rtl="1"/>
            <a:r>
              <a:rPr lang="en-US" altLang="zh-CN">
                <a:latin typeface="Trebuchet MS"/>
                <a:ea typeface="华文仿宋"/>
                <a:hlinkClick r:id="rId5"/>
              </a:rPr>
              <a:t>https://www.gtfcc.org/resources/specimen-collection-preparation-and-packaging-for-transport/</a:t>
            </a:r>
            <a:endParaRPr lang="en-US">
              <a:latin typeface="Trebuchet MS"/>
              <a:ea typeface="华文仿宋"/>
            </a:endParaRPr>
          </a:p>
          <a:p>
            <a:pPr algn="r"/>
            <a:endParaRPr lang="en-US">
              <a:latin typeface="Trebuchet MS" panose="020B0703020202090204" pitchFamily="34" charset="0"/>
            </a:endParaRPr>
          </a:p>
          <a:p>
            <a:pPr algn="r" rtl="1"/>
            <a:r>
              <a:rPr lang="en-US" altLang="ar-SA">
                <a:latin typeface="Trebuchet MS"/>
                <a:cs typeface="Arial"/>
              </a:rPr>
              <a:t>"</a:t>
            </a:r>
            <a:r>
              <a:rPr lang="en-US" altLang="ar-SA" err="1">
                <a:latin typeface="Trebuchet MS"/>
                <a:cs typeface="Arial"/>
              </a:rPr>
              <a:t>نموذج</a:t>
            </a:r>
            <a:r>
              <a:rPr lang="en-US" altLang="ar-SA">
                <a:latin typeface="Trebuchet MS"/>
                <a:cs typeface="Arial"/>
              </a:rPr>
              <a:t> </a:t>
            </a:r>
            <a:r>
              <a:rPr lang="en-US" altLang="ar-SA" err="1">
                <a:latin typeface="Trebuchet MS"/>
                <a:cs typeface="Arial"/>
              </a:rPr>
              <a:t>إحالة</a:t>
            </a:r>
            <a:r>
              <a:rPr lang="en-US" altLang="ar-SA">
                <a:latin typeface="Trebuchet MS"/>
                <a:cs typeface="Arial"/>
              </a:rPr>
              <a:t> </a:t>
            </a:r>
            <a:r>
              <a:rPr lang="en-US" altLang="ar-SA" err="1">
                <a:latin typeface="Trebuchet MS"/>
                <a:cs typeface="Arial"/>
              </a:rPr>
              <a:t>المختبر</a:t>
            </a:r>
            <a:r>
              <a:rPr lang="en-US" altLang="ar-SA">
                <a:latin typeface="Trebuchet MS"/>
                <a:cs typeface="Arial"/>
              </a:rPr>
              <a:t>":</a:t>
            </a:r>
            <a:endParaRPr lang="en-US" i="1">
              <a:latin typeface="Trebuchet MS"/>
              <a:cs typeface="Arial"/>
            </a:endParaRPr>
          </a:p>
          <a:p>
            <a:pPr algn="r" rtl="1"/>
            <a:r>
              <a:rPr lang="en-US" altLang="ar-SA" b="1" u="sng">
                <a:solidFill>
                  <a:srgbClr val="129C94"/>
                </a:solidFill>
                <a:latin typeface="Trebuchet MS"/>
                <a:ea typeface="华文仿宋"/>
                <a:cs typeface="Arial"/>
              </a:rPr>
              <a:t> </a:t>
            </a:r>
            <a:r>
              <a:rPr lang="en-US" altLang="ar-SA" u="sng">
                <a:solidFill>
                  <a:srgbClr val="129C94"/>
                </a:solidFill>
                <a:latin typeface="Trebuchet MS"/>
                <a:ea typeface="华文仿宋"/>
                <a:cs typeface="Arial"/>
                <a:hlinkClick r:id="rId7"/>
              </a:rPr>
              <a:t>https://www.gtfcc.org/resources/gtfcc-laboratory-referral-and-results-reporting-forms/</a:t>
            </a:r>
            <a:endParaRPr lang="en-US" u="sng">
              <a:solidFill>
                <a:srgbClr val="129C94"/>
              </a:solidFill>
              <a:latin typeface="Trebuchet MS"/>
              <a:ea typeface="华文仿宋"/>
              <a:cs typeface="Arial"/>
            </a:endParaRPr>
          </a:p>
          <a:p>
            <a:pPr rtl="1"/>
            <a:endParaRPr lang="en-US">
              <a:latin typeface="Trebuchet MS"/>
              <a:ea typeface="华文仿宋"/>
            </a:endParaRPr>
          </a:p>
        </p:txBody>
      </p:sp>
      <p:sp>
        <p:nvSpPr>
          <p:cNvPr id="3" name="Rectangle 2">
            <a:extLst>
              <a:ext uri="{FF2B5EF4-FFF2-40B4-BE49-F238E27FC236}">
                <a16:creationId xmlns:a16="http://schemas.microsoft.com/office/drawing/2014/main" id="{8E5F33A4-FCA4-068C-E2CF-78240123A395}"/>
              </a:ext>
            </a:extLst>
          </p:cNvPr>
          <p:cNvSpPr/>
          <p:nvPr/>
        </p:nvSpPr>
        <p:spPr>
          <a:xfrm>
            <a:off x="0" y="1"/>
            <a:ext cx="60493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06960060-441E-4AFF-B3C7-DD89F748017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21136134">
            <a:off x="-467115" y="188344"/>
            <a:ext cx="2144099" cy="2144099"/>
          </a:xfrm>
          <a:prstGeom prst="rect">
            <a:avLst/>
          </a:prstGeom>
        </p:spPr>
      </p:pic>
      <p:sp>
        <p:nvSpPr>
          <p:cNvPr id="7" name="Google Shape;18;p31">
            <a:extLst>
              <a:ext uri="{FF2B5EF4-FFF2-40B4-BE49-F238E27FC236}">
                <a16:creationId xmlns:a16="http://schemas.microsoft.com/office/drawing/2014/main" id="{26F652EA-7B0B-C2F6-5C07-3C6E5AC46EDC}"/>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44</a:t>
            </a:r>
            <a:r>
              <a:rPr lang="zh-CN" altLang="en-US" sz="1200">
                <a:solidFill>
                  <a:schemeClr val="tx1">
                    <a:lumMod val="40000"/>
                    <a:lumOff val="60000"/>
                  </a:schemeClr>
                </a:solidFill>
              </a:rPr>
              <a:t> /</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2080236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39C01A-27F8-0D8E-697D-DF4BDB4064C6}"/>
              </a:ext>
            </a:extLst>
          </p:cNvPr>
          <p:cNvSpPr>
            <a:spLocks noGrp="1"/>
          </p:cNvSpPr>
          <p:nvPr>
            <p:ph type="title"/>
          </p:nvPr>
        </p:nvSpPr>
        <p:spPr>
          <a:xfrm>
            <a:off x="1816100" y="4960137"/>
            <a:ext cx="6413500" cy="1463040"/>
          </a:xfrm>
        </p:spPr>
        <p:txBody>
          <a:bodyPr/>
          <a:lstStyle/>
          <a:p>
            <a:pPr rtl="1"/>
            <a:r>
              <a:rPr lang="ar-SA" altLang="en-US">
                <a:latin typeface="Trebuchet MS"/>
              </a:rPr>
              <a:t>تقييم نهاية الوحدة</a:t>
            </a:r>
            <a:endParaRPr lang="en-GB" err="1"/>
          </a:p>
        </p:txBody>
      </p:sp>
      <p:pic>
        <p:nvPicPr>
          <p:cNvPr id="3" name="Picture 2">
            <a:extLst>
              <a:ext uri="{FF2B5EF4-FFF2-40B4-BE49-F238E27FC236}">
                <a16:creationId xmlns:a16="http://schemas.microsoft.com/office/drawing/2014/main" id="{463214B6-AE7F-234D-6FDB-45BC4F419E4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07115" y="2377440"/>
            <a:ext cx="4881425" cy="4881425"/>
          </a:xfrm>
          <a:prstGeom prst="rect">
            <a:avLst/>
          </a:prstGeom>
        </p:spPr>
      </p:pic>
    </p:spTree>
    <p:extLst>
      <p:ext uri="{BB962C8B-B14F-4D97-AF65-F5344CB8AC3E}">
        <p14:creationId xmlns:p14="http://schemas.microsoft.com/office/powerpoint/2010/main" val="2343933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485951"/>
            <a:ext cx="9720072" cy="1075462"/>
          </a:xfrm>
        </p:spPr>
        <p:txBody>
          <a:bodyPr>
            <a:normAutofit/>
          </a:bodyPr>
          <a:lstStyle/>
          <a:p>
            <a:pPr rtl="1"/>
            <a:r>
              <a:rPr lang="ar-SA" altLang="en-US">
                <a:latin typeface="Trebuchet MS"/>
                <a:ea typeface="Tahoma"/>
                <a:cs typeface="Tahoma"/>
              </a:rPr>
              <a:t>التقييم</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755702" y="1838036"/>
            <a:ext cx="10798990" cy="4872602"/>
          </a:xfrm>
        </p:spPr>
        <p:txBody>
          <a:bodyPr vert="horz" lIns="45720" tIns="45720" rIns="45720" bIns="45720" rtlCol="0" anchor="t">
            <a:noAutofit/>
          </a:bodyPr>
          <a:lstStyle/>
          <a:p>
            <a:pPr marL="813435" lvl="2" indent="-457200" algn="r" rtl="1">
              <a:lnSpc>
                <a:spcPct val="100000"/>
              </a:lnSpc>
              <a:spcBef>
                <a:spcPts val="0"/>
              </a:spcBef>
              <a:spcAft>
                <a:spcPts val="1800"/>
              </a:spcAft>
              <a:buClr>
                <a:srgbClr val="009999"/>
              </a:buClr>
              <a:buFont typeface="+mj-lt"/>
              <a:buAutoNum type="arabicPeriod"/>
            </a:pPr>
            <a:r>
              <a:rPr lang="ar-SA" altLang="en-US" sz="2000">
                <a:latin typeface="Trebuchet MS"/>
                <a:cs typeface="Arial"/>
              </a:rPr>
              <a:t>من الأفضل تجنب جمع عينة لاختبار الكوليرا بعد العلاج بالمضادات الحيوية وقد يؤثر ذلك على جودة العينة:</a:t>
            </a:r>
            <a:r>
              <a:rPr lang="en-US" altLang="en-US" sz="2000">
                <a:latin typeface="Trebuchet MS"/>
              </a:rPr>
              <a:t> </a:t>
            </a:r>
            <a:br>
              <a:rPr lang="en-US" altLang="en-US" sz="2000">
                <a:latin typeface="Trebuchet MS"/>
              </a:rPr>
            </a:br>
            <a:r>
              <a:rPr lang="ar-SA" altLang="en-US" sz="2000">
                <a:solidFill>
                  <a:srgbClr val="129C94"/>
                </a:solidFill>
                <a:latin typeface="Trebuchet MS"/>
                <a:cs typeface="Arial"/>
              </a:rPr>
              <a:t>صحيح أم خطأ</a:t>
            </a:r>
            <a:endParaRPr lang="en-GB">
              <a:solidFill>
                <a:srgbClr val="129C94"/>
              </a:solidFill>
              <a:latin typeface="Trebuchet MS"/>
              <a:cs typeface="Arial"/>
            </a:endParaRPr>
          </a:p>
          <a:p>
            <a:pPr marL="813435" lvl="2" indent="-457200" algn="r" rtl="1">
              <a:lnSpc>
                <a:spcPct val="100000"/>
              </a:lnSpc>
              <a:spcBef>
                <a:spcPts val="0"/>
              </a:spcBef>
              <a:spcAft>
                <a:spcPts val="1800"/>
              </a:spcAft>
              <a:buClr>
                <a:srgbClr val="009999"/>
              </a:buClr>
              <a:buFont typeface="+mj-lt"/>
              <a:buAutoNum type="arabicPeriod"/>
            </a:pPr>
            <a:r>
              <a:rPr lang="ar-SA" altLang="en-US" sz="2000">
                <a:latin typeface="Trebuchet MS"/>
                <a:cs typeface="Arial"/>
              </a:rPr>
              <a:t>يمكن جمع عينات البراز من أواني الفراش التي تحتوي على آثار مطهر:</a:t>
            </a:r>
            <a:br>
              <a:rPr lang="en-US" altLang="en-US" sz="2000">
                <a:latin typeface="Trebuchet MS"/>
              </a:rPr>
            </a:br>
            <a:r>
              <a:rPr lang="ar-SA" altLang="en-US" sz="2000">
                <a:solidFill>
                  <a:srgbClr val="129C94"/>
                </a:solidFill>
                <a:latin typeface="Trebuchet MS"/>
                <a:cs typeface="Arial"/>
              </a:rPr>
              <a:t>صحيح أم خطأ</a:t>
            </a:r>
          </a:p>
          <a:p>
            <a:pPr marL="813435" lvl="2" indent="-457200" algn="r" rtl="1">
              <a:lnSpc>
                <a:spcPct val="100000"/>
              </a:lnSpc>
              <a:spcBef>
                <a:spcPts val="0"/>
              </a:spcBef>
              <a:spcAft>
                <a:spcPts val="1800"/>
              </a:spcAft>
              <a:buClr>
                <a:srgbClr val="009999"/>
              </a:buClr>
              <a:buFont typeface="+mj-lt"/>
              <a:buAutoNum type="arabicPeriod"/>
            </a:pPr>
            <a:r>
              <a:rPr lang="ar-SA" altLang="en-US" sz="2000">
                <a:latin typeface="Trebuchet MS"/>
                <a:cs typeface="Arial"/>
              </a:rPr>
              <a:t>لا ينبغي اختبار عينة براز غير محفوظة في كوب لجمع البراز عن طريق الزراعة في المختبر بعد …………. من جمعها:</a:t>
            </a:r>
            <a:br>
              <a:rPr lang="en-US" altLang="en-US" sz="2000">
                <a:latin typeface="Trebuchet MS"/>
              </a:rPr>
            </a:br>
            <a:r>
              <a:rPr lang="ar-SA" altLang="en-US" sz="2000">
                <a:solidFill>
                  <a:srgbClr val="129C94"/>
                </a:solidFill>
                <a:latin typeface="Trebuchet MS"/>
                <a:cs typeface="Arial"/>
              </a:rPr>
              <a:t>أ.</a:t>
            </a:r>
            <a:r>
              <a:rPr lang="ar-SA" altLang="en-US" sz="2000">
                <a:latin typeface="Trebuchet MS"/>
                <a:cs typeface="Arial"/>
              </a:rPr>
              <a:t> 24 ساعة	</a:t>
            </a:r>
            <a:r>
              <a:rPr lang="ar-SA" altLang="en-US" sz="2000">
                <a:solidFill>
                  <a:srgbClr val="129C94"/>
                </a:solidFill>
                <a:latin typeface="Trebuchet MS"/>
                <a:cs typeface="Arial"/>
              </a:rPr>
              <a:t>ب</a:t>
            </a:r>
            <a:r>
              <a:rPr lang="ar-SA" altLang="en-US" sz="2000">
                <a:latin typeface="Trebuchet MS"/>
                <a:cs typeface="Arial"/>
              </a:rPr>
              <a:t>. 7 أيام	</a:t>
            </a:r>
            <a:r>
              <a:rPr lang="ar-SA" altLang="en-US" sz="2000">
                <a:solidFill>
                  <a:srgbClr val="129C94"/>
                </a:solidFill>
                <a:latin typeface="Trebuchet MS"/>
                <a:cs typeface="Arial"/>
              </a:rPr>
              <a:t>ج</a:t>
            </a:r>
            <a:r>
              <a:rPr lang="ar-SA" altLang="en-US" sz="2000">
                <a:latin typeface="Trebuchet MS"/>
                <a:cs typeface="Arial"/>
              </a:rPr>
              <a:t>. ساعتين	</a:t>
            </a:r>
            <a:r>
              <a:rPr lang="ar-SA" altLang="en-US" sz="2000">
                <a:solidFill>
                  <a:srgbClr val="129C94"/>
                </a:solidFill>
                <a:latin typeface="Trebuchet MS"/>
                <a:cs typeface="Arial"/>
              </a:rPr>
              <a:t>د</a:t>
            </a:r>
            <a:r>
              <a:rPr lang="ar-SA" altLang="en-US" sz="2000">
                <a:latin typeface="Trebuchet MS"/>
                <a:cs typeface="Arial"/>
              </a:rPr>
              <a:t>. يومين</a:t>
            </a:r>
          </a:p>
          <a:p>
            <a:pPr marL="813435" lvl="2" indent="-457200" algn="r" rtl="1">
              <a:lnSpc>
                <a:spcPct val="100000"/>
              </a:lnSpc>
              <a:spcBef>
                <a:spcPts val="0"/>
              </a:spcBef>
              <a:spcAft>
                <a:spcPts val="1800"/>
              </a:spcAft>
              <a:buClr>
                <a:srgbClr val="009999"/>
              </a:buClr>
              <a:buFont typeface="+mj-lt"/>
              <a:buAutoNum type="arabicPeriod"/>
            </a:pPr>
            <a:r>
              <a:rPr lang="ar-SA" altLang="en-US" sz="2000">
                <a:latin typeface="Trebuchet MS"/>
                <a:cs typeface="Arial"/>
              </a:rPr>
              <a:t>يجب نقل مسحات كاري بلير عند درجة حرارة 4 درجة مئوية:</a:t>
            </a:r>
            <a:br>
              <a:rPr lang="en-US" altLang="en-US" sz="2000">
                <a:latin typeface="Trebuchet MS"/>
              </a:rPr>
            </a:br>
            <a:r>
              <a:rPr lang="ar-SA" altLang="en-US" sz="2000">
                <a:solidFill>
                  <a:srgbClr val="129C94"/>
                </a:solidFill>
                <a:latin typeface="Trebuchet MS"/>
                <a:cs typeface="Arial"/>
              </a:rPr>
              <a:t>صحيح أم خطأ</a:t>
            </a:r>
          </a:p>
          <a:p>
            <a:pPr marL="813435" lvl="2" indent="-457200" algn="r" rtl="1">
              <a:lnSpc>
                <a:spcPct val="100000"/>
              </a:lnSpc>
              <a:spcBef>
                <a:spcPts val="0"/>
              </a:spcBef>
              <a:spcAft>
                <a:spcPts val="600"/>
              </a:spcAft>
              <a:buClr>
                <a:srgbClr val="009999"/>
              </a:buClr>
              <a:buFont typeface="+mj-lt"/>
              <a:buAutoNum type="arabicPeriod"/>
            </a:pPr>
            <a:r>
              <a:rPr lang="ar-SA" altLang="en-US" sz="2000">
                <a:latin typeface="Trebuchet MS"/>
                <a:cs typeface="Arial"/>
              </a:rPr>
              <a:t>إذا تم استخدام أكياس الثلج أثناء النقل، فلا يجب وضعها على اتصال مباشر بالعينة:</a:t>
            </a:r>
            <a:br>
              <a:rPr lang="en-US" altLang="en-US" sz="2000">
                <a:latin typeface="Trebuchet MS"/>
              </a:rPr>
            </a:br>
            <a:r>
              <a:rPr lang="ar-SA" altLang="en-US" sz="2000">
                <a:solidFill>
                  <a:srgbClr val="129C94"/>
                </a:solidFill>
                <a:latin typeface="Trebuchet MS"/>
                <a:cs typeface="Arial"/>
              </a:rPr>
              <a:t>صحيح أم خطأ</a:t>
            </a:r>
          </a:p>
          <a:p>
            <a:pPr marL="0" marR="0" lvl="0" indent="0" algn="r">
              <a:lnSpc>
                <a:spcPct val="100000"/>
              </a:lnSpc>
              <a:spcBef>
                <a:spcPts val="0"/>
              </a:spcBef>
              <a:spcAft>
                <a:spcPts val="600"/>
              </a:spcAft>
              <a:buClr>
                <a:srgbClr val="009999"/>
              </a:buClr>
              <a:buNone/>
            </a:pPr>
            <a:endParaRPr lang="en-GB" sz="2000"/>
          </a:p>
        </p:txBody>
      </p:sp>
      <p:sp>
        <p:nvSpPr>
          <p:cNvPr id="5" name="Google Shape;18;p31">
            <a:extLst>
              <a:ext uri="{FF2B5EF4-FFF2-40B4-BE49-F238E27FC236}">
                <a16:creationId xmlns:a16="http://schemas.microsoft.com/office/drawing/2014/main" id="{CD7039C9-C240-5786-F757-4AA060C42ABE}"/>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zh-CN" altLang="en-US">
                <a:solidFill>
                  <a:schemeClr val="tx1">
                    <a:lumMod val="40000"/>
                    <a:lumOff val="60000"/>
                  </a:schemeClr>
                </a:solidFill>
              </a:rPr>
              <a:t>46</a:t>
            </a:r>
            <a:r>
              <a:rPr lang="zh-CN" altLang="en-US" sz="1200">
                <a:solidFill>
                  <a:schemeClr val="tx1">
                    <a:lumMod val="40000"/>
                    <a:lumOff val="60000"/>
                  </a:schemeClr>
                </a:solidFill>
              </a:rPr>
              <a:t>/</a:t>
            </a:r>
            <a:r>
              <a:rPr lang="en-US" b="1">
                <a:solidFill>
                  <a:schemeClr val="tx1">
                    <a:lumMod val="40000"/>
                    <a:lumOff val="60000"/>
                  </a:schemeClr>
                </a:solidFill>
              </a:rPr>
              <a:t>2</a:t>
            </a:r>
            <a:endParaRPr lang="en-US" altLang="zh-CN" b="1">
              <a:solidFill>
                <a:schemeClr val="tx1">
                  <a:lumMod val="40000"/>
                  <a:lumOff val="60000"/>
                </a:schemeClr>
              </a:solidFill>
            </a:endParaRPr>
          </a:p>
        </p:txBody>
      </p:sp>
    </p:spTree>
    <p:extLst>
      <p:ext uri="{BB962C8B-B14F-4D97-AF65-F5344CB8AC3E}">
        <p14:creationId xmlns:p14="http://schemas.microsoft.com/office/powerpoint/2010/main" val="2690524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1D08-2242-C935-DF8C-23AB4F0AD0E6}"/>
              </a:ext>
            </a:extLst>
          </p:cNvPr>
          <p:cNvSpPr>
            <a:spLocks noGrp="1"/>
          </p:cNvSpPr>
          <p:nvPr>
            <p:ph type="title"/>
          </p:nvPr>
        </p:nvSpPr>
        <p:spPr>
          <a:xfrm>
            <a:off x="1235964" y="409751"/>
            <a:ext cx="9720072" cy="1075462"/>
          </a:xfrm>
        </p:spPr>
        <p:txBody>
          <a:bodyPr>
            <a:normAutofit/>
          </a:bodyPr>
          <a:lstStyle/>
          <a:p>
            <a:pPr rtl="1"/>
            <a:r>
              <a:rPr lang="ar-SA" altLang="en-US">
                <a:latin typeface="Trebuchet MS"/>
                <a:ea typeface="Tahoma"/>
                <a:cs typeface="Tahoma"/>
              </a:rPr>
              <a:t>إجابات التقييم</a:t>
            </a:r>
          </a:p>
        </p:txBody>
      </p:sp>
      <p:sp>
        <p:nvSpPr>
          <p:cNvPr id="3" name="Content Placeholder 2">
            <a:extLst>
              <a:ext uri="{FF2B5EF4-FFF2-40B4-BE49-F238E27FC236}">
                <a16:creationId xmlns:a16="http://schemas.microsoft.com/office/drawing/2014/main" id="{37281C55-D854-FA6E-C754-0AA1CE100229}"/>
              </a:ext>
            </a:extLst>
          </p:cNvPr>
          <p:cNvSpPr>
            <a:spLocks noGrp="1"/>
          </p:cNvSpPr>
          <p:nvPr>
            <p:ph idx="1"/>
          </p:nvPr>
        </p:nvSpPr>
        <p:spPr>
          <a:xfrm>
            <a:off x="529712" y="1754909"/>
            <a:ext cx="11325132" cy="5102941"/>
          </a:xfrm>
        </p:spPr>
        <p:txBody>
          <a:bodyPr vert="horz" lIns="45720" tIns="45720" rIns="45720" bIns="45720" rtlCol="0" anchor="t">
            <a:noAutofit/>
          </a:bodyPr>
          <a:lstStyle/>
          <a:p>
            <a:pPr marL="813435" lvl="2" indent="-457200" algn="r" rtl="1">
              <a:lnSpc>
                <a:spcPct val="100000"/>
              </a:lnSpc>
              <a:spcBef>
                <a:spcPts val="0"/>
              </a:spcBef>
              <a:spcAft>
                <a:spcPts val="1800"/>
              </a:spcAft>
              <a:buClr>
                <a:srgbClr val="009999"/>
              </a:buClr>
              <a:buFont typeface="+mj-lt"/>
              <a:buAutoNum type="arabicPeriod"/>
            </a:pPr>
            <a:r>
              <a:rPr lang="ar-SA" altLang="en-US" sz="2000">
                <a:latin typeface="Trebuchet MS"/>
                <a:cs typeface="Arial"/>
              </a:rPr>
              <a:t>من الأفضل تجنب جمع عينة لاختبار الكوليرا بعد العلاج بالمضادات الحيوية وقد يؤثر ذلك على جودة العينة:</a:t>
            </a:r>
            <a:br>
              <a:rPr lang="en-US" altLang="en-US" sz="2000">
                <a:latin typeface="Trebuchet MS"/>
              </a:rPr>
            </a:br>
            <a:r>
              <a:rPr lang="ar-SA" altLang="en-US" sz="2000">
                <a:solidFill>
                  <a:srgbClr val="129C94"/>
                </a:solidFill>
                <a:latin typeface="Trebuchet MS"/>
                <a:cs typeface="Arial"/>
              </a:rPr>
              <a:t>صحيح </a:t>
            </a:r>
            <a:r>
              <a:rPr lang="ar-SA" altLang="en-US" sz="2000">
                <a:latin typeface="Trebuchet MS"/>
                <a:cs typeface="Arial"/>
              </a:rPr>
              <a:t>ولكن يمكن جمع العينة، وتسجيل المضادات الحيوية في نموذج الإحالة، وللتذكير ارجع إلى الشريحة 7</a:t>
            </a:r>
          </a:p>
          <a:p>
            <a:pPr marL="813435" lvl="2" indent="-457200" algn="r" rtl="1">
              <a:lnSpc>
                <a:spcPct val="100000"/>
              </a:lnSpc>
              <a:spcBef>
                <a:spcPts val="0"/>
              </a:spcBef>
              <a:spcAft>
                <a:spcPts val="1800"/>
              </a:spcAft>
              <a:buClr>
                <a:srgbClr val="009999"/>
              </a:buClr>
              <a:buAutoNum type="arabicPeriod"/>
            </a:pPr>
            <a:r>
              <a:rPr lang="ar-SA" altLang="en-US" sz="2000">
                <a:latin typeface="Trebuchet MS"/>
                <a:cs typeface="Arial"/>
              </a:rPr>
              <a:t>يمكن جمع عينات البراز من أواني الفراش التي تحتوي على آثار مطهر:</a:t>
            </a:r>
            <a:br>
              <a:rPr lang="en-US" altLang="en-US" sz="2000">
                <a:latin typeface="Trebuchet MS"/>
              </a:rPr>
            </a:br>
            <a:r>
              <a:rPr lang="ar-SA" altLang="en-US" sz="2000">
                <a:solidFill>
                  <a:srgbClr val="129C94"/>
                </a:solidFill>
                <a:latin typeface="Trebuchet MS"/>
                <a:cs typeface="Arial"/>
              </a:rPr>
              <a:t>خطأ، </a:t>
            </a:r>
            <a:r>
              <a:rPr lang="ar-SA" altLang="en-US" sz="2000">
                <a:latin typeface="Trebuchet MS"/>
                <a:cs typeface="Arial"/>
              </a:rPr>
              <a:t>المطهر يقتل البكتيريا وسيؤدي إلى عينات سيئة، وللتذكير ارجع إلى الشريحة 11</a:t>
            </a:r>
            <a:endParaRPr lang="en-GB" sz="2000">
              <a:solidFill>
                <a:schemeClr val="accent1"/>
              </a:solidFill>
              <a:latin typeface="Trebuchet MS"/>
              <a:cs typeface="Arial"/>
            </a:endParaRPr>
          </a:p>
          <a:p>
            <a:pPr marL="813435" lvl="2" indent="-457200" algn="r" rtl="1">
              <a:lnSpc>
                <a:spcPct val="100000"/>
              </a:lnSpc>
              <a:spcBef>
                <a:spcPts val="0"/>
              </a:spcBef>
              <a:spcAft>
                <a:spcPts val="1800"/>
              </a:spcAft>
              <a:buClr>
                <a:srgbClr val="009999"/>
              </a:buClr>
              <a:buAutoNum type="arabicPeriod"/>
            </a:pPr>
            <a:r>
              <a:rPr lang="ar-SA" altLang="en-US" sz="2000">
                <a:latin typeface="Trebuchet MS"/>
                <a:cs typeface="Arial"/>
              </a:rPr>
              <a:t>لا ينبغي اختبار عينة براز غير محفوظة في كوب لجمع البراز عن طريق الزراعة في المختبر بعد …………. من جمعها:</a:t>
            </a:r>
            <a:br>
              <a:rPr lang="en-US" altLang="en-US" sz="2000">
                <a:latin typeface="Trebuchet MS"/>
              </a:rPr>
            </a:br>
            <a:r>
              <a:rPr lang="ar-SA" altLang="en-US" sz="2000">
                <a:solidFill>
                  <a:srgbClr val="129C94"/>
                </a:solidFill>
                <a:latin typeface="Trebuchet MS"/>
                <a:cs typeface="Arial"/>
              </a:rPr>
              <a:t>ج</a:t>
            </a:r>
            <a:r>
              <a:rPr lang="ar-SA" altLang="en-US" sz="2000">
                <a:latin typeface="Trebuchet MS"/>
                <a:cs typeface="Arial"/>
              </a:rPr>
              <a:t>. ساعتين، وللتذكير ارجع إلى الشريحة 25</a:t>
            </a:r>
          </a:p>
          <a:p>
            <a:pPr marL="813435" lvl="2" indent="-457200" algn="r" rtl="1">
              <a:lnSpc>
                <a:spcPct val="100000"/>
              </a:lnSpc>
              <a:spcBef>
                <a:spcPts val="0"/>
              </a:spcBef>
              <a:spcAft>
                <a:spcPts val="1800"/>
              </a:spcAft>
              <a:buClr>
                <a:srgbClr val="009999"/>
              </a:buClr>
              <a:buAutoNum type="arabicPeriod"/>
            </a:pPr>
            <a:r>
              <a:rPr lang="ar-SA" altLang="en-US" sz="2000">
                <a:latin typeface="Trebuchet MS"/>
                <a:cs typeface="Arial"/>
              </a:rPr>
              <a:t>يجب نقل مسحات كاري بلير عند درجة حرارة 4 درجة مئوية:</a:t>
            </a:r>
            <a:br>
              <a:rPr lang="en-US" altLang="en-US" sz="2000">
                <a:latin typeface="Trebuchet MS"/>
              </a:rPr>
            </a:br>
            <a:r>
              <a:rPr lang="ar-SA" altLang="en-US" sz="2000">
                <a:solidFill>
                  <a:srgbClr val="129C94"/>
                </a:solidFill>
                <a:latin typeface="Trebuchet MS"/>
                <a:cs typeface="Arial"/>
              </a:rPr>
              <a:t>خطأ، </a:t>
            </a:r>
            <a:r>
              <a:rPr lang="ar-SA" altLang="en-US" sz="2000">
                <a:latin typeface="Trebuchet MS"/>
                <a:cs typeface="Arial"/>
              </a:rPr>
              <a:t>تبريد العينات يمكن أن يضر العينة ويعطي نتائج اختبار غير صحيحة، وللتذكير ارجع إلى الشريحة 24</a:t>
            </a:r>
            <a:endParaRPr lang="en-GB" sz="2000">
              <a:solidFill>
                <a:schemeClr val="tx1">
                  <a:lumMod val="49000"/>
                </a:schemeClr>
              </a:solidFill>
              <a:cs typeface="Arial"/>
            </a:endParaRPr>
          </a:p>
          <a:p>
            <a:pPr marL="813435" lvl="2" indent="-457200" algn="r" rtl="1">
              <a:lnSpc>
                <a:spcPct val="100000"/>
              </a:lnSpc>
              <a:spcBef>
                <a:spcPts val="0"/>
              </a:spcBef>
              <a:spcAft>
                <a:spcPts val="1800"/>
              </a:spcAft>
              <a:buClr>
                <a:srgbClr val="009999"/>
              </a:buClr>
              <a:buAutoNum type="arabicPeriod"/>
            </a:pPr>
            <a:r>
              <a:rPr lang="ar-SA" altLang="en-US" sz="2000">
                <a:solidFill>
                  <a:srgbClr val="414142"/>
                </a:solidFill>
                <a:latin typeface="Trebuchet MS"/>
                <a:cs typeface="Arial"/>
              </a:rPr>
              <a:t>إذا تم استخدام أكياس الثلج أثناء النقل، فلا يجب وضعها على اتصال مباشر بالعينة:</a:t>
            </a:r>
            <a:br>
              <a:rPr lang="en-US" altLang="en-US" sz="2000">
                <a:solidFill>
                  <a:srgbClr val="414142"/>
                </a:solidFill>
                <a:latin typeface="Trebuchet MS"/>
              </a:rPr>
            </a:br>
            <a:r>
              <a:rPr lang="ar-SA" altLang="en-US" sz="2000">
                <a:solidFill>
                  <a:srgbClr val="129C94"/>
                </a:solidFill>
                <a:latin typeface="Trebuchet MS"/>
                <a:cs typeface="Arial"/>
              </a:rPr>
              <a:t>صحيح</a:t>
            </a:r>
            <a:r>
              <a:rPr lang="ar-SA" altLang="en-US" sz="2000">
                <a:solidFill>
                  <a:srgbClr val="414142"/>
                </a:solidFill>
                <a:latin typeface="Trebuchet MS"/>
                <a:cs typeface="Arial"/>
              </a:rPr>
              <a:t>، وللتذكير ارجع إلى الشريحة 37</a:t>
            </a:r>
            <a:endParaRPr lang="en-GB" sz="2000">
              <a:solidFill>
                <a:schemeClr val="tx1">
                  <a:lumMod val="49000"/>
                </a:schemeClr>
              </a:solidFill>
              <a:cs typeface="Arial"/>
            </a:endParaRPr>
          </a:p>
          <a:p>
            <a:pPr marL="813435" lvl="2" indent="-457200" algn="r">
              <a:lnSpc>
                <a:spcPct val="100000"/>
              </a:lnSpc>
              <a:spcBef>
                <a:spcPts val="0"/>
              </a:spcBef>
              <a:spcAft>
                <a:spcPts val="600"/>
              </a:spcAft>
              <a:buClr>
                <a:srgbClr val="009999"/>
              </a:buClr>
              <a:buAutoNum type="arabicPeriod"/>
            </a:pPr>
            <a:endParaRPr lang="en-GB" sz="2000">
              <a:solidFill>
                <a:schemeClr val="accent1"/>
              </a:solidFill>
              <a:latin typeface="Trebuchet MS"/>
            </a:endParaRPr>
          </a:p>
          <a:p>
            <a:pPr marL="0" marR="0" lvl="0" indent="0" algn="r">
              <a:lnSpc>
                <a:spcPct val="100000"/>
              </a:lnSpc>
              <a:spcBef>
                <a:spcPts val="0"/>
              </a:spcBef>
              <a:spcAft>
                <a:spcPts val="600"/>
              </a:spcAft>
              <a:buClr>
                <a:srgbClr val="009999"/>
              </a:buClr>
              <a:buNone/>
            </a:pPr>
            <a:endParaRPr lang="en-GB" sz="2000"/>
          </a:p>
        </p:txBody>
      </p:sp>
      <p:sp>
        <p:nvSpPr>
          <p:cNvPr id="5" name="Google Shape;18;p31">
            <a:extLst>
              <a:ext uri="{FF2B5EF4-FFF2-40B4-BE49-F238E27FC236}">
                <a16:creationId xmlns:a16="http://schemas.microsoft.com/office/drawing/2014/main" id="{A874431E-0484-1AFE-4D2E-39203CACCA4C}"/>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sz="1200">
                <a:solidFill>
                  <a:schemeClr val="tx1">
                    <a:lumMod val="40000"/>
                    <a:lumOff val="60000"/>
                  </a:schemeClr>
                </a:solidFill>
              </a:rPr>
              <a:t>47</a:t>
            </a:r>
            <a:r>
              <a:rPr lang="zh-CN" altLang="en-US" sz="1200">
                <a:solidFill>
                  <a:schemeClr val="tx1">
                    <a:lumMod val="40000"/>
                    <a:lumOff val="60000"/>
                  </a:schemeClr>
                </a:solidFill>
              </a:rPr>
              <a:t>/</a:t>
            </a:r>
            <a:r>
              <a:rPr lang="en-US"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2703333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084EB3-2FAC-8D18-8875-AB12A60F3884}"/>
              </a:ext>
            </a:extLst>
          </p:cNvPr>
          <p:cNvSpPr>
            <a:spLocks noGrp="1"/>
          </p:cNvSpPr>
          <p:nvPr>
            <p:ph idx="4294967295"/>
          </p:nvPr>
        </p:nvSpPr>
        <p:spPr>
          <a:xfrm>
            <a:off x="784789" y="913779"/>
            <a:ext cx="10733736" cy="1121244"/>
          </a:xfrm>
        </p:spPr>
        <p:txBody>
          <a:bodyPr>
            <a:normAutofit/>
          </a:bodyPr>
          <a:lstStyle/>
          <a:p>
            <a:pPr marL="0" indent="0" algn="ctr" rtl="1">
              <a:spcAft>
                <a:spcPts val="1800"/>
              </a:spcAft>
              <a:buClr>
                <a:schemeClr val="accent3"/>
              </a:buClr>
              <a:buNone/>
            </a:pPr>
            <a:r>
              <a:rPr lang="ar-SA" altLang="en-US" sz="3200" i="1"/>
              <a:t>نتيجة أي فحص معملي لا تتجاوز جودة العينة التي تم استلامها في المختبر.</a:t>
            </a:r>
          </a:p>
        </p:txBody>
      </p:sp>
      <p:sp>
        <p:nvSpPr>
          <p:cNvPr id="5" name="Oval 4">
            <a:extLst>
              <a:ext uri="{FF2B5EF4-FFF2-40B4-BE49-F238E27FC236}">
                <a16:creationId xmlns:a16="http://schemas.microsoft.com/office/drawing/2014/main" id="{4B2078BD-36D2-D4D8-C5EB-AC680E4E3310}"/>
              </a:ext>
            </a:extLst>
          </p:cNvPr>
          <p:cNvSpPr/>
          <p:nvPr/>
        </p:nvSpPr>
        <p:spPr>
          <a:xfrm>
            <a:off x="2072640" y="2378479"/>
            <a:ext cx="3373120" cy="33731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7" name="Picture 8">
            <a:extLst>
              <a:ext uri="{FF2B5EF4-FFF2-40B4-BE49-F238E27FC236}">
                <a16:creationId xmlns:a16="http://schemas.microsoft.com/office/drawing/2014/main" id="{ED7BA27E-E7E4-4B84-9DF3-D9C8003AF168}"/>
              </a:ext>
            </a:extLst>
          </p:cNvPr>
          <p:cNvPicPr>
            <a:picLocks noChangeAspect="1" noChangeArrowheads="1"/>
          </p:cNvPicPr>
          <p:nvPr/>
        </p:nvPicPr>
        <p:blipFill>
          <a:blip r:embed="rId3"/>
          <a:srcRect/>
          <a:stretch/>
        </p:blipFill>
        <p:spPr bwMode="auto">
          <a:xfrm>
            <a:off x="1120946" y="1322898"/>
            <a:ext cx="5484277" cy="5484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3E0757-1DC6-B81D-C278-6BBC343817E9}"/>
              </a:ext>
            </a:extLst>
          </p:cNvPr>
          <p:cNvSpPr txBox="1"/>
          <p:nvPr/>
        </p:nvSpPr>
        <p:spPr>
          <a:xfrm>
            <a:off x="897417" y="514505"/>
            <a:ext cx="645953" cy="1446550"/>
          </a:xfrm>
          <a:prstGeom prst="rect">
            <a:avLst/>
          </a:prstGeom>
          <a:noFill/>
        </p:spPr>
        <p:txBody>
          <a:bodyPr wrap="square" rtlCol="0">
            <a:spAutoFit/>
          </a:bodyPr>
          <a:lstStyle/>
          <a:p>
            <a:pPr rtl="1"/>
            <a:r>
              <a:rPr lang="zh-CN" altLang="en-US" sz="8800" b="1">
                <a:solidFill>
                  <a:schemeClr val="accent1"/>
                </a:solidFill>
              </a:rPr>
              <a:t>“</a:t>
            </a:r>
          </a:p>
        </p:txBody>
      </p:sp>
      <p:sp>
        <p:nvSpPr>
          <p:cNvPr id="4" name="TextBox 3">
            <a:extLst>
              <a:ext uri="{FF2B5EF4-FFF2-40B4-BE49-F238E27FC236}">
                <a16:creationId xmlns:a16="http://schemas.microsoft.com/office/drawing/2014/main" id="{8EDC7199-D608-4E24-47D6-3E07990C4116}"/>
              </a:ext>
            </a:extLst>
          </p:cNvPr>
          <p:cNvSpPr txBox="1"/>
          <p:nvPr/>
        </p:nvSpPr>
        <p:spPr>
          <a:xfrm>
            <a:off x="11311403" y="381850"/>
            <a:ext cx="645953" cy="1446550"/>
          </a:xfrm>
          <a:prstGeom prst="rect">
            <a:avLst/>
          </a:prstGeom>
          <a:noFill/>
        </p:spPr>
        <p:txBody>
          <a:bodyPr wrap="square" rtlCol="0">
            <a:spAutoFit/>
          </a:bodyPr>
          <a:lstStyle/>
          <a:p>
            <a:pPr rtl="1"/>
            <a:r>
              <a:rPr lang="zh-CN" altLang="en-US" sz="8800" b="1" i="1">
                <a:solidFill>
                  <a:schemeClr val="accent1"/>
                </a:solidFill>
              </a:rPr>
              <a:t>”</a:t>
            </a:r>
            <a:endParaRPr lang="en-HU" sz="8800" b="1">
              <a:solidFill>
                <a:schemeClr val="accent1"/>
              </a:solidFill>
            </a:endParaRPr>
          </a:p>
        </p:txBody>
      </p:sp>
      <p:sp>
        <p:nvSpPr>
          <p:cNvPr id="9" name="Oval 8">
            <a:extLst>
              <a:ext uri="{FF2B5EF4-FFF2-40B4-BE49-F238E27FC236}">
                <a16:creationId xmlns:a16="http://schemas.microsoft.com/office/drawing/2014/main" id="{9529CC48-787E-2AB0-74C6-BD3CB080BC99}"/>
              </a:ext>
            </a:extLst>
          </p:cNvPr>
          <p:cNvSpPr/>
          <p:nvPr/>
        </p:nvSpPr>
        <p:spPr>
          <a:xfrm>
            <a:off x="6746240" y="2378479"/>
            <a:ext cx="3373120" cy="33731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6" name="Picture 7">
            <a:extLst>
              <a:ext uri="{FF2B5EF4-FFF2-40B4-BE49-F238E27FC236}">
                <a16:creationId xmlns:a16="http://schemas.microsoft.com/office/drawing/2014/main" id="{2CDE4782-C499-453D-96B7-39DE6C061A8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t="5782" b="5782"/>
          <a:stretch/>
        </p:blipFill>
        <p:spPr bwMode="auto">
          <a:xfrm>
            <a:off x="6264998" y="2168285"/>
            <a:ext cx="4245849" cy="37548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EC11FA-8644-1640-3629-B4F766ECFCAB}"/>
              </a:ext>
            </a:extLst>
          </p:cNvPr>
          <p:cNvSpPr txBox="1"/>
          <p:nvPr/>
        </p:nvSpPr>
        <p:spPr>
          <a:xfrm>
            <a:off x="1932888" y="6094722"/>
            <a:ext cx="3652623" cy="369332"/>
          </a:xfrm>
          <a:prstGeom prst="rect">
            <a:avLst/>
          </a:prstGeom>
          <a:noFill/>
        </p:spPr>
        <p:txBody>
          <a:bodyPr wrap="square" rtlCol="0">
            <a:spAutoFit/>
          </a:bodyPr>
          <a:lstStyle/>
          <a:p>
            <a:pPr algn="ctr" rtl="1"/>
            <a:r>
              <a:rPr lang="ar-SA" altLang="en-US" i="1">
                <a:latin typeface="Trebuchet MS" panose="020B0703020202090204" pitchFamily="34" charset="0"/>
              </a:rPr>
              <a:t>عينة جيدة</a:t>
            </a:r>
          </a:p>
        </p:txBody>
      </p:sp>
      <p:sp>
        <p:nvSpPr>
          <p:cNvPr id="11" name="TextBox 10">
            <a:extLst>
              <a:ext uri="{FF2B5EF4-FFF2-40B4-BE49-F238E27FC236}">
                <a16:creationId xmlns:a16="http://schemas.microsoft.com/office/drawing/2014/main" id="{E67776B2-43D7-D403-4D5B-1A5E9ED708C8}"/>
              </a:ext>
            </a:extLst>
          </p:cNvPr>
          <p:cNvSpPr txBox="1"/>
          <p:nvPr/>
        </p:nvSpPr>
        <p:spPr>
          <a:xfrm>
            <a:off x="6671300" y="6094722"/>
            <a:ext cx="3652623" cy="369332"/>
          </a:xfrm>
          <a:prstGeom prst="rect">
            <a:avLst/>
          </a:prstGeom>
          <a:noFill/>
        </p:spPr>
        <p:txBody>
          <a:bodyPr wrap="square" rtlCol="0">
            <a:spAutoFit/>
          </a:bodyPr>
          <a:lstStyle/>
          <a:p>
            <a:pPr algn="ctr" rtl="1"/>
            <a:r>
              <a:rPr lang="ar-SA" altLang="en-US" sz="1800" i="1">
                <a:latin typeface="Trebuchet MS" panose="020B0703020202090204" pitchFamily="34" charset="0"/>
              </a:rPr>
              <a:t>عينة سيئة</a:t>
            </a:r>
          </a:p>
        </p:txBody>
      </p:sp>
    </p:spTree>
    <p:extLst>
      <p:ext uri="{BB962C8B-B14F-4D97-AF65-F5344CB8AC3E}">
        <p14:creationId xmlns:p14="http://schemas.microsoft.com/office/powerpoint/2010/main" val="1913648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DB170D-A389-9593-DD69-D85E53BEB7E8}"/>
              </a:ext>
            </a:extLst>
          </p:cNvPr>
          <p:cNvSpPr/>
          <p:nvPr/>
        </p:nvSpPr>
        <p:spPr>
          <a:xfrm>
            <a:off x="768344" y="1329745"/>
            <a:ext cx="10655312"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7E5543FA-CC1F-46E2-B712-1773048BB41D}"/>
              </a:ext>
            </a:extLst>
          </p:cNvPr>
          <p:cNvSpPr>
            <a:spLocks noGrp="1"/>
          </p:cNvSpPr>
          <p:nvPr>
            <p:ph type="title"/>
          </p:nvPr>
        </p:nvSpPr>
        <p:spPr>
          <a:xfrm>
            <a:off x="768344" y="106672"/>
            <a:ext cx="10655312" cy="1499616"/>
          </a:xfrm>
        </p:spPr>
        <p:txBody>
          <a:bodyPr>
            <a:normAutofit/>
          </a:bodyPr>
          <a:lstStyle/>
          <a:p>
            <a:pPr rtl="1"/>
            <a:r>
              <a:rPr lang="ar-SA" altLang="en-US" sz="4400"/>
              <a:t>نتائج جمع العينات</a:t>
            </a:r>
          </a:p>
        </p:txBody>
      </p:sp>
      <p:sp>
        <p:nvSpPr>
          <p:cNvPr id="4" name="TextBox 3">
            <a:extLst>
              <a:ext uri="{FF2B5EF4-FFF2-40B4-BE49-F238E27FC236}">
                <a16:creationId xmlns:a16="http://schemas.microsoft.com/office/drawing/2014/main" id="{14AA8381-CA71-44C9-B5DB-715D69498671}"/>
              </a:ext>
            </a:extLst>
          </p:cNvPr>
          <p:cNvSpPr txBox="1"/>
          <p:nvPr/>
        </p:nvSpPr>
        <p:spPr>
          <a:xfrm>
            <a:off x="882595" y="1396059"/>
            <a:ext cx="10432111" cy="430887"/>
          </a:xfrm>
          <a:prstGeom prst="rect">
            <a:avLst/>
          </a:prstGeom>
          <a:noFill/>
        </p:spPr>
        <p:txBody>
          <a:bodyPr wrap="square" lIns="91440" tIns="45720" rIns="91440" bIns="45720" rtlCol="0" anchor="t">
            <a:spAutoFit/>
          </a:bodyPr>
          <a:lstStyle/>
          <a:p>
            <a:pPr algn="ctr" rtl="1">
              <a:buClr>
                <a:schemeClr val="accent3"/>
              </a:buClr>
            </a:pPr>
            <a:r>
              <a:rPr lang="ar-SA" altLang="en-US" sz="2200">
                <a:solidFill>
                  <a:schemeClr val="bg2">
                    <a:lumMod val="25000"/>
                  </a:schemeClr>
                </a:solidFill>
                <a:latin typeface="Trebuchet MS" panose="020B0703020202090204" pitchFamily="34" charset="0"/>
              </a:rPr>
              <a:t>الخطوة الأولى لإجراء أي نوع من الفحوصات للكوليرا هي جمع عينات كافية</a:t>
            </a:r>
            <a:endParaRPr kumimoji="0" lang="fr-FR" sz="2200" u="none" strike="noStrike" kern="1200" cap="none" spc="0" normalizeH="0" baseline="0" noProof="0">
              <a:ln>
                <a:noFill/>
              </a:ln>
              <a:solidFill>
                <a:schemeClr val="bg2">
                  <a:lumMod val="25000"/>
                </a:schemeClr>
              </a:solidFill>
              <a:effectLst/>
              <a:uLnTx/>
              <a:uFillTx/>
              <a:latin typeface="Trebuchet MS" panose="020B0703020202090204" pitchFamily="34" charset="0"/>
            </a:endParaRPr>
          </a:p>
        </p:txBody>
      </p:sp>
      <p:sp>
        <p:nvSpPr>
          <p:cNvPr id="7" name="TextBox 6">
            <a:extLst>
              <a:ext uri="{FF2B5EF4-FFF2-40B4-BE49-F238E27FC236}">
                <a16:creationId xmlns:a16="http://schemas.microsoft.com/office/drawing/2014/main" id="{14AA8381-CA71-44C9-B5DB-715D69498671}"/>
              </a:ext>
            </a:extLst>
          </p:cNvPr>
          <p:cNvSpPr txBox="1"/>
          <p:nvPr/>
        </p:nvSpPr>
        <p:spPr>
          <a:xfrm>
            <a:off x="768345" y="2098323"/>
            <a:ext cx="4975150" cy="2693045"/>
          </a:xfrm>
          <a:prstGeom prst="rect">
            <a:avLst/>
          </a:prstGeom>
          <a:noFill/>
        </p:spPr>
        <p:txBody>
          <a:bodyPr wrap="square" lIns="91440" tIns="45720" rIns="91440" bIns="45720" rtlCol="0" anchor="t">
            <a:spAutoFit/>
          </a:bodyPr>
          <a:lstStyle/>
          <a:p>
            <a:pPr algn="r" rtl="1">
              <a:spcAft>
                <a:spcPts val="600"/>
              </a:spcAft>
              <a:buClr>
                <a:schemeClr val="accent3"/>
              </a:buClr>
              <a:buSzPct val="150000"/>
            </a:pPr>
            <a:r>
              <a:rPr lang="ar-SA" altLang="en-US" sz="2400">
                <a:latin typeface="Trebuchet MS"/>
              </a:rPr>
              <a:t>نتائج جمع العينات ونقلها بشكل كافٍ:</a:t>
            </a:r>
          </a:p>
          <a:p>
            <a:pPr marL="800100" lvl="1" indent="-342900" algn="r" rtl="1">
              <a:spcAft>
                <a:spcPts val="1200"/>
              </a:spcAft>
              <a:buClr>
                <a:schemeClr val="accent3"/>
              </a:buClr>
              <a:buFont typeface="Arial" panose="020B0604020202020204" pitchFamily="34" charset="0"/>
              <a:buChar char="•"/>
            </a:pPr>
            <a:r>
              <a:rPr lang="ar-SA" altLang="en-US" sz="2000">
                <a:latin typeface="Trebuchet MS"/>
              </a:rPr>
              <a:t>نتائج اختبار دقيقة وموثوقة</a:t>
            </a:r>
          </a:p>
          <a:p>
            <a:pPr marL="800100" lvl="1" indent="-342900" algn="r" rtl="1">
              <a:spcAft>
                <a:spcPts val="1200"/>
              </a:spcAft>
              <a:buClr>
                <a:schemeClr val="accent3"/>
              </a:buClr>
              <a:buFont typeface="Arial" panose="020B0604020202020204" pitchFamily="34" charset="0"/>
              <a:buChar char="•"/>
            </a:pPr>
            <a:r>
              <a:rPr lang="ar-SA" altLang="en-US" sz="2000">
                <a:latin typeface="Trebuchet MS"/>
              </a:rPr>
              <a:t>تشخيص صحيح وعلاج فعال</a:t>
            </a:r>
            <a:endParaRPr lang="en-US" sz="2000">
              <a:latin typeface="Trebuchet MS" panose="020B0703020202090204" pitchFamily="34" charset="0"/>
            </a:endParaRPr>
          </a:p>
          <a:p>
            <a:pPr marL="800100" lvl="1" indent="-342900" algn="r" rtl="1">
              <a:spcAft>
                <a:spcPts val="1200"/>
              </a:spcAft>
              <a:buClr>
                <a:schemeClr val="accent3"/>
              </a:buClr>
              <a:buFont typeface="Arial" panose="020B0604020202020204" pitchFamily="34" charset="0"/>
              <a:buChar char="•"/>
            </a:pPr>
            <a:r>
              <a:rPr lang="ar-SA" altLang="en-US" sz="2000">
                <a:latin typeface="Trebuchet MS"/>
              </a:rPr>
              <a:t>الإبلاغ في الوقت المحدد عن نتائج الاختبار</a:t>
            </a:r>
          </a:p>
          <a:p>
            <a:pPr marL="800100" lvl="1" indent="-342900" algn="r" rtl="1">
              <a:spcAft>
                <a:spcPts val="1200"/>
              </a:spcAft>
              <a:buClr>
                <a:schemeClr val="accent3"/>
              </a:buClr>
              <a:buFont typeface="Arial" panose="020B0604020202020204" pitchFamily="34" charset="0"/>
              <a:buChar char="•"/>
            </a:pPr>
            <a:r>
              <a:rPr lang="ar-SA" altLang="en-US" sz="2000">
                <a:latin typeface="Trebuchet MS"/>
              </a:rPr>
              <a:t>ارتفاع مستوى رضا العملاء</a:t>
            </a:r>
          </a:p>
          <a:p>
            <a:pPr marL="800100" lvl="1" indent="-342900" algn="r" rtl="1">
              <a:spcAft>
                <a:spcPts val="1200"/>
              </a:spcAft>
              <a:buClr>
                <a:schemeClr val="accent3"/>
              </a:buClr>
              <a:buFont typeface="Arial" panose="020B0604020202020204" pitchFamily="34" charset="0"/>
              <a:buChar char="•"/>
            </a:pPr>
            <a:r>
              <a:rPr lang="ar-SA" altLang="en-US" sz="2000">
                <a:latin typeface="Trebuchet MS"/>
              </a:rPr>
              <a:t>انخفاض التكاليف</a:t>
            </a:r>
          </a:p>
        </p:txBody>
      </p:sp>
      <p:sp>
        <p:nvSpPr>
          <p:cNvPr id="8" name="TextBox 7">
            <a:extLst>
              <a:ext uri="{FF2B5EF4-FFF2-40B4-BE49-F238E27FC236}">
                <a16:creationId xmlns:a16="http://schemas.microsoft.com/office/drawing/2014/main" id="{14AA8381-CA71-44C9-B5DB-715D69498671}"/>
              </a:ext>
            </a:extLst>
          </p:cNvPr>
          <p:cNvSpPr txBox="1"/>
          <p:nvPr/>
        </p:nvSpPr>
        <p:spPr>
          <a:xfrm>
            <a:off x="5958978" y="2112252"/>
            <a:ext cx="5295569" cy="4385816"/>
          </a:xfrm>
          <a:prstGeom prst="rect">
            <a:avLst/>
          </a:prstGeom>
          <a:noFill/>
        </p:spPr>
        <p:txBody>
          <a:bodyPr wrap="square" lIns="91440" tIns="45720" rIns="91440" bIns="45720" rtlCol="0" anchor="t">
            <a:spAutoFit/>
          </a:bodyPr>
          <a:lstStyle/>
          <a:p>
            <a:pPr algn="r" rtl="1">
              <a:spcAft>
                <a:spcPts val="600"/>
              </a:spcAft>
              <a:buClr>
                <a:schemeClr val="accent3"/>
              </a:buClr>
              <a:buSzPct val="150000"/>
            </a:pPr>
            <a:r>
              <a:rPr lang="ar-SA" altLang="en-US" sz="2400">
                <a:latin typeface="Trebuchet MS"/>
              </a:rPr>
              <a:t>نتائج جمع العينات ونقلها بشكل غير كافٍ:</a:t>
            </a:r>
            <a:endParaRPr lang="en-US" sz="2400">
              <a:latin typeface="Trebuchet MS" panose="020B0703020202090204" pitchFamily="34" charset="0"/>
            </a:endParaRP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نتائج اختبار مشكوك فيها</a:t>
            </a: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تشخيص غير صحيح وعلاج غير فعال في حالة الحاجة إلى المضادات الحيوية</a:t>
            </a: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تأخيرات في الإبلاغ عن نتائج الاختبار</a:t>
            </a: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إعادة الاختبار غير الضرورية</a:t>
            </a: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انخفاض مستوى رضا العملاء</a:t>
            </a: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زيادة التكاليف</a:t>
            </a: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إصابة</a:t>
            </a:r>
          </a:p>
          <a:p>
            <a:pPr marL="800100" lvl="1" indent="-342900" algn="r" rtl="1">
              <a:spcAft>
                <a:spcPts val="1200"/>
              </a:spcAft>
              <a:buClr>
                <a:schemeClr val="accent3"/>
              </a:buClr>
              <a:buFont typeface="Arial" panose="020B0604020202020204" pitchFamily="34" charset="0"/>
              <a:buChar char="•"/>
            </a:pPr>
            <a:r>
              <a:rPr lang="ar-SA" altLang="en-US" sz="2000">
                <a:latin typeface="Trebuchet MS" panose="020B0703020202090204" pitchFamily="34" charset="0"/>
              </a:rPr>
              <a:t>وفاة</a:t>
            </a:r>
            <a:endParaRPr kumimoji="0" lang="fr-FR" sz="2000" u="none" strike="noStrike" kern="1200" cap="none" spc="0" normalizeH="0" baseline="0" noProof="0">
              <a:ln>
                <a:noFill/>
              </a:ln>
              <a:solidFill>
                <a:srgbClr val="414142"/>
              </a:solidFill>
              <a:effectLst/>
              <a:uLnTx/>
              <a:uFillTx/>
              <a:latin typeface="Trebuchet MS" panose="020B0703020202090204" pitchFamily="34" charset="0"/>
            </a:endParaRPr>
          </a:p>
        </p:txBody>
      </p:sp>
      <p:cxnSp>
        <p:nvCxnSpPr>
          <p:cNvPr id="10" name="Straight Connector 9">
            <a:extLst>
              <a:ext uri="{FF2B5EF4-FFF2-40B4-BE49-F238E27FC236}">
                <a16:creationId xmlns:a16="http://schemas.microsoft.com/office/drawing/2014/main" id="{0EBB3680-620F-90AB-9166-89953538D854}"/>
              </a:ext>
            </a:extLst>
          </p:cNvPr>
          <p:cNvCxnSpPr>
            <a:cxnSpLocks/>
          </p:cNvCxnSpPr>
          <p:nvPr/>
        </p:nvCxnSpPr>
        <p:spPr>
          <a:xfrm>
            <a:off x="6096000" y="2098323"/>
            <a:ext cx="0" cy="4702999"/>
          </a:xfrm>
          <a:prstGeom prst="line">
            <a:avLst/>
          </a:prstGeom>
        </p:spPr>
        <p:style>
          <a:lnRef idx="1">
            <a:schemeClr val="dk1"/>
          </a:lnRef>
          <a:fillRef idx="0">
            <a:schemeClr val="dk1"/>
          </a:fillRef>
          <a:effectRef idx="0">
            <a:schemeClr val="dk1"/>
          </a:effectRef>
          <a:fontRef idx="minor">
            <a:schemeClr val="tx1"/>
          </a:fontRef>
        </p:style>
      </p:cxnSp>
      <p:sp>
        <p:nvSpPr>
          <p:cNvPr id="5" name="Google Shape;18;p31">
            <a:extLst>
              <a:ext uri="{FF2B5EF4-FFF2-40B4-BE49-F238E27FC236}">
                <a16:creationId xmlns:a16="http://schemas.microsoft.com/office/drawing/2014/main" id="{C2EDF174-773D-97DB-CD70-8FA864CD7973}"/>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sz="1200">
                <a:solidFill>
                  <a:schemeClr val="tx1">
                    <a:lumMod val="40000"/>
                    <a:lumOff val="60000"/>
                  </a:schemeClr>
                </a:solidFill>
              </a:rPr>
              <a:t>6</a:t>
            </a:r>
            <a:r>
              <a:rPr lang="zh-CN" altLang="en-US" sz="1200">
                <a:solidFill>
                  <a:schemeClr val="tx1">
                    <a:lumMod val="40000"/>
                    <a:lumOff val="60000"/>
                  </a:schemeClr>
                </a:solidFill>
              </a:rPr>
              <a:t> /</a:t>
            </a:r>
            <a:r>
              <a:rPr lang="en-US" altLang="zh-CN" sz="1200"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2421413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7045C9-55F8-6DC4-2225-61BFCEF2DC84}"/>
              </a:ext>
            </a:extLst>
          </p:cNvPr>
          <p:cNvSpPr/>
          <p:nvPr/>
        </p:nvSpPr>
        <p:spPr>
          <a:xfrm>
            <a:off x="760093" y="1582306"/>
            <a:ext cx="10671815" cy="532738"/>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45D85B06-7897-ADF7-C242-CC18D0057831}"/>
              </a:ext>
            </a:extLst>
          </p:cNvPr>
          <p:cNvSpPr>
            <a:spLocks noGrp="1"/>
          </p:cNvSpPr>
          <p:nvPr>
            <p:ph type="title"/>
          </p:nvPr>
        </p:nvSpPr>
        <p:spPr>
          <a:xfrm>
            <a:off x="768344" y="256504"/>
            <a:ext cx="10655312" cy="1325802"/>
          </a:xfrm>
        </p:spPr>
        <p:txBody>
          <a:bodyPr>
            <a:normAutofit/>
          </a:bodyPr>
          <a:lstStyle/>
          <a:p>
            <a:pPr rtl="1"/>
            <a:r>
              <a:rPr lang="ar-SA" altLang="en-US" sz="4400"/>
              <a:t>معايير العينة لفحص الكوليرا</a:t>
            </a:r>
            <a:endParaRPr lang="fr-FR" sz="4400"/>
          </a:p>
        </p:txBody>
      </p:sp>
      <p:sp>
        <p:nvSpPr>
          <p:cNvPr id="3" name="Content Placeholder 2">
            <a:extLst>
              <a:ext uri="{FF2B5EF4-FFF2-40B4-BE49-F238E27FC236}">
                <a16:creationId xmlns:a16="http://schemas.microsoft.com/office/drawing/2014/main" id="{4BFFC1F5-D37A-915F-36A5-48F5B10E0FF8}"/>
              </a:ext>
            </a:extLst>
          </p:cNvPr>
          <p:cNvSpPr>
            <a:spLocks noGrp="1"/>
          </p:cNvSpPr>
          <p:nvPr>
            <p:ph idx="1"/>
          </p:nvPr>
        </p:nvSpPr>
        <p:spPr>
          <a:xfrm>
            <a:off x="909431" y="1664704"/>
            <a:ext cx="10373139" cy="450340"/>
          </a:xfrm>
        </p:spPr>
        <p:txBody>
          <a:bodyPr>
            <a:normAutofit/>
          </a:bodyPr>
          <a:lstStyle/>
          <a:p>
            <a:pPr marL="0" indent="0" algn="ctr" rtl="1">
              <a:buNone/>
            </a:pPr>
            <a:r>
              <a:rPr lang="ar-SA" altLang="en-US" sz="2400">
                <a:solidFill>
                  <a:schemeClr val="bg2">
                    <a:lumMod val="25000"/>
                  </a:schemeClr>
                </a:solidFill>
              </a:rPr>
              <a:t>البراز أو المسحات المستقيمية هي أنواع العينات الموصى بها لفحص الكوليرا</a:t>
            </a:r>
          </a:p>
        </p:txBody>
      </p:sp>
      <p:sp>
        <p:nvSpPr>
          <p:cNvPr id="5" name="TextBox 4">
            <a:extLst>
              <a:ext uri="{FF2B5EF4-FFF2-40B4-BE49-F238E27FC236}">
                <a16:creationId xmlns:a16="http://schemas.microsoft.com/office/drawing/2014/main" id="{D6AEF7D8-444F-1B1F-A52D-CED32E907F36}"/>
              </a:ext>
            </a:extLst>
          </p:cNvPr>
          <p:cNvSpPr txBox="1"/>
          <p:nvPr/>
        </p:nvSpPr>
        <p:spPr>
          <a:xfrm>
            <a:off x="768344" y="2393211"/>
            <a:ext cx="10655312" cy="430887"/>
          </a:xfrm>
          <a:prstGeom prst="rect">
            <a:avLst/>
          </a:prstGeom>
          <a:noFill/>
        </p:spPr>
        <p:txBody>
          <a:bodyPr wrap="square">
            <a:spAutoFit/>
          </a:bodyPr>
          <a:lstStyle/>
          <a:p>
            <a:pPr algn="ctr" rtl="1">
              <a:spcAft>
                <a:spcPts val="600"/>
              </a:spcAft>
              <a:buClr>
                <a:schemeClr val="accent1"/>
              </a:buClr>
              <a:buSzPct val="150000"/>
            </a:pPr>
            <a:r>
              <a:rPr lang="ar-SA" altLang="en-US" sz="2200">
                <a:latin typeface="Trebuchet MS" panose="020B0703020202090204" pitchFamily="34" charset="0"/>
              </a:rPr>
              <a:t>يجب جمع العينات من المرضى الذين:</a:t>
            </a:r>
          </a:p>
        </p:txBody>
      </p:sp>
      <p:grpSp>
        <p:nvGrpSpPr>
          <p:cNvPr id="30" name="Group 29">
            <a:extLst>
              <a:ext uri="{FF2B5EF4-FFF2-40B4-BE49-F238E27FC236}">
                <a16:creationId xmlns:a16="http://schemas.microsoft.com/office/drawing/2014/main" id="{5D1951A7-0191-B106-5793-9ED39E4FB0EB}"/>
              </a:ext>
            </a:extLst>
          </p:cNvPr>
          <p:cNvGrpSpPr/>
          <p:nvPr/>
        </p:nvGrpSpPr>
        <p:grpSpPr>
          <a:xfrm>
            <a:off x="801700" y="3101083"/>
            <a:ext cx="3348001" cy="3116837"/>
            <a:chOff x="909763" y="3348486"/>
            <a:chExt cx="3348001" cy="3116837"/>
          </a:xfrm>
        </p:grpSpPr>
        <p:sp>
          <p:nvSpPr>
            <p:cNvPr id="23" name="Rectangle 22">
              <a:extLst>
                <a:ext uri="{FF2B5EF4-FFF2-40B4-BE49-F238E27FC236}">
                  <a16:creationId xmlns:a16="http://schemas.microsoft.com/office/drawing/2014/main" id="{6F1D9D05-C50F-91D5-44BD-53ACC8F47C27}"/>
                </a:ext>
              </a:extLst>
            </p:cNvPr>
            <p:cNvSpPr/>
            <p:nvPr/>
          </p:nvSpPr>
          <p:spPr>
            <a:xfrm>
              <a:off x="909764" y="3429000"/>
              <a:ext cx="3348000"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sp>
          <p:nvSpPr>
            <p:cNvPr id="8" name="TextBox 7">
              <a:extLst>
                <a:ext uri="{FF2B5EF4-FFF2-40B4-BE49-F238E27FC236}">
                  <a16:creationId xmlns:a16="http://schemas.microsoft.com/office/drawing/2014/main" id="{5CA2D91D-0657-56F4-86E3-FE118BEFEB0E}"/>
                </a:ext>
              </a:extLst>
            </p:cNvPr>
            <p:cNvSpPr txBox="1"/>
            <p:nvPr/>
          </p:nvSpPr>
          <p:spPr>
            <a:xfrm>
              <a:off x="909763" y="3681184"/>
              <a:ext cx="3150654" cy="1107996"/>
            </a:xfrm>
            <a:prstGeom prst="rect">
              <a:avLst/>
            </a:prstGeom>
            <a:noFill/>
          </p:spPr>
          <p:txBody>
            <a:bodyPr wrap="square" lIns="91440" tIns="45720" rIns="91440" bIns="45720" anchor="t">
              <a:spAutoFit/>
            </a:bodyPr>
            <a:lstStyle/>
            <a:p>
              <a:pPr marL="173355" lvl="1" algn="r" rtl="1">
                <a:buClr>
                  <a:schemeClr val="accent1"/>
                </a:buClr>
              </a:pPr>
              <a:r>
                <a:rPr lang="ar-SA" altLang="en-US" sz="2200">
                  <a:latin typeface="Trebuchet MS"/>
                </a:rPr>
                <a:t>يلائمون تعريف الحالة المشتبه بها للكوليرا ضمن استراتيجية الاختبار</a:t>
              </a:r>
              <a:endParaRPr lang="en-US" sz="2200">
                <a:solidFill>
                  <a:srgbClr val="FF0000"/>
                </a:solidFill>
                <a:latin typeface="Trebuchet MS"/>
              </a:endParaRPr>
            </a:p>
          </p:txBody>
        </p:sp>
        <p:sp>
          <p:nvSpPr>
            <p:cNvPr id="24" name="Triangle 23">
              <a:extLst>
                <a:ext uri="{FF2B5EF4-FFF2-40B4-BE49-F238E27FC236}">
                  <a16:creationId xmlns:a16="http://schemas.microsoft.com/office/drawing/2014/main" id="{E7B53EB4-75A1-C862-EF27-00DDD6D25C76}"/>
                </a:ext>
              </a:extLst>
            </p:cNvPr>
            <p:cNvSpPr/>
            <p:nvPr/>
          </p:nvSpPr>
          <p:spPr>
            <a:xfrm rot="10800000">
              <a:off x="1111388"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grpSp>
        <p:nvGrpSpPr>
          <p:cNvPr id="31" name="Group 30">
            <a:extLst>
              <a:ext uri="{FF2B5EF4-FFF2-40B4-BE49-F238E27FC236}">
                <a16:creationId xmlns:a16="http://schemas.microsoft.com/office/drawing/2014/main" id="{E6E7E8C4-E5B6-230F-60AB-8E586FA0B195}"/>
              </a:ext>
            </a:extLst>
          </p:cNvPr>
          <p:cNvGrpSpPr/>
          <p:nvPr/>
        </p:nvGrpSpPr>
        <p:grpSpPr>
          <a:xfrm>
            <a:off x="4517960" y="3101083"/>
            <a:ext cx="3346695" cy="3116837"/>
            <a:chOff x="4583266" y="3348486"/>
            <a:chExt cx="3346695" cy="3116837"/>
          </a:xfrm>
        </p:grpSpPr>
        <p:sp>
          <p:nvSpPr>
            <p:cNvPr id="26" name="Rectangle 25">
              <a:extLst>
                <a:ext uri="{FF2B5EF4-FFF2-40B4-BE49-F238E27FC236}">
                  <a16:creationId xmlns:a16="http://schemas.microsoft.com/office/drawing/2014/main" id="{7FEDD69D-5F07-AB71-C7D4-232CE9D7E875}"/>
                </a:ext>
              </a:extLst>
            </p:cNvPr>
            <p:cNvSpPr/>
            <p:nvPr/>
          </p:nvSpPr>
          <p:spPr>
            <a:xfrm>
              <a:off x="4583266" y="3429000"/>
              <a:ext cx="3346695"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sp>
          <p:nvSpPr>
            <p:cNvPr id="10" name="TextBox 9">
              <a:extLst>
                <a:ext uri="{FF2B5EF4-FFF2-40B4-BE49-F238E27FC236}">
                  <a16:creationId xmlns:a16="http://schemas.microsoft.com/office/drawing/2014/main" id="{8A197DAF-8D35-8E2D-5120-69B3DD413770}"/>
                </a:ext>
              </a:extLst>
            </p:cNvPr>
            <p:cNvSpPr txBox="1"/>
            <p:nvPr/>
          </p:nvSpPr>
          <p:spPr>
            <a:xfrm>
              <a:off x="4593535" y="3681184"/>
              <a:ext cx="3200350" cy="1446550"/>
            </a:xfrm>
            <a:prstGeom prst="rect">
              <a:avLst/>
            </a:prstGeom>
            <a:noFill/>
          </p:spPr>
          <p:txBody>
            <a:bodyPr wrap="square" lIns="91440" tIns="45720" rIns="91440" bIns="45720" anchor="t">
              <a:spAutoFit/>
            </a:bodyPr>
            <a:lstStyle/>
            <a:p>
              <a:pPr marL="173355" lvl="1" algn="r" rtl="1">
                <a:buClr>
                  <a:schemeClr val="accent1"/>
                </a:buClr>
              </a:pPr>
              <a:r>
                <a:rPr lang="ar-SA" altLang="en-US" sz="2200">
                  <a:latin typeface="Trebuchet MS"/>
                </a:rPr>
                <a:t>يفضل أن يكونوا في غضون 4 أيام من ظهور الأعراض (عندما توجد البكتيريا بأعداد أكبر في البراز)</a:t>
              </a:r>
              <a:endParaRPr lang="en-US">
                <a:latin typeface="Trebuchet MS"/>
              </a:endParaRPr>
            </a:p>
          </p:txBody>
        </p:sp>
        <p:sp>
          <p:nvSpPr>
            <p:cNvPr id="27" name="Triangle 26">
              <a:extLst>
                <a:ext uri="{FF2B5EF4-FFF2-40B4-BE49-F238E27FC236}">
                  <a16:creationId xmlns:a16="http://schemas.microsoft.com/office/drawing/2014/main" id="{01BCD1B1-52BB-DB33-5EDF-C7A39FD6BBD1}"/>
                </a:ext>
              </a:extLst>
            </p:cNvPr>
            <p:cNvSpPr/>
            <p:nvPr/>
          </p:nvSpPr>
          <p:spPr>
            <a:xfrm rot="10800000">
              <a:off x="4784890"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grpSp>
        <p:nvGrpSpPr>
          <p:cNvPr id="32" name="Group 31">
            <a:extLst>
              <a:ext uri="{FF2B5EF4-FFF2-40B4-BE49-F238E27FC236}">
                <a16:creationId xmlns:a16="http://schemas.microsoft.com/office/drawing/2014/main" id="{F9B8201B-7073-7DCF-D55D-6D1A41A3ECE5}"/>
              </a:ext>
            </a:extLst>
          </p:cNvPr>
          <p:cNvGrpSpPr/>
          <p:nvPr/>
        </p:nvGrpSpPr>
        <p:grpSpPr>
          <a:xfrm>
            <a:off x="8232914" y="3101083"/>
            <a:ext cx="3348000" cy="3116837"/>
            <a:chOff x="8232914" y="3348486"/>
            <a:chExt cx="3348000" cy="3116837"/>
          </a:xfrm>
        </p:grpSpPr>
        <p:sp>
          <p:nvSpPr>
            <p:cNvPr id="28" name="Rectangle 27">
              <a:extLst>
                <a:ext uri="{FF2B5EF4-FFF2-40B4-BE49-F238E27FC236}">
                  <a16:creationId xmlns:a16="http://schemas.microsoft.com/office/drawing/2014/main" id="{4F4A202E-72C1-5C87-D078-19E01C4278D3}"/>
                </a:ext>
              </a:extLst>
            </p:cNvPr>
            <p:cNvSpPr/>
            <p:nvPr/>
          </p:nvSpPr>
          <p:spPr>
            <a:xfrm>
              <a:off x="8232914" y="3429000"/>
              <a:ext cx="3348000" cy="3036323"/>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sp>
          <p:nvSpPr>
            <p:cNvPr id="12" name="TextBox 11">
              <a:extLst>
                <a:ext uri="{FF2B5EF4-FFF2-40B4-BE49-F238E27FC236}">
                  <a16:creationId xmlns:a16="http://schemas.microsoft.com/office/drawing/2014/main" id="{5985ED14-40A2-4C40-0F46-04DA212EE433}"/>
                </a:ext>
              </a:extLst>
            </p:cNvPr>
            <p:cNvSpPr txBox="1"/>
            <p:nvPr/>
          </p:nvSpPr>
          <p:spPr>
            <a:xfrm>
              <a:off x="8510000" y="3681184"/>
              <a:ext cx="2914434" cy="769441"/>
            </a:xfrm>
            <a:prstGeom prst="rect">
              <a:avLst/>
            </a:prstGeom>
            <a:noFill/>
          </p:spPr>
          <p:txBody>
            <a:bodyPr wrap="square" lIns="91440" tIns="45720" rIns="91440" bIns="45720" anchor="t">
              <a:spAutoFit/>
            </a:bodyPr>
            <a:lstStyle/>
            <a:p>
              <a:pPr marL="173355" lvl="1" algn="r" rtl="1">
                <a:buClr>
                  <a:schemeClr val="accent1"/>
                </a:buClr>
              </a:pPr>
              <a:r>
                <a:rPr lang="ar-SA" altLang="en-US" sz="2200">
                  <a:latin typeface="Trebuchet MS"/>
                </a:rPr>
                <a:t>يفضل ألا يكونوا قد تناولوا مضادات حيوية</a:t>
              </a:r>
              <a:endParaRPr lang="en-US" sz="2200">
                <a:latin typeface="Trebuchet MS"/>
              </a:endParaRPr>
            </a:p>
          </p:txBody>
        </p:sp>
        <p:sp>
          <p:nvSpPr>
            <p:cNvPr id="29" name="Triangle 28">
              <a:extLst>
                <a:ext uri="{FF2B5EF4-FFF2-40B4-BE49-F238E27FC236}">
                  <a16:creationId xmlns:a16="http://schemas.microsoft.com/office/drawing/2014/main" id="{6E0D153E-6674-F353-3903-6665591FF4BC}"/>
                </a:ext>
              </a:extLst>
            </p:cNvPr>
            <p:cNvSpPr/>
            <p:nvPr/>
          </p:nvSpPr>
          <p:spPr>
            <a:xfrm rot="10800000">
              <a:off x="8434539" y="3348486"/>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sp>
        <p:nvSpPr>
          <p:cNvPr id="7" name="TextBox 6">
            <a:extLst>
              <a:ext uri="{FF2B5EF4-FFF2-40B4-BE49-F238E27FC236}">
                <a16:creationId xmlns:a16="http://schemas.microsoft.com/office/drawing/2014/main" id="{4864397C-F12D-E647-D3BA-7E246CDF3065}"/>
              </a:ext>
            </a:extLst>
          </p:cNvPr>
          <p:cNvSpPr txBox="1"/>
          <p:nvPr/>
        </p:nvSpPr>
        <p:spPr>
          <a:xfrm>
            <a:off x="956975" y="5078751"/>
            <a:ext cx="3037452" cy="923330"/>
          </a:xfrm>
          <a:prstGeom prst="rect">
            <a:avLst/>
          </a:prstGeom>
          <a:noFill/>
          <a:ln w="190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1"/>
            <a:r>
              <a:rPr lang="ar-SA" altLang="en-US" b="1">
                <a:latin typeface="Trebuchet MS" panose="020B0703020202090204" pitchFamily="34" charset="0"/>
              </a:rPr>
              <a:t>راجع الوحدة 1: مقدمة عن الكوليرا وفحص الكوليرا</a:t>
            </a:r>
          </a:p>
        </p:txBody>
      </p:sp>
      <p:sp>
        <p:nvSpPr>
          <p:cNvPr id="9" name="Google Shape;18;p31">
            <a:extLst>
              <a:ext uri="{FF2B5EF4-FFF2-40B4-BE49-F238E27FC236}">
                <a16:creationId xmlns:a16="http://schemas.microsoft.com/office/drawing/2014/main" id="{E264A83D-F3F9-4155-3576-4E7E2C57D50A}"/>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sz="1200">
                <a:solidFill>
                  <a:schemeClr val="tx1">
                    <a:lumMod val="40000"/>
                    <a:lumOff val="60000"/>
                  </a:schemeClr>
                </a:solidFill>
              </a:rPr>
              <a:t>7</a:t>
            </a:r>
            <a:r>
              <a:rPr lang="zh-CN" altLang="en-US" sz="1200">
                <a:solidFill>
                  <a:schemeClr val="tx1">
                    <a:lumMod val="40000"/>
                    <a:lumOff val="60000"/>
                  </a:schemeClr>
                </a:solidFill>
              </a:rPr>
              <a:t> /</a:t>
            </a:r>
            <a:r>
              <a:rPr lang="en-US" altLang="zh-CN" sz="1200"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51465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CE4CB7-553D-F9DC-129C-4EE6350ABEB4}"/>
              </a:ext>
            </a:extLst>
          </p:cNvPr>
          <p:cNvSpPr/>
          <p:nvPr/>
        </p:nvSpPr>
        <p:spPr>
          <a:xfrm>
            <a:off x="683491" y="1393875"/>
            <a:ext cx="10871200" cy="1138452"/>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sp>
        <p:nvSpPr>
          <p:cNvPr id="2" name="Title 1">
            <a:extLst>
              <a:ext uri="{FF2B5EF4-FFF2-40B4-BE49-F238E27FC236}">
                <a16:creationId xmlns:a16="http://schemas.microsoft.com/office/drawing/2014/main" id="{51D7C6F0-1E31-8373-E82A-B1655F7BC554}"/>
              </a:ext>
            </a:extLst>
          </p:cNvPr>
          <p:cNvSpPr>
            <a:spLocks noGrp="1"/>
          </p:cNvSpPr>
          <p:nvPr>
            <p:ph type="title"/>
          </p:nvPr>
        </p:nvSpPr>
        <p:spPr>
          <a:xfrm>
            <a:off x="1235964" y="254442"/>
            <a:ext cx="9720072" cy="1139951"/>
          </a:xfrm>
        </p:spPr>
        <p:txBody>
          <a:bodyPr>
            <a:normAutofit/>
          </a:bodyPr>
          <a:lstStyle/>
          <a:p>
            <a:pPr rtl="1"/>
            <a:r>
              <a:rPr lang="ar-SA" altLang="en-US" sz="4000"/>
              <a:t>المضادات الحيوية</a:t>
            </a:r>
          </a:p>
        </p:txBody>
      </p:sp>
      <p:sp>
        <p:nvSpPr>
          <p:cNvPr id="7" name="TextBox 6">
            <a:extLst>
              <a:ext uri="{FF2B5EF4-FFF2-40B4-BE49-F238E27FC236}">
                <a16:creationId xmlns:a16="http://schemas.microsoft.com/office/drawing/2014/main" id="{B2C1A36F-31F8-258F-F11D-F2F8BC987BFD}"/>
              </a:ext>
            </a:extLst>
          </p:cNvPr>
          <p:cNvSpPr txBox="1"/>
          <p:nvPr/>
        </p:nvSpPr>
        <p:spPr>
          <a:xfrm>
            <a:off x="775855" y="1572663"/>
            <a:ext cx="10640291" cy="830997"/>
          </a:xfrm>
          <a:prstGeom prst="rect">
            <a:avLst/>
          </a:prstGeom>
          <a:noFill/>
        </p:spPr>
        <p:txBody>
          <a:bodyPr wrap="square" lIns="91440" tIns="45720" rIns="91440" bIns="45720" rtlCol="0" anchor="t">
            <a:spAutoFit/>
          </a:bodyPr>
          <a:lstStyle/>
          <a:p>
            <a:pPr algn="ctr" rtl="1">
              <a:spcAft>
                <a:spcPts val="600"/>
              </a:spcAft>
              <a:buClr>
                <a:srgbClr val="26BCB4"/>
              </a:buClr>
            </a:pPr>
            <a:r>
              <a:rPr lang="ar-SA" altLang="en-US" sz="2400">
                <a:solidFill>
                  <a:schemeClr val="bg2">
                    <a:lumMod val="25000"/>
                  </a:schemeClr>
                </a:solidFill>
                <a:latin typeface="Trebuchet MS"/>
              </a:rPr>
              <a:t>يجب دائمًا إعطاء الأولوية لرعاية المريض. يفضل أخذ عينات من المرضى الذين لم يتناولوا مضادات حيوية لأن المضادات الحيوية قد تقلل من عدد البكتيريا في العينة وبالتالي تؤثر على دقة الاختبار.</a:t>
            </a:r>
          </a:p>
        </p:txBody>
      </p:sp>
      <p:sp>
        <p:nvSpPr>
          <p:cNvPr id="4" name="TextBox 3">
            <a:extLst>
              <a:ext uri="{FF2B5EF4-FFF2-40B4-BE49-F238E27FC236}">
                <a16:creationId xmlns:a16="http://schemas.microsoft.com/office/drawing/2014/main" id="{A17D1A6F-6A2B-8DCB-C465-4623D6F2247C}"/>
              </a:ext>
            </a:extLst>
          </p:cNvPr>
          <p:cNvSpPr txBox="1"/>
          <p:nvPr/>
        </p:nvSpPr>
        <p:spPr>
          <a:xfrm>
            <a:off x="683491" y="2800424"/>
            <a:ext cx="10871200" cy="430887"/>
          </a:xfrm>
          <a:prstGeom prst="rect">
            <a:avLst/>
          </a:prstGeom>
          <a:noFill/>
        </p:spPr>
        <p:txBody>
          <a:bodyPr wrap="square" lIns="91440" tIns="45720" rIns="91440" bIns="45720" anchor="t">
            <a:spAutoFit/>
          </a:bodyPr>
          <a:lstStyle/>
          <a:p>
            <a:pPr algn="ctr" rtl="1">
              <a:spcAft>
                <a:spcPts val="600"/>
              </a:spcAft>
              <a:buClr>
                <a:srgbClr val="26BCB4"/>
              </a:buClr>
            </a:pPr>
            <a:r>
              <a:rPr lang="ar-SA" altLang="en-US" sz="2200">
                <a:latin typeface="Trebuchet MS"/>
              </a:rPr>
              <a:t>إذا كان المريض قد تناول مضادات حيوية، فأبلغ عن هذه المعلومات في نماذج جمع العينات:</a:t>
            </a:r>
          </a:p>
        </p:txBody>
      </p:sp>
      <p:grpSp>
        <p:nvGrpSpPr>
          <p:cNvPr id="19" name="Group 18">
            <a:extLst>
              <a:ext uri="{FF2B5EF4-FFF2-40B4-BE49-F238E27FC236}">
                <a16:creationId xmlns:a16="http://schemas.microsoft.com/office/drawing/2014/main" id="{C4A342C0-F96D-2EA6-1C5F-35074805901D}"/>
              </a:ext>
            </a:extLst>
          </p:cNvPr>
          <p:cNvGrpSpPr/>
          <p:nvPr/>
        </p:nvGrpSpPr>
        <p:grpSpPr>
          <a:xfrm>
            <a:off x="9237240" y="3457561"/>
            <a:ext cx="2400578" cy="3170099"/>
            <a:chOff x="9468150" y="4274029"/>
            <a:chExt cx="2400578" cy="3170099"/>
          </a:xfrm>
        </p:grpSpPr>
        <p:sp>
          <p:nvSpPr>
            <p:cNvPr id="9" name="Oval 8">
              <a:extLst>
                <a:ext uri="{FF2B5EF4-FFF2-40B4-BE49-F238E27FC236}">
                  <a16:creationId xmlns:a16="http://schemas.microsoft.com/office/drawing/2014/main" id="{627BE8EC-869A-07CD-C716-D93435B90CE8}"/>
                </a:ext>
              </a:extLst>
            </p:cNvPr>
            <p:cNvSpPr/>
            <p:nvPr/>
          </p:nvSpPr>
          <p:spPr>
            <a:xfrm>
              <a:off x="9468150" y="4658791"/>
              <a:ext cx="2400578" cy="2400577"/>
            </a:xfrm>
            <a:prstGeom prst="ellips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HU"/>
            </a:p>
          </p:txBody>
        </p:sp>
        <p:sp>
          <p:nvSpPr>
            <p:cNvPr id="11" name="TextBox 10">
              <a:extLst>
                <a:ext uri="{FF2B5EF4-FFF2-40B4-BE49-F238E27FC236}">
                  <a16:creationId xmlns:a16="http://schemas.microsoft.com/office/drawing/2014/main" id="{465D45A4-C23D-0F34-3B8B-736ABA97FCE7}"/>
                </a:ext>
              </a:extLst>
            </p:cNvPr>
            <p:cNvSpPr txBox="1"/>
            <p:nvPr/>
          </p:nvSpPr>
          <p:spPr>
            <a:xfrm>
              <a:off x="10117689" y="4274029"/>
              <a:ext cx="1031828" cy="3170099"/>
            </a:xfrm>
            <a:prstGeom prst="rect">
              <a:avLst/>
            </a:prstGeom>
            <a:noFill/>
          </p:spPr>
          <p:txBody>
            <a:bodyPr wrap="square" rtlCol="0">
              <a:spAutoFit/>
            </a:bodyPr>
            <a:lstStyle/>
            <a:p>
              <a:pPr rtl="1"/>
              <a:r>
                <a:rPr lang="zh-CN" altLang="en-US" sz="20000" b="1">
                  <a:solidFill>
                    <a:schemeClr val="accent4">
                      <a:lumMod val="60000"/>
                      <a:lumOff val="40000"/>
                    </a:schemeClr>
                  </a:solidFill>
                  <a:latin typeface="Trebuchet MS" panose="020B0703020202090204" pitchFamily="34" charset="0"/>
                </a:rPr>
                <a:t>!</a:t>
              </a:r>
            </a:p>
          </p:txBody>
        </p:sp>
        <p:sp>
          <p:nvSpPr>
            <p:cNvPr id="8" name="TextBox 7">
              <a:extLst>
                <a:ext uri="{FF2B5EF4-FFF2-40B4-BE49-F238E27FC236}">
                  <a16:creationId xmlns:a16="http://schemas.microsoft.com/office/drawing/2014/main" id="{6B4415BD-60B2-7268-A359-E631B77D1A12}"/>
                </a:ext>
              </a:extLst>
            </p:cNvPr>
            <p:cNvSpPr txBox="1"/>
            <p:nvPr/>
          </p:nvSpPr>
          <p:spPr>
            <a:xfrm>
              <a:off x="9544570" y="5351246"/>
              <a:ext cx="2251006" cy="707886"/>
            </a:xfrm>
            <a:prstGeom prst="rect">
              <a:avLst/>
            </a:prstGeom>
            <a:noFill/>
          </p:spPr>
          <p:txBody>
            <a:bodyPr wrap="square">
              <a:spAutoFit/>
            </a:bodyPr>
            <a:lstStyle/>
            <a:p>
              <a:pPr marL="0" lvl="1" algn="ctr" rtl="1">
                <a:spcAft>
                  <a:spcPts val="600"/>
                </a:spcAft>
                <a:buClr>
                  <a:srgbClr val="26BCB4"/>
                </a:buClr>
              </a:pPr>
              <a:r>
                <a:rPr lang="ar-SA" altLang="en-US" sz="2000" b="1">
                  <a:latin typeface="Trebuchet MS" panose="020B0703020202090204" pitchFamily="34" charset="0"/>
                </a:rPr>
                <a:t>قول إنك لا تملك معلومات </a:t>
              </a:r>
              <a:r>
                <a:rPr lang="ar-SA" altLang="en-US" sz="2000" b="1">
                  <a:solidFill>
                    <a:srgbClr val="129C94"/>
                  </a:solidFill>
                  <a:latin typeface="Trebuchet MS"/>
                </a:rPr>
                <a:t>هو بحد ذاته معلومة</a:t>
              </a:r>
            </a:p>
          </p:txBody>
        </p:sp>
      </p:grpSp>
      <p:grpSp>
        <p:nvGrpSpPr>
          <p:cNvPr id="32" name="Group 31">
            <a:extLst>
              <a:ext uri="{FF2B5EF4-FFF2-40B4-BE49-F238E27FC236}">
                <a16:creationId xmlns:a16="http://schemas.microsoft.com/office/drawing/2014/main" id="{2638DE33-0E31-765C-7134-579A902CA3B9}"/>
              </a:ext>
            </a:extLst>
          </p:cNvPr>
          <p:cNvGrpSpPr/>
          <p:nvPr/>
        </p:nvGrpSpPr>
        <p:grpSpPr>
          <a:xfrm>
            <a:off x="4104203" y="3773510"/>
            <a:ext cx="4006673" cy="571968"/>
            <a:chOff x="3512710" y="3642223"/>
            <a:chExt cx="4006673" cy="571968"/>
          </a:xfrm>
        </p:grpSpPr>
        <p:sp>
          <p:nvSpPr>
            <p:cNvPr id="26" name="Rectangle 25">
              <a:extLst>
                <a:ext uri="{FF2B5EF4-FFF2-40B4-BE49-F238E27FC236}">
                  <a16:creationId xmlns:a16="http://schemas.microsoft.com/office/drawing/2014/main" id="{1D5D628D-159E-2A43-CF63-018CF32E5566}"/>
                </a:ext>
              </a:extLst>
            </p:cNvPr>
            <p:cNvSpPr/>
            <p:nvPr/>
          </p:nvSpPr>
          <p:spPr>
            <a:xfrm>
              <a:off x="3625794" y="3642223"/>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sp>
          <p:nvSpPr>
            <p:cNvPr id="14" name="TextBox 13">
              <a:extLst>
                <a:ext uri="{FF2B5EF4-FFF2-40B4-BE49-F238E27FC236}">
                  <a16:creationId xmlns:a16="http://schemas.microsoft.com/office/drawing/2014/main" id="{66C7508B-BACC-C34A-0C2F-5CD0AF9A1F8C}"/>
                </a:ext>
              </a:extLst>
            </p:cNvPr>
            <p:cNvSpPr txBox="1"/>
            <p:nvPr/>
          </p:nvSpPr>
          <p:spPr>
            <a:xfrm>
              <a:off x="3512710" y="3715868"/>
              <a:ext cx="3681569" cy="430887"/>
            </a:xfrm>
            <a:prstGeom prst="rect">
              <a:avLst/>
            </a:prstGeom>
            <a:noFill/>
          </p:spPr>
          <p:txBody>
            <a:bodyPr wrap="square">
              <a:spAutoFit/>
            </a:bodyPr>
            <a:lstStyle/>
            <a:p>
              <a:pPr marL="0" lvl="1" algn="r" rtl="1">
                <a:spcAft>
                  <a:spcPts val="600"/>
                </a:spcAft>
                <a:buClr>
                  <a:srgbClr val="26BCB4"/>
                </a:buClr>
              </a:pPr>
              <a:r>
                <a:rPr lang="ar-SA" altLang="en-US" sz="2200">
                  <a:latin typeface="Trebuchet MS" panose="020B0703020202090204" pitchFamily="34" charset="0"/>
                </a:rPr>
                <a:t>أي مضاد حيوي تم تناوله؟</a:t>
              </a:r>
            </a:p>
          </p:txBody>
        </p:sp>
        <p:sp>
          <p:nvSpPr>
            <p:cNvPr id="29" name="Triangle 28">
              <a:extLst>
                <a:ext uri="{FF2B5EF4-FFF2-40B4-BE49-F238E27FC236}">
                  <a16:creationId xmlns:a16="http://schemas.microsoft.com/office/drawing/2014/main" id="{D7A68828-D6A1-EBE0-B291-0C4290950F8F}"/>
                </a:ext>
              </a:extLst>
            </p:cNvPr>
            <p:cNvSpPr/>
            <p:nvPr/>
          </p:nvSpPr>
          <p:spPr>
            <a:xfrm rot="5400000">
              <a:off x="3452532" y="3832940"/>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grpSp>
        <p:nvGrpSpPr>
          <p:cNvPr id="33" name="Group 32">
            <a:extLst>
              <a:ext uri="{FF2B5EF4-FFF2-40B4-BE49-F238E27FC236}">
                <a16:creationId xmlns:a16="http://schemas.microsoft.com/office/drawing/2014/main" id="{DF03FA2E-66A1-56B3-7037-1644023A97C7}"/>
              </a:ext>
            </a:extLst>
          </p:cNvPr>
          <p:cNvGrpSpPr/>
          <p:nvPr/>
        </p:nvGrpSpPr>
        <p:grpSpPr>
          <a:xfrm>
            <a:off x="4127105" y="4603280"/>
            <a:ext cx="3980111" cy="571968"/>
            <a:chOff x="3539272" y="4445304"/>
            <a:chExt cx="3980111" cy="571968"/>
          </a:xfrm>
        </p:grpSpPr>
        <p:sp>
          <p:nvSpPr>
            <p:cNvPr id="27" name="Rectangle 26">
              <a:extLst>
                <a:ext uri="{FF2B5EF4-FFF2-40B4-BE49-F238E27FC236}">
                  <a16:creationId xmlns:a16="http://schemas.microsoft.com/office/drawing/2014/main" id="{8C9E5929-0D66-B346-5C36-4CC353DCA88E}"/>
                </a:ext>
              </a:extLst>
            </p:cNvPr>
            <p:cNvSpPr/>
            <p:nvPr/>
          </p:nvSpPr>
          <p:spPr>
            <a:xfrm>
              <a:off x="3625794" y="4445304"/>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sp>
          <p:nvSpPr>
            <p:cNvPr id="16" name="TextBox 15">
              <a:extLst>
                <a:ext uri="{FF2B5EF4-FFF2-40B4-BE49-F238E27FC236}">
                  <a16:creationId xmlns:a16="http://schemas.microsoft.com/office/drawing/2014/main" id="{3F1F83BB-D544-3216-8F66-D7521EE3FC46}"/>
                </a:ext>
              </a:extLst>
            </p:cNvPr>
            <p:cNvSpPr txBox="1"/>
            <p:nvPr/>
          </p:nvSpPr>
          <p:spPr>
            <a:xfrm>
              <a:off x="4397484" y="4526670"/>
              <a:ext cx="2798063" cy="430887"/>
            </a:xfrm>
            <a:prstGeom prst="rect">
              <a:avLst/>
            </a:prstGeom>
            <a:noFill/>
          </p:spPr>
          <p:txBody>
            <a:bodyPr wrap="square">
              <a:spAutoFit/>
            </a:bodyPr>
            <a:lstStyle/>
            <a:p>
              <a:pPr marL="0" lvl="1" algn="r" rtl="1">
                <a:spcAft>
                  <a:spcPts val="600"/>
                </a:spcAft>
                <a:buClr>
                  <a:srgbClr val="26BCB4"/>
                </a:buClr>
              </a:pPr>
              <a:r>
                <a:rPr lang="ar-SA" altLang="en-US" sz="2200">
                  <a:latin typeface="Trebuchet MS" panose="020B0703020202090204" pitchFamily="34" charset="0"/>
                </a:rPr>
                <a:t>كمية / جرعة؟</a:t>
              </a:r>
            </a:p>
          </p:txBody>
        </p:sp>
        <p:sp>
          <p:nvSpPr>
            <p:cNvPr id="30" name="Triangle 29">
              <a:extLst>
                <a:ext uri="{FF2B5EF4-FFF2-40B4-BE49-F238E27FC236}">
                  <a16:creationId xmlns:a16="http://schemas.microsoft.com/office/drawing/2014/main" id="{B4B485E6-01FC-4235-F7E3-715AB5DAC329}"/>
                </a:ext>
              </a:extLst>
            </p:cNvPr>
            <p:cNvSpPr/>
            <p:nvPr/>
          </p:nvSpPr>
          <p:spPr>
            <a:xfrm rot="5400000">
              <a:off x="3459853" y="4647689"/>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grpSp>
        <p:nvGrpSpPr>
          <p:cNvPr id="34" name="Group 33">
            <a:extLst>
              <a:ext uri="{FF2B5EF4-FFF2-40B4-BE49-F238E27FC236}">
                <a16:creationId xmlns:a16="http://schemas.microsoft.com/office/drawing/2014/main" id="{39F22960-D6C8-BBB6-7405-4D7EB4CDA153}"/>
              </a:ext>
            </a:extLst>
          </p:cNvPr>
          <p:cNvGrpSpPr/>
          <p:nvPr/>
        </p:nvGrpSpPr>
        <p:grpSpPr>
          <a:xfrm>
            <a:off x="4123444" y="5446118"/>
            <a:ext cx="3987432" cy="571968"/>
            <a:chOff x="3531951" y="5288142"/>
            <a:chExt cx="3987432" cy="571968"/>
          </a:xfrm>
        </p:grpSpPr>
        <p:sp>
          <p:nvSpPr>
            <p:cNvPr id="28" name="Rectangle 27">
              <a:extLst>
                <a:ext uri="{FF2B5EF4-FFF2-40B4-BE49-F238E27FC236}">
                  <a16:creationId xmlns:a16="http://schemas.microsoft.com/office/drawing/2014/main" id="{0C375469-57C3-566D-7155-C8C8EE91C5C3}"/>
                </a:ext>
              </a:extLst>
            </p:cNvPr>
            <p:cNvSpPr/>
            <p:nvPr/>
          </p:nvSpPr>
          <p:spPr>
            <a:xfrm>
              <a:off x="3625794" y="5288142"/>
              <a:ext cx="3893589" cy="571968"/>
            </a:xfrm>
            <a:prstGeom prst="rect">
              <a:avLst/>
            </a:prstGeom>
            <a:solidFill>
              <a:schemeClr val="bg1"/>
            </a:solidFill>
            <a:ln w="3175">
              <a:solidFill>
                <a:schemeClr val="tx1">
                  <a:lumMod val="7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sp>
          <p:nvSpPr>
            <p:cNvPr id="18" name="TextBox 17">
              <a:extLst>
                <a:ext uri="{FF2B5EF4-FFF2-40B4-BE49-F238E27FC236}">
                  <a16:creationId xmlns:a16="http://schemas.microsoft.com/office/drawing/2014/main" id="{56586610-8BD9-6600-4DF0-6D016D552627}"/>
                </a:ext>
              </a:extLst>
            </p:cNvPr>
            <p:cNvSpPr txBox="1"/>
            <p:nvPr/>
          </p:nvSpPr>
          <p:spPr>
            <a:xfrm>
              <a:off x="4307034" y="5349376"/>
              <a:ext cx="2865026" cy="430887"/>
            </a:xfrm>
            <a:prstGeom prst="rect">
              <a:avLst/>
            </a:prstGeom>
            <a:noFill/>
          </p:spPr>
          <p:txBody>
            <a:bodyPr wrap="square">
              <a:spAutoFit/>
            </a:bodyPr>
            <a:lstStyle/>
            <a:p>
              <a:pPr marL="0" lvl="1" algn="r" rtl="1">
                <a:spcAft>
                  <a:spcPts val="600"/>
                </a:spcAft>
                <a:buClr>
                  <a:srgbClr val="26BCB4"/>
                </a:buClr>
              </a:pPr>
              <a:r>
                <a:rPr lang="ar-SA" altLang="en-US" sz="2200">
                  <a:latin typeface="Trebuchet MS" panose="020B0703020202090204" pitchFamily="34" charset="0"/>
                </a:rPr>
                <a:t>متى / لمدة كم؟</a:t>
              </a:r>
            </a:p>
          </p:txBody>
        </p:sp>
        <p:sp>
          <p:nvSpPr>
            <p:cNvPr id="31" name="Triangle 30">
              <a:extLst>
                <a:ext uri="{FF2B5EF4-FFF2-40B4-BE49-F238E27FC236}">
                  <a16:creationId xmlns:a16="http://schemas.microsoft.com/office/drawing/2014/main" id="{30852D35-4479-51D2-3B96-365BE5920510}"/>
                </a:ext>
              </a:extLst>
            </p:cNvPr>
            <p:cNvSpPr/>
            <p:nvPr/>
          </p:nvSpPr>
          <p:spPr>
            <a:xfrm rot="5400000">
              <a:off x="3452532" y="5451271"/>
              <a:ext cx="360008" cy="201169"/>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HU"/>
            </a:p>
          </p:txBody>
        </p:sp>
      </p:grpSp>
      <p:sp>
        <p:nvSpPr>
          <p:cNvPr id="6" name="Google Shape;18;p31">
            <a:extLst>
              <a:ext uri="{FF2B5EF4-FFF2-40B4-BE49-F238E27FC236}">
                <a16:creationId xmlns:a16="http://schemas.microsoft.com/office/drawing/2014/main" id="{11AC46F3-D049-1AEA-8AAE-56157B6B9AD2}"/>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sz="1200">
                <a:solidFill>
                  <a:schemeClr val="tx1">
                    <a:lumMod val="40000"/>
                    <a:lumOff val="60000"/>
                  </a:schemeClr>
                </a:solidFill>
              </a:rPr>
              <a:t>8</a:t>
            </a:r>
            <a:r>
              <a:rPr lang="zh-CN" altLang="en-US" sz="1200">
                <a:solidFill>
                  <a:schemeClr val="tx1">
                    <a:lumMod val="40000"/>
                    <a:lumOff val="60000"/>
                  </a:schemeClr>
                </a:solidFill>
              </a:rPr>
              <a:t> /</a:t>
            </a:r>
            <a:r>
              <a:rPr lang="en-US" altLang="zh-CN" sz="1200"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3443335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04BC-3046-9A6A-0E39-D86EE036CC6F}"/>
              </a:ext>
            </a:extLst>
          </p:cNvPr>
          <p:cNvSpPr>
            <a:spLocks noGrp="1"/>
          </p:cNvSpPr>
          <p:nvPr>
            <p:ph type="title"/>
          </p:nvPr>
        </p:nvSpPr>
        <p:spPr>
          <a:xfrm>
            <a:off x="1987420" y="370026"/>
            <a:ext cx="9603688" cy="1099641"/>
          </a:xfrm>
        </p:spPr>
        <p:txBody>
          <a:bodyPr>
            <a:normAutofit/>
          </a:bodyPr>
          <a:lstStyle/>
          <a:p>
            <a:pPr rtl="1"/>
            <a:r>
              <a:rPr lang="ar-SA" altLang="en-US" sz="4400">
                <a:latin typeface="Trebuchet MS"/>
                <a:ea typeface="Tahoma"/>
                <a:cs typeface="Tahoma"/>
              </a:rPr>
              <a:t>جمع العينات بأمان</a:t>
            </a:r>
            <a:endParaRPr lang="fr-FR" sz="4400">
              <a:latin typeface="Trebuchet MS"/>
              <a:ea typeface="Tahoma"/>
              <a:cs typeface="Tahoma"/>
            </a:endParaRPr>
          </a:p>
        </p:txBody>
      </p:sp>
      <p:sp>
        <p:nvSpPr>
          <p:cNvPr id="6" name="TextBox 5">
            <a:extLst>
              <a:ext uri="{FF2B5EF4-FFF2-40B4-BE49-F238E27FC236}">
                <a16:creationId xmlns:a16="http://schemas.microsoft.com/office/drawing/2014/main" id="{4BDDCC32-50FD-55F1-9C61-4A98DB5F333A}"/>
              </a:ext>
            </a:extLst>
          </p:cNvPr>
          <p:cNvSpPr txBox="1"/>
          <p:nvPr/>
        </p:nvSpPr>
        <p:spPr>
          <a:xfrm>
            <a:off x="3579223" y="4152370"/>
            <a:ext cx="2516372" cy="1446550"/>
          </a:xfrm>
          <a:prstGeom prst="rect">
            <a:avLst/>
          </a:prstGeom>
          <a:noFill/>
        </p:spPr>
        <p:txBody>
          <a:bodyPr wrap="square" lIns="91440" tIns="45720" rIns="91440" bIns="45720" anchor="t">
            <a:spAutoFit/>
          </a:bodyPr>
          <a:lstStyle/>
          <a:p>
            <a:pPr algn="ctr" rtl="1">
              <a:spcAft>
                <a:spcPts val="600"/>
              </a:spcAft>
              <a:buClr>
                <a:srgbClr val="26BCB4"/>
              </a:buClr>
            </a:pPr>
            <a:r>
              <a:rPr lang="ar-SA" altLang="en-US" sz="2200">
                <a:latin typeface="Trebuchet MS"/>
              </a:rPr>
              <a:t>ارتدِ القفازات عند جمع ومعالجة عينات البراز.</a:t>
            </a:r>
          </a:p>
        </p:txBody>
      </p:sp>
      <p:sp>
        <p:nvSpPr>
          <p:cNvPr id="7" name="TextBox 6">
            <a:extLst>
              <a:ext uri="{FF2B5EF4-FFF2-40B4-BE49-F238E27FC236}">
                <a16:creationId xmlns:a16="http://schemas.microsoft.com/office/drawing/2014/main" id="{893602BC-787E-4DD5-EF9E-263BF9A956A9}"/>
              </a:ext>
            </a:extLst>
          </p:cNvPr>
          <p:cNvSpPr txBox="1"/>
          <p:nvPr/>
        </p:nvSpPr>
        <p:spPr>
          <a:xfrm>
            <a:off x="6402526" y="4152370"/>
            <a:ext cx="2990274" cy="1785104"/>
          </a:xfrm>
          <a:prstGeom prst="rect">
            <a:avLst/>
          </a:prstGeom>
          <a:noFill/>
        </p:spPr>
        <p:txBody>
          <a:bodyPr wrap="square" lIns="91440" tIns="45720" rIns="91440" bIns="45720" anchor="t">
            <a:spAutoFit/>
          </a:bodyPr>
          <a:lstStyle/>
          <a:p>
            <a:pPr algn="ctr" rtl="1">
              <a:spcAft>
                <a:spcPts val="600"/>
              </a:spcAft>
              <a:buClr>
                <a:srgbClr val="26BCB4"/>
              </a:buClr>
            </a:pPr>
            <a:r>
              <a:rPr lang="ar-SA" altLang="en-US" sz="2200">
                <a:latin typeface="Trebuchet MS"/>
              </a:rPr>
              <a:t>اخلع القفازات واغسل يديك بعد الانتهاء من أي مهمة تتضمن التعامل مع عينات البراز.</a:t>
            </a:r>
          </a:p>
        </p:txBody>
      </p:sp>
      <p:grpSp>
        <p:nvGrpSpPr>
          <p:cNvPr id="11" name="Group 10">
            <a:extLst>
              <a:ext uri="{FF2B5EF4-FFF2-40B4-BE49-F238E27FC236}">
                <a16:creationId xmlns:a16="http://schemas.microsoft.com/office/drawing/2014/main" id="{C6ACD74E-D88A-7983-4D26-FE9A753AEFAD}"/>
              </a:ext>
            </a:extLst>
          </p:cNvPr>
          <p:cNvGrpSpPr/>
          <p:nvPr/>
        </p:nvGrpSpPr>
        <p:grpSpPr>
          <a:xfrm>
            <a:off x="4104544" y="2322580"/>
            <a:ext cx="1465730" cy="1726028"/>
            <a:chOff x="914400" y="1677545"/>
            <a:chExt cx="1465730" cy="1726028"/>
          </a:xfrm>
        </p:grpSpPr>
        <p:sp>
          <p:nvSpPr>
            <p:cNvPr id="10" name="Oval 9">
              <a:extLst>
                <a:ext uri="{FF2B5EF4-FFF2-40B4-BE49-F238E27FC236}">
                  <a16:creationId xmlns:a16="http://schemas.microsoft.com/office/drawing/2014/main" id="{E2129450-97CB-FDA8-7549-F96A8E936850}"/>
                </a:ext>
              </a:extLst>
            </p:cNvPr>
            <p:cNvSpPr/>
            <p:nvPr/>
          </p:nvSpPr>
          <p:spPr>
            <a:xfrm>
              <a:off x="914400" y="1852298"/>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9" name="Picture 8">
              <a:extLst>
                <a:ext uri="{FF2B5EF4-FFF2-40B4-BE49-F238E27FC236}">
                  <a16:creationId xmlns:a16="http://schemas.microsoft.com/office/drawing/2014/main" id="{2B9FE646-8D10-31C4-D997-E4E79085E715}"/>
                </a:ext>
              </a:extLst>
            </p:cNvPr>
            <p:cNvPicPr>
              <a:picLocks noChangeAspect="1"/>
            </p:cNvPicPr>
            <p:nvPr/>
          </p:nvPicPr>
          <p:blipFill>
            <a:blip r:embed="rId3"/>
            <a:stretch>
              <a:fillRect/>
            </a:stretch>
          </p:blipFill>
          <p:spPr>
            <a:xfrm>
              <a:off x="959753" y="1677545"/>
              <a:ext cx="1420377" cy="1726028"/>
            </a:xfrm>
            <a:prstGeom prst="rect">
              <a:avLst/>
            </a:prstGeom>
          </p:spPr>
        </p:pic>
      </p:grpSp>
      <p:grpSp>
        <p:nvGrpSpPr>
          <p:cNvPr id="22" name="Group 21">
            <a:extLst>
              <a:ext uri="{FF2B5EF4-FFF2-40B4-BE49-F238E27FC236}">
                <a16:creationId xmlns:a16="http://schemas.microsoft.com/office/drawing/2014/main" id="{10E903C9-0269-0818-D33D-B3A8B79521A8}"/>
              </a:ext>
            </a:extLst>
          </p:cNvPr>
          <p:cNvGrpSpPr>
            <a:grpSpLocks/>
          </p:cNvGrpSpPr>
          <p:nvPr/>
        </p:nvGrpSpPr>
        <p:grpSpPr>
          <a:xfrm>
            <a:off x="6854484" y="2339998"/>
            <a:ext cx="2059646" cy="1879855"/>
            <a:chOff x="6854484" y="2322580"/>
            <a:chExt cx="2059646" cy="1879855"/>
          </a:xfrm>
        </p:grpSpPr>
        <p:sp>
          <p:nvSpPr>
            <p:cNvPr id="16" name="Oval 15">
              <a:extLst>
                <a:ext uri="{FF2B5EF4-FFF2-40B4-BE49-F238E27FC236}">
                  <a16:creationId xmlns:a16="http://schemas.microsoft.com/office/drawing/2014/main" id="{91F8C089-A6B4-0498-4AEA-8CCBF9AF739C}"/>
                </a:ext>
              </a:extLst>
            </p:cNvPr>
            <p:cNvSpPr>
              <a:spLocks/>
            </p:cNvSpPr>
            <p:nvPr/>
          </p:nvSpPr>
          <p:spPr>
            <a:xfrm>
              <a:off x="7180537" y="2488395"/>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U"/>
            </a:p>
          </p:txBody>
        </p:sp>
        <p:pic>
          <p:nvPicPr>
            <p:cNvPr id="17" name="Picture 16">
              <a:extLst>
                <a:ext uri="{FF2B5EF4-FFF2-40B4-BE49-F238E27FC236}">
                  <a16:creationId xmlns:a16="http://schemas.microsoft.com/office/drawing/2014/main" id="{4A64E032-090F-62AC-112B-7480585692D5}"/>
                </a:ext>
              </a:extLst>
            </p:cNvPr>
            <p:cNvPicPr>
              <a:picLocks noChangeAspect="1"/>
            </p:cNvPicPr>
            <p:nvPr/>
          </p:nvPicPr>
          <p:blipFill>
            <a:blip r:embed="rId4" cstate="screen">
              <a:extLst>
                <a:ext uri="{28A0092B-C50C-407E-A947-70E740481C1C}">
                  <a14:useLocalDpi xmlns:a14="http://schemas.microsoft.com/office/drawing/2010/main"/>
                </a:ext>
              </a:extLst>
            </a:blip>
            <a:srcRect l="17419" t="23106" r="20634" b="20353"/>
            <a:stretch/>
          </p:blipFill>
          <p:spPr>
            <a:xfrm>
              <a:off x="6854484" y="2322580"/>
              <a:ext cx="2059646" cy="1879855"/>
            </a:xfrm>
            <a:prstGeom prst="rect">
              <a:avLst/>
            </a:prstGeom>
          </p:spPr>
        </p:pic>
      </p:grpSp>
      <p:sp>
        <p:nvSpPr>
          <p:cNvPr id="3" name="TextBox 3">
            <a:extLst>
              <a:ext uri="{FF2B5EF4-FFF2-40B4-BE49-F238E27FC236}">
                <a16:creationId xmlns:a16="http://schemas.microsoft.com/office/drawing/2014/main" id="{743AA179-B60C-9ACE-4B6F-502CA6378076}"/>
              </a:ext>
            </a:extLst>
          </p:cNvPr>
          <p:cNvSpPr txBox="1"/>
          <p:nvPr/>
        </p:nvSpPr>
        <p:spPr>
          <a:xfrm>
            <a:off x="638095" y="4152370"/>
            <a:ext cx="2720717" cy="178510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1">
              <a:spcAft>
                <a:spcPts val="600"/>
              </a:spcAft>
              <a:buClr>
                <a:srgbClr val="26BCB4"/>
              </a:buClr>
            </a:pPr>
            <a:r>
              <a:rPr lang="ar-SA" altLang="en-US" sz="2200">
                <a:latin typeface="Trebuchet MS" panose="020B0703020202090204" pitchFamily="34" charset="0"/>
              </a:rPr>
              <a:t>إذا كانت لديك جروح أو خدوش على جلد يديك، فغطها بضمادة لاصقة.</a:t>
            </a:r>
          </a:p>
        </p:txBody>
      </p:sp>
      <p:grpSp>
        <p:nvGrpSpPr>
          <p:cNvPr id="5" name="Group 4">
            <a:extLst>
              <a:ext uri="{FF2B5EF4-FFF2-40B4-BE49-F238E27FC236}">
                <a16:creationId xmlns:a16="http://schemas.microsoft.com/office/drawing/2014/main" id="{2A5FEE63-F4EE-5928-DF75-2FC88C63EDC9}"/>
              </a:ext>
            </a:extLst>
          </p:cNvPr>
          <p:cNvGrpSpPr/>
          <p:nvPr/>
        </p:nvGrpSpPr>
        <p:grpSpPr>
          <a:xfrm>
            <a:off x="1022560" y="2332790"/>
            <a:ext cx="1717058" cy="1912919"/>
            <a:chOff x="4879472" y="1801158"/>
            <a:chExt cx="1717058" cy="1912919"/>
          </a:xfrm>
        </p:grpSpPr>
        <p:sp>
          <p:nvSpPr>
            <p:cNvPr id="13" name="Oval 12">
              <a:extLst>
                <a:ext uri="{FF2B5EF4-FFF2-40B4-BE49-F238E27FC236}">
                  <a16:creationId xmlns:a16="http://schemas.microsoft.com/office/drawing/2014/main" id="{39574E76-90F1-E6F9-7305-EFAE4C28A816}"/>
                </a:ext>
              </a:extLst>
            </p:cNvPr>
            <p:cNvSpPr/>
            <p:nvPr/>
          </p:nvSpPr>
          <p:spPr>
            <a:xfrm>
              <a:off x="5130800" y="1934213"/>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18" name="Picture 17">
              <a:extLst>
                <a:ext uri="{FF2B5EF4-FFF2-40B4-BE49-F238E27FC236}">
                  <a16:creationId xmlns:a16="http://schemas.microsoft.com/office/drawing/2014/main" id="{8923E254-1BBC-2774-A72D-4EFDA1184F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9346" t="10145" r="-2"/>
            <a:stretch/>
          </p:blipFill>
          <p:spPr>
            <a:xfrm>
              <a:off x="4879472" y="1801158"/>
              <a:ext cx="1717058" cy="1912919"/>
            </a:xfrm>
            <a:prstGeom prst="rect">
              <a:avLst/>
            </a:prstGeom>
          </p:spPr>
        </p:pic>
      </p:grpSp>
      <p:grpSp>
        <p:nvGrpSpPr>
          <p:cNvPr id="20" name="Group 19">
            <a:extLst>
              <a:ext uri="{FF2B5EF4-FFF2-40B4-BE49-F238E27FC236}">
                <a16:creationId xmlns:a16="http://schemas.microsoft.com/office/drawing/2014/main" id="{8BB77CB0-2BE9-3A75-2ACB-17A3A0D9A1FD}"/>
              </a:ext>
            </a:extLst>
          </p:cNvPr>
          <p:cNvGrpSpPr/>
          <p:nvPr/>
        </p:nvGrpSpPr>
        <p:grpSpPr>
          <a:xfrm>
            <a:off x="505488" y="343853"/>
            <a:ext cx="1794901" cy="1794900"/>
            <a:chOff x="1493272" y="4607226"/>
            <a:chExt cx="2240577" cy="2240576"/>
          </a:xfrm>
        </p:grpSpPr>
        <p:sp>
          <p:nvSpPr>
            <p:cNvPr id="14" name="Oval 13">
              <a:extLst>
                <a:ext uri="{FF2B5EF4-FFF2-40B4-BE49-F238E27FC236}">
                  <a16:creationId xmlns:a16="http://schemas.microsoft.com/office/drawing/2014/main" id="{F138662D-9502-6D1A-E2D2-B1484177FF7E}"/>
                </a:ext>
              </a:extLst>
            </p:cNvPr>
            <p:cNvSpPr/>
            <p:nvPr/>
          </p:nvSpPr>
          <p:spPr>
            <a:xfrm>
              <a:off x="1493272" y="4607226"/>
              <a:ext cx="2240576" cy="2240576"/>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HU"/>
            </a:p>
          </p:txBody>
        </p:sp>
        <p:sp>
          <p:nvSpPr>
            <p:cNvPr id="19" name="TextBox 18">
              <a:extLst>
                <a:ext uri="{FF2B5EF4-FFF2-40B4-BE49-F238E27FC236}">
                  <a16:creationId xmlns:a16="http://schemas.microsoft.com/office/drawing/2014/main" id="{9D9B0BB1-B4BC-CDC5-9BC6-4EB7676A0698}"/>
                </a:ext>
              </a:extLst>
            </p:cNvPr>
            <p:cNvSpPr txBox="1"/>
            <p:nvPr/>
          </p:nvSpPr>
          <p:spPr>
            <a:xfrm>
              <a:off x="1493272" y="5262423"/>
              <a:ext cx="2240577" cy="830997"/>
            </a:xfrm>
            <a:prstGeom prst="rect">
              <a:avLst/>
            </a:prstGeom>
            <a:noFill/>
          </p:spPr>
          <p:txBody>
            <a:bodyPr wrap="square">
              <a:spAutoFit/>
            </a:bodyPr>
            <a:lstStyle/>
            <a:p>
              <a:pPr algn="ctr" rtl="1"/>
              <a:r>
                <a:rPr lang="ar-SA" altLang="en-US" sz="2200">
                  <a:latin typeface="Trebuchet MS" panose="020B0703020202090204" pitchFamily="34" charset="0"/>
                </a:rPr>
                <a:t>ممارسات النظافة الأساسية</a:t>
              </a:r>
              <a:endParaRPr lang="en-HU" sz="2400"/>
            </a:p>
          </p:txBody>
        </p:sp>
      </p:grpSp>
      <p:sp>
        <p:nvSpPr>
          <p:cNvPr id="4" name="TextBox 13">
            <a:extLst>
              <a:ext uri="{FF2B5EF4-FFF2-40B4-BE49-F238E27FC236}">
                <a16:creationId xmlns:a16="http://schemas.microsoft.com/office/drawing/2014/main" id="{D4C8FA8C-9D7D-B5B0-6505-6D2E15E60AB7}"/>
              </a:ext>
            </a:extLst>
          </p:cNvPr>
          <p:cNvSpPr txBox="1"/>
          <p:nvPr/>
        </p:nvSpPr>
        <p:spPr>
          <a:xfrm>
            <a:off x="9520785" y="4152370"/>
            <a:ext cx="2070324" cy="110799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5560" lvl="2" algn="ctr" rtl="1">
              <a:buClr>
                <a:srgbClr val="26BCB4"/>
              </a:buClr>
            </a:pPr>
            <a:r>
              <a:rPr lang="ar-SA" altLang="en-US" sz="2200">
                <a:latin typeface="Trebuchet MS"/>
              </a:rPr>
              <a:t>التزم بإجراءات التخلص من النفايات بشكل صحيح</a:t>
            </a:r>
            <a:endParaRPr lang="en-US" sz="2200"/>
          </a:p>
        </p:txBody>
      </p:sp>
      <p:grpSp>
        <p:nvGrpSpPr>
          <p:cNvPr id="29" name="Group 28">
            <a:extLst>
              <a:ext uri="{FF2B5EF4-FFF2-40B4-BE49-F238E27FC236}">
                <a16:creationId xmlns:a16="http://schemas.microsoft.com/office/drawing/2014/main" id="{E12A5451-4F9F-8967-9BFC-1E4295457FB1}"/>
              </a:ext>
            </a:extLst>
          </p:cNvPr>
          <p:cNvGrpSpPr/>
          <p:nvPr/>
        </p:nvGrpSpPr>
        <p:grpSpPr>
          <a:xfrm>
            <a:off x="9520782" y="2272515"/>
            <a:ext cx="1949551" cy="1787974"/>
            <a:chOff x="9520782" y="2272515"/>
            <a:chExt cx="1949551" cy="1787974"/>
          </a:xfrm>
        </p:grpSpPr>
        <p:sp>
          <p:nvSpPr>
            <p:cNvPr id="28" name="Oval 27">
              <a:extLst>
                <a:ext uri="{FF2B5EF4-FFF2-40B4-BE49-F238E27FC236}">
                  <a16:creationId xmlns:a16="http://schemas.microsoft.com/office/drawing/2014/main" id="{025F66AC-2593-9E10-8620-D37BDB983206}"/>
                </a:ext>
              </a:extLst>
            </p:cNvPr>
            <p:cNvSpPr/>
            <p:nvPr/>
          </p:nvSpPr>
          <p:spPr>
            <a:xfrm>
              <a:off x="9749807" y="2503020"/>
              <a:ext cx="1465730" cy="146573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HU"/>
            </a:p>
          </p:txBody>
        </p:sp>
        <p:pic>
          <p:nvPicPr>
            <p:cNvPr id="21" name="Picture 20">
              <a:extLst>
                <a:ext uri="{FF2B5EF4-FFF2-40B4-BE49-F238E27FC236}">
                  <a16:creationId xmlns:a16="http://schemas.microsoft.com/office/drawing/2014/main" id="{B7F64D1B-62E3-EC94-8D19-A84A8DCC0B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20782" y="2272515"/>
              <a:ext cx="1949551" cy="1787974"/>
            </a:xfrm>
            <a:prstGeom prst="rect">
              <a:avLst/>
            </a:prstGeom>
          </p:spPr>
        </p:pic>
      </p:grpSp>
      <p:sp>
        <p:nvSpPr>
          <p:cNvPr id="24" name="Text Placeholder 6">
            <a:extLst>
              <a:ext uri="{FF2B5EF4-FFF2-40B4-BE49-F238E27FC236}">
                <a16:creationId xmlns:a16="http://schemas.microsoft.com/office/drawing/2014/main" id="{25345DF6-83BB-5AA7-9F92-713E578B7CA3}"/>
              </a:ext>
            </a:extLst>
          </p:cNvPr>
          <p:cNvSpPr txBox="1">
            <a:spLocks/>
          </p:cNvSpPr>
          <p:nvPr/>
        </p:nvSpPr>
        <p:spPr>
          <a:xfrm>
            <a:off x="638095" y="6167445"/>
            <a:ext cx="10953013" cy="430711"/>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1"/>
            <a:r>
              <a:rPr lang="ar-SA" altLang="en-US" sz="2200">
                <a:latin typeface="Trebuchet MS"/>
              </a:rPr>
              <a:t>يمكنك أيضًا حماية ملابسك بارتداء ملابس جراحية أو معطف مختبر.</a:t>
            </a:r>
          </a:p>
        </p:txBody>
      </p:sp>
      <p:sp>
        <p:nvSpPr>
          <p:cNvPr id="25" name="Text Placeholder 6">
            <a:extLst>
              <a:ext uri="{FF2B5EF4-FFF2-40B4-BE49-F238E27FC236}">
                <a16:creationId xmlns:a16="http://schemas.microsoft.com/office/drawing/2014/main" id="{276552D3-7C12-194F-4FFE-445244D2B636}"/>
              </a:ext>
            </a:extLst>
          </p:cNvPr>
          <p:cNvSpPr txBox="1">
            <a:spLocks/>
          </p:cNvSpPr>
          <p:nvPr/>
        </p:nvSpPr>
        <p:spPr>
          <a:xfrm>
            <a:off x="1987421" y="1477326"/>
            <a:ext cx="9603687" cy="691710"/>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1"/>
            <a:r>
              <a:rPr lang="ar-SA" altLang="en-US" sz="2400">
                <a:latin typeface="Trebuchet MS" panose="020B0703020202090204" pitchFamily="34" charset="0"/>
              </a:rPr>
              <a:t>حماية نفسك ومرضاك ومجتمعك.</a:t>
            </a:r>
          </a:p>
        </p:txBody>
      </p:sp>
      <p:sp>
        <p:nvSpPr>
          <p:cNvPr id="12" name="Google Shape;18;p31">
            <a:extLst>
              <a:ext uri="{FF2B5EF4-FFF2-40B4-BE49-F238E27FC236}">
                <a16:creationId xmlns:a16="http://schemas.microsoft.com/office/drawing/2014/main" id="{4235E041-9557-1781-0562-39E9E18145B0}"/>
              </a:ext>
            </a:extLst>
          </p:cNvPr>
          <p:cNvSpPr txBox="1">
            <a:spLocks noGrp="1"/>
          </p:cNvSpPr>
          <p:nvPr/>
        </p:nvSpPr>
        <p:spPr>
          <a:xfrm>
            <a:off x="9237133"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08080"/>
                </a:solidFill>
                <a:latin typeface="Trebuchet MS"/>
                <a:ea typeface="Trebuchet MS"/>
                <a:cs typeface="Trebuchet MS"/>
                <a:sym typeface="Trebuchet MS"/>
              </a:defRPr>
            </a:lvl9pPr>
          </a:lstStyle>
          <a:p>
            <a:pPr rtl="1"/>
            <a:r>
              <a:rPr lang="fr-FR" altLang="zh-CN">
                <a:solidFill>
                  <a:schemeClr val="tx1">
                    <a:lumMod val="40000"/>
                    <a:lumOff val="60000"/>
                  </a:schemeClr>
                </a:solidFill>
              </a:rPr>
              <a:t>9</a:t>
            </a:r>
            <a:r>
              <a:rPr lang="zh-CN" altLang="en-US" sz="1200">
                <a:solidFill>
                  <a:schemeClr val="tx1">
                    <a:lumMod val="40000"/>
                    <a:lumOff val="60000"/>
                  </a:schemeClr>
                </a:solidFill>
              </a:rPr>
              <a:t> /</a:t>
            </a:r>
            <a:r>
              <a:rPr lang="en-US" altLang="zh-CN" sz="1200" b="1">
                <a:solidFill>
                  <a:schemeClr val="tx1">
                    <a:lumMod val="40000"/>
                    <a:lumOff val="60000"/>
                  </a:schemeClr>
                </a:solidFill>
              </a:rPr>
              <a:t>2</a:t>
            </a:r>
            <a:endParaRPr b="1">
              <a:solidFill>
                <a:schemeClr val="tx1">
                  <a:lumMod val="40000"/>
                  <a:lumOff val="60000"/>
                </a:schemeClr>
              </a:solidFill>
            </a:endParaRPr>
          </a:p>
        </p:txBody>
      </p:sp>
    </p:spTree>
    <p:extLst>
      <p:ext uri="{BB962C8B-B14F-4D97-AF65-F5344CB8AC3E}">
        <p14:creationId xmlns:p14="http://schemas.microsoft.com/office/powerpoint/2010/main" val="1264486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4">
      <a:dk1>
        <a:srgbClr val="414142"/>
      </a:dk1>
      <a:lt1>
        <a:sysClr val="window" lastClr="FFFFFF"/>
      </a:lt1>
      <a:dk2>
        <a:srgbClr val="335B74"/>
      </a:dk2>
      <a:lt2>
        <a:srgbClr val="DFE3E5"/>
      </a:lt2>
      <a:accent1>
        <a:srgbClr val="119C94"/>
      </a:accent1>
      <a:accent2>
        <a:srgbClr val="D99229"/>
      </a:accent2>
      <a:accent3>
        <a:srgbClr val="26BCB4"/>
      </a:accent3>
      <a:accent4>
        <a:srgbClr val="F8C056"/>
      </a:accent4>
      <a:accent5>
        <a:srgbClr val="F8C056"/>
      </a:accent5>
      <a:accent6>
        <a:srgbClr val="D99229"/>
      </a:accent6>
      <a:hlink>
        <a:srgbClr val="119C94"/>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plate PresentationGo">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1d3f722-9873-401b-afb3-c19158721c8c">
      <UserInfo>
        <DisplayName>SharingLinks.5c41df79-e685-4e30-bfee-23f2db0d32cb.Flexible.f539529d-6213-4f27-b03b-37007f08b604</DisplayName>
        <AccountId>12</AccountId>
        <AccountType/>
      </UserInfo>
      <UserInfo>
        <DisplayName>SharingLinks.986700ac-7621-4ee8-b8a6-6eb544feac0b.Flexible.f974ccea-235f-4651-8498-98db6b0628a9</DisplayName>
        <AccountId>31</AccountId>
        <AccountType/>
      </UserInfo>
      <UserInfo>
        <DisplayName>Wang, Xin (CDC/DDID/NCEZID/DFWED)</DisplayName>
        <AccountId>17</AccountId>
        <AccountType/>
      </UserInfo>
      <UserInfo>
        <DisplayName>Turnsek, Maryann (CDC/DDID/NCEZID/DFWED)</DisplayName>
        <AccountId>15</AccountId>
        <AccountType/>
      </UserInfo>
      <UserInfo>
        <DisplayName>WAUQUIER, Nadia</DisplayName>
        <AccountId>11</AccountId>
        <AccountType/>
      </UserInfo>
      <UserInfo>
        <DisplayName>Amanda Debes</DisplayName>
        <AccountId>16</AccountId>
        <AccountType/>
      </UserInfo>
      <UserInfo>
        <DisplayName>BARAKAT, Amal</DisplayName>
        <AccountId>20</AccountId>
        <AccountType/>
      </UserInfo>
      <UserInfo>
        <DisplayName>MEREDITH, Luke William</DisplayName>
        <AccountId>52</AccountId>
        <AccountType/>
      </UserInfo>
      <UserInfo>
        <DisplayName>ELNOSSERY, Sherein</DisplayName>
        <AccountId>23</AccountId>
        <AccountType/>
      </UserInfo>
      <UserInfo>
        <DisplayName>INBANATHAN, Francis Yesurajan</DisplayName>
        <AccountId>21</AccountId>
        <AccountType/>
      </UserInfo>
      <UserInfo>
        <DisplayName>NAIDOO, Dhamari</DisplayName>
        <AccountId>73</AccountId>
        <AccountType/>
      </UserInfo>
      <UserInfo>
        <DisplayName>SODJINOU, Vincent Dossou</DisplayName>
        <AccountId>22</AccountId>
        <AccountType/>
      </UserInfo>
      <UserInfo>
        <DisplayName>Uzma Bashir</DisplayName>
        <AccountId>59</AccountId>
        <AccountType/>
      </UserInfo>
      <UserInfo>
        <DisplayName>ABOU FAYAD, Antoine</DisplayName>
        <AccountId>67</AccountId>
        <AccountType/>
      </UserInfo>
      <UserInfo>
        <DisplayName>DOMINGUEZ, Morgane</DisplayName>
        <AccountId>26</AccountId>
        <AccountType/>
      </UserInfo>
      <UserInfo>
        <DisplayName>SAX, Laurent</DisplayName>
        <AccountId>35</AccountId>
        <AccountType/>
      </UserInfo>
      <UserInfo>
        <DisplayName>ALBERTI, Kathryn</DisplayName>
        <AccountId>27</AccountId>
        <AccountType/>
      </UserInfo>
      <UserInfo>
        <DisplayName>BOUHENIA, Malika</DisplayName>
        <AccountId>25</AccountId>
        <AccountType/>
      </UserInfo>
      <UserInfo>
        <DisplayName>IKEJEZIE, Juniorcaius</DisplayName>
        <AccountId>79</AccountId>
        <AccountType/>
      </UserInfo>
      <UserInfo>
        <DisplayName>Rangel de Almeida, João</DisplayName>
        <AccountId>80</AccountId>
        <AccountType/>
      </UserInfo>
      <UserInfo>
        <DisplayName>MARTINEZ VALIENTE, Marion</DisplayName>
        <AccountId>81</AccountId>
        <AccountType/>
      </UserInfo>
      <UserInfo>
        <DisplayName>BARBOZA, Philippe</DisplayName>
        <AccountId>24</AccountId>
        <AccountType/>
      </UserInfo>
      <UserInfo>
        <DisplayName>BARON, Emmanuel</DisplayName>
        <AccountId>82</AccountId>
        <AccountType/>
      </UserInfo>
    </SharedWithUsers>
    <TaxCatchAll xmlns="c1d3f722-9873-401b-afb3-c19158721c8c" xsi:nil="true"/>
    <lcf76f155ced4ddcb4097134ff3c332f xmlns="377f6b08-aae8-43f5-a56a-7242e87ca5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7A1C2ACE47094D97FAEEBCF3C340C3" ma:contentTypeVersion="14" ma:contentTypeDescription="Create a new document." ma:contentTypeScope="" ma:versionID="a2cefc16a3667e9a6c3d1220e3d820dd">
  <xsd:schema xmlns:xsd="http://www.w3.org/2001/XMLSchema" xmlns:xs="http://www.w3.org/2001/XMLSchema" xmlns:p="http://schemas.microsoft.com/office/2006/metadata/properties" xmlns:ns2="377f6b08-aae8-43f5-a56a-7242e87ca57e" xmlns:ns3="c1d3f722-9873-401b-afb3-c19158721c8c" targetNamespace="http://schemas.microsoft.com/office/2006/metadata/properties" ma:root="true" ma:fieldsID="1c7691dcc5918663c8091db2c09207e4" ns2:_="" ns3:_="">
    <xsd:import namespace="377f6b08-aae8-43f5-a56a-7242e87ca57e"/>
    <xsd:import namespace="c1d3f722-9873-401b-afb3-c19158721c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7f6b08-aae8-43f5-a56a-7242e87ca5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d3f722-9873-401b-afb3-c19158721c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bcef044-9a8e-436b-880f-edc6e8d02d02}" ma:internalName="TaxCatchAll" ma:showField="CatchAllData" ma:web="c1d3f722-9873-401b-afb3-c19158721c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27852F-71C6-4F99-A9AB-BD7CEEE32C71}">
  <ds:schemaRefs>
    <ds:schemaRef ds:uri="0225443d-76f0-4d33-b010-b7398fa8165d"/>
    <ds:schemaRef ds:uri="377f6b08-aae8-43f5-a56a-7242e87ca57e"/>
    <ds:schemaRef ds:uri="6b3de2de-4ca2-4ad1-8c6e-008e70a43a87"/>
    <ds:schemaRef ds:uri="c1d3f722-9873-401b-afb3-c19158721c8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791BDB8-0DA6-4B0C-BB48-982929FDB68D}">
  <ds:schemaRefs>
    <ds:schemaRef ds:uri="377f6b08-aae8-43f5-a56a-7242e87ca57e"/>
    <ds:schemaRef ds:uri="c1d3f722-9873-401b-afb3-c19158721c8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8466EA9-6D2E-40D5-87C7-9885300CC4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47</Slides>
  <Notes>47</Notes>
  <HiddenSlides>0</HiddenSlide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Integral</vt:lpstr>
      <vt:lpstr>Template PresentationGo</vt:lpstr>
      <vt:lpstr>PowerPoint Presentation</vt:lpstr>
      <vt:lpstr>أهداف التعلم</vt:lpstr>
      <vt:lpstr>المحتوى</vt:lpstr>
      <vt:lpstr>جمع
العينات</vt:lpstr>
      <vt:lpstr>PowerPoint Presentation</vt:lpstr>
      <vt:lpstr>نتائج جمع العينات</vt:lpstr>
      <vt:lpstr>معايير العينة لفحص الكوليرا</vt:lpstr>
      <vt:lpstr>المضادات الحيوية</vt:lpstr>
      <vt:lpstr>جمع العينات بأمان</vt:lpstr>
      <vt:lpstr>كيفية جمع العينات لفحص الكوليرا</vt:lpstr>
      <vt:lpstr>كل شيء عن المبيض</vt:lpstr>
      <vt:lpstr>المرضى القادرون على الحركة</vt:lpstr>
      <vt:lpstr>المرضى الذين يرقدون على السرير</vt:lpstr>
      <vt:lpstr>لنقل البراز إلى كوب البراز</vt:lpstr>
      <vt:lpstr>لنقل البراز إلى مسحة برازية</vt:lpstr>
      <vt:lpstr>لجمع مسحة شرجية</vt:lpstr>
      <vt:lpstr>كيفية التعامل مع المسحة</vt:lpstr>
      <vt:lpstr>إدارة النفايات</vt:lpstr>
      <vt:lpstr>ماذا بعد؟</vt:lpstr>
      <vt:lpstr> تخزين العينات وإعدادها للنقل</vt:lpstr>
      <vt:lpstr>إعداد العينات للنقل</vt:lpstr>
      <vt:lpstr>إعداد العينات للنقل</vt:lpstr>
      <vt:lpstr>PowerPoint Presentation</vt:lpstr>
      <vt:lpstr>PowerPoint Presentation</vt:lpstr>
      <vt:lpstr>PowerPoint Presentation</vt:lpstr>
      <vt:lpstr>PowerPoint Presentation</vt:lpstr>
      <vt:lpstr>PowerPoint Presentation</vt:lpstr>
      <vt:lpstr>PowerPoint Presentation</vt:lpstr>
      <vt:lpstr>وضع العلامات على العينات للنقل</vt:lpstr>
      <vt:lpstr>نقل العينات</vt:lpstr>
      <vt:lpstr>نقل العينات</vt:lpstr>
      <vt:lpstr>المتطلبات</vt:lpstr>
      <vt:lpstr>لوائح النقل</vt:lpstr>
      <vt:lpstr>التغليف الثلاثي</vt:lpstr>
      <vt:lpstr>النقل المحلي</vt:lpstr>
      <vt:lpstr>النقل الدولي</vt:lpstr>
      <vt:lpstr>النقل
ما يجب فعله وما يجب تجنبه</vt:lpstr>
      <vt:lpstr>نماذج الإحالة</vt:lpstr>
      <vt:lpstr>بعض الاعتبارات!</vt:lpstr>
      <vt:lpstr>نموذج إحالة مختبر لحالة الاشتباه في الإصابة بالكوليرا (GTFCC) </vt:lpstr>
      <vt:lpstr>التوصيات الدنيا
لإحالة العينات</vt:lpstr>
      <vt:lpstr>نماذج إحالة العينات أمر بالغ الأهمية</vt:lpstr>
      <vt:lpstr>الإحالة والإبلاغ</vt:lpstr>
      <vt:lpstr>روابط إلى مواد دعم GTFCC</vt:lpstr>
      <vt:lpstr>تقييم نهاية الوحدة</vt:lpstr>
      <vt:lpstr>التقييم</vt:lpstr>
      <vt:lpstr>إجابات التقييم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1 - Module 2: Sample collection, preparation and transport for cholera</dc:title>
  <dc:creator>WENDLAND, Annika</dc:creator>
  <cp:revision>4</cp:revision>
  <dcterms:created xsi:type="dcterms:W3CDTF">2020-12-07T15:45:52Z</dcterms:created>
  <dcterms:modified xsi:type="dcterms:W3CDTF">2025-07-11T10:42:21Z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0x010100507A1C2ACE47094D97FAEEBCF3C340C3</vt:lpwstr>
  </property>
  <property fmtid="{D5CDD505-2E9C-101B-9397-08002B2CF9AE}" pid="3" name="MediaServiceImageTags">
    <vt:lpwstr/>
  </property>
  <property fmtid="{D5CDD505-2E9C-101B-9397-08002B2CF9AE}" pid="4" name="MSIP_Label_7b94a7b8-f06c-4dfe-bdcc-9b548fd58c31_Enabled">
    <vt:lpwstr>true</vt:lpwstr>
  </property>
  <property fmtid="{D5CDD505-2E9C-101B-9397-08002B2CF9AE}" pid="5" name="MSIP_Label_7b94a7b8-f06c-4dfe-bdcc-9b548fd58c31_SetDate">
    <vt:lpwstr>2024-05-14T14:55:47Z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44c4dbc6-55f1-4dc3-a487-2f3a2cca882c</vt:lpwstr>
  </property>
  <property fmtid="{D5CDD505-2E9C-101B-9397-08002B2CF9AE}" pid="10" name="MSIP_Label_7b94a7b8-f06c-4dfe-bdcc-9b548fd58c31_ContentBits">
    <vt:lpwstr>0</vt:lpwstr>
  </property>
</Properties>
</file>