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4"/>
  </p:notesMasterIdLst>
  <p:sldIdLst>
    <p:sldId id="260" r:id="rId5"/>
    <p:sldId id="261" r:id="rId6"/>
    <p:sldId id="289" r:id="rId7"/>
    <p:sldId id="263" r:id="rId8"/>
    <p:sldId id="264" r:id="rId9"/>
    <p:sldId id="265" r:id="rId10"/>
    <p:sldId id="267" r:id="rId11"/>
    <p:sldId id="268" r:id="rId12"/>
    <p:sldId id="269" r:id="rId13"/>
    <p:sldId id="270" r:id="rId14"/>
    <p:sldId id="271" r:id="rId15"/>
    <p:sldId id="272" r:id="rId16"/>
    <p:sldId id="275" r:id="rId17"/>
    <p:sldId id="259" r:id="rId18"/>
    <p:sldId id="293" r:id="rId19"/>
    <p:sldId id="292" r:id="rId20"/>
    <p:sldId id="291" r:id="rId21"/>
    <p:sldId id="278" r:id="rId22"/>
    <p:sldId id="279" r:id="rId23"/>
    <p:sldId id="294" r:id="rId24"/>
    <p:sldId id="283" r:id="rId25"/>
    <p:sldId id="299" r:id="rId26"/>
    <p:sldId id="286" r:id="rId27"/>
    <p:sldId id="296" r:id="rId28"/>
    <p:sldId id="295" r:id="rId29"/>
    <p:sldId id="284" r:id="rId30"/>
    <p:sldId id="287" r:id="rId31"/>
    <p:sldId id="288" r:id="rId32"/>
    <p:sldId id="297" r:id="rId33"/>
  </p:sldIdLst>
  <p:sldSz cx="12192000" cy="6858000"/>
  <p:notesSz cx="6858000" cy="9144000"/>
  <p:embeddedFontLst>
    <p:embeddedFont>
      <p:font typeface="Tahoma" panose="020B0604030504040204" pitchFamily="34" charset="0"/>
      <p:regular r:id="rId35"/>
      <p:bold r:id="rId36"/>
    </p:embeddedFont>
    <p:embeddedFont>
      <p:font typeface="Trebuchet MS" panose="020B0603020202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44" userDrawn="1">
          <p15:clr>
            <a:srgbClr val="A4A3A4"/>
          </p15:clr>
        </p15:guide>
        <p15:guide id="2" pos="384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jjAFWRux/kj5RHbSRycdUR4g4z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E5F85C2E-16B4-603B-C5D4-4FFF8B777B22}" name="MOHAMED, Mohamed" initials="MM" userId="S::mohamedmoh@who.int::22f376a7-7c9f-42bd-ace1-71ef31b96753" providerId="AD"/>
  <p188:author id="{2DA48B2E-B5E0-96BA-6E5E-1F2094DDB7A2}" name="ABOU FAYAD, Antoine" initials="AA" userId="S::aboua@who.int::3b04f215-735a-4bd0-aeb5-18cce15699c1" providerId="AD"/>
  <p188:author id="{641F457B-4CFA-00C3-E4D2-8226EF6E6D60}" name="ELNOSSERY, Sherein" initials="ES" userId="S::elnosserys@who.int::920a591a-a1bb-49da-ac78-1c7e1dc87a4f" providerId="AD"/>
  <p188:author id="{C816B89C-48E5-18B7-65B8-F408F4CD32BF}" name="ALLAHHAM, Rasmieh" initials="AR" userId="S::allahhamr@who.int::6fe88792-a31b-4ab9-892e-febb1c97e66b" providerId="AD"/>
  <p188:author id="{1388D9E1-2183-DC03-BA2D-B69AC68614AF}" name="HARRIS, Victoria Louise" initials="HV" userId="S::harrisv@who.int::77d83ea0-bc42-459a-b288-1c4c0bdb19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UQUIER, Nadia" initials="" lastIdx="13" clrIdx="0"/>
  <p:cmAuthor id="7" name="wendelin.moser@epicentre.msf.org" initials="we" lastIdx="1" clrIdx="7">
    <p:extLst>
      <p:ext uri="{19B8F6BF-5375-455C-9EA6-DF929625EA0E}">
        <p15:presenceInfo xmlns:p15="http://schemas.microsoft.com/office/powerpoint/2012/main" userId="S::urn:spo:guest#wendelin.moser@epicentre.msf.org::" providerId="AD"/>
      </p:ext>
    </p:extLst>
  </p:cmAuthor>
  <p:cmAuthor id="1" name="WAUQUIER, Nadia" initials="WN" lastIdx="80" clrIdx="1">
    <p:extLst>
      <p:ext uri="{19B8F6BF-5375-455C-9EA6-DF929625EA0E}">
        <p15:presenceInfo xmlns:p15="http://schemas.microsoft.com/office/powerpoint/2012/main" userId="S::wauquiern@who.int::9aff5815-3c2f-4de1-a1ad-7f60375e98d2" providerId="AD"/>
      </p:ext>
    </p:extLst>
  </p:cmAuthor>
  <p:cmAuthor id="8" name="Flavio FINGER" initials="FF" lastIdx="1" clrIdx="8">
    <p:extLst>
      <p:ext uri="{19B8F6BF-5375-455C-9EA6-DF929625EA0E}">
        <p15:presenceInfo xmlns:p15="http://schemas.microsoft.com/office/powerpoint/2012/main" userId="S::flavio.finger_epicentre.msf.org#ext#@worldhealthorg.onmicrosoft.com::de158966-4029-4a1f-af38-a0ca51a1341e" providerId="AD"/>
      </p:ext>
    </p:extLst>
  </p:cmAuthor>
  <p:cmAuthor id="2" name="Duncan Steele (Duncan.Steele@gatesfoundation.org)" initials="D(" lastIdx="5" clrIdx="2">
    <p:extLst>
      <p:ext uri="{19B8F6BF-5375-455C-9EA6-DF929625EA0E}">
        <p15:presenceInfo xmlns:p15="http://schemas.microsoft.com/office/powerpoint/2012/main" userId="S::duncan.steele_gatesfoundation.org#ext#@worldhealthorg.onmicrosoft.com::feaf263d-3208-488e-bd65-4c8a08738d56" providerId="AD"/>
      </p:ext>
    </p:extLst>
  </p:cmAuthor>
  <p:cmAuthor id="9" name="HARRIS, Victoria Louise" initials="HL" lastIdx="59" clrIdx="9">
    <p:extLst>
      <p:ext uri="{19B8F6BF-5375-455C-9EA6-DF929625EA0E}">
        <p15:presenceInfo xmlns:p15="http://schemas.microsoft.com/office/powerpoint/2012/main" userId="S::harrisv@who.int::77d83ea0-bc42-459a-b288-1c4c0bdb19c2" providerId="AD"/>
      </p:ext>
    </p:extLst>
  </p:cmAuthor>
  <p:cmAuthor id="3" name="SODJINOU, Vincent Dossou" initials="SD" lastIdx="1" clrIdx="3">
    <p:extLst>
      <p:ext uri="{19B8F6BF-5375-455C-9EA6-DF929625EA0E}">
        <p15:presenceInfo xmlns:p15="http://schemas.microsoft.com/office/powerpoint/2012/main" userId="S::sodjinouv@who.int::d67b8fc7-79b5-4d02-9612-50837a6f22a0" providerId="AD"/>
      </p:ext>
    </p:extLst>
  </p:cmAuthor>
  <p:cmAuthor id="10" name="ABOU FAYAD, Antoine" initials="AA" lastIdx="1" clrIdx="10">
    <p:extLst>
      <p:ext uri="{19B8F6BF-5375-455C-9EA6-DF929625EA0E}">
        <p15:presenceInfo xmlns:p15="http://schemas.microsoft.com/office/powerpoint/2012/main" userId="S::aboua@who.int::3b04f215-735a-4bd0-aeb5-18cce15699c1" providerId="AD"/>
      </p:ext>
    </p:extLst>
  </p:cmAuthor>
  <p:cmAuthor id="4" name="amorais@gavi.org" initials="am" lastIdx="12" clrIdx="4">
    <p:extLst>
      <p:ext uri="{19B8F6BF-5375-455C-9EA6-DF929625EA0E}">
        <p15:presenceInfo xmlns:p15="http://schemas.microsoft.com/office/powerpoint/2012/main" userId="S::urn:spo:guest#amorais@gavi.org::" providerId="AD"/>
      </p:ext>
    </p:extLst>
  </p:cmAuthor>
  <p:cmAuthor id="5" name="Marie-Laure  QUILICI" initials="MQ" lastIdx="15" clrIdx="5">
    <p:extLst>
      <p:ext uri="{19B8F6BF-5375-455C-9EA6-DF929625EA0E}">
        <p15:presenceInfo xmlns:p15="http://schemas.microsoft.com/office/powerpoint/2012/main" userId="S::marie-laure.quilici_pasteur.fr#ext#@worldhealthorg.onmicrosoft.com::64e3560b-0d64-44cc-bb94-453fa14be284" providerId="AD"/>
      </p:ext>
    </p:extLst>
  </p:cmAuthor>
  <p:cmAuthor id="6" name="ALBERTI, Kathryn" initials="AK" lastIdx="11" clrIdx="6">
    <p:extLst>
      <p:ext uri="{19B8F6BF-5375-455C-9EA6-DF929625EA0E}">
        <p15:presenceInfo xmlns:p15="http://schemas.microsoft.com/office/powerpoint/2012/main" userId="S::albertik@who.int::b6ab0193-bb89-4217-858a-2e968de9a5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BEB"/>
    <a:srgbClr val="FE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977D6-B912-4623-9763-5D6AA2851FDE}" v="37" dt="2025-07-11T10:20:43.122"/>
    <p1510:client id="{4D4B72C1-A2CB-47DC-9ABD-F1EBC5AEA217}" v="1" dt="2025-07-11T12:36:29.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696" y="96"/>
      </p:cViewPr>
      <p:guideLst>
        <p:guide orient="horz" pos="134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customschemas.google.com/relationships/presentationmetadata" Target="meta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59" Type="http://schemas.microsoft.com/office/2015/10/relationships/revisionInfo" Target="revisionInfo.xml"/><Relationship Id="rId20" Type="http://schemas.openxmlformats.org/officeDocument/2006/relationships/slide" Target="slides/slide1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ED, Mohamed" userId="S::mohamedmoh@who.int::22f376a7-7c9f-42bd-ace1-71ef31b96753" providerId="AD" clId="Web-{80892BB3-8A4A-8E5C-1BD4-68219FCE3748}"/>
    <pc:docChg chg="mod modSld">
      <pc:chgData name="MOHAMED, Mohamed" userId="S::mohamedmoh@who.int::22f376a7-7c9f-42bd-ace1-71ef31b96753" providerId="AD" clId="Web-{80892BB3-8A4A-8E5C-1BD4-68219FCE3748}" dt="2025-02-28T12:24:51.886" v="17" actId="14100"/>
      <pc:docMkLst>
        <pc:docMk/>
      </pc:docMkLst>
      <pc:sldChg chg="modSp">
        <pc:chgData name="MOHAMED, Mohamed" userId="S::mohamedmoh@who.int::22f376a7-7c9f-42bd-ace1-71ef31b96753" providerId="AD" clId="Web-{80892BB3-8A4A-8E5C-1BD4-68219FCE3748}" dt="2025-02-28T12:16:21.289" v="10" actId="20577"/>
        <pc:sldMkLst>
          <pc:docMk/>
          <pc:sldMk cId="0" sldId="261"/>
        </pc:sldMkLst>
      </pc:sldChg>
      <pc:sldChg chg="modSp modCm">
        <pc:chgData name="MOHAMED, Mohamed" userId="S::mohamedmoh@who.int::22f376a7-7c9f-42bd-ace1-71ef31b96753" providerId="AD" clId="Web-{80892BB3-8A4A-8E5C-1BD4-68219FCE3748}" dt="2025-02-28T12:18:21.653" v="16" actId="20577"/>
        <pc:sldMkLst>
          <pc:docMk/>
          <pc:sldMk cId="0" sldId="264"/>
        </pc:sldMkLst>
        <pc:extLst>
          <p:ext xmlns:p="http://schemas.openxmlformats.org/presentationml/2006/main" uri="{D6D511B9-2390-475A-947B-AFAB55BFBCF1}">
            <pc226:cmChg xmlns:pc226="http://schemas.microsoft.com/office/powerpoint/2022/06/main/command" chg="mod">
              <pc226:chgData name="MOHAMED, Mohamed" userId="S::mohamedmoh@who.int::22f376a7-7c9f-42bd-ace1-71ef31b96753" providerId="AD" clId="Web-{80892BB3-8A4A-8E5C-1BD4-68219FCE3748}" dt="2025-02-28T12:17:33.979" v="15" actId="20577"/>
              <pc2:cmMkLst xmlns:pc2="http://schemas.microsoft.com/office/powerpoint/2019/9/main/command">
                <pc:docMk/>
                <pc:sldMk cId="0" sldId="264"/>
                <pc2:cmMk id="{C76A1F59-FA73-4E16-84DE-BAB16622AF05}"/>
              </pc2:cmMkLst>
            </pc226:cmChg>
          </p:ext>
        </pc:extLst>
      </pc:sldChg>
      <pc:sldChg chg="modSp">
        <pc:chgData name="MOHAMED, Mohamed" userId="S::mohamedmoh@who.int::22f376a7-7c9f-42bd-ace1-71ef31b96753" providerId="AD" clId="Web-{80892BB3-8A4A-8E5C-1BD4-68219FCE3748}" dt="2025-02-28T12:24:51.886" v="17" actId="14100"/>
        <pc:sldMkLst>
          <pc:docMk/>
          <pc:sldMk cId="0" sldId="271"/>
        </pc:sldMkLst>
      </pc:sldChg>
    </pc:docChg>
  </pc:docChgLst>
  <pc:docChgLst>
    <pc:chgData name="WAUQUIER, Nadia" userId="S::wauquiern@who.int::9aff5815-3c2f-4de1-a1ad-7f60375e98d2" providerId="AD" clId="Web-{B827C278-21FC-77AA-DBA2-4E22278144A5}"/>
    <pc:docChg chg="modSld">
      <pc:chgData name="WAUQUIER, Nadia" userId="S::wauquiern@who.int::9aff5815-3c2f-4de1-a1ad-7f60375e98d2" providerId="AD" clId="Web-{B827C278-21FC-77AA-DBA2-4E22278144A5}" dt="2024-12-10T10:42:11.965" v="263" actId="20577"/>
      <pc:docMkLst>
        <pc:docMk/>
      </pc:docMkLst>
      <pc:sldChg chg="modNotes">
        <pc:chgData name="WAUQUIER, Nadia" userId="S::wauquiern@who.int::9aff5815-3c2f-4de1-a1ad-7f60375e98d2" providerId="AD" clId="Web-{B827C278-21FC-77AA-DBA2-4E22278144A5}" dt="2024-12-10T10:29:54.644" v="117"/>
        <pc:sldMkLst>
          <pc:docMk/>
          <pc:sldMk cId="0" sldId="261"/>
        </pc:sldMkLst>
      </pc:sldChg>
      <pc:sldChg chg="modNotes">
        <pc:chgData name="WAUQUIER, Nadia" userId="S::wauquiern@who.int::9aff5815-3c2f-4de1-a1ad-7f60375e98d2" providerId="AD" clId="Web-{B827C278-21FC-77AA-DBA2-4E22278144A5}" dt="2024-12-10T10:30:46.474" v="138"/>
        <pc:sldMkLst>
          <pc:docMk/>
          <pc:sldMk cId="0" sldId="263"/>
        </pc:sldMkLst>
      </pc:sldChg>
      <pc:sldChg chg="modNotes">
        <pc:chgData name="WAUQUIER, Nadia" userId="S::wauquiern@who.int::9aff5815-3c2f-4de1-a1ad-7f60375e98d2" providerId="AD" clId="Web-{B827C278-21FC-77AA-DBA2-4E22278144A5}" dt="2024-12-10T10:34:01.902" v="244"/>
        <pc:sldMkLst>
          <pc:docMk/>
          <pc:sldMk cId="0" sldId="264"/>
        </pc:sldMkLst>
      </pc:sldChg>
      <pc:sldChg chg="modSp modNotes">
        <pc:chgData name="WAUQUIER, Nadia" userId="S::wauquiern@who.int::9aff5815-3c2f-4de1-a1ad-7f60375e98d2" providerId="AD" clId="Web-{B827C278-21FC-77AA-DBA2-4E22278144A5}" dt="2024-12-10T10:36:57.814" v="248" actId="1076"/>
        <pc:sldMkLst>
          <pc:docMk/>
          <pc:sldMk cId="0" sldId="265"/>
        </pc:sldMkLst>
      </pc:sldChg>
      <pc:sldChg chg="modSp">
        <pc:chgData name="WAUQUIER, Nadia" userId="S::wauquiern@who.int::9aff5815-3c2f-4de1-a1ad-7f60375e98d2" providerId="AD" clId="Web-{B827C278-21FC-77AA-DBA2-4E22278144A5}" dt="2024-12-10T10:25:29.135" v="104"/>
        <pc:sldMkLst>
          <pc:docMk/>
          <pc:sldMk cId="0" sldId="279"/>
        </pc:sldMkLst>
      </pc:sldChg>
      <pc:sldChg chg="modSp">
        <pc:chgData name="WAUQUIER, Nadia" userId="S::wauquiern@who.int::9aff5815-3c2f-4de1-a1ad-7f60375e98d2" providerId="AD" clId="Web-{B827C278-21FC-77AA-DBA2-4E22278144A5}" dt="2024-12-10T10:28:25.782" v="112" actId="20577"/>
        <pc:sldMkLst>
          <pc:docMk/>
          <pc:sldMk cId="0" sldId="284"/>
        </pc:sldMkLst>
      </pc:sldChg>
      <pc:sldChg chg="addSp delSp modSp">
        <pc:chgData name="WAUQUIER, Nadia" userId="S::wauquiern@who.int::9aff5815-3c2f-4de1-a1ad-7f60375e98d2" providerId="AD" clId="Web-{B827C278-21FC-77AA-DBA2-4E22278144A5}" dt="2024-12-10T10:25:00.947" v="102"/>
        <pc:sldMkLst>
          <pc:docMk/>
          <pc:sldMk cId="2212749380" sldId="286"/>
        </pc:sldMkLst>
      </pc:sldChg>
      <pc:sldChg chg="modSp">
        <pc:chgData name="WAUQUIER, Nadia" userId="S::wauquiern@who.int::9aff5815-3c2f-4de1-a1ad-7f60375e98d2" providerId="AD" clId="Web-{B827C278-21FC-77AA-DBA2-4E22278144A5}" dt="2024-12-10T10:25:42.980" v="105"/>
        <pc:sldMkLst>
          <pc:docMk/>
          <pc:sldMk cId="4119435618" sldId="292"/>
        </pc:sldMkLst>
      </pc:sldChg>
      <pc:sldChg chg="modSp">
        <pc:chgData name="WAUQUIER, Nadia" userId="S::wauquiern@who.int::9aff5815-3c2f-4de1-a1ad-7f60375e98d2" providerId="AD" clId="Web-{B827C278-21FC-77AA-DBA2-4E22278144A5}" dt="2024-12-10T10:03:21.514" v="34" actId="20577"/>
        <pc:sldMkLst>
          <pc:docMk/>
          <pc:sldMk cId="2875173934" sldId="294"/>
        </pc:sldMkLst>
      </pc:sldChg>
      <pc:sldChg chg="modSp">
        <pc:chgData name="WAUQUIER, Nadia" userId="S::wauquiern@who.int::9aff5815-3c2f-4de1-a1ad-7f60375e98d2" providerId="AD" clId="Web-{B827C278-21FC-77AA-DBA2-4E22278144A5}" dt="2024-12-10T10:04:39.751" v="42" actId="20577"/>
        <pc:sldMkLst>
          <pc:docMk/>
          <pc:sldMk cId="1497414696" sldId="296"/>
        </pc:sldMkLst>
      </pc:sldChg>
      <pc:sldChg chg="addSp delSp modSp">
        <pc:chgData name="WAUQUIER, Nadia" userId="S::wauquiern@who.int::9aff5815-3c2f-4de1-a1ad-7f60375e98d2" providerId="AD" clId="Web-{B827C278-21FC-77AA-DBA2-4E22278144A5}" dt="2024-12-10T10:42:11.965" v="263" actId="20577"/>
        <pc:sldMkLst>
          <pc:docMk/>
          <pc:sldMk cId="427121230" sldId="299"/>
        </pc:sldMkLst>
      </pc:sldChg>
    </pc:docChg>
  </pc:docChgLst>
  <pc:docChgLst>
    <pc:chgData name="WAUQUIER, Nadia" userId="S::wauquiern@who.int::9aff5815-3c2f-4de1-a1ad-7f60375e98d2" providerId="AD" clId="Web-{77412C94-4BDD-1797-30B5-511EB144662B}"/>
    <pc:docChg chg="modSld">
      <pc:chgData name="WAUQUIER, Nadia" userId="S::wauquiern@who.int::9aff5815-3c2f-4de1-a1ad-7f60375e98d2" providerId="AD" clId="Web-{77412C94-4BDD-1797-30B5-511EB144662B}" dt="2024-12-10T16:01:37.048" v="138"/>
      <pc:docMkLst>
        <pc:docMk/>
      </pc:docMkLst>
      <pc:sldChg chg="modNotes">
        <pc:chgData name="WAUQUIER, Nadia" userId="S::wauquiern@who.int::9aff5815-3c2f-4de1-a1ad-7f60375e98d2" providerId="AD" clId="Web-{77412C94-4BDD-1797-30B5-511EB144662B}" dt="2024-12-10T15:23:48.848" v="21"/>
        <pc:sldMkLst>
          <pc:docMk/>
          <pc:sldMk cId="0" sldId="259"/>
        </pc:sldMkLst>
      </pc:sldChg>
      <pc:sldChg chg="modSp">
        <pc:chgData name="WAUQUIER, Nadia" userId="S::wauquiern@who.int::9aff5815-3c2f-4de1-a1ad-7f60375e98d2" providerId="AD" clId="Web-{77412C94-4BDD-1797-30B5-511EB144662B}" dt="2024-12-10T15:16:33.522" v="0" actId="14100"/>
        <pc:sldMkLst>
          <pc:docMk/>
          <pc:sldMk cId="0" sldId="267"/>
        </pc:sldMkLst>
      </pc:sldChg>
      <pc:sldChg chg="modNotes">
        <pc:chgData name="WAUQUIER, Nadia" userId="S::wauquiern@who.int::9aff5815-3c2f-4de1-a1ad-7f60375e98d2" providerId="AD" clId="Web-{77412C94-4BDD-1797-30B5-511EB144662B}" dt="2024-12-10T15:18:44.541" v="2"/>
        <pc:sldMkLst>
          <pc:docMk/>
          <pc:sldMk cId="0" sldId="268"/>
        </pc:sldMkLst>
      </pc:sldChg>
      <pc:sldChg chg="modNotes">
        <pc:chgData name="WAUQUIER, Nadia" userId="S::wauquiern@who.int::9aff5815-3c2f-4de1-a1ad-7f60375e98d2" providerId="AD" clId="Web-{77412C94-4BDD-1797-30B5-511EB144662B}" dt="2024-12-10T15:21:46.063" v="4"/>
        <pc:sldMkLst>
          <pc:docMk/>
          <pc:sldMk cId="0" sldId="271"/>
        </pc:sldMkLst>
      </pc:sldChg>
      <pc:sldChg chg="modNotes">
        <pc:chgData name="WAUQUIER, Nadia" userId="S::wauquiern@who.int::9aff5815-3c2f-4de1-a1ad-7f60375e98d2" providerId="AD" clId="Web-{77412C94-4BDD-1797-30B5-511EB144662B}" dt="2024-12-10T15:22:57.847" v="9"/>
        <pc:sldMkLst>
          <pc:docMk/>
          <pc:sldMk cId="0" sldId="272"/>
        </pc:sldMkLst>
      </pc:sldChg>
      <pc:sldChg chg="modNotes">
        <pc:chgData name="WAUQUIER, Nadia" userId="S::wauquiern@who.int::9aff5815-3c2f-4de1-a1ad-7f60375e98d2" providerId="AD" clId="Web-{77412C94-4BDD-1797-30B5-511EB144662B}" dt="2024-12-10T15:23:21.316" v="20"/>
        <pc:sldMkLst>
          <pc:docMk/>
          <pc:sldMk cId="0" sldId="275"/>
        </pc:sldMkLst>
      </pc:sldChg>
      <pc:sldChg chg="modSp">
        <pc:chgData name="WAUQUIER, Nadia" userId="S::wauquiern@who.int::9aff5815-3c2f-4de1-a1ad-7f60375e98d2" providerId="AD" clId="Web-{77412C94-4BDD-1797-30B5-511EB144662B}" dt="2024-12-10T15:43:23.637" v="87" actId="20577"/>
        <pc:sldMkLst>
          <pc:docMk/>
          <pc:sldMk cId="2212749380" sldId="286"/>
        </pc:sldMkLst>
      </pc:sldChg>
      <pc:sldChg chg="modNotes">
        <pc:chgData name="WAUQUIER, Nadia" userId="S::wauquiern@who.int::9aff5815-3c2f-4de1-a1ad-7f60375e98d2" providerId="AD" clId="Web-{77412C94-4BDD-1797-30B5-511EB144662B}" dt="2024-12-10T16:01:37.048" v="138"/>
        <pc:sldMkLst>
          <pc:docMk/>
          <pc:sldMk cId="234393347" sldId="287"/>
        </pc:sldMkLst>
      </pc:sldChg>
      <pc:sldChg chg="modSp modNotes">
        <pc:chgData name="WAUQUIER, Nadia" userId="S::wauquiern@who.int::9aff5815-3c2f-4de1-a1ad-7f60375e98d2" providerId="AD" clId="Web-{77412C94-4BDD-1797-30B5-511EB144662B}" dt="2024-12-10T15:40:21.365" v="59"/>
        <pc:sldMkLst>
          <pc:docMk/>
          <pc:sldMk cId="4157579810" sldId="291"/>
        </pc:sldMkLst>
      </pc:sldChg>
      <pc:sldChg chg="modSp modNotes">
        <pc:chgData name="WAUQUIER, Nadia" userId="S::wauquiern@who.int::9aff5815-3c2f-4de1-a1ad-7f60375e98d2" providerId="AD" clId="Web-{77412C94-4BDD-1797-30B5-511EB144662B}" dt="2024-12-10T15:37:50.798" v="33" actId="1076"/>
        <pc:sldMkLst>
          <pc:docMk/>
          <pc:sldMk cId="4117732894" sldId="293"/>
        </pc:sldMkLst>
      </pc:sldChg>
      <pc:sldChg chg="modNotes">
        <pc:chgData name="WAUQUIER, Nadia" userId="S::wauquiern@who.int::9aff5815-3c2f-4de1-a1ad-7f60375e98d2" providerId="AD" clId="Web-{77412C94-4BDD-1797-30B5-511EB144662B}" dt="2024-12-10T15:41:41.884" v="78"/>
        <pc:sldMkLst>
          <pc:docMk/>
          <pc:sldMk cId="2875173934" sldId="294"/>
        </pc:sldMkLst>
      </pc:sldChg>
      <pc:sldChg chg="modSp">
        <pc:chgData name="WAUQUIER, Nadia" userId="S::wauquiern@who.int::9aff5815-3c2f-4de1-a1ad-7f60375e98d2" providerId="AD" clId="Web-{77412C94-4BDD-1797-30B5-511EB144662B}" dt="2024-12-10T15:49:31.352" v="111" actId="1076"/>
        <pc:sldMkLst>
          <pc:docMk/>
          <pc:sldMk cId="897343239" sldId="295"/>
        </pc:sldMkLst>
      </pc:sldChg>
      <pc:sldChg chg="modSp">
        <pc:chgData name="WAUQUIER, Nadia" userId="S::wauquiern@who.int::9aff5815-3c2f-4de1-a1ad-7f60375e98d2" providerId="AD" clId="Web-{77412C94-4BDD-1797-30B5-511EB144662B}" dt="2024-12-10T15:43:58.669" v="97" actId="20577"/>
        <pc:sldMkLst>
          <pc:docMk/>
          <pc:sldMk cId="1497414696" sldId="296"/>
        </pc:sldMkLst>
      </pc:sldChg>
      <pc:sldChg chg="modNotes">
        <pc:chgData name="WAUQUIER, Nadia" userId="S::wauquiern@who.int::9aff5815-3c2f-4de1-a1ad-7f60375e98d2" providerId="AD" clId="Web-{77412C94-4BDD-1797-30B5-511EB144662B}" dt="2024-12-10T15:59:48.919" v="133"/>
        <pc:sldMkLst>
          <pc:docMk/>
          <pc:sldMk cId="427121230" sldId="299"/>
        </pc:sldMkLst>
      </pc:sldChg>
    </pc:docChg>
  </pc:docChgLst>
  <pc:docChgLst>
    <pc:chgData name="ABOU FAYAD, Antoine" userId="S::aboua@who.int::3b04f215-735a-4bd0-aeb5-18cce15699c1" providerId="AD" clId="Web-{EC5D96C1-85B0-5972-094D-1AB594FC576E}"/>
    <pc:docChg chg="modSld">
      <pc:chgData name="ABOU FAYAD, Antoine" userId="S::aboua@who.int::3b04f215-735a-4bd0-aeb5-18cce15699c1" providerId="AD" clId="Web-{EC5D96C1-85B0-5972-094D-1AB594FC576E}" dt="2025-02-20T12:28:08.183" v="22" actId="20577"/>
      <pc:docMkLst>
        <pc:docMk/>
      </pc:docMkLst>
      <pc:sldChg chg="modSp">
        <pc:chgData name="ABOU FAYAD, Antoine" userId="S::aboua@who.int::3b04f215-735a-4bd0-aeb5-18cce15699c1" providerId="AD" clId="Web-{EC5D96C1-85B0-5972-094D-1AB594FC576E}" dt="2025-02-20T12:28:08.183" v="22" actId="20577"/>
        <pc:sldMkLst>
          <pc:docMk/>
          <pc:sldMk cId="0" sldId="284"/>
        </pc:sldMkLst>
      </pc:sldChg>
    </pc:docChg>
  </pc:docChgLst>
  <pc:docChgLst>
    <pc:chgData name="WAUQUIER, Nadia" userId="S::wauquiern@who.int::9aff5815-3c2f-4de1-a1ad-7f60375e98d2" providerId="AD" clId="Web-{4B5E0C37-0890-1D2E-87FC-30583E2C26BD}"/>
    <pc:docChg chg="addSld modSld">
      <pc:chgData name="WAUQUIER, Nadia" userId="S::wauquiern@who.int::9aff5815-3c2f-4de1-a1ad-7f60375e98d2" providerId="AD" clId="Web-{4B5E0C37-0890-1D2E-87FC-30583E2C26BD}" dt="2024-12-09T15:28:40.767" v="7" actId="20577"/>
      <pc:docMkLst>
        <pc:docMk/>
      </pc:docMkLst>
      <pc:sldChg chg="modSp">
        <pc:chgData name="WAUQUIER, Nadia" userId="S::wauquiern@who.int::9aff5815-3c2f-4de1-a1ad-7f60375e98d2" providerId="AD" clId="Web-{4B5E0C37-0890-1D2E-87FC-30583E2C26BD}" dt="2024-12-09T14:45:28.934" v="0" actId="20577"/>
        <pc:sldMkLst>
          <pc:docMk/>
          <pc:sldMk cId="4157579810" sldId="291"/>
        </pc:sldMkLst>
      </pc:sldChg>
      <pc:sldChg chg="modSp">
        <pc:chgData name="WAUQUIER, Nadia" userId="S::wauquiern@who.int::9aff5815-3c2f-4de1-a1ad-7f60375e98d2" providerId="AD" clId="Web-{4B5E0C37-0890-1D2E-87FC-30583E2C26BD}" dt="2024-12-09T14:48:14.330" v="4" actId="20577"/>
        <pc:sldMkLst>
          <pc:docMk/>
          <pc:sldMk cId="4117732894" sldId="293"/>
        </pc:sldMkLst>
      </pc:sldChg>
      <pc:sldChg chg="modSp">
        <pc:chgData name="WAUQUIER, Nadia" userId="S::wauquiern@who.int::9aff5815-3c2f-4de1-a1ad-7f60375e98d2" providerId="AD" clId="Web-{4B5E0C37-0890-1D2E-87FC-30583E2C26BD}" dt="2024-12-09T15:28:40.767" v="7" actId="20577"/>
        <pc:sldMkLst>
          <pc:docMk/>
          <pc:sldMk cId="1497414696" sldId="296"/>
        </pc:sldMkLst>
      </pc:sldChg>
      <pc:sldChg chg="add">
        <pc:chgData name="WAUQUIER, Nadia" userId="S::wauquiern@who.int::9aff5815-3c2f-4de1-a1ad-7f60375e98d2" providerId="AD" clId="Web-{4B5E0C37-0890-1D2E-87FC-30583E2C26BD}" dt="2024-12-09T14:53:54.669" v="5"/>
        <pc:sldMkLst>
          <pc:docMk/>
          <pc:sldMk cId="533668229" sldId="297"/>
        </pc:sldMkLst>
      </pc:sldChg>
    </pc:docChg>
  </pc:docChgLst>
  <pc:docChgLst>
    <pc:chgData name="HARRIS, Victoria Louise" userId="S::harrisv@who.int::77d83ea0-bc42-459a-b288-1c4c0bdb19c2" providerId="AD" clId="Web-{8F194FD7-B22A-7354-30FC-AA8D34866ECB}"/>
    <pc:docChg chg="modSld">
      <pc:chgData name="HARRIS, Victoria Louise" userId="S::harrisv@who.int::77d83ea0-bc42-459a-b288-1c4c0bdb19c2" providerId="AD" clId="Web-{8F194FD7-B22A-7354-30FC-AA8D34866ECB}" dt="2024-12-10T10:39:33.989" v="26" actId="20577"/>
      <pc:docMkLst>
        <pc:docMk/>
      </pc:docMkLst>
      <pc:sldChg chg="modSp">
        <pc:chgData name="HARRIS, Victoria Louise" userId="S::harrisv@who.int::77d83ea0-bc42-459a-b288-1c4c0bdb19c2" providerId="AD" clId="Web-{8F194FD7-B22A-7354-30FC-AA8D34866ECB}" dt="2024-12-10T10:34:39.859" v="0" actId="1076"/>
        <pc:sldMkLst>
          <pc:docMk/>
          <pc:sldMk cId="0" sldId="279"/>
        </pc:sldMkLst>
      </pc:sldChg>
      <pc:sldChg chg="modSp modNotes">
        <pc:chgData name="HARRIS, Victoria Louise" userId="S::harrisv@who.int::77d83ea0-bc42-459a-b288-1c4c0bdb19c2" providerId="AD" clId="Web-{8F194FD7-B22A-7354-30FC-AA8D34866ECB}" dt="2024-12-10T10:39:33.989" v="26" actId="20577"/>
        <pc:sldMkLst>
          <pc:docMk/>
          <pc:sldMk cId="427121230" sldId="299"/>
        </pc:sldMkLst>
      </pc:sldChg>
    </pc:docChg>
  </pc:docChgLst>
  <pc:docChgLst>
    <pc:chgData name="HARRIS, Victoria Louise" userId="77d83ea0-bc42-459a-b288-1c4c0bdb19c2" providerId="ADAL" clId="{40C1AE49-7420-4B0F-AFDD-34A7EB4C519F}"/>
    <pc:docChg chg="undo custSel addSld delSld modSld">
      <pc:chgData name="HARRIS, Victoria Louise" userId="77d83ea0-bc42-459a-b288-1c4c0bdb19c2" providerId="ADAL" clId="{40C1AE49-7420-4B0F-AFDD-34A7EB4C519F}" dt="2024-12-11T08:32:37.093" v="33" actId="47"/>
      <pc:docMkLst>
        <pc:docMk/>
      </pc:docMkLst>
      <pc:sldChg chg="add del">
        <pc:chgData name="HARRIS, Victoria Louise" userId="77d83ea0-bc42-459a-b288-1c4c0bdb19c2" providerId="ADAL" clId="{40C1AE49-7420-4B0F-AFDD-34A7EB4C519F}" dt="2024-12-11T08:32:37.093" v="33" actId="47"/>
        <pc:sldMkLst>
          <pc:docMk/>
          <pc:sldMk cId="0" sldId="260"/>
        </pc:sldMkLst>
      </pc:sldChg>
      <pc:sldChg chg="modSp add del mod">
        <pc:chgData name="HARRIS, Victoria Louise" userId="77d83ea0-bc42-459a-b288-1c4c0bdb19c2" providerId="ADAL" clId="{40C1AE49-7420-4B0F-AFDD-34A7EB4C519F}" dt="2024-12-11T08:32:35.123" v="32"/>
        <pc:sldMkLst>
          <pc:docMk/>
          <pc:sldMk cId="814564193" sldId="260"/>
        </pc:sldMkLst>
      </pc:sldChg>
      <pc:sldChg chg="add del">
        <pc:chgData name="HARRIS, Victoria Louise" userId="77d83ea0-bc42-459a-b288-1c4c0bdb19c2" providerId="ADAL" clId="{40C1AE49-7420-4B0F-AFDD-34A7EB4C519F}" dt="2024-12-11T08:32:37.093" v="33" actId="47"/>
        <pc:sldMkLst>
          <pc:docMk/>
          <pc:sldMk cId="0" sldId="261"/>
        </pc:sldMkLst>
      </pc:sldChg>
      <pc:sldChg chg="modSp add del mod">
        <pc:chgData name="HARRIS, Victoria Louise" userId="77d83ea0-bc42-459a-b288-1c4c0bdb19c2" providerId="ADAL" clId="{40C1AE49-7420-4B0F-AFDD-34A7EB4C519F}" dt="2024-12-11T08:32:35.123" v="32"/>
        <pc:sldMkLst>
          <pc:docMk/>
          <pc:sldMk cId="3864348128" sldId="261"/>
        </pc:sldMkLst>
      </pc:sldChg>
      <pc:sldChg chg="add del">
        <pc:chgData name="HARRIS, Victoria Louise" userId="77d83ea0-bc42-459a-b288-1c4c0bdb19c2" providerId="ADAL" clId="{40C1AE49-7420-4B0F-AFDD-34A7EB4C519F}" dt="2024-12-11T08:32:37.093" v="33" actId="47"/>
        <pc:sldMkLst>
          <pc:docMk/>
          <pc:sldMk cId="0" sldId="263"/>
        </pc:sldMkLst>
      </pc:sldChg>
      <pc:sldChg chg="add del">
        <pc:chgData name="HARRIS, Victoria Louise" userId="77d83ea0-bc42-459a-b288-1c4c0bdb19c2" providerId="ADAL" clId="{40C1AE49-7420-4B0F-AFDD-34A7EB4C519F}" dt="2024-12-11T08:32:35.123" v="32"/>
        <pc:sldMkLst>
          <pc:docMk/>
          <pc:sldMk cId="2814922252" sldId="263"/>
        </pc:sldMkLst>
      </pc:sldChg>
      <pc:sldChg chg="add del">
        <pc:chgData name="HARRIS, Victoria Louise" userId="77d83ea0-bc42-459a-b288-1c4c0bdb19c2" providerId="ADAL" clId="{40C1AE49-7420-4B0F-AFDD-34A7EB4C519F}" dt="2024-12-11T08:32:37.093" v="33" actId="47"/>
        <pc:sldMkLst>
          <pc:docMk/>
          <pc:sldMk cId="0" sldId="264"/>
        </pc:sldMkLst>
      </pc:sldChg>
      <pc:sldChg chg="add del">
        <pc:chgData name="HARRIS, Victoria Louise" userId="77d83ea0-bc42-459a-b288-1c4c0bdb19c2" providerId="ADAL" clId="{40C1AE49-7420-4B0F-AFDD-34A7EB4C519F}" dt="2024-12-11T08:32:35.123" v="32"/>
        <pc:sldMkLst>
          <pc:docMk/>
          <pc:sldMk cId="2881062364" sldId="264"/>
        </pc:sldMkLst>
      </pc:sldChg>
      <pc:sldChg chg="add del">
        <pc:chgData name="HARRIS, Victoria Louise" userId="77d83ea0-bc42-459a-b288-1c4c0bdb19c2" providerId="ADAL" clId="{40C1AE49-7420-4B0F-AFDD-34A7EB4C519F}" dt="2024-12-11T08:32:37.093" v="33" actId="47"/>
        <pc:sldMkLst>
          <pc:docMk/>
          <pc:sldMk cId="0" sldId="265"/>
        </pc:sldMkLst>
      </pc:sldChg>
      <pc:sldChg chg="add del">
        <pc:chgData name="HARRIS, Victoria Louise" userId="77d83ea0-bc42-459a-b288-1c4c0bdb19c2" providerId="ADAL" clId="{40C1AE49-7420-4B0F-AFDD-34A7EB4C519F}" dt="2024-12-11T08:32:35.123" v="32"/>
        <pc:sldMkLst>
          <pc:docMk/>
          <pc:sldMk cId="3149937511" sldId="265"/>
        </pc:sldMkLst>
      </pc:sldChg>
      <pc:sldChg chg="add del">
        <pc:chgData name="HARRIS, Victoria Louise" userId="77d83ea0-bc42-459a-b288-1c4c0bdb19c2" providerId="ADAL" clId="{40C1AE49-7420-4B0F-AFDD-34A7EB4C519F}" dt="2024-12-11T08:32:37.093" v="33" actId="47"/>
        <pc:sldMkLst>
          <pc:docMk/>
          <pc:sldMk cId="0" sldId="267"/>
        </pc:sldMkLst>
      </pc:sldChg>
      <pc:sldChg chg="add del">
        <pc:chgData name="HARRIS, Victoria Louise" userId="77d83ea0-bc42-459a-b288-1c4c0bdb19c2" providerId="ADAL" clId="{40C1AE49-7420-4B0F-AFDD-34A7EB4C519F}" dt="2024-12-11T08:32:35.123" v="32"/>
        <pc:sldMkLst>
          <pc:docMk/>
          <pc:sldMk cId="901142119" sldId="267"/>
        </pc:sldMkLst>
      </pc:sldChg>
      <pc:sldChg chg="add del">
        <pc:chgData name="HARRIS, Victoria Louise" userId="77d83ea0-bc42-459a-b288-1c4c0bdb19c2" providerId="ADAL" clId="{40C1AE49-7420-4B0F-AFDD-34A7EB4C519F}" dt="2024-12-11T08:32:37.093" v="33" actId="47"/>
        <pc:sldMkLst>
          <pc:docMk/>
          <pc:sldMk cId="0" sldId="268"/>
        </pc:sldMkLst>
      </pc:sldChg>
      <pc:sldChg chg="add del">
        <pc:chgData name="HARRIS, Victoria Louise" userId="77d83ea0-bc42-459a-b288-1c4c0bdb19c2" providerId="ADAL" clId="{40C1AE49-7420-4B0F-AFDD-34A7EB4C519F}" dt="2024-12-11T08:32:35.123" v="32"/>
        <pc:sldMkLst>
          <pc:docMk/>
          <pc:sldMk cId="2466106706" sldId="268"/>
        </pc:sldMkLst>
      </pc:sldChg>
      <pc:sldChg chg="add del">
        <pc:chgData name="HARRIS, Victoria Louise" userId="77d83ea0-bc42-459a-b288-1c4c0bdb19c2" providerId="ADAL" clId="{40C1AE49-7420-4B0F-AFDD-34A7EB4C519F}" dt="2024-12-11T08:32:37.093" v="33" actId="47"/>
        <pc:sldMkLst>
          <pc:docMk/>
          <pc:sldMk cId="0" sldId="269"/>
        </pc:sldMkLst>
      </pc:sldChg>
      <pc:sldChg chg="add del">
        <pc:chgData name="HARRIS, Victoria Louise" userId="77d83ea0-bc42-459a-b288-1c4c0bdb19c2" providerId="ADAL" clId="{40C1AE49-7420-4B0F-AFDD-34A7EB4C519F}" dt="2024-12-11T08:32:35.123" v="32"/>
        <pc:sldMkLst>
          <pc:docMk/>
          <pc:sldMk cId="2069300898" sldId="269"/>
        </pc:sldMkLst>
      </pc:sldChg>
      <pc:sldChg chg="add del">
        <pc:chgData name="HARRIS, Victoria Louise" userId="77d83ea0-bc42-459a-b288-1c4c0bdb19c2" providerId="ADAL" clId="{40C1AE49-7420-4B0F-AFDD-34A7EB4C519F}" dt="2024-12-11T08:32:37.093" v="33" actId="47"/>
        <pc:sldMkLst>
          <pc:docMk/>
          <pc:sldMk cId="0" sldId="270"/>
        </pc:sldMkLst>
      </pc:sldChg>
      <pc:sldChg chg="add del">
        <pc:chgData name="HARRIS, Victoria Louise" userId="77d83ea0-bc42-459a-b288-1c4c0bdb19c2" providerId="ADAL" clId="{40C1AE49-7420-4B0F-AFDD-34A7EB4C519F}" dt="2024-12-11T08:32:35.123" v="32"/>
        <pc:sldMkLst>
          <pc:docMk/>
          <pc:sldMk cId="4109230839" sldId="270"/>
        </pc:sldMkLst>
      </pc:sldChg>
      <pc:sldChg chg="add del">
        <pc:chgData name="HARRIS, Victoria Louise" userId="77d83ea0-bc42-459a-b288-1c4c0bdb19c2" providerId="ADAL" clId="{40C1AE49-7420-4B0F-AFDD-34A7EB4C519F}" dt="2024-12-11T08:32:37.093" v="33" actId="47"/>
        <pc:sldMkLst>
          <pc:docMk/>
          <pc:sldMk cId="0" sldId="271"/>
        </pc:sldMkLst>
      </pc:sldChg>
      <pc:sldChg chg="add del">
        <pc:chgData name="HARRIS, Victoria Louise" userId="77d83ea0-bc42-459a-b288-1c4c0bdb19c2" providerId="ADAL" clId="{40C1AE49-7420-4B0F-AFDD-34A7EB4C519F}" dt="2024-12-11T08:32:35.123" v="32"/>
        <pc:sldMkLst>
          <pc:docMk/>
          <pc:sldMk cId="3453195455" sldId="271"/>
        </pc:sldMkLst>
      </pc:sldChg>
      <pc:sldChg chg="add del">
        <pc:chgData name="HARRIS, Victoria Louise" userId="77d83ea0-bc42-459a-b288-1c4c0bdb19c2" providerId="ADAL" clId="{40C1AE49-7420-4B0F-AFDD-34A7EB4C519F}" dt="2024-12-11T08:32:37.093" v="33" actId="47"/>
        <pc:sldMkLst>
          <pc:docMk/>
          <pc:sldMk cId="0" sldId="272"/>
        </pc:sldMkLst>
      </pc:sldChg>
      <pc:sldChg chg="add del">
        <pc:chgData name="HARRIS, Victoria Louise" userId="77d83ea0-bc42-459a-b288-1c4c0bdb19c2" providerId="ADAL" clId="{40C1AE49-7420-4B0F-AFDD-34A7EB4C519F}" dt="2024-12-11T08:32:35.123" v="32"/>
        <pc:sldMkLst>
          <pc:docMk/>
          <pc:sldMk cId="1374769340" sldId="272"/>
        </pc:sldMkLst>
      </pc:sldChg>
      <pc:sldChg chg="modSp add del mod">
        <pc:chgData name="HARRIS, Victoria Louise" userId="77d83ea0-bc42-459a-b288-1c4c0bdb19c2" providerId="ADAL" clId="{40C1AE49-7420-4B0F-AFDD-34A7EB4C519F}" dt="2024-12-11T08:32:35.123" v="32"/>
        <pc:sldMkLst>
          <pc:docMk/>
          <pc:sldMk cId="1240615481" sldId="289"/>
        </pc:sldMkLst>
      </pc:sldChg>
      <pc:sldChg chg="add del">
        <pc:chgData name="HARRIS, Victoria Louise" userId="77d83ea0-bc42-459a-b288-1c4c0bdb19c2" providerId="ADAL" clId="{40C1AE49-7420-4B0F-AFDD-34A7EB4C519F}" dt="2024-12-11T08:32:37.093" v="33" actId="47"/>
        <pc:sldMkLst>
          <pc:docMk/>
          <pc:sldMk cId="1646010919" sldId="289"/>
        </pc:sldMkLst>
      </pc:sldChg>
      <pc:sldMasterChg chg="addSldLayout delSldLayout">
        <pc:chgData name="HARRIS, Victoria Louise" userId="77d83ea0-bc42-459a-b288-1c4c0bdb19c2" providerId="ADAL" clId="{40C1AE49-7420-4B0F-AFDD-34A7EB4C519F}" dt="2024-12-11T08:32:37.093" v="33" actId="47"/>
        <pc:sldMasterMkLst>
          <pc:docMk/>
          <pc:sldMasterMk cId="0" sldId="2147483648"/>
        </pc:sldMasterMkLst>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49"/>
          </pc:sldLayoutMkLst>
        </pc:sldLayoutChg>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53"/>
          </pc:sldLayoutMkLst>
        </pc:sldLayoutChg>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57"/>
          </pc:sldLayoutMkLst>
        </pc:sldLayoutChg>
      </pc:sldMasterChg>
    </pc:docChg>
  </pc:docChgLst>
  <pc:docChgLst>
    <pc:chgData name="HARRIS, Victoria Louise" userId="S::harrisv@who.int::77d83ea0-bc42-459a-b288-1c4c0bdb19c2" providerId="AD" clId="Web-{8B712590-B67F-22D6-8F81-DAB2ECE62295}"/>
    <pc:docChg chg="modSld">
      <pc:chgData name="HARRIS, Victoria Louise" userId="S::harrisv@who.int::77d83ea0-bc42-459a-b288-1c4c0bdb19c2" providerId="AD" clId="Web-{8B712590-B67F-22D6-8F81-DAB2ECE62295}" dt="2024-12-10T08:36:53.774" v="672"/>
      <pc:docMkLst>
        <pc:docMk/>
      </pc:docMkLst>
      <pc:sldChg chg="addSp modSp">
        <pc:chgData name="HARRIS, Victoria Louise" userId="S::harrisv@who.int::77d83ea0-bc42-459a-b288-1c4c0bdb19c2" providerId="AD" clId="Web-{8B712590-B67F-22D6-8F81-DAB2ECE62295}" dt="2024-12-10T08:17:14.599" v="3"/>
        <pc:sldMkLst>
          <pc:docMk/>
          <pc:sldMk cId="4119435618" sldId="292"/>
        </pc:sldMkLst>
      </pc:sldChg>
      <pc:sldChg chg="modSp modNotes">
        <pc:chgData name="HARRIS, Victoria Louise" userId="S::harrisv@who.int::77d83ea0-bc42-459a-b288-1c4c0bdb19c2" providerId="AD" clId="Web-{8B712590-B67F-22D6-8F81-DAB2ECE62295}" dt="2024-12-10T08:36:53.774" v="672"/>
        <pc:sldMkLst>
          <pc:docMk/>
          <pc:sldMk cId="427121230" sldId="299"/>
        </pc:sldMkLst>
      </pc:sldChg>
    </pc:docChg>
  </pc:docChgLst>
  <pc:docChgLst>
    <pc:chgData name="HARRIS, Victoria Louise" userId="S::harrisv@who.int::77d83ea0-bc42-459a-b288-1c4c0bdb19c2" providerId="AD" clId="Web-{31300E6E-0BC9-1C72-9663-446BBA9E8F61}"/>
    <pc:docChg chg="modSld">
      <pc:chgData name="HARRIS, Victoria Louise" userId="S::harrisv@who.int::77d83ea0-bc42-459a-b288-1c4c0bdb19c2" providerId="AD" clId="Web-{31300E6E-0BC9-1C72-9663-446BBA9E8F61}" dt="2024-12-11T08:59:47.920" v="1"/>
      <pc:docMkLst>
        <pc:docMk/>
      </pc:docMkLst>
      <pc:sldChg chg="addSp delSp">
        <pc:chgData name="HARRIS, Victoria Louise" userId="S::harrisv@who.int::77d83ea0-bc42-459a-b288-1c4c0bdb19c2" providerId="AD" clId="Web-{31300E6E-0BC9-1C72-9663-446BBA9E8F61}" dt="2024-12-11T08:59:47.920" v="1"/>
        <pc:sldMkLst>
          <pc:docMk/>
          <pc:sldMk cId="2875173934" sldId="294"/>
        </pc:sldMkLst>
      </pc:sldChg>
    </pc:docChg>
  </pc:docChgLst>
  <pc:docChgLst>
    <pc:chgData name="ABOU FAYAD, Antoine" userId="S::aboua@who.int::3b04f215-735a-4bd0-aeb5-18cce15699c1" providerId="AD" clId="Web-{892B01E4-033E-E866-4419-A09940E5C514}"/>
    <pc:docChg chg="modSld">
      <pc:chgData name="ABOU FAYAD, Antoine" userId="S::aboua@who.int::3b04f215-735a-4bd0-aeb5-18cce15699c1" providerId="AD" clId="Web-{892B01E4-033E-E866-4419-A09940E5C514}" dt="2025-03-17T14:40:43.502" v="136" actId="20577"/>
      <pc:docMkLst>
        <pc:docMk/>
      </pc:docMkLst>
      <pc:sldChg chg="modNotes">
        <pc:chgData name="ABOU FAYAD, Antoine" userId="S::aboua@who.int::3b04f215-735a-4bd0-aeb5-18cce15699c1" providerId="AD" clId="Web-{892B01E4-033E-E866-4419-A09940E5C514}" dt="2025-03-17T12:44:44.571" v="51"/>
        <pc:sldMkLst>
          <pc:docMk/>
          <pc:sldMk cId="0" sldId="259"/>
        </pc:sldMkLst>
      </pc:sldChg>
      <pc:sldChg chg="modNotes">
        <pc:chgData name="ABOU FAYAD, Antoine" userId="S::aboua@who.int::3b04f215-735a-4bd0-aeb5-18cce15699c1" providerId="AD" clId="Web-{892B01E4-033E-E866-4419-A09940E5C514}" dt="2025-03-17T12:07:26.269" v="4"/>
        <pc:sldMkLst>
          <pc:docMk/>
          <pc:sldMk cId="0" sldId="265"/>
        </pc:sldMkLst>
      </pc:sldChg>
      <pc:sldChg chg="modNotes">
        <pc:chgData name="ABOU FAYAD, Antoine" userId="S::aboua@who.int::3b04f215-735a-4bd0-aeb5-18cce15699c1" providerId="AD" clId="Web-{892B01E4-033E-E866-4419-A09940E5C514}" dt="2025-03-17T12:40:16.423" v="12"/>
        <pc:sldMkLst>
          <pc:docMk/>
          <pc:sldMk cId="0" sldId="267"/>
        </pc:sldMkLst>
      </pc:sldChg>
      <pc:sldChg chg="modNotes">
        <pc:chgData name="ABOU FAYAD, Antoine" userId="S::aboua@who.int::3b04f215-735a-4bd0-aeb5-18cce15699c1" providerId="AD" clId="Web-{892B01E4-033E-E866-4419-A09940E5C514}" dt="2025-03-17T12:40:48.892" v="17"/>
        <pc:sldMkLst>
          <pc:docMk/>
          <pc:sldMk cId="0" sldId="268"/>
        </pc:sldMkLst>
      </pc:sldChg>
      <pc:sldChg chg="modNotes">
        <pc:chgData name="ABOU FAYAD, Antoine" userId="S::aboua@who.int::3b04f215-735a-4bd0-aeb5-18cce15699c1" providerId="AD" clId="Web-{892B01E4-033E-E866-4419-A09940E5C514}" dt="2025-03-17T12:41:34.862" v="29"/>
        <pc:sldMkLst>
          <pc:docMk/>
          <pc:sldMk cId="0" sldId="269"/>
        </pc:sldMkLst>
      </pc:sldChg>
      <pc:sldChg chg="modNotes">
        <pc:chgData name="ABOU FAYAD, Antoine" userId="S::aboua@who.int::3b04f215-735a-4bd0-aeb5-18cce15699c1" providerId="AD" clId="Web-{892B01E4-033E-E866-4419-A09940E5C514}" dt="2025-03-17T12:41:53.816" v="32"/>
        <pc:sldMkLst>
          <pc:docMk/>
          <pc:sldMk cId="0" sldId="270"/>
        </pc:sldMkLst>
      </pc:sldChg>
      <pc:sldChg chg="modNotes">
        <pc:chgData name="ABOU FAYAD, Antoine" userId="S::aboua@who.int::3b04f215-735a-4bd0-aeb5-18cce15699c1" providerId="AD" clId="Web-{892B01E4-033E-E866-4419-A09940E5C514}" dt="2025-03-17T12:42:34.348" v="38"/>
        <pc:sldMkLst>
          <pc:docMk/>
          <pc:sldMk cId="0" sldId="271"/>
        </pc:sldMkLst>
      </pc:sldChg>
      <pc:sldChg chg="modNotes">
        <pc:chgData name="ABOU FAYAD, Antoine" userId="S::aboua@who.int::3b04f215-735a-4bd0-aeb5-18cce15699c1" providerId="AD" clId="Web-{892B01E4-033E-E866-4419-A09940E5C514}" dt="2025-03-17T12:43:18.537" v="41"/>
        <pc:sldMkLst>
          <pc:docMk/>
          <pc:sldMk cId="0" sldId="272"/>
        </pc:sldMkLst>
      </pc:sldChg>
      <pc:sldChg chg="modNotes">
        <pc:chgData name="ABOU FAYAD, Antoine" userId="S::aboua@who.int::3b04f215-735a-4bd0-aeb5-18cce15699c1" providerId="AD" clId="Web-{892B01E4-033E-E866-4419-A09940E5C514}" dt="2025-03-17T12:44:08.211" v="44"/>
        <pc:sldMkLst>
          <pc:docMk/>
          <pc:sldMk cId="0" sldId="275"/>
        </pc:sldMkLst>
      </pc:sldChg>
      <pc:sldChg chg="modNotes">
        <pc:chgData name="ABOU FAYAD, Antoine" userId="S::aboua@who.int::3b04f215-735a-4bd0-aeb5-18cce15699c1" providerId="AD" clId="Web-{892B01E4-033E-E866-4419-A09940E5C514}" dt="2025-03-17T12:47:22.951" v="78"/>
        <pc:sldMkLst>
          <pc:docMk/>
          <pc:sldMk cId="0" sldId="278"/>
        </pc:sldMkLst>
      </pc:sldChg>
      <pc:sldChg chg="modNotes">
        <pc:chgData name="ABOU FAYAD, Antoine" userId="S::aboua@who.int::3b04f215-735a-4bd0-aeb5-18cce15699c1" providerId="AD" clId="Web-{892B01E4-033E-E866-4419-A09940E5C514}" dt="2025-03-17T12:49:43.752" v="85"/>
        <pc:sldMkLst>
          <pc:docMk/>
          <pc:sldMk cId="0" sldId="279"/>
        </pc:sldMkLst>
      </pc:sldChg>
      <pc:sldChg chg="modNotes">
        <pc:chgData name="ABOU FAYAD, Antoine" userId="S::aboua@who.int::3b04f215-735a-4bd0-aeb5-18cce15699c1" providerId="AD" clId="Web-{892B01E4-033E-E866-4419-A09940E5C514}" dt="2025-03-17T14:35:31.899" v="101"/>
        <pc:sldMkLst>
          <pc:docMk/>
          <pc:sldMk cId="0" sldId="283"/>
        </pc:sldMkLst>
      </pc:sldChg>
      <pc:sldChg chg="modNotes">
        <pc:chgData name="ABOU FAYAD, Antoine" userId="S::aboua@who.int::3b04f215-735a-4bd0-aeb5-18cce15699c1" providerId="AD" clId="Web-{892B01E4-033E-E866-4419-A09940E5C514}" dt="2025-03-17T14:38:18.536" v="128"/>
        <pc:sldMkLst>
          <pc:docMk/>
          <pc:sldMk cId="0" sldId="284"/>
        </pc:sldMkLst>
      </pc:sldChg>
      <pc:sldChg chg="modNotes">
        <pc:chgData name="ABOU FAYAD, Antoine" userId="S::aboua@who.int::3b04f215-735a-4bd0-aeb5-18cce15699c1" providerId="AD" clId="Web-{892B01E4-033E-E866-4419-A09940E5C514}" dt="2025-03-17T14:36:31.403" v="113"/>
        <pc:sldMkLst>
          <pc:docMk/>
          <pc:sldMk cId="2212749380" sldId="286"/>
        </pc:sldMkLst>
      </pc:sldChg>
      <pc:sldChg chg="modSp">
        <pc:chgData name="ABOU FAYAD, Antoine" userId="S::aboua@who.int::3b04f215-735a-4bd0-aeb5-18cce15699c1" providerId="AD" clId="Web-{892B01E4-033E-E866-4419-A09940E5C514}" dt="2025-03-17T14:39:34.261" v="134" actId="20577"/>
        <pc:sldMkLst>
          <pc:docMk/>
          <pc:sldMk cId="2690524468" sldId="288"/>
        </pc:sldMkLst>
      </pc:sldChg>
      <pc:sldChg chg="modSp">
        <pc:chgData name="ABOU FAYAD, Antoine" userId="S::aboua@who.int::3b04f215-735a-4bd0-aeb5-18cce15699c1" providerId="AD" clId="Web-{892B01E4-033E-E866-4419-A09940E5C514}" dt="2025-03-17T12:05:03.055" v="1" actId="20577"/>
        <pc:sldMkLst>
          <pc:docMk/>
          <pc:sldMk cId="1646010919" sldId="289"/>
        </pc:sldMkLst>
      </pc:sldChg>
      <pc:sldChg chg="modNotes">
        <pc:chgData name="ABOU FAYAD, Antoine" userId="S::aboua@who.int::3b04f215-735a-4bd0-aeb5-18cce15699c1" providerId="AD" clId="Web-{892B01E4-033E-E866-4419-A09940E5C514}" dt="2025-03-17T12:46:18.808" v="70"/>
        <pc:sldMkLst>
          <pc:docMk/>
          <pc:sldMk cId="4157579810" sldId="291"/>
        </pc:sldMkLst>
      </pc:sldChg>
      <pc:sldChg chg="modNotes">
        <pc:chgData name="ABOU FAYAD, Antoine" userId="S::aboua@who.int::3b04f215-735a-4bd0-aeb5-18cce15699c1" providerId="AD" clId="Web-{892B01E4-033E-E866-4419-A09940E5C514}" dt="2025-03-17T12:46:01.948" v="67"/>
        <pc:sldMkLst>
          <pc:docMk/>
          <pc:sldMk cId="4119435618" sldId="292"/>
        </pc:sldMkLst>
      </pc:sldChg>
      <pc:sldChg chg="modNotes">
        <pc:chgData name="ABOU FAYAD, Antoine" userId="S::aboua@who.int::3b04f215-735a-4bd0-aeb5-18cce15699c1" providerId="AD" clId="Web-{892B01E4-033E-E866-4419-A09940E5C514}" dt="2025-03-17T12:45:29.260" v="59"/>
        <pc:sldMkLst>
          <pc:docMk/>
          <pc:sldMk cId="4117732894" sldId="293"/>
        </pc:sldMkLst>
      </pc:sldChg>
      <pc:sldChg chg="modNotes">
        <pc:chgData name="ABOU FAYAD, Antoine" userId="S::aboua@who.int::3b04f215-735a-4bd0-aeb5-18cce15699c1" providerId="AD" clId="Web-{892B01E4-033E-E866-4419-A09940E5C514}" dt="2025-03-17T14:34:37.973" v="91"/>
        <pc:sldMkLst>
          <pc:docMk/>
          <pc:sldMk cId="2875173934" sldId="294"/>
        </pc:sldMkLst>
      </pc:sldChg>
      <pc:sldChg chg="modNotes">
        <pc:chgData name="ABOU FAYAD, Antoine" userId="S::aboua@who.int::3b04f215-735a-4bd0-aeb5-18cce15699c1" providerId="AD" clId="Web-{892B01E4-033E-E866-4419-A09940E5C514}" dt="2025-03-17T14:38:13.552" v="125"/>
        <pc:sldMkLst>
          <pc:docMk/>
          <pc:sldMk cId="897343239" sldId="295"/>
        </pc:sldMkLst>
      </pc:sldChg>
      <pc:sldChg chg="modNotes">
        <pc:chgData name="ABOU FAYAD, Antoine" userId="S::aboua@who.int::3b04f215-735a-4bd0-aeb5-18cce15699c1" providerId="AD" clId="Web-{892B01E4-033E-E866-4419-A09940E5C514}" dt="2025-03-17T14:37:19.829" v="120"/>
        <pc:sldMkLst>
          <pc:docMk/>
          <pc:sldMk cId="1497414696" sldId="296"/>
        </pc:sldMkLst>
      </pc:sldChg>
      <pc:sldChg chg="modSp">
        <pc:chgData name="ABOU FAYAD, Antoine" userId="S::aboua@who.int::3b04f215-735a-4bd0-aeb5-18cce15699c1" providerId="AD" clId="Web-{892B01E4-033E-E866-4419-A09940E5C514}" dt="2025-03-17T14:40:43.502" v="136" actId="20577"/>
        <pc:sldMkLst>
          <pc:docMk/>
          <pc:sldMk cId="533668229" sldId="297"/>
        </pc:sldMkLst>
      </pc:sldChg>
      <pc:sldChg chg="modNotes">
        <pc:chgData name="ABOU FAYAD, Antoine" userId="S::aboua@who.int::3b04f215-735a-4bd0-aeb5-18cce15699c1" providerId="AD" clId="Web-{892B01E4-033E-E866-4419-A09940E5C514}" dt="2025-03-17T14:35:49.744" v="105"/>
        <pc:sldMkLst>
          <pc:docMk/>
          <pc:sldMk cId="427121230" sldId="299"/>
        </pc:sldMkLst>
      </pc:sldChg>
    </pc:docChg>
  </pc:docChgLst>
  <pc:docChgLst>
    <pc:chgData name="HARRIS, Victoria Louise" userId="S::harrisv@who.int::77d83ea0-bc42-459a-b288-1c4c0bdb19c2" providerId="AD" clId="Web-{3CBD1D30-A336-70A6-EB1C-EC4F41229855}"/>
    <pc:docChg chg="modSld">
      <pc:chgData name="HARRIS, Victoria Louise" userId="S::harrisv@who.int::77d83ea0-bc42-459a-b288-1c4c0bdb19c2" providerId="AD" clId="Web-{3CBD1D30-A336-70A6-EB1C-EC4F41229855}" dt="2024-12-10T15:40:03.873" v="64"/>
      <pc:docMkLst>
        <pc:docMk/>
      </pc:docMkLst>
      <pc:sldChg chg="modNotes">
        <pc:chgData name="HARRIS, Victoria Louise" userId="S::harrisv@who.int::77d83ea0-bc42-459a-b288-1c4c0bdb19c2" providerId="AD" clId="Web-{3CBD1D30-A336-70A6-EB1C-EC4F41229855}" dt="2024-12-10T15:40:03.873" v="64"/>
        <pc:sldMkLst>
          <pc:docMk/>
          <pc:sldMk cId="1497414696" sldId="296"/>
        </pc:sldMkLst>
      </pc:sldChg>
      <pc:sldChg chg="modNotes">
        <pc:chgData name="HARRIS, Victoria Louise" userId="S::harrisv@who.int::77d83ea0-bc42-459a-b288-1c4c0bdb19c2" providerId="AD" clId="Web-{3CBD1D30-A336-70A6-EB1C-EC4F41229855}" dt="2024-12-10T15:37:29.412" v="1"/>
        <pc:sldMkLst>
          <pc:docMk/>
          <pc:sldMk cId="427121230" sldId="299"/>
        </pc:sldMkLst>
      </pc:sldChg>
    </pc:docChg>
  </pc:docChgLst>
  <pc:docChgLst>
    <pc:chgData name="HARRIS, Victoria Louise" userId="S::harrisv@who.int::77d83ea0-bc42-459a-b288-1c4c0bdb19c2" providerId="AD" clId="Web-{FEBE68D4-A3B9-F75E-0A12-2857195C5698}"/>
    <pc:docChg chg="modSld">
      <pc:chgData name="HARRIS, Victoria Louise" userId="S::harrisv@who.int::77d83ea0-bc42-459a-b288-1c4c0bdb19c2" providerId="AD" clId="Web-{FEBE68D4-A3B9-F75E-0A12-2857195C5698}" dt="2024-12-10T12:52:29.993" v="249"/>
      <pc:docMkLst>
        <pc:docMk/>
      </pc:docMkLst>
      <pc:sldChg chg="modNotes">
        <pc:chgData name="HARRIS, Victoria Louise" userId="S::harrisv@who.int::77d83ea0-bc42-459a-b288-1c4c0bdb19c2" providerId="AD" clId="Web-{FEBE68D4-A3B9-F75E-0A12-2857195C5698}" dt="2024-12-10T12:46:37.308" v="146"/>
        <pc:sldMkLst>
          <pc:docMk/>
          <pc:sldMk cId="0" sldId="264"/>
        </pc:sldMkLst>
      </pc:sldChg>
      <pc:sldChg chg="modNotes">
        <pc:chgData name="HARRIS, Victoria Louise" userId="S::harrisv@who.int::77d83ea0-bc42-459a-b288-1c4c0bdb19c2" providerId="AD" clId="Web-{FEBE68D4-A3B9-F75E-0A12-2857195C5698}" dt="2024-12-10T12:52:29.993" v="249"/>
        <pc:sldMkLst>
          <pc:docMk/>
          <pc:sldMk cId="0" sldId="265"/>
        </pc:sldMkLst>
      </pc:sldChg>
      <pc:sldChg chg="modNotes">
        <pc:chgData name="HARRIS, Victoria Louise" userId="S::harrisv@who.int::77d83ea0-bc42-459a-b288-1c4c0bdb19c2" providerId="AD" clId="Web-{FEBE68D4-A3B9-F75E-0A12-2857195C5698}" dt="2024-12-10T12:41:17.343" v="16"/>
        <pc:sldMkLst>
          <pc:docMk/>
          <pc:sldMk cId="1646010919" sldId="289"/>
        </pc:sldMkLst>
      </pc:sldChg>
    </pc:docChg>
  </pc:docChgLst>
  <pc:docChgLst>
    <pc:chgData name="HARRIS, Victoria Louise" userId="77d83ea0-bc42-459a-b288-1c4c0bdb19c2" providerId="ADAL" clId="{23D664BA-1A50-4B6E-AAE7-362712234C44}"/>
    <pc:docChg chg="custSel addSld delSld modSld">
      <pc:chgData name="HARRIS, Victoria Louise" userId="77d83ea0-bc42-459a-b288-1c4c0bdb19c2" providerId="ADAL" clId="{23D664BA-1A50-4B6E-AAE7-362712234C44}" dt="2024-12-10T16:05:11.066" v="1675" actId="207"/>
      <pc:docMkLst>
        <pc:docMk/>
      </pc:docMkLst>
      <pc:sldChg chg="modNotesTx">
        <pc:chgData name="HARRIS, Victoria Louise" userId="77d83ea0-bc42-459a-b288-1c4c0bdb19c2" providerId="ADAL" clId="{23D664BA-1A50-4B6E-AAE7-362712234C44}" dt="2024-12-10T13:15:38.780" v="762" actId="20577"/>
        <pc:sldMkLst>
          <pc:docMk/>
          <pc:sldMk cId="0" sldId="259"/>
        </pc:sldMkLst>
      </pc:sldChg>
      <pc:sldChg chg="modNotesTx">
        <pc:chgData name="HARRIS, Victoria Louise" userId="77d83ea0-bc42-459a-b288-1c4c0bdb19c2" providerId="ADAL" clId="{23D664BA-1A50-4B6E-AAE7-362712234C44}" dt="2024-12-10T12:54:12.274" v="248" actId="20577"/>
        <pc:sldMkLst>
          <pc:docMk/>
          <pc:sldMk cId="0" sldId="265"/>
        </pc:sldMkLst>
      </pc:sldChg>
      <pc:sldChg chg="modNotesTx">
        <pc:chgData name="HARRIS, Victoria Louise" userId="77d83ea0-bc42-459a-b288-1c4c0bdb19c2" providerId="ADAL" clId="{23D664BA-1A50-4B6E-AAE7-362712234C44}" dt="2024-12-10T13:04:10.417" v="257" actId="20577"/>
        <pc:sldMkLst>
          <pc:docMk/>
          <pc:sldMk cId="0" sldId="267"/>
        </pc:sldMkLst>
      </pc:sldChg>
      <pc:sldChg chg="modCm modNotesTx">
        <pc:chgData name="HARRIS, Victoria Louise" userId="77d83ea0-bc42-459a-b288-1c4c0bdb19c2" providerId="ADAL" clId="{23D664BA-1A50-4B6E-AAE7-362712234C44}" dt="2024-12-10T13:05:43.947" v="267"/>
        <pc:sldMkLst>
          <pc:docMk/>
          <pc:sldMk cId="0" sldId="268"/>
        </pc:sldMkLst>
      </pc:sldChg>
      <pc:sldChg chg="modCm modNotesTx">
        <pc:chgData name="HARRIS, Victoria Louise" userId="77d83ea0-bc42-459a-b288-1c4c0bdb19c2" providerId="ADAL" clId="{23D664BA-1A50-4B6E-AAE7-362712234C44}" dt="2024-12-10T13:08:00.098" v="283"/>
        <pc:sldMkLst>
          <pc:docMk/>
          <pc:sldMk cId="0" sldId="269"/>
        </pc:sldMkLst>
      </pc:sldChg>
      <pc:sldChg chg="modCm">
        <pc:chgData name="HARRIS, Victoria Louise" userId="77d83ea0-bc42-459a-b288-1c4c0bdb19c2" providerId="ADAL" clId="{23D664BA-1A50-4B6E-AAE7-362712234C44}" dt="2024-12-10T13:09:21.068" v="284"/>
        <pc:sldMkLst>
          <pc:docMk/>
          <pc:sldMk cId="0" sldId="270"/>
        </pc:sldMkLst>
      </pc:sldChg>
      <pc:sldChg chg="modNotesTx">
        <pc:chgData name="HARRIS, Victoria Louise" userId="77d83ea0-bc42-459a-b288-1c4c0bdb19c2" providerId="ADAL" clId="{23D664BA-1A50-4B6E-AAE7-362712234C44}" dt="2024-12-10T13:13:39.016" v="670" actId="20577"/>
        <pc:sldMkLst>
          <pc:docMk/>
          <pc:sldMk cId="0" sldId="271"/>
        </pc:sldMkLst>
      </pc:sldChg>
      <pc:sldChg chg="modNotesTx">
        <pc:chgData name="HARRIS, Victoria Louise" userId="77d83ea0-bc42-459a-b288-1c4c0bdb19c2" providerId="ADAL" clId="{23D664BA-1A50-4B6E-AAE7-362712234C44}" dt="2024-12-10T13:14:39.160" v="724" actId="5793"/>
        <pc:sldMkLst>
          <pc:docMk/>
          <pc:sldMk cId="0" sldId="272"/>
        </pc:sldMkLst>
      </pc:sldChg>
      <pc:sldChg chg="modNotesTx">
        <pc:chgData name="HARRIS, Victoria Louise" userId="77d83ea0-bc42-459a-b288-1c4c0bdb19c2" providerId="ADAL" clId="{23D664BA-1A50-4B6E-AAE7-362712234C44}" dt="2024-12-10T13:15:57.658" v="807" actId="20577"/>
        <pc:sldMkLst>
          <pc:docMk/>
          <pc:sldMk cId="0" sldId="275"/>
        </pc:sldMkLst>
      </pc:sldChg>
      <pc:sldChg chg="modNotesTx">
        <pc:chgData name="HARRIS, Victoria Louise" userId="77d83ea0-bc42-459a-b288-1c4c0bdb19c2" providerId="ADAL" clId="{23D664BA-1A50-4B6E-AAE7-362712234C44}" dt="2024-12-10T13:37:52.081" v="987" actId="20577"/>
        <pc:sldMkLst>
          <pc:docMk/>
          <pc:sldMk cId="0" sldId="278"/>
        </pc:sldMkLst>
      </pc:sldChg>
      <pc:sldChg chg="addSp modSp mod modCm">
        <pc:chgData name="HARRIS, Victoria Louise" userId="77d83ea0-bc42-459a-b288-1c4c0bdb19c2" providerId="ADAL" clId="{23D664BA-1A50-4B6E-AAE7-362712234C44}" dt="2024-12-10T13:39:01.241" v="988"/>
        <pc:sldMkLst>
          <pc:docMk/>
          <pc:sldMk cId="0" sldId="279"/>
        </pc:sldMkLst>
      </pc:sldChg>
      <pc:sldChg chg="modCm modNotesTx">
        <pc:chgData name="HARRIS, Victoria Louise" userId="77d83ea0-bc42-459a-b288-1c4c0bdb19c2" providerId="ADAL" clId="{23D664BA-1A50-4B6E-AAE7-362712234C44}" dt="2024-12-10T14:18:32.857" v="1057" actId="20577"/>
        <pc:sldMkLst>
          <pc:docMk/>
          <pc:sldMk cId="0" sldId="283"/>
        </pc:sldMkLst>
      </pc:sldChg>
      <pc:sldChg chg="addSp modSp mod modNotesTx">
        <pc:chgData name="HARRIS, Victoria Louise" userId="77d83ea0-bc42-459a-b288-1c4c0bdb19c2" providerId="ADAL" clId="{23D664BA-1A50-4B6E-AAE7-362712234C44}" dt="2024-12-10T14:21:34.506" v="1298" actId="20577"/>
        <pc:sldMkLst>
          <pc:docMk/>
          <pc:sldMk cId="2212749380" sldId="286"/>
        </pc:sldMkLst>
      </pc:sldChg>
      <pc:sldChg chg="modCm modNotesTx">
        <pc:chgData name="HARRIS, Victoria Louise" userId="77d83ea0-bc42-459a-b288-1c4c0bdb19c2" providerId="ADAL" clId="{23D664BA-1A50-4B6E-AAE7-362712234C44}" dt="2024-12-10T13:36:28.397" v="979"/>
        <pc:sldMkLst>
          <pc:docMk/>
          <pc:sldMk cId="4157579810" sldId="291"/>
        </pc:sldMkLst>
      </pc:sldChg>
      <pc:sldChg chg="modCm modNotesTx">
        <pc:chgData name="HARRIS, Victoria Louise" userId="77d83ea0-bc42-459a-b288-1c4c0bdb19c2" providerId="ADAL" clId="{23D664BA-1A50-4B6E-AAE7-362712234C44}" dt="2024-12-10T13:34:49.092" v="901" actId="20577"/>
        <pc:sldMkLst>
          <pc:docMk/>
          <pc:sldMk cId="4119435618" sldId="292"/>
        </pc:sldMkLst>
      </pc:sldChg>
      <pc:sldChg chg="modNotesTx">
        <pc:chgData name="HARRIS, Victoria Louise" userId="77d83ea0-bc42-459a-b288-1c4c0bdb19c2" providerId="ADAL" clId="{23D664BA-1A50-4B6E-AAE7-362712234C44}" dt="2024-12-10T13:25:41.293" v="864" actId="20577"/>
        <pc:sldMkLst>
          <pc:docMk/>
          <pc:sldMk cId="4117732894" sldId="293"/>
        </pc:sldMkLst>
      </pc:sldChg>
      <pc:sldChg chg="addSp modSp mod">
        <pc:chgData name="HARRIS, Victoria Louise" userId="77d83ea0-bc42-459a-b288-1c4c0bdb19c2" providerId="ADAL" clId="{23D664BA-1A50-4B6E-AAE7-362712234C44}" dt="2024-12-10T08:18:59.039" v="11" actId="167"/>
        <pc:sldMkLst>
          <pc:docMk/>
          <pc:sldMk cId="2875173934" sldId="294"/>
        </pc:sldMkLst>
      </pc:sldChg>
      <pc:sldChg chg="modSp mod modCm modNotesTx">
        <pc:chgData name="HARRIS, Victoria Louise" userId="77d83ea0-bc42-459a-b288-1c4c0bdb19c2" providerId="ADAL" clId="{23D664BA-1A50-4B6E-AAE7-362712234C44}" dt="2024-12-10T16:05:11.066" v="1675" actId="207"/>
        <pc:sldMkLst>
          <pc:docMk/>
          <pc:sldMk cId="897343239" sldId="295"/>
        </pc:sldMkLst>
      </pc:sldChg>
      <pc:sldChg chg="addSp modSp mod modNotesTx">
        <pc:chgData name="HARRIS, Victoria Louise" userId="77d83ea0-bc42-459a-b288-1c4c0bdb19c2" providerId="ADAL" clId="{23D664BA-1A50-4B6E-AAE7-362712234C44}" dt="2024-12-10T14:26:37.566" v="1307" actId="20577"/>
        <pc:sldMkLst>
          <pc:docMk/>
          <pc:sldMk cId="1497414696" sldId="296"/>
        </pc:sldMkLst>
      </pc:sldChg>
      <pc:sldChg chg="modSp del mod">
        <pc:chgData name="HARRIS, Victoria Louise" userId="77d83ea0-bc42-459a-b288-1c4c0bdb19c2" providerId="ADAL" clId="{23D664BA-1A50-4B6E-AAE7-362712234C44}" dt="2024-12-10T08:22:30.677" v="31" actId="47"/>
        <pc:sldMkLst>
          <pc:docMk/>
          <pc:sldMk cId="2831267973" sldId="298"/>
        </pc:sldMkLst>
      </pc:sldChg>
      <pc:sldChg chg="modSp add mod modNotesTx">
        <pc:chgData name="HARRIS, Victoria Louise" userId="77d83ea0-bc42-459a-b288-1c4c0bdb19c2" providerId="ADAL" clId="{23D664BA-1A50-4B6E-AAE7-362712234C44}" dt="2024-12-10T14:21:15.851" v="1272" actId="20577"/>
        <pc:sldMkLst>
          <pc:docMk/>
          <pc:sldMk cId="427121230" sldId="299"/>
        </pc:sldMkLst>
      </pc:sldChg>
    </pc:docChg>
  </pc:docChgLst>
  <pc:docChgLst>
    <pc:chgData name="ABOU FAYAD, Antoine" userId="S::aboua@who.int::3b04f215-735a-4bd0-aeb5-18cce15699c1" providerId="AD" clId="Web-{F10D5D7C-88A5-E623-E6EF-19D0EFB6046F}"/>
    <pc:docChg chg="mod">
      <pc:chgData name="ABOU FAYAD, Antoine" userId="S::aboua@who.int::3b04f215-735a-4bd0-aeb5-18cce15699c1" providerId="AD" clId="Web-{F10D5D7C-88A5-E623-E6EF-19D0EFB6046F}" dt="2024-12-10T17:37:44.601" v="0"/>
      <pc:docMkLst>
        <pc:docMk/>
      </pc:docMkLst>
    </pc:docChg>
  </pc:docChgLst>
  <pc:docChgLst>
    <pc:chgData name="WAUQUIER, Nadia" userId="S::wauquiern@who.int::9aff5815-3c2f-4de1-a1ad-7f60375e98d2" providerId="AD" clId="Web-{B5E2F1A5-8750-AF89-DDE8-C40E22191465}"/>
    <pc:docChg chg="modSld">
      <pc:chgData name="WAUQUIER, Nadia" userId="S::wauquiern@who.int::9aff5815-3c2f-4de1-a1ad-7f60375e98d2" providerId="AD" clId="Web-{B5E2F1A5-8750-AF89-DDE8-C40E22191465}" dt="2025-02-19T15:00:23.797" v="15" actId="20577"/>
      <pc:docMkLst>
        <pc:docMk/>
      </pc:docMkLst>
      <pc:sldChg chg="modSp">
        <pc:chgData name="WAUQUIER, Nadia" userId="S::wauquiern@who.int::9aff5815-3c2f-4de1-a1ad-7f60375e98d2" providerId="AD" clId="Web-{B5E2F1A5-8750-AF89-DDE8-C40E22191465}" dt="2025-02-19T14:53:38.646" v="3" actId="1076"/>
        <pc:sldMkLst>
          <pc:docMk/>
          <pc:sldMk cId="0" sldId="260"/>
        </pc:sldMkLst>
      </pc:sldChg>
      <pc:sldChg chg="modSp">
        <pc:chgData name="WAUQUIER, Nadia" userId="S::wauquiern@who.int::9aff5815-3c2f-4de1-a1ad-7f60375e98d2" providerId="AD" clId="Web-{B5E2F1A5-8750-AF89-DDE8-C40E22191465}" dt="2025-02-19T14:55:04.992" v="9" actId="1076"/>
        <pc:sldMkLst>
          <pc:docMk/>
          <pc:sldMk cId="0" sldId="265"/>
        </pc:sldMkLst>
      </pc:sldChg>
      <pc:sldChg chg="modSp">
        <pc:chgData name="WAUQUIER, Nadia" userId="S::wauquiern@who.int::9aff5815-3c2f-4de1-a1ad-7f60375e98d2" providerId="AD" clId="Web-{B5E2F1A5-8750-AF89-DDE8-C40E22191465}" dt="2025-02-19T15:00:23.797" v="15" actId="20577"/>
        <pc:sldMkLst>
          <pc:docMk/>
          <pc:sldMk cId="0" sldId="284"/>
        </pc:sldMkLst>
      </pc:sldChg>
      <pc:sldChg chg="modSp">
        <pc:chgData name="WAUQUIER, Nadia" userId="S::wauquiern@who.int::9aff5815-3c2f-4de1-a1ad-7f60375e98d2" providerId="AD" clId="Web-{B5E2F1A5-8750-AF89-DDE8-C40E22191465}" dt="2025-02-19T14:57:42.293" v="10" actId="20577"/>
        <pc:sldMkLst>
          <pc:docMk/>
          <pc:sldMk cId="4119435618" sldId="292"/>
        </pc:sldMkLst>
      </pc:sldChg>
    </pc:docChg>
  </pc:docChgLst>
  <pc:docChgLst>
    <pc:chgData name="WAUQUIER, Nadia" userId="S::wauquiern@who.int::9aff5815-3c2f-4de1-a1ad-7f60375e98d2" providerId="AD" clId="Web-{FF40A01B-1F4C-0B83-92E7-B5508B041FCC}"/>
    <pc:docChg chg="modSld">
      <pc:chgData name="WAUQUIER, Nadia" userId="S::wauquiern@who.int::9aff5815-3c2f-4de1-a1ad-7f60375e98d2" providerId="AD" clId="Web-{FF40A01B-1F4C-0B83-92E7-B5508B041FCC}" dt="2024-12-10T18:26:49.784" v="821"/>
      <pc:docMkLst>
        <pc:docMk/>
      </pc:docMkLst>
      <pc:sldChg chg="modNotes">
        <pc:chgData name="WAUQUIER, Nadia" userId="S::wauquiern@who.int::9aff5815-3c2f-4de1-a1ad-7f60375e98d2" providerId="AD" clId="Web-{FF40A01B-1F4C-0B83-92E7-B5508B041FCC}" dt="2024-12-10T17:22:30.864" v="1"/>
        <pc:sldMkLst>
          <pc:docMk/>
          <pc:sldMk cId="0" sldId="270"/>
        </pc:sldMkLst>
      </pc:sldChg>
      <pc:sldChg chg="modNotes">
        <pc:chgData name="WAUQUIER, Nadia" userId="S::wauquiern@who.int::9aff5815-3c2f-4de1-a1ad-7f60375e98d2" providerId="AD" clId="Web-{FF40A01B-1F4C-0B83-92E7-B5508B041FCC}" dt="2024-12-10T17:40:11.190" v="154"/>
        <pc:sldMkLst>
          <pc:docMk/>
          <pc:sldMk cId="2212749380" sldId="286"/>
        </pc:sldMkLst>
      </pc:sldChg>
      <pc:sldChg chg="modNotes">
        <pc:chgData name="WAUQUIER, Nadia" userId="S::wauquiern@who.int::9aff5815-3c2f-4de1-a1ad-7f60375e98d2" providerId="AD" clId="Web-{FF40A01B-1F4C-0B83-92E7-B5508B041FCC}" dt="2024-12-10T17:25:46.744" v="7"/>
        <pc:sldMkLst>
          <pc:docMk/>
          <pc:sldMk cId="4157579810" sldId="291"/>
        </pc:sldMkLst>
      </pc:sldChg>
      <pc:sldChg chg="modNotes">
        <pc:chgData name="WAUQUIER, Nadia" userId="S::wauquiern@who.int::9aff5815-3c2f-4de1-a1ad-7f60375e98d2" providerId="AD" clId="Web-{FF40A01B-1F4C-0B83-92E7-B5508B041FCC}" dt="2024-12-10T18:08:26.691" v="488"/>
        <pc:sldMkLst>
          <pc:docMk/>
          <pc:sldMk cId="2875173934" sldId="294"/>
        </pc:sldMkLst>
      </pc:sldChg>
      <pc:sldChg chg="modNotes">
        <pc:chgData name="WAUQUIER, Nadia" userId="S::wauquiern@who.int::9aff5815-3c2f-4de1-a1ad-7f60375e98d2" providerId="AD" clId="Web-{FF40A01B-1F4C-0B83-92E7-B5508B041FCC}" dt="2024-12-10T18:26:49.784" v="821"/>
        <pc:sldMkLst>
          <pc:docMk/>
          <pc:sldMk cId="897343239" sldId="295"/>
        </pc:sldMkLst>
      </pc:sldChg>
      <pc:sldChg chg="modNotes">
        <pc:chgData name="WAUQUIER, Nadia" userId="S::wauquiern@who.int::9aff5815-3c2f-4de1-a1ad-7f60375e98d2" providerId="AD" clId="Web-{FF40A01B-1F4C-0B83-92E7-B5508B041FCC}" dt="2024-12-10T17:41:58.912" v="206"/>
        <pc:sldMkLst>
          <pc:docMk/>
          <pc:sldMk cId="1497414696" sldId="296"/>
        </pc:sldMkLst>
      </pc:sldChg>
      <pc:sldChg chg="modNotes">
        <pc:chgData name="WAUQUIER, Nadia" userId="S::wauquiern@who.int::9aff5815-3c2f-4de1-a1ad-7f60375e98d2" providerId="AD" clId="Web-{FF40A01B-1F4C-0B83-92E7-B5508B041FCC}" dt="2024-12-10T17:37:10.154" v="84"/>
        <pc:sldMkLst>
          <pc:docMk/>
          <pc:sldMk cId="427121230" sldId="299"/>
        </pc:sldMkLst>
      </pc:sldChg>
    </pc:docChg>
  </pc:docChgLst>
  <pc:docChgLst>
    <pc:chgData name="HARRIS, Victoria Louise" userId="S::harrisv@who.int::77d83ea0-bc42-459a-b288-1c4c0bdb19c2" providerId="AD" clId="Web-{9FF60485-8C77-60B2-A320-BDF8EFFB7629}"/>
    <pc:docChg chg="mod addSld delSld modSld sldOrd">
      <pc:chgData name="HARRIS, Victoria Louise" userId="S::harrisv@who.int::77d83ea0-bc42-459a-b288-1c4c0bdb19c2" providerId="AD" clId="Web-{9FF60485-8C77-60B2-A320-BDF8EFFB7629}" dt="2024-12-09T15:30:15.925" v="25"/>
      <pc:docMkLst>
        <pc:docMk/>
      </pc:docMkLst>
      <pc:sldChg chg="modSp">
        <pc:chgData name="HARRIS, Victoria Louise" userId="S::harrisv@who.int::77d83ea0-bc42-459a-b288-1c4c0bdb19c2" providerId="AD" clId="Web-{9FF60485-8C77-60B2-A320-BDF8EFFB7629}" dt="2024-12-09T14:32:18.390" v="7" actId="20577"/>
        <pc:sldMkLst>
          <pc:docMk/>
          <pc:sldMk cId="0" sldId="264"/>
        </pc:sldMkLst>
      </pc:sldChg>
      <pc:sldChg chg="addSp delSp modSp">
        <pc:chgData name="HARRIS, Victoria Louise" userId="S::harrisv@who.int::77d83ea0-bc42-459a-b288-1c4c0bdb19c2" providerId="AD" clId="Web-{9FF60485-8C77-60B2-A320-BDF8EFFB7629}" dt="2024-12-09T15:30:15.925" v="25"/>
        <pc:sldMkLst>
          <pc:docMk/>
          <pc:sldMk cId="533668229" sldId="297"/>
        </pc:sldMkLst>
      </pc:sldChg>
      <pc:sldChg chg="new del">
        <pc:chgData name="HARRIS, Victoria Louise" userId="S::harrisv@who.int::77d83ea0-bc42-459a-b288-1c4c0bdb19c2" providerId="AD" clId="Web-{9FF60485-8C77-60B2-A320-BDF8EFFB7629}" dt="2024-12-09T15:27:41.138" v="12"/>
        <pc:sldMkLst>
          <pc:docMk/>
          <pc:sldMk cId="1571512836" sldId="298"/>
        </pc:sldMkLst>
      </pc:sldChg>
      <pc:sldChg chg="new del">
        <pc:chgData name="HARRIS, Victoria Louise" userId="S::harrisv@who.int::77d83ea0-bc42-459a-b288-1c4c0bdb19c2" providerId="AD" clId="Web-{9FF60485-8C77-60B2-A320-BDF8EFFB7629}" dt="2024-12-09T15:25:26.101" v="10"/>
        <pc:sldMkLst>
          <pc:docMk/>
          <pc:sldMk cId="1844130244" sldId="298"/>
        </pc:sldMkLst>
      </pc:sldChg>
      <pc:sldChg chg="modSp new ord">
        <pc:chgData name="HARRIS, Victoria Louise" userId="S::harrisv@who.int::77d83ea0-bc42-459a-b288-1c4c0bdb19c2" providerId="AD" clId="Web-{9FF60485-8C77-60B2-A320-BDF8EFFB7629}" dt="2024-12-09T15:27:55.904" v="20" actId="20577"/>
        <pc:sldMkLst>
          <pc:docMk/>
          <pc:sldMk cId="2831267973" sldId="298"/>
        </pc:sldMkLst>
      </pc:sldChg>
    </pc:docChg>
  </pc:docChgLst>
  <pc:docChgLst>
    <pc:chgData name="WAUQUIER, Nadia" userId="9aff5815-3c2f-4de1-a1ad-7f60375e98d2" providerId="ADAL" clId="{0BCD4570-9D33-4D06-9F52-12B465B15938}"/>
    <pc:docChg chg="undo custSel modSld">
      <pc:chgData name="WAUQUIER, Nadia" userId="9aff5815-3c2f-4de1-a1ad-7f60375e98d2" providerId="ADAL" clId="{0BCD4570-9D33-4D06-9F52-12B465B15938}" dt="2025-03-17T16:20:11.799" v="47" actId="478"/>
      <pc:docMkLst>
        <pc:docMk/>
      </pc:docMkLst>
      <pc:sldChg chg="modSp mod delCm">
        <pc:chgData name="WAUQUIER, Nadia" userId="9aff5815-3c2f-4de1-a1ad-7f60375e98d2" providerId="ADAL" clId="{0BCD4570-9D33-4D06-9F52-12B465B15938}" dt="2025-03-14T13:44:52.249" v="22" actId="1076"/>
        <pc:sldMkLst>
          <pc:docMk/>
          <pc:sldMk cId="0" sldId="259"/>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2:10.463" v="17"/>
              <pc2:cmMkLst xmlns:pc2="http://schemas.microsoft.com/office/powerpoint/2019/9/main/command">
                <pc:docMk/>
                <pc:sldMk cId="0" sldId="259"/>
                <pc2:cmMk id="{0262BFE3-D495-4298-A608-1041AF4AF6A4}"/>
              </pc2:cmMkLst>
            </pc226:cmChg>
          </p:ext>
        </pc:extLst>
      </pc:sldChg>
      <pc:sldChg chg="delCm">
        <pc:chgData name="WAUQUIER, Nadia" userId="9aff5815-3c2f-4de1-a1ad-7f60375e98d2" providerId="ADAL" clId="{0BCD4570-9D33-4D06-9F52-12B465B15938}" dt="2025-03-14T13:37:41.344" v="1"/>
        <pc:sldMkLst>
          <pc:docMk/>
          <pc:sldMk cId="0" sldId="261"/>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7:41.344" v="1"/>
              <pc2:cmMkLst xmlns:pc2="http://schemas.microsoft.com/office/powerpoint/2019/9/main/command">
                <pc:docMk/>
                <pc:sldMk cId="0" sldId="261"/>
                <pc2:cmMk id="{10E30A75-DE59-4BEC-94C0-657F994FE6E4}"/>
              </pc2:cmMkLst>
            </pc226:cmChg>
            <pc226:cmChg xmlns:pc226="http://schemas.microsoft.com/office/powerpoint/2022/06/main/command" chg="del">
              <pc226:chgData name="WAUQUIER, Nadia" userId="9aff5815-3c2f-4de1-a1ad-7f60375e98d2" providerId="ADAL" clId="{0BCD4570-9D33-4D06-9F52-12B465B15938}" dt="2025-03-14T13:37:37.963" v="0"/>
              <pc2:cmMkLst xmlns:pc2="http://schemas.microsoft.com/office/powerpoint/2019/9/main/command">
                <pc:docMk/>
                <pc:sldMk cId="0" sldId="261"/>
                <pc2:cmMk id="{A3201BD7-4D18-4C2B-BBF2-78E9B3DEC88F}"/>
              </pc2:cmMkLst>
            </pc226:cmChg>
          </p:ext>
        </pc:extLst>
      </pc:sldChg>
      <pc:sldChg chg="delCm">
        <pc:chgData name="WAUQUIER, Nadia" userId="9aff5815-3c2f-4de1-a1ad-7f60375e98d2" providerId="ADAL" clId="{0BCD4570-9D33-4D06-9F52-12B465B15938}" dt="2025-03-14T13:38:14.931" v="3"/>
        <pc:sldMkLst>
          <pc:docMk/>
          <pc:sldMk cId="0" sldId="265"/>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8:14.931" v="3"/>
              <pc2:cmMkLst xmlns:pc2="http://schemas.microsoft.com/office/powerpoint/2019/9/main/command">
                <pc:docMk/>
                <pc:sldMk cId="0" sldId="265"/>
                <pc2:cmMk id="{D53AD377-27FC-4FD9-BA03-9A536BD2CE7E}"/>
              </pc2:cmMkLst>
            </pc226:cmChg>
          </p:ext>
        </pc:extLst>
      </pc:sldChg>
      <pc:sldChg chg="modSp mod delCm">
        <pc:chgData name="WAUQUIER, Nadia" userId="9aff5815-3c2f-4de1-a1ad-7f60375e98d2" providerId="ADAL" clId="{0BCD4570-9D33-4D06-9F52-12B465B15938}" dt="2025-03-14T13:39:31.583" v="9" actId="1035"/>
        <pc:sldMkLst>
          <pc:docMk/>
          <pc:sldMk cId="0" sldId="267"/>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9:19.414" v="5"/>
              <pc2:cmMkLst xmlns:pc2="http://schemas.microsoft.com/office/powerpoint/2019/9/main/command">
                <pc:docMk/>
                <pc:sldMk cId="0" sldId="267"/>
                <pc2:cmMk id="{05BA7110-BA6B-4604-899D-5623D5808C57}"/>
              </pc2:cmMkLst>
            </pc226:cmChg>
            <pc226:cmChg xmlns:pc226="http://schemas.microsoft.com/office/powerpoint/2022/06/main/command" chg="del">
              <pc226:chgData name="WAUQUIER, Nadia" userId="9aff5815-3c2f-4de1-a1ad-7f60375e98d2" providerId="ADAL" clId="{0BCD4570-9D33-4D06-9F52-12B465B15938}" dt="2025-03-14T13:39:20.591" v="6"/>
              <pc2:cmMkLst xmlns:pc2="http://schemas.microsoft.com/office/powerpoint/2019/9/main/command">
                <pc:docMk/>
                <pc:sldMk cId="0" sldId="267"/>
                <pc2:cmMk id="{D4A723A7-2298-47D6-8545-C46E6B0CA218}"/>
              </pc2:cmMkLst>
            </pc226:cmChg>
          </p:ext>
        </pc:extLst>
      </pc:sldChg>
      <pc:sldChg chg="delCm">
        <pc:chgData name="WAUQUIER, Nadia" userId="9aff5815-3c2f-4de1-a1ad-7f60375e98d2" providerId="ADAL" clId="{0BCD4570-9D33-4D06-9F52-12B465B15938}" dt="2025-03-14T13:39:44.776" v="10"/>
        <pc:sldMkLst>
          <pc:docMk/>
          <pc:sldMk cId="0" sldId="268"/>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9:44.776" v="10"/>
              <pc2:cmMkLst xmlns:pc2="http://schemas.microsoft.com/office/powerpoint/2019/9/main/command">
                <pc:docMk/>
                <pc:sldMk cId="0" sldId="268"/>
                <pc2:cmMk id="{1008F1B4-9656-4D86-81BF-3E6AEB1A483E}"/>
              </pc2:cmMkLst>
            </pc226:cmChg>
          </p:ext>
        </pc:extLst>
      </pc:sldChg>
      <pc:sldChg chg="modSp mod">
        <pc:chgData name="WAUQUIER, Nadia" userId="9aff5815-3c2f-4de1-a1ad-7f60375e98d2" providerId="ADAL" clId="{0BCD4570-9D33-4D06-9F52-12B465B15938}" dt="2025-03-14T13:40:46.903" v="12" actId="108"/>
        <pc:sldMkLst>
          <pc:docMk/>
          <pc:sldMk cId="0" sldId="269"/>
        </pc:sldMkLst>
      </pc:sldChg>
      <pc:sldChg chg="delCm">
        <pc:chgData name="WAUQUIER, Nadia" userId="9aff5815-3c2f-4de1-a1ad-7f60375e98d2" providerId="ADAL" clId="{0BCD4570-9D33-4D06-9F52-12B465B15938}" dt="2025-03-14T13:41:19.499" v="13"/>
        <pc:sldMkLst>
          <pc:docMk/>
          <pc:sldMk cId="0" sldId="270"/>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1:19.499" v="13"/>
              <pc2:cmMkLst xmlns:pc2="http://schemas.microsoft.com/office/powerpoint/2019/9/main/command">
                <pc:docMk/>
                <pc:sldMk cId="0" sldId="270"/>
                <pc2:cmMk id="{FE08CBA3-0A73-45E6-829F-4ACD02E52E24}"/>
              </pc2:cmMkLst>
            </pc226:cmChg>
          </p:ext>
        </pc:extLst>
      </pc:sldChg>
      <pc:sldChg chg="delCm">
        <pc:chgData name="WAUQUIER, Nadia" userId="9aff5815-3c2f-4de1-a1ad-7f60375e98d2" providerId="ADAL" clId="{0BCD4570-9D33-4D06-9F52-12B465B15938}" dt="2025-03-14T13:41:24.580" v="14"/>
        <pc:sldMkLst>
          <pc:docMk/>
          <pc:sldMk cId="0" sldId="271"/>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1:24.580" v="14"/>
              <pc2:cmMkLst xmlns:pc2="http://schemas.microsoft.com/office/powerpoint/2019/9/main/command">
                <pc:docMk/>
                <pc:sldMk cId="0" sldId="271"/>
                <pc2:cmMk id="{86819904-5CEE-4D3E-9F48-46B5E7413CE1}"/>
              </pc2:cmMkLst>
            </pc226:cmChg>
          </p:ext>
        </pc:extLst>
      </pc:sldChg>
      <pc:sldChg chg="delCm">
        <pc:chgData name="WAUQUIER, Nadia" userId="9aff5815-3c2f-4de1-a1ad-7f60375e98d2" providerId="ADAL" clId="{0BCD4570-9D33-4D06-9F52-12B465B15938}" dt="2025-03-14T13:41:49.509" v="16"/>
        <pc:sldMkLst>
          <pc:docMk/>
          <pc:sldMk cId="0" sldId="272"/>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1:48.123" v="15"/>
              <pc2:cmMkLst xmlns:pc2="http://schemas.microsoft.com/office/powerpoint/2019/9/main/command">
                <pc:docMk/>
                <pc:sldMk cId="0" sldId="272"/>
                <pc2:cmMk id="{DE06E54E-7501-46D3-90C2-5465BD7AA949}"/>
              </pc2:cmMkLst>
            </pc226:cmChg>
            <pc226:cmChg xmlns:pc226="http://schemas.microsoft.com/office/powerpoint/2022/06/main/command" chg="del">
              <pc226:chgData name="WAUQUIER, Nadia" userId="9aff5815-3c2f-4de1-a1ad-7f60375e98d2" providerId="ADAL" clId="{0BCD4570-9D33-4D06-9F52-12B465B15938}" dt="2025-03-14T13:41:49.509" v="16"/>
              <pc2:cmMkLst xmlns:pc2="http://schemas.microsoft.com/office/powerpoint/2019/9/main/command">
                <pc:docMk/>
                <pc:sldMk cId="0" sldId="272"/>
                <pc2:cmMk id="{D5A4BC5F-B23D-456E-9934-F6CD62C951C6}"/>
              </pc2:cmMkLst>
            </pc226:cmChg>
          </p:ext>
        </pc:extLst>
      </pc:sldChg>
      <pc:sldChg chg="modSp mod">
        <pc:chgData name="WAUQUIER, Nadia" userId="9aff5815-3c2f-4de1-a1ad-7f60375e98d2" providerId="ADAL" clId="{0BCD4570-9D33-4D06-9F52-12B465B15938}" dt="2025-03-14T13:47:26.087" v="38" actId="108"/>
        <pc:sldMkLst>
          <pc:docMk/>
          <pc:sldMk cId="0" sldId="278"/>
        </pc:sldMkLst>
      </pc:sldChg>
      <pc:sldChg chg="modSp mod">
        <pc:chgData name="WAUQUIER, Nadia" userId="9aff5815-3c2f-4de1-a1ad-7f60375e98d2" providerId="ADAL" clId="{0BCD4570-9D33-4D06-9F52-12B465B15938}" dt="2025-03-14T13:48:59.023" v="43" actId="14100"/>
        <pc:sldMkLst>
          <pc:docMk/>
          <pc:sldMk cId="0" sldId="279"/>
        </pc:sldMkLst>
      </pc:sldChg>
      <pc:sldChg chg="delCm">
        <pc:chgData name="WAUQUIER, Nadia" userId="9aff5815-3c2f-4de1-a1ad-7f60375e98d2" providerId="ADAL" clId="{0BCD4570-9D33-4D06-9F52-12B465B15938}" dt="2025-03-14T13:50:34.287" v="44"/>
        <pc:sldMkLst>
          <pc:docMk/>
          <pc:sldMk cId="0" sldId="284"/>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50:34.287" v="44"/>
              <pc2:cmMkLst xmlns:pc2="http://schemas.microsoft.com/office/powerpoint/2019/9/main/command">
                <pc:docMk/>
                <pc:sldMk cId="0" sldId="284"/>
                <pc2:cmMk id="{0F6A85F9-82AE-4B1C-84BF-3BEA6927C805}"/>
              </pc2:cmMkLst>
            </pc226:cmChg>
          </p:ext>
        </pc:extLst>
      </pc:sldChg>
      <pc:sldChg chg="delSp mod">
        <pc:chgData name="WAUQUIER, Nadia" userId="9aff5815-3c2f-4de1-a1ad-7f60375e98d2" providerId="ADAL" clId="{0BCD4570-9D33-4D06-9F52-12B465B15938}" dt="2025-03-17T16:20:11.799" v="47" actId="478"/>
        <pc:sldMkLst>
          <pc:docMk/>
          <pc:sldMk cId="234393347" sldId="287"/>
        </pc:sldMkLst>
      </pc:sldChg>
      <pc:sldChg chg="delCm">
        <pc:chgData name="WAUQUIER, Nadia" userId="9aff5815-3c2f-4de1-a1ad-7f60375e98d2" providerId="ADAL" clId="{0BCD4570-9D33-4D06-9F52-12B465B15938}" dt="2025-03-14T13:51:29.834" v="45"/>
        <pc:sldMkLst>
          <pc:docMk/>
          <pc:sldMk cId="2690524468" sldId="288"/>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51:29.834" v="45"/>
              <pc2:cmMkLst xmlns:pc2="http://schemas.microsoft.com/office/powerpoint/2019/9/main/command">
                <pc:docMk/>
                <pc:sldMk cId="2690524468" sldId="288"/>
                <pc2:cmMk id="{C8C1B38F-18D4-43F9-A44F-A33A700ED3F0}"/>
              </pc2:cmMkLst>
            </pc226:cmChg>
          </p:ext>
        </pc:extLst>
      </pc:sldChg>
      <pc:sldChg chg="delCm">
        <pc:chgData name="WAUQUIER, Nadia" userId="9aff5815-3c2f-4de1-a1ad-7f60375e98d2" providerId="ADAL" clId="{0BCD4570-9D33-4D06-9F52-12B465B15938}" dt="2025-03-14T13:37:52.512" v="2"/>
        <pc:sldMkLst>
          <pc:docMk/>
          <pc:sldMk cId="1646010919" sldId="289"/>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7:52.512" v="2"/>
              <pc2:cmMkLst xmlns:pc2="http://schemas.microsoft.com/office/powerpoint/2019/9/main/command">
                <pc:docMk/>
                <pc:sldMk cId="1646010919" sldId="289"/>
                <pc2:cmMk id="{1A3545D3-4D86-49FF-AB4D-19147168206F}"/>
              </pc2:cmMkLst>
            </pc226:cmChg>
          </p:ext>
        </pc:extLst>
      </pc:sldChg>
      <pc:sldChg chg="delCm">
        <pc:chgData name="WAUQUIER, Nadia" userId="9aff5815-3c2f-4de1-a1ad-7f60375e98d2" providerId="ADAL" clId="{0BCD4570-9D33-4D06-9F52-12B465B15938}" dt="2025-03-14T13:46:14.496" v="34"/>
        <pc:sldMkLst>
          <pc:docMk/>
          <pc:sldMk cId="4119435618" sldId="292"/>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6:12.078" v="32"/>
              <pc2:cmMkLst xmlns:pc2="http://schemas.microsoft.com/office/powerpoint/2019/9/main/command">
                <pc:docMk/>
                <pc:sldMk cId="4119435618" sldId="292"/>
                <pc2:cmMk id="{8E880125-F11F-4F29-821E-ADEA45266F07}"/>
              </pc2:cmMkLst>
            </pc226:cmChg>
            <pc226:cmChg xmlns:pc226="http://schemas.microsoft.com/office/powerpoint/2022/06/main/command" chg="del">
              <pc226:chgData name="WAUQUIER, Nadia" userId="9aff5815-3c2f-4de1-a1ad-7f60375e98d2" providerId="ADAL" clId="{0BCD4570-9D33-4D06-9F52-12B465B15938}" dt="2025-03-14T13:46:14.496" v="34"/>
              <pc2:cmMkLst xmlns:pc2="http://schemas.microsoft.com/office/powerpoint/2019/9/main/command">
                <pc:docMk/>
                <pc:sldMk cId="4119435618" sldId="292"/>
                <pc2:cmMk id="{CC82E744-0935-4032-BA07-00DCFE70B8A0}"/>
              </pc2:cmMkLst>
            </pc226:cmChg>
            <pc226:cmChg xmlns:pc226="http://schemas.microsoft.com/office/powerpoint/2022/06/main/command" chg="del">
              <pc226:chgData name="WAUQUIER, Nadia" userId="9aff5815-3c2f-4de1-a1ad-7f60375e98d2" providerId="ADAL" clId="{0BCD4570-9D33-4D06-9F52-12B465B15938}" dt="2025-03-14T13:46:13.252" v="33"/>
              <pc2:cmMkLst xmlns:pc2="http://schemas.microsoft.com/office/powerpoint/2019/9/main/command">
                <pc:docMk/>
                <pc:sldMk cId="4119435618" sldId="292"/>
                <pc2:cmMk id="{1F1C2D79-0377-4FEF-BC2B-1B55545C6B0E}"/>
              </pc2:cmMkLst>
            </pc226:cmChg>
          </p:ext>
        </pc:extLst>
      </pc:sldChg>
      <pc:sldChg chg="modSp mod delCm">
        <pc:chgData name="WAUQUIER, Nadia" userId="9aff5815-3c2f-4de1-a1ad-7f60375e98d2" providerId="ADAL" clId="{0BCD4570-9D33-4D06-9F52-12B465B15938}" dt="2025-03-14T13:45:59.119" v="31" actId="108"/>
        <pc:sldMkLst>
          <pc:docMk/>
          <pc:sldMk cId="4117732894" sldId="293"/>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4:59.968" v="24"/>
              <pc2:cmMkLst xmlns:pc2="http://schemas.microsoft.com/office/powerpoint/2019/9/main/command">
                <pc:docMk/>
                <pc:sldMk cId="4117732894" sldId="293"/>
                <pc2:cmMk id="{4424449E-2DF7-4152-80CC-6589147B0DE7}"/>
              </pc2:cmMkLst>
            </pc226:cmChg>
            <pc226:cmChg xmlns:pc226="http://schemas.microsoft.com/office/powerpoint/2022/06/main/command" chg="del">
              <pc226:chgData name="WAUQUIER, Nadia" userId="9aff5815-3c2f-4de1-a1ad-7f60375e98d2" providerId="ADAL" clId="{0BCD4570-9D33-4D06-9F52-12B465B15938}" dt="2025-03-14T13:44:58.405" v="23"/>
              <pc2:cmMkLst xmlns:pc2="http://schemas.microsoft.com/office/powerpoint/2019/9/main/command">
                <pc:docMk/>
                <pc:sldMk cId="4117732894" sldId="293"/>
                <pc2:cmMk id="{5740DAAA-C358-409A-A091-7FBF96F132A5}"/>
              </pc2:cmMkLst>
            </pc226:cmChg>
          </p:ext>
        </pc:extLst>
      </pc:sldChg>
      <pc:sldChg chg="delCm">
        <pc:chgData name="WAUQUIER, Nadia" userId="9aff5815-3c2f-4de1-a1ad-7f60375e98d2" providerId="ADAL" clId="{0BCD4570-9D33-4D06-9F52-12B465B15938}" dt="2025-03-14T13:51:33.784" v="46"/>
        <pc:sldMkLst>
          <pc:docMk/>
          <pc:sldMk cId="533668229" sldId="297"/>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51:33.784" v="46"/>
              <pc2:cmMkLst xmlns:pc2="http://schemas.microsoft.com/office/powerpoint/2019/9/main/command">
                <pc:docMk/>
                <pc:sldMk cId="533668229" sldId="297"/>
                <pc2:cmMk id="{F01B94BD-D6D0-4CD8-A234-96D035200BC6}"/>
              </pc2:cmMkLst>
            </pc226:cmChg>
          </p:ext>
        </pc:extLst>
      </pc:sldChg>
    </pc:docChg>
  </pc:docChgLst>
  <pc:docChgLst>
    <pc:chgData name="ALLAHHAM, Rasmieh" userId="S::allahhamr@who.int::6fe88792-a31b-4ab9-892e-febb1c97e66b" providerId="AD" clId="Web-{10682BFC-F56E-4648-F4C9-FCBC314935E0}"/>
    <pc:docChg chg="mod">
      <pc:chgData name="ALLAHHAM, Rasmieh" userId="S::allahhamr@who.int::6fe88792-a31b-4ab9-892e-febb1c97e66b" providerId="AD" clId="Web-{10682BFC-F56E-4648-F4C9-FCBC314935E0}" dt="2025-02-26T05:42:14.285" v="0"/>
      <pc:docMkLst>
        <pc:docMk/>
      </pc:docMkLst>
    </pc:docChg>
  </pc:docChgLst>
  <pc:docChgLst>
    <pc:chgData name="ELNOSSERY, Sherein" userId="S::elnosserys@who.int::920a591a-a1bb-49da-ac78-1c7e1dc87a4f" providerId="AD" clId="Web-{681BDC35-DE99-D75B-DDAD-EB4101A642B7}"/>
    <pc:docChg chg="mod modSld">
      <pc:chgData name="ELNOSSERY, Sherein" userId="S::elnosserys@who.int::920a591a-a1bb-49da-ac78-1c7e1dc87a4f" providerId="AD" clId="Web-{681BDC35-DE99-D75B-DDAD-EB4101A642B7}" dt="2025-02-26T09:59:48.074" v="27" actId="20577"/>
      <pc:docMkLst>
        <pc:docMk/>
      </pc:docMkLst>
      <pc:sldChg chg="modSp">
        <pc:chgData name="ELNOSSERY, Sherein" userId="S::elnosserys@who.int::920a591a-a1bb-49da-ac78-1c7e1dc87a4f" providerId="AD" clId="Web-{681BDC35-DE99-D75B-DDAD-EB4101A642B7}" dt="2025-02-26T09:54:38.594" v="15" actId="20577"/>
        <pc:sldMkLst>
          <pc:docMk/>
          <pc:sldMk cId="0" sldId="267"/>
        </pc:sldMkLst>
      </pc:sldChg>
      <pc:sldChg chg="modSp">
        <pc:chgData name="ELNOSSERY, Sherein" userId="S::elnosserys@who.int::920a591a-a1bb-49da-ac78-1c7e1dc87a4f" providerId="AD" clId="Web-{681BDC35-DE99-D75B-DDAD-EB4101A642B7}" dt="2025-02-26T09:55:28.627" v="18" actId="20577"/>
        <pc:sldMkLst>
          <pc:docMk/>
          <pc:sldMk cId="0" sldId="268"/>
        </pc:sldMkLst>
      </pc:sldChg>
      <pc:sldChg chg="modSp">
        <pc:chgData name="ELNOSSERY, Sherein" userId="S::elnosserys@who.int::920a591a-a1bb-49da-ac78-1c7e1dc87a4f" providerId="AD" clId="Web-{681BDC35-DE99-D75B-DDAD-EB4101A642B7}" dt="2025-02-26T09:59:38.636" v="26" actId="20577"/>
        <pc:sldMkLst>
          <pc:docMk/>
          <pc:sldMk cId="2690524468" sldId="288"/>
        </pc:sldMkLst>
      </pc:sldChg>
      <pc:sldChg chg="modSp">
        <pc:chgData name="ELNOSSERY, Sherein" userId="S::elnosserys@who.int::920a591a-a1bb-49da-ac78-1c7e1dc87a4f" providerId="AD" clId="Web-{681BDC35-DE99-D75B-DDAD-EB4101A642B7}" dt="2025-02-26T09:57:49.398" v="24" actId="20577"/>
        <pc:sldMkLst>
          <pc:docMk/>
          <pc:sldMk cId="4117732894" sldId="293"/>
        </pc:sldMkLst>
      </pc:sldChg>
      <pc:sldChg chg="modSp">
        <pc:chgData name="ELNOSSERY, Sherein" userId="S::elnosserys@who.int::920a591a-a1bb-49da-ac78-1c7e1dc87a4f" providerId="AD" clId="Web-{681BDC35-DE99-D75B-DDAD-EB4101A642B7}" dt="2025-02-26T09:59:48.074" v="27" actId="20577"/>
        <pc:sldMkLst>
          <pc:docMk/>
          <pc:sldMk cId="533668229" sldId="297"/>
        </pc:sldMkLst>
      </pc:sldChg>
    </pc:docChg>
  </pc:docChgLst>
  <pc:docChgLst>
    <pc:chgData name="WAUQUIER, Nadia" userId="S::wauquiern@who.int::9aff5815-3c2f-4de1-a1ad-7f60375e98d2" providerId="AD" clId="Web-{6BD5657B-1D85-83B8-6D9F-1D4E8B3F29EF}"/>
    <pc:docChg chg="modSld">
      <pc:chgData name="WAUQUIER, Nadia" userId="S::wauquiern@who.int::9aff5815-3c2f-4de1-a1ad-7f60375e98d2" providerId="AD" clId="Web-{6BD5657B-1D85-83B8-6D9F-1D4E8B3F29EF}" dt="2024-12-10T11:08:40.148" v="1" actId="20577"/>
      <pc:docMkLst>
        <pc:docMk/>
      </pc:docMkLst>
      <pc:sldChg chg="modSp">
        <pc:chgData name="WAUQUIER, Nadia" userId="S::wauquiern@who.int::9aff5815-3c2f-4de1-a1ad-7f60375e98d2" providerId="AD" clId="Web-{6BD5657B-1D85-83B8-6D9F-1D4E8B3F29EF}" dt="2024-12-10T11:08:40.148" v="1" actId="20577"/>
        <pc:sldMkLst>
          <pc:docMk/>
          <pc:sldMk cId="0" sldId="284"/>
        </pc:sldMkLst>
      </pc:sldChg>
    </pc:docChg>
  </pc:docChgLst>
  <pc:docChgLst>
    <pc:chgData name="Antoine Abou Fayad" userId="3fce6120-de9e-4fb6-b353-a273a5c24602" providerId="ADAL" clId="{B8A8D60B-8BE2-42C5-BBE7-34C9D7D57076}"/>
    <pc:docChg chg="undo custSel modSld">
      <pc:chgData name="Antoine Abou Fayad" userId="3fce6120-de9e-4fb6-b353-a273a5c24602" providerId="ADAL" clId="{B8A8D60B-8BE2-42C5-BBE7-34C9D7D57076}" dt="2025-02-10T07:03:39.441" v="296" actId="121"/>
      <pc:docMkLst>
        <pc:docMk/>
      </pc:docMkLst>
      <pc:sldChg chg="modSp mod modNotesTx">
        <pc:chgData name="Antoine Abou Fayad" userId="3fce6120-de9e-4fb6-b353-a273a5c24602" providerId="ADAL" clId="{B8A8D60B-8BE2-42C5-BBE7-34C9D7D57076}" dt="2025-02-10T06:54:23.955" v="212" actId="6549"/>
        <pc:sldMkLst>
          <pc:docMk/>
          <pc:sldMk cId="0" sldId="259"/>
        </pc:sldMkLst>
      </pc:sldChg>
      <pc:sldChg chg="modSp mod modNotesTx">
        <pc:chgData name="Antoine Abou Fayad" userId="3fce6120-de9e-4fb6-b353-a273a5c24602" providerId="ADAL" clId="{B8A8D60B-8BE2-42C5-BBE7-34C9D7D57076}" dt="2025-02-10T06:51:43.054" v="145" actId="790"/>
        <pc:sldMkLst>
          <pc:docMk/>
          <pc:sldMk cId="0" sldId="260"/>
        </pc:sldMkLst>
      </pc:sldChg>
      <pc:sldChg chg="modSp mod modNotesTx">
        <pc:chgData name="Antoine Abou Fayad" userId="3fce6120-de9e-4fb6-b353-a273a5c24602" providerId="ADAL" clId="{B8A8D60B-8BE2-42C5-BBE7-34C9D7D57076}" dt="2025-02-10T06:51:43.054" v="145" actId="790"/>
        <pc:sldMkLst>
          <pc:docMk/>
          <pc:sldMk cId="0" sldId="261"/>
        </pc:sldMkLst>
      </pc:sldChg>
      <pc:sldChg chg="modSp mod modNotesTx">
        <pc:chgData name="Antoine Abou Fayad" userId="3fce6120-de9e-4fb6-b353-a273a5c24602" providerId="ADAL" clId="{B8A8D60B-8BE2-42C5-BBE7-34C9D7D57076}" dt="2025-02-10T06:51:43.054" v="145" actId="790"/>
        <pc:sldMkLst>
          <pc:docMk/>
          <pc:sldMk cId="0" sldId="263"/>
        </pc:sldMkLst>
      </pc:sldChg>
      <pc:sldChg chg="modSp mod modNotesTx">
        <pc:chgData name="Antoine Abou Fayad" userId="3fce6120-de9e-4fb6-b353-a273a5c24602" providerId="ADAL" clId="{B8A8D60B-8BE2-42C5-BBE7-34C9D7D57076}" dt="2025-02-10T06:57:39.428" v="254"/>
        <pc:sldMkLst>
          <pc:docMk/>
          <pc:sldMk cId="0" sldId="264"/>
        </pc:sldMkLst>
      </pc:sldChg>
      <pc:sldChg chg="modSp mod modNotesTx">
        <pc:chgData name="Antoine Abou Fayad" userId="3fce6120-de9e-4fb6-b353-a273a5c24602" providerId="ADAL" clId="{B8A8D60B-8BE2-42C5-BBE7-34C9D7D57076}" dt="2025-02-10T06:58:00.901" v="255"/>
        <pc:sldMkLst>
          <pc:docMk/>
          <pc:sldMk cId="0" sldId="265"/>
        </pc:sldMkLst>
      </pc:sldChg>
      <pc:sldChg chg="modSp mod modNotesTx">
        <pc:chgData name="Antoine Abou Fayad" userId="3fce6120-de9e-4fb6-b353-a273a5c24602" providerId="ADAL" clId="{B8A8D60B-8BE2-42C5-BBE7-34C9D7D57076}" dt="2025-02-10T06:56:02.220" v="231" actId="121"/>
        <pc:sldMkLst>
          <pc:docMk/>
          <pc:sldMk cId="0" sldId="267"/>
        </pc:sldMkLst>
      </pc:sldChg>
      <pc:sldChg chg="modSp mod modNotesTx">
        <pc:chgData name="Antoine Abou Fayad" userId="3fce6120-de9e-4fb6-b353-a273a5c24602" providerId="ADAL" clId="{B8A8D60B-8BE2-42C5-BBE7-34C9D7D57076}" dt="2025-02-10T06:58:23.926" v="256"/>
        <pc:sldMkLst>
          <pc:docMk/>
          <pc:sldMk cId="0" sldId="268"/>
        </pc:sldMkLst>
      </pc:sldChg>
      <pc:sldChg chg="modSp mod modNotesTx">
        <pc:chgData name="Antoine Abou Fayad" userId="3fce6120-de9e-4fb6-b353-a273a5c24602" providerId="ADAL" clId="{B8A8D60B-8BE2-42C5-BBE7-34C9D7D57076}" dt="2025-02-10T06:54:02.237" v="207" actId="6549"/>
        <pc:sldMkLst>
          <pc:docMk/>
          <pc:sldMk cId="0" sldId="269"/>
        </pc:sldMkLst>
      </pc:sldChg>
      <pc:sldChg chg="modSp mod modNotesTx">
        <pc:chgData name="Antoine Abou Fayad" userId="3fce6120-de9e-4fb6-b353-a273a5c24602" providerId="ADAL" clId="{B8A8D60B-8BE2-42C5-BBE7-34C9D7D57076}" dt="2025-02-10T06:58:49.485" v="257"/>
        <pc:sldMkLst>
          <pc:docMk/>
          <pc:sldMk cId="0" sldId="270"/>
        </pc:sldMkLst>
      </pc:sldChg>
      <pc:sldChg chg="modSp mod modNotesTx">
        <pc:chgData name="Antoine Abou Fayad" userId="3fce6120-de9e-4fb6-b353-a273a5c24602" providerId="ADAL" clId="{B8A8D60B-8BE2-42C5-BBE7-34C9D7D57076}" dt="2025-02-10T06:59:32.959" v="259" actId="121"/>
        <pc:sldMkLst>
          <pc:docMk/>
          <pc:sldMk cId="0" sldId="271"/>
        </pc:sldMkLst>
      </pc:sldChg>
      <pc:sldChg chg="modSp mod modNotesTx">
        <pc:chgData name="Antoine Abou Fayad" userId="3fce6120-de9e-4fb6-b353-a273a5c24602" providerId="ADAL" clId="{B8A8D60B-8BE2-42C5-BBE7-34C9D7D57076}" dt="2025-02-10T06:59:42.951" v="261" actId="121"/>
        <pc:sldMkLst>
          <pc:docMk/>
          <pc:sldMk cId="0" sldId="272"/>
        </pc:sldMkLst>
      </pc:sldChg>
      <pc:sldChg chg="modSp mod modNotesTx">
        <pc:chgData name="Antoine Abou Fayad" userId="3fce6120-de9e-4fb6-b353-a273a5c24602" providerId="ADAL" clId="{B8A8D60B-8BE2-42C5-BBE7-34C9D7D57076}" dt="2025-02-10T06:54:18.010" v="211" actId="20577"/>
        <pc:sldMkLst>
          <pc:docMk/>
          <pc:sldMk cId="0" sldId="275"/>
        </pc:sldMkLst>
      </pc:sldChg>
      <pc:sldChg chg="modSp mod modNotesTx">
        <pc:chgData name="Antoine Abou Fayad" userId="3fce6120-de9e-4fb6-b353-a273a5c24602" providerId="ADAL" clId="{B8A8D60B-8BE2-42C5-BBE7-34C9D7D57076}" dt="2025-02-10T07:01:26.430" v="279" actId="121"/>
        <pc:sldMkLst>
          <pc:docMk/>
          <pc:sldMk cId="0" sldId="278"/>
        </pc:sldMkLst>
      </pc:sldChg>
      <pc:sldChg chg="modSp mod modNotesTx">
        <pc:chgData name="Antoine Abou Fayad" userId="3fce6120-de9e-4fb6-b353-a273a5c24602" providerId="ADAL" clId="{B8A8D60B-8BE2-42C5-BBE7-34C9D7D57076}" dt="2025-02-10T06:54:53.856" v="217" actId="20577"/>
        <pc:sldMkLst>
          <pc:docMk/>
          <pc:sldMk cId="0" sldId="279"/>
        </pc:sldMkLst>
      </pc:sldChg>
      <pc:sldChg chg="modSp mod modNotesTx">
        <pc:chgData name="Antoine Abou Fayad" userId="3fce6120-de9e-4fb6-b353-a273a5c24602" providerId="ADAL" clId="{B8A8D60B-8BE2-42C5-BBE7-34C9D7D57076}" dt="2025-02-10T07:01:48.768" v="281" actId="121"/>
        <pc:sldMkLst>
          <pc:docMk/>
          <pc:sldMk cId="0" sldId="283"/>
        </pc:sldMkLst>
      </pc:sldChg>
      <pc:sldChg chg="modSp mod modNotesTx">
        <pc:chgData name="Antoine Abou Fayad" userId="3fce6120-de9e-4fb6-b353-a273a5c24602" providerId="ADAL" clId="{B8A8D60B-8BE2-42C5-BBE7-34C9D7D57076}" dt="2025-02-10T07:03:17.709" v="294" actId="121"/>
        <pc:sldMkLst>
          <pc:docMk/>
          <pc:sldMk cId="0" sldId="284"/>
        </pc:sldMkLst>
      </pc:sldChg>
      <pc:sldChg chg="modSp mod modNotesTx">
        <pc:chgData name="Antoine Abou Fayad" userId="3fce6120-de9e-4fb6-b353-a273a5c24602" providerId="ADAL" clId="{B8A8D60B-8BE2-42C5-BBE7-34C9D7D57076}" dt="2025-02-10T07:02:15.745" v="285" actId="121"/>
        <pc:sldMkLst>
          <pc:docMk/>
          <pc:sldMk cId="2212749380" sldId="286"/>
        </pc:sldMkLst>
      </pc:sldChg>
      <pc:sldChg chg="modSp mod modNotesTx">
        <pc:chgData name="Antoine Abou Fayad" userId="3fce6120-de9e-4fb6-b353-a273a5c24602" providerId="ADAL" clId="{B8A8D60B-8BE2-42C5-BBE7-34C9D7D57076}" dt="2025-02-10T06:55:22.568" v="225" actId="20577"/>
        <pc:sldMkLst>
          <pc:docMk/>
          <pc:sldMk cId="234393347" sldId="287"/>
        </pc:sldMkLst>
      </pc:sldChg>
      <pc:sldChg chg="modSp mod modNotesTx">
        <pc:chgData name="Antoine Abou Fayad" userId="3fce6120-de9e-4fb6-b353-a273a5c24602" providerId="ADAL" clId="{B8A8D60B-8BE2-42C5-BBE7-34C9D7D57076}" dt="2025-02-10T07:03:30.806" v="295" actId="121"/>
        <pc:sldMkLst>
          <pc:docMk/>
          <pc:sldMk cId="2690524468" sldId="288"/>
        </pc:sldMkLst>
      </pc:sldChg>
      <pc:sldChg chg="modSp mod modNotesTx">
        <pc:chgData name="Antoine Abou Fayad" userId="3fce6120-de9e-4fb6-b353-a273a5c24602" providerId="ADAL" clId="{B8A8D60B-8BE2-42C5-BBE7-34C9D7D57076}" dt="2025-02-10T06:51:43.054" v="145" actId="790"/>
        <pc:sldMkLst>
          <pc:docMk/>
          <pc:sldMk cId="1646010919" sldId="289"/>
        </pc:sldMkLst>
      </pc:sldChg>
      <pc:sldChg chg="modSp mod modNotesTx">
        <pc:chgData name="Antoine Abou Fayad" userId="3fce6120-de9e-4fb6-b353-a273a5c24602" providerId="ADAL" clId="{B8A8D60B-8BE2-42C5-BBE7-34C9D7D57076}" dt="2025-02-10T07:01:13.001" v="276" actId="121"/>
        <pc:sldMkLst>
          <pc:docMk/>
          <pc:sldMk cId="4157579810" sldId="291"/>
        </pc:sldMkLst>
      </pc:sldChg>
      <pc:sldChg chg="modSp mod modNotesTx">
        <pc:chgData name="Antoine Abou Fayad" userId="3fce6120-de9e-4fb6-b353-a273a5c24602" providerId="ADAL" clId="{B8A8D60B-8BE2-42C5-BBE7-34C9D7D57076}" dt="2025-02-10T07:00:57.307" v="272" actId="121"/>
        <pc:sldMkLst>
          <pc:docMk/>
          <pc:sldMk cId="4119435618" sldId="292"/>
        </pc:sldMkLst>
      </pc:sldChg>
      <pc:sldChg chg="modSp mod modNotesTx">
        <pc:chgData name="Antoine Abou Fayad" userId="3fce6120-de9e-4fb6-b353-a273a5c24602" providerId="ADAL" clId="{B8A8D60B-8BE2-42C5-BBE7-34C9D7D57076}" dt="2025-02-10T07:00:40.660" v="271" actId="6549"/>
        <pc:sldMkLst>
          <pc:docMk/>
          <pc:sldMk cId="4117732894" sldId="293"/>
        </pc:sldMkLst>
      </pc:sldChg>
      <pc:sldChg chg="modSp mod modNotesTx">
        <pc:chgData name="Antoine Abou Fayad" userId="3fce6120-de9e-4fb6-b353-a273a5c24602" providerId="ADAL" clId="{B8A8D60B-8BE2-42C5-BBE7-34C9D7D57076}" dt="2025-02-10T06:54:57.288" v="218" actId="20577"/>
        <pc:sldMkLst>
          <pc:docMk/>
          <pc:sldMk cId="2875173934" sldId="294"/>
        </pc:sldMkLst>
      </pc:sldChg>
      <pc:sldChg chg="modSp mod modNotesTx">
        <pc:chgData name="Antoine Abou Fayad" userId="3fce6120-de9e-4fb6-b353-a273a5c24602" providerId="ADAL" clId="{B8A8D60B-8BE2-42C5-BBE7-34C9D7D57076}" dt="2025-02-10T07:03:07.491" v="293" actId="121"/>
        <pc:sldMkLst>
          <pc:docMk/>
          <pc:sldMk cId="897343239" sldId="295"/>
        </pc:sldMkLst>
      </pc:sldChg>
      <pc:sldChg chg="modSp mod modNotesTx">
        <pc:chgData name="Antoine Abou Fayad" userId="3fce6120-de9e-4fb6-b353-a273a5c24602" providerId="ADAL" clId="{B8A8D60B-8BE2-42C5-BBE7-34C9D7D57076}" dt="2025-02-10T07:02:26.330" v="287" actId="121"/>
        <pc:sldMkLst>
          <pc:docMk/>
          <pc:sldMk cId="1497414696" sldId="296"/>
        </pc:sldMkLst>
      </pc:sldChg>
      <pc:sldChg chg="modSp mod modNotesTx">
        <pc:chgData name="Antoine Abou Fayad" userId="3fce6120-de9e-4fb6-b353-a273a5c24602" providerId="ADAL" clId="{B8A8D60B-8BE2-42C5-BBE7-34C9D7D57076}" dt="2025-02-10T07:03:39.441" v="296" actId="121"/>
        <pc:sldMkLst>
          <pc:docMk/>
          <pc:sldMk cId="533668229" sldId="297"/>
        </pc:sldMkLst>
      </pc:sldChg>
      <pc:sldChg chg="modSp mod modNotesTx">
        <pc:chgData name="Antoine Abou Fayad" userId="3fce6120-de9e-4fb6-b353-a273a5c24602" providerId="ADAL" clId="{B8A8D60B-8BE2-42C5-BBE7-34C9D7D57076}" dt="2025-02-10T07:02:01.751" v="283" actId="121"/>
        <pc:sldMkLst>
          <pc:docMk/>
          <pc:sldMk cId="427121230" sldId="299"/>
        </pc:sldMkLst>
      </pc:sldChg>
    </pc:docChg>
  </pc:docChgLst>
  <pc:docChgLst>
    <pc:chgData name="ABOU FAYAD, Antoine" userId="S::aboua@who.int::3b04f215-735a-4bd0-aeb5-18cce15699c1" providerId="AD" clId="Web-{16277BD0-28B4-551B-8F7F-39AA9C95D1AC}"/>
    <pc:docChg chg="modSld">
      <pc:chgData name="ABOU FAYAD, Antoine" userId="S::aboua@who.int::3b04f215-735a-4bd0-aeb5-18cce15699c1" providerId="AD" clId="Web-{16277BD0-28B4-551B-8F7F-39AA9C95D1AC}" dt="2025-03-13T14:30:44.979" v="41" actId="20577"/>
      <pc:docMkLst>
        <pc:docMk/>
      </pc:docMkLst>
      <pc:sldChg chg="modSp modCm">
        <pc:chgData name="ABOU FAYAD, Antoine" userId="S::aboua@who.int::3b04f215-735a-4bd0-aeb5-18cce15699c1" providerId="AD" clId="Web-{16277BD0-28B4-551B-8F7F-39AA9C95D1AC}" dt="2025-03-13T14:26:43.501" v="28" actId="20577"/>
        <pc:sldMkLst>
          <pc:docMk/>
          <pc:sldMk cId="0" sldId="259"/>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6:35.876" v="27" actId="20577"/>
              <pc2:cmMkLst xmlns:pc2="http://schemas.microsoft.com/office/powerpoint/2019/9/main/command">
                <pc:docMk/>
                <pc:sldMk cId="0" sldId="259"/>
                <pc2:cmMk id="{0262BFE3-D495-4298-A608-1041AF4AF6A4}"/>
              </pc2:cmMkLst>
            </pc226:cmChg>
          </p:ext>
        </pc:extLst>
      </pc:sldChg>
      <pc:sldChg chg="modSp modCm">
        <pc:chgData name="ABOU FAYAD, Antoine" userId="S::aboua@who.int::3b04f215-735a-4bd0-aeb5-18cce15699c1" providerId="AD" clId="Web-{16277BD0-28B4-551B-8F7F-39AA9C95D1AC}" dt="2025-03-13T14:24:14.636" v="18" actId="20577"/>
        <pc:sldMkLst>
          <pc:docMk/>
          <pc:sldMk cId="0" sldId="267"/>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4:08.027" v="17" actId="20577"/>
              <pc2:cmMkLst xmlns:pc2="http://schemas.microsoft.com/office/powerpoint/2019/9/main/command">
                <pc:docMk/>
                <pc:sldMk cId="0" sldId="267"/>
                <pc2:cmMk id="{05BA7110-BA6B-4604-899D-5623D5808C57}"/>
              </pc2:cmMkLst>
            </pc226:cmChg>
            <pc226:cmChg xmlns:pc226="http://schemas.microsoft.com/office/powerpoint/2022/06/main/command" chg="mod">
              <pc226:chgData name="ABOU FAYAD, Antoine" userId="S::aboua@who.int::3b04f215-735a-4bd0-aeb5-18cce15699c1" providerId="AD" clId="Web-{16277BD0-28B4-551B-8F7F-39AA9C95D1AC}" dt="2025-03-13T14:23:52.745" v="15" actId="20577"/>
              <pc2:cmMkLst xmlns:pc2="http://schemas.microsoft.com/office/powerpoint/2019/9/main/command">
                <pc:docMk/>
                <pc:sldMk cId="0" sldId="267"/>
                <pc2:cmMk id="{D4A723A7-2298-47D6-8545-C46E6B0CA218}"/>
              </pc2:cmMkLst>
            </pc226:cmChg>
          </p:ext>
        </pc:extLst>
      </pc:sldChg>
      <pc:sldChg chg="modSp modCm">
        <pc:chgData name="ABOU FAYAD, Antoine" userId="S::aboua@who.int::3b04f215-735a-4bd0-aeb5-18cce15699c1" providerId="AD" clId="Web-{16277BD0-28B4-551B-8F7F-39AA9C95D1AC}" dt="2025-03-13T14:24:44.606" v="20" actId="20577"/>
        <pc:sldMkLst>
          <pc:docMk/>
          <pc:sldMk cId="0" sldId="268"/>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4:35.153" v="19" actId="20577"/>
              <pc2:cmMkLst xmlns:pc2="http://schemas.microsoft.com/office/powerpoint/2019/9/main/command">
                <pc:docMk/>
                <pc:sldMk cId="0" sldId="268"/>
                <pc2:cmMk id="{1008F1B4-9656-4D86-81BF-3E6AEB1A483E}"/>
              </pc2:cmMkLst>
            </pc226:cmChg>
          </p:ext>
        </pc:extLst>
      </pc:sldChg>
      <pc:sldChg chg="modSp modCm">
        <pc:chgData name="ABOU FAYAD, Antoine" userId="S::aboua@who.int::3b04f215-735a-4bd0-aeb5-18cce15699c1" providerId="AD" clId="Web-{16277BD0-28B4-551B-8F7F-39AA9C95D1AC}" dt="2025-03-13T14:25:34.108" v="23" actId="20577"/>
        <pc:sldMkLst>
          <pc:docMk/>
          <pc:sldMk cId="0" sldId="271"/>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5:26.467" v="22" actId="20577"/>
              <pc2:cmMkLst xmlns:pc2="http://schemas.microsoft.com/office/powerpoint/2019/9/main/command">
                <pc:docMk/>
                <pc:sldMk cId="0" sldId="271"/>
                <pc2:cmMk id="{86819904-5CEE-4D3E-9F48-46B5E7413CE1}"/>
              </pc2:cmMkLst>
            </pc226:cmChg>
          </p:ext>
        </pc:extLst>
      </pc:sldChg>
      <pc:sldChg chg="modSp modCm">
        <pc:chgData name="ABOU FAYAD, Antoine" userId="S::aboua@who.int::3b04f215-735a-4bd0-aeb5-18cce15699c1" providerId="AD" clId="Web-{16277BD0-28B4-551B-8F7F-39AA9C95D1AC}" dt="2025-03-13T14:26:17.594" v="26" actId="20577"/>
        <pc:sldMkLst>
          <pc:docMk/>
          <pc:sldMk cId="0" sldId="272"/>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5:58.406" v="25" actId="20577"/>
              <pc2:cmMkLst xmlns:pc2="http://schemas.microsoft.com/office/powerpoint/2019/9/main/command">
                <pc:docMk/>
                <pc:sldMk cId="0" sldId="272"/>
                <pc2:cmMk id="{DE06E54E-7501-46D3-90C2-5465BD7AA949}"/>
              </pc2:cmMkLst>
            </pc226:cmChg>
            <pc226:cmChg xmlns:pc226="http://schemas.microsoft.com/office/powerpoint/2022/06/main/command" chg="mod">
              <pc226:chgData name="ABOU FAYAD, Antoine" userId="S::aboua@who.int::3b04f215-735a-4bd0-aeb5-18cce15699c1" providerId="AD" clId="Web-{16277BD0-28B4-551B-8F7F-39AA9C95D1AC}" dt="2025-03-13T14:25:58.406" v="25" actId="20577"/>
              <pc2:cmMkLst xmlns:pc2="http://schemas.microsoft.com/office/powerpoint/2019/9/main/command">
                <pc:docMk/>
                <pc:sldMk cId="0" sldId="272"/>
                <pc2:cmMk id="{D5A4BC5F-B23D-456E-9934-F6CD62C951C6}"/>
              </pc2:cmMkLst>
            </pc226:cmChg>
          </p:ext>
        </pc:extLst>
      </pc:sldChg>
      <pc:sldChg chg="modSp modCm">
        <pc:chgData name="ABOU FAYAD, Antoine" userId="S::aboua@who.int::3b04f215-735a-4bd0-aeb5-18cce15699c1" providerId="AD" clId="Web-{16277BD0-28B4-551B-8F7F-39AA9C95D1AC}" dt="2025-03-13T14:30:29.213" v="39" actId="20577"/>
        <pc:sldMkLst>
          <pc:docMk/>
          <pc:sldMk cId="2690524468" sldId="288"/>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30:21.353" v="38" actId="20577"/>
              <pc2:cmMkLst xmlns:pc2="http://schemas.microsoft.com/office/powerpoint/2019/9/main/command">
                <pc:docMk/>
                <pc:sldMk cId="2690524468" sldId="288"/>
                <pc2:cmMk id="{C8C1B38F-18D4-43F9-A44F-A33A700ED3F0}"/>
              </pc2:cmMkLst>
            </pc226:cmChg>
          </p:ext>
        </pc:extLst>
      </pc:sldChg>
      <pc:sldChg chg="modSp modCm">
        <pc:chgData name="ABOU FAYAD, Antoine" userId="S::aboua@who.int::3b04f215-735a-4bd0-aeb5-18cce15699c1" providerId="AD" clId="Web-{16277BD0-28B4-551B-8F7F-39AA9C95D1AC}" dt="2025-03-13T14:22:34.820" v="14"/>
        <pc:sldMkLst>
          <pc:docMk/>
          <pc:sldMk cId="1646010919" sldId="289"/>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1:52.834" v="13" actId="20577"/>
              <pc2:cmMkLst xmlns:pc2="http://schemas.microsoft.com/office/powerpoint/2019/9/main/command">
                <pc:docMk/>
                <pc:sldMk cId="1646010919" sldId="289"/>
                <pc2:cmMk id="{1A3545D3-4D86-49FF-AB4D-19147168206F}"/>
              </pc2:cmMkLst>
            </pc226:cmChg>
          </p:ext>
        </pc:extLst>
      </pc:sldChg>
      <pc:sldChg chg="modSp modCm">
        <pc:chgData name="ABOU FAYAD, Antoine" userId="S::aboua@who.int::3b04f215-735a-4bd0-aeb5-18cce15699c1" providerId="AD" clId="Web-{16277BD0-28B4-551B-8F7F-39AA9C95D1AC}" dt="2025-03-13T14:29:57.680" v="37" actId="20577"/>
        <pc:sldMkLst>
          <pc:docMk/>
          <pc:sldMk cId="4119435618" sldId="292"/>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8:43.037" v="34" actId="20577"/>
              <pc2:cmMkLst xmlns:pc2="http://schemas.microsoft.com/office/powerpoint/2019/9/main/command">
                <pc:docMk/>
                <pc:sldMk cId="4119435618" sldId="292"/>
                <pc2:cmMk id="{8E880125-F11F-4F29-821E-ADEA45266F07}"/>
              </pc2:cmMkLst>
            </pc226:cmChg>
            <pc226:cmChg xmlns:pc226="http://schemas.microsoft.com/office/powerpoint/2022/06/main/command" chg="mod">
              <pc226:chgData name="ABOU FAYAD, Antoine" userId="S::aboua@who.int::3b04f215-735a-4bd0-aeb5-18cce15699c1" providerId="AD" clId="Web-{16277BD0-28B4-551B-8F7F-39AA9C95D1AC}" dt="2025-03-13T14:28:43.037" v="34" actId="20577"/>
              <pc2:cmMkLst xmlns:pc2="http://schemas.microsoft.com/office/powerpoint/2019/9/main/command">
                <pc:docMk/>
                <pc:sldMk cId="4119435618" sldId="292"/>
                <pc2:cmMk id="{1F1C2D79-0377-4FEF-BC2B-1B55545C6B0E}"/>
              </pc2:cmMkLst>
            </pc226:cmChg>
          </p:ext>
        </pc:extLst>
      </pc:sldChg>
      <pc:sldChg chg="modSp modCm">
        <pc:chgData name="ABOU FAYAD, Antoine" userId="S::aboua@who.int::3b04f215-735a-4bd0-aeb5-18cce15699c1" providerId="AD" clId="Web-{16277BD0-28B4-551B-8F7F-39AA9C95D1AC}" dt="2025-03-13T14:27:53.051" v="31" actId="20577"/>
        <pc:sldMkLst>
          <pc:docMk/>
          <pc:sldMk cId="4117732894" sldId="293"/>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7:40.472" v="30" actId="20577"/>
              <pc2:cmMkLst xmlns:pc2="http://schemas.microsoft.com/office/powerpoint/2019/9/main/command">
                <pc:docMk/>
                <pc:sldMk cId="4117732894" sldId="293"/>
                <pc2:cmMk id="{4424449E-2DF7-4152-80CC-6589147B0DE7}"/>
              </pc2:cmMkLst>
            </pc226:cmChg>
            <pc226:cmChg xmlns:pc226="http://schemas.microsoft.com/office/powerpoint/2022/06/main/command" chg="mod">
              <pc226:chgData name="ABOU FAYAD, Antoine" userId="S::aboua@who.int::3b04f215-735a-4bd0-aeb5-18cce15699c1" providerId="AD" clId="Web-{16277BD0-28B4-551B-8F7F-39AA9C95D1AC}" dt="2025-03-13T14:27:40.472" v="30" actId="20577"/>
              <pc2:cmMkLst xmlns:pc2="http://schemas.microsoft.com/office/powerpoint/2019/9/main/command">
                <pc:docMk/>
                <pc:sldMk cId="4117732894" sldId="293"/>
                <pc2:cmMk id="{5740DAAA-C358-409A-A091-7FBF96F132A5}"/>
              </pc2:cmMkLst>
            </pc226:cmChg>
          </p:ext>
        </pc:extLst>
      </pc:sldChg>
      <pc:sldChg chg="modSp modCm">
        <pc:chgData name="ABOU FAYAD, Antoine" userId="S::aboua@who.int::3b04f215-735a-4bd0-aeb5-18cce15699c1" providerId="AD" clId="Web-{16277BD0-28B4-551B-8F7F-39AA9C95D1AC}" dt="2025-03-13T14:30:44.979" v="41" actId="20577"/>
        <pc:sldMkLst>
          <pc:docMk/>
          <pc:sldMk cId="533668229" sldId="297"/>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30:44.979" v="41" actId="20577"/>
              <pc2:cmMkLst xmlns:pc2="http://schemas.microsoft.com/office/powerpoint/2019/9/main/command">
                <pc:docMk/>
                <pc:sldMk cId="533668229" sldId="297"/>
                <pc2:cmMk id="{F01B94BD-D6D0-4CD8-A234-96D035200BC6}"/>
              </pc2:cmMkLst>
            </pc226:cmChg>
          </p:ext>
        </pc:extLst>
      </pc:sldChg>
    </pc:docChg>
  </pc:docChgLst>
  <pc:docChgLst>
    <pc:chgData name="WAUQUIER, Nadia" userId="9aff5815-3c2f-4de1-a1ad-7f60375e98d2" providerId="ADAL" clId="{4D4B72C1-A2CB-47DC-9ABD-F1EBC5AEA217}"/>
    <pc:docChg chg="modSld">
      <pc:chgData name="WAUQUIER, Nadia" userId="9aff5815-3c2f-4de1-a1ad-7f60375e98d2" providerId="ADAL" clId="{4D4B72C1-A2CB-47DC-9ABD-F1EBC5AEA217}" dt="2025-07-11T12:37:48.521" v="5" actId="108"/>
      <pc:docMkLst>
        <pc:docMk/>
      </pc:docMkLst>
      <pc:sldChg chg="modSp mod">
        <pc:chgData name="WAUQUIER, Nadia" userId="9aff5815-3c2f-4de1-a1ad-7f60375e98d2" providerId="ADAL" clId="{4D4B72C1-A2CB-47DC-9ABD-F1EBC5AEA217}" dt="2025-07-11T12:37:48.521" v="5" actId="108"/>
        <pc:sldMkLst>
          <pc:docMk/>
          <pc:sldMk cId="0" sldId="284"/>
        </pc:sldMkLst>
        <pc:spChg chg="mod">
          <ac:chgData name="WAUQUIER, Nadia" userId="9aff5815-3c2f-4de1-a1ad-7f60375e98d2" providerId="ADAL" clId="{4D4B72C1-A2CB-47DC-9ABD-F1EBC5AEA217}" dt="2025-07-11T12:37:48.521" v="5" actId="108"/>
          <ac:spMkLst>
            <pc:docMk/>
            <pc:sldMk cId="0" sldId="284"/>
            <ac:spMk id="631" creationId="{00000000-0000-0000-0000-000000000000}"/>
          </ac:spMkLst>
        </pc:spChg>
      </pc:sldChg>
    </pc:docChg>
  </pc:docChgLst>
  <pc:docChgLst>
    <pc:chgData name="ABOU FAYAD, Antoine" userId="S::aboua@who.int::3b04f215-735a-4bd0-aeb5-18cce15699c1" providerId="AD" clId="Web-{2DB977D6-B912-4623-9763-5D6AA2851FDE}"/>
    <pc:docChg chg="modSld">
      <pc:chgData name="ABOU FAYAD, Antoine" userId="S::aboua@who.int::3b04f215-735a-4bd0-aeb5-18cce15699c1" providerId="AD" clId="Web-{2DB977D6-B912-4623-9763-5D6AA2851FDE}" dt="2025-07-11T10:20:43.107" v="33" actId="20577"/>
      <pc:docMkLst>
        <pc:docMk/>
      </pc:docMkLst>
      <pc:sldChg chg="modSp">
        <pc:chgData name="ABOU FAYAD, Antoine" userId="S::aboua@who.int::3b04f215-735a-4bd0-aeb5-18cce15699c1" providerId="AD" clId="Web-{2DB977D6-B912-4623-9763-5D6AA2851FDE}" dt="2025-07-11T10:14:53.734" v="15" actId="20577"/>
        <pc:sldMkLst>
          <pc:docMk/>
          <pc:sldMk cId="0" sldId="260"/>
        </pc:sldMkLst>
        <pc:spChg chg="mod">
          <ac:chgData name="ABOU FAYAD, Antoine" userId="S::aboua@who.int::3b04f215-735a-4bd0-aeb5-18cce15699c1" providerId="AD" clId="Web-{2DB977D6-B912-4623-9763-5D6AA2851FDE}" dt="2025-07-11T10:14:53.734" v="15" actId="20577"/>
          <ac:spMkLst>
            <pc:docMk/>
            <pc:sldMk cId="0" sldId="260"/>
            <ac:spMk id="197" creationId="{00000000-0000-0000-0000-000000000000}"/>
          </ac:spMkLst>
        </pc:spChg>
        <pc:spChg chg="mod">
          <ac:chgData name="ABOU FAYAD, Antoine" userId="S::aboua@who.int::3b04f215-735a-4bd0-aeb5-18cce15699c1" providerId="AD" clId="Web-{2DB977D6-B912-4623-9763-5D6AA2851FDE}" dt="2025-07-11T10:13:20.480" v="4" actId="1076"/>
          <ac:spMkLst>
            <pc:docMk/>
            <pc:sldMk cId="0" sldId="260"/>
            <ac:spMk id="198" creationId="{00000000-0000-0000-0000-000000000000}"/>
          </ac:spMkLst>
        </pc:spChg>
      </pc:sldChg>
      <pc:sldChg chg="modSp">
        <pc:chgData name="ABOU FAYAD, Antoine" userId="S::aboua@who.int::3b04f215-735a-4bd0-aeb5-18cce15699c1" providerId="AD" clId="Web-{2DB977D6-B912-4623-9763-5D6AA2851FDE}" dt="2025-07-11T10:20:43.107" v="33" actId="20577"/>
        <pc:sldMkLst>
          <pc:docMk/>
          <pc:sldMk cId="0" sldId="284"/>
        </pc:sldMkLst>
        <pc:spChg chg="mod">
          <ac:chgData name="ABOU FAYAD, Antoine" userId="S::aboua@who.int::3b04f215-735a-4bd0-aeb5-18cce15699c1" providerId="AD" clId="Web-{2DB977D6-B912-4623-9763-5D6AA2851FDE}" dt="2025-07-11T10:20:43.107" v="33" actId="20577"/>
          <ac:spMkLst>
            <pc:docMk/>
            <pc:sldMk cId="0" sldId="284"/>
            <ac:spMk id="631" creationId="{00000000-0000-0000-0000-000000000000}"/>
          </ac:spMkLst>
        </pc:spChg>
      </pc:sldChg>
      <pc:sldChg chg="modSp">
        <pc:chgData name="ABOU FAYAD, Antoine" userId="S::aboua@who.int::3b04f215-735a-4bd0-aeb5-18cce15699c1" providerId="AD" clId="Web-{2DB977D6-B912-4623-9763-5D6AA2851FDE}" dt="2025-07-11T10:16:49.988" v="31" actId="20577"/>
        <pc:sldMkLst>
          <pc:docMk/>
          <pc:sldMk cId="897343239" sldId="295"/>
        </pc:sldMkLst>
        <pc:spChg chg="mod">
          <ac:chgData name="ABOU FAYAD, Antoine" userId="S::aboua@who.int::3b04f215-735a-4bd0-aeb5-18cce15699c1" providerId="AD" clId="Web-{2DB977D6-B912-4623-9763-5D6AA2851FDE}" dt="2025-07-11T10:16:49.988" v="31" actId="20577"/>
          <ac:spMkLst>
            <pc:docMk/>
            <pc:sldMk cId="897343239" sldId="295"/>
            <ac:spMk id="33" creationId="{91327904-C405-EA33-2E0D-EC86638B1C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sz="1800" err="1">
                <a:effectLst/>
                <a:latin typeface="Arial" panose="020B0604020202020204" pitchFamily="34" charset="0"/>
                <a:ea typeface="Aptos" panose="020B0004020202020204" pitchFamily="34" charset="0"/>
              </a:rPr>
              <a:t>لنبدأ</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بأول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وحدة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لدينا</a:t>
            </a:r>
            <a:r>
              <a:rPr lang="en-US" sz="1800">
                <a:effectLst/>
                <a:latin typeface="Arial" panose="020B0604020202020204" pitchFamily="34" charset="0"/>
                <a:ea typeface="Aptos" panose="020B0004020202020204" pitchFamily="34" charset="0"/>
              </a:rPr>
              <a:t>،</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مقدمة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endParaRPr lang="en-US" altLang="zh-CN"/>
          </a:p>
        </p:txBody>
      </p:sp>
      <p:sp>
        <p:nvSpPr>
          <p:cNvPr id="184" name="Google Shape;1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ar-SA"/>
              <a:t>بالإضافة إلى الجفاف، تشمل أعراض الكوليرا الإسهال المائي الحاد مع أو بدون قيء. يُعرف الإسهال المائي الحاد بأنه ظهور مفاجئ لثلاثة أو أكثر </a:t>
            </a:r>
            <a:r>
              <a:rPr lang="en-US" err="1"/>
              <a:t>مرات</a:t>
            </a:r>
            <a:r>
              <a:rPr lang="en-US"/>
              <a:t> </a:t>
            </a:r>
            <a:r>
              <a:rPr lang="ar-SA"/>
              <a:t>من البراز السائل أو المائي في فترة 24 ساعة. في بعض الحالات، يُطلق على براز مرضى الكوليرا "براز ماء الأرز" لأنه يشبه الماء الذي تم غلي الأرز فيه، أبيض وغير شفاف، لكن هذا ليس دائمًا الحال كما نرى في الصورة، يمكن أن يكون براز مرضى الكوليرا بألوان متنوعة</a:t>
            </a:r>
            <a:endParaRPr lang="en-US"/>
          </a:p>
        </p:txBody>
      </p:sp>
      <p:sp>
        <p:nvSpPr>
          <p:cNvPr id="370" name="Google Shape;3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br>
              <a:rPr lang="en-US"/>
            </a:br>
            <a:endParaRPr lang="en-US"/>
          </a:p>
          <a:p>
            <a:pPr algn="r"/>
            <a:r>
              <a:rPr lang="en-US"/>
              <a:t> </a:t>
            </a:r>
            <a:r>
              <a:rPr lang="en-US" err="1"/>
              <a:t>الأشخاص</a:t>
            </a:r>
            <a:r>
              <a:rPr lang="en-US"/>
              <a:t> </a:t>
            </a:r>
            <a:r>
              <a:rPr lang="en-US" err="1"/>
              <a:t>الذين</a:t>
            </a:r>
            <a:r>
              <a:rPr lang="en-US"/>
              <a:t> </a:t>
            </a:r>
            <a:r>
              <a:rPr lang="en-US" err="1"/>
              <a:t>يصابون</a:t>
            </a:r>
            <a:r>
              <a:rPr lang="en-US"/>
              <a:t> </a:t>
            </a:r>
            <a:r>
              <a:rPr lang="en-US" err="1"/>
              <a:t>بشكل</a:t>
            </a:r>
            <a:r>
              <a:rPr lang="en-US"/>
              <a:t> </a:t>
            </a:r>
            <a:r>
              <a:rPr lang="en-US" err="1"/>
              <a:t>حاد</a:t>
            </a:r>
            <a:r>
              <a:rPr lang="en-US"/>
              <a:t>  </a:t>
            </a:r>
            <a:r>
              <a:rPr lang="en-US" err="1"/>
              <a:t>بمرض</a:t>
            </a:r>
            <a:r>
              <a:rPr lang="en-US"/>
              <a:t> </a:t>
            </a:r>
            <a:r>
              <a:rPr lang="en-US" err="1"/>
              <a:t>الكوليرا</a:t>
            </a:r>
            <a:r>
              <a:rPr lang="en-US"/>
              <a:t> </a:t>
            </a:r>
            <a:r>
              <a:rPr lang="en-US" err="1"/>
              <a:t>يصابون</a:t>
            </a:r>
            <a:r>
              <a:rPr lang="en-US"/>
              <a:t> </a:t>
            </a:r>
            <a:r>
              <a:rPr lang="en-US" err="1"/>
              <a:t>بالجفاف</a:t>
            </a:r>
            <a:r>
              <a:rPr lang="en-US"/>
              <a:t> </a:t>
            </a:r>
            <a:r>
              <a:rPr lang="en-US" err="1"/>
              <a:t>بسبب</a:t>
            </a:r>
            <a:r>
              <a:rPr lang="en-US"/>
              <a:t> </a:t>
            </a:r>
            <a:r>
              <a:rPr lang="en-US" err="1"/>
              <a:t>فقدان</a:t>
            </a:r>
            <a:r>
              <a:rPr lang="en-US"/>
              <a:t> </a:t>
            </a:r>
            <a:r>
              <a:rPr lang="en-US" err="1"/>
              <a:t>السوائل</a:t>
            </a:r>
            <a:r>
              <a:rPr lang="en-US"/>
              <a:t> </a:t>
            </a:r>
            <a:r>
              <a:rPr lang="en-US" err="1"/>
              <a:t>بسبب</a:t>
            </a:r>
            <a:r>
              <a:rPr lang="en-US"/>
              <a:t> </a:t>
            </a:r>
            <a:r>
              <a:rPr lang="en-US" err="1"/>
              <a:t>الإسهال</a:t>
            </a:r>
            <a:r>
              <a:rPr lang="en-US"/>
              <a:t> </a:t>
            </a:r>
            <a:r>
              <a:rPr lang="en-US" err="1"/>
              <a:t>والقيء</a:t>
            </a:r>
            <a:r>
              <a:rPr lang="en-US"/>
              <a:t> </a:t>
            </a:r>
            <a:r>
              <a:rPr lang="en-US" err="1"/>
              <a:t>وانخفاض</a:t>
            </a:r>
            <a:r>
              <a:rPr lang="en-US"/>
              <a:t> </a:t>
            </a:r>
            <a:r>
              <a:rPr lang="en-US" err="1"/>
              <a:t>قدرتهم</a:t>
            </a:r>
            <a:r>
              <a:rPr lang="en-US"/>
              <a:t> </a:t>
            </a:r>
            <a:r>
              <a:rPr lang="en-US" err="1"/>
              <a:t>على</a:t>
            </a:r>
            <a:r>
              <a:rPr lang="en-US"/>
              <a:t> </a:t>
            </a:r>
            <a:r>
              <a:rPr lang="en-US" err="1"/>
              <a:t>شرب</a:t>
            </a:r>
            <a:r>
              <a:rPr lang="en-US"/>
              <a:t> </a:t>
            </a:r>
            <a:r>
              <a:rPr lang="en-US" err="1"/>
              <a:t>كمية</a:t>
            </a:r>
            <a:r>
              <a:rPr lang="en-US"/>
              <a:t> </a:t>
            </a:r>
            <a:r>
              <a:rPr lang="en-US" err="1"/>
              <a:t>كافية</a:t>
            </a:r>
            <a:r>
              <a:rPr lang="en-US"/>
              <a:t> </a:t>
            </a:r>
            <a:r>
              <a:rPr lang="en-US" err="1"/>
              <a:t>من</a:t>
            </a:r>
            <a:r>
              <a:rPr lang="en-US"/>
              <a:t> </a:t>
            </a:r>
            <a:r>
              <a:rPr lang="en-US" err="1"/>
              <a:t>السوائل</a:t>
            </a:r>
            <a:r>
              <a:rPr lang="en-US"/>
              <a:t> </a:t>
            </a:r>
            <a:r>
              <a:rPr lang="en-US" err="1"/>
              <a:t>لتعويض</a:t>
            </a:r>
            <a:r>
              <a:rPr lang="en-US"/>
              <a:t> </a:t>
            </a:r>
            <a:r>
              <a:rPr lang="en-US" err="1"/>
              <a:t>هذا</a:t>
            </a:r>
            <a:r>
              <a:rPr lang="en-US"/>
              <a:t> </a:t>
            </a:r>
            <a:r>
              <a:rPr lang="en-US" err="1"/>
              <a:t>الفقد</a:t>
            </a:r>
            <a:r>
              <a:rPr lang="en-US"/>
              <a:t> </a:t>
            </a:r>
          </a:p>
          <a:p>
            <a:pPr algn="r"/>
            <a:r>
              <a:rPr lang="en-US"/>
              <a:t>  </a:t>
            </a:r>
          </a:p>
          <a:p>
            <a:pPr algn="r"/>
            <a:r>
              <a:rPr lang="en-US" err="1"/>
              <a:t>يتم</a:t>
            </a:r>
            <a:r>
              <a:rPr lang="en-US"/>
              <a:t> </a:t>
            </a:r>
            <a:r>
              <a:rPr lang="en-US" err="1"/>
              <a:t>تعريف</a:t>
            </a:r>
            <a:r>
              <a:rPr lang="en-US"/>
              <a:t> </a:t>
            </a:r>
            <a:r>
              <a:rPr lang="en-US" err="1"/>
              <a:t>الجفاف</a:t>
            </a:r>
            <a:r>
              <a:rPr lang="en-US"/>
              <a:t> </a:t>
            </a:r>
            <a:r>
              <a:rPr lang="en-US" err="1"/>
              <a:t>الشديد</a:t>
            </a:r>
            <a:r>
              <a:rPr lang="en-US"/>
              <a:t> </a:t>
            </a:r>
            <a:r>
              <a:rPr lang="en-US" err="1"/>
              <a:t>عندما</a:t>
            </a:r>
            <a:r>
              <a:rPr lang="en-US"/>
              <a:t> </a:t>
            </a:r>
            <a:r>
              <a:rPr lang="en-US" err="1"/>
              <a:t>يُظهر</a:t>
            </a:r>
            <a:r>
              <a:rPr lang="en-US"/>
              <a:t> </a:t>
            </a:r>
            <a:r>
              <a:rPr lang="en-US" err="1"/>
              <a:t>المريض</a:t>
            </a:r>
            <a:r>
              <a:rPr lang="en-US"/>
              <a:t> </a:t>
            </a:r>
            <a:r>
              <a:rPr lang="en-US" err="1"/>
              <a:t>علامة</a:t>
            </a:r>
            <a:r>
              <a:rPr lang="en-US"/>
              <a:t> </a:t>
            </a:r>
            <a:r>
              <a:rPr lang="en-US" err="1"/>
              <a:t>واحدة</a:t>
            </a:r>
            <a:r>
              <a:rPr lang="en-US"/>
              <a:t> </a:t>
            </a:r>
            <a:r>
              <a:rPr lang="en-US" err="1"/>
              <a:t>على</a:t>
            </a:r>
            <a:r>
              <a:rPr lang="en-US"/>
              <a:t> </a:t>
            </a:r>
            <a:r>
              <a:rPr lang="en-US" err="1"/>
              <a:t>الأقل</a:t>
            </a:r>
            <a:r>
              <a:rPr lang="en-US"/>
              <a:t> </a:t>
            </a:r>
            <a:r>
              <a:rPr lang="en-US" err="1"/>
              <a:t>من</a:t>
            </a:r>
            <a:r>
              <a:rPr lang="en-US"/>
              <a:t> </a:t>
            </a:r>
            <a:r>
              <a:rPr lang="en-US" err="1"/>
              <a:t>العلامات</a:t>
            </a:r>
            <a:r>
              <a:rPr lang="en-US"/>
              <a:t> </a:t>
            </a:r>
            <a:r>
              <a:rPr lang="en-US" err="1"/>
              <a:t>التالية</a:t>
            </a:r>
            <a:r>
              <a:rPr lang="en-US"/>
              <a:t>: </a:t>
            </a:r>
          </a:p>
          <a:p>
            <a:pPr marL="171450" indent="-171450" algn="r">
              <a:buChar char="•"/>
            </a:pPr>
            <a:r>
              <a:rPr lang="en-US" err="1"/>
              <a:t>يكون</a:t>
            </a:r>
            <a:r>
              <a:rPr lang="en-US"/>
              <a:t> </a:t>
            </a:r>
            <a:r>
              <a:rPr lang="en-US" err="1"/>
              <a:t>المريض</a:t>
            </a:r>
            <a:r>
              <a:rPr lang="en-US"/>
              <a:t> </a:t>
            </a:r>
            <a:r>
              <a:rPr lang="en-US" err="1"/>
              <a:t>خاملًا</a:t>
            </a:r>
            <a:r>
              <a:rPr lang="en-US"/>
              <a:t> </a:t>
            </a:r>
            <a:r>
              <a:rPr lang="en-US" err="1"/>
              <a:t>متعبًا</a:t>
            </a:r>
            <a:r>
              <a:rPr lang="en-US"/>
              <a:t> </a:t>
            </a:r>
            <a:r>
              <a:rPr lang="en-US" err="1"/>
              <a:t>جدًا</a:t>
            </a:r>
            <a:r>
              <a:rPr lang="en-US"/>
              <a:t> </a:t>
            </a:r>
            <a:r>
              <a:rPr lang="en-US" err="1"/>
              <a:t>ويفتقر</a:t>
            </a:r>
            <a:r>
              <a:rPr lang="en-US"/>
              <a:t> </a:t>
            </a:r>
            <a:r>
              <a:rPr lang="en-US" err="1"/>
              <a:t>إلى</a:t>
            </a:r>
            <a:r>
              <a:rPr lang="en-US"/>
              <a:t> </a:t>
            </a:r>
            <a:r>
              <a:rPr lang="en-US" err="1"/>
              <a:t>الطاقة</a:t>
            </a:r>
            <a:r>
              <a:rPr lang="en-US"/>
              <a:t> </a:t>
            </a:r>
            <a:r>
              <a:rPr lang="en-US" err="1"/>
              <a:t>أو</a:t>
            </a:r>
            <a:r>
              <a:rPr lang="en-US"/>
              <a:t> </a:t>
            </a:r>
            <a:r>
              <a:rPr lang="en-US" err="1"/>
              <a:t>فاقدًا</a:t>
            </a:r>
            <a:r>
              <a:rPr lang="en-US"/>
              <a:t> </a:t>
            </a:r>
            <a:r>
              <a:rPr lang="en-US" err="1"/>
              <a:t>للوعي</a:t>
            </a:r>
            <a:r>
              <a:rPr lang="en-US"/>
              <a:t> </a:t>
            </a:r>
          </a:p>
          <a:p>
            <a:pPr marL="171450" indent="-171450" algn="r">
              <a:buChar char="•"/>
            </a:pPr>
            <a:r>
              <a:rPr lang="en-US" err="1"/>
              <a:t>يعاني</a:t>
            </a:r>
            <a:r>
              <a:rPr lang="en-US"/>
              <a:t> </a:t>
            </a:r>
            <a:r>
              <a:rPr lang="en-US" err="1"/>
              <a:t>من</a:t>
            </a:r>
            <a:r>
              <a:rPr lang="en-US"/>
              <a:t> </a:t>
            </a:r>
            <a:r>
              <a:rPr lang="en-US" err="1"/>
              <a:t>غياب</a:t>
            </a:r>
            <a:r>
              <a:rPr lang="en-US"/>
              <a:t> </a:t>
            </a:r>
            <a:r>
              <a:rPr lang="en-US" err="1"/>
              <a:t>النبض</a:t>
            </a:r>
            <a:r>
              <a:rPr lang="en-US"/>
              <a:t> </a:t>
            </a:r>
            <a:r>
              <a:rPr lang="en-US" err="1"/>
              <a:t>أو</a:t>
            </a:r>
            <a:r>
              <a:rPr lang="en-US"/>
              <a:t> </a:t>
            </a:r>
            <a:r>
              <a:rPr lang="en-US" err="1"/>
              <a:t>ضعفه</a:t>
            </a:r>
            <a:r>
              <a:rPr lang="en-US"/>
              <a:t> </a:t>
            </a:r>
          </a:p>
          <a:p>
            <a:pPr marL="171450" indent="-171450" algn="r">
              <a:buChar char="•"/>
            </a:pPr>
            <a:r>
              <a:rPr lang="en-US" err="1"/>
              <a:t>يعاني</a:t>
            </a:r>
            <a:r>
              <a:rPr lang="en-US"/>
              <a:t> </a:t>
            </a:r>
            <a:r>
              <a:rPr lang="en-US" err="1"/>
              <a:t>من</a:t>
            </a:r>
            <a:r>
              <a:rPr lang="en-US"/>
              <a:t> </a:t>
            </a:r>
            <a:r>
              <a:rPr lang="en-US" err="1"/>
              <a:t>ضائقة</a:t>
            </a:r>
            <a:r>
              <a:rPr lang="en-US"/>
              <a:t> </a:t>
            </a:r>
            <a:r>
              <a:rPr lang="en-US" err="1"/>
              <a:t>تنفسية</a:t>
            </a:r>
            <a:r>
              <a:rPr lang="en-US"/>
              <a:t> </a:t>
            </a:r>
          </a:p>
          <a:p>
            <a:pPr indent="0" algn="r"/>
            <a:r>
              <a:rPr lang="en-US" err="1"/>
              <a:t>يمكن</a:t>
            </a:r>
            <a:r>
              <a:rPr lang="en-US"/>
              <a:t> </a:t>
            </a:r>
            <a:r>
              <a:rPr lang="en-US" err="1"/>
              <a:t>تعريف</a:t>
            </a:r>
            <a:r>
              <a:rPr lang="en-US"/>
              <a:t> </a:t>
            </a:r>
            <a:r>
              <a:rPr lang="en-US" err="1"/>
              <a:t>الجفاف</a:t>
            </a:r>
            <a:r>
              <a:rPr lang="en-US"/>
              <a:t> </a:t>
            </a:r>
            <a:r>
              <a:rPr lang="en-US" err="1"/>
              <a:t>الشديد</a:t>
            </a:r>
            <a:r>
              <a:rPr lang="en-US"/>
              <a:t> </a:t>
            </a:r>
            <a:r>
              <a:rPr lang="en-US" err="1"/>
              <a:t>أيضًا</a:t>
            </a:r>
            <a:r>
              <a:rPr lang="en-US"/>
              <a:t> </a:t>
            </a:r>
            <a:r>
              <a:rPr lang="en-US" err="1"/>
              <a:t>على</a:t>
            </a:r>
            <a:r>
              <a:rPr lang="en-US"/>
              <a:t> </a:t>
            </a:r>
            <a:r>
              <a:rPr lang="en-US" err="1"/>
              <a:t>أنه</a:t>
            </a:r>
            <a:r>
              <a:rPr lang="en-US"/>
              <a:t> </a:t>
            </a:r>
            <a:r>
              <a:rPr lang="en-US" err="1"/>
              <a:t>وجود</a:t>
            </a:r>
            <a:r>
              <a:rPr lang="en-US"/>
              <a:t> </a:t>
            </a:r>
            <a:r>
              <a:rPr lang="en-US" err="1"/>
              <a:t>علامتين</a:t>
            </a:r>
            <a:r>
              <a:rPr lang="en-US"/>
              <a:t> </a:t>
            </a:r>
            <a:r>
              <a:rPr lang="en-US" err="1"/>
              <a:t>على</a:t>
            </a:r>
            <a:r>
              <a:rPr lang="en-US"/>
              <a:t> </a:t>
            </a:r>
            <a:r>
              <a:rPr lang="en-US" err="1"/>
              <a:t>الأقل</a:t>
            </a:r>
            <a:r>
              <a:rPr lang="en-US"/>
              <a:t> </a:t>
            </a:r>
            <a:r>
              <a:rPr lang="en-US" err="1"/>
              <a:t>من</a:t>
            </a:r>
            <a:r>
              <a:rPr lang="en-US"/>
              <a:t> </a:t>
            </a:r>
            <a:r>
              <a:rPr lang="en-US" err="1"/>
              <a:t>العلامات</a:t>
            </a:r>
            <a:r>
              <a:rPr lang="en-US"/>
              <a:t> </a:t>
            </a:r>
            <a:r>
              <a:rPr lang="en-US" err="1"/>
              <a:t>التالية</a:t>
            </a:r>
            <a:r>
              <a:rPr lang="en-US"/>
              <a:t>: </a:t>
            </a:r>
          </a:p>
          <a:p>
            <a:pPr marL="171450" indent="-171450" algn="r">
              <a:buChar char="•"/>
            </a:pPr>
            <a:r>
              <a:rPr lang="en-US" err="1"/>
              <a:t>عيون</a:t>
            </a:r>
            <a:r>
              <a:rPr lang="en-US"/>
              <a:t> </a:t>
            </a:r>
            <a:r>
              <a:rPr lang="en-US" err="1"/>
              <a:t>غائرة</a:t>
            </a:r>
            <a:r>
              <a:rPr lang="en-US"/>
              <a:t> </a:t>
            </a:r>
          </a:p>
          <a:p>
            <a:pPr marL="171450" indent="-171450" algn="r">
              <a:buChar char="•"/>
            </a:pPr>
            <a:r>
              <a:rPr lang="en-US" err="1"/>
              <a:t>المريض</a:t>
            </a:r>
            <a:r>
              <a:rPr lang="en-US"/>
              <a:t> </a:t>
            </a:r>
            <a:r>
              <a:rPr lang="en-US" err="1"/>
              <a:t>غير</a:t>
            </a:r>
            <a:r>
              <a:rPr lang="en-US"/>
              <a:t> </a:t>
            </a:r>
            <a:r>
              <a:rPr lang="en-US" err="1"/>
              <a:t>قادر</a:t>
            </a:r>
            <a:r>
              <a:rPr lang="en-US"/>
              <a:t> </a:t>
            </a:r>
            <a:r>
              <a:rPr lang="en-US" err="1"/>
              <a:t>على</a:t>
            </a:r>
            <a:r>
              <a:rPr lang="en-US"/>
              <a:t> </a:t>
            </a:r>
            <a:r>
              <a:rPr lang="en-US" err="1"/>
              <a:t>الشرب</a:t>
            </a:r>
            <a:r>
              <a:rPr lang="en-US"/>
              <a:t> </a:t>
            </a:r>
            <a:r>
              <a:rPr lang="en-US" err="1"/>
              <a:t>أو</a:t>
            </a:r>
            <a:r>
              <a:rPr lang="en-US"/>
              <a:t> </a:t>
            </a:r>
            <a:r>
              <a:rPr lang="en-US" err="1"/>
              <a:t>يشرب</a:t>
            </a:r>
            <a:r>
              <a:rPr lang="en-US"/>
              <a:t> </a:t>
            </a:r>
            <a:r>
              <a:rPr lang="en-US" err="1"/>
              <a:t>بشكل</a:t>
            </a:r>
            <a:r>
              <a:rPr lang="en-US"/>
              <a:t> </a:t>
            </a:r>
            <a:r>
              <a:rPr lang="en-US" err="1"/>
              <a:t>سيئ</a:t>
            </a:r>
            <a:r>
              <a:rPr lang="en-US"/>
              <a:t> </a:t>
            </a:r>
          </a:p>
          <a:p>
            <a:pPr marL="171450" indent="-171450" algn="r">
              <a:buChar char="•"/>
            </a:pPr>
            <a:r>
              <a:rPr lang="en-US" err="1"/>
              <a:t>أو</a:t>
            </a:r>
            <a:r>
              <a:rPr lang="en-US"/>
              <a:t> </a:t>
            </a:r>
            <a:r>
              <a:rPr lang="en-US" err="1"/>
              <a:t>عند</a:t>
            </a:r>
            <a:r>
              <a:rPr lang="en-US"/>
              <a:t> </a:t>
            </a:r>
            <a:r>
              <a:rPr lang="en-US" err="1"/>
              <a:t>إجراء</a:t>
            </a:r>
            <a:r>
              <a:rPr lang="en-US"/>
              <a:t> </a:t>
            </a:r>
            <a:r>
              <a:rPr lang="en-US" err="1"/>
              <a:t>اختبار</a:t>
            </a:r>
            <a:r>
              <a:rPr lang="en-US"/>
              <a:t> </a:t>
            </a:r>
            <a:r>
              <a:rPr lang="en-US" err="1"/>
              <a:t>قرصة</a:t>
            </a:r>
            <a:r>
              <a:rPr lang="en-US"/>
              <a:t> </a:t>
            </a:r>
            <a:r>
              <a:rPr lang="en-US" err="1"/>
              <a:t>الجلد</a:t>
            </a:r>
            <a:r>
              <a:rPr lang="en-US"/>
              <a:t>، </a:t>
            </a:r>
            <a:r>
              <a:rPr lang="en-US" err="1"/>
              <a:t>يعود</a:t>
            </a:r>
            <a:r>
              <a:rPr lang="en-US"/>
              <a:t> </a:t>
            </a:r>
            <a:r>
              <a:rPr lang="en-US" err="1"/>
              <a:t>الجلد</a:t>
            </a:r>
            <a:r>
              <a:rPr lang="en-US"/>
              <a:t> </a:t>
            </a:r>
            <a:r>
              <a:rPr lang="en-US" err="1"/>
              <a:t>إلى</a:t>
            </a:r>
            <a:r>
              <a:rPr lang="en-US"/>
              <a:t> </a:t>
            </a:r>
            <a:r>
              <a:rPr lang="en-US" err="1"/>
              <a:t>وضعه</a:t>
            </a:r>
            <a:r>
              <a:rPr lang="en-US"/>
              <a:t> </a:t>
            </a:r>
            <a:r>
              <a:rPr lang="en-US" err="1"/>
              <a:t>الطبيعي</a:t>
            </a:r>
            <a:r>
              <a:rPr lang="en-US"/>
              <a:t> </a:t>
            </a:r>
            <a:r>
              <a:rPr lang="en-US" err="1"/>
              <a:t>ببطء</a:t>
            </a:r>
          </a:p>
          <a:p>
            <a:pPr marL="0" indent="0" algn="r"/>
            <a:endParaRPr lang="en-US" altLang="zh-CN"/>
          </a:p>
        </p:txBody>
      </p:sp>
      <p:sp>
        <p:nvSpPr>
          <p:cNvPr id="394" name="Google Shape;3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ar-SA"/>
              <a:t>من المهم أن نتذكر أن الكوليرا قابلة للعلاج. المرضى الذين يموتون من الكوليرا يموتون بسبب آثار الجفاف. الخط الأول للعلاج للحالات الخفيفة هو إعادة الترطيب بمحلول الإماهة الفموي </a:t>
            </a:r>
            <a:r>
              <a:rPr lang="en-US"/>
              <a:t>. </a:t>
            </a:r>
            <a:r>
              <a:rPr lang="ar-SA"/>
              <a:t>المرضى الذين يعانون من جفاف شديد أو غير قادرين على شرب السوائل قد يحتاجون إلى تدخلات إضافية. يمكن أن تشمل هذه التدخلات السوائل الوريدية، عادةً رينجر </a:t>
            </a:r>
            <a:r>
              <a:rPr lang="ar-SA" err="1"/>
              <a:t>لاكتات</a:t>
            </a:r>
            <a:r>
              <a:rPr lang="ar-SA"/>
              <a:t> والمضادات الحيوية الفموية</a:t>
            </a:r>
            <a:endParaRPr lang="en-US"/>
          </a:p>
        </p:txBody>
      </p:sp>
      <p:sp>
        <p:nvSpPr>
          <p:cNvPr id="422" name="Google Shape;42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lgn="r"/>
            <a:r>
              <a:rPr lang="en-US" err="1"/>
              <a:t>الانتقال</a:t>
            </a:r>
            <a:r>
              <a:rPr lang="en-US"/>
              <a:t> </a:t>
            </a:r>
            <a:r>
              <a:rPr lang="en-US" err="1"/>
              <a:t>إلى</a:t>
            </a:r>
            <a:r>
              <a:rPr lang="en-US"/>
              <a:t> </a:t>
            </a:r>
            <a:r>
              <a:rPr lang="en-US" err="1"/>
              <a:t>اختبار</a:t>
            </a:r>
            <a:r>
              <a:rPr lang="en-US"/>
              <a:t> </a:t>
            </a:r>
            <a:r>
              <a:rPr lang="en-US" err="1"/>
              <a:t>البكتيريا</a:t>
            </a:r>
            <a:r>
              <a:rPr lang="en-US"/>
              <a:t> </a:t>
            </a:r>
            <a:r>
              <a:rPr lang="en-US" err="1"/>
              <a:t>المسؤولة</a:t>
            </a:r>
            <a:r>
              <a:rPr lang="en-US"/>
              <a:t> </a:t>
            </a:r>
            <a:r>
              <a:rPr lang="en-US" err="1"/>
              <a:t>عن</a:t>
            </a:r>
            <a:r>
              <a:rPr lang="en-US"/>
              <a:t> </a:t>
            </a:r>
            <a:r>
              <a:rPr lang="en-US" err="1"/>
              <a:t>الكوليرا</a:t>
            </a:r>
          </a:p>
        </p:txBody>
      </p:sp>
      <p:sp>
        <p:nvSpPr>
          <p:cNvPr id="469" name="Google Shape;4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lnSpc>
                <a:spcPct val="107000"/>
              </a:lnSpc>
            </a:pPr>
            <a:r>
              <a:rPr lang="en-US" err="1"/>
              <a:t>التوصيات</a:t>
            </a:r>
            <a:r>
              <a:rPr lang="en-US"/>
              <a:t> </a:t>
            </a:r>
            <a:r>
              <a:rPr lang="en-US" err="1"/>
              <a:t>الموضحة</a:t>
            </a:r>
            <a:r>
              <a:rPr lang="en-US"/>
              <a:t> </a:t>
            </a:r>
            <a:r>
              <a:rPr lang="en-US" err="1"/>
              <a:t>في</a:t>
            </a:r>
            <a:r>
              <a:rPr lang="en-US"/>
              <a:t> </a:t>
            </a:r>
            <a:r>
              <a:rPr lang="en-US" err="1"/>
              <a:t>هذا</a:t>
            </a:r>
            <a:r>
              <a:rPr lang="en-US"/>
              <a:t> </a:t>
            </a:r>
            <a:r>
              <a:rPr lang="en-US" err="1"/>
              <a:t>القسم</a:t>
            </a:r>
            <a:r>
              <a:rPr lang="en-US"/>
              <a:t> </a:t>
            </a:r>
            <a:r>
              <a:rPr lang="en-US" err="1"/>
              <a:t>تم</a:t>
            </a:r>
            <a:r>
              <a:rPr lang="en-US"/>
              <a:t> </a:t>
            </a:r>
            <a:r>
              <a:rPr lang="en-US" err="1"/>
              <a:t>تطويرها</a:t>
            </a:r>
            <a:r>
              <a:rPr lang="en-US"/>
              <a:t> </a:t>
            </a:r>
            <a:r>
              <a:rPr lang="en-US" err="1"/>
              <a:t>من</a:t>
            </a:r>
            <a:r>
              <a:rPr lang="en-US"/>
              <a:t> </a:t>
            </a:r>
            <a:r>
              <a:rPr lang="en-US" err="1"/>
              <a:t>قبل</a:t>
            </a:r>
            <a:r>
              <a:rPr lang="en-US"/>
              <a:t> </a:t>
            </a:r>
            <a:r>
              <a:rPr lang="en-US" err="1"/>
              <a:t>فريق</a:t>
            </a:r>
            <a:r>
              <a:rPr lang="en-US"/>
              <a:t> </a:t>
            </a:r>
            <a:r>
              <a:rPr lang="en-US" err="1"/>
              <a:t>العمل</a:t>
            </a:r>
            <a:r>
              <a:rPr lang="en-US"/>
              <a:t> </a:t>
            </a:r>
            <a:r>
              <a:rPr lang="en-US" err="1"/>
              <a:t>العالمي</a:t>
            </a:r>
            <a:r>
              <a:rPr lang="en-US"/>
              <a:t> </a:t>
            </a:r>
            <a:r>
              <a:rPr lang="en-US" err="1"/>
              <a:t>لمكافحة</a:t>
            </a:r>
            <a:r>
              <a:rPr lang="en-US"/>
              <a:t> </a:t>
            </a:r>
            <a:r>
              <a:rPr lang="en-US" err="1"/>
              <a:t>الكوليرا</a:t>
            </a:r>
            <a:r>
              <a:rPr lang="en-US"/>
              <a:t> </a:t>
            </a:r>
            <a:r>
              <a:rPr lang="en-US" err="1"/>
              <a:t>وهي</a:t>
            </a:r>
            <a:r>
              <a:rPr lang="en-US"/>
              <a:t> </a:t>
            </a:r>
            <a:r>
              <a:rPr lang="en-US" err="1"/>
              <a:t>موضحة</a:t>
            </a:r>
            <a:r>
              <a:rPr lang="en-US"/>
              <a:t> </a:t>
            </a:r>
            <a:r>
              <a:rPr lang="en-US" err="1"/>
              <a:t>بشكل</a:t>
            </a:r>
            <a:r>
              <a:rPr lang="en-US"/>
              <a:t> </a:t>
            </a:r>
            <a:r>
              <a:rPr lang="en-US" err="1"/>
              <a:t>أكبر</a:t>
            </a:r>
            <a:r>
              <a:rPr lang="en-US"/>
              <a:t> </a:t>
            </a:r>
            <a:r>
              <a:rPr lang="en-US" err="1"/>
              <a:t>في</a:t>
            </a:r>
            <a:r>
              <a:rPr lang="en-US"/>
              <a:t> </a:t>
            </a:r>
            <a:r>
              <a:rPr lang="en-US" err="1"/>
              <a:t>وثيقة</a:t>
            </a:r>
            <a:r>
              <a:rPr lang="en-US"/>
              <a:t> </a:t>
            </a:r>
            <a:r>
              <a:rPr lang="en-US" err="1"/>
              <a:t>إرشادية</a:t>
            </a:r>
            <a:r>
              <a:rPr lang="en-US"/>
              <a:t> </a:t>
            </a:r>
            <a:r>
              <a:rPr lang="en-US" err="1"/>
              <a:t>تسمى</a:t>
            </a:r>
            <a:r>
              <a:rPr lang="en-US"/>
              <a:t> "</a:t>
            </a:r>
            <a:r>
              <a:rPr lang="en-US" err="1"/>
              <a:t>المراقبة</a:t>
            </a:r>
            <a:r>
              <a:rPr lang="en-US"/>
              <a:t> </a:t>
            </a:r>
            <a:r>
              <a:rPr lang="en-US" err="1"/>
              <a:t>الصحية</a:t>
            </a:r>
            <a:r>
              <a:rPr lang="en-US"/>
              <a:t> </a:t>
            </a:r>
            <a:r>
              <a:rPr lang="en-US" err="1"/>
              <a:t>العامة</a:t>
            </a:r>
            <a:r>
              <a:rPr lang="en-US"/>
              <a:t> </a:t>
            </a:r>
            <a:r>
              <a:rPr lang="en-US" err="1"/>
              <a:t>للكوليرا</a:t>
            </a:r>
            <a:r>
              <a:rPr lang="en-US"/>
              <a:t>". </a:t>
            </a:r>
            <a:r>
              <a:rPr lang="en-US" err="1"/>
              <a:t>قد</a:t>
            </a:r>
            <a:r>
              <a:rPr lang="en-US"/>
              <a:t> </a:t>
            </a:r>
            <a:r>
              <a:rPr lang="en-US" err="1"/>
              <a:t>تختلف</a:t>
            </a:r>
            <a:r>
              <a:rPr lang="en-US"/>
              <a:t> </a:t>
            </a:r>
            <a:r>
              <a:rPr lang="en-US" err="1"/>
              <a:t>استراتيجيات</a:t>
            </a:r>
            <a:r>
              <a:rPr lang="en-US"/>
              <a:t> </a:t>
            </a:r>
            <a:r>
              <a:rPr lang="en-US" err="1"/>
              <a:t>الاختبار</a:t>
            </a:r>
            <a:r>
              <a:rPr lang="en-US"/>
              <a:t> </a:t>
            </a:r>
            <a:r>
              <a:rPr lang="en-US" err="1"/>
              <a:t>المطبقة</a:t>
            </a:r>
            <a:r>
              <a:rPr lang="en-US"/>
              <a:t> </a:t>
            </a:r>
            <a:r>
              <a:rPr lang="en-US" err="1"/>
              <a:t>في</a:t>
            </a:r>
            <a:r>
              <a:rPr lang="en-US"/>
              <a:t> </a:t>
            </a:r>
            <a:r>
              <a:rPr lang="en-US" err="1"/>
              <a:t>بلدك</a:t>
            </a:r>
            <a:r>
              <a:rPr lang="en-US"/>
              <a:t> </a:t>
            </a:r>
            <a:r>
              <a:rPr lang="en-US" err="1"/>
              <a:t>قليلاً</a:t>
            </a:r>
            <a:r>
              <a:rPr lang="en-US"/>
              <a:t> </a:t>
            </a:r>
            <a:r>
              <a:rPr lang="en-US" err="1"/>
              <a:t>عن</a:t>
            </a:r>
            <a:r>
              <a:rPr lang="en-US"/>
              <a:t> </a:t>
            </a:r>
            <a:r>
              <a:rPr lang="en-US" err="1"/>
              <a:t>تلك</a:t>
            </a:r>
            <a:r>
              <a:rPr lang="en-US"/>
              <a:t> </a:t>
            </a:r>
            <a:r>
              <a:rPr lang="en-US" err="1"/>
              <a:t>الموصى</a:t>
            </a:r>
            <a:r>
              <a:rPr lang="en-US"/>
              <a:t> </a:t>
            </a:r>
            <a:r>
              <a:rPr lang="en-US" err="1"/>
              <a:t>بها</a:t>
            </a:r>
            <a:r>
              <a:rPr lang="en-US"/>
              <a:t> </a:t>
            </a:r>
            <a:r>
              <a:rPr lang="en-US" err="1"/>
              <a:t>هنا</a:t>
            </a:r>
            <a:r>
              <a:rPr lang="en-US"/>
              <a:t>. </a:t>
            </a:r>
            <a:r>
              <a:rPr lang="en-US" err="1"/>
              <a:t>تأكد</a:t>
            </a:r>
            <a:r>
              <a:rPr lang="en-US"/>
              <a:t> </a:t>
            </a:r>
            <a:r>
              <a:rPr lang="en-US" err="1"/>
              <a:t>من</a:t>
            </a:r>
            <a:r>
              <a:rPr lang="en-US"/>
              <a:t> </a:t>
            </a:r>
            <a:r>
              <a:rPr lang="en-US" err="1"/>
              <a:t>التحقق</a:t>
            </a:r>
            <a:r>
              <a:rPr lang="en-US"/>
              <a:t> </a:t>
            </a:r>
            <a:r>
              <a:rPr lang="en-US" err="1"/>
              <a:t>من</a:t>
            </a:r>
            <a:r>
              <a:rPr lang="en-US"/>
              <a:t> </a:t>
            </a:r>
            <a:r>
              <a:rPr lang="en-US" err="1"/>
              <a:t>الاختلافات</a:t>
            </a:r>
            <a:r>
              <a:rPr lang="en-US"/>
              <a:t> </a:t>
            </a:r>
            <a:r>
              <a:rPr lang="en-US" err="1"/>
              <a:t>مع</a:t>
            </a:r>
            <a:r>
              <a:rPr lang="en-US"/>
              <a:t> </a:t>
            </a:r>
            <a:r>
              <a:rPr lang="en-US" err="1"/>
              <a:t>السلطات</a:t>
            </a:r>
            <a:r>
              <a:rPr lang="en-US"/>
              <a:t> </a:t>
            </a:r>
            <a:r>
              <a:rPr lang="en-US" err="1"/>
              <a:t>الصحية</a:t>
            </a:r>
            <a:r>
              <a:rPr lang="en-US"/>
              <a:t> </a:t>
            </a:r>
            <a:r>
              <a:rPr lang="en-US" err="1"/>
              <a:t>المحلية</a:t>
            </a:r>
            <a:r>
              <a:rPr lang="en-US"/>
              <a:t> </a:t>
            </a:r>
            <a:r>
              <a:rPr lang="en-US" err="1"/>
              <a:t>وتكيف</a:t>
            </a:r>
            <a:r>
              <a:rPr lang="en-US"/>
              <a:t> </a:t>
            </a:r>
            <a:r>
              <a:rPr lang="en-US" err="1"/>
              <a:t>وفقًا</a:t>
            </a:r>
            <a:r>
              <a:rPr lang="en-US"/>
              <a:t> </a:t>
            </a:r>
            <a:r>
              <a:rPr lang="en-US" err="1"/>
              <a:t>لذلك</a:t>
            </a:r>
            <a:endParaRPr lang="en-US"/>
          </a:p>
        </p:txBody>
      </p:sp>
      <p:sp>
        <p:nvSpPr>
          <p:cNvPr id="178" name="Google Shape;1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عندما</a:t>
            </a:r>
            <a:r>
              <a:rPr lang="en-US"/>
              <a:t> </a:t>
            </a:r>
            <a:r>
              <a:rPr lang="en-US" err="1"/>
              <a:t>تحدد</a:t>
            </a:r>
            <a:r>
              <a:rPr lang="en-US"/>
              <a:t> </a:t>
            </a:r>
            <a:r>
              <a:rPr lang="en-US" err="1"/>
              <a:t>حالة</a:t>
            </a:r>
            <a:r>
              <a:rPr lang="en-US"/>
              <a:t> </a:t>
            </a:r>
            <a:r>
              <a:rPr lang="en-US" err="1"/>
              <a:t>مشتبه</a:t>
            </a:r>
            <a:r>
              <a:rPr lang="en-US"/>
              <a:t> </a:t>
            </a:r>
            <a:r>
              <a:rPr lang="en-US" err="1"/>
              <a:t>بها</a:t>
            </a:r>
            <a:r>
              <a:rPr lang="en-US"/>
              <a:t> </a:t>
            </a:r>
            <a:r>
              <a:rPr lang="en-US" err="1"/>
              <a:t>بالكوليرا</a:t>
            </a:r>
            <a:r>
              <a:rPr lang="en-US"/>
              <a:t>، </a:t>
            </a:r>
            <a:r>
              <a:rPr lang="en-US" err="1"/>
              <a:t>من</a:t>
            </a:r>
            <a:r>
              <a:rPr lang="en-US"/>
              <a:t> </a:t>
            </a:r>
            <a:r>
              <a:rPr lang="en-US" err="1"/>
              <a:t>المهم</a:t>
            </a:r>
            <a:r>
              <a:rPr lang="en-US"/>
              <a:t> </a:t>
            </a:r>
            <a:r>
              <a:rPr lang="en-US" err="1"/>
              <a:t>دائمًا</a:t>
            </a:r>
            <a:r>
              <a:rPr lang="en-US"/>
              <a:t> </a:t>
            </a:r>
            <a:r>
              <a:rPr lang="en-US" err="1"/>
              <a:t>علاج</a:t>
            </a:r>
            <a:r>
              <a:rPr lang="en-US"/>
              <a:t> </a:t>
            </a:r>
            <a:r>
              <a:rPr lang="en-US" err="1"/>
              <a:t>المريض</a:t>
            </a:r>
            <a:r>
              <a:rPr lang="en-US"/>
              <a:t> </a:t>
            </a:r>
            <a:r>
              <a:rPr lang="en-US" err="1"/>
              <a:t>دون</a:t>
            </a:r>
            <a:r>
              <a:rPr lang="en-US"/>
              <a:t> </a:t>
            </a:r>
            <a:r>
              <a:rPr lang="en-US" err="1"/>
              <a:t>تأخير</a:t>
            </a:r>
            <a:r>
              <a:rPr lang="en-US"/>
              <a:t>. </a:t>
            </a:r>
            <a:r>
              <a:rPr lang="en-US" err="1"/>
              <a:t>ثم</a:t>
            </a:r>
            <a:r>
              <a:rPr lang="en-US"/>
              <a:t> </a:t>
            </a:r>
            <a:r>
              <a:rPr lang="en-US" err="1"/>
              <a:t>قد</a:t>
            </a:r>
            <a:r>
              <a:rPr lang="en-US"/>
              <a:t> </a:t>
            </a:r>
            <a:r>
              <a:rPr lang="en-US" err="1"/>
              <a:t>تجد</a:t>
            </a:r>
            <a:r>
              <a:rPr lang="en-US"/>
              <a:t> </a:t>
            </a:r>
            <a:r>
              <a:rPr lang="en-US" err="1"/>
              <a:t>نفسك</a:t>
            </a:r>
            <a:r>
              <a:rPr lang="en-US"/>
              <a:t> </a:t>
            </a:r>
            <a:r>
              <a:rPr lang="en-US" err="1"/>
              <a:t>في</a:t>
            </a:r>
            <a:r>
              <a:rPr lang="en-US"/>
              <a:t> </a:t>
            </a:r>
            <a:r>
              <a:rPr lang="en-US" err="1"/>
              <a:t>حاجة</a:t>
            </a:r>
            <a:r>
              <a:rPr lang="en-US"/>
              <a:t> </a:t>
            </a:r>
            <a:r>
              <a:rPr lang="en-US" err="1"/>
              <a:t>إلى</a:t>
            </a:r>
            <a:r>
              <a:rPr lang="en-US"/>
              <a:t> </a:t>
            </a:r>
            <a:r>
              <a:rPr lang="en-US" err="1"/>
              <a:t>جمع</a:t>
            </a:r>
            <a:r>
              <a:rPr lang="en-US"/>
              <a:t> </a:t>
            </a:r>
            <a:r>
              <a:rPr lang="en-US" err="1"/>
              <a:t>عينة</a:t>
            </a:r>
            <a:r>
              <a:rPr lang="en-US"/>
              <a:t> </a:t>
            </a:r>
            <a:r>
              <a:rPr lang="en-US" err="1"/>
              <a:t>من</a:t>
            </a:r>
            <a:r>
              <a:rPr lang="en-US"/>
              <a:t> </a:t>
            </a:r>
            <a:r>
              <a:rPr lang="en-US" err="1"/>
              <a:t>المريض</a:t>
            </a:r>
            <a:r>
              <a:rPr lang="en-US"/>
              <a:t> </a:t>
            </a:r>
            <a:r>
              <a:rPr lang="en-US" err="1"/>
              <a:t>لإجراء</a:t>
            </a:r>
            <a:r>
              <a:rPr lang="en-US"/>
              <a:t> </a:t>
            </a:r>
            <a:r>
              <a:rPr lang="en-US" err="1"/>
              <a:t>اختبار</a:t>
            </a:r>
            <a:r>
              <a:rPr lang="en-US"/>
              <a:t> </a:t>
            </a:r>
            <a:r>
              <a:rPr lang="en-US" err="1"/>
              <a:t>الكوليرا</a:t>
            </a:r>
            <a:r>
              <a:rPr lang="en-US"/>
              <a:t>، </a:t>
            </a:r>
            <a:r>
              <a:rPr lang="en-US" err="1"/>
              <a:t>وأخيرًا</a:t>
            </a:r>
            <a:r>
              <a:rPr lang="en-US"/>
              <a:t>، </a:t>
            </a:r>
            <a:r>
              <a:rPr lang="en-US" err="1"/>
              <a:t>من</a:t>
            </a:r>
            <a:r>
              <a:rPr lang="en-US"/>
              <a:t> </a:t>
            </a:r>
            <a:r>
              <a:rPr lang="en-US" err="1"/>
              <a:t>المهم</a:t>
            </a:r>
            <a:r>
              <a:rPr lang="en-US"/>
              <a:t> </a:t>
            </a:r>
            <a:r>
              <a:rPr lang="en-US" err="1"/>
              <a:t>توثيق</a:t>
            </a:r>
            <a:r>
              <a:rPr lang="en-US"/>
              <a:t> </a:t>
            </a:r>
            <a:r>
              <a:rPr lang="en-US" err="1"/>
              <a:t>والإبلاغ</a:t>
            </a:r>
            <a:r>
              <a:rPr lang="en-US"/>
              <a:t> </a:t>
            </a:r>
            <a:r>
              <a:rPr lang="en-US" err="1"/>
              <a:t>عن</a:t>
            </a:r>
            <a:r>
              <a:rPr lang="en-US"/>
              <a:t> </a:t>
            </a:r>
            <a:r>
              <a:rPr lang="en-US" err="1"/>
              <a:t>تحديد</a:t>
            </a:r>
            <a:r>
              <a:rPr lang="en-US"/>
              <a:t> </a:t>
            </a:r>
            <a:r>
              <a:rPr lang="en-US" err="1"/>
              <a:t>حالة</a:t>
            </a:r>
            <a:r>
              <a:rPr lang="en-US"/>
              <a:t> </a:t>
            </a:r>
            <a:r>
              <a:rPr lang="en-US" err="1"/>
              <a:t>مشتبه</a:t>
            </a:r>
            <a:r>
              <a:rPr lang="en-US"/>
              <a:t> </a:t>
            </a:r>
            <a:r>
              <a:rPr lang="en-US" err="1"/>
              <a:t>بها</a:t>
            </a:r>
            <a:r>
              <a:rPr lang="en-US"/>
              <a:t> </a:t>
            </a:r>
            <a:r>
              <a:rPr lang="en-US" err="1"/>
              <a:t>بالكوليرا</a:t>
            </a:r>
            <a:r>
              <a:rPr lang="en-US"/>
              <a:t> </a:t>
            </a:r>
            <a:r>
              <a:rPr lang="en-US" err="1"/>
              <a:t>وما</a:t>
            </a:r>
            <a:r>
              <a:rPr lang="en-US"/>
              <a:t> </a:t>
            </a:r>
            <a:r>
              <a:rPr lang="en-US" err="1"/>
              <a:t>هي</a:t>
            </a:r>
            <a:r>
              <a:rPr lang="en-US"/>
              <a:t> </a:t>
            </a:r>
            <a:r>
              <a:rPr lang="en-US" err="1"/>
              <a:t>نتيجة</a:t>
            </a:r>
            <a:r>
              <a:rPr lang="en-US"/>
              <a:t> </a:t>
            </a:r>
            <a:r>
              <a:rPr lang="en-US" err="1"/>
              <a:t>الاختبار</a:t>
            </a:r>
            <a:r>
              <a:rPr lang="en-US"/>
              <a:t>، </a:t>
            </a:r>
            <a:r>
              <a:rPr lang="en-US" err="1"/>
              <a:t>حتى</a:t>
            </a:r>
            <a:r>
              <a:rPr lang="en-US"/>
              <a:t> </a:t>
            </a:r>
            <a:r>
              <a:rPr lang="en-US" err="1"/>
              <a:t>لو</a:t>
            </a:r>
            <a:r>
              <a:rPr lang="en-US"/>
              <a:t> </a:t>
            </a:r>
            <a:r>
              <a:rPr lang="en-US" err="1"/>
              <a:t>كانت</a:t>
            </a:r>
            <a:r>
              <a:rPr lang="en-US"/>
              <a:t> </a:t>
            </a:r>
            <a:r>
              <a:rPr lang="en-US" err="1"/>
              <a:t>النتيجة</a:t>
            </a:r>
            <a:r>
              <a:rPr lang="en-US"/>
              <a:t> </a:t>
            </a:r>
            <a:r>
              <a:rPr lang="en-US" err="1"/>
              <a:t>سلبية</a:t>
            </a:r>
          </a:p>
          <a:p>
            <a:pPr algn="r"/>
            <a:r>
              <a:rPr lang="en-US" err="1"/>
              <a:t>سنناقش</a:t>
            </a:r>
            <a:r>
              <a:rPr lang="en-US"/>
              <a:t> </a:t>
            </a:r>
            <a:r>
              <a:rPr lang="en-US" err="1"/>
              <a:t>هنا</a:t>
            </a:r>
            <a:endParaRPr lang="en-US"/>
          </a:p>
          <a:p>
            <a:pPr algn="r"/>
            <a:r>
              <a:rPr lang="en-US" err="1"/>
              <a:t>كيف</a:t>
            </a:r>
            <a:r>
              <a:rPr lang="en-US"/>
              <a:t> </a:t>
            </a:r>
            <a:r>
              <a:rPr lang="en-US" err="1"/>
              <a:t>تحدد</a:t>
            </a:r>
            <a:r>
              <a:rPr lang="en-US"/>
              <a:t> </a:t>
            </a:r>
            <a:r>
              <a:rPr lang="en-US" err="1"/>
              <a:t>حالة</a:t>
            </a:r>
            <a:r>
              <a:rPr lang="en-US"/>
              <a:t> مشتبه بها بالكوليرا؟</a:t>
            </a:r>
          </a:p>
          <a:p>
            <a:pPr algn="r"/>
            <a:r>
              <a:rPr lang="en-US" err="1"/>
              <a:t>متى</a:t>
            </a:r>
            <a:r>
              <a:rPr lang="en-US"/>
              <a:t>، </a:t>
            </a:r>
            <a:r>
              <a:rPr lang="en-US" err="1"/>
              <a:t>ومن</a:t>
            </a:r>
            <a:r>
              <a:rPr lang="en-US"/>
              <a:t> </a:t>
            </a:r>
            <a:r>
              <a:rPr lang="en-US" err="1"/>
              <a:t>وكيف</a:t>
            </a:r>
            <a:r>
              <a:rPr lang="en-US"/>
              <a:t> يتم اختبار الكوليرا؟</a:t>
            </a:r>
          </a:p>
          <a:p>
            <a:pPr algn="r"/>
            <a:r>
              <a:rPr lang="en-US" err="1"/>
              <a:t>متى</a:t>
            </a:r>
            <a:r>
              <a:rPr lang="en-US"/>
              <a:t>، </a:t>
            </a:r>
            <a:r>
              <a:rPr lang="en-US" err="1"/>
              <a:t>وماذا</a:t>
            </a:r>
            <a:r>
              <a:rPr lang="en-US"/>
              <a:t> </a:t>
            </a:r>
            <a:r>
              <a:rPr lang="en-US" err="1"/>
              <a:t>وكيف</a:t>
            </a:r>
            <a:r>
              <a:rPr lang="en-US"/>
              <a:t> </a:t>
            </a:r>
            <a:r>
              <a:rPr lang="en-US" err="1"/>
              <a:t>يتم</a:t>
            </a:r>
            <a:r>
              <a:rPr lang="en-US"/>
              <a:t> </a:t>
            </a:r>
            <a:r>
              <a:rPr lang="en-US" err="1"/>
              <a:t>توثيقه</a:t>
            </a:r>
            <a:r>
              <a:rPr lang="en-US"/>
              <a:t>/</a:t>
            </a:r>
            <a:r>
              <a:rPr lang="en-US" err="1"/>
              <a:t>الإبلاغ</a:t>
            </a:r>
            <a:r>
              <a:rPr lang="en-US"/>
              <a:t> </a:t>
            </a:r>
            <a:r>
              <a:rPr lang="en-US" err="1"/>
              <a:t>عنه</a:t>
            </a:r>
            <a:r>
              <a:rPr lang="en-US"/>
              <a:t>؟</a:t>
            </a:r>
          </a:p>
          <a:p>
            <a:pPr algn="r"/>
            <a:r>
              <a:rPr lang="en-US" err="1"/>
              <a:t>على</a:t>
            </a:r>
            <a:r>
              <a:rPr lang="en-US"/>
              <a:t> </a:t>
            </a:r>
            <a:r>
              <a:rPr lang="en-US" err="1"/>
              <a:t>عكس</a:t>
            </a:r>
            <a:r>
              <a:rPr lang="en-US"/>
              <a:t> </a:t>
            </a:r>
            <a:r>
              <a:rPr lang="en-US" err="1"/>
              <a:t>الأمراض</a:t>
            </a:r>
            <a:r>
              <a:rPr lang="en-US"/>
              <a:t> </a:t>
            </a:r>
            <a:r>
              <a:rPr lang="en-US" err="1"/>
              <a:t>الأخرى</a:t>
            </a:r>
            <a:r>
              <a:rPr lang="en-US"/>
              <a:t>، </a:t>
            </a:r>
            <a:r>
              <a:rPr lang="en-US" err="1"/>
              <a:t>لا</a:t>
            </a:r>
            <a:r>
              <a:rPr lang="en-US"/>
              <a:t> </a:t>
            </a:r>
            <a:r>
              <a:rPr lang="en-US" err="1"/>
              <a:t>نحتاج</a:t>
            </a:r>
            <a:r>
              <a:rPr lang="en-US"/>
              <a:t> </a:t>
            </a:r>
            <a:r>
              <a:rPr lang="en-US" err="1"/>
              <a:t>إلى</a:t>
            </a:r>
            <a:r>
              <a:rPr lang="en-US"/>
              <a:t> </a:t>
            </a:r>
            <a:r>
              <a:rPr lang="en-US" err="1"/>
              <a:t>نتيجة</a:t>
            </a:r>
            <a:r>
              <a:rPr lang="en-US"/>
              <a:t> </a:t>
            </a:r>
            <a:r>
              <a:rPr lang="en-US" err="1"/>
              <a:t>اختبار</a:t>
            </a:r>
            <a:r>
              <a:rPr lang="en-US"/>
              <a:t> </a:t>
            </a:r>
            <a:r>
              <a:rPr lang="en-US" err="1"/>
              <a:t>الكوليرا</a:t>
            </a:r>
            <a:r>
              <a:rPr lang="en-US"/>
              <a:t> </a:t>
            </a:r>
            <a:r>
              <a:rPr lang="en-US" err="1"/>
              <a:t>لعلاج</a:t>
            </a:r>
            <a:r>
              <a:rPr lang="en-US"/>
              <a:t> </a:t>
            </a:r>
            <a:r>
              <a:rPr lang="en-US" err="1"/>
              <a:t>المريض</a:t>
            </a:r>
            <a:r>
              <a:rPr lang="en-US"/>
              <a:t>. </a:t>
            </a:r>
            <a:r>
              <a:rPr lang="en-US" err="1"/>
              <a:t>نقول</a:t>
            </a:r>
            <a:r>
              <a:rPr lang="en-US"/>
              <a:t> </a:t>
            </a:r>
            <a:r>
              <a:rPr lang="en-US" err="1"/>
              <a:t>إن</a:t>
            </a:r>
            <a:r>
              <a:rPr lang="en-US"/>
              <a:t> </a:t>
            </a:r>
            <a:r>
              <a:rPr lang="en-US" err="1"/>
              <a:t>الاختبارات</a:t>
            </a:r>
            <a:r>
              <a:rPr lang="en-US"/>
              <a:t> </a:t>
            </a:r>
            <a:r>
              <a:rPr lang="en-US" err="1"/>
              <a:t>لا</a:t>
            </a:r>
            <a:r>
              <a:rPr lang="en-US"/>
              <a:t> </a:t>
            </a:r>
            <a:r>
              <a:rPr lang="en-US" err="1"/>
              <a:t>تُجرى</a:t>
            </a:r>
            <a:r>
              <a:rPr lang="en-US"/>
              <a:t> </a:t>
            </a:r>
            <a:r>
              <a:rPr lang="en-US" err="1"/>
              <a:t>للتحديد</a:t>
            </a:r>
            <a:r>
              <a:rPr lang="en-US"/>
              <a:t> </a:t>
            </a:r>
            <a:r>
              <a:rPr lang="en-US" err="1"/>
              <a:t>طريقة</a:t>
            </a:r>
            <a:r>
              <a:rPr lang="en-US"/>
              <a:t> </a:t>
            </a:r>
            <a:r>
              <a:rPr lang="en-US" err="1"/>
              <a:t>إدارة</a:t>
            </a:r>
            <a:r>
              <a:rPr lang="en-US"/>
              <a:t> </a:t>
            </a:r>
            <a:r>
              <a:rPr lang="en-US" err="1"/>
              <a:t>الحالة</a:t>
            </a:r>
            <a:r>
              <a:rPr lang="en-US"/>
              <a:t> </a:t>
            </a:r>
            <a:r>
              <a:rPr lang="en-US" err="1"/>
              <a:t>السريرية</a:t>
            </a:r>
            <a:r>
              <a:rPr lang="en-US"/>
              <a:t>، </a:t>
            </a:r>
            <a:r>
              <a:rPr lang="en-US" err="1"/>
              <a:t>مما</a:t>
            </a:r>
            <a:r>
              <a:rPr lang="en-US"/>
              <a:t> </a:t>
            </a:r>
            <a:r>
              <a:rPr lang="en-US" err="1"/>
              <a:t>يعني</a:t>
            </a:r>
            <a:r>
              <a:rPr lang="en-US"/>
              <a:t> </a:t>
            </a:r>
            <a:r>
              <a:rPr lang="en-US" err="1"/>
              <a:t>أن</a:t>
            </a:r>
            <a:r>
              <a:rPr lang="en-US"/>
              <a:t> </a:t>
            </a:r>
            <a:r>
              <a:rPr lang="en-US" err="1"/>
              <a:t>النتيجة</a:t>
            </a:r>
            <a:r>
              <a:rPr lang="en-US"/>
              <a:t> </a:t>
            </a:r>
            <a:r>
              <a:rPr lang="en-US" err="1"/>
              <a:t>الإيجابية</a:t>
            </a:r>
            <a:r>
              <a:rPr lang="en-US"/>
              <a:t> </a:t>
            </a:r>
            <a:r>
              <a:rPr lang="en-US" err="1"/>
              <a:t>أو</a:t>
            </a:r>
            <a:r>
              <a:rPr lang="en-US"/>
              <a:t> </a:t>
            </a:r>
            <a:r>
              <a:rPr lang="en-US" err="1"/>
              <a:t>السلبية</a:t>
            </a:r>
            <a:r>
              <a:rPr lang="en-US"/>
              <a:t> </a:t>
            </a:r>
            <a:r>
              <a:rPr lang="en-US" err="1"/>
              <a:t>لن</a:t>
            </a:r>
            <a:r>
              <a:rPr lang="en-US"/>
              <a:t> </a:t>
            </a:r>
            <a:r>
              <a:rPr lang="en-US" err="1"/>
              <a:t>تغير</a:t>
            </a:r>
            <a:r>
              <a:rPr lang="en-US"/>
              <a:t> </a:t>
            </a:r>
            <a:r>
              <a:rPr lang="en-US" err="1"/>
              <a:t>بروتوكول</a:t>
            </a:r>
            <a:r>
              <a:rPr lang="en-US"/>
              <a:t> </a:t>
            </a:r>
            <a:r>
              <a:rPr lang="en-US" err="1"/>
              <a:t>العلاج</a:t>
            </a:r>
            <a:r>
              <a:rPr lang="en-US"/>
              <a:t>. </a:t>
            </a:r>
            <a:r>
              <a:rPr lang="en-US" err="1"/>
              <a:t>يجب</a:t>
            </a:r>
            <a:r>
              <a:rPr lang="en-US"/>
              <a:t> </a:t>
            </a:r>
            <a:r>
              <a:rPr lang="en-US" err="1"/>
              <a:t>أن</a:t>
            </a:r>
            <a:r>
              <a:rPr lang="en-US"/>
              <a:t> </a:t>
            </a:r>
            <a:r>
              <a:rPr lang="en-US" err="1"/>
              <a:t>يعتمد</a:t>
            </a:r>
            <a:r>
              <a:rPr lang="en-US"/>
              <a:t> </a:t>
            </a:r>
            <a:r>
              <a:rPr lang="en-US" err="1"/>
              <a:t>العلاج</a:t>
            </a:r>
            <a:r>
              <a:rPr lang="en-US"/>
              <a:t> </a:t>
            </a:r>
            <a:r>
              <a:rPr lang="en-US" err="1"/>
              <a:t>على</a:t>
            </a:r>
            <a:r>
              <a:rPr lang="en-US"/>
              <a:t> </a:t>
            </a:r>
            <a:r>
              <a:rPr lang="en-US" err="1"/>
              <a:t>مستوى</a:t>
            </a:r>
            <a:r>
              <a:rPr lang="en-US"/>
              <a:t> </a:t>
            </a:r>
            <a:r>
              <a:rPr lang="en-US" err="1"/>
              <a:t>الجفاف</a:t>
            </a:r>
            <a:r>
              <a:rPr lang="en-US"/>
              <a:t> </a:t>
            </a:r>
            <a:r>
              <a:rPr lang="en-US" err="1"/>
              <a:t>لدى</a:t>
            </a:r>
            <a:r>
              <a:rPr lang="en-US"/>
              <a:t> </a:t>
            </a:r>
            <a:r>
              <a:rPr lang="en-US" err="1"/>
              <a:t>المريض</a:t>
            </a:r>
            <a:r>
              <a:rPr lang="en-US"/>
              <a:t> </a:t>
            </a:r>
            <a:r>
              <a:rPr lang="en-US" err="1"/>
              <a:t>وسيتكون</a:t>
            </a:r>
            <a:r>
              <a:rPr lang="en-US"/>
              <a:t> </a:t>
            </a:r>
            <a:r>
              <a:rPr lang="en-US" err="1"/>
              <a:t>دائمًا</a:t>
            </a:r>
            <a:r>
              <a:rPr lang="en-US"/>
              <a:t> </a:t>
            </a:r>
            <a:r>
              <a:rPr lang="en-US" err="1"/>
              <a:t>من</a:t>
            </a:r>
            <a:r>
              <a:rPr lang="en-US"/>
              <a:t> </a:t>
            </a:r>
            <a:r>
              <a:rPr lang="en-US" err="1"/>
              <a:t>إعادة</a:t>
            </a:r>
            <a:r>
              <a:rPr lang="en-US"/>
              <a:t> </a:t>
            </a:r>
            <a:r>
              <a:rPr lang="en-US" err="1"/>
              <a:t>ترطيب</a:t>
            </a:r>
            <a:r>
              <a:rPr lang="en-US"/>
              <a:t> </a:t>
            </a:r>
            <a:r>
              <a:rPr lang="en-US" err="1"/>
              <a:t>المريض</a:t>
            </a:r>
            <a:r>
              <a:rPr lang="en-US"/>
              <a:t> </a:t>
            </a:r>
            <a:r>
              <a:rPr lang="en-US" err="1"/>
              <a:t>وإعطائه</a:t>
            </a:r>
            <a:r>
              <a:rPr lang="en-US"/>
              <a:t> </a:t>
            </a:r>
            <a:r>
              <a:rPr lang="en-US" err="1"/>
              <a:t>المضادات</a:t>
            </a:r>
            <a:r>
              <a:rPr lang="en-US"/>
              <a:t> </a:t>
            </a:r>
            <a:r>
              <a:rPr lang="en-US" err="1"/>
              <a:t>الحيوية</a:t>
            </a:r>
            <a:r>
              <a:rPr lang="en-US"/>
              <a:t> </a:t>
            </a:r>
            <a:r>
              <a:rPr lang="en-US" err="1"/>
              <a:t>في</a:t>
            </a:r>
            <a:r>
              <a:rPr lang="en-US"/>
              <a:t> </a:t>
            </a:r>
            <a:r>
              <a:rPr lang="en-US" err="1"/>
              <a:t>بعض</a:t>
            </a:r>
            <a:r>
              <a:rPr lang="en-US"/>
              <a:t> </a:t>
            </a:r>
            <a:r>
              <a:rPr lang="en-US" err="1"/>
              <a:t>الأحيان</a:t>
            </a:r>
          </a:p>
          <a:p>
            <a:pPr algn="r"/>
            <a:r>
              <a:rPr lang="en-US" err="1"/>
              <a:t>إذن</a:t>
            </a:r>
            <a:r>
              <a:rPr lang="en-US"/>
              <a:t>، </a:t>
            </a:r>
            <a:r>
              <a:rPr lang="en-US" err="1"/>
              <a:t>إذا</a:t>
            </a:r>
            <a:r>
              <a:rPr lang="en-US"/>
              <a:t> </a:t>
            </a:r>
            <a:r>
              <a:rPr lang="en-US" err="1"/>
              <a:t>لم</a:t>
            </a:r>
            <a:r>
              <a:rPr lang="en-US"/>
              <a:t> </a:t>
            </a:r>
            <a:r>
              <a:rPr lang="en-US" err="1"/>
              <a:t>يكن</a:t>
            </a:r>
            <a:r>
              <a:rPr lang="en-US"/>
              <a:t> </a:t>
            </a:r>
            <a:r>
              <a:rPr lang="en-US" err="1"/>
              <a:t>الأمر</a:t>
            </a:r>
            <a:r>
              <a:rPr lang="en-US"/>
              <a:t> </a:t>
            </a:r>
            <a:r>
              <a:rPr lang="en-US" err="1"/>
              <a:t>يتعلق</a:t>
            </a:r>
            <a:r>
              <a:rPr lang="en-US"/>
              <a:t> </a:t>
            </a:r>
            <a:r>
              <a:rPr lang="en-US" err="1"/>
              <a:t>بعلاج</a:t>
            </a:r>
            <a:r>
              <a:rPr lang="en-US"/>
              <a:t> </a:t>
            </a:r>
            <a:r>
              <a:rPr lang="en-US" err="1"/>
              <a:t>المريض</a:t>
            </a:r>
            <a:r>
              <a:rPr lang="en-US"/>
              <a:t>، </a:t>
            </a:r>
            <a:r>
              <a:rPr lang="en-US" err="1"/>
              <a:t>فلماذا</a:t>
            </a:r>
            <a:r>
              <a:rPr lang="en-US"/>
              <a:t> </a:t>
            </a:r>
            <a:r>
              <a:rPr lang="en-US" err="1"/>
              <a:t>نحتاج</a:t>
            </a:r>
            <a:r>
              <a:rPr lang="en-US"/>
              <a:t> </a:t>
            </a:r>
            <a:r>
              <a:rPr lang="en-US" err="1"/>
              <a:t>إلى</a:t>
            </a:r>
            <a:r>
              <a:rPr lang="en-US"/>
              <a:t> </a:t>
            </a:r>
            <a:r>
              <a:rPr lang="en-US" err="1"/>
              <a:t>اختبار</a:t>
            </a:r>
            <a:r>
              <a:rPr lang="en-US"/>
              <a:t> </a:t>
            </a:r>
            <a:r>
              <a:rPr lang="en-US" err="1"/>
              <a:t>الكوليرا</a:t>
            </a:r>
            <a:r>
              <a:rPr lang="en-US"/>
              <a:t>؟</a:t>
            </a:r>
          </a:p>
          <a:p>
            <a:pPr marL="0" indent="0" algn="r"/>
            <a:endParaRPr lang="en-US" altLang="zh-CN"/>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566404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بالنسبة</a:t>
            </a:r>
            <a:r>
              <a:rPr lang="en-US"/>
              <a:t> </a:t>
            </a:r>
            <a:r>
              <a:rPr lang="en-US" err="1"/>
              <a:t>للكوليرا</a:t>
            </a:r>
            <a:r>
              <a:rPr lang="en-US"/>
              <a:t>، </a:t>
            </a:r>
            <a:r>
              <a:rPr lang="en-US" err="1"/>
              <a:t>نجري</a:t>
            </a:r>
            <a:r>
              <a:rPr lang="en-US"/>
              <a:t> </a:t>
            </a:r>
            <a:r>
              <a:rPr lang="en-US" err="1"/>
              <a:t>الاختبارات</a:t>
            </a:r>
            <a:r>
              <a:rPr lang="en-US"/>
              <a:t> </a:t>
            </a:r>
            <a:r>
              <a:rPr lang="en-US" err="1"/>
              <a:t>لأغراض</a:t>
            </a:r>
            <a:r>
              <a:rPr lang="en-US"/>
              <a:t> </a:t>
            </a:r>
            <a:r>
              <a:rPr lang="en-US" err="1"/>
              <a:t>الترصد</a:t>
            </a:r>
            <a:r>
              <a:rPr lang="en-US"/>
              <a:t> </a:t>
            </a:r>
            <a:r>
              <a:rPr lang="en-US" err="1"/>
              <a:t>لتحديد</a:t>
            </a:r>
            <a:r>
              <a:rPr lang="en-US"/>
              <a:t> </a:t>
            </a:r>
            <a:r>
              <a:rPr lang="en-US" err="1"/>
              <a:t>تفشي</a:t>
            </a:r>
            <a:r>
              <a:rPr lang="en-US"/>
              <a:t> </a:t>
            </a:r>
            <a:r>
              <a:rPr lang="en-US" err="1"/>
              <a:t>المرض</a:t>
            </a:r>
            <a:r>
              <a:rPr lang="en-US"/>
              <a:t> </a:t>
            </a:r>
            <a:r>
              <a:rPr lang="en-US" err="1"/>
              <a:t>أو</a:t>
            </a:r>
            <a:r>
              <a:rPr lang="en-US"/>
              <a:t> </a:t>
            </a:r>
            <a:r>
              <a:rPr lang="en-US" err="1"/>
              <a:t>لمراقبة</a:t>
            </a:r>
            <a:r>
              <a:rPr lang="en-US"/>
              <a:t> </a:t>
            </a:r>
            <a:r>
              <a:rPr lang="en-US" err="1"/>
              <a:t>تفشي</a:t>
            </a:r>
            <a:r>
              <a:rPr lang="en-US"/>
              <a:t> </a:t>
            </a:r>
            <a:r>
              <a:rPr lang="en-US" err="1"/>
              <a:t>المرض</a:t>
            </a:r>
            <a:r>
              <a:rPr lang="en-US"/>
              <a:t> </a:t>
            </a:r>
            <a:r>
              <a:rPr lang="en-US" err="1"/>
              <a:t>الحالي</a:t>
            </a:r>
            <a:r>
              <a:rPr lang="en-US"/>
              <a:t>، </a:t>
            </a:r>
            <a:r>
              <a:rPr lang="en-US" err="1"/>
              <a:t>وهذا</a:t>
            </a:r>
            <a:r>
              <a:rPr lang="en-US"/>
              <a:t> </a:t>
            </a:r>
            <a:r>
              <a:rPr lang="en-US" err="1"/>
              <a:t>يعني</a:t>
            </a:r>
            <a:r>
              <a:rPr lang="en-US"/>
              <a:t> </a:t>
            </a:r>
            <a:r>
              <a:rPr lang="en-US" err="1"/>
              <a:t>أننا</a:t>
            </a:r>
            <a:r>
              <a:rPr lang="en-US"/>
              <a:t> </a:t>
            </a:r>
            <a:r>
              <a:rPr lang="en-US" err="1"/>
              <a:t>نجري</a:t>
            </a:r>
            <a:r>
              <a:rPr lang="en-US"/>
              <a:t> </a:t>
            </a:r>
            <a:r>
              <a:rPr lang="en-US" err="1"/>
              <a:t>الاختبارات</a:t>
            </a:r>
            <a:r>
              <a:rPr lang="en-US"/>
              <a:t> </a:t>
            </a:r>
            <a:r>
              <a:rPr lang="en-US" err="1"/>
              <a:t>لأسباب</a:t>
            </a:r>
            <a:r>
              <a:rPr lang="en-US"/>
              <a:t> </a:t>
            </a:r>
            <a:r>
              <a:rPr lang="en-US" err="1"/>
              <a:t>مختلفة</a:t>
            </a:r>
            <a:r>
              <a:rPr lang="en-US"/>
              <a:t> </a:t>
            </a:r>
            <a:r>
              <a:rPr lang="en-US" err="1"/>
              <a:t>اعتمادًا</a:t>
            </a:r>
            <a:r>
              <a:rPr lang="en-US"/>
              <a:t> </a:t>
            </a:r>
            <a:r>
              <a:rPr lang="en-US" err="1"/>
              <a:t>على</a:t>
            </a:r>
            <a:r>
              <a:rPr lang="en-US"/>
              <a:t> </a:t>
            </a:r>
            <a:r>
              <a:rPr lang="en-US" err="1"/>
              <a:t>السياق</a:t>
            </a:r>
          </a:p>
          <a:p>
            <a:pPr algn="r"/>
            <a:r>
              <a:rPr lang="en-US"/>
              <a:t> </a:t>
            </a:r>
          </a:p>
          <a:p>
            <a:pPr algn="r"/>
            <a:r>
              <a:rPr lang="en-US" err="1"/>
              <a:t>إذا</a:t>
            </a:r>
            <a:r>
              <a:rPr lang="en-US"/>
              <a:t> </a:t>
            </a:r>
            <a:r>
              <a:rPr lang="en-US" err="1"/>
              <a:t>كنت</a:t>
            </a:r>
            <a:r>
              <a:rPr lang="en-US"/>
              <a:t> </a:t>
            </a:r>
            <a:r>
              <a:rPr lang="en-US" err="1"/>
              <a:t>في</a:t>
            </a:r>
            <a:r>
              <a:rPr lang="en-US"/>
              <a:t> </a:t>
            </a:r>
            <a:r>
              <a:rPr lang="en-US" err="1"/>
              <a:t>منطقة</a:t>
            </a:r>
            <a:r>
              <a:rPr lang="en-US"/>
              <a:t> </a:t>
            </a:r>
            <a:r>
              <a:rPr lang="en-US" err="1"/>
              <a:t>لا</a:t>
            </a:r>
            <a:r>
              <a:rPr lang="en-US"/>
              <a:t> </a:t>
            </a:r>
            <a:r>
              <a:rPr lang="en-US" err="1"/>
              <a:t>يوجد</a:t>
            </a:r>
            <a:r>
              <a:rPr lang="en-US"/>
              <a:t> </a:t>
            </a:r>
            <a:r>
              <a:rPr lang="en-US" err="1"/>
              <a:t>بها</a:t>
            </a:r>
            <a:r>
              <a:rPr lang="en-US"/>
              <a:t> </a:t>
            </a:r>
            <a:r>
              <a:rPr lang="en-US" err="1"/>
              <a:t>تفشي</a:t>
            </a:r>
            <a:r>
              <a:rPr lang="en-US"/>
              <a:t> </a:t>
            </a:r>
            <a:r>
              <a:rPr lang="en-US" err="1"/>
              <a:t>للكوليرا</a:t>
            </a:r>
            <a:r>
              <a:rPr lang="en-US"/>
              <a:t> </a:t>
            </a:r>
            <a:r>
              <a:rPr lang="en-US" err="1"/>
              <a:t>حاليًا</a:t>
            </a:r>
            <a:r>
              <a:rPr lang="en-US"/>
              <a:t>، </a:t>
            </a:r>
            <a:r>
              <a:rPr lang="en-US" err="1"/>
              <a:t>فمن</a:t>
            </a:r>
            <a:r>
              <a:rPr lang="en-US"/>
              <a:t> </a:t>
            </a:r>
            <a:r>
              <a:rPr lang="en-US" err="1"/>
              <a:t>الضروري</a:t>
            </a:r>
            <a:r>
              <a:rPr lang="en-US"/>
              <a:t> </a:t>
            </a:r>
            <a:r>
              <a:rPr lang="en-US" err="1"/>
              <a:t>تحديد</a:t>
            </a:r>
            <a:r>
              <a:rPr lang="en-US"/>
              <a:t> </a:t>
            </a:r>
            <a:r>
              <a:rPr lang="en-US" err="1"/>
              <a:t>أي</a:t>
            </a:r>
            <a:r>
              <a:rPr lang="en-US"/>
              <a:t> </a:t>
            </a:r>
            <a:r>
              <a:rPr lang="en-US" err="1"/>
              <a:t>تفشي</a:t>
            </a:r>
            <a:r>
              <a:rPr lang="en-US"/>
              <a:t> </a:t>
            </a:r>
            <a:r>
              <a:rPr lang="en-US" err="1"/>
              <a:t>للكوليرا</a:t>
            </a:r>
            <a:r>
              <a:rPr lang="en-US"/>
              <a:t> </a:t>
            </a:r>
            <a:r>
              <a:rPr lang="en-US" err="1"/>
              <a:t>في</a:t>
            </a:r>
            <a:r>
              <a:rPr lang="en-US"/>
              <a:t> </a:t>
            </a:r>
            <a:r>
              <a:rPr lang="en-US" err="1"/>
              <a:t>أقرب</a:t>
            </a:r>
            <a:r>
              <a:rPr lang="en-US"/>
              <a:t> </a:t>
            </a:r>
            <a:r>
              <a:rPr lang="en-US" err="1"/>
              <a:t>وقت</a:t>
            </a:r>
            <a:r>
              <a:rPr lang="en-US"/>
              <a:t> </a:t>
            </a:r>
            <a:r>
              <a:rPr lang="en-US" err="1"/>
              <a:t>ممكن</a:t>
            </a:r>
            <a:r>
              <a:rPr lang="en-US"/>
              <a:t> </a:t>
            </a:r>
            <a:r>
              <a:rPr lang="en-US" err="1"/>
              <a:t>حتى</a:t>
            </a:r>
            <a:r>
              <a:rPr lang="en-US"/>
              <a:t> </a:t>
            </a:r>
            <a:r>
              <a:rPr lang="en-US" err="1"/>
              <a:t>تتمكن</a:t>
            </a:r>
            <a:r>
              <a:rPr lang="en-US"/>
              <a:t> </a:t>
            </a:r>
            <a:r>
              <a:rPr lang="en-US" err="1"/>
              <a:t>فرق</a:t>
            </a:r>
            <a:r>
              <a:rPr lang="en-US"/>
              <a:t> </a:t>
            </a:r>
            <a:r>
              <a:rPr lang="en-US" err="1"/>
              <a:t>الاستجابة</a:t>
            </a:r>
            <a:r>
              <a:rPr lang="en-US"/>
              <a:t> </a:t>
            </a:r>
            <a:r>
              <a:rPr lang="en-US" err="1"/>
              <a:t>من</a:t>
            </a:r>
            <a:r>
              <a:rPr lang="en-US"/>
              <a:t> </a:t>
            </a:r>
            <a:r>
              <a:rPr lang="en-US" err="1"/>
              <a:t>التدخل</a:t>
            </a:r>
            <a:r>
              <a:rPr lang="en-US"/>
              <a:t> </a:t>
            </a:r>
            <a:r>
              <a:rPr lang="en-US" err="1"/>
              <a:t>بسرعة</a:t>
            </a:r>
            <a:r>
              <a:rPr lang="en-US"/>
              <a:t> </a:t>
            </a:r>
            <a:r>
              <a:rPr lang="en-US" err="1"/>
              <a:t>في</a:t>
            </a:r>
            <a:r>
              <a:rPr lang="en-US"/>
              <a:t> </a:t>
            </a:r>
            <a:r>
              <a:rPr lang="en-US" err="1"/>
              <a:t>المجتمع</a:t>
            </a:r>
            <a:r>
              <a:rPr lang="en-US"/>
              <a:t> </a:t>
            </a:r>
            <a:r>
              <a:rPr lang="en-US" err="1"/>
              <a:t>للحصول</a:t>
            </a:r>
            <a:r>
              <a:rPr lang="en-US"/>
              <a:t> </a:t>
            </a:r>
            <a:r>
              <a:rPr lang="en-US" err="1"/>
              <a:t>على</a:t>
            </a:r>
            <a:r>
              <a:rPr lang="en-US"/>
              <a:t> </a:t>
            </a:r>
            <a:r>
              <a:rPr lang="en-US" err="1"/>
              <a:t>فرصة</a:t>
            </a:r>
            <a:r>
              <a:rPr lang="en-US"/>
              <a:t> </a:t>
            </a:r>
            <a:r>
              <a:rPr lang="en-US" err="1"/>
              <a:t>أفضل</a:t>
            </a:r>
            <a:r>
              <a:rPr lang="en-US"/>
              <a:t> </a:t>
            </a:r>
            <a:r>
              <a:rPr lang="en-US" err="1"/>
              <a:t>لوقف</a:t>
            </a:r>
            <a:r>
              <a:rPr lang="en-US"/>
              <a:t> </a:t>
            </a:r>
            <a:r>
              <a:rPr lang="en-US" err="1"/>
              <a:t>تفشي</a:t>
            </a:r>
            <a:r>
              <a:rPr lang="en-US"/>
              <a:t> </a:t>
            </a:r>
            <a:r>
              <a:rPr lang="en-US" err="1"/>
              <a:t>المرض</a:t>
            </a:r>
            <a:r>
              <a:rPr lang="en-US"/>
              <a:t> </a:t>
            </a:r>
            <a:r>
              <a:rPr lang="en-US" err="1"/>
              <a:t>مبكرًا</a:t>
            </a:r>
            <a:r>
              <a:rPr lang="en-US"/>
              <a:t> </a:t>
            </a:r>
            <a:r>
              <a:rPr lang="en-US" err="1"/>
              <a:t>أو</a:t>
            </a:r>
            <a:r>
              <a:rPr lang="en-US"/>
              <a:t> </a:t>
            </a:r>
            <a:r>
              <a:rPr lang="en-US" err="1"/>
              <a:t>الحد</a:t>
            </a:r>
            <a:r>
              <a:rPr lang="en-US"/>
              <a:t> </a:t>
            </a:r>
            <a:r>
              <a:rPr lang="en-US" err="1"/>
              <a:t>من</a:t>
            </a:r>
            <a:r>
              <a:rPr lang="en-US"/>
              <a:t> </a:t>
            </a:r>
            <a:r>
              <a:rPr lang="en-US" err="1"/>
              <a:t>انتشاره</a:t>
            </a:r>
            <a:r>
              <a:rPr lang="en-US"/>
              <a:t> </a:t>
            </a:r>
            <a:r>
              <a:rPr lang="en-US" err="1"/>
              <a:t>من</a:t>
            </a:r>
            <a:r>
              <a:rPr lang="en-US"/>
              <a:t> </a:t>
            </a:r>
            <a:r>
              <a:rPr lang="en-US" err="1"/>
              <a:t>خلال</a:t>
            </a:r>
            <a:r>
              <a:rPr lang="en-US"/>
              <a:t> </a:t>
            </a:r>
            <a:r>
              <a:rPr lang="en-US" err="1"/>
              <a:t>التدخلات</a:t>
            </a:r>
            <a:r>
              <a:rPr lang="en-US"/>
              <a:t> </a:t>
            </a:r>
            <a:r>
              <a:rPr lang="en-US" err="1"/>
              <a:t>مثل</a:t>
            </a:r>
            <a:r>
              <a:rPr lang="en-US"/>
              <a:t> </a:t>
            </a:r>
            <a:r>
              <a:rPr lang="en-US" err="1"/>
              <a:t>توفير</a:t>
            </a:r>
            <a:r>
              <a:rPr lang="en-US"/>
              <a:t> </a:t>
            </a:r>
            <a:r>
              <a:rPr lang="en-US" err="1"/>
              <a:t>لقاحات</a:t>
            </a:r>
            <a:r>
              <a:rPr lang="en-US"/>
              <a:t> </a:t>
            </a:r>
            <a:r>
              <a:rPr lang="en-US" err="1"/>
              <a:t>الكوليرا</a:t>
            </a:r>
            <a:r>
              <a:rPr lang="en-US"/>
              <a:t> </a:t>
            </a:r>
            <a:r>
              <a:rPr lang="en-US" err="1"/>
              <a:t>أو</a:t>
            </a:r>
            <a:r>
              <a:rPr lang="en-US"/>
              <a:t> </a:t>
            </a:r>
            <a:r>
              <a:rPr lang="en-US" err="1"/>
              <a:t>حتى</a:t>
            </a:r>
            <a:r>
              <a:rPr lang="en-US"/>
              <a:t> </a:t>
            </a:r>
            <a:r>
              <a:rPr lang="en-US" err="1"/>
              <a:t>مياه</a:t>
            </a:r>
            <a:r>
              <a:rPr lang="en-US"/>
              <a:t> </a:t>
            </a:r>
            <a:r>
              <a:rPr lang="en-US" err="1"/>
              <a:t>الشرب</a:t>
            </a:r>
            <a:r>
              <a:rPr lang="en-US"/>
              <a:t> </a:t>
            </a:r>
            <a:r>
              <a:rPr lang="en-US" err="1"/>
              <a:t>النظيفة</a:t>
            </a:r>
            <a:endParaRPr lang="en-US"/>
          </a:p>
          <a:p>
            <a:pPr algn="r"/>
            <a:r>
              <a:rPr lang="en-US" err="1"/>
              <a:t>نحن</a:t>
            </a:r>
            <a:r>
              <a:rPr lang="en-US"/>
              <a:t> </a:t>
            </a:r>
            <a:r>
              <a:rPr lang="en-US" err="1"/>
              <a:t>نبحث</a:t>
            </a:r>
            <a:r>
              <a:rPr lang="en-US"/>
              <a:t> </a:t>
            </a:r>
            <a:r>
              <a:rPr lang="en-US" err="1"/>
              <a:t>عن</a:t>
            </a:r>
            <a:r>
              <a:rPr lang="en-US"/>
              <a:t> </a:t>
            </a:r>
            <a:r>
              <a:rPr lang="en-US" err="1"/>
              <a:t>أول</a:t>
            </a:r>
            <a:r>
              <a:rPr lang="en-US"/>
              <a:t> </a:t>
            </a:r>
            <a:r>
              <a:rPr lang="en-US" err="1"/>
              <a:t>حالة</a:t>
            </a:r>
            <a:r>
              <a:rPr lang="en-US"/>
              <a:t> </a:t>
            </a:r>
            <a:r>
              <a:rPr lang="en-US" err="1"/>
              <a:t>كوليرا</a:t>
            </a:r>
          </a:p>
          <a:p>
            <a:pPr marL="0" indent="0" algn="r"/>
            <a:r>
              <a:rPr lang="en-US" err="1"/>
              <a:t>إذا</a:t>
            </a:r>
            <a:r>
              <a:rPr lang="en-US"/>
              <a:t> </a:t>
            </a:r>
            <a:r>
              <a:rPr lang="en-US" err="1"/>
              <a:t>كنت</a:t>
            </a:r>
            <a:r>
              <a:rPr lang="en-US"/>
              <a:t> </a:t>
            </a:r>
            <a:r>
              <a:rPr lang="en-US" err="1"/>
              <a:t>في</a:t>
            </a:r>
            <a:r>
              <a:rPr lang="en-US"/>
              <a:t> </a:t>
            </a:r>
            <a:r>
              <a:rPr lang="en-US" err="1"/>
              <a:t>منطقة</a:t>
            </a:r>
            <a:r>
              <a:rPr lang="en-US"/>
              <a:t> </a:t>
            </a:r>
            <a:r>
              <a:rPr lang="en-US" err="1"/>
              <a:t>يوجد</a:t>
            </a:r>
            <a:r>
              <a:rPr lang="en-US"/>
              <a:t> </a:t>
            </a:r>
            <a:r>
              <a:rPr lang="en-US" err="1"/>
              <a:t>بها</a:t>
            </a:r>
            <a:r>
              <a:rPr lang="en-US"/>
              <a:t> </a:t>
            </a:r>
            <a:r>
              <a:rPr lang="en-US" err="1"/>
              <a:t>تفشي</a:t>
            </a:r>
            <a:r>
              <a:rPr lang="en-US"/>
              <a:t> </a:t>
            </a:r>
            <a:r>
              <a:rPr lang="en-US" err="1"/>
              <a:t>مستمر</a:t>
            </a:r>
            <a:r>
              <a:rPr lang="en-US"/>
              <a:t> </a:t>
            </a:r>
            <a:r>
              <a:rPr lang="en-US" err="1"/>
              <a:t>للكوليرا</a:t>
            </a:r>
            <a:r>
              <a:rPr lang="en-US"/>
              <a:t>، </a:t>
            </a:r>
            <a:r>
              <a:rPr lang="en-US" err="1"/>
              <a:t>فإننا</a:t>
            </a:r>
            <a:r>
              <a:rPr lang="en-US"/>
              <a:t> </a:t>
            </a:r>
            <a:r>
              <a:rPr lang="en-US" err="1"/>
              <a:t>نرغب</a:t>
            </a:r>
            <a:r>
              <a:rPr lang="en-US"/>
              <a:t> </a:t>
            </a:r>
            <a:r>
              <a:rPr lang="en-US" err="1"/>
              <a:t>في</a:t>
            </a:r>
            <a:r>
              <a:rPr lang="en-US"/>
              <a:t> </a:t>
            </a:r>
            <a:r>
              <a:rPr lang="en-US" err="1"/>
              <a:t>اختبار</a:t>
            </a:r>
            <a:r>
              <a:rPr lang="en-US"/>
              <a:t> </a:t>
            </a:r>
            <a:r>
              <a:rPr lang="en-US" err="1"/>
              <a:t>عدد</a:t>
            </a:r>
            <a:r>
              <a:rPr lang="en-US"/>
              <a:t> </a:t>
            </a:r>
            <a:r>
              <a:rPr lang="en-US" err="1"/>
              <a:t>كافٍ</a:t>
            </a:r>
            <a:r>
              <a:rPr lang="en-US"/>
              <a:t> </a:t>
            </a:r>
            <a:r>
              <a:rPr lang="en-US" err="1"/>
              <a:t>من</a:t>
            </a:r>
            <a:r>
              <a:rPr lang="en-US"/>
              <a:t> </a:t>
            </a:r>
            <a:r>
              <a:rPr lang="en-US" err="1"/>
              <a:t>المرضى</a:t>
            </a:r>
            <a:r>
              <a:rPr lang="en-US"/>
              <a:t> </a:t>
            </a:r>
            <a:r>
              <a:rPr lang="en-US" err="1"/>
              <a:t>للمساعدة</a:t>
            </a:r>
            <a:r>
              <a:rPr lang="en-US"/>
              <a:t> </a:t>
            </a:r>
            <a:r>
              <a:rPr lang="en-US" err="1"/>
              <a:t>في</a:t>
            </a:r>
            <a:r>
              <a:rPr lang="en-US"/>
              <a:t> </a:t>
            </a:r>
            <a:r>
              <a:rPr lang="en-US" err="1"/>
              <a:t>مراقبة</a:t>
            </a:r>
            <a:r>
              <a:rPr lang="en-US"/>
              <a:t> </a:t>
            </a:r>
            <a:r>
              <a:rPr lang="en-US" err="1"/>
              <a:t>تطور</a:t>
            </a:r>
            <a:r>
              <a:rPr lang="en-US"/>
              <a:t> </a:t>
            </a:r>
            <a:r>
              <a:rPr lang="en-US" err="1"/>
              <a:t>تفشي</a:t>
            </a:r>
            <a:r>
              <a:rPr lang="en-US"/>
              <a:t> </a:t>
            </a:r>
            <a:r>
              <a:rPr lang="en-US" err="1"/>
              <a:t>المرض</a:t>
            </a:r>
            <a:r>
              <a:rPr lang="en-US"/>
              <a:t>، </a:t>
            </a:r>
            <a:r>
              <a:rPr lang="en-US" err="1"/>
              <a:t>على</a:t>
            </a:r>
            <a:r>
              <a:rPr lang="en-US"/>
              <a:t> </a:t>
            </a:r>
            <a:r>
              <a:rPr lang="en-US" err="1"/>
              <a:t>سبيل</a:t>
            </a:r>
            <a:r>
              <a:rPr lang="en-US"/>
              <a:t> </a:t>
            </a:r>
            <a:r>
              <a:rPr lang="en-US" err="1"/>
              <a:t>المثال</a:t>
            </a:r>
            <a:r>
              <a:rPr lang="en-US"/>
              <a:t> </a:t>
            </a:r>
            <a:r>
              <a:rPr lang="en-US" err="1"/>
              <a:t>لمعرفة</a:t>
            </a:r>
            <a:r>
              <a:rPr lang="en-US"/>
              <a:t> </a:t>
            </a:r>
            <a:r>
              <a:rPr lang="en-US" err="1"/>
              <a:t>ما</a:t>
            </a:r>
            <a:r>
              <a:rPr lang="en-US"/>
              <a:t> </a:t>
            </a:r>
            <a:r>
              <a:rPr lang="en-US" err="1"/>
              <a:t>إذا</a:t>
            </a:r>
            <a:r>
              <a:rPr lang="en-US"/>
              <a:t> </a:t>
            </a:r>
            <a:r>
              <a:rPr lang="en-US" err="1"/>
              <a:t>كان</a:t>
            </a:r>
            <a:r>
              <a:rPr lang="en-US"/>
              <a:t> </a:t>
            </a:r>
            <a:r>
              <a:rPr lang="en-US" err="1"/>
              <a:t>عدد</a:t>
            </a:r>
            <a:r>
              <a:rPr lang="en-US"/>
              <a:t> </a:t>
            </a:r>
            <a:r>
              <a:rPr lang="en-US" err="1"/>
              <a:t>الحالات</a:t>
            </a:r>
            <a:r>
              <a:rPr lang="en-US"/>
              <a:t> </a:t>
            </a:r>
            <a:r>
              <a:rPr lang="en-US" err="1"/>
              <a:t>يرتفع</a:t>
            </a:r>
            <a:r>
              <a:rPr lang="en-US"/>
              <a:t> </a:t>
            </a:r>
            <a:r>
              <a:rPr lang="en-US" err="1"/>
              <a:t>أو</a:t>
            </a:r>
            <a:r>
              <a:rPr lang="en-US"/>
              <a:t> </a:t>
            </a:r>
            <a:r>
              <a:rPr lang="en-US" err="1"/>
              <a:t>ينخفض</a:t>
            </a:r>
            <a:r>
              <a:rPr lang="en-US"/>
              <a:t>، </a:t>
            </a:r>
            <a:r>
              <a:rPr lang="en-US" err="1"/>
              <a:t>أو</a:t>
            </a:r>
            <a:r>
              <a:rPr lang="en-US"/>
              <a:t> </a:t>
            </a:r>
            <a:r>
              <a:rPr lang="en-US" err="1"/>
              <a:t>ما</a:t>
            </a:r>
            <a:r>
              <a:rPr lang="en-US"/>
              <a:t> </a:t>
            </a:r>
            <a:r>
              <a:rPr lang="en-US" err="1"/>
              <a:t>إذا</a:t>
            </a:r>
            <a:r>
              <a:rPr lang="en-US"/>
              <a:t> </a:t>
            </a:r>
            <a:r>
              <a:rPr lang="en-US" err="1"/>
              <a:t>كان</a:t>
            </a:r>
            <a:r>
              <a:rPr lang="en-US"/>
              <a:t> </a:t>
            </a:r>
            <a:r>
              <a:rPr lang="en-US" err="1"/>
              <a:t>تفشي</a:t>
            </a:r>
            <a:r>
              <a:rPr lang="en-US"/>
              <a:t> </a:t>
            </a:r>
            <a:r>
              <a:rPr lang="en-US" err="1"/>
              <a:t>المرض</a:t>
            </a:r>
            <a:r>
              <a:rPr lang="en-US"/>
              <a:t> </a:t>
            </a:r>
            <a:r>
              <a:rPr lang="en-US" err="1"/>
              <a:t>ينتشر</a:t>
            </a:r>
            <a:r>
              <a:rPr lang="en-US"/>
              <a:t> </a:t>
            </a:r>
            <a:r>
              <a:rPr lang="en-US" err="1"/>
              <a:t>إلى</a:t>
            </a:r>
            <a:r>
              <a:rPr lang="en-US"/>
              <a:t> </a:t>
            </a:r>
            <a:r>
              <a:rPr lang="en-US" err="1"/>
              <a:t>مجتمعات</a:t>
            </a:r>
            <a:r>
              <a:rPr lang="en-US"/>
              <a:t> </a:t>
            </a:r>
            <a:r>
              <a:rPr lang="en-US" err="1"/>
              <a:t>جديدة</a:t>
            </a:r>
            <a:r>
              <a:rPr lang="en-US"/>
              <a:t>. </a:t>
            </a:r>
            <a:r>
              <a:rPr lang="en-US" err="1"/>
              <a:t>إن</a:t>
            </a:r>
            <a:r>
              <a:rPr lang="en-US"/>
              <a:t> </a:t>
            </a:r>
            <a:r>
              <a:rPr lang="en-US" err="1"/>
              <a:t>معرفة</a:t>
            </a:r>
            <a:r>
              <a:rPr lang="en-US"/>
              <a:t> </a:t>
            </a:r>
            <a:r>
              <a:rPr lang="en-US" err="1"/>
              <a:t>ذلك</a:t>
            </a:r>
            <a:r>
              <a:rPr lang="en-US"/>
              <a:t> </a:t>
            </a:r>
            <a:r>
              <a:rPr lang="en-US" err="1"/>
              <a:t>سيساعد</a:t>
            </a:r>
            <a:r>
              <a:rPr lang="en-US"/>
              <a:t> </a:t>
            </a:r>
            <a:r>
              <a:rPr lang="en-US" err="1"/>
              <a:t>فرق</a:t>
            </a:r>
            <a:r>
              <a:rPr lang="en-US"/>
              <a:t> </a:t>
            </a:r>
            <a:r>
              <a:rPr lang="en-US" err="1"/>
              <a:t>الاستجابة</a:t>
            </a:r>
            <a:r>
              <a:rPr lang="en-US"/>
              <a:t> </a:t>
            </a:r>
            <a:r>
              <a:rPr lang="en-US" err="1"/>
              <a:t>في</a:t>
            </a:r>
            <a:r>
              <a:rPr lang="en-US"/>
              <a:t> </a:t>
            </a:r>
            <a:r>
              <a:rPr lang="en-US" err="1"/>
              <a:t>توجيه</a:t>
            </a:r>
            <a:r>
              <a:rPr lang="en-US"/>
              <a:t> </a:t>
            </a:r>
            <a:r>
              <a:rPr lang="en-US" err="1"/>
              <a:t>الموارد</a:t>
            </a:r>
            <a:r>
              <a:rPr lang="en-US"/>
              <a:t> </a:t>
            </a:r>
            <a:r>
              <a:rPr lang="en-US" err="1"/>
              <a:t>والتدخلات</a:t>
            </a:r>
            <a:r>
              <a:rPr lang="en-US"/>
              <a:t> </a:t>
            </a:r>
            <a:r>
              <a:rPr lang="en-US" err="1"/>
              <a:t>إلى</a:t>
            </a:r>
            <a:r>
              <a:rPr lang="en-US"/>
              <a:t> </a:t>
            </a:r>
            <a:r>
              <a:rPr lang="en-US" err="1"/>
              <a:t>المناطق</a:t>
            </a:r>
            <a:r>
              <a:rPr lang="en-US"/>
              <a:t> </a:t>
            </a:r>
            <a:r>
              <a:rPr lang="en-US" err="1"/>
              <a:t>التي</a:t>
            </a:r>
            <a:r>
              <a:rPr lang="en-US"/>
              <a:t> </a:t>
            </a:r>
            <a:r>
              <a:rPr lang="en-US" err="1"/>
              <a:t>تحتاج</a:t>
            </a:r>
            <a:r>
              <a:rPr lang="en-US"/>
              <a:t> </a:t>
            </a:r>
            <a:r>
              <a:rPr lang="en-US" err="1"/>
              <a:t>إليها</a:t>
            </a:r>
            <a:r>
              <a:rPr lang="en-US"/>
              <a:t> </a:t>
            </a:r>
            <a:r>
              <a:rPr lang="en-US" err="1"/>
              <a:t>أكثر</a:t>
            </a:r>
            <a:r>
              <a:rPr lang="en-US"/>
              <a:t>. </a:t>
            </a:r>
            <a:r>
              <a:rPr lang="en-US" err="1"/>
              <a:t>ولهذه</a:t>
            </a:r>
            <a:r>
              <a:rPr lang="en-US"/>
              <a:t> </a:t>
            </a:r>
            <a:r>
              <a:rPr lang="en-US" err="1"/>
              <a:t>الأسباب</a:t>
            </a:r>
            <a:r>
              <a:rPr lang="en-US"/>
              <a:t> </a:t>
            </a:r>
            <a:r>
              <a:rPr lang="en-US" err="1"/>
              <a:t>نتحدث</a:t>
            </a:r>
            <a:r>
              <a:rPr lang="en-US"/>
              <a:t> </a:t>
            </a:r>
            <a:r>
              <a:rPr lang="en-US" err="1"/>
              <a:t>عن</a:t>
            </a:r>
            <a:r>
              <a:rPr lang="en-US"/>
              <a:t> </a:t>
            </a:r>
            <a:r>
              <a:rPr lang="en-US" err="1"/>
              <a:t>الاختبار</a:t>
            </a:r>
            <a:r>
              <a:rPr lang="en-US"/>
              <a:t> </a:t>
            </a:r>
            <a:r>
              <a:rPr lang="en-US" err="1"/>
              <a:t>لترصد</a:t>
            </a:r>
            <a:r>
              <a:rPr lang="en-US"/>
              <a:t> </a:t>
            </a:r>
            <a:r>
              <a:rPr lang="en-US" err="1"/>
              <a:t>الكوليرا</a:t>
            </a:r>
            <a:r>
              <a:rPr lang="en-US"/>
              <a:t> </a:t>
            </a:r>
            <a:r>
              <a:rPr lang="en-US" err="1"/>
              <a:t>وليس</a:t>
            </a:r>
            <a:r>
              <a:rPr lang="en-US"/>
              <a:t> </a:t>
            </a:r>
            <a:r>
              <a:rPr lang="en-US" err="1"/>
              <a:t>للإدارة</a:t>
            </a:r>
            <a:r>
              <a:rPr lang="en-US"/>
              <a:t> </a:t>
            </a:r>
            <a:r>
              <a:rPr lang="en-US" err="1"/>
              <a:t>السريرية</a:t>
            </a:r>
            <a:r>
              <a:rPr lang="en-US"/>
              <a:t>. </a:t>
            </a:r>
            <a:r>
              <a:rPr lang="en-US" err="1"/>
              <a:t>نريد</a:t>
            </a:r>
            <a:r>
              <a:rPr lang="en-US"/>
              <a:t> </a:t>
            </a:r>
            <a:r>
              <a:rPr lang="en-US" err="1"/>
              <a:t>أيضًا</a:t>
            </a:r>
            <a:r>
              <a:rPr lang="en-US"/>
              <a:t> </a:t>
            </a:r>
            <a:r>
              <a:rPr lang="en-US" err="1"/>
              <a:t>دراسة</a:t>
            </a:r>
            <a:r>
              <a:rPr lang="en-US"/>
              <a:t> </a:t>
            </a:r>
            <a:r>
              <a:rPr lang="en-US" err="1"/>
              <a:t>السلالة</a:t>
            </a:r>
            <a:r>
              <a:rPr lang="en-US"/>
              <a:t> </a:t>
            </a:r>
            <a:r>
              <a:rPr lang="en-US" err="1"/>
              <a:t>بانتظام</a:t>
            </a:r>
            <a:r>
              <a:rPr lang="en-US"/>
              <a:t> </a:t>
            </a:r>
            <a:r>
              <a:rPr lang="en-US" err="1"/>
              <a:t>للتأكد</a:t>
            </a:r>
            <a:r>
              <a:rPr lang="en-US"/>
              <a:t> </a:t>
            </a:r>
            <a:r>
              <a:rPr lang="en-US" err="1"/>
              <a:t>من</a:t>
            </a:r>
            <a:r>
              <a:rPr lang="en-US"/>
              <a:t> </a:t>
            </a:r>
            <a:r>
              <a:rPr lang="en-US" err="1"/>
              <a:t>عدم</a:t>
            </a:r>
            <a:r>
              <a:rPr lang="en-US"/>
              <a:t> </a:t>
            </a:r>
            <a:r>
              <a:rPr lang="en-US" err="1"/>
              <a:t>تغيرها</a:t>
            </a:r>
            <a:r>
              <a:rPr lang="en-US"/>
              <a:t> </a:t>
            </a:r>
            <a:r>
              <a:rPr lang="en-US" err="1"/>
              <a:t>بمرور</a:t>
            </a:r>
            <a:r>
              <a:rPr lang="en-US"/>
              <a:t> </a:t>
            </a:r>
            <a:r>
              <a:rPr lang="en-US" err="1"/>
              <a:t>الوقت</a:t>
            </a:r>
            <a:r>
              <a:rPr lang="en-US"/>
              <a:t>، </a:t>
            </a:r>
            <a:r>
              <a:rPr lang="en-US" err="1"/>
              <a:t>أو</a:t>
            </a:r>
            <a:r>
              <a:rPr lang="en-US"/>
              <a:t> </a:t>
            </a:r>
            <a:r>
              <a:rPr lang="en-US" err="1"/>
              <a:t>إذا</a:t>
            </a:r>
            <a:r>
              <a:rPr lang="en-US"/>
              <a:t> </a:t>
            </a:r>
            <a:r>
              <a:rPr lang="en-US" err="1"/>
              <a:t>تم</a:t>
            </a:r>
            <a:r>
              <a:rPr lang="en-US"/>
              <a:t> </a:t>
            </a:r>
            <a:r>
              <a:rPr lang="en-US" err="1"/>
              <a:t>تقديم</a:t>
            </a:r>
            <a:r>
              <a:rPr lang="en-US"/>
              <a:t> </a:t>
            </a:r>
            <a:r>
              <a:rPr lang="en-US" err="1"/>
              <a:t>سلالة</a:t>
            </a:r>
            <a:r>
              <a:rPr lang="en-US"/>
              <a:t> </a:t>
            </a:r>
            <a:r>
              <a:rPr lang="en-US" err="1"/>
              <a:t>جديدة</a:t>
            </a:r>
            <a:endParaRPr lang="en-US"/>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8559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en-US" err="1"/>
              <a:t>إذا</a:t>
            </a:r>
            <a:r>
              <a:rPr lang="en-US"/>
              <a:t> </a:t>
            </a:r>
            <a:r>
              <a:rPr lang="en-US" err="1"/>
              <a:t>نظرنا</a:t>
            </a:r>
            <a:r>
              <a:rPr lang="en-US"/>
              <a:t> </a:t>
            </a:r>
            <a:r>
              <a:rPr lang="en-US" err="1"/>
              <a:t>إلى</a:t>
            </a:r>
            <a:r>
              <a:rPr lang="en-US"/>
              <a:t> </a:t>
            </a:r>
            <a:r>
              <a:rPr lang="en-US" err="1"/>
              <a:t>الخطوات</a:t>
            </a:r>
            <a:r>
              <a:rPr lang="en-US"/>
              <a:t> </a:t>
            </a:r>
            <a:r>
              <a:rPr lang="en-US" err="1"/>
              <a:t>المختلفة</a:t>
            </a:r>
            <a:r>
              <a:rPr lang="en-US"/>
              <a:t>، </a:t>
            </a:r>
            <a:r>
              <a:rPr lang="en-US" err="1"/>
              <a:t>من</a:t>
            </a:r>
            <a:r>
              <a:rPr lang="en-US"/>
              <a:t> </a:t>
            </a:r>
            <a:r>
              <a:rPr lang="en-US" err="1"/>
              <a:t>علاج</a:t>
            </a:r>
            <a:r>
              <a:rPr lang="en-US"/>
              <a:t> </a:t>
            </a:r>
            <a:r>
              <a:rPr lang="en-US" err="1"/>
              <a:t>وتحديد</a:t>
            </a:r>
            <a:r>
              <a:rPr lang="en-US"/>
              <a:t> </a:t>
            </a:r>
            <a:r>
              <a:rPr lang="en-US" err="1"/>
              <a:t>حالة</a:t>
            </a:r>
            <a:r>
              <a:rPr lang="en-US"/>
              <a:t> </a:t>
            </a:r>
            <a:r>
              <a:rPr lang="en-US" err="1"/>
              <a:t>مشتبه</a:t>
            </a:r>
            <a:r>
              <a:rPr lang="en-US"/>
              <a:t> </a:t>
            </a:r>
            <a:r>
              <a:rPr lang="en-US" err="1"/>
              <a:t>بها</a:t>
            </a:r>
            <a:r>
              <a:rPr lang="en-US"/>
              <a:t> </a:t>
            </a:r>
            <a:r>
              <a:rPr lang="en-US" err="1"/>
              <a:t>للكوليرا</a:t>
            </a:r>
            <a:r>
              <a:rPr lang="en-US"/>
              <a:t> </a:t>
            </a:r>
            <a:r>
              <a:rPr lang="en-US" err="1"/>
              <a:t>وصولاً</a:t>
            </a:r>
            <a:r>
              <a:rPr lang="en-US"/>
              <a:t> </a:t>
            </a:r>
            <a:r>
              <a:rPr lang="en-US" err="1"/>
              <a:t>إلى</a:t>
            </a:r>
            <a:r>
              <a:rPr lang="en-US"/>
              <a:t> </a:t>
            </a:r>
            <a:r>
              <a:rPr lang="en-US" err="1"/>
              <a:t>الاختبار</a:t>
            </a:r>
            <a:r>
              <a:rPr lang="en-US"/>
              <a:t>، </a:t>
            </a:r>
            <a:r>
              <a:rPr lang="en-US" err="1"/>
              <a:t>التوثيق</a:t>
            </a:r>
            <a:r>
              <a:rPr lang="en-US"/>
              <a:t> </a:t>
            </a:r>
            <a:r>
              <a:rPr lang="en-US" err="1"/>
              <a:t>والإبلاغ</a:t>
            </a:r>
            <a:r>
              <a:rPr lang="en-US"/>
              <a:t>، </a:t>
            </a:r>
            <a:r>
              <a:rPr lang="en-US" err="1"/>
              <a:t>فإن</a:t>
            </a:r>
            <a:r>
              <a:rPr lang="en-US"/>
              <a:t> </a:t>
            </a:r>
            <a:r>
              <a:rPr lang="en-US" err="1"/>
              <a:t>ثلاث</a:t>
            </a:r>
            <a:r>
              <a:rPr lang="en-US"/>
              <a:t> </a:t>
            </a:r>
            <a:r>
              <a:rPr lang="en-US" err="1"/>
              <a:t>من</a:t>
            </a:r>
            <a:r>
              <a:rPr lang="en-US"/>
              <a:t> </a:t>
            </a:r>
            <a:r>
              <a:rPr lang="en-US" err="1"/>
              <a:t>هذه</a:t>
            </a:r>
            <a:r>
              <a:rPr lang="en-US"/>
              <a:t> </a:t>
            </a:r>
            <a:r>
              <a:rPr lang="en-US" err="1"/>
              <a:t>الخطوات</a:t>
            </a:r>
            <a:r>
              <a:rPr lang="en-US"/>
              <a:t> </a:t>
            </a:r>
            <a:r>
              <a:rPr lang="en-US" err="1"/>
              <a:t>ستختلف</a:t>
            </a:r>
            <a:r>
              <a:rPr lang="en-US"/>
              <a:t> </a:t>
            </a:r>
            <a:r>
              <a:rPr lang="en-US" err="1"/>
              <a:t>وفقًا</a:t>
            </a:r>
            <a:r>
              <a:rPr lang="en-US"/>
              <a:t> </a:t>
            </a:r>
            <a:r>
              <a:rPr lang="en-US" err="1"/>
              <a:t>للوضع</a:t>
            </a:r>
            <a:r>
              <a:rPr lang="en-US"/>
              <a:t> </a:t>
            </a:r>
            <a:r>
              <a:rPr lang="en-US" err="1"/>
              <a:t>الوبائي</a:t>
            </a:r>
            <a:r>
              <a:rPr lang="en-US"/>
              <a:t> </a:t>
            </a:r>
            <a:r>
              <a:rPr lang="en-US" err="1"/>
              <a:t>السائد</a:t>
            </a:r>
            <a:r>
              <a:rPr lang="en-US"/>
              <a:t> </a:t>
            </a:r>
            <a:r>
              <a:rPr lang="en-US" err="1"/>
              <a:t>في</a:t>
            </a:r>
            <a:r>
              <a:rPr lang="en-US"/>
              <a:t> </a:t>
            </a:r>
            <a:r>
              <a:rPr lang="en-US" err="1"/>
              <a:t>منطقتك</a:t>
            </a:r>
            <a:r>
              <a:rPr lang="en-US"/>
              <a:t>. </a:t>
            </a:r>
            <a:r>
              <a:rPr lang="en-US" err="1"/>
              <a:t>هذا</a:t>
            </a:r>
            <a:r>
              <a:rPr lang="en-US"/>
              <a:t> </a:t>
            </a:r>
            <a:r>
              <a:rPr lang="en-US" err="1"/>
              <a:t>يعني</a:t>
            </a:r>
            <a:r>
              <a:rPr lang="en-US"/>
              <a:t> </a:t>
            </a:r>
            <a:r>
              <a:rPr lang="en-US" err="1"/>
              <a:t>أنك</a:t>
            </a:r>
            <a:r>
              <a:rPr lang="en-US"/>
              <a:t> </a:t>
            </a:r>
            <a:r>
              <a:rPr lang="en-US" err="1"/>
              <a:t>ستعالج</a:t>
            </a:r>
            <a:r>
              <a:rPr lang="en-US"/>
              <a:t> </a:t>
            </a:r>
            <a:r>
              <a:rPr lang="en-US" err="1"/>
              <a:t>المريض</a:t>
            </a:r>
            <a:r>
              <a:rPr lang="en-US"/>
              <a:t> </a:t>
            </a:r>
            <a:r>
              <a:rPr lang="en-US" err="1"/>
              <a:t>دائمًا</a:t>
            </a:r>
            <a:r>
              <a:rPr lang="en-US"/>
              <a:t> </a:t>
            </a:r>
            <a:r>
              <a:rPr lang="en-US" err="1"/>
              <a:t>وفقًا</a:t>
            </a:r>
            <a:r>
              <a:rPr lang="en-US"/>
              <a:t> </a:t>
            </a:r>
            <a:r>
              <a:rPr lang="en-US" err="1"/>
              <a:t>لعلاماته</a:t>
            </a:r>
            <a:r>
              <a:rPr lang="en-US"/>
              <a:t> </a:t>
            </a:r>
            <a:r>
              <a:rPr lang="en-US" err="1"/>
              <a:t>وأعراضه</a:t>
            </a:r>
            <a:r>
              <a:rPr lang="en-US"/>
              <a:t> </a:t>
            </a:r>
            <a:r>
              <a:rPr lang="en-US" err="1"/>
              <a:t>ولكن</a:t>
            </a:r>
            <a:r>
              <a:rPr lang="en-US"/>
              <a:t> </a:t>
            </a:r>
            <a:r>
              <a:rPr lang="en-US" err="1"/>
              <a:t>اعتمادًا</a:t>
            </a:r>
            <a:r>
              <a:rPr lang="en-US"/>
              <a:t> </a:t>
            </a:r>
            <a:r>
              <a:rPr lang="en-US" err="1"/>
              <a:t>على</a:t>
            </a:r>
            <a:r>
              <a:rPr lang="en-US"/>
              <a:t> </a:t>
            </a:r>
            <a:r>
              <a:rPr lang="en-US" err="1"/>
              <a:t>ما</a:t>
            </a:r>
            <a:r>
              <a:rPr lang="en-US"/>
              <a:t> </a:t>
            </a:r>
            <a:r>
              <a:rPr lang="en-US" err="1"/>
              <a:t>إذا</a:t>
            </a:r>
            <a:r>
              <a:rPr lang="en-US"/>
              <a:t> </a:t>
            </a:r>
            <a:r>
              <a:rPr lang="en-US" err="1"/>
              <a:t>كان</a:t>
            </a:r>
            <a:r>
              <a:rPr lang="en-US"/>
              <a:t> </a:t>
            </a:r>
            <a:r>
              <a:rPr lang="en-US" err="1"/>
              <a:t>هناك</a:t>
            </a:r>
            <a:r>
              <a:rPr lang="en-US"/>
              <a:t> </a:t>
            </a:r>
            <a:r>
              <a:rPr lang="en-US" err="1"/>
              <a:t>تفشي</a:t>
            </a:r>
            <a:r>
              <a:rPr lang="en-US"/>
              <a:t> </a:t>
            </a:r>
            <a:r>
              <a:rPr lang="en-US" err="1"/>
              <a:t>للكوليرا</a:t>
            </a:r>
            <a:r>
              <a:rPr lang="en-US"/>
              <a:t> </a:t>
            </a:r>
            <a:r>
              <a:rPr lang="en-US" err="1"/>
              <a:t>في</a:t>
            </a:r>
            <a:r>
              <a:rPr lang="en-US"/>
              <a:t> </a:t>
            </a:r>
            <a:r>
              <a:rPr lang="en-US" err="1"/>
              <a:t>منطقتك</a:t>
            </a:r>
            <a:r>
              <a:rPr lang="en-US"/>
              <a:t> </a:t>
            </a:r>
            <a:r>
              <a:rPr lang="en-US" err="1"/>
              <a:t>أم</a:t>
            </a:r>
            <a:r>
              <a:rPr lang="en-US"/>
              <a:t> </a:t>
            </a:r>
            <a:r>
              <a:rPr lang="en-US" err="1"/>
              <a:t>لا</a:t>
            </a:r>
            <a:r>
              <a:rPr lang="en-US"/>
              <a:t>، </a:t>
            </a:r>
            <a:r>
              <a:rPr lang="en-US" err="1"/>
              <a:t>ستحدد</a:t>
            </a:r>
            <a:r>
              <a:rPr lang="en-US"/>
              <a:t> </a:t>
            </a:r>
            <a:r>
              <a:rPr lang="en-US" err="1"/>
              <a:t>حالة</a:t>
            </a:r>
            <a:r>
              <a:rPr lang="en-US"/>
              <a:t> </a:t>
            </a:r>
            <a:r>
              <a:rPr lang="en-US" err="1"/>
              <a:t>مشتبه</a:t>
            </a:r>
            <a:r>
              <a:rPr lang="en-US"/>
              <a:t> </a:t>
            </a:r>
            <a:r>
              <a:rPr lang="en-US" err="1"/>
              <a:t>بها</a:t>
            </a:r>
            <a:r>
              <a:rPr lang="en-US"/>
              <a:t>، </a:t>
            </a:r>
            <a:r>
              <a:rPr lang="en-US" err="1"/>
              <a:t>تختبر</a:t>
            </a:r>
            <a:r>
              <a:rPr lang="en-US"/>
              <a:t> </a:t>
            </a:r>
            <a:r>
              <a:rPr lang="en-US" err="1"/>
              <a:t>حالة</a:t>
            </a:r>
            <a:r>
              <a:rPr lang="en-US"/>
              <a:t> </a:t>
            </a:r>
            <a:r>
              <a:rPr lang="en-US" err="1"/>
              <a:t>مشتبه</a:t>
            </a:r>
            <a:r>
              <a:rPr lang="en-US"/>
              <a:t> </a:t>
            </a:r>
            <a:r>
              <a:rPr lang="en-US" err="1"/>
              <a:t>بها</a:t>
            </a:r>
            <a:r>
              <a:rPr lang="en-US"/>
              <a:t> </a:t>
            </a:r>
            <a:r>
              <a:rPr lang="en-US" err="1"/>
              <a:t>وتبلغ</a:t>
            </a:r>
            <a:r>
              <a:rPr lang="en-US"/>
              <a:t> </a:t>
            </a:r>
            <a:r>
              <a:rPr lang="en-US" err="1"/>
              <a:t>عن</a:t>
            </a:r>
            <a:r>
              <a:rPr lang="en-US"/>
              <a:t> </a:t>
            </a:r>
            <a:r>
              <a:rPr lang="en-US" err="1"/>
              <a:t>الحالات</a:t>
            </a:r>
            <a:r>
              <a:rPr lang="en-US"/>
              <a:t> </a:t>
            </a:r>
            <a:r>
              <a:rPr lang="en-US" err="1"/>
              <a:t>بطرق</a:t>
            </a:r>
            <a:r>
              <a:rPr lang="en-US"/>
              <a:t> </a:t>
            </a:r>
            <a:r>
              <a:rPr lang="en-US" err="1"/>
              <a:t>مختلفة</a:t>
            </a:r>
            <a:r>
              <a:rPr lang="en-US"/>
              <a:t> </a:t>
            </a:r>
            <a:r>
              <a:rPr lang="en-US" err="1"/>
              <a:t>قليلاً</a:t>
            </a: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682321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ar-SA"/>
              <a:t>ستتذكر من قسم مقدمة الكوليرا، أن معظم حالات الكوليرا لن تظهر أي علامات أو أعراض. في الواقع، في مراكز علاج الكوليرا أو المرافق الصحية، سترى في الغالب مجموعة فرعية من حالات الكوليرا التي تطور أعراضًا شديدة، تلك التي تحتاج إلى معظم الرعاية</a:t>
            </a:r>
          </a:p>
          <a:p>
            <a:pPr algn="r"/>
            <a:r>
              <a:rPr lang="ar-SA"/>
              <a:t>هناك تعريفات قياسية  محددة لحالات الكوليرا المشتبه بها، وقد تختلف هذه التعريفات في بلدك مقارنة بتوصيات فريق العمل العالمي لمكافحة الكوليرا، ولكن من المهم أن تتذكر أن حالة الكوليرا المشتبه بها ليست مجرد أي شخص يعاني من أي نوع من أنواع الإسهال</a:t>
            </a:r>
          </a:p>
          <a:p>
            <a:pPr algn="r"/>
            <a:r>
              <a:rPr lang="ar-SA"/>
              <a:t> </a:t>
            </a:r>
          </a:p>
          <a:p>
            <a:pPr marL="0" indent="0" algn="r"/>
            <a:r>
              <a:rPr lang="ar-SA"/>
              <a:t>من المهم أيضًا أن تعرف أن كيفية تعريف حالة الكوليرا المشتبه بها ستختلف اعتمادًا على ما إذا كنت في منطقة بها بالفعل تفشي مؤكد للكوليرا أم لا</a:t>
            </a:r>
          </a:p>
        </p:txBody>
      </p:sp>
      <p:sp>
        <p:nvSpPr>
          <p:cNvPr id="509" name="Google Shape;5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إذا</a:t>
            </a:r>
            <a:r>
              <a:rPr lang="en-US"/>
              <a:t> </a:t>
            </a:r>
            <a:r>
              <a:rPr lang="en-US" err="1"/>
              <a:t>قمت</a:t>
            </a:r>
            <a:r>
              <a:rPr lang="en-US"/>
              <a:t> </a:t>
            </a:r>
            <a:r>
              <a:rPr lang="en-US" err="1"/>
              <a:t>بتطبيق</a:t>
            </a:r>
            <a:r>
              <a:rPr lang="en-US"/>
              <a:t> </a:t>
            </a:r>
            <a:r>
              <a:rPr lang="en-US" err="1"/>
              <a:t>تعريفات</a:t>
            </a:r>
            <a:r>
              <a:rPr lang="en-US"/>
              <a:t> </a:t>
            </a:r>
            <a:r>
              <a:rPr lang="en-US" err="1"/>
              <a:t>حالة</a:t>
            </a:r>
            <a:r>
              <a:rPr lang="en-US"/>
              <a:t> </a:t>
            </a:r>
            <a:r>
              <a:rPr lang="en-US" err="1"/>
              <a:t>الاشتباه</a:t>
            </a:r>
            <a:r>
              <a:rPr lang="en-US"/>
              <a:t> </a:t>
            </a:r>
            <a:r>
              <a:rPr lang="en-US" err="1"/>
              <a:t>في</a:t>
            </a:r>
            <a:r>
              <a:rPr lang="en-US"/>
              <a:t> </a:t>
            </a:r>
            <a:r>
              <a:rPr lang="en-US" err="1"/>
              <a:t>الكوليرا</a:t>
            </a:r>
            <a:r>
              <a:rPr lang="en-US"/>
              <a:t> </a:t>
            </a:r>
            <a:r>
              <a:rPr lang="en-US" err="1"/>
              <a:t>وفقًا</a:t>
            </a:r>
            <a:r>
              <a:rPr lang="en-US"/>
              <a:t> </a:t>
            </a:r>
            <a:r>
              <a:rPr lang="en-US" err="1"/>
              <a:t>لتصني</a:t>
            </a:r>
            <a:r>
              <a:rPr lang="en-US"/>
              <a:t> </a:t>
            </a:r>
            <a:r>
              <a:rPr lang="en-US" err="1"/>
              <a:t>وكنت</a:t>
            </a:r>
            <a:r>
              <a:rPr lang="en-US"/>
              <a:t> </a:t>
            </a:r>
            <a:r>
              <a:rPr lang="en-US" err="1"/>
              <a:t>في</a:t>
            </a:r>
            <a:r>
              <a:rPr lang="en-US"/>
              <a:t> </a:t>
            </a:r>
            <a:r>
              <a:rPr lang="en-US" err="1"/>
              <a:t>منطقة</a:t>
            </a:r>
            <a:r>
              <a:rPr lang="en-US"/>
              <a:t> </a:t>
            </a:r>
            <a:r>
              <a:rPr lang="en-US" err="1"/>
              <a:t>لا</a:t>
            </a:r>
            <a:r>
              <a:rPr lang="en-US"/>
              <a:t> </a:t>
            </a:r>
            <a:r>
              <a:rPr lang="en-US" err="1"/>
              <a:t>يوجد</a:t>
            </a:r>
            <a:r>
              <a:rPr lang="en-US"/>
              <a:t> </a:t>
            </a:r>
            <a:r>
              <a:rPr lang="en-US" err="1"/>
              <a:t>بها</a:t>
            </a:r>
            <a:r>
              <a:rPr lang="en-US"/>
              <a:t> </a:t>
            </a:r>
            <a:r>
              <a:rPr lang="en-US" err="1"/>
              <a:t>حاليًا</a:t>
            </a:r>
            <a:r>
              <a:rPr lang="en-US"/>
              <a:t> </a:t>
            </a:r>
            <a:r>
              <a:rPr lang="en-US" err="1"/>
              <a:t>تفشي</a:t>
            </a:r>
            <a:r>
              <a:rPr lang="en-US"/>
              <a:t> </a:t>
            </a:r>
            <a:r>
              <a:rPr lang="en-US" err="1"/>
              <a:t>للكوليرا</a:t>
            </a:r>
            <a:r>
              <a:rPr lang="en-US"/>
              <a:t>، </a:t>
            </a:r>
            <a:r>
              <a:rPr lang="en-US" err="1"/>
              <a:t>فيجب</a:t>
            </a:r>
            <a:r>
              <a:rPr lang="en-US"/>
              <a:t> </a:t>
            </a:r>
            <a:r>
              <a:rPr lang="en-US" err="1"/>
              <a:t>اعتبار</a:t>
            </a:r>
            <a:r>
              <a:rPr lang="en-US"/>
              <a:t> </a:t>
            </a:r>
            <a:r>
              <a:rPr lang="en-US" err="1"/>
              <a:t>الأشخاص</a:t>
            </a:r>
            <a:r>
              <a:rPr lang="en-US"/>
              <a:t> </a:t>
            </a:r>
            <a:r>
              <a:rPr lang="en-US" err="1"/>
              <a:t>الذين</a:t>
            </a:r>
            <a:r>
              <a:rPr lang="en-US"/>
              <a:t> </a:t>
            </a:r>
            <a:r>
              <a:rPr lang="en-US" err="1"/>
              <a:t>تبلغ</a:t>
            </a:r>
            <a:r>
              <a:rPr lang="en-US"/>
              <a:t> </a:t>
            </a:r>
            <a:r>
              <a:rPr lang="en-US" err="1"/>
              <a:t>أعمارهم</a:t>
            </a:r>
            <a:r>
              <a:rPr lang="en-US"/>
              <a:t> </a:t>
            </a:r>
            <a:r>
              <a:rPr lang="en-US" err="1"/>
              <a:t>عامين</a:t>
            </a:r>
            <a:r>
              <a:rPr lang="en-US"/>
              <a:t> </a:t>
            </a:r>
            <a:r>
              <a:rPr lang="en-US" err="1"/>
              <a:t>أو</a:t>
            </a:r>
            <a:r>
              <a:rPr lang="en-US"/>
              <a:t> </a:t>
            </a:r>
            <a:r>
              <a:rPr lang="en-US" err="1"/>
              <a:t>أكثر</a:t>
            </a:r>
            <a:r>
              <a:rPr lang="en-US"/>
              <a:t> </a:t>
            </a:r>
            <a:r>
              <a:rPr lang="en-US" err="1"/>
              <a:t>والذين</a:t>
            </a:r>
            <a:r>
              <a:rPr lang="en-US"/>
              <a:t> </a:t>
            </a:r>
            <a:r>
              <a:rPr lang="en-US" err="1"/>
              <a:t>يعانون</a:t>
            </a:r>
            <a:r>
              <a:rPr lang="en-US"/>
              <a:t> </a:t>
            </a:r>
            <a:r>
              <a:rPr lang="en-US" err="1"/>
              <a:t>من</a:t>
            </a:r>
            <a:r>
              <a:rPr lang="en-US"/>
              <a:t> </a:t>
            </a:r>
            <a:r>
              <a:rPr lang="en-US" err="1"/>
              <a:t>الإسهال</a:t>
            </a:r>
            <a:r>
              <a:rPr lang="en-US"/>
              <a:t> </a:t>
            </a:r>
            <a:r>
              <a:rPr lang="en-US" err="1"/>
              <a:t>المائي</a:t>
            </a:r>
            <a:r>
              <a:rPr lang="en-US"/>
              <a:t> </a:t>
            </a:r>
            <a:r>
              <a:rPr lang="en-US" err="1"/>
              <a:t>الحاد</a:t>
            </a:r>
            <a:r>
              <a:rPr lang="en-US"/>
              <a:t> </a:t>
            </a:r>
            <a:r>
              <a:rPr lang="en-US" err="1"/>
              <a:t>والجفاف</a:t>
            </a:r>
            <a:r>
              <a:rPr lang="en-US"/>
              <a:t> </a:t>
            </a:r>
            <a:r>
              <a:rPr lang="en-US" err="1"/>
              <a:t>الشديد</a:t>
            </a:r>
            <a:r>
              <a:rPr lang="en-US"/>
              <a:t>، </a:t>
            </a:r>
            <a:r>
              <a:rPr lang="en-US" err="1"/>
              <a:t>أو</a:t>
            </a:r>
            <a:r>
              <a:rPr lang="en-US"/>
              <a:t> </a:t>
            </a:r>
            <a:r>
              <a:rPr lang="en-US" err="1"/>
              <a:t>أي</a:t>
            </a:r>
            <a:r>
              <a:rPr lang="en-US"/>
              <a:t> </a:t>
            </a:r>
            <a:r>
              <a:rPr lang="en-US" err="1"/>
              <a:t>شخص</a:t>
            </a:r>
            <a:r>
              <a:rPr lang="en-US"/>
              <a:t> </a:t>
            </a:r>
            <a:r>
              <a:rPr lang="en-US" err="1"/>
              <a:t>يبلغ</a:t>
            </a:r>
            <a:r>
              <a:rPr lang="en-US"/>
              <a:t> </a:t>
            </a:r>
            <a:r>
              <a:rPr lang="en-US" err="1"/>
              <a:t>من</a:t>
            </a:r>
            <a:r>
              <a:rPr lang="en-US"/>
              <a:t> </a:t>
            </a:r>
            <a:r>
              <a:rPr lang="en-US" err="1"/>
              <a:t>العمر</a:t>
            </a:r>
            <a:r>
              <a:rPr lang="en-US"/>
              <a:t> </a:t>
            </a:r>
            <a:r>
              <a:rPr lang="en-US" err="1"/>
              <a:t>عامين</a:t>
            </a:r>
            <a:r>
              <a:rPr lang="en-US"/>
              <a:t> </a:t>
            </a:r>
            <a:r>
              <a:rPr lang="en-US" err="1"/>
              <a:t>أو</a:t>
            </a:r>
            <a:r>
              <a:rPr lang="en-US"/>
              <a:t> </a:t>
            </a:r>
            <a:r>
              <a:rPr lang="en-US" err="1"/>
              <a:t>أكثر</a:t>
            </a:r>
            <a:r>
              <a:rPr lang="en-US"/>
              <a:t> </a:t>
            </a:r>
            <a:r>
              <a:rPr lang="en-US" err="1"/>
              <a:t>وتوفي</a:t>
            </a:r>
            <a:r>
              <a:rPr lang="en-US"/>
              <a:t> </a:t>
            </a:r>
            <a:r>
              <a:rPr lang="en-US" err="1"/>
              <a:t>بسبب</a:t>
            </a:r>
            <a:r>
              <a:rPr lang="en-US"/>
              <a:t> </a:t>
            </a:r>
            <a:r>
              <a:rPr lang="en-US" err="1"/>
              <a:t>الإسهال</a:t>
            </a:r>
            <a:r>
              <a:rPr lang="en-US"/>
              <a:t> </a:t>
            </a:r>
            <a:r>
              <a:rPr lang="en-US" err="1"/>
              <a:t>المائي</a:t>
            </a:r>
            <a:r>
              <a:rPr lang="en-US"/>
              <a:t> </a:t>
            </a:r>
            <a:r>
              <a:rPr lang="en-US" err="1"/>
              <a:t>الحاد</a:t>
            </a:r>
            <a:r>
              <a:rPr lang="en-US"/>
              <a:t>، </a:t>
            </a:r>
            <a:r>
              <a:rPr lang="en-US" err="1"/>
              <a:t>حالة</a:t>
            </a:r>
            <a:r>
              <a:rPr lang="en-US"/>
              <a:t> </a:t>
            </a:r>
            <a:r>
              <a:rPr lang="en-US" err="1"/>
              <a:t>مشتبه</a:t>
            </a:r>
            <a:r>
              <a:rPr lang="en-US"/>
              <a:t> </a:t>
            </a:r>
            <a:r>
              <a:rPr lang="en-US" err="1"/>
              <a:t>بها</a:t>
            </a:r>
            <a:br>
              <a:rPr lang="en-US"/>
            </a:br>
            <a:endParaRPr lang="en-US"/>
          </a:p>
          <a:p>
            <a:pPr algn="r"/>
            <a:r>
              <a:rPr lang="en-US" err="1"/>
              <a:t>في</a:t>
            </a:r>
            <a:r>
              <a:rPr lang="en-US"/>
              <a:t> </a:t>
            </a:r>
            <a:r>
              <a:rPr lang="en-US" err="1"/>
              <a:t>منطقة</a:t>
            </a:r>
            <a:r>
              <a:rPr lang="en-US"/>
              <a:t> </a:t>
            </a:r>
            <a:r>
              <a:rPr lang="en-US" err="1"/>
              <a:t>يوجد</a:t>
            </a:r>
            <a:r>
              <a:rPr lang="en-US"/>
              <a:t> بها بالفعل تفشي للكوليرا، فإن أي شخص في أي عمر، مصاب بالإسهال المائي الحاد أو توفي بسبب الإسهال المائي الحاد، يُعتبر حالة كوليرا مشتبه بها </a:t>
            </a:r>
          </a:p>
          <a:p>
            <a:pPr algn="r"/>
            <a:br>
              <a:rPr lang="en-US"/>
            </a:br>
            <a:endParaRPr lang="en-US"/>
          </a:p>
          <a:p>
            <a:pPr marL="0" indent="0" algn="r"/>
            <a:endParaRPr lang="en-US"/>
          </a:p>
        </p:txBody>
      </p:sp>
      <p:sp>
        <p:nvSpPr>
          <p:cNvPr id="524" name="Google Shape;52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indent="0" algn="r">
              <a:lnSpc>
                <a:spcPct val="107000"/>
              </a:lnSpc>
              <a:buClr>
                <a:schemeClr val="dk1"/>
              </a:buClr>
              <a:buSzPts val="1800"/>
            </a:pPr>
            <a:r>
              <a:rPr lang="en-US" sz="1800" err="1">
                <a:effectLst/>
                <a:latin typeface="Arial" panose="020B0604020202020204" pitchFamily="34" charset="0"/>
                <a:ea typeface="Aptos" panose="020B0004020202020204" pitchFamily="34" charset="0"/>
              </a:rPr>
              <a:t>بنهاية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هذه</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الوحدة</a:t>
            </a:r>
            <a:r>
              <a:rPr lang="en-US" sz="1800">
                <a:effectLst/>
                <a:latin typeface="Arial" panose="020B0604020202020204" pitchFamily="34" charset="0"/>
                <a:ea typeface="Aptos" panose="020B0004020202020204" pitchFamily="34" charset="0"/>
              </a:rPr>
              <a:t>،</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يجب</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تكون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قادرًا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على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وصف</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وما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الذي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يسببها</a:t>
            </a:r>
            <a:endParaRPr lang="en-US" sz="1800">
              <a:effectLst/>
              <a:latin typeface="Arial" panose="020B0604020202020204" pitchFamily="34" charset="0"/>
              <a:ea typeface="Aptos" panose="020B0004020202020204" pitchFamily="34" charset="0"/>
            </a:endParaRPr>
          </a:p>
          <a:p>
            <a:pPr marL="685800" indent="0" algn="r">
              <a:lnSpc>
                <a:spcPct val="107000"/>
              </a:lnSpc>
              <a:buClr>
                <a:schemeClr val="dk1"/>
              </a:buClr>
              <a:buSzPts val="1800"/>
            </a:pPr>
            <a:r>
              <a:rPr lang="en-US" sz="1800" err="1">
                <a:effectLst/>
                <a:latin typeface="Arial" panose="020B0604020202020204" pitchFamily="34" charset="0"/>
                <a:ea typeface="Aptos" panose="020B0004020202020204" pitchFamily="34" charset="0"/>
              </a:rPr>
              <a:t>تحديد</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ما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هو</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حالة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مشتبه</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بها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للكوليرا</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وصف</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الظروف</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التي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يُوصى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فيها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ولماذا</a:t>
            </a:r>
            <a:r>
              <a:rPr lang="en-US" sz="1800">
                <a:effectLst/>
                <a:latin typeface="Aptos" panose="020B0004020202020204" pitchFamily="34" charset="0"/>
                <a:ea typeface="Aptos" panose="020B0004020202020204" pitchFamily="34" charset="0"/>
                <a:cs typeface="Times New Roman" panose="02020603050405020304" pitchFamily="18" charset="0"/>
              </a:rPr>
              <a:t>.    </a:t>
            </a:r>
          </a:p>
          <a:p>
            <a:pPr marL="685800" indent="0" algn="r">
              <a:lnSpc>
                <a:spcPct val="107000"/>
              </a:lnSpc>
              <a:buClr>
                <a:schemeClr val="dk1"/>
              </a:buClr>
              <a:buSzPts val="1800"/>
            </a:pPr>
            <a:r>
              <a:rPr lang="en-US" sz="1800" err="1">
                <a:effectLst/>
                <a:latin typeface="Arial" panose="020B0604020202020204" pitchFamily="34" charset="0"/>
                <a:ea typeface="Aptos" panose="020B0004020202020204" pitchFamily="34" charset="0"/>
              </a:rPr>
              <a:t>وأخيرًا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تحديد</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أنواع</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الطرق</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المستخدمة</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لاختبار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p>
          <a:p>
            <a:pPr marL="685800" indent="0" algn="r">
              <a:lnSpc>
                <a:spcPct val="107000"/>
              </a:lnSpc>
              <a:buClr>
                <a:schemeClr val="dk1"/>
              </a:buClr>
              <a:buSzPts val="1800"/>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685800" indent="0" algn="r">
              <a:lnSpc>
                <a:spcPct val="107000"/>
              </a:lnSpc>
              <a:buClr>
                <a:schemeClr val="dk1"/>
              </a:buClr>
              <a:buSzPts val="1800"/>
            </a:pPr>
            <a:r>
              <a:rPr lang="en-US" sz="1800">
                <a:effectLst/>
                <a:latin typeface="Aptos" panose="020B0004020202020204" pitchFamily="34" charset="0"/>
                <a:ea typeface="Aptos" panose="020B0004020202020204" pitchFamily="34" charset="0"/>
                <a:cs typeface="Times New Roman" panose="02020603050405020304" pitchFamily="18" charset="0"/>
              </a:rPr>
              <a:t> </a:t>
            </a:r>
            <a:endParaRPr lang="en-US" altLang="zh-CN"/>
          </a:p>
        </p:txBody>
      </p:sp>
      <p:sp>
        <p:nvSpPr>
          <p:cNvPr id="204" name="Google Shape;2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الآن</a:t>
            </a:r>
            <a:r>
              <a:rPr lang="en-US"/>
              <a:t> </a:t>
            </a:r>
            <a:r>
              <a:rPr lang="en-US" err="1"/>
              <a:t>قد</a:t>
            </a:r>
            <a:r>
              <a:rPr lang="en-US"/>
              <a:t> </a:t>
            </a:r>
            <a:r>
              <a:rPr lang="en-US" err="1"/>
              <a:t>بدأت</a:t>
            </a:r>
            <a:r>
              <a:rPr lang="en-US"/>
              <a:t> </a:t>
            </a:r>
            <a:r>
              <a:rPr lang="en-US" err="1"/>
              <a:t>العلاج</a:t>
            </a:r>
            <a:r>
              <a:rPr lang="en-US"/>
              <a:t> </a:t>
            </a:r>
            <a:r>
              <a:rPr lang="en-US" err="1"/>
              <a:t>وحددت</a:t>
            </a:r>
            <a:r>
              <a:rPr lang="en-US"/>
              <a:t> </a:t>
            </a:r>
            <a:r>
              <a:rPr lang="en-US" err="1"/>
              <a:t>حالة</a:t>
            </a:r>
            <a:r>
              <a:rPr lang="en-US"/>
              <a:t> </a:t>
            </a:r>
            <a:r>
              <a:rPr lang="en-US" err="1"/>
              <a:t>مشتبه</a:t>
            </a:r>
            <a:r>
              <a:rPr lang="en-US"/>
              <a:t> </a:t>
            </a:r>
            <a:r>
              <a:rPr lang="en-US" err="1"/>
              <a:t>بها</a:t>
            </a:r>
            <a:r>
              <a:rPr lang="en-US"/>
              <a:t>. </a:t>
            </a:r>
            <a:r>
              <a:rPr lang="en-US" err="1"/>
              <a:t>من</a:t>
            </a:r>
            <a:r>
              <a:rPr lang="en-US"/>
              <a:t> </a:t>
            </a:r>
            <a:r>
              <a:rPr lang="en-US" err="1"/>
              <a:t>ومتى</a:t>
            </a:r>
            <a:r>
              <a:rPr lang="en-US"/>
              <a:t> </a:t>
            </a:r>
            <a:r>
              <a:rPr lang="en-US" err="1"/>
              <a:t>تحتاج</a:t>
            </a:r>
            <a:r>
              <a:rPr lang="en-US"/>
              <a:t> </a:t>
            </a:r>
            <a:r>
              <a:rPr lang="en-US" err="1"/>
              <a:t>إلى</a:t>
            </a:r>
            <a:r>
              <a:rPr lang="en-US"/>
              <a:t> </a:t>
            </a:r>
            <a:r>
              <a:rPr lang="en-US" err="1"/>
              <a:t>الاختبار</a:t>
            </a:r>
            <a:r>
              <a:rPr lang="en-US"/>
              <a:t>؟ </a:t>
            </a:r>
            <a:r>
              <a:rPr lang="en-US" err="1"/>
              <a:t>وكيف</a:t>
            </a:r>
            <a:r>
              <a:rPr lang="en-US"/>
              <a:t> </a:t>
            </a:r>
            <a:r>
              <a:rPr lang="en-US" err="1"/>
              <a:t>تختبرهم</a:t>
            </a:r>
            <a:r>
              <a:rPr lang="en-US"/>
              <a:t>؟</a:t>
            </a:r>
          </a:p>
          <a:p>
            <a:pPr algn="r"/>
            <a:br>
              <a:rPr lang="en-US"/>
            </a:br>
            <a:endParaRPr lang="en-US"/>
          </a:p>
          <a:p>
            <a:pPr algn="r"/>
            <a:r>
              <a:rPr lang="en-US" err="1"/>
              <a:t>تذكر</a:t>
            </a:r>
            <a:r>
              <a:rPr lang="en-US"/>
              <a:t> </a:t>
            </a:r>
            <a:r>
              <a:rPr lang="en-US" err="1"/>
              <a:t>أنه</a:t>
            </a:r>
            <a:r>
              <a:rPr lang="en-US"/>
              <a:t> </a:t>
            </a:r>
            <a:r>
              <a:rPr lang="en-US" err="1"/>
              <a:t>عندما</a:t>
            </a:r>
            <a:r>
              <a:rPr lang="en-US"/>
              <a:t> </a:t>
            </a:r>
            <a:r>
              <a:rPr lang="en-US" err="1"/>
              <a:t>لا</a:t>
            </a:r>
            <a:r>
              <a:rPr lang="en-US"/>
              <a:t> </a:t>
            </a:r>
            <a:r>
              <a:rPr lang="en-US" err="1"/>
              <a:t>يكون</a:t>
            </a:r>
            <a:r>
              <a:rPr lang="en-US"/>
              <a:t> </a:t>
            </a:r>
            <a:r>
              <a:rPr lang="en-US" err="1"/>
              <a:t>هناك</a:t>
            </a:r>
            <a:r>
              <a:rPr lang="en-US"/>
              <a:t> </a:t>
            </a:r>
            <a:r>
              <a:rPr lang="en-US" err="1"/>
              <a:t>تفشي</a:t>
            </a:r>
            <a:r>
              <a:rPr lang="en-US"/>
              <a:t> </a:t>
            </a:r>
            <a:r>
              <a:rPr lang="en-US" err="1"/>
              <a:t>في</a:t>
            </a:r>
            <a:r>
              <a:rPr lang="en-US"/>
              <a:t> </a:t>
            </a:r>
            <a:r>
              <a:rPr lang="en-US" err="1"/>
              <a:t>المنطقة</a:t>
            </a:r>
            <a:r>
              <a:rPr lang="en-US"/>
              <a:t>، </a:t>
            </a:r>
            <a:r>
              <a:rPr lang="en-US" err="1"/>
              <a:t>فإن</a:t>
            </a:r>
            <a:r>
              <a:rPr lang="en-US"/>
              <a:t> </a:t>
            </a:r>
            <a:r>
              <a:rPr lang="en-US" err="1"/>
              <a:t>هدفنا</a:t>
            </a:r>
            <a:r>
              <a:rPr lang="en-US"/>
              <a:t> </a:t>
            </a:r>
            <a:r>
              <a:rPr lang="en-US" err="1"/>
              <a:t>هو</a:t>
            </a:r>
            <a:r>
              <a:rPr lang="en-US"/>
              <a:t> </a:t>
            </a:r>
            <a:r>
              <a:rPr lang="en-US" err="1"/>
              <a:t>البحث</a:t>
            </a:r>
            <a:r>
              <a:rPr lang="en-US"/>
              <a:t> </a:t>
            </a:r>
            <a:r>
              <a:rPr lang="en-US" err="1"/>
              <a:t>عن</a:t>
            </a:r>
            <a:r>
              <a:rPr lang="en-US"/>
              <a:t> </a:t>
            </a:r>
            <a:r>
              <a:rPr lang="en-US" err="1"/>
              <a:t>الحالة</a:t>
            </a:r>
            <a:r>
              <a:rPr lang="en-US"/>
              <a:t> </a:t>
            </a:r>
            <a:r>
              <a:rPr lang="en-US" err="1"/>
              <a:t>الأولى</a:t>
            </a:r>
            <a:r>
              <a:rPr lang="en-US"/>
              <a:t> </a:t>
            </a:r>
            <a:r>
              <a:rPr lang="en-US" err="1"/>
              <a:t>وتأكيد</a:t>
            </a:r>
            <a:r>
              <a:rPr lang="en-US"/>
              <a:t> </a:t>
            </a:r>
            <a:r>
              <a:rPr lang="en-US" err="1"/>
              <a:t>تفشي</a:t>
            </a:r>
            <a:r>
              <a:rPr lang="en-US"/>
              <a:t> </a:t>
            </a:r>
            <a:r>
              <a:rPr lang="en-US" err="1"/>
              <a:t>المرض</a:t>
            </a:r>
            <a:r>
              <a:rPr lang="en-US"/>
              <a:t> </a:t>
            </a:r>
            <a:r>
              <a:rPr lang="en-US" err="1"/>
              <a:t>في</a:t>
            </a:r>
            <a:r>
              <a:rPr lang="en-US"/>
              <a:t> </a:t>
            </a:r>
            <a:r>
              <a:rPr lang="en-US" err="1"/>
              <a:t>أقرب</a:t>
            </a:r>
            <a:r>
              <a:rPr lang="en-US"/>
              <a:t> </a:t>
            </a:r>
            <a:r>
              <a:rPr lang="en-US" err="1"/>
              <a:t>وقت</a:t>
            </a:r>
            <a:r>
              <a:rPr lang="en-US"/>
              <a:t> </a:t>
            </a:r>
            <a:r>
              <a:rPr lang="en-US" err="1"/>
              <a:t>ممكن</a:t>
            </a:r>
            <a:r>
              <a:rPr lang="en-US"/>
              <a:t> </a:t>
            </a:r>
            <a:r>
              <a:rPr lang="en-US" err="1"/>
              <a:t>حتى</a:t>
            </a:r>
            <a:r>
              <a:rPr lang="en-US"/>
              <a:t> </a:t>
            </a:r>
            <a:r>
              <a:rPr lang="en-US" err="1"/>
              <a:t>يمكن</a:t>
            </a:r>
            <a:r>
              <a:rPr lang="en-US"/>
              <a:t> </a:t>
            </a:r>
            <a:r>
              <a:rPr lang="en-US" err="1"/>
              <a:t>اتخاذ</a:t>
            </a:r>
            <a:r>
              <a:rPr lang="en-US"/>
              <a:t> </a:t>
            </a:r>
            <a:r>
              <a:rPr lang="en-US" err="1"/>
              <a:t>الإجراءات</a:t>
            </a:r>
            <a:r>
              <a:rPr lang="en-US"/>
              <a:t> </a:t>
            </a:r>
            <a:r>
              <a:rPr lang="en-US" err="1"/>
              <a:t>بسرعة</a:t>
            </a:r>
            <a:r>
              <a:rPr lang="en-US"/>
              <a:t> </a:t>
            </a:r>
            <a:r>
              <a:rPr lang="en-US" err="1"/>
              <a:t>في</a:t>
            </a:r>
            <a:r>
              <a:rPr lang="en-US"/>
              <a:t> </a:t>
            </a:r>
            <a:r>
              <a:rPr lang="en-US" err="1"/>
              <a:t>المجتمع</a:t>
            </a:r>
            <a:r>
              <a:rPr lang="en-US"/>
              <a:t> </a:t>
            </a:r>
            <a:r>
              <a:rPr lang="en-US" err="1"/>
              <a:t>للحصول</a:t>
            </a:r>
            <a:r>
              <a:rPr lang="en-US"/>
              <a:t> </a:t>
            </a:r>
            <a:r>
              <a:rPr lang="en-US" err="1"/>
              <a:t>على</a:t>
            </a:r>
            <a:r>
              <a:rPr lang="en-US"/>
              <a:t> </a:t>
            </a:r>
            <a:r>
              <a:rPr lang="en-US" err="1"/>
              <a:t>فرصة</a:t>
            </a:r>
            <a:r>
              <a:rPr lang="en-US"/>
              <a:t> </a:t>
            </a:r>
            <a:r>
              <a:rPr lang="en-US" err="1"/>
              <a:t>أفضل</a:t>
            </a:r>
            <a:r>
              <a:rPr lang="en-US"/>
              <a:t> </a:t>
            </a:r>
            <a:r>
              <a:rPr lang="en-US" err="1"/>
              <a:t>لوقف</a:t>
            </a:r>
            <a:r>
              <a:rPr lang="en-US"/>
              <a:t> </a:t>
            </a:r>
            <a:r>
              <a:rPr lang="en-US" err="1"/>
              <a:t>تفشي</a:t>
            </a:r>
            <a:r>
              <a:rPr lang="en-US"/>
              <a:t> </a:t>
            </a:r>
            <a:r>
              <a:rPr lang="en-US" err="1"/>
              <a:t>المرض</a:t>
            </a:r>
            <a:r>
              <a:rPr lang="en-US"/>
              <a:t> </a:t>
            </a:r>
            <a:r>
              <a:rPr lang="en-US" err="1"/>
              <a:t>مبكرًا</a:t>
            </a:r>
            <a:r>
              <a:rPr lang="en-US"/>
              <a:t> </a:t>
            </a:r>
            <a:r>
              <a:rPr lang="en-US" err="1"/>
              <a:t>أو</a:t>
            </a:r>
            <a:r>
              <a:rPr lang="en-US"/>
              <a:t> </a:t>
            </a:r>
            <a:r>
              <a:rPr lang="en-US" err="1"/>
              <a:t>الحد</a:t>
            </a:r>
            <a:r>
              <a:rPr lang="en-US"/>
              <a:t> </a:t>
            </a:r>
            <a:r>
              <a:rPr lang="en-US" err="1"/>
              <a:t>من</a:t>
            </a:r>
            <a:r>
              <a:rPr lang="en-US"/>
              <a:t> </a:t>
            </a:r>
            <a:r>
              <a:rPr lang="en-US" err="1"/>
              <a:t>انتشاره</a:t>
            </a:r>
            <a:r>
              <a:rPr lang="en-US"/>
              <a:t> </a:t>
            </a:r>
            <a:r>
              <a:rPr lang="en-US" err="1"/>
              <a:t>من</a:t>
            </a:r>
            <a:r>
              <a:rPr lang="en-US"/>
              <a:t> </a:t>
            </a:r>
            <a:r>
              <a:rPr lang="en-US" err="1"/>
              <a:t>خلال</a:t>
            </a:r>
            <a:r>
              <a:rPr lang="en-US"/>
              <a:t> </a:t>
            </a:r>
            <a:r>
              <a:rPr lang="en-US" err="1"/>
              <a:t>التدخلات</a:t>
            </a:r>
            <a:r>
              <a:rPr lang="en-US"/>
              <a:t> </a:t>
            </a:r>
            <a:r>
              <a:rPr lang="en-US" err="1"/>
              <a:t>مثل</a:t>
            </a:r>
            <a:r>
              <a:rPr lang="en-US"/>
              <a:t> </a:t>
            </a:r>
            <a:r>
              <a:rPr lang="en-US" err="1"/>
              <a:t>توفير</a:t>
            </a:r>
            <a:r>
              <a:rPr lang="en-US"/>
              <a:t> </a:t>
            </a:r>
            <a:r>
              <a:rPr lang="en-US" err="1"/>
              <a:t>مياه</a:t>
            </a:r>
            <a:r>
              <a:rPr lang="en-US"/>
              <a:t> </a:t>
            </a:r>
            <a:r>
              <a:rPr lang="en-US" err="1"/>
              <a:t>الشرب</a:t>
            </a:r>
            <a:r>
              <a:rPr lang="en-US"/>
              <a:t> </a:t>
            </a:r>
            <a:r>
              <a:rPr lang="en-US" err="1"/>
              <a:t>النظيفة</a:t>
            </a:r>
            <a:r>
              <a:rPr lang="en-US"/>
              <a:t> </a:t>
            </a:r>
            <a:r>
              <a:rPr lang="en-US" err="1"/>
              <a:t>أو</a:t>
            </a:r>
            <a:r>
              <a:rPr lang="en-US"/>
              <a:t> </a:t>
            </a:r>
            <a:r>
              <a:rPr lang="en-US" err="1"/>
              <a:t>حتى</a:t>
            </a:r>
            <a:r>
              <a:rPr lang="en-US"/>
              <a:t> </a:t>
            </a:r>
            <a:r>
              <a:rPr lang="en-US" err="1"/>
              <a:t>لقاحات</a:t>
            </a:r>
            <a:r>
              <a:rPr lang="en-US"/>
              <a:t> </a:t>
            </a:r>
            <a:r>
              <a:rPr lang="en-US" err="1"/>
              <a:t>الكوليرا</a:t>
            </a:r>
          </a:p>
          <a:p>
            <a:pPr algn="r"/>
            <a:r>
              <a:rPr lang="en-US" err="1"/>
              <a:t>للقيام</a:t>
            </a:r>
            <a:r>
              <a:rPr lang="en-US"/>
              <a:t> </a:t>
            </a:r>
            <a:r>
              <a:rPr lang="en-US" err="1"/>
              <a:t>بذلك</a:t>
            </a:r>
            <a:r>
              <a:rPr lang="en-US"/>
              <a:t>، </a:t>
            </a:r>
            <a:r>
              <a:rPr lang="en-US" err="1"/>
              <a:t>سيُطلب</a:t>
            </a:r>
            <a:r>
              <a:rPr lang="en-US"/>
              <a:t> </a:t>
            </a:r>
            <a:r>
              <a:rPr lang="en-US" err="1"/>
              <a:t>منك</a:t>
            </a:r>
            <a:r>
              <a:rPr lang="en-US"/>
              <a:t> </a:t>
            </a:r>
            <a:r>
              <a:rPr lang="en-US" err="1"/>
              <a:t>أخذ</a:t>
            </a:r>
            <a:r>
              <a:rPr lang="en-US"/>
              <a:t> </a:t>
            </a:r>
            <a:r>
              <a:rPr lang="en-US" err="1"/>
              <a:t>عينات</a:t>
            </a:r>
            <a:r>
              <a:rPr lang="en-US"/>
              <a:t> </a:t>
            </a:r>
            <a:r>
              <a:rPr lang="en-US" err="1"/>
              <a:t>واختبار</a:t>
            </a:r>
            <a:r>
              <a:rPr lang="en-US"/>
              <a:t> </a:t>
            </a:r>
            <a:r>
              <a:rPr lang="en-US" err="1"/>
              <a:t>جميع</a:t>
            </a:r>
            <a:r>
              <a:rPr lang="en-US"/>
              <a:t> </a:t>
            </a:r>
            <a:r>
              <a:rPr lang="en-US" err="1"/>
              <a:t>الحالات</a:t>
            </a:r>
            <a:r>
              <a:rPr lang="en-US"/>
              <a:t> </a:t>
            </a:r>
            <a:r>
              <a:rPr lang="en-US" err="1"/>
              <a:t>المشتبه</a:t>
            </a:r>
            <a:r>
              <a:rPr lang="en-US"/>
              <a:t> </a:t>
            </a:r>
            <a:r>
              <a:rPr lang="en-US" err="1"/>
              <a:t>بها</a:t>
            </a:r>
            <a:r>
              <a:rPr lang="en-US"/>
              <a:t> </a:t>
            </a:r>
            <a:r>
              <a:rPr lang="en-US" err="1"/>
              <a:t>للعثور</a:t>
            </a:r>
            <a:r>
              <a:rPr lang="en-US"/>
              <a:t> </a:t>
            </a:r>
            <a:r>
              <a:rPr lang="en-US" err="1"/>
              <a:t>بسرعة</a:t>
            </a:r>
            <a:r>
              <a:rPr lang="en-US"/>
              <a:t> </a:t>
            </a:r>
            <a:r>
              <a:rPr lang="en-US" err="1"/>
              <a:t>على</a:t>
            </a:r>
            <a:r>
              <a:rPr lang="en-US"/>
              <a:t> </a:t>
            </a:r>
            <a:r>
              <a:rPr lang="en-US" err="1"/>
              <a:t>أول</a:t>
            </a:r>
            <a:r>
              <a:rPr lang="en-US"/>
              <a:t> </a:t>
            </a:r>
            <a:r>
              <a:rPr lang="en-US" err="1"/>
              <a:t>دليل</a:t>
            </a:r>
            <a:r>
              <a:rPr lang="en-US"/>
              <a:t> </a:t>
            </a:r>
            <a:r>
              <a:rPr lang="en-US" err="1"/>
              <a:t>على</a:t>
            </a:r>
            <a:r>
              <a:rPr lang="en-US"/>
              <a:t> </a:t>
            </a:r>
            <a:r>
              <a:rPr lang="en-US" err="1"/>
              <a:t>تفشي</a:t>
            </a:r>
            <a:r>
              <a:rPr lang="en-US"/>
              <a:t> </a:t>
            </a:r>
            <a:r>
              <a:rPr lang="en-US" err="1"/>
              <a:t>جديد</a:t>
            </a:r>
          </a:p>
          <a:p>
            <a:pPr algn="r"/>
            <a:r>
              <a:rPr lang="en-US"/>
              <a:t> </a:t>
            </a:r>
          </a:p>
          <a:p>
            <a:pPr algn="r"/>
            <a:r>
              <a:rPr lang="en-US" err="1"/>
              <a:t>إذا</a:t>
            </a:r>
            <a:r>
              <a:rPr lang="en-US"/>
              <a:t> </a:t>
            </a:r>
            <a:r>
              <a:rPr lang="en-US" err="1"/>
              <a:t>كنت</a:t>
            </a:r>
            <a:r>
              <a:rPr lang="en-US"/>
              <a:t> </a:t>
            </a:r>
            <a:r>
              <a:rPr lang="en-US" err="1"/>
              <a:t>في</a:t>
            </a:r>
            <a:r>
              <a:rPr lang="en-US"/>
              <a:t> </a:t>
            </a:r>
            <a:r>
              <a:rPr lang="en-US" err="1"/>
              <a:t>منطقة</a:t>
            </a:r>
            <a:r>
              <a:rPr lang="en-US"/>
              <a:t> </a:t>
            </a:r>
            <a:r>
              <a:rPr lang="en-US" err="1"/>
              <a:t>يوجد</a:t>
            </a:r>
            <a:r>
              <a:rPr lang="en-US"/>
              <a:t> </a:t>
            </a:r>
            <a:r>
              <a:rPr lang="en-US" err="1"/>
              <a:t>بها</a:t>
            </a:r>
            <a:r>
              <a:rPr lang="en-US"/>
              <a:t> </a:t>
            </a:r>
            <a:r>
              <a:rPr lang="en-US" err="1"/>
              <a:t>تفشي</a:t>
            </a:r>
            <a:r>
              <a:rPr lang="en-US"/>
              <a:t> </a:t>
            </a:r>
            <a:r>
              <a:rPr lang="en-US" err="1"/>
              <a:t>مستمر</a:t>
            </a:r>
            <a:r>
              <a:rPr lang="en-US"/>
              <a:t> </a:t>
            </a:r>
            <a:r>
              <a:rPr lang="en-US" err="1"/>
              <a:t>للكوليرا</a:t>
            </a:r>
            <a:r>
              <a:rPr lang="en-US"/>
              <a:t>، </a:t>
            </a:r>
            <a:r>
              <a:rPr lang="en-US" err="1"/>
              <a:t>فلن</a:t>
            </a:r>
            <a:r>
              <a:rPr lang="en-US"/>
              <a:t> </a:t>
            </a:r>
            <a:r>
              <a:rPr lang="en-US" err="1"/>
              <a:t>تكون</a:t>
            </a:r>
            <a:r>
              <a:rPr lang="en-US"/>
              <a:t> </a:t>
            </a:r>
            <a:r>
              <a:rPr lang="en-US" err="1"/>
              <a:t>هناك</a:t>
            </a:r>
            <a:r>
              <a:rPr lang="en-US"/>
              <a:t> </a:t>
            </a:r>
            <a:r>
              <a:rPr lang="en-US" err="1"/>
              <a:t>حاجة</a:t>
            </a:r>
            <a:r>
              <a:rPr lang="en-US"/>
              <a:t> </a:t>
            </a:r>
            <a:r>
              <a:rPr lang="en-US" err="1"/>
              <a:t>بعد</a:t>
            </a:r>
            <a:r>
              <a:rPr lang="en-US"/>
              <a:t> </a:t>
            </a:r>
            <a:r>
              <a:rPr lang="en-US" err="1"/>
              <a:t>الآن</a:t>
            </a:r>
            <a:r>
              <a:rPr lang="en-US"/>
              <a:t> </a:t>
            </a:r>
            <a:r>
              <a:rPr lang="en-US" err="1"/>
              <a:t>لاختبار</a:t>
            </a:r>
            <a:r>
              <a:rPr lang="en-US"/>
              <a:t> </a:t>
            </a:r>
            <a:r>
              <a:rPr lang="en-US" err="1"/>
              <a:t>جميع</a:t>
            </a:r>
            <a:r>
              <a:rPr lang="en-US"/>
              <a:t> </a:t>
            </a:r>
            <a:r>
              <a:rPr lang="en-US" err="1"/>
              <a:t>الحالات</a:t>
            </a:r>
            <a:r>
              <a:rPr lang="en-US"/>
              <a:t>. </a:t>
            </a:r>
            <a:r>
              <a:rPr lang="en-US" err="1"/>
              <a:t>ومع</a:t>
            </a:r>
            <a:r>
              <a:rPr lang="en-US"/>
              <a:t> </a:t>
            </a:r>
            <a:r>
              <a:rPr lang="en-US" err="1"/>
              <a:t>ذلك</a:t>
            </a:r>
            <a:r>
              <a:rPr lang="en-US"/>
              <a:t>، </a:t>
            </a:r>
            <a:r>
              <a:rPr lang="en-US" err="1"/>
              <a:t>فإن</a:t>
            </a:r>
            <a:r>
              <a:rPr lang="en-US"/>
              <a:t> </a:t>
            </a:r>
            <a:r>
              <a:rPr lang="en-US" err="1"/>
              <a:t>اختبار</a:t>
            </a:r>
            <a:r>
              <a:rPr lang="en-US"/>
              <a:t> </a:t>
            </a:r>
            <a:r>
              <a:rPr lang="en-US" err="1"/>
              <a:t>جزء</a:t>
            </a:r>
            <a:r>
              <a:rPr lang="en-US"/>
              <a:t> </a:t>
            </a:r>
            <a:r>
              <a:rPr lang="en-US" err="1"/>
              <a:t>من</a:t>
            </a:r>
            <a:r>
              <a:rPr lang="en-US"/>
              <a:t> </a:t>
            </a:r>
            <a:r>
              <a:rPr lang="en-US" err="1"/>
              <a:t>الحالات</a:t>
            </a:r>
            <a:r>
              <a:rPr lang="en-US"/>
              <a:t> </a:t>
            </a:r>
            <a:r>
              <a:rPr lang="en-US" err="1"/>
              <a:t>المشتبه</a:t>
            </a:r>
            <a:r>
              <a:rPr lang="en-US"/>
              <a:t> </a:t>
            </a:r>
            <a:r>
              <a:rPr lang="en-US" err="1"/>
              <a:t>بها</a:t>
            </a:r>
            <a:r>
              <a:rPr lang="en-US"/>
              <a:t> </a:t>
            </a:r>
            <a:r>
              <a:rPr lang="en-US" err="1"/>
              <a:t>سيساعد</a:t>
            </a:r>
            <a:r>
              <a:rPr lang="en-US"/>
              <a:t> </a:t>
            </a:r>
            <a:r>
              <a:rPr lang="en-US" err="1"/>
              <a:t>في</a:t>
            </a:r>
            <a:r>
              <a:rPr lang="en-US"/>
              <a:t> </a:t>
            </a:r>
            <a:r>
              <a:rPr lang="en-US" err="1"/>
              <a:t>مراقبة</a:t>
            </a:r>
            <a:r>
              <a:rPr lang="en-US"/>
              <a:t> </a:t>
            </a:r>
            <a:r>
              <a:rPr lang="en-US" err="1"/>
              <a:t>تطور</a:t>
            </a:r>
            <a:r>
              <a:rPr lang="en-US"/>
              <a:t> </a:t>
            </a:r>
            <a:r>
              <a:rPr lang="en-US" err="1"/>
              <a:t>تفشي</a:t>
            </a:r>
            <a:r>
              <a:rPr lang="en-US"/>
              <a:t> </a:t>
            </a:r>
            <a:r>
              <a:rPr lang="en-US" err="1"/>
              <a:t>المرض</a:t>
            </a:r>
            <a:r>
              <a:rPr lang="en-US"/>
              <a:t>، </a:t>
            </a:r>
            <a:r>
              <a:rPr lang="en-US" err="1"/>
              <a:t>على</a:t>
            </a:r>
            <a:r>
              <a:rPr lang="en-US"/>
              <a:t> </a:t>
            </a:r>
            <a:r>
              <a:rPr lang="en-US" err="1"/>
              <a:t>سبيل</a:t>
            </a:r>
            <a:r>
              <a:rPr lang="en-US"/>
              <a:t> </a:t>
            </a:r>
            <a:r>
              <a:rPr lang="en-US" err="1"/>
              <a:t>المثال</a:t>
            </a:r>
            <a:r>
              <a:rPr lang="en-US"/>
              <a:t> </a:t>
            </a:r>
            <a:r>
              <a:rPr lang="en-US" err="1"/>
              <a:t>لمعرفة</a:t>
            </a:r>
            <a:r>
              <a:rPr lang="en-US"/>
              <a:t> </a:t>
            </a:r>
            <a:r>
              <a:rPr lang="en-US" err="1"/>
              <a:t>ما</a:t>
            </a:r>
            <a:r>
              <a:rPr lang="en-US"/>
              <a:t> </a:t>
            </a:r>
            <a:r>
              <a:rPr lang="en-US" err="1"/>
              <a:t>إذا</a:t>
            </a:r>
            <a:r>
              <a:rPr lang="en-US"/>
              <a:t> </a:t>
            </a:r>
            <a:r>
              <a:rPr lang="en-US" err="1"/>
              <a:t>كان</a:t>
            </a:r>
            <a:r>
              <a:rPr lang="en-US"/>
              <a:t> </a:t>
            </a:r>
            <a:r>
              <a:rPr lang="en-US" err="1"/>
              <a:t>عدد</a:t>
            </a:r>
            <a:r>
              <a:rPr lang="en-US"/>
              <a:t> </a:t>
            </a:r>
            <a:r>
              <a:rPr lang="en-US" err="1"/>
              <a:t>الحالات</a:t>
            </a:r>
            <a:r>
              <a:rPr lang="en-US"/>
              <a:t> </a:t>
            </a:r>
            <a:r>
              <a:rPr lang="en-US" err="1"/>
              <a:t>في</a:t>
            </a:r>
            <a:r>
              <a:rPr lang="en-US"/>
              <a:t> </a:t>
            </a:r>
            <a:r>
              <a:rPr lang="en-US" err="1"/>
              <a:t>ارتفاع</a:t>
            </a:r>
            <a:r>
              <a:rPr lang="en-US"/>
              <a:t> </a:t>
            </a:r>
            <a:r>
              <a:rPr lang="en-US" err="1"/>
              <a:t>أو</a:t>
            </a:r>
            <a:r>
              <a:rPr lang="en-US"/>
              <a:t> </a:t>
            </a:r>
            <a:r>
              <a:rPr lang="en-US" err="1"/>
              <a:t>انخفاض</a:t>
            </a:r>
            <a:r>
              <a:rPr lang="en-US"/>
              <a:t>، </a:t>
            </a:r>
            <a:r>
              <a:rPr lang="en-US" err="1"/>
              <a:t>أو</a:t>
            </a:r>
            <a:r>
              <a:rPr lang="en-US"/>
              <a:t> </a:t>
            </a:r>
            <a:r>
              <a:rPr lang="en-US" err="1"/>
              <a:t>ما</a:t>
            </a:r>
            <a:r>
              <a:rPr lang="en-US"/>
              <a:t> </a:t>
            </a:r>
            <a:r>
              <a:rPr lang="en-US" err="1"/>
              <a:t>إذا</a:t>
            </a:r>
            <a:r>
              <a:rPr lang="en-US"/>
              <a:t> </a:t>
            </a:r>
            <a:r>
              <a:rPr lang="en-US" err="1"/>
              <a:t>كان</a:t>
            </a:r>
            <a:r>
              <a:rPr lang="en-US"/>
              <a:t> </a:t>
            </a:r>
            <a:r>
              <a:rPr lang="en-US" err="1"/>
              <a:t>تفشي</a:t>
            </a:r>
            <a:r>
              <a:rPr lang="en-US"/>
              <a:t> </a:t>
            </a:r>
            <a:r>
              <a:rPr lang="en-US" err="1"/>
              <a:t>المرض</a:t>
            </a:r>
            <a:r>
              <a:rPr lang="en-US"/>
              <a:t> </a:t>
            </a:r>
            <a:r>
              <a:rPr lang="en-US" err="1"/>
              <a:t>ينتشر</a:t>
            </a:r>
            <a:r>
              <a:rPr lang="en-US"/>
              <a:t> </a:t>
            </a:r>
            <a:r>
              <a:rPr lang="en-US" err="1"/>
              <a:t>إلى</a:t>
            </a:r>
            <a:r>
              <a:rPr lang="en-US"/>
              <a:t> </a:t>
            </a:r>
            <a:r>
              <a:rPr lang="en-US" err="1"/>
              <a:t>مجتمعات</a:t>
            </a:r>
            <a:r>
              <a:rPr lang="en-US"/>
              <a:t> </a:t>
            </a:r>
            <a:r>
              <a:rPr lang="en-US" err="1"/>
              <a:t>جديدة</a:t>
            </a:r>
            <a:r>
              <a:rPr lang="en-US"/>
              <a:t>. </a:t>
            </a:r>
            <a:r>
              <a:rPr lang="en-US" err="1"/>
              <a:t>كما</a:t>
            </a:r>
            <a:r>
              <a:rPr lang="en-US"/>
              <a:t> </a:t>
            </a:r>
            <a:r>
              <a:rPr lang="en-US" err="1"/>
              <a:t>أن</a:t>
            </a:r>
            <a:r>
              <a:rPr lang="en-US"/>
              <a:t> </a:t>
            </a:r>
            <a:r>
              <a:rPr lang="en-US" err="1"/>
              <a:t>اختبار</a:t>
            </a:r>
            <a:r>
              <a:rPr lang="en-US"/>
              <a:t> </a:t>
            </a:r>
            <a:r>
              <a:rPr lang="en-US" err="1"/>
              <a:t>والحصول</a:t>
            </a:r>
            <a:r>
              <a:rPr lang="en-US"/>
              <a:t> </a:t>
            </a:r>
            <a:r>
              <a:rPr lang="en-US" err="1"/>
              <a:t>على</a:t>
            </a:r>
            <a:r>
              <a:rPr lang="en-US"/>
              <a:t> </a:t>
            </a:r>
            <a:r>
              <a:rPr lang="en-US" err="1"/>
              <a:t>عينات</a:t>
            </a:r>
            <a:r>
              <a:rPr lang="en-US"/>
              <a:t> </a:t>
            </a:r>
            <a:r>
              <a:rPr lang="en-US" err="1"/>
              <a:t>من</a:t>
            </a:r>
            <a:r>
              <a:rPr lang="en-US"/>
              <a:t> </a:t>
            </a:r>
            <a:r>
              <a:rPr lang="en-US" err="1"/>
              <a:t>عدد</a:t>
            </a:r>
            <a:r>
              <a:rPr lang="en-US"/>
              <a:t> </a:t>
            </a:r>
            <a:r>
              <a:rPr lang="en-US" err="1"/>
              <a:t>قليل</a:t>
            </a:r>
            <a:r>
              <a:rPr lang="en-US"/>
              <a:t> </a:t>
            </a:r>
            <a:r>
              <a:rPr lang="en-US" err="1"/>
              <a:t>من</a:t>
            </a:r>
            <a:r>
              <a:rPr lang="en-US"/>
              <a:t> </a:t>
            </a:r>
            <a:r>
              <a:rPr lang="en-US" err="1"/>
              <a:t>الحالات</a:t>
            </a:r>
            <a:r>
              <a:rPr lang="en-US"/>
              <a:t> </a:t>
            </a:r>
            <a:r>
              <a:rPr lang="en-US" err="1"/>
              <a:t>سيساعد</a:t>
            </a:r>
            <a:r>
              <a:rPr lang="en-US"/>
              <a:t> </a:t>
            </a:r>
            <a:r>
              <a:rPr lang="en-US" err="1"/>
              <a:t>المختبر</a:t>
            </a:r>
            <a:r>
              <a:rPr lang="en-US"/>
              <a:t> </a:t>
            </a:r>
            <a:r>
              <a:rPr lang="en-US" err="1"/>
              <a:t>أيضًا</a:t>
            </a:r>
            <a:r>
              <a:rPr lang="en-US"/>
              <a:t> </a:t>
            </a:r>
            <a:r>
              <a:rPr lang="en-US" err="1"/>
              <a:t>على</a:t>
            </a:r>
            <a:r>
              <a:rPr lang="en-US"/>
              <a:t> </a:t>
            </a:r>
            <a:r>
              <a:rPr lang="en-US" err="1"/>
              <a:t>التحقق</a:t>
            </a:r>
            <a:r>
              <a:rPr lang="en-US"/>
              <a:t> </a:t>
            </a:r>
            <a:r>
              <a:rPr lang="en-US" err="1"/>
              <a:t>من</a:t>
            </a:r>
            <a:r>
              <a:rPr lang="en-US"/>
              <a:t> </a:t>
            </a:r>
            <a:r>
              <a:rPr lang="en-US" err="1"/>
              <a:t>أن</a:t>
            </a:r>
            <a:r>
              <a:rPr lang="en-US"/>
              <a:t> </a:t>
            </a:r>
            <a:r>
              <a:rPr lang="en-US" err="1"/>
              <a:t>السلالة</a:t>
            </a:r>
            <a:r>
              <a:rPr lang="en-US"/>
              <a:t> </a:t>
            </a:r>
            <a:r>
              <a:rPr lang="en-US" err="1"/>
              <a:t>لا</a:t>
            </a:r>
            <a:r>
              <a:rPr lang="en-US"/>
              <a:t> </a:t>
            </a:r>
            <a:r>
              <a:rPr lang="en-US" err="1"/>
              <a:t>تتغير</a:t>
            </a:r>
            <a:r>
              <a:rPr lang="en-US"/>
              <a:t> </a:t>
            </a:r>
            <a:r>
              <a:rPr lang="en-US" err="1"/>
              <a:t>بمرور</a:t>
            </a:r>
            <a:r>
              <a:rPr lang="en-US"/>
              <a:t> </a:t>
            </a:r>
            <a:r>
              <a:rPr lang="en-US" err="1"/>
              <a:t>الوقت</a:t>
            </a:r>
          </a:p>
          <a:p>
            <a:pPr marL="0" indent="0" algn="r"/>
            <a:r>
              <a:rPr lang="en-US" err="1"/>
              <a:t>في</a:t>
            </a:r>
            <a:r>
              <a:rPr lang="en-US"/>
              <a:t> </a:t>
            </a:r>
            <a:r>
              <a:rPr lang="en-US" err="1"/>
              <a:t>هذه</a:t>
            </a:r>
            <a:r>
              <a:rPr lang="en-US"/>
              <a:t> </a:t>
            </a:r>
            <a:r>
              <a:rPr lang="en-US" err="1"/>
              <a:t>المناطق</a:t>
            </a:r>
            <a:r>
              <a:rPr lang="en-US"/>
              <a:t>، </a:t>
            </a:r>
            <a:r>
              <a:rPr lang="en-US" err="1"/>
              <a:t>سيُطلب</a:t>
            </a:r>
            <a:r>
              <a:rPr lang="en-US"/>
              <a:t> </a:t>
            </a:r>
            <a:r>
              <a:rPr lang="en-US" err="1"/>
              <a:t>منك</a:t>
            </a:r>
            <a:r>
              <a:rPr lang="en-US"/>
              <a:t> </a:t>
            </a:r>
            <a:r>
              <a:rPr lang="en-US" err="1"/>
              <a:t>اختبار</a:t>
            </a:r>
            <a:r>
              <a:rPr lang="en-US"/>
              <a:t> </a:t>
            </a:r>
            <a:r>
              <a:rPr lang="en-US" err="1"/>
              <a:t>جزء</a:t>
            </a:r>
            <a:r>
              <a:rPr lang="en-US"/>
              <a:t> </a:t>
            </a:r>
            <a:r>
              <a:rPr lang="en-US" err="1"/>
              <a:t>أو</a:t>
            </a:r>
            <a:r>
              <a:rPr lang="en-US"/>
              <a:t> </a:t>
            </a:r>
            <a:r>
              <a:rPr lang="en-US" err="1"/>
              <a:t>مجموعة</a:t>
            </a:r>
            <a:r>
              <a:rPr lang="en-US"/>
              <a:t> </a:t>
            </a:r>
            <a:r>
              <a:rPr lang="en-US" err="1"/>
              <a:t>فرعية</a:t>
            </a:r>
            <a:r>
              <a:rPr lang="en-US"/>
              <a:t> </a:t>
            </a:r>
            <a:r>
              <a:rPr lang="en-US" err="1"/>
              <a:t>من</a:t>
            </a:r>
            <a:r>
              <a:rPr lang="en-US"/>
              <a:t> </a:t>
            </a:r>
            <a:r>
              <a:rPr lang="en-US" err="1"/>
              <a:t>الحالات</a:t>
            </a:r>
            <a:r>
              <a:rPr lang="en-US"/>
              <a:t> </a:t>
            </a:r>
            <a:r>
              <a:rPr lang="en-US" err="1"/>
              <a:t>المشتبه</a:t>
            </a:r>
            <a:r>
              <a:rPr lang="en-US"/>
              <a:t> </a:t>
            </a:r>
            <a:r>
              <a:rPr lang="en-US" err="1"/>
              <a:t>بها</a:t>
            </a: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25685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يتم</a:t>
            </a:r>
            <a:r>
              <a:rPr lang="en-US"/>
              <a:t> </a:t>
            </a:r>
            <a:r>
              <a:rPr lang="en-US" err="1"/>
              <a:t>استخدام</a:t>
            </a:r>
            <a:r>
              <a:rPr lang="en-US"/>
              <a:t> </a:t>
            </a:r>
            <a:r>
              <a:rPr lang="en-US" err="1"/>
              <a:t>التشخيص</a:t>
            </a:r>
            <a:r>
              <a:rPr lang="en-US"/>
              <a:t> </a:t>
            </a:r>
            <a:r>
              <a:rPr lang="en-US" err="1"/>
              <a:t>السريري</a:t>
            </a:r>
            <a:r>
              <a:rPr lang="en-US"/>
              <a:t> </a:t>
            </a:r>
            <a:r>
              <a:rPr lang="en-US" err="1"/>
              <a:t>بناءً</a:t>
            </a:r>
            <a:r>
              <a:rPr lang="en-US"/>
              <a:t> </a:t>
            </a:r>
            <a:r>
              <a:rPr lang="en-US" err="1"/>
              <a:t>على</a:t>
            </a:r>
            <a:r>
              <a:rPr lang="en-US"/>
              <a:t> </a:t>
            </a:r>
            <a:r>
              <a:rPr lang="en-US" err="1"/>
              <a:t>علامات</a:t>
            </a:r>
            <a:r>
              <a:rPr lang="en-US"/>
              <a:t> </a:t>
            </a:r>
            <a:r>
              <a:rPr lang="en-US" err="1"/>
              <a:t>وأعراض</a:t>
            </a:r>
            <a:r>
              <a:rPr lang="en-US"/>
              <a:t> </a:t>
            </a:r>
            <a:r>
              <a:rPr lang="en-US" err="1"/>
              <a:t>المرضى</a:t>
            </a:r>
            <a:r>
              <a:rPr lang="en-US"/>
              <a:t> </a:t>
            </a:r>
            <a:r>
              <a:rPr lang="en-US" err="1"/>
              <a:t>لتحديد</a:t>
            </a:r>
            <a:r>
              <a:rPr lang="en-US"/>
              <a:t> </a:t>
            </a:r>
            <a:r>
              <a:rPr lang="en-US" err="1"/>
              <a:t>الكوليرا</a:t>
            </a:r>
            <a:r>
              <a:rPr lang="en-US"/>
              <a:t> </a:t>
            </a:r>
            <a:r>
              <a:rPr lang="en-US" err="1"/>
              <a:t>المشتبه</a:t>
            </a:r>
            <a:r>
              <a:rPr lang="en-US"/>
              <a:t> </a:t>
            </a:r>
            <a:r>
              <a:rPr lang="en-US" err="1"/>
              <a:t>بها</a:t>
            </a:r>
            <a:r>
              <a:rPr lang="en-US"/>
              <a:t> </a:t>
            </a:r>
            <a:r>
              <a:rPr lang="en-US" err="1"/>
              <a:t>وهذا</a:t>
            </a:r>
            <a:r>
              <a:rPr lang="en-US"/>
              <a:t> </a:t>
            </a:r>
            <a:r>
              <a:rPr lang="en-US" err="1"/>
              <a:t>يكفي</a:t>
            </a:r>
            <a:r>
              <a:rPr lang="en-US"/>
              <a:t> </a:t>
            </a:r>
            <a:r>
              <a:rPr lang="en-US" err="1"/>
              <a:t>لبدء</a:t>
            </a:r>
            <a:r>
              <a:rPr lang="en-US"/>
              <a:t> </a:t>
            </a:r>
            <a:r>
              <a:rPr lang="en-US" err="1"/>
              <a:t>العلاج</a:t>
            </a:r>
          </a:p>
          <a:p>
            <a:pPr algn="r"/>
            <a:br>
              <a:rPr lang="en-US"/>
            </a:br>
            <a:endParaRPr lang="en-US"/>
          </a:p>
          <a:p>
            <a:pPr algn="r"/>
            <a:r>
              <a:rPr lang="en-US" err="1"/>
              <a:t>عندما</a:t>
            </a:r>
            <a:r>
              <a:rPr lang="en-US"/>
              <a:t> </a:t>
            </a:r>
            <a:r>
              <a:rPr lang="en-US" err="1"/>
              <a:t>تكون</a:t>
            </a:r>
            <a:r>
              <a:rPr lang="en-US"/>
              <a:t> </a:t>
            </a:r>
            <a:r>
              <a:rPr lang="en-US" err="1"/>
              <a:t>هناك</a:t>
            </a:r>
            <a:r>
              <a:rPr lang="en-US"/>
              <a:t> </a:t>
            </a:r>
            <a:r>
              <a:rPr lang="en-US" err="1"/>
              <a:t>حاجة</a:t>
            </a:r>
            <a:r>
              <a:rPr lang="en-US"/>
              <a:t> </a:t>
            </a:r>
            <a:r>
              <a:rPr lang="en-US" err="1"/>
              <a:t>إلى</a:t>
            </a:r>
            <a:r>
              <a:rPr lang="en-US"/>
              <a:t> </a:t>
            </a:r>
            <a:r>
              <a:rPr lang="en-US" err="1"/>
              <a:t>إجراء</a:t>
            </a:r>
            <a:r>
              <a:rPr lang="en-US"/>
              <a:t> </a:t>
            </a:r>
            <a:r>
              <a:rPr lang="en-US" err="1"/>
              <a:t>اختبارات</a:t>
            </a:r>
            <a:r>
              <a:rPr lang="en-US"/>
              <a:t> </a:t>
            </a:r>
            <a:r>
              <a:rPr lang="en-US" err="1"/>
              <a:t>معملية</a:t>
            </a:r>
            <a:r>
              <a:rPr lang="en-US"/>
              <a:t>، </a:t>
            </a:r>
            <a:r>
              <a:rPr lang="en-US" err="1"/>
              <a:t>فإن</a:t>
            </a:r>
            <a:r>
              <a:rPr lang="en-US"/>
              <a:t> </a:t>
            </a:r>
            <a:r>
              <a:rPr lang="en-US" err="1"/>
              <a:t>الطرق</a:t>
            </a:r>
            <a:r>
              <a:rPr lang="en-US"/>
              <a:t> </a:t>
            </a:r>
            <a:r>
              <a:rPr lang="en-US" err="1"/>
              <a:t>الشائعة</a:t>
            </a:r>
            <a:r>
              <a:rPr lang="en-US"/>
              <a:t> </a:t>
            </a:r>
            <a:r>
              <a:rPr lang="en-US" err="1"/>
              <a:t>المستخدمة</a:t>
            </a:r>
            <a:r>
              <a:rPr lang="en-US"/>
              <a:t> </a:t>
            </a:r>
            <a:r>
              <a:rPr lang="en-US" err="1"/>
              <a:t>هي</a:t>
            </a:r>
          </a:p>
          <a:p>
            <a:pPr algn="r"/>
            <a:r>
              <a:rPr lang="en-US" err="1"/>
              <a:t>اختبارات</a:t>
            </a:r>
            <a:r>
              <a:rPr lang="en-US"/>
              <a:t> </a:t>
            </a:r>
            <a:r>
              <a:rPr lang="en-US" err="1"/>
              <a:t>التشخيص</a:t>
            </a:r>
            <a:r>
              <a:rPr lang="en-US"/>
              <a:t> </a:t>
            </a:r>
            <a:r>
              <a:rPr lang="en-US" err="1"/>
              <a:t>السريع</a:t>
            </a:r>
            <a:r>
              <a:rPr lang="en-US"/>
              <a:t> </a:t>
            </a:r>
            <a:r>
              <a:rPr lang="en-US" err="1"/>
              <a:t>أو</a:t>
            </a:r>
            <a:r>
              <a:rPr lang="en-US"/>
              <a:t> </a:t>
            </a:r>
            <a:r>
              <a:rPr lang="en-US" err="1"/>
              <a:t>اختبارات</a:t>
            </a:r>
            <a:r>
              <a:rPr lang="en-US"/>
              <a:t> </a:t>
            </a:r>
            <a:r>
              <a:rPr lang="en-US" err="1"/>
              <a:t>التشخيص</a:t>
            </a:r>
            <a:r>
              <a:rPr lang="en-US"/>
              <a:t> </a:t>
            </a:r>
            <a:r>
              <a:rPr lang="en-US" err="1"/>
              <a:t>السريع</a:t>
            </a:r>
          </a:p>
          <a:p>
            <a:pPr algn="r"/>
            <a:r>
              <a:rPr lang="en-US"/>
              <a:t>  </a:t>
            </a:r>
            <a:r>
              <a:rPr lang="en-US" err="1"/>
              <a:t>الزرع</a:t>
            </a:r>
            <a:r>
              <a:rPr lang="en-US"/>
              <a:t> </a:t>
            </a:r>
            <a:r>
              <a:rPr lang="en-US" err="1"/>
              <a:t>وتفاعل</a:t>
            </a:r>
            <a:r>
              <a:rPr lang="en-US"/>
              <a:t> </a:t>
            </a:r>
            <a:r>
              <a:rPr lang="en-US" err="1"/>
              <a:t>البوليميراز</a:t>
            </a:r>
            <a:r>
              <a:rPr lang="en-US"/>
              <a:t> </a:t>
            </a:r>
            <a:r>
              <a:rPr lang="en-US" err="1"/>
              <a:t>المتسلسل</a:t>
            </a:r>
            <a:r>
              <a:rPr lang="en-US"/>
              <a:t> </a:t>
            </a:r>
            <a:r>
              <a:rPr lang="en-US" err="1"/>
              <a:t>أو</a:t>
            </a:r>
            <a:r>
              <a:rPr lang="en-US"/>
              <a:t> </a:t>
            </a:r>
            <a:r>
              <a:rPr lang="en-US" err="1"/>
              <a:t>تفاعل</a:t>
            </a:r>
            <a:r>
              <a:rPr lang="en-US"/>
              <a:t> </a:t>
            </a:r>
            <a:r>
              <a:rPr lang="en-US" err="1"/>
              <a:t>البوليميراز</a:t>
            </a:r>
            <a:r>
              <a:rPr lang="en-US"/>
              <a:t> </a:t>
            </a:r>
            <a:r>
              <a:rPr lang="en-US" err="1"/>
              <a:t>المتسلسل</a:t>
            </a:r>
            <a:r>
              <a:rPr lang="en-US"/>
              <a:t> </a:t>
            </a:r>
          </a:p>
          <a:p>
            <a:pPr algn="r"/>
            <a:r>
              <a:rPr lang="en-US" err="1"/>
              <a:t>يمكن</a:t>
            </a:r>
            <a:r>
              <a:rPr lang="en-US"/>
              <a:t> </a:t>
            </a:r>
            <a:r>
              <a:rPr lang="en-US" err="1"/>
              <a:t>إجراء</a:t>
            </a:r>
            <a:r>
              <a:rPr lang="en-US"/>
              <a:t> </a:t>
            </a:r>
            <a:r>
              <a:rPr lang="en-US" err="1"/>
              <a:t>اختبارات</a:t>
            </a:r>
            <a:r>
              <a:rPr lang="en-US"/>
              <a:t> </a:t>
            </a:r>
            <a:r>
              <a:rPr lang="en-US" err="1"/>
              <a:t>التشخيص</a:t>
            </a:r>
            <a:r>
              <a:rPr lang="en-US"/>
              <a:t> </a:t>
            </a:r>
            <a:r>
              <a:rPr lang="en-US" err="1"/>
              <a:t>السريع</a:t>
            </a:r>
            <a:r>
              <a:rPr lang="en-US"/>
              <a:t> </a:t>
            </a:r>
            <a:r>
              <a:rPr lang="en-US" err="1"/>
              <a:t>في</a:t>
            </a:r>
            <a:r>
              <a:rPr lang="en-US"/>
              <a:t> </a:t>
            </a:r>
            <a:r>
              <a:rPr lang="en-US" err="1"/>
              <a:t>أي</a:t>
            </a:r>
            <a:r>
              <a:rPr lang="en-US"/>
              <a:t> </a:t>
            </a:r>
            <a:r>
              <a:rPr lang="en-US" err="1"/>
              <a:t>مكان</a:t>
            </a:r>
            <a:r>
              <a:rPr lang="en-US"/>
              <a:t> </a:t>
            </a:r>
            <a:r>
              <a:rPr lang="en-US" err="1"/>
              <a:t>تقريبًا</a:t>
            </a:r>
            <a:r>
              <a:rPr lang="en-US"/>
              <a:t> </a:t>
            </a:r>
            <a:r>
              <a:rPr lang="en-US" err="1"/>
              <a:t>ومن</a:t>
            </a:r>
            <a:r>
              <a:rPr lang="en-US"/>
              <a:t> </a:t>
            </a:r>
            <a:r>
              <a:rPr lang="en-US" err="1"/>
              <a:t>قبل</a:t>
            </a:r>
            <a:r>
              <a:rPr lang="en-US"/>
              <a:t> </a:t>
            </a:r>
            <a:r>
              <a:rPr lang="en-US" err="1"/>
              <a:t>أفراد</a:t>
            </a:r>
            <a:r>
              <a:rPr lang="en-US"/>
              <a:t> </a:t>
            </a:r>
            <a:r>
              <a:rPr lang="en-US" err="1"/>
              <a:t>الطاقم</a:t>
            </a:r>
            <a:r>
              <a:rPr lang="en-US"/>
              <a:t> </a:t>
            </a:r>
            <a:r>
              <a:rPr lang="en-US" err="1"/>
              <a:t>الطبي</a:t>
            </a:r>
            <a:r>
              <a:rPr lang="en-US"/>
              <a:t> </a:t>
            </a:r>
            <a:r>
              <a:rPr lang="en-US" err="1"/>
              <a:t>أو</a:t>
            </a:r>
            <a:r>
              <a:rPr lang="en-US"/>
              <a:t> </a:t>
            </a:r>
            <a:r>
              <a:rPr lang="en-US" err="1"/>
              <a:t>فرق</a:t>
            </a:r>
            <a:r>
              <a:rPr lang="en-US"/>
              <a:t> </a:t>
            </a:r>
            <a:r>
              <a:rPr lang="en-US" err="1"/>
              <a:t>الاستجابة</a:t>
            </a:r>
            <a:r>
              <a:rPr lang="en-US"/>
              <a:t> </a:t>
            </a:r>
            <a:r>
              <a:rPr lang="en-US" err="1"/>
              <a:t>السريعة</a:t>
            </a:r>
            <a:r>
              <a:rPr lang="en-US"/>
              <a:t> </a:t>
            </a:r>
            <a:r>
              <a:rPr lang="en-US" err="1"/>
              <a:t>أو</a:t>
            </a:r>
            <a:r>
              <a:rPr lang="en-US"/>
              <a:t> </a:t>
            </a:r>
            <a:r>
              <a:rPr lang="en-US" err="1"/>
              <a:t>فني</a:t>
            </a:r>
            <a:r>
              <a:rPr lang="en-US"/>
              <a:t> </a:t>
            </a:r>
            <a:r>
              <a:rPr lang="en-US" err="1"/>
              <a:t>المختبر</a:t>
            </a:r>
            <a:r>
              <a:rPr lang="en-US"/>
              <a:t>. </a:t>
            </a:r>
            <a:r>
              <a:rPr lang="en-US" err="1"/>
              <a:t>لا</a:t>
            </a:r>
            <a:r>
              <a:rPr lang="en-US"/>
              <a:t> </a:t>
            </a:r>
            <a:r>
              <a:rPr lang="en-US" err="1"/>
              <a:t>تؤكد</a:t>
            </a:r>
            <a:r>
              <a:rPr lang="en-US"/>
              <a:t> </a:t>
            </a:r>
            <a:r>
              <a:rPr lang="en-US" err="1"/>
              <a:t>الحالات</a:t>
            </a:r>
            <a:r>
              <a:rPr lang="en-US"/>
              <a:t> </a:t>
            </a:r>
            <a:r>
              <a:rPr lang="en-US" err="1"/>
              <a:t>ولكنها</a:t>
            </a:r>
            <a:r>
              <a:rPr lang="en-US"/>
              <a:t> </a:t>
            </a:r>
            <a:r>
              <a:rPr lang="en-US" err="1"/>
              <a:t>تستخدم</a:t>
            </a:r>
            <a:r>
              <a:rPr lang="en-US"/>
              <a:t> </a:t>
            </a:r>
            <a:r>
              <a:rPr lang="en-US" err="1"/>
              <a:t>لتحديد</a:t>
            </a:r>
            <a:r>
              <a:rPr lang="en-US"/>
              <a:t> </a:t>
            </a:r>
            <a:r>
              <a:rPr lang="en-US" err="1"/>
              <a:t>تفشي</a:t>
            </a:r>
            <a:r>
              <a:rPr lang="en-US"/>
              <a:t> </a:t>
            </a:r>
            <a:r>
              <a:rPr lang="en-US" err="1"/>
              <a:t>الكوليرا</a:t>
            </a:r>
            <a:r>
              <a:rPr lang="en-US"/>
              <a:t> </a:t>
            </a:r>
            <a:r>
              <a:rPr lang="en-US" err="1"/>
              <a:t>المشتبه</a:t>
            </a:r>
            <a:r>
              <a:rPr lang="en-US"/>
              <a:t> </a:t>
            </a:r>
            <a:r>
              <a:rPr lang="en-US" err="1"/>
              <a:t>به</a:t>
            </a:r>
            <a:r>
              <a:rPr lang="en-US"/>
              <a:t> </a:t>
            </a:r>
            <a:r>
              <a:rPr lang="en-US" err="1"/>
              <a:t>أو</a:t>
            </a:r>
            <a:r>
              <a:rPr lang="en-US"/>
              <a:t> </a:t>
            </a:r>
            <a:r>
              <a:rPr lang="en-US" err="1"/>
              <a:t>المحتمل</a:t>
            </a:r>
            <a:r>
              <a:rPr lang="en-US"/>
              <a:t> </a:t>
            </a:r>
            <a:r>
              <a:rPr lang="en-US" err="1"/>
              <a:t>بسرعة</a:t>
            </a:r>
            <a:r>
              <a:rPr lang="en-US"/>
              <a:t>. </a:t>
            </a:r>
            <a:r>
              <a:rPr lang="en-US" err="1"/>
              <a:t>سنناقش</a:t>
            </a:r>
            <a:r>
              <a:rPr lang="en-US"/>
              <a:t> </a:t>
            </a:r>
            <a:r>
              <a:rPr lang="en-US" err="1"/>
              <a:t>هذه</a:t>
            </a:r>
            <a:r>
              <a:rPr lang="en-US"/>
              <a:t> </a:t>
            </a:r>
            <a:r>
              <a:rPr lang="en-US" err="1"/>
              <a:t>بالتفصيل</a:t>
            </a:r>
            <a:r>
              <a:rPr lang="en-US"/>
              <a:t> </a:t>
            </a:r>
            <a:r>
              <a:rPr lang="en-US" err="1"/>
              <a:t>في</a:t>
            </a:r>
            <a:r>
              <a:rPr lang="en-US"/>
              <a:t> </a:t>
            </a:r>
            <a:r>
              <a:rPr lang="en-US" err="1"/>
              <a:t>الوحدة</a:t>
            </a:r>
            <a:r>
              <a:rPr lang="en-US"/>
              <a:t> 3</a:t>
            </a:r>
          </a:p>
          <a:p>
            <a:pPr algn="r"/>
            <a:r>
              <a:rPr lang="en-US" err="1"/>
              <a:t>على</a:t>
            </a:r>
            <a:r>
              <a:rPr lang="en-US"/>
              <a:t> </a:t>
            </a:r>
            <a:r>
              <a:rPr lang="en-US" err="1"/>
              <a:t>عكس</a:t>
            </a:r>
            <a:r>
              <a:rPr lang="en-US"/>
              <a:t> </a:t>
            </a:r>
            <a:r>
              <a:rPr lang="en-US" err="1"/>
              <a:t>اختبارات</a:t>
            </a:r>
            <a:r>
              <a:rPr lang="en-US"/>
              <a:t> </a:t>
            </a:r>
            <a:r>
              <a:rPr lang="en-US" err="1"/>
              <a:t>التشخيص</a:t>
            </a:r>
            <a:r>
              <a:rPr lang="en-US"/>
              <a:t> </a:t>
            </a:r>
            <a:r>
              <a:rPr lang="en-US" err="1"/>
              <a:t>السريع</a:t>
            </a:r>
            <a:r>
              <a:rPr lang="en-US"/>
              <a:t>، </a:t>
            </a:r>
            <a:r>
              <a:rPr lang="en-US" err="1"/>
              <a:t>يُستخدم</a:t>
            </a:r>
            <a:r>
              <a:rPr lang="en-US"/>
              <a:t> </a:t>
            </a:r>
            <a:r>
              <a:rPr lang="en-US" err="1"/>
              <a:t>الزرع</a:t>
            </a:r>
            <a:r>
              <a:rPr lang="en-US"/>
              <a:t> </a:t>
            </a:r>
            <a:r>
              <a:rPr lang="en-US" err="1"/>
              <a:t>وتفاعل</a:t>
            </a:r>
            <a:r>
              <a:rPr lang="en-US"/>
              <a:t> </a:t>
            </a:r>
            <a:r>
              <a:rPr lang="en-US" err="1"/>
              <a:t>البوليميراز</a:t>
            </a:r>
            <a:r>
              <a:rPr lang="en-US"/>
              <a:t> </a:t>
            </a:r>
            <a:r>
              <a:rPr lang="en-US" err="1"/>
              <a:t>المتسلسل</a:t>
            </a:r>
            <a:r>
              <a:rPr lang="en-US"/>
              <a:t> </a:t>
            </a:r>
            <a:r>
              <a:rPr lang="en-US" err="1"/>
              <a:t>لتأكيد</a:t>
            </a:r>
            <a:r>
              <a:rPr lang="en-US"/>
              <a:t> </a:t>
            </a:r>
            <a:r>
              <a:rPr lang="en-US" err="1"/>
              <a:t>الكوليرا</a:t>
            </a:r>
            <a:r>
              <a:rPr lang="en-US"/>
              <a:t> </a:t>
            </a:r>
            <a:r>
              <a:rPr lang="en-US" err="1"/>
              <a:t>ولكن</a:t>
            </a:r>
            <a:r>
              <a:rPr lang="en-US"/>
              <a:t> </a:t>
            </a:r>
            <a:r>
              <a:rPr lang="en-US" err="1"/>
              <a:t>يجب</a:t>
            </a:r>
            <a:r>
              <a:rPr lang="en-US"/>
              <a:t> </a:t>
            </a:r>
            <a:r>
              <a:rPr lang="en-US" err="1"/>
              <a:t>إجراؤها</a:t>
            </a:r>
            <a:r>
              <a:rPr lang="en-US"/>
              <a:t> </a:t>
            </a:r>
            <a:r>
              <a:rPr lang="en-US" err="1"/>
              <a:t>في</a:t>
            </a:r>
            <a:r>
              <a:rPr lang="en-US"/>
              <a:t> </a:t>
            </a:r>
            <a:r>
              <a:rPr lang="en-US" err="1"/>
              <a:t>المختبر</a:t>
            </a:r>
            <a:r>
              <a:rPr lang="en-US"/>
              <a:t>. </a:t>
            </a:r>
            <a:r>
              <a:rPr lang="en-US" err="1"/>
              <a:t>هذه</a:t>
            </a:r>
            <a:r>
              <a:rPr lang="en-US"/>
              <a:t> </a:t>
            </a:r>
            <a:r>
              <a:rPr lang="en-US" err="1"/>
              <a:t>خارج</a:t>
            </a:r>
            <a:r>
              <a:rPr lang="en-US"/>
              <a:t> </a:t>
            </a:r>
            <a:r>
              <a:rPr lang="en-US" err="1"/>
              <a:t>نطاق</a:t>
            </a:r>
            <a:r>
              <a:rPr lang="en-US"/>
              <a:t> </a:t>
            </a:r>
            <a:r>
              <a:rPr lang="en-US" err="1"/>
              <a:t>هذه</a:t>
            </a:r>
            <a:r>
              <a:rPr lang="en-US"/>
              <a:t> </a:t>
            </a:r>
            <a:r>
              <a:rPr lang="en-US" err="1"/>
              <a:t>الدورة</a:t>
            </a:r>
          </a:p>
          <a:p>
            <a:pPr algn="r"/>
            <a:r>
              <a:rPr lang="en-US" err="1"/>
              <a:t>في</a:t>
            </a:r>
            <a:r>
              <a:rPr lang="en-US"/>
              <a:t> </a:t>
            </a:r>
            <a:r>
              <a:rPr lang="en-US" err="1"/>
              <a:t>جميع</a:t>
            </a:r>
            <a:r>
              <a:rPr lang="en-US"/>
              <a:t> </a:t>
            </a:r>
            <a:r>
              <a:rPr lang="en-US" err="1"/>
              <a:t>الحالات</a:t>
            </a:r>
            <a:r>
              <a:rPr lang="en-US"/>
              <a:t>، </a:t>
            </a:r>
            <a:r>
              <a:rPr lang="en-US" err="1"/>
              <a:t>عندما</a:t>
            </a:r>
            <a:r>
              <a:rPr lang="en-US"/>
              <a:t> </a:t>
            </a:r>
            <a:r>
              <a:rPr lang="en-US" err="1"/>
              <a:t>تكون</a:t>
            </a:r>
            <a:r>
              <a:rPr lang="en-US"/>
              <a:t> </a:t>
            </a:r>
            <a:r>
              <a:rPr lang="en-US" err="1"/>
              <a:t>هناك</a:t>
            </a:r>
            <a:r>
              <a:rPr lang="en-US"/>
              <a:t> </a:t>
            </a:r>
            <a:r>
              <a:rPr lang="en-US" err="1"/>
              <a:t>حاجة</a:t>
            </a:r>
            <a:r>
              <a:rPr lang="en-US"/>
              <a:t> </a:t>
            </a:r>
            <a:r>
              <a:rPr lang="en-US" err="1"/>
              <a:t>لاختبار</a:t>
            </a:r>
            <a:r>
              <a:rPr lang="en-US"/>
              <a:t> </a:t>
            </a:r>
            <a:r>
              <a:rPr lang="en-US" err="1"/>
              <a:t>مريض</a:t>
            </a:r>
            <a:r>
              <a:rPr lang="en-US"/>
              <a:t> </a:t>
            </a:r>
            <a:r>
              <a:rPr lang="en-US" err="1"/>
              <a:t>للكوليرا</a:t>
            </a:r>
            <a:r>
              <a:rPr lang="en-US"/>
              <a:t>، </a:t>
            </a:r>
            <a:r>
              <a:rPr lang="en-US" err="1"/>
              <a:t>سواء</a:t>
            </a:r>
            <a:r>
              <a:rPr lang="en-US"/>
              <a:t> </a:t>
            </a:r>
            <a:r>
              <a:rPr lang="en-US" err="1"/>
              <a:t>كان</a:t>
            </a:r>
            <a:r>
              <a:rPr lang="en-US"/>
              <a:t> </a:t>
            </a:r>
            <a:r>
              <a:rPr lang="en-US" err="1"/>
              <a:t>ذلك</a:t>
            </a:r>
            <a:r>
              <a:rPr lang="en-US"/>
              <a:t> </a:t>
            </a:r>
            <a:r>
              <a:rPr lang="en-US" err="1"/>
              <a:t>باستخدام</a:t>
            </a:r>
            <a:r>
              <a:rPr lang="en-US"/>
              <a:t> </a:t>
            </a:r>
            <a:r>
              <a:rPr lang="en-US" err="1"/>
              <a:t>اختبار</a:t>
            </a:r>
            <a:r>
              <a:rPr lang="en-US"/>
              <a:t> </a:t>
            </a:r>
            <a:r>
              <a:rPr lang="en-US" err="1"/>
              <a:t>التشخيص</a:t>
            </a:r>
            <a:r>
              <a:rPr lang="en-US"/>
              <a:t> </a:t>
            </a:r>
            <a:r>
              <a:rPr lang="en-US" err="1"/>
              <a:t>السريع</a:t>
            </a:r>
            <a:r>
              <a:rPr lang="en-US"/>
              <a:t> </a:t>
            </a:r>
            <a:r>
              <a:rPr lang="en-US" err="1"/>
              <a:t>أو</a:t>
            </a:r>
            <a:r>
              <a:rPr lang="en-US"/>
              <a:t> </a:t>
            </a:r>
            <a:r>
              <a:rPr lang="en-US" err="1"/>
              <a:t>الزرع</a:t>
            </a:r>
            <a:r>
              <a:rPr lang="en-US"/>
              <a:t> </a:t>
            </a:r>
            <a:r>
              <a:rPr lang="en-US" err="1"/>
              <a:t>وتفاعل</a:t>
            </a:r>
            <a:r>
              <a:rPr lang="en-US"/>
              <a:t> </a:t>
            </a:r>
            <a:r>
              <a:rPr lang="en-US" err="1"/>
              <a:t>البوليميراز</a:t>
            </a:r>
            <a:r>
              <a:rPr lang="en-US"/>
              <a:t> </a:t>
            </a:r>
            <a:r>
              <a:rPr lang="en-US" err="1"/>
              <a:t>المتسلسل</a:t>
            </a:r>
            <a:r>
              <a:rPr lang="en-US"/>
              <a:t>، </a:t>
            </a:r>
            <a:r>
              <a:rPr lang="en-US" err="1"/>
              <a:t>سيُطلب</a:t>
            </a:r>
            <a:r>
              <a:rPr lang="en-US"/>
              <a:t> </a:t>
            </a:r>
            <a:r>
              <a:rPr lang="en-US" err="1"/>
              <a:t>منك</a:t>
            </a:r>
            <a:r>
              <a:rPr lang="en-US"/>
              <a:t> </a:t>
            </a:r>
            <a:r>
              <a:rPr lang="en-US" err="1"/>
              <a:t>أولاً</a:t>
            </a:r>
            <a:r>
              <a:rPr lang="en-US"/>
              <a:t> </a:t>
            </a:r>
            <a:r>
              <a:rPr lang="en-US" err="1"/>
              <a:t>جمع</a:t>
            </a:r>
            <a:r>
              <a:rPr lang="en-US"/>
              <a:t> </a:t>
            </a:r>
            <a:r>
              <a:rPr lang="en-US" err="1"/>
              <a:t>عينة</a:t>
            </a:r>
            <a:r>
              <a:rPr lang="en-US"/>
              <a:t> </a:t>
            </a:r>
            <a:r>
              <a:rPr lang="en-US" err="1"/>
              <a:t>من</a:t>
            </a:r>
            <a:r>
              <a:rPr lang="en-US"/>
              <a:t> </a:t>
            </a:r>
            <a:r>
              <a:rPr lang="en-US" err="1"/>
              <a:t>البراز</a:t>
            </a:r>
            <a:r>
              <a:rPr lang="en-US"/>
              <a:t> </a:t>
            </a:r>
            <a:r>
              <a:rPr lang="en-US" err="1"/>
              <a:t>أو</a:t>
            </a:r>
            <a:r>
              <a:rPr lang="en-US"/>
              <a:t> </a:t>
            </a:r>
            <a:r>
              <a:rPr lang="en-US" err="1"/>
              <a:t>مسحة</a:t>
            </a:r>
            <a:r>
              <a:rPr lang="en-US"/>
              <a:t> </a:t>
            </a:r>
            <a:r>
              <a:rPr lang="en-US" err="1"/>
              <a:t>من</a:t>
            </a:r>
            <a:r>
              <a:rPr lang="en-US"/>
              <a:t> </a:t>
            </a:r>
            <a:r>
              <a:rPr lang="en-US" err="1"/>
              <a:t>الحالة</a:t>
            </a:r>
            <a:r>
              <a:rPr lang="en-US"/>
              <a:t> </a:t>
            </a:r>
            <a:r>
              <a:rPr lang="en-US" err="1"/>
              <a:t>المشتبه</a:t>
            </a:r>
            <a:r>
              <a:rPr lang="en-US"/>
              <a:t> </a:t>
            </a:r>
            <a:r>
              <a:rPr lang="en-US" err="1"/>
              <a:t>بها</a:t>
            </a:r>
            <a:r>
              <a:rPr lang="en-US"/>
              <a:t>. </a:t>
            </a:r>
            <a:r>
              <a:rPr lang="en-US" err="1"/>
              <a:t>سيتم</a:t>
            </a:r>
            <a:r>
              <a:rPr lang="en-US"/>
              <a:t> </a:t>
            </a:r>
            <a:r>
              <a:rPr lang="en-US" err="1"/>
              <a:t>مناقشة</a:t>
            </a:r>
            <a:r>
              <a:rPr lang="en-US"/>
              <a:t> </a:t>
            </a:r>
            <a:r>
              <a:rPr lang="en-US" err="1"/>
              <a:t>هذا</a:t>
            </a:r>
            <a:r>
              <a:rPr lang="en-US"/>
              <a:t> </a:t>
            </a:r>
            <a:r>
              <a:rPr lang="en-US" err="1"/>
              <a:t>في</a:t>
            </a:r>
            <a:r>
              <a:rPr lang="en-US"/>
              <a:t> </a:t>
            </a:r>
            <a:r>
              <a:rPr lang="en-US" err="1"/>
              <a:t>الوحدة</a:t>
            </a:r>
            <a:r>
              <a:rPr lang="en-US"/>
              <a:t> 2</a:t>
            </a:r>
          </a:p>
          <a:p>
            <a:pPr marL="0" lvl="0" indent="0" algn="r">
              <a:spcBef>
                <a:spcPts val="0"/>
              </a:spcBef>
              <a:spcAft>
                <a:spcPts val="0"/>
              </a:spcAft>
              <a:buNone/>
            </a:pPr>
            <a:endParaRPr lang="en-US" altLang="zh-CN"/>
          </a:p>
        </p:txBody>
      </p:sp>
      <p:sp>
        <p:nvSpPr>
          <p:cNvPr id="618" name="Google Shape;61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a:extLst>
            <a:ext uri="{FF2B5EF4-FFF2-40B4-BE49-F238E27FC236}">
              <a16:creationId xmlns:a16="http://schemas.microsoft.com/office/drawing/2014/main" id="{E07B2B8E-2F85-7BFC-6680-6349AAE48EB9}"/>
            </a:ext>
          </a:extLst>
        </p:cNvPr>
        <p:cNvGrpSpPr/>
        <p:nvPr/>
      </p:nvGrpSpPr>
      <p:grpSpPr>
        <a:xfrm>
          <a:off x="0" y="0"/>
          <a:ext cx="0" cy="0"/>
          <a:chOff x="0" y="0"/>
          <a:chExt cx="0" cy="0"/>
        </a:xfrm>
      </p:grpSpPr>
      <p:sp>
        <p:nvSpPr>
          <p:cNvPr id="601" name="Google Shape;601;p27:notes">
            <a:extLst>
              <a:ext uri="{FF2B5EF4-FFF2-40B4-BE49-F238E27FC236}">
                <a16:creationId xmlns:a16="http://schemas.microsoft.com/office/drawing/2014/main" id="{C8C2DE40-8133-9078-A14C-BEEE9E34DA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a:extLst>
              <a:ext uri="{FF2B5EF4-FFF2-40B4-BE49-F238E27FC236}">
                <a16:creationId xmlns:a16="http://schemas.microsoft.com/office/drawing/2014/main" id="{FBAB1CC0-D7C9-414E-0E90-7420FEF1F7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لن</a:t>
            </a:r>
            <a:r>
              <a:rPr lang="en-US"/>
              <a:t> </a:t>
            </a:r>
            <a:r>
              <a:rPr lang="en-US" err="1"/>
              <a:t>تتوفر</a:t>
            </a:r>
            <a:r>
              <a:rPr lang="en-US"/>
              <a:t> </a:t>
            </a:r>
            <a:r>
              <a:rPr lang="en-US" err="1"/>
              <a:t>لدى</a:t>
            </a:r>
            <a:r>
              <a:rPr lang="en-US"/>
              <a:t> </a:t>
            </a:r>
            <a:r>
              <a:rPr lang="en-US" err="1"/>
              <a:t>كل</a:t>
            </a:r>
            <a:r>
              <a:rPr lang="en-US"/>
              <a:t> </a:t>
            </a:r>
            <a:r>
              <a:rPr lang="en-US" err="1"/>
              <a:t>منشأة</a:t>
            </a:r>
            <a:r>
              <a:rPr lang="en-US"/>
              <a:t> </a:t>
            </a:r>
            <a:r>
              <a:rPr lang="en-US" err="1"/>
              <a:t>أجهزة</a:t>
            </a:r>
            <a:r>
              <a:rPr lang="en-US"/>
              <a:t> </a:t>
            </a:r>
            <a:r>
              <a:rPr lang="en-US" err="1"/>
              <a:t>اختبار</a:t>
            </a:r>
            <a:r>
              <a:rPr lang="en-US"/>
              <a:t> </a:t>
            </a:r>
            <a:r>
              <a:rPr lang="en-US" err="1"/>
              <a:t>تشخيصي</a:t>
            </a:r>
            <a:r>
              <a:rPr lang="en-US"/>
              <a:t> </a:t>
            </a:r>
            <a:r>
              <a:rPr lang="en-US" err="1"/>
              <a:t>سريع</a:t>
            </a:r>
            <a:r>
              <a:rPr lang="en-US"/>
              <a:t> </a:t>
            </a:r>
            <a:r>
              <a:rPr lang="en-US" err="1"/>
              <a:t>في</a:t>
            </a:r>
            <a:r>
              <a:rPr lang="en-US"/>
              <a:t> </a:t>
            </a:r>
            <a:r>
              <a:rPr lang="en-US" err="1"/>
              <a:t>جميع</a:t>
            </a:r>
            <a:r>
              <a:rPr lang="en-US"/>
              <a:t> </a:t>
            </a:r>
            <a:r>
              <a:rPr lang="en-US" err="1"/>
              <a:t>الأوقات</a:t>
            </a:r>
            <a:r>
              <a:rPr lang="en-US"/>
              <a:t>. </a:t>
            </a:r>
            <a:r>
              <a:rPr lang="en-US" err="1"/>
              <a:t>من</a:t>
            </a:r>
            <a:r>
              <a:rPr lang="en-US"/>
              <a:t> </a:t>
            </a:r>
            <a:r>
              <a:rPr lang="en-US" err="1"/>
              <a:t>الممكن</a:t>
            </a:r>
            <a:r>
              <a:rPr lang="en-US"/>
              <a:t> </a:t>
            </a:r>
            <a:r>
              <a:rPr lang="en-US" err="1"/>
              <a:t>أن</a:t>
            </a:r>
            <a:r>
              <a:rPr lang="en-US"/>
              <a:t> </a:t>
            </a:r>
            <a:r>
              <a:rPr lang="en-US" err="1"/>
              <a:t>تواجه</a:t>
            </a:r>
            <a:r>
              <a:rPr lang="en-US"/>
              <a:t> </a:t>
            </a:r>
            <a:r>
              <a:rPr lang="en-US" err="1"/>
              <a:t>موقفًا</a:t>
            </a:r>
            <a:r>
              <a:rPr lang="en-US"/>
              <a:t> </a:t>
            </a:r>
            <a:r>
              <a:rPr lang="en-US" err="1"/>
              <a:t>تشك</a:t>
            </a:r>
            <a:r>
              <a:rPr lang="en-US"/>
              <a:t> </a:t>
            </a:r>
            <a:r>
              <a:rPr lang="en-US" err="1"/>
              <a:t>فيه</a:t>
            </a:r>
            <a:r>
              <a:rPr lang="en-US"/>
              <a:t> </a:t>
            </a:r>
            <a:r>
              <a:rPr lang="en-US" err="1"/>
              <a:t>في</a:t>
            </a:r>
            <a:r>
              <a:rPr lang="en-US"/>
              <a:t> </a:t>
            </a:r>
            <a:r>
              <a:rPr lang="en-US" err="1"/>
              <a:t>الإصابة</a:t>
            </a:r>
            <a:r>
              <a:rPr lang="en-US"/>
              <a:t> </a:t>
            </a:r>
            <a:r>
              <a:rPr lang="en-US" err="1"/>
              <a:t>بالكوليرا</a:t>
            </a:r>
            <a:r>
              <a:rPr lang="en-US"/>
              <a:t> </a:t>
            </a:r>
            <a:r>
              <a:rPr lang="en-US" err="1"/>
              <a:t>ولكن</a:t>
            </a:r>
            <a:r>
              <a:rPr lang="en-US"/>
              <a:t> </a:t>
            </a:r>
            <a:r>
              <a:rPr lang="en-US" err="1"/>
              <a:t>ليس</a:t>
            </a:r>
            <a:r>
              <a:rPr lang="en-US"/>
              <a:t> </a:t>
            </a:r>
            <a:r>
              <a:rPr lang="en-US" err="1"/>
              <a:t>لديك</a:t>
            </a:r>
            <a:r>
              <a:rPr lang="en-US"/>
              <a:t> </a:t>
            </a:r>
            <a:r>
              <a:rPr lang="en-US" err="1"/>
              <a:t>أي</a:t>
            </a:r>
            <a:r>
              <a:rPr lang="en-US"/>
              <a:t> </a:t>
            </a:r>
            <a:r>
              <a:rPr lang="en-US" err="1"/>
              <a:t>أجهزة</a:t>
            </a:r>
            <a:r>
              <a:rPr lang="en-US"/>
              <a:t> </a:t>
            </a:r>
            <a:r>
              <a:rPr lang="en-US" err="1"/>
              <a:t>اختبار</a:t>
            </a:r>
            <a:r>
              <a:rPr lang="en-US"/>
              <a:t> </a:t>
            </a:r>
            <a:r>
              <a:rPr lang="en-US" err="1"/>
              <a:t>تشخيصي</a:t>
            </a:r>
            <a:r>
              <a:rPr lang="en-US"/>
              <a:t> </a:t>
            </a:r>
            <a:r>
              <a:rPr lang="en-US" err="1"/>
              <a:t>سريع</a:t>
            </a:r>
            <a:r>
              <a:rPr lang="en-US"/>
              <a:t> </a:t>
            </a:r>
            <a:r>
              <a:rPr lang="en-US" err="1"/>
              <a:t>للاختبار</a:t>
            </a:r>
            <a:r>
              <a:rPr lang="en-US"/>
              <a:t> </a:t>
            </a:r>
            <a:r>
              <a:rPr lang="en-US" err="1"/>
              <a:t>بسبب</a:t>
            </a:r>
            <a:r>
              <a:rPr lang="en-US"/>
              <a:t> </a:t>
            </a:r>
            <a:r>
              <a:rPr lang="en-US" err="1"/>
              <a:t>نفاد</a:t>
            </a:r>
            <a:r>
              <a:rPr lang="en-US"/>
              <a:t> </a:t>
            </a:r>
            <a:r>
              <a:rPr lang="en-US" err="1"/>
              <a:t>المخزون</a:t>
            </a:r>
            <a:r>
              <a:rPr lang="en-US"/>
              <a:t> </a:t>
            </a:r>
            <a:r>
              <a:rPr lang="en-US" err="1"/>
              <a:t>على</a:t>
            </a:r>
            <a:r>
              <a:rPr lang="en-US"/>
              <a:t> </a:t>
            </a:r>
            <a:r>
              <a:rPr lang="en-US" err="1"/>
              <a:t>سبيل</a:t>
            </a:r>
            <a:r>
              <a:rPr lang="en-US"/>
              <a:t> </a:t>
            </a:r>
            <a:r>
              <a:rPr lang="en-US" err="1"/>
              <a:t>المثال</a:t>
            </a:r>
            <a:r>
              <a:rPr lang="en-US"/>
              <a:t>. </a:t>
            </a:r>
            <a:r>
              <a:rPr lang="en-US" err="1"/>
              <a:t>ولكن</a:t>
            </a:r>
            <a:r>
              <a:rPr lang="en-US"/>
              <a:t> </a:t>
            </a:r>
            <a:r>
              <a:rPr lang="en-US" err="1"/>
              <a:t>لا</a:t>
            </a:r>
            <a:r>
              <a:rPr lang="en-US"/>
              <a:t> </a:t>
            </a:r>
            <a:r>
              <a:rPr lang="en-US" err="1"/>
              <a:t>يزال</a:t>
            </a:r>
            <a:r>
              <a:rPr lang="en-US"/>
              <a:t> </a:t>
            </a:r>
            <a:r>
              <a:rPr lang="en-US" err="1"/>
              <a:t>يتعين</a:t>
            </a:r>
            <a:r>
              <a:rPr lang="en-US"/>
              <a:t> </a:t>
            </a:r>
            <a:r>
              <a:rPr lang="en-US" err="1"/>
              <a:t>علينا</a:t>
            </a:r>
            <a:r>
              <a:rPr lang="en-US"/>
              <a:t> </a:t>
            </a:r>
            <a:r>
              <a:rPr lang="en-US" err="1"/>
              <a:t>اتخاذ</a:t>
            </a:r>
            <a:r>
              <a:rPr lang="en-US"/>
              <a:t> </a:t>
            </a:r>
            <a:r>
              <a:rPr lang="en-US" err="1"/>
              <a:t>إجراء</a:t>
            </a:r>
            <a:r>
              <a:rPr lang="en-US"/>
              <a:t>. </a:t>
            </a:r>
            <a:r>
              <a:rPr lang="en-US" err="1"/>
              <a:t>إذا</a:t>
            </a:r>
            <a:r>
              <a:rPr lang="en-US"/>
              <a:t> </a:t>
            </a:r>
            <a:r>
              <a:rPr lang="en-US" err="1"/>
              <a:t>نظرنا</a:t>
            </a:r>
            <a:r>
              <a:rPr lang="en-US"/>
              <a:t> </a:t>
            </a:r>
            <a:r>
              <a:rPr lang="en-US" err="1"/>
              <a:t>إلى</a:t>
            </a:r>
            <a:r>
              <a:rPr lang="en-US"/>
              <a:t> </a:t>
            </a:r>
            <a:r>
              <a:rPr lang="en-US" err="1"/>
              <a:t>السيناريوهين</a:t>
            </a:r>
            <a:r>
              <a:rPr lang="en-US"/>
              <a:t> </a:t>
            </a:r>
            <a:r>
              <a:rPr lang="en-US" err="1"/>
              <a:t>اللذين</a:t>
            </a:r>
            <a:r>
              <a:rPr lang="en-US"/>
              <a:t> </a:t>
            </a:r>
            <a:r>
              <a:rPr lang="en-US" err="1"/>
              <a:t>حددناهما</a:t>
            </a:r>
            <a:r>
              <a:rPr lang="en-US"/>
              <a:t> - </a:t>
            </a:r>
            <a:r>
              <a:rPr lang="en-US" err="1"/>
              <a:t>عندما</a:t>
            </a:r>
            <a:r>
              <a:rPr lang="en-US"/>
              <a:t> </a:t>
            </a:r>
            <a:r>
              <a:rPr lang="en-US" err="1"/>
              <a:t>لا</a:t>
            </a:r>
            <a:r>
              <a:rPr lang="en-US"/>
              <a:t> </a:t>
            </a:r>
            <a:r>
              <a:rPr lang="en-US" err="1"/>
              <a:t>يكون</a:t>
            </a:r>
            <a:r>
              <a:rPr lang="en-US"/>
              <a:t> </a:t>
            </a:r>
            <a:r>
              <a:rPr lang="en-US" err="1"/>
              <a:t>هناك</a:t>
            </a:r>
            <a:r>
              <a:rPr lang="en-US"/>
              <a:t> </a:t>
            </a:r>
            <a:r>
              <a:rPr lang="en-US" err="1"/>
              <a:t>تفشي</a:t>
            </a:r>
            <a:r>
              <a:rPr lang="en-US"/>
              <a:t> </a:t>
            </a:r>
            <a:r>
              <a:rPr lang="en-US" err="1"/>
              <a:t>مؤكد</a:t>
            </a:r>
            <a:r>
              <a:rPr lang="en-US"/>
              <a:t> </a:t>
            </a:r>
            <a:r>
              <a:rPr lang="en-US" err="1"/>
              <a:t>ولا</a:t>
            </a:r>
            <a:r>
              <a:rPr lang="en-US"/>
              <a:t> </a:t>
            </a:r>
            <a:r>
              <a:rPr lang="en-US" err="1"/>
              <a:t>تفشي</a:t>
            </a:r>
            <a:r>
              <a:rPr lang="en-US"/>
              <a:t> </a:t>
            </a:r>
            <a:r>
              <a:rPr lang="en-US" err="1"/>
              <a:t>محتمل</a:t>
            </a:r>
            <a:r>
              <a:rPr lang="en-US"/>
              <a:t>، </a:t>
            </a:r>
            <a:r>
              <a:rPr lang="en-US" err="1"/>
              <a:t>فإن</a:t>
            </a:r>
            <a:r>
              <a:rPr lang="en-US"/>
              <a:t> </a:t>
            </a:r>
            <a:r>
              <a:rPr lang="en-US" err="1"/>
              <a:t>استراتيجية</a:t>
            </a:r>
            <a:r>
              <a:rPr lang="en-US"/>
              <a:t> </a:t>
            </a:r>
            <a:r>
              <a:rPr lang="en-US" err="1"/>
              <a:t>الاختبار</a:t>
            </a:r>
            <a:r>
              <a:rPr lang="en-US"/>
              <a:t> </a:t>
            </a:r>
            <a:r>
              <a:rPr lang="en-US" err="1"/>
              <a:t>هي</a:t>
            </a:r>
            <a:r>
              <a:rPr lang="en-US"/>
              <a:t> </a:t>
            </a:r>
            <a:r>
              <a:rPr lang="en-US" err="1"/>
              <a:t>اختبار</a:t>
            </a:r>
            <a:r>
              <a:rPr lang="en-US"/>
              <a:t> </a:t>
            </a:r>
            <a:r>
              <a:rPr lang="en-US" err="1"/>
              <a:t>جميع</a:t>
            </a:r>
            <a:r>
              <a:rPr lang="en-US"/>
              <a:t> </a:t>
            </a:r>
            <a:r>
              <a:rPr lang="en-US" err="1"/>
              <a:t>الحالات</a:t>
            </a:r>
            <a:r>
              <a:rPr lang="en-US"/>
              <a:t> </a:t>
            </a:r>
            <a:r>
              <a:rPr lang="en-US" err="1"/>
              <a:t>المشتبه</a:t>
            </a:r>
            <a:r>
              <a:rPr lang="en-US"/>
              <a:t> </a:t>
            </a:r>
            <a:r>
              <a:rPr lang="en-US" err="1"/>
              <a:t>بها</a:t>
            </a:r>
            <a:r>
              <a:rPr lang="en-US"/>
              <a:t>. </a:t>
            </a:r>
            <a:r>
              <a:rPr lang="en-US" err="1"/>
              <a:t>نظرًا</a:t>
            </a:r>
            <a:r>
              <a:rPr lang="en-US"/>
              <a:t> </a:t>
            </a:r>
            <a:r>
              <a:rPr lang="en-US" err="1"/>
              <a:t>لعدم</a:t>
            </a:r>
            <a:r>
              <a:rPr lang="en-US"/>
              <a:t> </a:t>
            </a:r>
            <a:r>
              <a:rPr lang="en-US" err="1"/>
              <a:t>وجود</a:t>
            </a:r>
            <a:r>
              <a:rPr lang="en-US"/>
              <a:t> </a:t>
            </a:r>
            <a:r>
              <a:rPr lang="en-US" err="1"/>
              <a:t>أجهزة</a:t>
            </a:r>
            <a:r>
              <a:rPr lang="en-US"/>
              <a:t> </a:t>
            </a:r>
            <a:r>
              <a:rPr lang="en-US" err="1"/>
              <a:t>اختبار</a:t>
            </a:r>
            <a:r>
              <a:rPr lang="en-US"/>
              <a:t> </a:t>
            </a:r>
            <a:r>
              <a:rPr lang="en-US" err="1"/>
              <a:t>تشخيصي</a:t>
            </a:r>
            <a:r>
              <a:rPr lang="en-US"/>
              <a:t> </a:t>
            </a:r>
            <a:r>
              <a:rPr lang="en-US" err="1"/>
              <a:t>سريع</a:t>
            </a:r>
            <a:r>
              <a:rPr lang="en-US"/>
              <a:t>، </a:t>
            </a:r>
            <a:r>
              <a:rPr lang="en-US" err="1"/>
              <a:t>فإننا</a:t>
            </a:r>
            <a:r>
              <a:rPr lang="en-US"/>
              <a:t> </a:t>
            </a:r>
            <a:r>
              <a:rPr lang="en-US" err="1"/>
              <a:t>نجمع</a:t>
            </a:r>
            <a:r>
              <a:rPr lang="en-US"/>
              <a:t> </a:t>
            </a:r>
            <a:r>
              <a:rPr lang="en-US" err="1"/>
              <a:t>العينة</a:t>
            </a:r>
            <a:r>
              <a:rPr lang="en-US"/>
              <a:t> </a:t>
            </a:r>
            <a:r>
              <a:rPr lang="en-US" err="1"/>
              <a:t>كما</a:t>
            </a:r>
            <a:r>
              <a:rPr lang="en-US"/>
              <a:t> </a:t>
            </a:r>
            <a:r>
              <a:rPr lang="en-US" err="1"/>
              <a:t>هو</a:t>
            </a:r>
            <a:r>
              <a:rPr lang="en-US"/>
              <a:t> </a:t>
            </a:r>
            <a:r>
              <a:rPr lang="en-US" err="1"/>
              <a:t>موضح</a:t>
            </a:r>
            <a:r>
              <a:rPr lang="en-US"/>
              <a:t> </a:t>
            </a:r>
            <a:r>
              <a:rPr lang="en-US" err="1"/>
              <a:t>في</a:t>
            </a:r>
            <a:r>
              <a:rPr lang="en-US"/>
              <a:t> </a:t>
            </a:r>
            <a:r>
              <a:rPr lang="en-US" err="1"/>
              <a:t>الوحدة</a:t>
            </a:r>
            <a:r>
              <a:rPr lang="en-US"/>
              <a:t> </a:t>
            </a:r>
            <a:r>
              <a:rPr lang="en-US" err="1"/>
              <a:t>التالية</a:t>
            </a:r>
            <a:r>
              <a:rPr lang="en-US"/>
              <a:t> </a:t>
            </a:r>
            <a:r>
              <a:rPr lang="en-US" err="1"/>
              <a:t>ونرسلها</a:t>
            </a:r>
            <a:r>
              <a:rPr lang="en-US"/>
              <a:t> </a:t>
            </a:r>
            <a:r>
              <a:rPr lang="en-US" err="1"/>
              <a:t>إلى</a:t>
            </a:r>
            <a:r>
              <a:rPr lang="en-US"/>
              <a:t> </a:t>
            </a:r>
            <a:r>
              <a:rPr lang="en-US" err="1"/>
              <a:t>المختبر</a:t>
            </a:r>
            <a:r>
              <a:rPr lang="en-US"/>
              <a:t> </a:t>
            </a:r>
            <a:r>
              <a:rPr lang="en-US" err="1"/>
              <a:t>للاختبار</a:t>
            </a:r>
            <a:r>
              <a:rPr lang="en-US"/>
              <a:t>. </a:t>
            </a:r>
            <a:r>
              <a:rPr lang="en-US" err="1"/>
              <a:t>قد</a:t>
            </a:r>
            <a:r>
              <a:rPr lang="en-US"/>
              <a:t> </a:t>
            </a:r>
            <a:r>
              <a:rPr lang="en-US" err="1"/>
              <a:t>تحتاج</a:t>
            </a:r>
            <a:r>
              <a:rPr lang="en-US"/>
              <a:t> </a:t>
            </a:r>
            <a:r>
              <a:rPr lang="en-US" err="1"/>
              <a:t>إلى</a:t>
            </a:r>
            <a:r>
              <a:rPr lang="en-US"/>
              <a:t> </a:t>
            </a:r>
            <a:r>
              <a:rPr lang="en-US" err="1"/>
              <a:t>التواصل</a:t>
            </a:r>
            <a:r>
              <a:rPr lang="en-US"/>
              <a:t> </a:t>
            </a:r>
            <a:r>
              <a:rPr lang="en-US" err="1"/>
              <a:t>مع</a:t>
            </a:r>
            <a:r>
              <a:rPr lang="en-US"/>
              <a:t> </a:t>
            </a:r>
            <a:r>
              <a:rPr lang="en-US" err="1"/>
              <a:t>السلطات</a:t>
            </a:r>
            <a:r>
              <a:rPr lang="en-US"/>
              <a:t> </a:t>
            </a:r>
            <a:r>
              <a:rPr lang="en-US" err="1"/>
              <a:t>الصحية</a:t>
            </a:r>
            <a:r>
              <a:rPr lang="en-US"/>
              <a:t> </a:t>
            </a:r>
            <a:r>
              <a:rPr lang="en-US" err="1"/>
              <a:t>أو</a:t>
            </a:r>
            <a:r>
              <a:rPr lang="en-US"/>
              <a:t> </a:t>
            </a:r>
            <a:r>
              <a:rPr lang="en-US" err="1"/>
              <a:t>المختبر</a:t>
            </a:r>
            <a:r>
              <a:rPr lang="en-US"/>
              <a:t> </a:t>
            </a:r>
            <a:r>
              <a:rPr lang="en-US" err="1"/>
              <a:t>لتوزيع</a:t>
            </a:r>
            <a:r>
              <a:rPr lang="en-US"/>
              <a:t> </a:t>
            </a:r>
            <a:r>
              <a:rPr lang="en-US" err="1"/>
              <a:t>وسائط</a:t>
            </a:r>
            <a:r>
              <a:rPr lang="en-US"/>
              <a:t> </a:t>
            </a:r>
            <a:r>
              <a:rPr lang="en-US" err="1"/>
              <a:t>النقل</a:t>
            </a:r>
            <a:r>
              <a:rPr lang="en-US"/>
              <a:t> </a:t>
            </a:r>
            <a:r>
              <a:rPr lang="en-US" err="1"/>
              <a:t>بسرعة</a:t>
            </a:r>
            <a:r>
              <a:rPr lang="en-US"/>
              <a:t> </a:t>
            </a:r>
            <a:r>
              <a:rPr lang="en-US" err="1"/>
              <a:t>وضمان</a:t>
            </a:r>
            <a:r>
              <a:rPr lang="en-US"/>
              <a:t> </a:t>
            </a:r>
            <a:r>
              <a:rPr lang="en-US" err="1"/>
              <a:t>النقل</a:t>
            </a:r>
            <a:r>
              <a:rPr lang="en-US"/>
              <a:t> </a:t>
            </a:r>
            <a:r>
              <a:rPr lang="en-US" err="1"/>
              <a:t>السريع</a:t>
            </a:r>
            <a:r>
              <a:rPr lang="en-US"/>
              <a:t> </a:t>
            </a:r>
            <a:r>
              <a:rPr lang="en-US" err="1"/>
              <a:t>وإبلاغ</a:t>
            </a:r>
            <a:r>
              <a:rPr lang="en-US"/>
              <a:t> </a:t>
            </a:r>
            <a:r>
              <a:rPr lang="en-US" err="1"/>
              <a:t>المختبر</a:t>
            </a:r>
            <a:r>
              <a:rPr lang="en-US"/>
              <a:t> </a:t>
            </a:r>
            <a:r>
              <a:rPr lang="en-US" err="1"/>
              <a:t>بأنه</a:t>
            </a:r>
            <a:r>
              <a:rPr lang="en-US"/>
              <a:t> </a:t>
            </a:r>
            <a:r>
              <a:rPr lang="en-US" err="1"/>
              <a:t>سيتم</a:t>
            </a:r>
            <a:r>
              <a:rPr lang="en-US"/>
              <a:t> </a:t>
            </a:r>
            <a:r>
              <a:rPr lang="en-US" err="1"/>
              <a:t>إرسال</a:t>
            </a:r>
            <a:r>
              <a:rPr lang="en-US"/>
              <a:t> </a:t>
            </a:r>
            <a:r>
              <a:rPr lang="en-US" err="1"/>
              <a:t>عينة</a:t>
            </a:r>
            <a:r>
              <a:rPr lang="en-US"/>
              <a:t>. </a:t>
            </a:r>
            <a:r>
              <a:rPr lang="en-US" err="1"/>
              <a:t>إذا</a:t>
            </a:r>
            <a:r>
              <a:rPr lang="en-US"/>
              <a:t> </a:t>
            </a:r>
            <a:r>
              <a:rPr lang="en-US" err="1"/>
              <a:t>كان</a:t>
            </a:r>
            <a:r>
              <a:rPr lang="en-US"/>
              <a:t> </a:t>
            </a:r>
            <a:r>
              <a:rPr lang="en-US" err="1"/>
              <a:t>هناك</a:t>
            </a:r>
            <a:r>
              <a:rPr lang="en-US"/>
              <a:t> </a:t>
            </a:r>
            <a:r>
              <a:rPr lang="en-US" err="1"/>
              <a:t>تفشي</a:t>
            </a:r>
            <a:r>
              <a:rPr lang="en-US"/>
              <a:t> </a:t>
            </a:r>
            <a:r>
              <a:rPr lang="en-US" err="1"/>
              <a:t>محتمل</a:t>
            </a:r>
            <a:r>
              <a:rPr lang="en-US"/>
              <a:t> </a:t>
            </a:r>
            <a:r>
              <a:rPr lang="en-US" err="1"/>
              <a:t>أو</a:t>
            </a:r>
            <a:r>
              <a:rPr lang="en-US"/>
              <a:t> </a:t>
            </a:r>
            <a:r>
              <a:rPr lang="en-US" err="1"/>
              <a:t>تفشي</a:t>
            </a:r>
            <a:r>
              <a:rPr lang="en-US"/>
              <a:t> </a:t>
            </a:r>
            <a:r>
              <a:rPr lang="en-US" err="1"/>
              <a:t>معلن</a:t>
            </a:r>
            <a:r>
              <a:rPr lang="en-US"/>
              <a:t> </a:t>
            </a:r>
            <a:r>
              <a:rPr lang="en-US" err="1"/>
              <a:t>في</a:t>
            </a:r>
            <a:r>
              <a:rPr lang="en-US"/>
              <a:t> </a:t>
            </a:r>
            <a:r>
              <a:rPr lang="en-US" err="1"/>
              <a:t>المنطقة</a:t>
            </a:r>
            <a:r>
              <a:rPr lang="en-US"/>
              <a:t> </a:t>
            </a:r>
            <a:r>
              <a:rPr lang="en-US" err="1"/>
              <a:t>التي</a:t>
            </a:r>
            <a:r>
              <a:rPr lang="en-US"/>
              <a:t> </a:t>
            </a:r>
            <a:r>
              <a:rPr lang="en-US" err="1"/>
              <a:t>تعمل</a:t>
            </a:r>
            <a:r>
              <a:rPr lang="en-US"/>
              <a:t> </a:t>
            </a:r>
            <a:r>
              <a:rPr lang="en-US" err="1"/>
              <a:t>فيها</a:t>
            </a:r>
            <a:r>
              <a:rPr lang="en-US"/>
              <a:t>، </a:t>
            </a:r>
            <a:r>
              <a:rPr lang="en-US" err="1"/>
              <a:t>فوفقًا</a:t>
            </a:r>
            <a:r>
              <a:rPr lang="en-US"/>
              <a:t> </a:t>
            </a:r>
            <a:r>
              <a:rPr lang="en-US" err="1"/>
              <a:t>لاستراتيجية</a:t>
            </a:r>
            <a:r>
              <a:rPr lang="en-US"/>
              <a:t> </a:t>
            </a:r>
            <a:r>
              <a:rPr lang="en-US" err="1"/>
              <a:t>الاختبار</a:t>
            </a:r>
            <a:r>
              <a:rPr lang="en-US"/>
              <a:t>، </a:t>
            </a:r>
            <a:r>
              <a:rPr lang="en-US" err="1"/>
              <a:t>يجب</a:t>
            </a:r>
            <a:r>
              <a:rPr lang="en-US"/>
              <a:t> </a:t>
            </a:r>
            <a:r>
              <a:rPr lang="en-US" err="1"/>
              <a:t>على</a:t>
            </a:r>
            <a:r>
              <a:rPr lang="en-US"/>
              <a:t> </a:t>
            </a:r>
            <a:r>
              <a:rPr lang="en-US" err="1"/>
              <a:t>المنشأة</a:t>
            </a:r>
            <a:r>
              <a:rPr lang="en-US"/>
              <a:t> </a:t>
            </a:r>
            <a:r>
              <a:rPr lang="en-US" err="1"/>
              <a:t>الصحية</a:t>
            </a:r>
            <a:r>
              <a:rPr lang="en-US"/>
              <a:t> </a:t>
            </a:r>
            <a:r>
              <a:rPr lang="en-US" err="1"/>
              <a:t>جمع</a:t>
            </a:r>
            <a:r>
              <a:rPr lang="en-US"/>
              <a:t> </a:t>
            </a:r>
            <a:r>
              <a:rPr lang="en-US" err="1"/>
              <a:t>عينات</a:t>
            </a:r>
            <a:r>
              <a:rPr lang="en-US"/>
              <a:t> </a:t>
            </a:r>
            <a:r>
              <a:rPr lang="en-US" err="1"/>
              <a:t>من</a:t>
            </a:r>
            <a:r>
              <a:rPr lang="en-US"/>
              <a:t> </a:t>
            </a:r>
            <a:r>
              <a:rPr lang="en-US" err="1"/>
              <a:t>أول</a:t>
            </a:r>
            <a:r>
              <a:rPr lang="en-US"/>
              <a:t> 3 </a:t>
            </a:r>
            <a:r>
              <a:rPr lang="en-US" err="1"/>
              <a:t>مشتبه</a:t>
            </a:r>
            <a:r>
              <a:rPr lang="en-US"/>
              <a:t> </a:t>
            </a:r>
            <a:r>
              <a:rPr lang="en-US" err="1"/>
              <a:t>بهم</a:t>
            </a:r>
            <a:r>
              <a:rPr lang="en-US"/>
              <a:t> </a:t>
            </a:r>
            <a:r>
              <a:rPr lang="en-US" err="1"/>
              <a:t>بالكوليرا</a:t>
            </a:r>
            <a:r>
              <a:rPr lang="en-US"/>
              <a:t> </a:t>
            </a:r>
            <a:r>
              <a:rPr lang="en-US" err="1"/>
              <a:t>أسبوعيًا</a:t>
            </a:r>
            <a:r>
              <a:rPr lang="en-US"/>
              <a:t>، </a:t>
            </a:r>
            <a:r>
              <a:rPr lang="en-US" err="1"/>
              <a:t>وإرسال</a:t>
            </a:r>
            <a:r>
              <a:rPr lang="en-US"/>
              <a:t> </a:t>
            </a:r>
            <a:r>
              <a:rPr lang="en-US" err="1"/>
              <a:t>هذه</a:t>
            </a:r>
            <a:r>
              <a:rPr lang="en-US"/>
              <a:t> </a:t>
            </a:r>
            <a:r>
              <a:rPr lang="en-US" err="1"/>
              <a:t>العينات</a:t>
            </a:r>
            <a:r>
              <a:rPr lang="en-US"/>
              <a:t> </a:t>
            </a:r>
            <a:r>
              <a:rPr lang="en-US" err="1"/>
              <a:t>إلى</a:t>
            </a:r>
            <a:r>
              <a:rPr lang="en-US"/>
              <a:t> </a:t>
            </a:r>
            <a:r>
              <a:rPr lang="en-US" err="1"/>
              <a:t>المختبر</a:t>
            </a:r>
            <a:r>
              <a:rPr lang="en-US"/>
              <a:t> </a:t>
            </a:r>
            <a:r>
              <a:rPr lang="en-US" err="1"/>
              <a:t>للاختبار</a:t>
            </a:r>
          </a:p>
          <a:p>
            <a:pPr marL="0" indent="0" algn="r"/>
            <a:r>
              <a:rPr lang="en-US" err="1"/>
              <a:t>ملاحظة</a:t>
            </a:r>
            <a:r>
              <a:rPr lang="en-US"/>
              <a:t>، </a:t>
            </a:r>
            <a:r>
              <a:rPr lang="en-US" err="1"/>
              <a:t>قد</a:t>
            </a:r>
            <a:r>
              <a:rPr lang="en-US"/>
              <a:t> </a:t>
            </a:r>
            <a:r>
              <a:rPr lang="en-US" err="1"/>
              <a:t>تنسق</a:t>
            </a:r>
            <a:r>
              <a:rPr lang="en-US"/>
              <a:t> </a:t>
            </a:r>
            <a:r>
              <a:rPr lang="en-US" err="1"/>
              <a:t>السلطات</a:t>
            </a:r>
            <a:r>
              <a:rPr lang="en-US"/>
              <a:t> </a:t>
            </a:r>
            <a:r>
              <a:rPr lang="en-US" err="1"/>
              <a:t>الصحية</a:t>
            </a:r>
            <a:r>
              <a:rPr lang="en-US"/>
              <a:t> </a:t>
            </a:r>
            <a:r>
              <a:rPr lang="en-US" err="1"/>
              <a:t>الخاصة</a:t>
            </a:r>
            <a:r>
              <a:rPr lang="en-US"/>
              <a:t> </a:t>
            </a:r>
            <a:r>
              <a:rPr lang="en-US" err="1"/>
              <a:t>بك</a:t>
            </a:r>
            <a:r>
              <a:rPr lang="en-US"/>
              <a:t> </a:t>
            </a:r>
            <a:r>
              <a:rPr lang="en-US" err="1"/>
              <a:t>أيام</a:t>
            </a:r>
            <a:r>
              <a:rPr lang="en-US"/>
              <a:t> </a:t>
            </a:r>
            <a:r>
              <a:rPr lang="en-US" err="1"/>
              <a:t>جمع</a:t>
            </a:r>
            <a:r>
              <a:rPr lang="en-US"/>
              <a:t> </a:t>
            </a:r>
            <a:r>
              <a:rPr lang="en-US" err="1"/>
              <a:t>العينات</a:t>
            </a:r>
            <a:r>
              <a:rPr lang="en-US"/>
              <a:t> </a:t>
            </a:r>
            <a:r>
              <a:rPr lang="en-US" err="1"/>
              <a:t>معك</a:t>
            </a:r>
            <a:r>
              <a:rPr lang="en-US"/>
              <a:t> </a:t>
            </a:r>
            <a:r>
              <a:rPr lang="en-US" err="1"/>
              <a:t>لضمان</a:t>
            </a:r>
            <a:r>
              <a:rPr lang="en-US"/>
              <a:t> </a:t>
            </a:r>
            <a:r>
              <a:rPr lang="en-US" err="1"/>
              <a:t>عدم</a:t>
            </a:r>
            <a:r>
              <a:rPr lang="en-US"/>
              <a:t> </a:t>
            </a:r>
            <a:r>
              <a:rPr lang="en-US" err="1"/>
              <a:t>انتظار</a:t>
            </a:r>
            <a:r>
              <a:rPr lang="en-US"/>
              <a:t> </a:t>
            </a:r>
            <a:r>
              <a:rPr lang="en-US" err="1"/>
              <a:t>العينات</a:t>
            </a:r>
            <a:r>
              <a:rPr lang="en-US"/>
              <a:t> </a:t>
            </a:r>
            <a:r>
              <a:rPr lang="en-US" err="1"/>
              <a:t>لفترات</a:t>
            </a:r>
            <a:r>
              <a:rPr lang="en-US"/>
              <a:t> </a:t>
            </a:r>
            <a:r>
              <a:rPr lang="en-US" err="1"/>
              <a:t>طويلة</a:t>
            </a:r>
            <a:r>
              <a:rPr lang="en-US"/>
              <a:t> </a:t>
            </a:r>
            <a:r>
              <a:rPr lang="en-US" err="1"/>
              <a:t>قبل</a:t>
            </a:r>
            <a:r>
              <a:rPr lang="en-US"/>
              <a:t> </a:t>
            </a:r>
            <a:r>
              <a:rPr lang="en-US" err="1"/>
              <a:t>نقلها</a:t>
            </a:r>
            <a:r>
              <a:rPr lang="en-US"/>
              <a:t>. </a:t>
            </a:r>
            <a:r>
              <a:rPr lang="en-US" err="1"/>
              <a:t>سننظر</a:t>
            </a:r>
            <a:r>
              <a:rPr lang="en-US"/>
              <a:t> </a:t>
            </a:r>
            <a:r>
              <a:rPr lang="en-US" err="1"/>
              <a:t>بعد</a:t>
            </a:r>
            <a:r>
              <a:rPr lang="en-US"/>
              <a:t> </a:t>
            </a:r>
            <a:r>
              <a:rPr lang="en-US" err="1"/>
              <a:t>ذلك</a:t>
            </a:r>
            <a:r>
              <a:rPr lang="en-US"/>
              <a:t> </a:t>
            </a:r>
            <a:r>
              <a:rPr lang="en-US" err="1"/>
              <a:t>إلى</a:t>
            </a:r>
            <a:r>
              <a:rPr lang="en-US"/>
              <a:t> </a:t>
            </a:r>
            <a:r>
              <a:rPr lang="en-US" err="1"/>
              <a:t>كيفية</a:t>
            </a:r>
            <a:r>
              <a:rPr lang="en-US"/>
              <a:t> </a:t>
            </a:r>
            <a:r>
              <a:rPr lang="en-US" err="1"/>
              <a:t>تغير</a:t>
            </a:r>
            <a:r>
              <a:rPr lang="en-US"/>
              <a:t> </a:t>
            </a:r>
            <a:r>
              <a:rPr lang="en-US" err="1"/>
              <a:t>هذا</a:t>
            </a:r>
            <a:r>
              <a:rPr lang="en-US"/>
              <a:t> </a:t>
            </a:r>
            <a:r>
              <a:rPr lang="en-US" err="1"/>
              <a:t>إذا</a:t>
            </a:r>
            <a:r>
              <a:rPr lang="en-US"/>
              <a:t> </a:t>
            </a:r>
            <a:r>
              <a:rPr lang="en-US" err="1"/>
              <a:t>كان</a:t>
            </a:r>
            <a:r>
              <a:rPr lang="en-US"/>
              <a:t> </a:t>
            </a:r>
            <a:r>
              <a:rPr lang="en-US" err="1"/>
              <a:t>لديك</a:t>
            </a:r>
            <a:r>
              <a:rPr lang="en-US"/>
              <a:t> </a:t>
            </a:r>
            <a:r>
              <a:rPr lang="en-US" err="1"/>
              <a:t>أجهزة</a:t>
            </a:r>
            <a:r>
              <a:rPr lang="en-US"/>
              <a:t> </a:t>
            </a:r>
            <a:r>
              <a:rPr lang="en-US" err="1"/>
              <a:t>اختبار</a:t>
            </a:r>
            <a:r>
              <a:rPr lang="en-US"/>
              <a:t> </a:t>
            </a:r>
            <a:r>
              <a:rPr lang="en-US" err="1"/>
              <a:t>تشخيصية</a:t>
            </a:r>
            <a:r>
              <a:rPr lang="en-US"/>
              <a:t> </a:t>
            </a:r>
            <a:r>
              <a:rPr lang="en-US" err="1"/>
              <a:t>سريعة</a:t>
            </a:r>
            <a:r>
              <a:rPr lang="en-US"/>
              <a:t> </a:t>
            </a:r>
            <a:r>
              <a:rPr lang="en-US" err="1"/>
              <a:t>متوفرة</a:t>
            </a:r>
            <a:r>
              <a:rPr lang="en-US"/>
              <a:t> </a:t>
            </a:r>
            <a:r>
              <a:rPr lang="en-US" err="1"/>
              <a:t>في</a:t>
            </a:r>
            <a:r>
              <a:rPr lang="en-US"/>
              <a:t> </a:t>
            </a:r>
            <a:r>
              <a:rPr lang="en-US" err="1"/>
              <a:t>الموقع</a:t>
            </a:r>
            <a:endParaRPr lang="en-US"/>
          </a:p>
        </p:txBody>
      </p:sp>
      <p:sp>
        <p:nvSpPr>
          <p:cNvPr id="603" name="Google Shape;603;p27:notes">
            <a:extLst>
              <a:ext uri="{FF2B5EF4-FFF2-40B4-BE49-F238E27FC236}">
                <a16:creationId xmlns:a16="http://schemas.microsoft.com/office/drawing/2014/main" id="{55D39F14-48AA-8A86-F137-07D3E38977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04186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دعونا</a:t>
            </a:r>
            <a:r>
              <a:rPr lang="en-US"/>
              <a:t> </a:t>
            </a:r>
            <a:r>
              <a:rPr lang="en-US" err="1"/>
              <a:t>الآن</a:t>
            </a:r>
            <a:r>
              <a:rPr lang="en-US"/>
              <a:t> </a:t>
            </a:r>
            <a:r>
              <a:rPr lang="en-US" err="1"/>
              <a:t>نلقي</a:t>
            </a:r>
            <a:r>
              <a:rPr lang="en-US"/>
              <a:t> </a:t>
            </a:r>
            <a:r>
              <a:rPr lang="en-US" err="1"/>
              <a:t>نظرة</a:t>
            </a:r>
            <a:r>
              <a:rPr lang="en-US"/>
              <a:t> </a:t>
            </a:r>
            <a:r>
              <a:rPr lang="en-US" err="1"/>
              <a:t>على</a:t>
            </a:r>
            <a:r>
              <a:rPr lang="en-US"/>
              <a:t> </a:t>
            </a:r>
            <a:r>
              <a:rPr lang="en-US" err="1"/>
              <a:t>السيناريوهين</a:t>
            </a:r>
            <a:r>
              <a:rPr lang="en-US"/>
              <a:t> </a:t>
            </a:r>
            <a:r>
              <a:rPr lang="en-US" err="1"/>
              <a:t>وما</a:t>
            </a:r>
            <a:r>
              <a:rPr lang="en-US"/>
              <a:t> </a:t>
            </a:r>
            <a:r>
              <a:rPr lang="en-US" err="1"/>
              <a:t>يجب</a:t>
            </a:r>
            <a:r>
              <a:rPr lang="en-US"/>
              <a:t> </a:t>
            </a:r>
            <a:r>
              <a:rPr lang="en-US" err="1"/>
              <a:t>فعله</a:t>
            </a:r>
            <a:r>
              <a:rPr lang="en-US"/>
              <a:t> </a:t>
            </a:r>
            <a:r>
              <a:rPr lang="en-US" err="1"/>
              <a:t>إذا</a:t>
            </a:r>
            <a:r>
              <a:rPr lang="en-US"/>
              <a:t> </a:t>
            </a:r>
            <a:r>
              <a:rPr lang="en-US" err="1"/>
              <a:t>كانت</a:t>
            </a:r>
            <a:r>
              <a:rPr lang="en-US"/>
              <a:t> </a:t>
            </a:r>
            <a:r>
              <a:rPr lang="en-US" err="1"/>
              <a:t>اختبارات</a:t>
            </a:r>
            <a:r>
              <a:rPr lang="en-US"/>
              <a:t> </a:t>
            </a:r>
            <a:r>
              <a:rPr lang="en-US" err="1"/>
              <a:t>التشخيص</a:t>
            </a:r>
            <a:r>
              <a:rPr lang="en-US"/>
              <a:t> </a:t>
            </a:r>
            <a:r>
              <a:rPr lang="en-US" err="1"/>
              <a:t>السريع</a:t>
            </a:r>
            <a:r>
              <a:rPr lang="en-US"/>
              <a:t> </a:t>
            </a:r>
            <a:r>
              <a:rPr lang="en-US" err="1"/>
              <a:t>متاحة</a:t>
            </a:r>
            <a:endParaRPr lang="en-US"/>
          </a:p>
          <a:p>
            <a:pPr algn="r"/>
            <a:r>
              <a:rPr lang="en-US" err="1"/>
              <a:t>لقد</a:t>
            </a:r>
            <a:r>
              <a:rPr lang="en-US"/>
              <a:t> </a:t>
            </a:r>
            <a:r>
              <a:rPr lang="en-US" err="1"/>
              <a:t>قلنا</a:t>
            </a:r>
            <a:r>
              <a:rPr lang="en-US"/>
              <a:t> </a:t>
            </a:r>
            <a:r>
              <a:rPr lang="en-US" err="1"/>
              <a:t>أنه</a:t>
            </a:r>
            <a:r>
              <a:rPr lang="en-US"/>
              <a:t> </a:t>
            </a:r>
            <a:r>
              <a:rPr lang="en-US" err="1"/>
              <a:t>في</a:t>
            </a:r>
            <a:r>
              <a:rPr lang="en-US"/>
              <a:t> </a:t>
            </a:r>
            <a:r>
              <a:rPr lang="en-US" err="1"/>
              <a:t>منطقة</a:t>
            </a:r>
            <a:r>
              <a:rPr lang="en-US"/>
              <a:t> </a:t>
            </a:r>
            <a:r>
              <a:rPr lang="en-US" err="1"/>
              <a:t>لا</a:t>
            </a:r>
            <a:r>
              <a:rPr lang="en-US"/>
              <a:t> </a:t>
            </a:r>
            <a:r>
              <a:rPr lang="en-US" err="1"/>
              <a:t>يوجد</a:t>
            </a:r>
            <a:r>
              <a:rPr lang="en-US"/>
              <a:t> </a:t>
            </a:r>
            <a:r>
              <a:rPr lang="en-US" err="1"/>
              <a:t>بها</a:t>
            </a:r>
            <a:r>
              <a:rPr lang="en-US"/>
              <a:t> </a:t>
            </a:r>
            <a:r>
              <a:rPr lang="en-US" err="1"/>
              <a:t>تفشي</a:t>
            </a:r>
            <a:r>
              <a:rPr lang="en-US"/>
              <a:t> </a:t>
            </a:r>
            <a:r>
              <a:rPr lang="en-US" err="1"/>
              <a:t>معروف</a:t>
            </a:r>
            <a:r>
              <a:rPr lang="en-US"/>
              <a:t> </a:t>
            </a:r>
            <a:r>
              <a:rPr lang="en-US" err="1"/>
              <a:t>للكوليرا</a:t>
            </a:r>
            <a:r>
              <a:rPr lang="en-US"/>
              <a:t>، </a:t>
            </a:r>
            <a:r>
              <a:rPr lang="en-US" err="1"/>
              <a:t>فإن</a:t>
            </a:r>
            <a:r>
              <a:rPr lang="en-US"/>
              <a:t> </a:t>
            </a:r>
            <a:r>
              <a:rPr lang="en-US" err="1"/>
              <a:t>هدفنا</a:t>
            </a:r>
            <a:r>
              <a:rPr lang="en-US"/>
              <a:t> </a:t>
            </a:r>
            <a:r>
              <a:rPr lang="en-US" err="1"/>
              <a:t>هو</a:t>
            </a:r>
            <a:r>
              <a:rPr lang="en-US"/>
              <a:t> </a:t>
            </a:r>
            <a:r>
              <a:rPr lang="en-US" err="1"/>
              <a:t>العثور</a:t>
            </a:r>
            <a:r>
              <a:rPr lang="en-US"/>
              <a:t> </a:t>
            </a:r>
            <a:r>
              <a:rPr lang="en-US" err="1"/>
              <a:t>على</a:t>
            </a:r>
            <a:r>
              <a:rPr lang="en-US"/>
              <a:t> </a:t>
            </a:r>
            <a:r>
              <a:rPr lang="en-US" err="1"/>
              <a:t>حالة</a:t>
            </a:r>
            <a:r>
              <a:rPr lang="en-US"/>
              <a:t> </a:t>
            </a:r>
            <a:r>
              <a:rPr lang="en-US" err="1"/>
              <a:t>أولى</a:t>
            </a:r>
            <a:r>
              <a:rPr lang="en-US"/>
              <a:t> </a:t>
            </a:r>
            <a:r>
              <a:rPr lang="en-US" err="1"/>
              <a:t>ولهذا</a:t>
            </a:r>
            <a:r>
              <a:rPr lang="en-US"/>
              <a:t> </a:t>
            </a:r>
            <a:r>
              <a:rPr lang="en-US" err="1"/>
              <a:t>نحتاج</a:t>
            </a:r>
            <a:r>
              <a:rPr lang="en-US"/>
              <a:t> </a:t>
            </a:r>
            <a:r>
              <a:rPr lang="en-US" err="1"/>
              <a:t>إلى</a:t>
            </a:r>
            <a:r>
              <a:rPr lang="en-US"/>
              <a:t> </a:t>
            </a:r>
            <a:r>
              <a:rPr lang="en-US" err="1"/>
              <a:t>اختبار</a:t>
            </a:r>
            <a:r>
              <a:rPr lang="en-US"/>
              <a:t> </a:t>
            </a:r>
            <a:r>
              <a:rPr lang="en-US" err="1"/>
              <a:t>كل</a:t>
            </a:r>
            <a:r>
              <a:rPr lang="en-US"/>
              <a:t> </a:t>
            </a:r>
            <a:r>
              <a:rPr lang="en-US" err="1"/>
              <a:t>حالة</a:t>
            </a:r>
            <a:r>
              <a:rPr lang="en-US"/>
              <a:t> </a:t>
            </a:r>
            <a:r>
              <a:rPr lang="en-US" err="1"/>
              <a:t>مشتبه</a:t>
            </a:r>
            <a:r>
              <a:rPr lang="en-US"/>
              <a:t> </a:t>
            </a:r>
            <a:r>
              <a:rPr lang="en-US" err="1"/>
              <a:t>بها</a:t>
            </a:r>
            <a:r>
              <a:rPr lang="en-US"/>
              <a:t>. </a:t>
            </a:r>
            <a:r>
              <a:rPr lang="en-US" err="1"/>
              <a:t>وهذا</a:t>
            </a:r>
            <a:r>
              <a:rPr lang="en-US"/>
              <a:t> </a:t>
            </a:r>
            <a:r>
              <a:rPr lang="en-US" err="1"/>
              <a:t>يعني</a:t>
            </a:r>
            <a:r>
              <a:rPr lang="en-US"/>
              <a:t> </a:t>
            </a:r>
            <a:r>
              <a:rPr lang="en-US" err="1"/>
              <a:t>بالنسبة</a:t>
            </a:r>
            <a:r>
              <a:rPr lang="en-US"/>
              <a:t> </a:t>
            </a:r>
            <a:r>
              <a:rPr lang="en-US" err="1"/>
              <a:t>لك</a:t>
            </a:r>
            <a:r>
              <a:rPr lang="en-US"/>
              <a:t> </a:t>
            </a:r>
            <a:r>
              <a:rPr lang="en-US" err="1"/>
              <a:t>أنه</a:t>
            </a:r>
            <a:r>
              <a:rPr lang="en-US"/>
              <a:t> </a:t>
            </a:r>
            <a:r>
              <a:rPr lang="en-US" err="1"/>
              <a:t>قد</a:t>
            </a:r>
            <a:r>
              <a:rPr lang="en-US"/>
              <a:t> </a:t>
            </a:r>
            <a:r>
              <a:rPr lang="en-US" err="1"/>
              <a:t>يُطلب</a:t>
            </a:r>
            <a:r>
              <a:rPr lang="en-US"/>
              <a:t> </a:t>
            </a:r>
            <a:r>
              <a:rPr lang="en-US" err="1"/>
              <a:t>منك</a:t>
            </a:r>
            <a:r>
              <a:rPr lang="en-US"/>
              <a:t> </a:t>
            </a:r>
            <a:r>
              <a:rPr lang="en-US" err="1"/>
              <a:t>إجراء</a:t>
            </a:r>
            <a:r>
              <a:rPr lang="en-US"/>
              <a:t> </a:t>
            </a:r>
            <a:r>
              <a:rPr lang="en-US" err="1"/>
              <a:t>اختبار</a:t>
            </a:r>
            <a:r>
              <a:rPr lang="en-US"/>
              <a:t> </a:t>
            </a:r>
            <a:r>
              <a:rPr lang="en-US" err="1"/>
              <a:t>تشخيصي</a:t>
            </a:r>
            <a:r>
              <a:rPr lang="en-US"/>
              <a:t> </a:t>
            </a:r>
            <a:r>
              <a:rPr lang="en-US" err="1"/>
              <a:t>سريع</a:t>
            </a:r>
            <a:r>
              <a:rPr lang="en-US"/>
              <a:t> </a:t>
            </a:r>
            <a:r>
              <a:rPr lang="en-US" err="1"/>
              <a:t>على</a:t>
            </a:r>
            <a:r>
              <a:rPr lang="en-US"/>
              <a:t> </a:t>
            </a:r>
            <a:r>
              <a:rPr lang="en-US" err="1"/>
              <a:t>جميع</a:t>
            </a:r>
            <a:r>
              <a:rPr lang="en-US"/>
              <a:t> </a:t>
            </a:r>
            <a:r>
              <a:rPr lang="en-US" err="1"/>
              <a:t>الحالات</a:t>
            </a:r>
            <a:r>
              <a:rPr lang="en-US"/>
              <a:t> </a:t>
            </a:r>
            <a:r>
              <a:rPr lang="en-US" err="1"/>
              <a:t>المشتبه</a:t>
            </a:r>
            <a:r>
              <a:rPr lang="en-US"/>
              <a:t> </a:t>
            </a:r>
            <a:r>
              <a:rPr lang="en-US" err="1"/>
              <a:t>بها</a:t>
            </a:r>
            <a:r>
              <a:rPr lang="en-US"/>
              <a:t> </a:t>
            </a:r>
            <a:r>
              <a:rPr lang="en-US" err="1"/>
              <a:t>وبعد</a:t>
            </a:r>
            <a:r>
              <a:rPr lang="en-US"/>
              <a:t> </a:t>
            </a:r>
            <a:r>
              <a:rPr lang="en-US" err="1"/>
              <a:t>ذلك</a:t>
            </a:r>
            <a:r>
              <a:rPr lang="en-US"/>
              <a:t> </a:t>
            </a:r>
            <a:r>
              <a:rPr lang="en-US" err="1"/>
              <a:t>لأننا</a:t>
            </a:r>
            <a:r>
              <a:rPr lang="en-US"/>
              <a:t> </a:t>
            </a:r>
            <a:r>
              <a:rPr lang="en-US" err="1"/>
              <a:t>سنحتاج</a:t>
            </a:r>
            <a:r>
              <a:rPr lang="en-US"/>
              <a:t> </a:t>
            </a:r>
            <a:r>
              <a:rPr lang="en-US" err="1"/>
              <a:t>إلى</a:t>
            </a:r>
            <a:r>
              <a:rPr lang="en-US"/>
              <a:t> </a:t>
            </a:r>
            <a:r>
              <a:rPr lang="en-US" err="1"/>
              <a:t>مزيد</a:t>
            </a:r>
            <a:r>
              <a:rPr lang="en-US"/>
              <a:t> </a:t>
            </a:r>
            <a:r>
              <a:rPr lang="en-US" err="1"/>
              <a:t>من</a:t>
            </a:r>
            <a:r>
              <a:rPr lang="en-US"/>
              <a:t> </a:t>
            </a:r>
            <a:r>
              <a:rPr lang="en-US" err="1"/>
              <a:t>التأكيد</a:t>
            </a:r>
            <a:r>
              <a:rPr lang="en-US"/>
              <a:t> </a:t>
            </a:r>
            <a:r>
              <a:rPr lang="en-US" err="1"/>
              <a:t>المختبري</a:t>
            </a:r>
            <a:r>
              <a:rPr lang="en-US"/>
              <a:t>، </a:t>
            </a:r>
            <a:r>
              <a:rPr lang="en-US" err="1"/>
              <a:t>سترغب</a:t>
            </a:r>
            <a:r>
              <a:rPr lang="en-US"/>
              <a:t> </a:t>
            </a:r>
            <a:r>
              <a:rPr lang="en-US" err="1"/>
              <a:t>في</a:t>
            </a:r>
            <a:r>
              <a:rPr lang="en-US"/>
              <a:t> </a:t>
            </a:r>
            <a:r>
              <a:rPr lang="en-US" err="1"/>
              <a:t>جمع</a:t>
            </a:r>
            <a:r>
              <a:rPr lang="en-US"/>
              <a:t> </a:t>
            </a:r>
            <a:r>
              <a:rPr lang="en-US" err="1"/>
              <a:t>عينة</a:t>
            </a:r>
            <a:r>
              <a:rPr lang="en-US"/>
              <a:t> </a:t>
            </a:r>
            <a:r>
              <a:rPr lang="en-US" err="1"/>
              <a:t>من</a:t>
            </a:r>
            <a:r>
              <a:rPr lang="en-US"/>
              <a:t> </a:t>
            </a:r>
            <a:r>
              <a:rPr lang="en-US" err="1"/>
              <a:t>جميع</a:t>
            </a:r>
            <a:r>
              <a:rPr lang="en-US"/>
              <a:t> </a:t>
            </a:r>
            <a:r>
              <a:rPr lang="en-US" err="1"/>
              <a:t>الحالات</a:t>
            </a:r>
            <a:r>
              <a:rPr lang="en-US"/>
              <a:t> </a:t>
            </a:r>
            <a:r>
              <a:rPr lang="en-US" err="1"/>
              <a:t>التفاعلية</a:t>
            </a:r>
            <a:r>
              <a:rPr lang="en-US"/>
              <a:t> (</a:t>
            </a:r>
            <a:r>
              <a:rPr lang="en-US" err="1"/>
              <a:t>أو</a:t>
            </a:r>
            <a:r>
              <a:rPr lang="en-US"/>
              <a:t> </a:t>
            </a:r>
            <a:r>
              <a:rPr lang="en-US" err="1"/>
              <a:t>الإيجابية</a:t>
            </a:r>
            <a:r>
              <a:rPr lang="en-US"/>
              <a:t>) </a:t>
            </a:r>
            <a:r>
              <a:rPr lang="en-US" err="1"/>
              <a:t>لاختبار</a:t>
            </a:r>
            <a:r>
              <a:rPr lang="en-US"/>
              <a:t> </a:t>
            </a:r>
            <a:r>
              <a:rPr lang="en-US" err="1"/>
              <a:t>التشخيص</a:t>
            </a:r>
            <a:r>
              <a:rPr lang="en-US"/>
              <a:t> </a:t>
            </a:r>
            <a:r>
              <a:rPr lang="en-US" err="1"/>
              <a:t>السريع</a:t>
            </a:r>
            <a:r>
              <a:rPr lang="en-US"/>
              <a:t> </a:t>
            </a:r>
            <a:r>
              <a:rPr lang="en-US" err="1"/>
              <a:t>وإرسالها</a:t>
            </a:r>
            <a:r>
              <a:rPr lang="en-US"/>
              <a:t> </a:t>
            </a:r>
            <a:r>
              <a:rPr lang="en-US" err="1"/>
              <a:t>إلى</a:t>
            </a:r>
            <a:r>
              <a:rPr lang="en-US"/>
              <a:t> </a:t>
            </a:r>
            <a:r>
              <a:rPr lang="en-US" err="1"/>
              <a:t>مختبر</a:t>
            </a:r>
            <a:r>
              <a:rPr lang="en-US"/>
              <a:t> </a:t>
            </a:r>
            <a:r>
              <a:rPr lang="en-US" err="1"/>
              <a:t>للتأكيد</a:t>
            </a:r>
          </a:p>
          <a:p>
            <a:pPr algn="r"/>
            <a:r>
              <a:rPr lang="en-US" err="1"/>
              <a:t>في</a:t>
            </a:r>
            <a:r>
              <a:rPr lang="en-US"/>
              <a:t> </a:t>
            </a:r>
            <a:r>
              <a:rPr lang="en-US" err="1"/>
              <a:t>منطقة</a:t>
            </a:r>
            <a:r>
              <a:rPr lang="en-US"/>
              <a:t> </a:t>
            </a:r>
            <a:r>
              <a:rPr lang="en-US" err="1"/>
              <a:t>يوجد</a:t>
            </a:r>
            <a:r>
              <a:rPr lang="en-US"/>
              <a:t> </a:t>
            </a:r>
            <a:r>
              <a:rPr lang="en-US" err="1"/>
              <a:t>بها</a:t>
            </a:r>
            <a:r>
              <a:rPr lang="en-US"/>
              <a:t> </a:t>
            </a:r>
            <a:r>
              <a:rPr lang="en-US" err="1"/>
              <a:t>بالفعل</a:t>
            </a:r>
            <a:r>
              <a:rPr lang="en-US"/>
              <a:t> </a:t>
            </a:r>
            <a:r>
              <a:rPr lang="en-US" err="1"/>
              <a:t>تفشي</a:t>
            </a:r>
            <a:r>
              <a:rPr lang="en-US"/>
              <a:t> </a:t>
            </a:r>
            <a:r>
              <a:rPr lang="en-US" err="1"/>
              <a:t>معروف</a:t>
            </a:r>
            <a:r>
              <a:rPr lang="en-US"/>
              <a:t> </a:t>
            </a:r>
            <a:r>
              <a:rPr lang="en-US" err="1"/>
              <a:t>للكوليرا</a:t>
            </a:r>
            <a:r>
              <a:rPr lang="en-US"/>
              <a:t>، </a:t>
            </a:r>
            <a:r>
              <a:rPr lang="en-US" err="1"/>
              <a:t>قد</a:t>
            </a:r>
            <a:r>
              <a:rPr lang="en-US"/>
              <a:t> </a:t>
            </a:r>
            <a:r>
              <a:rPr lang="en-US" err="1"/>
              <a:t>يُطلب</a:t>
            </a:r>
            <a:r>
              <a:rPr lang="en-US"/>
              <a:t> </a:t>
            </a:r>
            <a:r>
              <a:rPr lang="en-US" err="1"/>
              <a:t>منك</a:t>
            </a:r>
            <a:r>
              <a:rPr lang="en-US"/>
              <a:t> </a:t>
            </a:r>
            <a:r>
              <a:rPr lang="en-US" err="1"/>
              <a:t>اختبار</a:t>
            </a:r>
            <a:r>
              <a:rPr lang="en-US"/>
              <a:t> </a:t>
            </a:r>
            <a:r>
              <a:rPr lang="en-US" err="1"/>
              <a:t>جزء</a:t>
            </a:r>
            <a:r>
              <a:rPr lang="en-US"/>
              <a:t> </a:t>
            </a:r>
            <a:r>
              <a:rPr lang="en-US" err="1"/>
              <a:t>فقط</a:t>
            </a:r>
            <a:r>
              <a:rPr lang="en-US"/>
              <a:t> </a:t>
            </a:r>
            <a:r>
              <a:rPr lang="en-US" err="1"/>
              <a:t>من</a:t>
            </a:r>
            <a:r>
              <a:rPr lang="en-US"/>
              <a:t> </a:t>
            </a:r>
            <a:r>
              <a:rPr lang="en-US" err="1"/>
              <a:t>الحالات</a:t>
            </a:r>
            <a:r>
              <a:rPr lang="en-US"/>
              <a:t> </a:t>
            </a:r>
            <a:r>
              <a:rPr lang="en-US" err="1"/>
              <a:t>المشتبه</a:t>
            </a:r>
            <a:r>
              <a:rPr lang="en-US"/>
              <a:t> </a:t>
            </a:r>
            <a:r>
              <a:rPr lang="en-US" err="1"/>
              <a:t>بها</a:t>
            </a:r>
            <a:r>
              <a:rPr lang="en-US"/>
              <a:t> </a:t>
            </a:r>
            <a:r>
              <a:rPr lang="en-US" err="1"/>
              <a:t>كل</a:t>
            </a:r>
            <a:r>
              <a:rPr lang="en-US"/>
              <a:t> </a:t>
            </a:r>
            <a:r>
              <a:rPr lang="en-US" err="1"/>
              <a:t>يوم</a:t>
            </a:r>
            <a:r>
              <a:rPr lang="en-US"/>
              <a:t>. </a:t>
            </a:r>
            <a:r>
              <a:rPr lang="en-US" err="1"/>
              <a:t>توصي</a:t>
            </a:r>
            <a:r>
              <a:rPr lang="en-US"/>
              <a:t> </a:t>
            </a:r>
            <a:r>
              <a:rPr lang="en-US" err="1"/>
              <a:t>فرقة</a:t>
            </a:r>
            <a:r>
              <a:rPr lang="en-US"/>
              <a:t> </a:t>
            </a:r>
            <a:r>
              <a:rPr lang="en-US" err="1"/>
              <a:t>العمل</a:t>
            </a:r>
            <a:r>
              <a:rPr lang="en-US"/>
              <a:t> </a:t>
            </a:r>
            <a:r>
              <a:rPr lang="en-US" err="1"/>
              <a:t>العالمية</a:t>
            </a:r>
            <a:r>
              <a:rPr lang="en-US"/>
              <a:t> </a:t>
            </a:r>
            <a:r>
              <a:rPr lang="en-US" err="1"/>
              <a:t>لمكافحة</a:t>
            </a:r>
            <a:r>
              <a:rPr lang="en-US"/>
              <a:t> </a:t>
            </a:r>
            <a:r>
              <a:rPr lang="en-US" err="1"/>
              <a:t>الكوليرا</a:t>
            </a:r>
            <a:r>
              <a:rPr lang="en-US"/>
              <a:t> </a:t>
            </a:r>
            <a:r>
              <a:rPr lang="en-US" err="1"/>
              <a:t>باختبار</a:t>
            </a:r>
            <a:r>
              <a:rPr lang="en-US"/>
              <a:t> </a:t>
            </a:r>
            <a:r>
              <a:rPr lang="en-US" err="1"/>
              <a:t>أول</a:t>
            </a:r>
            <a:r>
              <a:rPr lang="en-US"/>
              <a:t> 3 </a:t>
            </a:r>
            <a:r>
              <a:rPr lang="en-US" err="1"/>
              <a:t>حالات</a:t>
            </a:r>
            <a:r>
              <a:rPr lang="en-US"/>
              <a:t> </a:t>
            </a:r>
            <a:r>
              <a:rPr lang="en-US" err="1"/>
              <a:t>مشتبه</a:t>
            </a:r>
            <a:r>
              <a:rPr lang="en-US"/>
              <a:t> </a:t>
            </a:r>
            <a:r>
              <a:rPr lang="en-US" err="1"/>
              <a:t>بها</a:t>
            </a:r>
            <a:r>
              <a:rPr lang="en-US"/>
              <a:t> </a:t>
            </a:r>
            <a:r>
              <a:rPr lang="en-US" err="1"/>
              <a:t>كل</a:t>
            </a:r>
            <a:r>
              <a:rPr lang="en-US"/>
              <a:t> </a:t>
            </a:r>
            <a:r>
              <a:rPr lang="en-US" err="1"/>
              <a:t>يوم</a:t>
            </a:r>
            <a:r>
              <a:rPr lang="en-US"/>
              <a:t> </a:t>
            </a:r>
            <a:r>
              <a:rPr lang="en-US" err="1"/>
              <a:t>باستخدام</a:t>
            </a:r>
            <a:r>
              <a:rPr lang="en-US"/>
              <a:t> </a:t>
            </a:r>
            <a:r>
              <a:rPr lang="en-US" err="1"/>
              <a:t>اختبار</a:t>
            </a:r>
            <a:r>
              <a:rPr lang="en-US"/>
              <a:t> </a:t>
            </a:r>
            <a:r>
              <a:rPr lang="en-US" err="1"/>
              <a:t>التشخيص</a:t>
            </a:r>
            <a:r>
              <a:rPr lang="en-US"/>
              <a:t> </a:t>
            </a:r>
            <a:r>
              <a:rPr lang="en-US" err="1"/>
              <a:t>السريع</a:t>
            </a:r>
            <a:r>
              <a:rPr lang="en-US"/>
              <a:t>. </a:t>
            </a:r>
            <a:r>
              <a:rPr lang="en-US" err="1"/>
              <a:t>بعد</a:t>
            </a:r>
            <a:r>
              <a:rPr lang="en-US"/>
              <a:t> </a:t>
            </a:r>
            <a:r>
              <a:rPr lang="en-US" err="1"/>
              <a:t>ذلك</a:t>
            </a:r>
            <a:r>
              <a:rPr lang="en-US"/>
              <a:t>، </a:t>
            </a:r>
            <a:r>
              <a:rPr lang="en-US" err="1"/>
              <a:t>قد</a:t>
            </a:r>
            <a:r>
              <a:rPr lang="en-US"/>
              <a:t> </a:t>
            </a:r>
            <a:r>
              <a:rPr lang="en-US" err="1"/>
              <a:t>يُطلب</a:t>
            </a:r>
            <a:r>
              <a:rPr lang="en-US"/>
              <a:t> </a:t>
            </a:r>
            <a:r>
              <a:rPr lang="en-US" err="1"/>
              <a:t>منك</a:t>
            </a:r>
            <a:r>
              <a:rPr lang="en-US"/>
              <a:t> </a:t>
            </a:r>
            <a:r>
              <a:rPr lang="en-US" err="1"/>
              <a:t>أيضًا</a:t>
            </a:r>
            <a:r>
              <a:rPr lang="en-US"/>
              <a:t> </a:t>
            </a:r>
            <a:r>
              <a:rPr lang="en-US" err="1"/>
              <a:t>جمع</a:t>
            </a:r>
            <a:r>
              <a:rPr lang="en-US"/>
              <a:t> </a:t>
            </a:r>
            <a:r>
              <a:rPr lang="en-US" err="1"/>
              <a:t>عينة</a:t>
            </a:r>
            <a:r>
              <a:rPr lang="en-US"/>
              <a:t> </a:t>
            </a:r>
            <a:r>
              <a:rPr lang="en-US" err="1"/>
              <a:t>من</a:t>
            </a:r>
            <a:r>
              <a:rPr lang="en-US"/>
              <a:t> </a:t>
            </a:r>
            <a:r>
              <a:rPr lang="en-US" err="1"/>
              <a:t>جزء</a:t>
            </a:r>
            <a:r>
              <a:rPr lang="en-US"/>
              <a:t> </a:t>
            </a:r>
            <a:r>
              <a:rPr lang="en-US" err="1"/>
              <a:t>من</a:t>
            </a:r>
            <a:r>
              <a:rPr lang="en-US"/>
              <a:t> </a:t>
            </a:r>
            <a:r>
              <a:rPr lang="en-US" err="1"/>
              <a:t>الحالات</a:t>
            </a:r>
            <a:r>
              <a:rPr lang="en-US"/>
              <a:t> </a:t>
            </a:r>
            <a:r>
              <a:rPr lang="en-US" err="1"/>
              <a:t>التفاعلية</a:t>
            </a:r>
            <a:r>
              <a:rPr lang="en-US"/>
              <a:t> </a:t>
            </a:r>
            <a:r>
              <a:rPr lang="en-US" err="1"/>
              <a:t>لاختبار</a:t>
            </a:r>
            <a:r>
              <a:rPr lang="en-US"/>
              <a:t> </a:t>
            </a:r>
            <a:r>
              <a:rPr lang="en-US" err="1"/>
              <a:t>التشخيص</a:t>
            </a:r>
            <a:r>
              <a:rPr lang="en-US"/>
              <a:t> </a:t>
            </a:r>
            <a:r>
              <a:rPr lang="en-US" err="1"/>
              <a:t>السريع</a:t>
            </a:r>
            <a:r>
              <a:rPr lang="en-US"/>
              <a:t> </a:t>
            </a:r>
            <a:r>
              <a:rPr lang="en-US" err="1"/>
              <a:t>كل</a:t>
            </a:r>
            <a:r>
              <a:rPr lang="en-US"/>
              <a:t> </a:t>
            </a:r>
            <a:r>
              <a:rPr lang="en-US" err="1"/>
              <a:t>أسبوع</a:t>
            </a:r>
            <a:r>
              <a:rPr lang="en-US"/>
              <a:t> </a:t>
            </a:r>
            <a:r>
              <a:rPr lang="en-US" err="1"/>
              <a:t>لإرسالها</a:t>
            </a:r>
            <a:r>
              <a:rPr lang="en-US"/>
              <a:t> </a:t>
            </a:r>
            <a:r>
              <a:rPr lang="en-US" err="1"/>
              <a:t>إلى</a:t>
            </a:r>
            <a:r>
              <a:rPr lang="en-US"/>
              <a:t> </a:t>
            </a:r>
            <a:r>
              <a:rPr lang="en-US" err="1"/>
              <a:t>مختبر</a:t>
            </a:r>
            <a:r>
              <a:rPr lang="en-US"/>
              <a:t> </a:t>
            </a:r>
            <a:r>
              <a:rPr lang="en-US" err="1"/>
              <a:t>لمزيد</a:t>
            </a:r>
            <a:r>
              <a:rPr lang="en-US"/>
              <a:t> </a:t>
            </a:r>
            <a:r>
              <a:rPr lang="en-US" err="1"/>
              <a:t>من</a:t>
            </a:r>
            <a:r>
              <a:rPr lang="en-US"/>
              <a:t> </a:t>
            </a:r>
            <a:r>
              <a:rPr lang="en-US" err="1"/>
              <a:t>التأكيد</a:t>
            </a:r>
            <a:r>
              <a:rPr lang="en-US"/>
              <a:t> </a:t>
            </a:r>
            <a:r>
              <a:rPr lang="en-US" err="1"/>
              <a:t>ودراسة</a:t>
            </a:r>
            <a:r>
              <a:rPr lang="en-US"/>
              <a:t> </a:t>
            </a:r>
            <a:r>
              <a:rPr lang="en-US" err="1"/>
              <a:t>السلالة</a:t>
            </a:r>
            <a:r>
              <a:rPr lang="en-US"/>
              <a:t>. </a:t>
            </a:r>
            <a:r>
              <a:rPr lang="en-US" err="1"/>
              <a:t>في</a:t>
            </a:r>
            <a:r>
              <a:rPr lang="en-US"/>
              <a:t> </a:t>
            </a:r>
            <a:r>
              <a:rPr lang="en-US" err="1"/>
              <a:t>هذه</a:t>
            </a:r>
            <a:r>
              <a:rPr lang="en-US"/>
              <a:t> </a:t>
            </a:r>
            <a:r>
              <a:rPr lang="en-US" err="1"/>
              <a:t>الحالة</a:t>
            </a:r>
            <a:r>
              <a:rPr lang="en-US"/>
              <a:t>، </a:t>
            </a:r>
            <a:r>
              <a:rPr lang="en-US" err="1"/>
              <a:t>توصي</a:t>
            </a:r>
            <a:r>
              <a:rPr lang="en-US"/>
              <a:t> GTFCC </a:t>
            </a:r>
            <a:r>
              <a:rPr lang="en-US" err="1"/>
              <a:t>بإرسال</a:t>
            </a:r>
            <a:r>
              <a:rPr lang="en-US"/>
              <a:t> 3 </a:t>
            </a:r>
            <a:r>
              <a:rPr lang="en-US" err="1"/>
              <a:t>عينات</a:t>
            </a:r>
            <a:r>
              <a:rPr lang="en-US"/>
              <a:t> </a:t>
            </a:r>
            <a:r>
              <a:rPr lang="en-US" err="1"/>
              <a:t>تفاعلية</a:t>
            </a:r>
            <a:r>
              <a:rPr lang="en-US"/>
              <a:t> </a:t>
            </a:r>
            <a:r>
              <a:rPr lang="en-US" err="1"/>
              <a:t>لاختبارات</a:t>
            </a:r>
            <a:r>
              <a:rPr lang="en-US"/>
              <a:t> </a:t>
            </a:r>
            <a:r>
              <a:rPr lang="en-US" err="1"/>
              <a:t>التشخيص</a:t>
            </a:r>
            <a:r>
              <a:rPr lang="en-US"/>
              <a:t> </a:t>
            </a:r>
            <a:r>
              <a:rPr lang="en-US" err="1"/>
              <a:t>السريع</a:t>
            </a:r>
            <a:r>
              <a:rPr lang="en-US"/>
              <a:t> </a:t>
            </a:r>
            <a:r>
              <a:rPr lang="en-US" err="1"/>
              <a:t>إلى</a:t>
            </a:r>
            <a:r>
              <a:rPr lang="en-US"/>
              <a:t> </a:t>
            </a:r>
            <a:r>
              <a:rPr lang="en-US" err="1"/>
              <a:t>المختبر</a:t>
            </a:r>
            <a:r>
              <a:rPr lang="en-US"/>
              <a:t> </a:t>
            </a:r>
            <a:r>
              <a:rPr lang="en-US" err="1"/>
              <a:t>لكل</a:t>
            </a:r>
            <a:r>
              <a:rPr lang="en-US"/>
              <a:t> </a:t>
            </a:r>
            <a:r>
              <a:rPr lang="en-US" err="1"/>
              <a:t>منطقة</a:t>
            </a:r>
            <a:r>
              <a:rPr lang="en-US"/>
              <a:t> (</a:t>
            </a:r>
            <a:r>
              <a:rPr lang="en-US" err="1"/>
              <a:t>أو</a:t>
            </a:r>
            <a:r>
              <a:rPr lang="en-US"/>
              <a:t> </a:t>
            </a:r>
            <a:r>
              <a:rPr lang="en-US" err="1"/>
              <a:t>وحدة</a:t>
            </a:r>
            <a:r>
              <a:rPr lang="en-US"/>
              <a:t> </a:t>
            </a:r>
            <a:r>
              <a:rPr lang="en-US" err="1"/>
              <a:t>الترصد</a:t>
            </a:r>
            <a:r>
              <a:rPr lang="en-US"/>
              <a:t>) </a:t>
            </a:r>
            <a:r>
              <a:rPr lang="en-US" err="1"/>
              <a:t>وذلك</a:t>
            </a:r>
            <a:r>
              <a:rPr lang="en-US"/>
              <a:t> </a:t>
            </a:r>
            <a:r>
              <a:rPr lang="en-US" err="1"/>
              <a:t>كل</a:t>
            </a:r>
            <a:r>
              <a:rPr lang="en-US"/>
              <a:t> </a:t>
            </a:r>
            <a:r>
              <a:rPr lang="en-US" err="1"/>
              <a:t>أسبوع</a:t>
            </a:r>
          </a:p>
          <a:p>
            <a:pPr marL="0" indent="0" algn="r"/>
            <a:r>
              <a:rPr lang="en-US" err="1"/>
              <a:t>قد</a:t>
            </a:r>
            <a:r>
              <a:rPr lang="en-US"/>
              <a:t> </a:t>
            </a:r>
            <a:r>
              <a:rPr lang="en-US" err="1"/>
              <a:t>يختلف</a:t>
            </a:r>
            <a:r>
              <a:rPr lang="en-US"/>
              <a:t> </a:t>
            </a:r>
            <a:r>
              <a:rPr lang="en-US" err="1"/>
              <a:t>عدد</a:t>
            </a:r>
            <a:r>
              <a:rPr lang="en-US"/>
              <a:t> </a:t>
            </a:r>
            <a:r>
              <a:rPr lang="en-US" err="1"/>
              <a:t>الحالات</a:t>
            </a:r>
            <a:r>
              <a:rPr lang="en-US"/>
              <a:t> </a:t>
            </a:r>
            <a:r>
              <a:rPr lang="en-US" err="1"/>
              <a:t>المشتبه</a:t>
            </a:r>
            <a:r>
              <a:rPr lang="en-US"/>
              <a:t> </a:t>
            </a:r>
            <a:r>
              <a:rPr lang="en-US" err="1"/>
              <a:t>بها</a:t>
            </a:r>
            <a:r>
              <a:rPr lang="en-US"/>
              <a:t> </a:t>
            </a:r>
            <a:r>
              <a:rPr lang="en-US" err="1"/>
              <a:t>الموصى</a:t>
            </a:r>
            <a:r>
              <a:rPr lang="en-US"/>
              <a:t> </a:t>
            </a:r>
            <a:r>
              <a:rPr lang="en-US" err="1"/>
              <a:t>باختبارها</a:t>
            </a:r>
            <a:r>
              <a:rPr lang="en-US"/>
              <a:t> </a:t>
            </a:r>
            <a:r>
              <a:rPr lang="en-US" err="1"/>
              <a:t>في</a:t>
            </a:r>
            <a:r>
              <a:rPr lang="en-US"/>
              <a:t> </a:t>
            </a:r>
            <a:r>
              <a:rPr lang="en-US" err="1"/>
              <a:t>بلدك</a:t>
            </a:r>
            <a:r>
              <a:rPr lang="en-US"/>
              <a:t>. </a:t>
            </a:r>
            <a:r>
              <a:rPr lang="en-US" err="1"/>
              <a:t>تحقق</a:t>
            </a:r>
            <a:r>
              <a:rPr lang="en-US"/>
              <a:t> </a:t>
            </a:r>
            <a:r>
              <a:rPr lang="en-US" err="1"/>
              <a:t>دائمًا</a:t>
            </a:r>
            <a:r>
              <a:rPr lang="en-US"/>
              <a:t> </a:t>
            </a:r>
            <a:r>
              <a:rPr lang="en-US" err="1"/>
              <a:t>من</a:t>
            </a:r>
            <a:r>
              <a:rPr lang="en-US"/>
              <a:t> </a:t>
            </a:r>
            <a:r>
              <a:rPr lang="en-US" err="1"/>
              <a:t>الإجراءات</a:t>
            </a:r>
            <a:r>
              <a:rPr lang="en-US"/>
              <a:t> </a:t>
            </a:r>
            <a:r>
              <a:rPr lang="en-US" err="1"/>
              <a:t>المعمول</a:t>
            </a:r>
            <a:r>
              <a:rPr lang="en-US"/>
              <a:t> </a:t>
            </a:r>
            <a:r>
              <a:rPr lang="en-US" err="1"/>
              <a:t>بها</a:t>
            </a:r>
            <a:r>
              <a:rPr lang="en-US"/>
              <a:t> </a:t>
            </a:r>
            <a:r>
              <a:rPr lang="en-US" err="1"/>
              <a:t>في</a:t>
            </a:r>
            <a:r>
              <a:rPr lang="en-US"/>
              <a:t> </a:t>
            </a:r>
            <a:r>
              <a:rPr lang="en-US" err="1"/>
              <a:t>منطقتك</a:t>
            </a:r>
            <a:r>
              <a:rPr lang="en-US"/>
              <a:t> </a:t>
            </a:r>
            <a:r>
              <a:rPr lang="en-US" err="1"/>
              <a:t>وفي</a:t>
            </a:r>
            <a:r>
              <a:rPr lang="en-US"/>
              <a:t> </a:t>
            </a:r>
            <a:r>
              <a:rPr lang="en-US" err="1"/>
              <a:t>وقت</a:t>
            </a:r>
            <a:r>
              <a:rPr lang="en-US"/>
              <a:t> </a:t>
            </a:r>
            <a:r>
              <a:rPr lang="en-US" err="1"/>
              <a:t>الاختبار</a:t>
            </a: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615651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الآن</a:t>
            </a:r>
            <a:r>
              <a:rPr lang="en-US"/>
              <a:t> </a:t>
            </a:r>
            <a:r>
              <a:rPr lang="en-US" err="1"/>
              <a:t>قد</a:t>
            </a:r>
            <a:r>
              <a:rPr lang="en-US"/>
              <a:t> </a:t>
            </a:r>
            <a:r>
              <a:rPr lang="en-US" err="1"/>
              <a:t>عالجت</a:t>
            </a:r>
            <a:r>
              <a:rPr lang="en-US"/>
              <a:t> </a:t>
            </a:r>
            <a:r>
              <a:rPr lang="en-US" err="1"/>
              <a:t>المريض</a:t>
            </a:r>
            <a:r>
              <a:rPr lang="en-US"/>
              <a:t>، </a:t>
            </a:r>
            <a:r>
              <a:rPr lang="en-US" err="1"/>
              <a:t>وحددت</a:t>
            </a:r>
            <a:r>
              <a:rPr lang="en-US"/>
              <a:t> </a:t>
            </a:r>
            <a:r>
              <a:rPr lang="en-US" err="1"/>
              <a:t>المريض</a:t>
            </a:r>
            <a:r>
              <a:rPr lang="en-US"/>
              <a:t> </a:t>
            </a:r>
            <a:r>
              <a:rPr lang="en-US" err="1"/>
              <a:t>كحالة</a:t>
            </a:r>
            <a:r>
              <a:rPr lang="en-US"/>
              <a:t> </a:t>
            </a:r>
            <a:r>
              <a:rPr lang="en-US" err="1"/>
              <a:t>مشتبه</a:t>
            </a:r>
            <a:r>
              <a:rPr lang="en-US"/>
              <a:t> </a:t>
            </a:r>
            <a:r>
              <a:rPr lang="en-US" err="1"/>
              <a:t>بها</a:t>
            </a:r>
            <a:r>
              <a:rPr lang="en-US"/>
              <a:t> </a:t>
            </a:r>
            <a:r>
              <a:rPr lang="en-US" err="1"/>
              <a:t>للكوليرا</a:t>
            </a:r>
            <a:r>
              <a:rPr lang="en-US"/>
              <a:t>، </a:t>
            </a:r>
            <a:r>
              <a:rPr lang="en-US" err="1"/>
              <a:t>ربما</a:t>
            </a:r>
            <a:r>
              <a:rPr lang="en-US"/>
              <a:t> </a:t>
            </a:r>
            <a:r>
              <a:rPr lang="en-US" err="1"/>
              <a:t>اختبرت</a:t>
            </a:r>
            <a:r>
              <a:rPr lang="en-US"/>
              <a:t> </a:t>
            </a:r>
            <a:r>
              <a:rPr lang="en-US" err="1"/>
              <a:t>المريض</a:t>
            </a:r>
            <a:r>
              <a:rPr lang="en-US"/>
              <a:t> </a:t>
            </a:r>
            <a:r>
              <a:rPr lang="en-US" err="1"/>
              <a:t>أو</a:t>
            </a:r>
            <a:r>
              <a:rPr lang="en-US"/>
              <a:t> </a:t>
            </a:r>
            <a:r>
              <a:rPr lang="en-US" err="1"/>
              <a:t>حتى</a:t>
            </a:r>
            <a:r>
              <a:rPr lang="en-US"/>
              <a:t> </a:t>
            </a:r>
            <a:r>
              <a:rPr lang="en-US" err="1"/>
              <a:t>أرسلت</a:t>
            </a:r>
            <a:r>
              <a:rPr lang="en-US"/>
              <a:t> </a:t>
            </a:r>
            <a:r>
              <a:rPr lang="en-US" err="1"/>
              <a:t>عينة</a:t>
            </a:r>
            <a:r>
              <a:rPr lang="en-US"/>
              <a:t> </a:t>
            </a:r>
            <a:r>
              <a:rPr lang="en-US" err="1"/>
              <a:t>إلى</a:t>
            </a:r>
            <a:r>
              <a:rPr lang="en-US"/>
              <a:t> </a:t>
            </a:r>
            <a:r>
              <a:rPr lang="en-US" err="1"/>
              <a:t>مختبر</a:t>
            </a:r>
            <a:r>
              <a:rPr lang="en-US"/>
              <a:t>، </a:t>
            </a:r>
            <a:r>
              <a:rPr lang="en-US" err="1"/>
              <a:t>الخطوة</a:t>
            </a:r>
            <a:r>
              <a:rPr lang="en-US"/>
              <a:t> </a:t>
            </a:r>
            <a:r>
              <a:rPr lang="en-US" err="1"/>
              <a:t>الحاسمة</a:t>
            </a:r>
            <a:r>
              <a:rPr lang="en-US"/>
              <a:t> </a:t>
            </a:r>
            <a:r>
              <a:rPr lang="en-US" err="1"/>
              <a:t>التالية</a:t>
            </a:r>
            <a:r>
              <a:rPr lang="en-US"/>
              <a:t> </a:t>
            </a:r>
            <a:r>
              <a:rPr lang="en-US" err="1"/>
              <a:t>هي</a:t>
            </a:r>
            <a:r>
              <a:rPr lang="en-US"/>
              <a:t> </a:t>
            </a:r>
            <a:r>
              <a:rPr lang="en-US" err="1"/>
              <a:t>توثيق</a:t>
            </a:r>
            <a:r>
              <a:rPr lang="en-US"/>
              <a:t> </a:t>
            </a:r>
            <a:r>
              <a:rPr lang="en-US" err="1"/>
              <a:t>نتائجك</a:t>
            </a:r>
            <a:r>
              <a:rPr lang="en-US"/>
              <a:t> </a:t>
            </a:r>
            <a:r>
              <a:rPr lang="en-US" err="1"/>
              <a:t>والإبلاغ</a:t>
            </a:r>
            <a:r>
              <a:rPr lang="en-US"/>
              <a:t> </a:t>
            </a:r>
            <a:r>
              <a:rPr lang="en-US" err="1"/>
              <a:t>عنها</a:t>
            </a:r>
            <a:r>
              <a:rPr lang="en-US"/>
              <a:t> </a:t>
            </a:r>
            <a:r>
              <a:rPr lang="en-US" err="1"/>
              <a:t>إلى</a:t>
            </a:r>
            <a:r>
              <a:rPr lang="en-US"/>
              <a:t> </a:t>
            </a:r>
            <a:r>
              <a:rPr lang="en-US" err="1"/>
              <a:t>السلطات</a:t>
            </a:r>
            <a:r>
              <a:rPr lang="en-US"/>
              <a:t> </a:t>
            </a:r>
            <a:r>
              <a:rPr lang="en-US" err="1"/>
              <a:t>الصحية</a:t>
            </a:r>
            <a:r>
              <a:rPr lang="en-US"/>
              <a:t> </a:t>
            </a:r>
            <a:r>
              <a:rPr lang="en-US" err="1"/>
              <a:t>المحلية</a:t>
            </a:r>
          </a:p>
          <a:p>
            <a:pPr algn="r"/>
            <a:r>
              <a:rPr lang="en-US" err="1"/>
              <a:t>في</a:t>
            </a:r>
            <a:r>
              <a:rPr lang="en-US"/>
              <a:t> </a:t>
            </a:r>
            <a:r>
              <a:rPr lang="en-US" err="1"/>
              <a:t>كل</a:t>
            </a:r>
            <a:r>
              <a:rPr lang="en-US"/>
              <a:t> </a:t>
            </a:r>
            <a:r>
              <a:rPr lang="en-US" err="1"/>
              <a:t>الأحوال</a:t>
            </a:r>
            <a:r>
              <a:rPr lang="en-US"/>
              <a:t>، </a:t>
            </a:r>
            <a:r>
              <a:rPr lang="en-US" err="1"/>
              <a:t>يجب</a:t>
            </a:r>
            <a:r>
              <a:rPr lang="en-US"/>
              <a:t> </a:t>
            </a:r>
            <a:r>
              <a:rPr lang="en-US" err="1"/>
              <a:t>عليك</a:t>
            </a:r>
            <a:r>
              <a:rPr lang="en-US"/>
              <a:t> </a:t>
            </a:r>
            <a:r>
              <a:rPr lang="en-US" err="1"/>
              <a:t>دائمًا</a:t>
            </a:r>
            <a:r>
              <a:rPr lang="en-US"/>
              <a:t> </a:t>
            </a:r>
            <a:r>
              <a:rPr lang="en-US" err="1"/>
              <a:t>الاحتفاظ</a:t>
            </a:r>
            <a:r>
              <a:rPr lang="en-US"/>
              <a:t> </a:t>
            </a:r>
            <a:r>
              <a:rPr lang="en-US" err="1"/>
              <a:t>بسجلات</a:t>
            </a:r>
            <a:r>
              <a:rPr lang="en-US"/>
              <a:t> </a:t>
            </a:r>
            <a:r>
              <a:rPr lang="en-US" err="1"/>
              <a:t>للمريض</a:t>
            </a:r>
            <a:r>
              <a:rPr lang="en-US"/>
              <a:t> </a:t>
            </a:r>
            <a:r>
              <a:rPr lang="en-US" err="1"/>
              <a:t>وأي</a:t>
            </a:r>
            <a:r>
              <a:rPr lang="en-US"/>
              <a:t> </a:t>
            </a:r>
            <a:r>
              <a:rPr lang="en-US" err="1"/>
              <a:t>نتائج</a:t>
            </a:r>
            <a:r>
              <a:rPr lang="en-US"/>
              <a:t> </a:t>
            </a:r>
            <a:r>
              <a:rPr lang="en-US" err="1"/>
              <a:t>اختبار</a:t>
            </a:r>
            <a:r>
              <a:rPr lang="en-US"/>
              <a:t> </a:t>
            </a:r>
            <a:r>
              <a:rPr lang="en-US" err="1"/>
              <a:t>تشخيصي</a:t>
            </a:r>
            <a:r>
              <a:rPr lang="en-US"/>
              <a:t> </a:t>
            </a:r>
            <a:r>
              <a:rPr lang="en-US" err="1"/>
              <a:t>سريع</a:t>
            </a:r>
            <a:r>
              <a:rPr lang="en-US"/>
              <a:t>، </a:t>
            </a:r>
            <a:r>
              <a:rPr lang="en-US" err="1"/>
              <a:t>بما</a:t>
            </a:r>
            <a:r>
              <a:rPr lang="en-US"/>
              <a:t> </a:t>
            </a:r>
            <a:r>
              <a:rPr lang="en-US" err="1"/>
              <a:t>في</a:t>
            </a:r>
            <a:r>
              <a:rPr lang="en-US"/>
              <a:t> </a:t>
            </a:r>
            <a:r>
              <a:rPr lang="en-US" err="1"/>
              <a:t>ذلك</a:t>
            </a:r>
            <a:r>
              <a:rPr lang="en-US"/>
              <a:t> </a:t>
            </a:r>
            <a:r>
              <a:rPr lang="en-US" err="1"/>
              <a:t>أي</a:t>
            </a:r>
            <a:r>
              <a:rPr lang="en-US"/>
              <a:t> </a:t>
            </a:r>
            <a:r>
              <a:rPr lang="en-US" err="1"/>
              <a:t>نتائج</a:t>
            </a:r>
            <a:r>
              <a:rPr lang="en-US"/>
              <a:t> </a:t>
            </a:r>
            <a:r>
              <a:rPr lang="en-US" err="1"/>
              <a:t>سلبية</a:t>
            </a:r>
            <a:r>
              <a:rPr lang="en-US"/>
              <a:t> </a:t>
            </a:r>
            <a:r>
              <a:rPr lang="en-US" err="1"/>
              <a:t>أو</a:t>
            </a:r>
            <a:r>
              <a:rPr lang="en-US"/>
              <a:t> </a:t>
            </a:r>
            <a:r>
              <a:rPr lang="en-US" err="1"/>
              <a:t>غير</a:t>
            </a:r>
            <a:r>
              <a:rPr lang="en-US"/>
              <a:t> </a:t>
            </a:r>
            <a:r>
              <a:rPr lang="en-US" err="1"/>
              <a:t>تفاعلية</a:t>
            </a:r>
            <a:endParaRPr lang="en-US"/>
          </a:p>
          <a:p>
            <a:pPr algn="r"/>
            <a:r>
              <a:rPr lang="en-US" err="1"/>
              <a:t>في</a:t>
            </a:r>
            <a:r>
              <a:rPr lang="en-US"/>
              <a:t> </a:t>
            </a:r>
            <a:r>
              <a:rPr lang="en-US" err="1"/>
              <a:t>المنطقة</a:t>
            </a:r>
            <a:r>
              <a:rPr lang="en-US"/>
              <a:t> </a:t>
            </a:r>
            <a:r>
              <a:rPr lang="en-US" err="1"/>
              <a:t>التي</a:t>
            </a:r>
            <a:r>
              <a:rPr lang="en-US"/>
              <a:t> </a:t>
            </a:r>
            <a:r>
              <a:rPr lang="en-US" err="1"/>
              <a:t>لا</a:t>
            </a:r>
            <a:r>
              <a:rPr lang="en-US"/>
              <a:t> </a:t>
            </a:r>
            <a:r>
              <a:rPr lang="en-US" err="1"/>
              <a:t>يوجد</a:t>
            </a:r>
            <a:r>
              <a:rPr lang="en-US"/>
              <a:t> </a:t>
            </a:r>
            <a:r>
              <a:rPr lang="en-US" err="1"/>
              <a:t>بها</a:t>
            </a:r>
            <a:r>
              <a:rPr lang="en-US"/>
              <a:t> </a:t>
            </a:r>
            <a:r>
              <a:rPr lang="en-US" err="1"/>
              <a:t>تفشي</a:t>
            </a:r>
            <a:r>
              <a:rPr lang="en-US"/>
              <a:t> </a:t>
            </a:r>
            <a:r>
              <a:rPr lang="en-US" err="1"/>
              <a:t>معروف</a:t>
            </a:r>
            <a:r>
              <a:rPr lang="en-US"/>
              <a:t> </a:t>
            </a:r>
            <a:r>
              <a:rPr lang="en-US" err="1"/>
              <a:t>للكوليرا</a:t>
            </a:r>
            <a:r>
              <a:rPr lang="en-US"/>
              <a:t>، </a:t>
            </a:r>
            <a:r>
              <a:rPr lang="en-US" err="1"/>
              <a:t>يجب</a:t>
            </a:r>
            <a:r>
              <a:rPr lang="en-US"/>
              <a:t> </a:t>
            </a:r>
            <a:r>
              <a:rPr lang="en-US" err="1"/>
              <a:t>الإبلاغ</a:t>
            </a:r>
            <a:r>
              <a:rPr lang="en-US"/>
              <a:t> </a:t>
            </a:r>
            <a:r>
              <a:rPr lang="en-US" err="1"/>
              <a:t>عن</a:t>
            </a:r>
            <a:r>
              <a:rPr lang="en-US"/>
              <a:t> </a:t>
            </a:r>
            <a:r>
              <a:rPr lang="en-US" err="1"/>
              <a:t>حالات</a:t>
            </a:r>
            <a:r>
              <a:rPr lang="en-US"/>
              <a:t> </a:t>
            </a:r>
            <a:r>
              <a:rPr lang="en-US" err="1"/>
              <a:t>الكوليرا</a:t>
            </a:r>
            <a:r>
              <a:rPr lang="en-US"/>
              <a:t> </a:t>
            </a:r>
            <a:r>
              <a:rPr lang="en-US" err="1"/>
              <a:t>المشتبه</a:t>
            </a:r>
            <a:r>
              <a:rPr lang="en-US"/>
              <a:t> </a:t>
            </a:r>
            <a:r>
              <a:rPr lang="en-US" err="1"/>
              <a:t>بها</a:t>
            </a:r>
            <a:r>
              <a:rPr lang="en-US"/>
              <a:t> </a:t>
            </a:r>
            <a:r>
              <a:rPr lang="en-US" err="1"/>
              <a:t>ونتائج</a:t>
            </a:r>
            <a:r>
              <a:rPr lang="en-US"/>
              <a:t> </a:t>
            </a:r>
            <a:r>
              <a:rPr lang="en-US" err="1"/>
              <a:t>اختبار</a:t>
            </a:r>
            <a:r>
              <a:rPr lang="en-US"/>
              <a:t> </a:t>
            </a:r>
            <a:r>
              <a:rPr lang="en-US" err="1"/>
              <a:t>التشخيص</a:t>
            </a:r>
            <a:r>
              <a:rPr lang="en-US"/>
              <a:t> </a:t>
            </a:r>
            <a:r>
              <a:rPr lang="en-US" err="1"/>
              <a:t>السريع</a:t>
            </a:r>
            <a:r>
              <a:rPr lang="en-US"/>
              <a:t> </a:t>
            </a:r>
            <a:r>
              <a:rPr lang="en-US" err="1"/>
              <a:t>إلى</a:t>
            </a:r>
            <a:r>
              <a:rPr lang="en-US"/>
              <a:t> </a:t>
            </a:r>
            <a:r>
              <a:rPr lang="en-US" err="1"/>
              <a:t>السلطات</a:t>
            </a:r>
            <a:r>
              <a:rPr lang="en-US"/>
              <a:t> </a:t>
            </a:r>
            <a:r>
              <a:rPr lang="en-US" err="1"/>
              <a:t>الصحية</a:t>
            </a:r>
            <a:r>
              <a:rPr lang="en-US"/>
              <a:t> </a:t>
            </a:r>
            <a:r>
              <a:rPr lang="en-US" err="1"/>
              <a:t>المحلية</a:t>
            </a:r>
            <a:r>
              <a:rPr lang="en-US"/>
              <a:t> </a:t>
            </a:r>
            <a:r>
              <a:rPr lang="en-US" err="1"/>
              <a:t>على</a:t>
            </a:r>
            <a:r>
              <a:rPr lang="en-US"/>
              <a:t> </a:t>
            </a:r>
            <a:r>
              <a:rPr lang="en-US" err="1"/>
              <a:t>أساس</a:t>
            </a:r>
            <a:r>
              <a:rPr lang="en-US"/>
              <a:t> </a:t>
            </a:r>
            <a:r>
              <a:rPr lang="en-US" err="1"/>
              <a:t>يومي</a:t>
            </a:r>
            <a:r>
              <a:rPr lang="en-US"/>
              <a:t>. </a:t>
            </a:r>
            <a:r>
              <a:rPr lang="en-US" err="1"/>
              <a:t>سيتم</a:t>
            </a:r>
            <a:r>
              <a:rPr lang="en-US"/>
              <a:t> </a:t>
            </a:r>
            <a:r>
              <a:rPr lang="en-US" err="1"/>
              <a:t>الإبلاغ</a:t>
            </a:r>
            <a:r>
              <a:rPr lang="en-US"/>
              <a:t> </a:t>
            </a:r>
            <a:r>
              <a:rPr lang="en-US" err="1"/>
              <a:t>عن</a:t>
            </a:r>
            <a:r>
              <a:rPr lang="en-US"/>
              <a:t> </a:t>
            </a:r>
            <a:r>
              <a:rPr lang="en-US" err="1"/>
              <a:t>النتائج</a:t>
            </a:r>
            <a:r>
              <a:rPr lang="en-US"/>
              <a:t> </a:t>
            </a:r>
            <a:r>
              <a:rPr lang="en-US" err="1"/>
              <a:t>السلبية</a:t>
            </a:r>
            <a:r>
              <a:rPr lang="en-US"/>
              <a:t> (</a:t>
            </a:r>
            <a:r>
              <a:rPr lang="en-US" err="1"/>
              <a:t>غير</a:t>
            </a:r>
            <a:r>
              <a:rPr lang="en-US"/>
              <a:t> </a:t>
            </a:r>
            <a:r>
              <a:rPr lang="en-US" err="1"/>
              <a:t>التفاعلية</a:t>
            </a:r>
            <a:r>
              <a:rPr lang="en-US"/>
              <a:t>) </a:t>
            </a:r>
            <a:r>
              <a:rPr lang="en-US" err="1"/>
              <a:t>وفقًا</a:t>
            </a:r>
            <a:r>
              <a:rPr lang="en-US"/>
              <a:t> </a:t>
            </a:r>
            <a:r>
              <a:rPr lang="en-US" err="1"/>
              <a:t>للجدول</a:t>
            </a:r>
            <a:r>
              <a:rPr lang="en-US"/>
              <a:t> </a:t>
            </a:r>
            <a:r>
              <a:rPr lang="en-US" err="1"/>
              <a:t>الزمني</a:t>
            </a:r>
            <a:r>
              <a:rPr lang="en-US"/>
              <a:t> </a:t>
            </a:r>
            <a:r>
              <a:rPr lang="en-US" err="1"/>
              <a:t>الروتيني</a:t>
            </a:r>
            <a:r>
              <a:rPr lang="en-US"/>
              <a:t> </a:t>
            </a:r>
            <a:r>
              <a:rPr lang="en-US" err="1"/>
              <a:t>المحدد</a:t>
            </a:r>
          </a:p>
          <a:p>
            <a:pPr marL="0" indent="0" algn="r"/>
            <a:r>
              <a:rPr lang="en-US" err="1"/>
              <a:t>في</a:t>
            </a:r>
            <a:r>
              <a:rPr lang="en-US"/>
              <a:t> </a:t>
            </a:r>
            <a:r>
              <a:rPr lang="en-US" err="1"/>
              <a:t>المنطقة</a:t>
            </a:r>
            <a:r>
              <a:rPr lang="en-US"/>
              <a:t> </a:t>
            </a:r>
            <a:r>
              <a:rPr lang="en-US" err="1"/>
              <a:t>التي</a:t>
            </a:r>
            <a:r>
              <a:rPr lang="en-US"/>
              <a:t> </a:t>
            </a:r>
            <a:r>
              <a:rPr lang="en-US" err="1"/>
              <a:t>يوجد</a:t>
            </a:r>
            <a:r>
              <a:rPr lang="en-US"/>
              <a:t> </a:t>
            </a:r>
            <a:r>
              <a:rPr lang="en-US" err="1"/>
              <a:t>بها</a:t>
            </a:r>
            <a:r>
              <a:rPr lang="en-US"/>
              <a:t> </a:t>
            </a:r>
            <a:r>
              <a:rPr lang="en-US" err="1"/>
              <a:t>بالفعل</a:t>
            </a:r>
            <a:r>
              <a:rPr lang="en-US"/>
              <a:t> </a:t>
            </a:r>
            <a:r>
              <a:rPr lang="en-US" err="1"/>
              <a:t>تفشي</a:t>
            </a:r>
            <a:r>
              <a:rPr lang="en-US"/>
              <a:t> </a:t>
            </a:r>
            <a:r>
              <a:rPr lang="en-US" err="1"/>
              <a:t>معروف</a:t>
            </a:r>
            <a:r>
              <a:rPr lang="en-US"/>
              <a:t> </a:t>
            </a:r>
            <a:r>
              <a:rPr lang="en-US" err="1"/>
              <a:t>للكوليرا</a:t>
            </a:r>
            <a:r>
              <a:rPr lang="en-US"/>
              <a:t>، </a:t>
            </a:r>
            <a:r>
              <a:rPr lang="en-US" err="1"/>
              <a:t>يجب</a:t>
            </a:r>
            <a:r>
              <a:rPr lang="en-US"/>
              <a:t> </a:t>
            </a:r>
            <a:r>
              <a:rPr lang="en-US" err="1"/>
              <a:t>الإبلاغ</a:t>
            </a:r>
            <a:r>
              <a:rPr lang="en-US"/>
              <a:t> </a:t>
            </a:r>
            <a:r>
              <a:rPr lang="en-US" err="1"/>
              <a:t>عن</a:t>
            </a:r>
            <a:r>
              <a:rPr lang="en-US"/>
              <a:t> </a:t>
            </a:r>
            <a:r>
              <a:rPr lang="en-US" err="1"/>
              <a:t>حالات</a:t>
            </a:r>
            <a:r>
              <a:rPr lang="en-US"/>
              <a:t> </a:t>
            </a:r>
            <a:r>
              <a:rPr lang="en-US" err="1"/>
              <a:t>الكوليرا</a:t>
            </a:r>
            <a:r>
              <a:rPr lang="en-US"/>
              <a:t> </a:t>
            </a:r>
            <a:r>
              <a:rPr lang="en-US" err="1"/>
              <a:t>المشتبه</a:t>
            </a:r>
            <a:r>
              <a:rPr lang="en-US"/>
              <a:t> </a:t>
            </a:r>
            <a:r>
              <a:rPr lang="en-US" err="1"/>
              <a:t>بها</a:t>
            </a:r>
            <a:r>
              <a:rPr lang="en-US"/>
              <a:t> </a:t>
            </a:r>
            <a:r>
              <a:rPr lang="en-US" err="1"/>
              <a:t>وجميع</a:t>
            </a:r>
            <a:r>
              <a:rPr lang="en-US"/>
              <a:t> </a:t>
            </a:r>
            <a:r>
              <a:rPr lang="en-US" err="1"/>
              <a:t>نتائج</a:t>
            </a:r>
            <a:r>
              <a:rPr lang="en-US"/>
              <a:t> </a:t>
            </a:r>
            <a:r>
              <a:rPr lang="en-US" err="1"/>
              <a:t>اختبار</a:t>
            </a:r>
            <a:r>
              <a:rPr lang="en-US"/>
              <a:t> </a:t>
            </a:r>
            <a:r>
              <a:rPr lang="en-US" err="1"/>
              <a:t>التشخيص</a:t>
            </a:r>
            <a:r>
              <a:rPr lang="en-US"/>
              <a:t> </a:t>
            </a:r>
            <a:r>
              <a:rPr lang="en-US" err="1"/>
              <a:t>السريع</a:t>
            </a:r>
            <a:r>
              <a:rPr lang="en-US"/>
              <a:t> </a:t>
            </a:r>
            <a:r>
              <a:rPr lang="en-US" err="1"/>
              <a:t>إلى</a:t>
            </a:r>
            <a:r>
              <a:rPr lang="en-US"/>
              <a:t> </a:t>
            </a:r>
            <a:r>
              <a:rPr lang="en-US" err="1"/>
              <a:t>السلطات</a:t>
            </a:r>
            <a:r>
              <a:rPr lang="en-US"/>
              <a:t> </a:t>
            </a:r>
            <a:r>
              <a:rPr lang="en-US" err="1"/>
              <a:t>الصحية</a:t>
            </a:r>
            <a:r>
              <a:rPr lang="en-US"/>
              <a:t> </a:t>
            </a:r>
            <a:r>
              <a:rPr lang="en-US" err="1"/>
              <a:t>المحلية</a:t>
            </a:r>
            <a:r>
              <a:rPr lang="en-US"/>
              <a:t> </a:t>
            </a:r>
            <a:r>
              <a:rPr lang="en-US" err="1"/>
              <a:t>على</a:t>
            </a:r>
            <a:r>
              <a:rPr lang="en-US"/>
              <a:t> </a:t>
            </a:r>
            <a:r>
              <a:rPr lang="en-US" err="1"/>
              <a:t>أساس</a:t>
            </a:r>
            <a:r>
              <a:rPr lang="en-US"/>
              <a:t> </a:t>
            </a:r>
            <a:r>
              <a:rPr lang="en-US" err="1"/>
              <a:t>أسبوعي</a:t>
            </a: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40443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en-US" err="1"/>
              <a:t>عندما</a:t>
            </a:r>
            <a:r>
              <a:rPr lang="en-US"/>
              <a:t> </a:t>
            </a:r>
            <a:r>
              <a:rPr lang="en-US" err="1"/>
              <a:t>لا</a:t>
            </a:r>
            <a:r>
              <a:rPr lang="en-US"/>
              <a:t> </a:t>
            </a:r>
            <a:r>
              <a:rPr lang="en-US" err="1"/>
              <a:t>يكون</a:t>
            </a:r>
            <a:r>
              <a:rPr lang="en-US"/>
              <a:t> </a:t>
            </a:r>
            <a:r>
              <a:rPr lang="en-US" err="1"/>
              <a:t>هناك</a:t>
            </a:r>
            <a:r>
              <a:rPr lang="en-US"/>
              <a:t> </a:t>
            </a:r>
            <a:r>
              <a:rPr lang="en-US" err="1"/>
              <a:t>تفشي</a:t>
            </a:r>
            <a:r>
              <a:rPr lang="en-US"/>
              <a:t>، </a:t>
            </a:r>
            <a:r>
              <a:rPr lang="en-US" err="1"/>
              <a:t>نهدف</a:t>
            </a:r>
            <a:r>
              <a:rPr lang="en-US"/>
              <a:t> </a:t>
            </a:r>
            <a:r>
              <a:rPr lang="en-US" err="1"/>
              <a:t>إلى</a:t>
            </a:r>
            <a:r>
              <a:rPr lang="en-US"/>
              <a:t> </a:t>
            </a:r>
            <a:r>
              <a:rPr lang="en-US" err="1"/>
              <a:t>الكشف</a:t>
            </a:r>
            <a:r>
              <a:rPr lang="en-US"/>
              <a:t> </a:t>
            </a:r>
            <a:r>
              <a:rPr lang="en-US" err="1"/>
              <a:t>بسرعة</a:t>
            </a:r>
            <a:r>
              <a:rPr lang="en-US"/>
              <a:t> </a:t>
            </a:r>
            <a:r>
              <a:rPr lang="en-US" err="1"/>
              <a:t>عن</a:t>
            </a:r>
            <a:r>
              <a:rPr lang="en-US"/>
              <a:t> </a:t>
            </a:r>
            <a:r>
              <a:rPr lang="en-US" err="1"/>
              <a:t>الحالة</a:t>
            </a:r>
            <a:r>
              <a:rPr lang="en-US"/>
              <a:t> </a:t>
            </a:r>
            <a:r>
              <a:rPr lang="en-US" err="1"/>
              <a:t>الأولى</a:t>
            </a:r>
            <a:r>
              <a:rPr lang="en-US"/>
              <a:t> </a:t>
            </a:r>
            <a:r>
              <a:rPr lang="en-US" err="1"/>
              <a:t>لحماية</a:t>
            </a:r>
            <a:r>
              <a:rPr lang="en-US"/>
              <a:t> </a:t>
            </a:r>
            <a:r>
              <a:rPr lang="en-US" err="1"/>
              <a:t>المجتمع</a:t>
            </a:r>
            <a:r>
              <a:rPr lang="en-US"/>
              <a:t> </a:t>
            </a:r>
            <a:r>
              <a:rPr lang="en-US" err="1"/>
              <a:t>بسرعة</a:t>
            </a:r>
            <a:r>
              <a:rPr lang="en-US"/>
              <a:t> </a:t>
            </a:r>
            <a:r>
              <a:rPr lang="en-US" err="1"/>
              <a:t>وتنبيه</a:t>
            </a:r>
            <a:r>
              <a:rPr lang="en-US"/>
              <a:t> </a:t>
            </a:r>
            <a:r>
              <a:rPr lang="en-US" err="1"/>
              <a:t>الإدارات</a:t>
            </a:r>
            <a:r>
              <a:rPr lang="en-US"/>
              <a:t> </a:t>
            </a:r>
            <a:r>
              <a:rPr lang="en-US" err="1"/>
              <a:t>الأخرى</a:t>
            </a:r>
            <a:r>
              <a:rPr lang="en-US"/>
              <a:t> </a:t>
            </a:r>
            <a:r>
              <a:rPr lang="en-US" err="1"/>
              <a:t>لاحتواء</a:t>
            </a:r>
            <a:r>
              <a:rPr lang="en-US"/>
              <a:t> </a:t>
            </a:r>
            <a:r>
              <a:rPr lang="en-US" err="1"/>
              <a:t>المرض</a:t>
            </a:r>
            <a:r>
              <a:rPr lang="en-US"/>
              <a:t> </a:t>
            </a:r>
            <a:r>
              <a:rPr lang="en-US" err="1"/>
              <a:t>ومنع</a:t>
            </a:r>
            <a:r>
              <a:rPr lang="en-US"/>
              <a:t> </a:t>
            </a:r>
            <a:r>
              <a:rPr lang="en-US" err="1"/>
              <a:t>تفشيه</a:t>
            </a:r>
            <a:r>
              <a:rPr lang="en-US"/>
              <a:t> </a:t>
            </a:r>
            <a:r>
              <a:rPr lang="en-US" err="1"/>
              <a:t>على</a:t>
            </a:r>
            <a:r>
              <a:rPr lang="en-US"/>
              <a:t> </a:t>
            </a:r>
            <a:r>
              <a:rPr lang="en-US" err="1"/>
              <a:t>نطاق</a:t>
            </a:r>
            <a:r>
              <a:rPr lang="en-US"/>
              <a:t> </a:t>
            </a:r>
            <a:r>
              <a:rPr lang="en-US" err="1"/>
              <a:t>واسع</a:t>
            </a:r>
            <a:r>
              <a:rPr lang="en-US"/>
              <a:t>. </a:t>
            </a:r>
            <a:r>
              <a:rPr lang="en-US" err="1"/>
              <a:t>للقيام</a:t>
            </a:r>
            <a:r>
              <a:rPr lang="en-US"/>
              <a:t> </a:t>
            </a:r>
            <a:r>
              <a:rPr lang="en-US" err="1"/>
              <a:t>بذلك</a:t>
            </a:r>
            <a:r>
              <a:rPr lang="en-US"/>
              <a:t>، </a:t>
            </a:r>
            <a:r>
              <a:rPr lang="en-US" err="1"/>
              <a:t>نحدد</a:t>
            </a:r>
            <a:r>
              <a:rPr lang="en-US"/>
              <a:t> </a:t>
            </a:r>
            <a:r>
              <a:rPr lang="en-US" err="1"/>
              <a:t>الحالات</a:t>
            </a:r>
            <a:r>
              <a:rPr lang="en-US"/>
              <a:t> </a:t>
            </a:r>
            <a:r>
              <a:rPr lang="en-US" err="1"/>
              <a:t>المشتبه</a:t>
            </a:r>
            <a:r>
              <a:rPr lang="en-US"/>
              <a:t> </a:t>
            </a:r>
            <a:r>
              <a:rPr lang="en-US" err="1"/>
              <a:t>بها</a:t>
            </a:r>
            <a:r>
              <a:rPr lang="en-US"/>
              <a:t>، </a:t>
            </a:r>
            <a:r>
              <a:rPr lang="en-US" err="1"/>
              <a:t>أي</a:t>
            </a:r>
            <a:r>
              <a:rPr lang="en-US"/>
              <a:t> </a:t>
            </a:r>
            <a:r>
              <a:rPr lang="en-US" err="1"/>
              <a:t>شخص</a:t>
            </a:r>
            <a:r>
              <a:rPr lang="en-US"/>
              <a:t> </a:t>
            </a:r>
            <a:r>
              <a:rPr lang="en-US" err="1"/>
              <a:t>يبلغ</a:t>
            </a:r>
            <a:r>
              <a:rPr lang="en-US"/>
              <a:t> </a:t>
            </a:r>
            <a:r>
              <a:rPr lang="en-US" err="1"/>
              <a:t>من</a:t>
            </a:r>
            <a:r>
              <a:rPr lang="en-US"/>
              <a:t> </a:t>
            </a:r>
            <a:r>
              <a:rPr lang="en-US" err="1"/>
              <a:t>العمر</a:t>
            </a:r>
            <a:r>
              <a:rPr lang="en-US"/>
              <a:t> </a:t>
            </a:r>
            <a:r>
              <a:rPr lang="en-US" err="1"/>
              <a:t>عامين</a:t>
            </a:r>
            <a:r>
              <a:rPr lang="en-US"/>
              <a:t> </a:t>
            </a:r>
            <a:r>
              <a:rPr lang="en-US" err="1"/>
              <a:t>أو</a:t>
            </a:r>
            <a:r>
              <a:rPr lang="en-US"/>
              <a:t> </a:t>
            </a:r>
            <a:r>
              <a:rPr lang="en-US" err="1"/>
              <a:t>أكثر</a:t>
            </a:r>
            <a:r>
              <a:rPr lang="en-US"/>
              <a:t> </a:t>
            </a:r>
            <a:r>
              <a:rPr lang="en-US" err="1"/>
              <a:t>مصاب</a:t>
            </a:r>
            <a:r>
              <a:rPr lang="en-US"/>
              <a:t> </a:t>
            </a:r>
            <a:r>
              <a:rPr lang="en-US" err="1"/>
              <a:t>بالإسهال</a:t>
            </a:r>
            <a:r>
              <a:rPr lang="en-US"/>
              <a:t> </a:t>
            </a:r>
            <a:r>
              <a:rPr lang="en-US" err="1"/>
              <a:t>المائي</a:t>
            </a:r>
            <a:r>
              <a:rPr lang="en-US"/>
              <a:t> </a:t>
            </a:r>
            <a:r>
              <a:rPr lang="en-US" err="1"/>
              <a:t>الحاد</a:t>
            </a:r>
            <a:r>
              <a:rPr lang="en-US"/>
              <a:t> </a:t>
            </a:r>
            <a:r>
              <a:rPr lang="en-US" err="1"/>
              <a:t>والجفاف</a:t>
            </a:r>
            <a:r>
              <a:rPr lang="en-US"/>
              <a:t> </a:t>
            </a:r>
            <a:r>
              <a:rPr lang="en-US" err="1"/>
              <a:t>الشديد</a:t>
            </a:r>
            <a:r>
              <a:rPr lang="en-US"/>
              <a:t>، </a:t>
            </a:r>
            <a:r>
              <a:rPr lang="en-US" err="1"/>
              <a:t>أو</a:t>
            </a:r>
            <a:r>
              <a:rPr lang="en-US"/>
              <a:t> </a:t>
            </a:r>
            <a:r>
              <a:rPr lang="en-US" err="1"/>
              <a:t>عامين</a:t>
            </a:r>
            <a:r>
              <a:rPr lang="en-US"/>
              <a:t> </a:t>
            </a:r>
            <a:r>
              <a:rPr lang="en-US" err="1"/>
              <a:t>أو</a:t>
            </a:r>
            <a:r>
              <a:rPr lang="en-US"/>
              <a:t> </a:t>
            </a:r>
            <a:r>
              <a:rPr lang="en-US" err="1"/>
              <a:t>أكثر</a:t>
            </a:r>
            <a:r>
              <a:rPr lang="en-US"/>
              <a:t> </a:t>
            </a:r>
            <a:r>
              <a:rPr lang="en-US" err="1"/>
              <a:t>يموت</a:t>
            </a:r>
            <a:r>
              <a:rPr lang="en-US"/>
              <a:t> </a:t>
            </a:r>
            <a:r>
              <a:rPr lang="en-US" err="1"/>
              <a:t>بسبب</a:t>
            </a:r>
            <a:r>
              <a:rPr lang="en-US"/>
              <a:t> </a:t>
            </a:r>
            <a:r>
              <a:rPr lang="en-US" err="1"/>
              <a:t>الإسهال</a:t>
            </a:r>
            <a:r>
              <a:rPr lang="en-US"/>
              <a:t> </a:t>
            </a:r>
            <a:r>
              <a:rPr lang="en-US" err="1"/>
              <a:t>المائي</a:t>
            </a:r>
            <a:r>
              <a:rPr lang="en-US"/>
              <a:t> </a:t>
            </a:r>
            <a:r>
              <a:rPr lang="en-US" err="1"/>
              <a:t>الحاد</a:t>
            </a:r>
            <a:r>
              <a:rPr lang="en-US"/>
              <a:t>. </a:t>
            </a:r>
            <a:r>
              <a:rPr lang="en-US" err="1"/>
              <a:t>إذا</a:t>
            </a:r>
            <a:r>
              <a:rPr lang="en-US"/>
              <a:t> </a:t>
            </a:r>
            <a:r>
              <a:rPr lang="en-US" err="1"/>
              <a:t>كانت</a:t>
            </a:r>
            <a:r>
              <a:rPr lang="en-US"/>
              <a:t> </a:t>
            </a:r>
            <a:r>
              <a:rPr lang="en-US" err="1"/>
              <a:t>اختبارات</a:t>
            </a:r>
            <a:r>
              <a:rPr lang="en-US"/>
              <a:t> </a:t>
            </a:r>
            <a:r>
              <a:rPr lang="en-US" err="1"/>
              <a:t>التشخيص</a:t>
            </a:r>
            <a:r>
              <a:rPr lang="en-US"/>
              <a:t> </a:t>
            </a:r>
            <a:r>
              <a:rPr lang="en-US" err="1"/>
              <a:t>السريع</a:t>
            </a:r>
            <a:r>
              <a:rPr lang="en-US"/>
              <a:t> </a:t>
            </a:r>
            <a:r>
              <a:rPr lang="en-US" err="1"/>
              <a:t>متاحة</a:t>
            </a:r>
            <a:r>
              <a:rPr lang="en-US"/>
              <a:t>، </a:t>
            </a:r>
            <a:r>
              <a:rPr lang="en-US" err="1"/>
              <a:t>فإننا</a:t>
            </a:r>
            <a:r>
              <a:rPr lang="en-US"/>
              <a:t> </a:t>
            </a:r>
            <a:r>
              <a:rPr lang="en-US" err="1"/>
              <a:t>نختبر</a:t>
            </a:r>
            <a:r>
              <a:rPr lang="en-US"/>
              <a:t> </a:t>
            </a:r>
            <a:r>
              <a:rPr lang="en-US" err="1"/>
              <a:t>جميع</a:t>
            </a:r>
            <a:r>
              <a:rPr lang="en-US"/>
              <a:t> </a:t>
            </a:r>
            <a:r>
              <a:rPr lang="en-US" err="1"/>
              <a:t>الحالات</a:t>
            </a:r>
            <a:r>
              <a:rPr lang="en-US"/>
              <a:t> </a:t>
            </a:r>
            <a:r>
              <a:rPr lang="en-US" err="1"/>
              <a:t>المشتبه</a:t>
            </a:r>
            <a:r>
              <a:rPr lang="en-US"/>
              <a:t> </a:t>
            </a:r>
            <a:r>
              <a:rPr lang="en-US" err="1"/>
              <a:t>بها</a:t>
            </a:r>
            <a:r>
              <a:rPr lang="en-US"/>
              <a:t> </a:t>
            </a:r>
            <a:r>
              <a:rPr lang="en-US" err="1"/>
              <a:t>باستخدام</a:t>
            </a:r>
            <a:r>
              <a:rPr lang="en-US"/>
              <a:t> </a:t>
            </a:r>
            <a:r>
              <a:rPr lang="en-US" err="1"/>
              <a:t>اختبارات</a:t>
            </a:r>
            <a:r>
              <a:rPr lang="en-US"/>
              <a:t> </a:t>
            </a:r>
            <a:r>
              <a:rPr lang="en-US" err="1"/>
              <a:t>التشخيص</a:t>
            </a:r>
            <a:r>
              <a:rPr lang="en-US"/>
              <a:t> </a:t>
            </a:r>
            <a:r>
              <a:rPr lang="en-US" err="1"/>
              <a:t>السريع</a:t>
            </a:r>
            <a:r>
              <a:rPr lang="en-US"/>
              <a:t>. </a:t>
            </a:r>
            <a:r>
              <a:rPr lang="en-US" err="1"/>
              <a:t>كما</a:t>
            </a:r>
            <a:r>
              <a:rPr lang="en-US"/>
              <a:t> </a:t>
            </a:r>
            <a:r>
              <a:rPr lang="en-US" err="1"/>
              <a:t>نرسل</a:t>
            </a:r>
            <a:r>
              <a:rPr lang="en-US"/>
              <a:t> </a:t>
            </a:r>
            <a:r>
              <a:rPr lang="en-US" err="1"/>
              <a:t>عينات</a:t>
            </a:r>
            <a:r>
              <a:rPr lang="en-US"/>
              <a:t> </a:t>
            </a:r>
            <a:r>
              <a:rPr lang="en-US" err="1"/>
              <a:t>تفاعلية</a:t>
            </a:r>
            <a:r>
              <a:rPr lang="en-US"/>
              <a:t> </a:t>
            </a:r>
            <a:r>
              <a:rPr lang="en-US" err="1"/>
              <a:t>لاختبارات</a:t>
            </a:r>
            <a:r>
              <a:rPr lang="en-US"/>
              <a:t> </a:t>
            </a:r>
            <a:r>
              <a:rPr lang="en-US" err="1"/>
              <a:t>التشخيص</a:t>
            </a:r>
            <a:r>
              <a:rPr lang="en-US"/>
              <a:t> </a:t>
            </a:r>
            <a:r>
              <a:rPr lang="en-US" err="1"/>
              <a:t>السريع</a:t>
            </a:r>
            <a:r>
              <a:rPr lang="en-US"/>
              <a:t> </a:t>
            </a:r>
            <a:r>
              <a:rPr lang="en-US" err="1"/>
              <a:t>إلى</a:t>
            </a:r>
            <a:r>
              <a:rPr lang="en-US"/>
              <a:t> </a:t>
            </a:r>
            <a:r>
              <a:rPr lang="en-US" err="1"/>
              <a:t>المختبر</a:t>
            </a:r>
            <a:r>
              <a:rPr lang="en-US"/>
              <a:t> </a:t>
            </a:r>
            <a:r>
              <a:rPr lang="en-US" err="1"/>
              <a:t>للتأكيد</a:t>
            </a:r>
            <a:r>
              <a:rPr lang="en-US"/>
              <a:t> </a:t>
            </a:r>
            <a:r>
              <a:rPr lang="en-US" err="1"/>
              <a:t>عن</a:t>
            </a:r>
            <a:r>
              <a:rPr lang="en-US"/>
              <a:t> </a:t>
            </a:r>
            <a:r>
              <a:rPr lang="en-US" err="1"/>
              <a:t>طريق</a:t>
            </a:r>
            <a:r>
              <a:rPr lang="en-US"/>
              <a:t> </a:t>
            </a:r>
            <a:r>
              <a:rPr lang="en-US" err="1"/>
              <a:t>الثقافة</a:t>
            </a:r>
            <a:r>
              <a:rPr lang="en-US"/>
              <a:t> </a:t>
            </a:r>
            <a:r>
              <a:rPr lang="en-US" err="1"/>
              <a:t>أو</a:t>
            </a:r>
            <a:r>
              <a:rPr lang="en-US"/>
              <a:t> </a:t>
            </a:r>
            <a:r>
              <a:rPr lang="en-US" err="1"/>
              <a:t>تفاعل</a:t>
            </a:r>
            <a:r>
              <a:rPr lang="en-US"/>
              <a:t> </a:t>
            </a:r>
            <a:r>
              <a:rPr lang="en-US" err="1"/>
              <a:t>البوليميراز</a:t>
            </a:r>
            <a:r>
              <a:rPr lang="en-US"/>
              <a:t> </a:t>
            </a:r>
            <a:r>
              <a:rPr lang="en-US" err="1"/>
              <a:t>المتسلسل</a:t>
            </a:r>
            <a:r>
              <a:rPr lang="en-US"/>
              <a:t>. </a:t>
            </a:r>
            <a:r>
              <a:rPr lang="en-US" err="1"/>
              <a:t>إذا</a:t>
            </a:r>
            <a:r>
              <a:rPr lang="en-US"/>
              <a:t> </a:t>
            </a:r>
            <a:r>
              <a:rPr lang="en-US" err="1"/>
              <a:t>لم</a:t>
            </a:r>
            <a:r>
              <a:rPr lang="en-US"/>
              <a:t> </a:t>
            </a:r>
            <a:r>
              <a:rPr lang="en-US" err="1"/>
              <a:t>تكن</a:t>
            </a:r>
            <a:r>
              <a:rPr lang="en-US"/>
              <a:t> </a:t>
            </a:r>
            <a:r>
              <a:rPr lang="en-US" err="1"/>
              <a:t>اختبارات</a:t>
            </a:r>
            <a:r>
              <a:rPr lang="en-US"/>
              <a:t> </a:t>
            </a:r>
            <a:r>
              <a:rPr lang="en-US" err="1"/>
              <a:t>التشخيص</a:t>
            </a:r>
            <a:r>
              <a:rPr lang="en-US"/>
              <a:t> </a:t>
            </a:r>
            <a:r>
              <a:rPr lang="en-US" err="1"/>
              <a:t>السريع</a:t>
            </a:r>
            <a:r>
              <a:rPr lang="en-US"/>
              <a:t> </a:t>
            </a:r>
            <a:r>
              <a:rPr lang="en-US" err="1"/>
              <a:t>متاحة</a:t>
            </a:r>
            <a:r>
              <a:rPr lang="en-US"/>
              <a:t>، </a:t>
            </a:r>
            <a:r>
              <a:rPr lang="en-US" err="1"/>
              <a:t>فنحن</a:t>
            </a:r>
            <a:r>
              <a:rPr lang="en-US"/>
              <a:t> </a:t>
            </a:r>
            <a:r>
              <a:rPr lang="en-US" err="1"/>
              <a:t>ببساطة</a:t>
            </a:r>
            <a:r>
              <a:rPr lang="en-US"/>
              <a:t> </a:t>
            </a:r>
            <a:r>
              <a:rPr lang="en-US" err="1"/>
              <a:t>نجمع</a:t>
            </a:r>
            <a:r>
              <a:rPr lang="en-US"/>
              <a:t> </a:t>
            </a:r>
            <a:r>
              <a:rPr lang="en-US" err="1"/>
              <a:t>عينات</a:t>
            </a:r>
            <a:r>
              <a:rPr lang="en-US"/>
              <a:t> </a:t>
            </a:r>
            <a:r>
              <a:rPr lang="en-US" err="1"/>
              <a:t>من</a:t>
            </a:r>
            <a:r>
              <a:rPr lang="en-US"/>
              <a:t> </a:t>
            </a:r>
            <a:r>
              <a:rPr lang="en-US" err="1"/>
              <a:t>جميع</a:t>
            </a:r>
            <a:r>
              <a:rPr lang="en-US"/>
              <a:t> </a:t>
            </a:r>
            <a:r>
              <a:rPr lang="en-US" err="1"/>
              <a:t>حالات</a:t>
            </a:r>
            <a:r>
              <a:rPr lang="en-US"/>
              <a:t> </a:t>
            </a:r>
            <a:r>
              <a:rPr lang="en-US" err="1"/>
              <a:t>الكوليرا</a:t>
            </a:r>
            <a:r>
              <a:rPr lang="en-US"/>
              <a:t> </a:t>
            </a:r>
            <a:r>
              <a:rPr lang="en-US" err="1"/>
              <a:t>المشتبه</a:t>
            </a:r>
            <a:r>
              <a:rPr lang="en-US"/>
              <a:t> </a:t>
            </a:r>
            <a:r>
              <a:rPr lang="en-US" err="1"/>
              <a:t>بها</a:t>
            </a:r>
            <a:r>
              <a:rPr lang="en-US"/>
              <a:t> </a:t>
            </a:r>
            <a:r>
              <a:rPr lang="en-US" err="1"/>
              <a:t>ونرسلها</a:t>
            </a:r>
            <a:r>
              <a:rPr lang="en-US"/>
              <a:t> </a:t>
            </a:r>
            <a:r>
              <a:rPr lang="en-US" err="1"/>
              <a:t>إلى</a:t>
            </a:r>
            <a:r>
              <a:rPr lang="en-US"/>
              <a:t> </a:t>
            </a:r>
            <a:r>
              <a:rPr lang="en-US" err="1"/>
              <a:t>المختبر</a:t>
            </a:r>
            <a:r>
              <a:rPr lang="en-US"/>
              <a:t> </a:t>
            </a:r>
            <a:r>
              <a:rPr lang="en-US" err="1"/>
              <a:t>للاختبار</a:t>
            </a:r>
            <a:r>
              <a:rPr lang="en-US"/>
              <a:t> </a:t>
            </a:r>
            <a:r>
              <a:rPr lang="en-US" err="1"/>
              <a:t>في</a:t>
            </a:r>
            <a:r>
              <a:rPr lang="en-US"/>
              <a:t> </a:t>
            </a:r>
            <a:r>
              <a:rPr lang="en-US" err="1"/>
              <a:t>أقرب</a:t>
            </a:r>
            <a:r>
              <a:rPr lang="en-US"/>
              <a:t> </a:t>
            </a:r>
            <a:r>
              <a:rPr lang="en-US" err="1"/>
              <a:t>وقت</a:t>
            </a:r>
            <a:r>
              <a:rPr lang="en-US"/>
              <a:t> </a:t>
            </a:r>
            <a:r>
              <a:rPr lang="en-US" err="1"/>
              <a:t>ممكن</a:t>
            </a:r>
            <a:r>
              <a:rPr lang="en-US"/>
              <a:t>. </a:t>
            </a:r>
            <a:r>
              <a:rPr lang="en-US" err="1"/>
              <a:t>نسجل</a:t>
            </a:r>
            <a:r>
              <a:rPr lang="en-US"/>
              <a:t> </a:t>
            </a:r>
            <a:r>
              <a:rPr lang="en-US" err="1"/>
              <a:t>جميع</a:t>
            </a:r>
            <a:r>
              <a:rPr lang="en-US"/>
              <a:t> </a:t>
            </a:r>
            <a:r>
              <a:rPr lang="en-US" err="1"/>
              <a:t>نتائج</a:t>
            </a:r>
            <a:r>
              <a:rPr lang="en-US"/>
              <a:t> </a:t>
            </a:r>
            <a:r>
              <a:rPr lang="en-US" err="1"/>
              <a:t>اختبارات</a:t>
            </a:r>
            <a:r>
              <a:rPr lang="en-US"/>
              <a:t> </a:t>
            </a:r>
            <a:r>
              <a:rPr lang="en-US" err="1"/>
              <a:t>التشخيص</a:t>
            </a:r>
            <a:r>
              <a:rPr lang="en-US"/>
              <a:t> </a:t>
            </a:r>
            <a:r>
              <a:rPr lang="en-US" err="1"/>
              <a:t>السريع</a:t>
            </a:r>
            <a:r>
              <a:rPr lang="en-US"/>
              <a:t> (</a:t>
            </a:r>
            <a:r>
              <a:rPr lang="en-US" err="1"/>
              <a:t>التفاعلية</a:t>
            </a:r>
            <a:r>
              <a:rPr lang="en-US"/>
              <a:t> </a:t>
            </a:r>
            <a:r>
              <a:rPr lang="en-US" err="1"/>
              <a:t>أو</a:t>
            </a:r>
            <a:r>
              <a:rPr lang="en-US"/>
              <a:t> </a:t>
            </a:r>
            <a:r>
              <a:rPr lang="en-US" err="1"/>
              <a:t>غير</a:t>
            </a:r>
            <a:r>
              <a:rPr lang="en-US"/>
              <a:t> </a:t>
            </a:r>
            <a:r>
              <a:rPr lang="en-US" err="1"/>
              <a:t>التفاعلية</a:t>
            </a:r>
            <a:r>
              <a:rPr lang="en-US"/>
              <a:t>) </a:t>
            </a:r>
            <a:r>
              <a:rPr lang="en-US" err="1"/>
              <a:t>ونبلغ</a:t>
            </a:r>
            <a:r>
              <a:rPr lang="en-US"/>
              <a:t> </a:t>
            </a:r>
            <a:r>
              <a:rPr lang="en-US" err="1"/>
              <a:t>السلطات</a:t>
            </a:r>
            <a:r>
              <a:rPr lang="en-US"/>
              <a:t> </a:t>
            </a:r>
            <a:r>
              <a:rPr lang="en-US" err="1"/>
              <a:t>الصحية</a:t>
            </a:r>
            <a:r>
              <a:rPr lang="en-US"/>
              <a:t> </a:t>
            </a:r>
            <a:r>
              <a:rPr lang="en-US" err="1"/>
              <a:t>عن</a:t>
            </a:r>
            <a:r>
              <a:rPr lang="en-US"/>
              <a:t> </a:t>
            </a:r>
            <a:r>
              <a:rPr lang="en-US" err="1"/>
              <a:t>أي</a:t>
            </a:r>
            <a:r>
              <a:rPr lang="en-US"/>
              <a:t> </a:t>
            </a:r>
            <a:r>
              <a:rPr lang="en-US" err="1"/>
              <a:t>نتيجة</a:t>
            </a:r>
            <a:r>
              <a:rPr lang="en-US"/>
              <a:t> </a:t>
            </a:r>
            <a:r>
              <a:rPr lang="en-US" err="1"/>
              <a:t>اختبار</a:t>
            </a:r>
            <a:r>
              <a:rPr lang="en-US"/>
              <a:t> </a:t>
            </a:r>
            <a:r>
              <a:rPr lang="en-US" err="1"/>
              <a:t>تشخيصي</a:t>
            </a:r>
            <a:r>
              <a:rPr lang="en-US"/>
              <a:t> </a:t>
            </a:r>
            <a:r>
              <a:rPr lang="en-US" err="1"/>
              <a:t>سريع</a:t>
            </a:r>
            <a:r>
              <a:rPr lang="en-US"/>
              <a:t> </a:t>
            </a:r>
            <a:r>
              <a:rPr lang="en-US" err="1"/>
              <a:t>تفاعلية</a:t>
            </a:r>
            <a:r>
              <a:rPr lang="en-US"/>
              <a:t> </a:t>
            </a:r>
            <a:r>
              <a:rPr lang="en-US" err="1"/>
              <a:t>في</a:t>
            </a:r>
            <a:r>
              <a:rPr lang="en-US"/>
              <a:t> </a:t>
            </a:r>
            <a:r>
              <a:rPr lang="en-US" err="1"/>
              <a:t>نفس</a:t>
            </a:r>
            <a:r>
              <a:rPr lang="en-US"/>
              <a:t> </a:t>
            </a:r>
            <a:r>
              <a:rPr lang="en-US" err="1"/>
              <a:t>اليوم</a:t>
            </a:r>
          </a:p>
          <a:p>
            <a:pPr marL="0" indent="0" algn="r"/>
            <a:r>
              <a:rPr lang="en-US" err="1"/>
              <a:t>عندما</a:t>
            </a:r>
            <a:r>
              <a:rPr lang="en-US"/>
              <a:t> </a:t>
            </a:r>
            <a:r>
              <a:rPr lang="en-US" err="1"/>
              <a:t>يكون</a:t>
            </a:r>
            <a:r>
              <a:rPr lang="en-US"/>
              <a:t> </a:t>
            </a:r>
            <a:r>
              <a:rPr lang="en-US" err="1"/>
              <a:t>هناك</a:t>
            </a:r>
            <a:r>
              <a:rPr lang="en-US"/>
              <a:t> </a:t>
            </a:r>
            <a:r>
              <a:rPr lang="en-US" err="1"/>
              <a:t>تفشي</a:t>
            </a:r>
            <a:r>
              <a:rPr lang="en-US"/>
              <a:t> </a:t>
            </a:r>
            <a:r>
              <a:rPr lang="en-US" err="1"/>
              <a:t>للكوليرا</a:t>
            </a:r>
            <a:r>
              <a:rPr lang="en-US"/>
              <a:t> </a:t>
            </a:r>
            <a:r>
              <a:rPr lang="en-US" err="1"/>
              <a:t>في</a:t>
            </a:r>
            <a:r>
              <a:rPr lang="en-US"/>
              <a:t> </a:t>
            </a:r>
            <a:r>
              <a:rPr lang="en-US" err="1"/>
              <a:t>المنطقة</a:t>
            </a:r>
            <a:r>
              <a:rPr lang="en-US"/>
              <a:t> </a:t>
            </a:r>
            <a:r>
              <a:rPr lang="en-US" err="1"/>
              <a:t>أو</a:t>
            </a:r>
            <a:r>
              <a:rPr lang="en-US"/>
              <a:t> </a:t>
            </a:r>
            <a:r>
              <a:rPr lang="en-US" err="1"/>
              <a:t>وحدة</a:t>
            </a:r>
            <a:r>
              <a:rPr lang="en-US"/>
              <a:t> </a:t>
            </a:r>
            <a:r>
              <a:rPr lang="en-US" err="1"/>
              <a:t>المراقبة</a:t>
            </a:r>
            <a:r>
              <a:rPr lang="en-US"/>
              <a:t>، </a:t>
            </a:r>
            <a:r>
              <a:rPr lang="en-US" err="1"/>
              <a:t>فإننا</a:t>
            </a:r>
            <a:r>
              <a:rPr lang="en-US"/>
              <a:t> </a:t>
            </a:r>
            <a:r>
              <a:rPr lang="en-US" err="1"/>
              <a:t>نهدف</a:t>
            </a:r>
            <a:r>
              <a:rPr lang="en-US"/>
              <a:t> </a:t>
            </a:r>
            <a:r>
              <a:rPr lang="en-US" err="1"/>
              <a:t>إلى</a:t>
            </a:r>
            <a:r>
              <a:rPr lang="en-US"/>
              <a:t> </a:t>
            </a:r>
            <a:r>
              <a:rPr lang="en-US" err="1"/>
              <a:t>مراقبة</a:t>
            </a:r>
            <a:r>
              <a:rPr lang="en-US"/>
              <a:t> </a:t>
            </a:r>
            <a:r>
              <a:rPr lang="en-US" err="1"/>
              <a:t>تفشي</a:t>
            </a:r>
            <a:r>
              <a:rPr lang="en-US"/>
              <a:t> </a:t>
            </a:r>
            <a:r>
              <a:rPr lang="en-US" err="1"/>
              <a:t>المرض</a:t>
            </a:r>
            <a:r>
              <a:rPr lang="en-US"/>
              <a:t>. </a:t>
            </a:r>
            <a:r>
              <a:rPr lang="en-US" err="1"/>
              <a:t>تُعرف</a:t>
            </a:r>
            <a:r>
              <a:rPr lang="en-US"/>
              <a:t> </a:t>
            </a:r>
            <a:r>
              <a:rPr lang="en-US" err="1"/>
              <a:t>حالة</a:t>
            </a:r>
            <a:r>
              <a:rPr lang="en-US"/>
              <a:t> </a:t>
            </a:r>
            <a:r>
              <a:rPr lang="en-US" err="1"/>
              <a:t>الكوليرا</a:t>
            </a:r>
            <a:r>
              <a:rPr lang="en-US"/>
              <a:t> </a:t>
            </a:r>
            <a:r>
              <a:rPr lang="en-US" err="1"/>
              <a:t>المشتبه</a:t>
            </a:r>
            <a:r>
              <a:rPr lang="en-US"/>
              <a:t> </a:t>
            </a:r>
            <a:r>
              <a:rPr lang="en-US" err="1"/>
              <a:t>بها</a:t>
            </a:r>
            <a:r>
              <a:rPr lang="en-US"/>
              <a:t> </a:t>
            </a:r>
            <a:r>
              <a:rPr lang="en-US" err="1"/>
              <a:t>الآن</a:t>
            </a:r>
            <a:r>
              <a:rPr lang="en-US"/>
              <a:t> </a:t>
            </a:r>
            <a:r>
              <a:rPr lang="en-US" err="1"/>
              <a:t>بأنها</a:t>
            </a:r>
            <a:r>
              <a:rPr lang="en-US"/>
              <a:t> </a:t>
            </a:r>
            <a:r>
              <a:rPr lang="en-US" err="1"/>
              <a:t>أي</a:t>
            </a:r>
            <a:r>
              <a:rPr lang="en-US"/>
              <a:t> </a:t>
            </a:r>
            <a:r>
              <a:rPr lang="en-US" err="1"/>
              <a:t>شخص</a:t>
            </a:r>
            <a:r>
              <a:rPr lang="en-US"/>
              <a:t> </a:t>
            </a:r>
            <a:r>
              <a:rPr lang="en-US" err="1"/>
              <a:t>في</a:t>
            </a:r>
            <a:r>
              <a:rPr lang="en-US"/>
              <a:t> </a:t>
            </a:r>
            <a:r>
              <a:rPr lang="en-US" err="1"/>
              <a:t>أي</a:t>
            </a:r>
            <a:r>
              <a:rPr lang="en-US"/>
              <a:t> </a:t>
            </a:r>
            <a:r>
              <a:rPr lang="en-US" err="1"/>
              <a:t>عمر</a:t>
            </a:r>
            <a:r>
              <a:rPr lang="en-US"/>
              <a:t>، </a:t>
            </a:r>
            <a:r>
              <a:rPr lang="en-US" err="1"/>
              <a:t>مصاب</a:t>
            </a:r>
            <a:r>
              <a:rPr lang="en-US"/>
              <a:t> </a:t>
            </a:r>
            <a:r>
              <a:rPr lang="en-US" err="1"/>
              <a:t>بالإسهال</a:t>
            </a:r>
            <a:r>
              <a:rPr lang="en-US"/>
              <a:t> </a:t>
            </a:r>
            <a:r>
              <a:rPr lang="en-US" err="1"/>
              <a:t>المائي</a:t>
            </a:r>
            <a:r>
              <a:rPr lang="en-US"/>
              <a:t> </a:t>
            </a:r>
            <a:r>
              <a:rPr lang="en-US" err="1"/>
              <a:t>الحاد</a:t>
            </a:r>
            <a:r>
              <a:rPr lang="en-US"/>
              <a:t> </a:t>
            </a:r>
            <a:r>
              <a:rPr lang="en-US" err="1"/>
              <a:t>أو</a:t>
            </a:r>
            <a:r>
              <a:rPr lang="en-US"/>
              <a:t> </a:t>
            </a:r>
            <a:r>
              <a:rPr lang="en-US" err="1"/>
              <a:t>توفي</a:t>
            </a:r>
            <a:r>
              <a:rPr lang="en-US"/>
              <a:t> </a:t>
            </a:r>
            <a:r>
              <a:rPr lang="en-US" err="1"/>
              <a:t>بسبب</a:t>
            </a:r>
            <a:r>
              <a:rPr lang="en-US"/>
              <a:t> </a:t>
            </a:r>
            <a:r>
              <a:rPr lang="en-US" err="1"/>
              <a:t>الإسهال</a:t>
            </a:r>
            <a:r>
              <a:rPr lang="en-US"/>
              <a:t> </a:t>
            </a:r>
            <a:r>
              <a:rPr lang="en-US" err="1"/>
              <a:t>المائي</a:t>
            </a:r>
            <a:r>
              <a:rPr lang="en-US"/>
              <a:t> </a:t>
            </a:r>
            <a:r>
              <a:rPr lang="en-US" err="1"/>
              <a:t>الحاد</a:t>
            </a:r>
            <a:r>
              <a:rPr lang="en-US"/>
              <a:t>. </a:t>
            </a:r>
            <a:r>
              <a:rPr lang="en-US" err="1"/>
              <a:t>إذا</a:t>
            </a:r>
            <a:r>
              <a:rPr lang="en-US"/>
              <a:t> </a:t>
            </a:r>
            <a:r>
              <a:rPr lang="en-US" err="1"/>
              <a:t>كانت</a:t>
            </a:r>
            <a:r>
              <a:rPr lang="en-US"/>
              <a:t> </a:t>
            </a:r>
            <a:r>
              <a:rPr lang="en-US" err="1"/>
              <a:t>اختبارات</a:t>
            </a:r>
            <a:r>
              <a:rPr lang="en-US"/>
              <a:t> </a:t>
            </a:r>
            <a:r>
              <a:rPr lang="en-US" err="1"/>
              <a:t>التشخيص</a:t>
            </a:r>
            <a:r>
              <a:rPr lang="en-US"/>
              <a:t> </a:t>
            </a:r>
            <a:r>
              <a:rPr lang="en-US" err="1"/>
              <a:t>السريع</a:t>
            </a:r>
            <a:r>
              <a:rPr lang="en-US"/>
              <a:t> </a:t>
            </a:r>
            <a:r>
              <a:rPr lang="en-US" err="1"/>
              <a:t>متاحة</a:t>
            </a:r>
            <a:r>
              <a:rPr lang="en-US"/>
              <a:t>، </a:t>
            </a:r>
            <a:r>
              <a:rPr lang="en-US" err="1"/>
              <a:t>فإننا</a:t>
            </a:r>
            <a:r>
              <a:rPr lang="en-US"/>
              <a:t> </a:t>
            </a:r>
            <a:r>
              <a:rPr lang="en-US" err="1"/>
              <a:t>نختبر</a:t>
            </a:r>
            <a:r>
              <a:rPr lang="en-US"/>
              <a:t> </a:t>
            </a:r>
            <a:r>
              <a:rPr lang="en-US" err="1"/>
              <a:t>أول</a:t>
            </a:r>
            <a:r>
              <a:rPr lang="en-US"/>
              <a:t> 3 </a:t>
            </a:r>
            <a:r>
              <a:rPr lang="en-US" err="1"/>
              <a:t>حالات</a:t>
            </a:r>
            <a:r>
              <a:rPr lang="en-US"/>
              <a:t> </a:t>
            </a:r>
            <a:r>
              <a:rPr lang="en-US" err="1"/>
              <a:t>مشتبه</a:t>
            </a:r>
            <a:r>
              <a:rPr lang="en-US"/>
              <a:t> </a:t>
            </a:r>
            <a:r>
              <a:rPr lang="en-US" err="1"/>
              <a:t>بها</a:t>
            </a:r>
            <a:r>
              <a:rPr lang="en-US"/>
              <a:t> </a:t>
            </a:r>
            <a:r>
              <a:rPr lang="en-US" err="1"/>
              <a:t>في</a:t>
            </a:r>
            <a:r>
              <a:rPr lang="en-US"/>
              <a:t> </a:t>
            </a:r>
            <a:r>
              <a:rPr lang="en-US" err="1"/>
              <a:t>اليوم</a:t>
            </a:r>
            <a:r>
              <a:rPr lang="en-US"/>
              <a:t> </a:t>
            </a:r>
            <a:r>
              <a:rPr lang="en-US" err="1"/>
              <a:t>في</a:t>
            </a:r>
            <a:r>
              <a:rPr lang="en-US"/>
              <a:t> </a:t>
            </a:r>
            <a:r>
              <a:rPr lang="en-US" err="1"/>
              <a:t>منشأتنا</a:t>
            </a:r>
            <a:r>
              <a:rPr lang="en-US"/>
              <a:t> </a:t>
            </a:r>
            <a:r>
              <a:rPr lang="en-US" err="1"/>
              <a:t>الصحية</a:t>
            </a:r>
            <a:r>
              <a:rPr lang="en-US"/>
              <a:t> </a:t>
            </a:r>
            <a:r>
              <a:rPr lang="en-US" err="1"/>
              <a:t>باستخدام</a:t>
            </a:r>
            <a:r>
              <a:rPr lang="en-US"/>
              <a:t> </a:t>
            </a:r>
            <a:r>
              <a:rPr lang="en-US" err="1"/>
              <a:t>اختبارات</a:t>
            </a:r>
            <a:r>
              <a:rPr lang="en-US"/>
              <a:t> </a:t>
            </a:r>
            <a:r>
              <a:rPr lang="en-US" err="1"/>
              <a:t>التشخيص</a:t>
            </a:r>
            <a:r>
              <a:rPr lang="en-US"/>
              <a:t> </a:t>
            </a:r>
            <a:r>
              <a:rPr lang="en-US" err="1"/>
              <a:t>السريع</a:t>
            </a:r>
            <a:r>
              <a:rPr lang="en-US"/>
              <a:t>. </a:t>
            </a:r>
            <a:r>
              <a:rPr lang="en-US" err="1"/>
              <a:t>كما</a:t>
            </a:r>
            <a:r>
              <a:rPr lang="en-US"/>
              <a:t> </a:t>
            </a:r>
            <a:r>
              <a:rPr lang="en-US" err="1"/>
              <a:t>نرسل</a:t>
            </a:r>
            <a:r>
              <a:rPr lang="en-US"/>
              <a:t> </a:t>
            </a:r>
            <a:r>
              <a:rPr lang="en-US" err="1"/>
              <a:t>عينة</a:t>
            </a:r>
            <a:r>
              <a:rPr lang="en-US"/>
              <a:t> </a:t>
            </a:r>
            <a:r>
              <a:rPr lang="en-US" err="1"/>
              <a:t>اختبار</a:t>
            </a:r>
            <a:r>
              <a:rPr lang="en-US"/>
              <a:t> </a:t>
            </a:r>
            <a:r>
              <a:rPr lang="en-US" err="1"/>
              <a:t>التشخيص</a:t>
            </a:r>
            <a:r>
              <a:rPr lang="en-US"/>
              <a:t> </a:t>
            </a:r>
            <a:r>
              <a:rPr lang="en-US" err="1"/>
              <a:t>السريع</a:t>
            </a:r>
            <a:r>
              <a:rPr lang="en-US"/>
              <a:t> </a:t>
            </a:r>
            <a:r>
              <a:rPr lang="en-US" err="1"/>
              <a:t>التفاعلية</a:t>
            </a:r>
            <a:r>
              <a:rPr lang="en-US"/>
              <a:t> </a:t>
            </a:r>
            <a:r>
              <a:rPr lang="en-US" err="1"/>
              <a:t>إلى</a:t>
            </a:r>
            <a:r>
              <a:rPr lang="en-US"/>
              <a:t> </a:t>
            </a:r>
            <a:r>
              <a:rPr lang="en-US" err="1"/>
              <a:t>المختبر</a:t>
            </a:r>
            <a:r>
              <a:rPr lang="en-US"/>
              <a:t> </a:t>
            </a:r>
            <a:r>
              <a:rPr lang="en-US" err="1"/>
              <a:t>للتأكيد</a:t>
            </a:r>
            <a:r>
              <a:rPr lang="en-US"/>
              <a:t> </a:t>
            </a:r>
            <a:r>
              <a:rPr lang="en-US" err="1"/>
              <a:t>عن</a:t>
            </a:r>
            <a:r>
              <a:rPr lang="en-US"/>
              <a:t> </a:t>
            </a:r>
            <a:r>
              <a:rPr lang="en-US" err="1"/>
              <a:t>طريق</a:t>
            </a:r>
            <a:r>
              <a:rPr lang="en-US"/>
              <a:t> </a:t>
            </a:r>
            <a:r>
              <a:rPr lang="en-US" err="1"/>
              <a:t>الثقافة</a:t>
            </a:r>
            <a:r>
              <a:rPr lang="en-US"/>
              <a:t> </a:t>
            </a:r>
            <a:r>
              <a:rPr lang="en-US" err="1"/>
              <a:t>أو</a:t>
            </a:r>
            <a:r>
              <a:rPr lang="en-US"/>
              <a:t> </a:t>
            </a:r>
            <a:r>
              <a:rPr lang="en-US" err="1"/>
              <a:t>تفاعل</a:t>
            </a:r>
            <a:r>
              <a:rPr lang="en-US"/>
              <a:t> </a:t>
            </a:r>
            <a:r>
              <a:rPr lang="en-US" err="1"/>
              <a:t>البوليميراز</a:t>
            </a:r>
            <a:r>
              <a:rPr lang="en-US"/>
              <a:t> </a:t>
            </a:r>
            <a:r>
              <a:rPr lang="en-US" err="1"/>
              <a:t>المتسلسل</a:t>
            </a:r>
            <a:r>
              <a:rPr lang="en-US"/>
              <a:t>. </a:t>
            </a:r>
            <a:r>
              <a:rPr lang="en-US" err="1"/>
              <a:t>إذا</a:t>
            </a:r>
            <a:r>
              <a:rPr lang="en-US"/>
              <a:t> </a:t>
            </a:r>
            <a:r>
              <a:rPr lang="en-US" err="1"/>
              <a:t>لم</a:t>
            </a:r>
            <a:r>
              <a:rPr lang="en-US"/>
              <a:t> </a:t>
            </a:r>
            <a:r>
              <a:rPr lang="en-US" err="1"/>
              <a:t>تكن</a:t>
            </a:r>
            <a:r>
              <a:rPr lang="en-US"/>
              <a:t> </a:t>
            </a:r>
            <a:r>
              <a:rPr lang="en-US" err="1"/>
              <a:t>اختبارات</a:t>
            </a:r>
            <a:r>
              <a:rPr lang="en-US"/>
              <a:t> </a:t>
            </a:r>
            <a:r>
              <a:rPr lang="en-US" err="1"/>
              <a:t>التشخيص</a:t>
            </a:r>
            <a:r>
              <a:rPr lang="en-US"/>
              <a:t> </a:t>
            </a:r>
            <a:r>
              <a:rPr lang="en-US" err="1"/>
              <a:t>السريع</a:t>
            </a:r>
            <a:r>
              <a:rPr lang="en-US"/>
              <a:t> </a:t>
            </a:r>
            <a:r>
              <a:rPr lang="en-US" err="1"/>
              <a:t>متاحة</a:t>
            </a:r>
            <a:r>
              <a:rPr lang="en-US"/>
              <a:t> </a:t>
            </a:r>
            <a:r>
              <a:rPr lang="en-US" err="1"/>
              <a:t>لأي</a:t>
            </a:r>
            <a:r>
              <a:rPr lang="en-US"/>
              <a:t> </a:t>
            </a:r>
            <a:r>
              <a:rPr lang="en-US" err="1"/>
              <a:t>سبب</a:t>
            </a:r>
            <a:r>
              <a:rPr lang="en-US"/>
              <a:t> </a:t>
            </a:r>
            <a:r>
              <a:rPr lang="en-US" err="1"/>
              <a:t>من</a:t>
            </a:r>
            <a:r>
              <a:rPr lang="en-US"/>
              <a:t> </a:t>
            </a:r>
            <a:r>
              <a:rPr lang="en-US" err="1"/>
              <a:t>الأسباب</a:t>
            </a:r>
            <a:r>
              <a:rPr lang="en-US"/>
              <a:t>، </a:t>
            </a:r>
            <a:r>
              <a:rPr lang="en-US" err="1"/>
              <a:t>فإننا</a:t>
            </a:r>
            <a:r>
              <a:rPr lang="en-US"/>
              <a:t> </a:t>
            </a:r>
            <a:r>
              <a:rPr lang="en-US" err="1"/>
              <a:t>نجمع</a:t>
            </a:r>
            <a:r>
              <a:rPr lang="en-US"/>
              <a:t> </a:t>
            </a:r>
            <a:r>
              <a:rPr lang="en-US" err="1"/>
              <a:t>عينات</a:t>
            </a:r>
            <a:r>
              <a:rPr lang="en-US"/>
              <a:t> </a:t>
            </a:r>
            <a:r>
              <a:rPr lang="en-US" err="1"/>
              <a:t>من</a:t>
            </a:r>
            <a:r>
              <a:rPr lang="en-US"/>
              <a:t> </a:t>
            </a:r>
            <a:r>
              <a:rPr lang="en-US" err="1"/>
              <a:t>أول</a:t>
            </a:r>
            <a:r>
              <a:rPr lang="en-US"/>
              <a:t> 3 </a:t>
            </a:r>
            <a:r>
              <a:rPr lang="en-US" err="1"/>
              <a:t>حالات</a:t>
            </a:r>
            <a:r>
              <a:rPr lang="en-US"/>
              <a:t> </a:t>
            </a:r>
            <a:r>
              <a:rPr lang="en-US" err="1"/>
              <a:t>مشتبه</a:t>
            </a:r>
            <a:r>
              <a:rPr lang="en-US"/>
              <a:t> </a:t>
            </a:r>
            <a:r>
              <a:rPr lang="en-US" err="1"/>
              <a:t>بها</a:t>
            </a:r>
            <a:r>
              <a:rPr lang="en-US"/>
              <a:t> </a:t>
            </a:r>
            <a:r>
              <a:rPr lang="en-US" err="1"/>
              <a:t>في</a:t>
            </a:r>
            <a:r>
              <a:rPr lang="en-US"/>
              <a:t> </a:t>
            </a:r>
            <a:r>
              <a:rPr lang="en-US" err="1"/>
              <a:t>الأسبوع</a:t>
            </a:r>
            <a:r>
              <a:rPr lang="en-US"/>
              <a:t> </a:t>
            </a:r>
            <a:r>
              <a:rPr lang="en-US" err="1"/>
              <a:t>في</a:t>
            </a:r>
            <a:r>
              <a:rPr lang="en-US"/>
              <a:t> </a:t>
            </a:r>
            <a:r>
              <a:rPr lang="en-US" err="1"/>
              <a:t>المنشأة</a:t>
            </a:r>
            <a:r>
              <a:rPr lang="en-US"/>
              <a:t> </a:t>
            </a:r>
            <a:r>
              <a:rPr lang="en-US" err="1"/>
              <a:t>الصحية</a:t>
            </a:r>
            <a:r>
              <a:rPr lang="en-US"/>
              <a:t> </a:t>
            </a:r>
            <a:r>
              <a:rPr lang="en-US" err="1"/>
              <a:t>ونرسلها</a:t>
            </a:r>
            <a:r>
              <a:rPr lang="en-US"/>
              <a:t> </a:t>
            </a:r>
            <a:r>
              <a:rPr lang="en-US" err="1"/>
              <a:t>إلى</a:t>
            </a:r>
            <a:r>
              <a:rPr lang="en-US"/>
              <a:t> </a:t>
            </a:r>
            <a:r>
              <a:rPr lang="en-US" err="1"/>
              <a:t>مختبر</a:t>
            </a:r>
            <a:r>
              <a:rPr lang="en-US"/>
              <a:t> </a:t>
            </a:r>
            <a:r>
              <a:rPr lang="en-US" err="1"/>
              <a:t>للاختبار</a:t>
            </a:r>
            <a:r>
              <a:rPr lang="en-US"/>
              <a:t>. </a:t>
            </a:r>
            <a:r>
              <a:rPr lang="en-US" err="1"/>
              <a:t>نحتفظ</a:t>
            </a:r>
            <a:r>
              <a:rPr lang="en-US"/>
              <a:t> </a:t>
            </a:r>
            <a:r>
              <a:rPr lang="en-US" err="1"/>
              <a:t>بسجل</a:t>
            </a:r>
            <a:r>
              <a:rPr lang="en-US"/>
              <a:t> </a:t>
            </a:r>
            <a:r>
              <a:rPr lang="en-US" err="1"/>
              <a:t>لجميع</a:t>
            </a:r>
            <a:r>
              <a:rPr lang="en-US"/>
              <a:t> </a:t>
            </a:r>
            <a:r>
              <a:rPr lang="en-US" err="1"/>
              <a:t>نتائج</a:t>
            </a:r>
            <a:r>
              <a:rPr lang="en-US"/>
              <a:t> </a:t>
            </a:r>
            <a:r>
              <a:rPr lang="en-US" err="1"/>
              <a:t>اختبارات</a:t>
            </a:r>
            <a:r>
              <a:rPr lang="en-US"/>
              <a:t> </a:t>
            </a:r>
            <a:r>
              <a:rPr lang="en-US" err="1"/>
              <a:t>التشخيص</a:t>
            </a:r>
            <a:r>
              <a:rPr lang="en-US"/>
              <a:t> </a:t>
            </a:r>
            <a:r>
              <a:rPr lang="en-US" err="1"/>
              <a:t>السريع</a:t>
            </a:r>
            <a:r>
              <a:rPr lang="en-US"/>
              <a:t>. </a:t>
            </a:r>
            <a:r>
              <a:rPr lang="en-US" err="1"/>
              <a:t>وأخيرًا</a:t>
            </a:r>
            <a:r>
              <a:rPr lang="en-US"/>
              <a:t>، </a:t>
            </a:r>
            <a:r>
              <a:rPr lang="en-US" err="1"/>
              <a:t>نبلغ</a:t>
            </a:r>
            <a:r>
              <a:rPr lang="en-US"/>
              <a:t> </a:t>
            </a:r>
            <a:r>
              <a:rPr lang="en-US" err="1"/>
              <a:t>السلطات</a:t>
            </a:r>
            <a:r>
              <a:rPr lang="en-US"/>
              <a:t> </a:t>
            </a:r>
            <a:r>
              <a:rPr lang="en-US" err="1"/>
              <a:t>الصحية</a:t>
            </a:r>
            <a:r>
              <a:rPr lang="en-US"/>
              <a:t> </a:t>
            </a:r>
            <a:r>
              <a:rPr lang="en-US" err="1"/>
              <a:t>بجميع</a:t>
            </a:r>
            <a:r>
              <a:rPr lang="en-US"/>
              <a:t> </a:t>
            </a:r>
            <a:r>
              <a:rPr lang="en-US" err="1"/>
              <a:t>الحالات</a:t>
            </a:r>
            <a:r>
              <a:rPr lang="en-US"/>
              <a:t> </a:t>
            </a:r>
            <a:r>
              <a:rPr lang="en-US" err="1"/>
              <a:t>المشتبه</a:t>
            </a:r>
            <a:r>
              <a:rPr lang="en-US"/>
              <a:t> </a:t>
            </a:r>
            <a:r>
              <a:rPr lang="en-US" err="1"/>
              <a:t>بها</a:t>
            </a:r>
            <a:r>
              <a:rPr lang="en-US"/>
              <a:t> </a:t>
            </a:r>
            <a:r>
              <a:rPr lang="en-US" err="1"/>
              <a:t>ونتائج</a:t>
            </a:r>
            <a:r>
              <a:rPr lang="en-US"/>
              <a:t> </a:t>
            </a:r>
            <a:r>
              <a:rPr lang="en-US" err="1"/>
              <a:t>اختبارات</a:t>
            </a:r>
            <a:r>
              <a:rPr lang="en-US"/>
              <a:t> </a:t>
            </a:r>
            <a:r>
              <a:rPr lang="en-US" err="1"/>
              <a:t>التشخيص</a:t>
            </a:r>
            <a:r>
              <a:rPr lang="en-US"/>
              <a:t> </a:t>
            </a:r>
            <a:r>
              <a:rPr lang="en-US" err="1"/>
              <a:t>السريع</a:t>
            </a:r>
            <a:r>
              <a:rPr lang="en-US"/>
              <a:t> </a:t>
            </a:r>
            <a:r>
              <a:rPr lang="en-US" err="1"/>
              <a:t>على</a:t>
            </a:r>
            <a:r>
              <a:rPr lang="en-US"/>
              <a:t> </a:t>
            </a:r>
            <a:r>
              <a:rPr lang="en-US" err="1"/>
              <a:t>أساس</a:t>
            </a:r>
            <a:r>
              <a:rPr lang="en-US"/>
              <a:t> </a:t>
            </a:r>
            <a:r>
              <a:rPr lang="en-US" err="1"/>
              <a:t>أسبوعي</a:t>
            </a: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679278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en-US" err="1"/>
              <a:t>لمزيد</a:t>
            </a:r>
            <a:r>
              <a:rPr lang="en-US"/>
              <a:t> </a:t>
            </a:r>
            <a:r>
              <a:rPr lang="en-US" err="1"/>
              <a:t>من</a:t>
            </a:r>
            <a:r>
              <a:rPr lang="en-US"/>
              <a:t> </a:t>
            </a:r>
            <a:r>
              <a:rPr lang="en-US" err="1"/>
              <a:t>المعلومات</a:t>
            </a:r>
          </a:p>
        </p:txBody>
      </p:sp>
      <p:sp>
        <p:nvSpPr>
          <p:cNvPr id="628" name="Google Shape;62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112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10"/>
          </p:nvPr>
        </p:nvSpPr>
        <p:spPr/>
        <p:txBody>
          <a:bodyPr/>
          <a:lstStyle/>
          <a:p>
            <a:fld id="{40BA5977-7CBB-4C1F-97A6-E4BC60FA6EBA}"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10"/>
          </p:nvPr>
        </p:nvSpPr>
        <p:spPr/>
        <p:txBody>
          <a:bodyPr/>
          <a:lstStyle/>
          <a:p>
            <a:fld id="{232A15B6-4289-4E25-8242-B558C08F8C34}"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lnSpc>
                <a:spcPct val="107000"/>
              </a:lnSpc>
              <a:buClr>
                <a:schemeClr val="dk1"/>
              </a:buClr>
              <a:buSzPts val="1200"/>
            </a:pP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تتضمن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هذه</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الوحدة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الأولى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مقدمة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تليها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مقدمة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مع</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قصير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لاختبار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معرفتك</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الجديدة</a:t>
            </a:r>
            <a:endParaRPr lang="en-US" altLang="zh-CN"/>
          </a:p>
        </p:txBody>
      </p:sp>
      <p:sp>
        <p:nvSpPr>
          <p:cNvPr id="215" name="Google Shape;21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94929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Arial"/>
              <a:buNone/>
            </a:pPr>
            <a:r>
              <a:rPr lang="en-US" sz="1800" err="1">
                <a:effectLst/>
                <a:latin typeface="Arial" panose="020B0604020202020204" pitchFamily="34" charset="0"/>
                <a:ea typeface="Aptos" panose="020B0004020202020204" pitchFamily="34" charset="0"/>
              </a:rPr>
              <a:t>مقدمة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rial" panose="020B0604020202020204" pitchFamily="34" charset="0"/>
                <a:ea typeface="Aptos" panose="020B0004020202020204" pitchFamily="34" charset="0"/>
              </a:rPr>
              <a:t> </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هنا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سنتحدث</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المرض</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والبكتيريا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التي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تسبب</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المرض</a:t>
            </a:r>
            <a:endParaRPr lang="en-US" altLang="zh-CN"/>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buClr>
                <a:schemeClr val="dk1"/>
              </a:buClr>
              <a:buSzPts val="1200"/>
            </a:pP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هو</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مرض</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إسهال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حاد</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يسببه</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تناول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الطعام</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أو</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الماء</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الملوث</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ببكتيريا</a:t>
            </a:r>
            <a:r>
              <a:rPr lang="en-US" sz="1800">
                <a:effectLst/>
                <a:latin typeface="Aptos" panose="020B0004020202020204" pitchFamily="34" charset="0"/>
                <a:ea typeface="Aptos" panose="020B0004020202020204" pitchFamily="34" charset="0"/>
                <a:cs typeface="Times New Roman" panose="02020603050405020304" pitchFamily="18" charset="0"/>
              </a:rPr>
              <a:t> </a:t>
            </a:r>
          </a:p>
          <a:p>
            <a:pPr marL="0" indent="0" algn="r">
              <a:buClr>
                <a:schemeClr val="dk1"/>
              </a:buClr>
              <a:buSzPts val="1200"/>
            </a:pPr>
            <a:r>
              <a:rPr lang="en-US" sz="1800">
                <a:effectLst/>
                <a:latin typeface="Aptos" panose="020B0004020202020204" pitchFamily="34" charset="0"/>
                <a:ea typeface="Aptos" panose="020B0004020202020204" pitchFamily="34" charset="0"/>
                <a:cs typeface="Times New Roman" panose="02020603050405020304" pitchFamily="18" charset="0"/>
              </a:rPr>
              <a:t>Vibrio cholerae O1 </a:t>
            </a:r>
            <a:r>
              <a:rPr lang="en-US" sz="1800" err="1">
                <a:effectLst/>
                <a:latin typeface="Arial" panose="020B0604020202020204" pitchFamily="34" charset="0"/>
                <a:ea typeface="Aptos" panose="020B0004020202020204" pitchFamily="34" charset="0"/>
              </a:rPr>
              <a:t>أو</a:t>
            </a:r>
            <a:r>
              <a:rPr lang="en-US" sz="1800">
                <a:effectLst/>
                <a:latin typeface="Aptos" panose="020B0004020202020204" pitchFamily="34" charset="0"/>
                <a:ea typeface="Aptos" panose="020B0004020202020204" pitchFamily="34" charset="0"/>
                <a:cs typeface="Times New Roman" panose="02020603050405020304" pitchFamily="18" charset="0"/>
              </a:rPr>
              <a:t> O139 </a:t>
            </a:r>
            <a:r>
              <a:rPr lang="en-US" sz="1800" err="1">
                <a:effectLst/>
                <a:latin typeface="Arial" panose="020B0604020202020204" pitchFamily="34" charset="0"/>
                <a:ea typeface="Aptos" panose="020B0004020202020204" pitchFamily="34" charset="0"/>
              </a:rPr>
              <a:t>السامة</a:t>
            </a:r>
            <a:r>
              <a:rPr lang="en-US" sz="1800">
                <a:effectLst/>
                <a:latin typeface="Aptos" panose="020B0004020202020204" pitchFamily="34" charset="0"/>
                <a:ea typeface="Aptos" panose="020B0004020202020204" pitchFamily="34" charset="0"/>
                <a:cs typeface="Times New Roman" panose="02020603050405020304" pitchFamily="18" charset="0"/>
              </a:rPr>
              <a:t>. </a:t>
            </a:r>
          </a:p>
          <a:p>
            <a:pPr marL="0" indent="0" algn="r">
              <a:buClr>
                <a:schemeClr val="dk1"/>
              </a:buClr>
              <a:buSzPts val="1200"/>
            </a:pPr>
            <a:r>
              <a:rPr lang="en-US" sz="1800" err="1">
                <a:effectLst/>
                <a:latin typeface="Arial" panose="020B0604020202020204" pitchFamily="34" charset="0"/>
                <a:ea typeface="Aptos" panose="020B0004020202020204" pitchFamily="34" charset="0"/>
              </a:rPr>
              <a:t>يمكن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تنتشر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بسرعة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في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المجتمع</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ويمكن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تصيب</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الأطفال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والبالغين</a:t>
            </a:r>
            <a:endParaRPr lang="en-US" sz="1800">
              <a:effectLst/>
              <a:latin typeface="Arial" panose="020B0604020202020204" pitchFamily="34" charset="0"/>
              <a:ea typeface="Aptos" panose="020B0004020202020204" pitchFamily="34" charset="0"/>
            </a:endParaRPr>
          </a:p>
          <a:p>
            <a:pPr marL="0" indent="0" algn="r">
              <a:buClr>
                <a:schemeClr val="dk1"/>
              </a:buClr>
              <a:buSzPts val="1200"/>
            </a:pPr>
            <a:r>
              <a:rPr lang="en-US" sz="1800" err="1">
                <a:effectLst/>
                <a:latin typeface="Arial" panose="020B0604020202020204" pitchFamily="34" charset="0"/>
                <a:ea typeface="Aptos" panose="020B0004020202020204" pitchFamily="34" charset="0"/>
              </a:rPr>
              <a:t>يمكن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تؤدي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إلى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جفاف</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شديد</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والموت</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في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يصل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إلى</a:t>
            </a:r>
            <a:r>
              <a:rPr lang="en-US" sz="1800">
                <a:effectLst/>
                <a:latin typeface="Arial" panose="020B0604020202020204" pitchFamily="34" charset="0"/>
                <a:ea typeface="Aptos" panose="020B0004020202020204" pitchFamily="34" charset="0"/>
              </a:rPr>
              <a:t> </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المرضى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الذين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يصابون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بالأشكال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الشديدة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المرض</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إذا</a:t>
            </a:r>
            <a:endParaRPr lang="en-US" sz="1800">
              <a:effectLst/>
              <a:latin typeface="Arial" panose="020B0604020202020204" pitchFamily="34" charset="0"/>
              <a:ea typeface="Aptos" panose="020B0004020202020204" pitchFamily="34" charset="0"/>
            </a:endParaRPr>
          </a:p>
          <a:p>
            <a:pPr marL="0" indent="0" algn="r">
              <a:buClr>
                <a:schemeClr val="dk1"/>
              </a:buClr>
              <a:buSzPts val="1200"/>
            </a:pPr>
            <a:r>
              <a:rPr lang="en-US" sz="1800" err="1">
                <a:effectLst/>
                <a:latin typeface="Arial" panose="020B0604020202020204" pitchFamily="34" charset="0"/>
                <a:ea typeface="Aptos" panose="020B0004020202020204" pitchFamily="34" charset="0"/>
              </a:rPr>
              <a:t>تُركت</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الأشكال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الشديدة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مرض</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دون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علاج</a:t>
            </a:r>
            <a:r>
              <a:rPr lang="en-US" sz="1800">
                <a:effectLst/>
                <a:latin typeface="Arial" panose="020B0604020202020204" pitchFamily="34" charset="0"/>
                <a:ea typeface="Aptos" panose="020B0004020202020204" pitchFamily="34" charset="0"/>
              </a:rPr>
              <a:t>،</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يمكن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تقتل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في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غضون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ساعات</a:t>
            </a:r>
            <a:endParaRPr lang="en-US" sz="1800">
              <a:effectLst/>
              <a:latin typeface="Arial" panose="020B0604020202020204" pitchFamily="34" charset="0"/>
              <a:ea typeface="Aptos" panose="020B0004020202020204" pitchFamily="34" charset="0"/>
            </a:endParaRPr>
          </a:p>
          <a:p>
            <a:pPr marL="0" indent="0" algn="r">
              <a:buClr>
                <a:schemeClr val="dk1"/>
              </a:buClr>
              <a:buSzPts val="1200"/>
            </a:pPr>
            <a:endParaRPr lang="en-US" altLang="zh-CN"/>
          </a:p>
        </p:txBody>
      </p:sp>
      <p:sp>
        <p:nvSpPr>
          <p:cNvPr id="231" name="Google Shape;23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en-US" err="1"/>
              <a:t>كما</a:t>
            </a:r>
            <a:r>
              <a:rPr lang="en-US"/>
              <a:t> </a:t>
            </a:r>
            <a:r>
              <a:rPr lang="en-US" err="1"/>
              <a:t>قلنا</a:t>
            </a:r>
            <a:r>
              <a:rPr lang="en-US"/>
              <a:t>، </a:t>
            </a:r>
            <a:r>
              <a:rPr lang="en-US" err="1"/>
              <a:t>تنتقل</a:t>
            </a:r>
            <a:r>
              <a:rPr lang="en-US"/>
              <a:t> </a:t>
            </a:r>
            <a:r>
              <a:rPr lang="en-US" err="1"/>
              <a:t>الكوليرا</a:t>
            </a:r>
            <a:r>
              <a:rPr lang="en-US"/>
              <a:t> </a:t>
            </a:r>
            <a:r>
              <a:rPr lang="en-US" err="1"/>
              <a:t>عن</a:t>
            </a:r>
            <a:r>
              <a:rPr lang="en-US"/>
              <a:t> </a:t>
            </a:r>
            <a:r>
              <a:rPr lang="en-US" err="1"/>
              <a:t>طريق</a:t>
            </a:r>
            <a:r>
              <a:rPr lang="en-US"/>
              <a:t> </a:t>
            </a:r>
            <a:r>
              <a:rPr lang="en-US" err="1"/>
              <a:t>تناول</a:t>
            </a:r>
            <a:r>
              <a:rPr lang="en-US"/>
              <a:t> </a:t>
            </a:r>
            <a:r>
              <a:rPr lang="en-US" err="1"/>
              <a:t>الماء</a:t>
            </a:r>
            <a:r>
              <a:rPr lang="en-US"/>
              <a:t> </a:t>
            </a:r>
            <a:r>
              <a:rPr lang="en-US" err="1"/>
              <a:t>أو</a:t>
            </a:r>
            <a:r>
              <a:rPr lang="en-US"/>
              <a:t> </a:t>
            </a:r>
            <a:r>
              <a:rPr lang="en-US" err="1"/>
              <a:t>الطعام</a:t>
            </a:r>
            <a:r>
              <a:rPr lang="en-US"/>
              <a:t> </a:t>
            </a:r>
            <a:r>
              <a:rPr lang="en-US" err="1"/>
              <a:t>الملوث</a:t>
            </a:r>
            <a:r>
              <a:rPr lang="en-US"/>
              <a:t>. </a:t>
            </a:r>
            <a:r>
              <a:rPr lang="en-US" err="1"/>
              <a:t>يحدث</a:t>
            </a:r>
            <a:r>
              <a:rPr lang="en-US"/>
              <a:t> </a:t>
            </a:r>
            <a:r>
              <a:rPr lang="en-US" err="1"/>
              <a:t>هذا</a:t>
            </a:r>
            <a:r>
              <a:rPr lang="en-US"/>
              <a:t> </a:t>
            </a:r>
            <a:r>
              <a:rPr lang="en-US" err="1"/>
              <a:t>عندما</a:t>
            </a:r>
            <a:r>
              <a:rPr lang="en-US"/>
              <a:t> </a:t>
            </a:r>
            <a:r>
              <a:rPr lang="en-US" err="1"/>
              <a:t>لا</a:t>
            </a:r>
            <a:r>
              <a:rPr lang="en-US"/>
              <a:t> </a:t>
            </a:r>
            <a:r>
              <a:rPr lang="en-US" err="1"/>
              <a:t>يتم</a:t>
            </a:r>
            <a:r>
              <a:rPr lang="en-US"/>
              <a:t> </a:t>
            </a:r>
            <a:r>
              <a:rPr lang="en-US" err="1"/>
              <a:t>احتواء</a:t>
            </a:r>
            <a:r>
              <a:rPr lang="en-US"/>
              <a:t> </a:t>
            </a:r>
            <a:r>
              <a:rPr lang="en-US" err="1"/>
              <a:t>أو</a:t>
            </a:r>
            <a:r>
              <a:rPr lang="en-US"/>
              <a:t> </a:t>
            </a:r>
            <a:r>
              <a:rPr lang="en-US" err="1"/>
              <a:t>التخلص</a:t>
            </a:r>
            <a:r>
              <a:rPr lang="en-US"/>
              <a:t> </a:t>
            </a:r>
            <a:r>
              <a:rPr lang="en-US" err="1"/>
              <a:t>من</a:t>
            </a:r>
            <a:r>
              <a:rPr lang="en-US"/>
              <a:t> </a:t>
            </a:r>
            <a:r>
              <a:rPr lang="en-US" err="1"/>
              <a:t>براز</a:t>
            </a:r>
            <a:r>
              <a:rPr lang="en-US"/>
              <a:t> </a:t>
            </a:r>
            <a:r>
              <a:rPr lang="en-US" err="1"/>
              <a:t>الشخص</a:t>
            </a:r>
            <a:r>
              <a:rPr lang="en-US"/>
              <a:t> </a:t>
            </a:r>
            <a:r>
              <a:rPr lang="en-US" err="1"/>
              <a:t>المصاب</a:t>
            </a:r>
            <a:r>
              <a:rPr lang="en-US"/>
              <a:t> </a:t>
            </a:r>
            <a:r>
              <a:rPr lang="en-US" err="1"/>
              <a:t>بالكوليرا</a:t>
            </a:r>
            <a:r>
              <a:rPr lang="en-US"/>
              <a:t> </a:t>
            </a:r>
            <a:r>
              <a:rPr lang="en-US" err="1"/>
              <a:t>بشكل</a:t>
            </a:r>
            <a:r>
              <a:rPr lang="en-US"/>
              <a:t> </a:t>
            </a:r>
            <a:r>
              <a:rPr lang="en-US" err="1"/>
              <a:t>صحيح</a:t>
            </a:r>
            <a:r>
              <a:rPr lang="en-US"/>
              <a:t>، </a:t>
            </a:r>
            <a:r>
              <a:rPr lang="en-US" err="1"/>
              <a:t>ومن</a:t>
            </a:r>
            <a:r>
              <a:rPr lang="en-US"/>
              <a:t> </a:t>
            </a:r>
            <a:r>
              <a:rPr lang="en-US" err="1"/>
              <a:t>خلال</a:t>
            </a:r>
            <a:r>
              <a:rPr lang="en-US"/>
              <a:t> </a:t>
            </a:r>
            <a:r>
              <a:rPr lang="en-US" err="1"/>
              <a:t>مسارات</a:t>
            </a:r>
            <a:r>
              <a:rPr lang="en-US"/>
              <a:t> </a:t>
            </a:r>
            <a:r>
              <a:rPr lang="en-US" err="1"/>
              <a:t>مختلفة</a:t>
            </a:r>
            <a:r>
              <a:rPr lang="en-US"/>
              <a:t>، </a:t>
            </a:r>
            <a:r>
              <a:rPr lang="en-US" err="1"/>
              <a:t>يلوث</a:t>
            </a:r>
            <a:r>
              <a:rPr lang="en-US"/>
              <a:t> </a:t>
            </a:r>
            <a:r>
              <a:rPr lang="en-US" err="1"/>
              <a:t>الماء</a:t>
            </a:r>
            <a:r>
              <a:rPr lang="en-US"/>
              <a:t> </a:t>
            </a:r>
            <a:r>
              <a:rPr lang="en-US" err="1"/>
              <a:t>أو</a:t>
            </a:r>
            <a:r>
              <a:rPr lang="en-US"/>
              <a:t> </a:t>
            </a:r>
            <a:r>
              <a:rPr lang="en-US" err="1"/>
              <a:t>الطعام</a:t>
            </a:r>
            <a:r>
              <a:rPr lang="en-US"/>
              <a:t> </a:t>
            </a:r>
            <a:r>
              <a:rPr lang="en-US" err="1"/>
              <a:t>الذي</a:t>
            </a:r>
            <a:r>
              <a:rPr lang="en-US"/>
              <a:t> </a:t>
            </a:r>
            <a:r>
              <a:rPr lang="en-US" err="1"/>
              <a:t>يستهلكه</a:t>
            </a:r>
            <a:r>
              <a:rPr lang="en-US"/>
              <a:t> </a:t>
            </a:r>
            <a:r>
              <a:rPr lang="en-US" err="1"/>
              <a:t>الآخرون</a:t>
            </a:r>
            <a:r>
              <a:rPr lang="en-US"/>
              <a:t>. </a:t>
            </a:r>
            <a:r>
              <a:rPr lang="en-US" err="1"/>
              <a:t>هؤلاء</a:t>
            </a:r>
            <a:r>
              <a:rPr lang="en-US"/>
              <a:t> </a:t>
            </a:r>
            <a:r>
              <a:rPr lang="en-US" err="1"/>
              <a:t>الأشخاص</a:t>
            </a:r>
            <a:r>
              <a:rPr lang="en-US"/>
              <a:t> </a:t>
            </a:r>
            <a:r>
              <a:rPr lang="en-US" err="1"/>
              <a:t>الآخرون</a:t>
            </a:r>
            <a:r>
              <a:rPr lang="en-US"/>
              <a:t> </a:t>
            </a:r>
            <a:r>
              <a:rPr lang="en-US" err="1"/>
              <a:t>يكونون</a:t>
            </a:r>
            <a:r>
              <a:rPr lang="en-US"/>
              <a:t> </a:t>
            </a:r>
            <a:r>
              <a:rPr lang="en-US" err="1"/>
              <a:t>عندها</a:t>
            </a:r>
            <a:r>
              <a:rPr lang="en-US"/>
              <a:t> </a:t>
            </a:r>
            <a:r>
              <a:rPr lang="en-US" err="1"/>
              <a:t>عرضة</a:t>
            </a:r>
            <a:r>
              <a:rPr lang="en-US"/>
              <a:t> </a:t>
            </a:r>
            <a:r>
              <a:rPr lang="en-US" err="1"/>
              <a:t>للإصابة</a:t>
            </a:r>
            <a:r>
              <a:rPr lang="en-US"/>
              <a:t> </a:t>
            </a:r>
            <a:r>
              <a:rPr lang="en-US" err="1"/>
              <a:t>بالمرض</a:t>
            </a:r>
          </a:p>
        </p:txBody>
      </p:sp>
      <p:sp>
        <p:nvSpPr>
          <p:cNvPr id="245" name="Google Shape;2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 </a:t>
            </a:r>
          </a:p>
          <a:p>
            <a:pPr marL="0" indent="0"/>
            <a:r>
              <a:rPr lang="en-US" u="sng" err="1"/>
              <a:t>اشرنا</a:t>
            </a:r>
            <a:r>
              <a:rPr lang="en-US" u="sng"/>
              <a:t> </a:t>
            </a:r>
            <a:r>
              <a:rPr lang="en-US" u="sng" err="1"/>
              <a:t>سابقا</a:t>
            </a:r>
            <a:r>
              <a:rPr lang="en-US" u="sng"/>
              <a:t> </a:t>
            </a:r>
            <a:r>
              <a:rPr lang="en-US"/>
              <a:t> </a:t>
            </a:r>
            <a:r>
              <a:rPr lang="en-US" err="1"/>
              <a:t>أن</a:t>
            </a:r>
            <a:r>
              <a:rPr lang="en-US"/>
              <a:t> </a:t>
            </a:r>
            <a:r>
              <a:rPr lang="en-US" err="1"/>
              <a:t>مرض</a:t>
            </a:r>
            <a:r>
              <a:rPr lang="en-US"/>
              <a:t> </a:t>
            </a:r>
            <a:r>
              <a:rPr lang="en-US" err="1"/>
              <a:t>الكوليرا</a:t>
            </a:r>
            <a:r>
              <a:rPr lang="en-US"/>
              <a:t> </a:t>
            </a:r>
            <a:r>
              <a:rPr lang="en-US" err="1"/>
              <a:t>يسببه</a:t>
            </a:r>
            <a:r>
              <a:rPr lang="en-US"/>
              <a:t> </a:t>
            </a:r>
            <a:r>
              <a:rPr lang="en-US" err="1"/>
              <a:t>البكتيريا</a:t>
            </a:r>
            <a:r>
              <a:rPr lang="en-US"/>
              <a:t>. </a:t>
            </a:r>
            <a:r>
              <a:rPr lang="en-US" err="1"/>
              <a:t>تحديدًا</a:t>
            </a:r>
            <a:r>
              <a:rPr lang="en-US"/>
              <a:t>، </a:t>
            </a:r>
            <a:r>
              <a:rPr lang="en-US" err="1"/>
              <a:t>هذه</a:t>
            </a:r>
            <a:r>
              <a:rPr lang="en-US"/>
              <a:t> </a:t>
            </a:r>
            <a:r>
              <a:rPr lang="en-US" err="1"/>
              <a:t>البكتيريا</a:t>
            </a:r>
            <a:r>
              <a:rPr lang="en-US"/>
              <a:t> </a:t>
            </a:r>
            <a:r>
              <a:rPr lang="en-US" err="1"/>
              <a:t>تنتمي</a:t>
            </a:r>
            <a:r>
              <a:rPr lang="en-US"/>
              <a:t> </a:t>
            </a:r>
            <a:r>
              <a:rPr lang="en-US" err="1"/>
              <a:t>إلى</a:t>
            </a:r>
            <a:r>
              <a:rPr lang="en-US"/>
              <a:t> </a:t>
            </a:r>
            <a:r>
              <a:rPr lang="en-US" err="1"/>
              <a:t>جنس</a:t>
            </a:r>
            <a:r>
              <a:rPr lang="en-US"/>
              <a:t> "</a:t>
            </a:r>
            <a:r>
              <a:rPr lang="en-US" err="1"/>
              <a:t>الضامة</a:t>
            </a:r>
            <a:r>
              <a:rPr lang="en-US"/>
              <a:t>" </a:t>
            </a:r>
            <a:r>
              <a:rPr lang="en-US" err="1"/>
              <a:t>ونوع</a:t>
            </a:r>
            <a:r>
              <a:rPr lang="en-US"/>
              <a:t> "</a:t>
            </a:r>
            <a:r>
              <a:rPr lang="en-US" err="1"/>
              <a:t>الكوليرا"هذه</a:t>
            </a:r>
            <a:r>
              <a:rPr lang="en-US"/>
              <a:t> </a:t>
            </a:r>
            <a:r>
              <a:rPr lang="en-US" err="1"/>
              <a:t>هي</a:t>
            </a:r>
            <a:r>
              <a:rPr lang="en-US"/>
              <a:t> </a:t>
            </a:r>
            <a:r>
              <a:rPr lang="en-US" err="1"/>
              <a:t>بطاقة</a:t>
            </a:r>
            <a:r>
              <a:rPr lang="en-US"/>
              <a:t> </a:t>
            </a:r>
            <a:r>
              <a:rPr lang="en-US" err="1"/>
              <a:t>هوية</a:t>
            </a:r>
            <a:r>
              <a:rPr lang="en-US"/>
              <a:t> </a:t>
            </a:r>
            <a:r>
              <a:rPr lang="en-US" err="1"/>
              <a:t>البكتيريا</a:t>
            </a:r>
            <a:r>
              <a:rPr lang="en-US"/>
              <a:t>. </a:t>
            </a:r>
            <a:r>
              <a:rPr lang="en-US" err="1"/>
              <a:t>ضامة</a:t>
            </a:r>
            <a:r>
              <a:rPr lang="en-US"/>
              <a:t> </a:t>
            </a:r>
            <a:r>
              <a:rPr lang="en-US" err="1"/>
              <a:t>الكوليرا</a:t>
            </a:r>
            <a:r>
              <a:rPr lang="en-US"/>
              <a:t> ، </a:t>
            </a:r>
            <a:r>
              <a:rPr lang="en-US" err="1"/>
              <a:t>الذي</a:t>
            </a:r>
            <a:r>
              <a:rPr lang="en-US"/>
              <a:t> </a:t>
            </a:r>
            <a:r>
              <a:rPr lang="en-US" err="1"/>
              <a:t>يُطلق</a:t>
            </a:r>
            <a:r>
              <a:rPr lang="en-US"/>
              <a:t> </a:t>
            </a:r>
            <a:r>
              <a:rPr lang="en-US" err="1"/>
              <a:t>عليه</a:t>
            </a:r>
            <a:r>
              <a:rPr lang="en-US"/>
              <a:t> </a:t>
            </a:r>
            <a:r>
              <a:rPr lang="en-US" err="1"/>
              <a:t>أحيانًا</a:t>
            </a:r>
            <a:r>
              <a:rPr lang="en-US"/>
              <a:t> ، </a:t>
            </a:r>
            <a:r>
              <a:rPr lang="en-US" err="1"/>
              <a:t>يمثل</a:t>
            </a:r>
            <a:r>
              <a:rPr lang="en-US"/>
              <a:t> </a:t>
            </a:r>
            <a:r>
              <a:rPr lang="en-US" err="1"/>
              <a:t>نوعًا</a:t>
            </a:r>
            <a:r>
              <a:rPr lang="en-US"/>
              <a:t> </a:t>
            </a:r>
            <a:r>
              <a:rPr lang="en-US" err="1"/>
              <a:t>كبيرًا</a:t>
            </a:r>
            <a:r>
              <a:rPr lang="en-US"/>
              <a:t> </a:t>
            </a:r>
            <a:r>
              <a:rPr lang="en-US" err="1"/>
              <a:t>من</a:t>
            </a:r>
            <a:r>
              <a:rPr lang="en-US"/>
              <a:t> </a:t>
            </a:r>
            <a:r>
              <a:rPr lang="en-US" err="1"/>
              <a:t>البكتيريا</a:t>
            </a:r>
            <a:r>
              <a:rPr lang="en-US"/>
              <a:t> </a:t>
            </a:r>
            <a:r>
              <a:rPr lang="en-US" err="1"/>
              <a:t>يشمل</a:t>
            </a:r>
            <a:r>
              <a:rPr lang="en-US"/>
              <a:t> </a:t>
            </a:r>
            <a:r>
              <a:rPr lang="en-US" err="1"/>
              <a:t>على</a:t>
            </a:r>
            <a:r>
              <a:rPr lang="en-US"/>
              <a:t> </a:t>
            </a:r>
            <a:r>
              <a:rPr lang="en-US" err="1"/>
              <a:t>الأقل</a:t>
            </a:r>
            <a:r>
              <a:rPr lang="en-US"/>
              <a:t> 206  </a:t>
            </a:r>
            <a:r>
              <a:rPr lang="en-US" err="1"/>
              <a:t>مجموعات</a:t>
            </a:r>
            <a:r>
              <a:rPr lang="en-US"/>
              <a:t> </a:t>
            </a:r>
            <a:r>
              <a:rPr lang="en-US" err="1"/>
              <a:t>مصلية</a:t>
            </a:r>
            <a:r>
              <a:rPr lang="en-US"/>
              <a:t> </a:t>
            </a:r>
            <a:r>
              <a:rPr lang="en-US" err="1"/>
              <a:t>مختلفة</a:t>
            </a:r>
            <a:r>
              <a:rPr lang="en-US"/>
              <a:t> </a:t>
            </a:r>
            <a:r>
              <a:rPr lang="en-US" err="1"/>
              <a:t>تم</a:t>
            </a:r>
            <a:r>
              <a:rPr lang="en-US"/>
              <a:t> </a:t>
            </a:r>
            <a:r>
              <a:rPr lang="en-US" err="1"/>
              <a:t>تحديدها</a:t>
            </a:r>
            <a:r>
              <a:rPr lang="en-US"/>
              <a:t> </a:t>
            </a:r>
            <a:r>
              <a:rPr lang="en-US" err="1"/>
              <a:t>حتى</a:t>
            </a:r>
            <a:r>
              <a:rPr lang="en-US"/>
              <a:t> </a:t>
            </a:r>
            <a:r>
              <a:rPr lang="en-US" err="1"/>
              <a:t>الآن</a:t>
            </a:r>
            <a:r>
              <a:rPr lang="en-US"/>
              <a:t>. </a:t>
            </a:r>
            <a:r>
              <a:rPr lang="en-US" err="1"/>
              <a:t>من</a:t>
            </a:r>
            <a:r>
              <a:rPr lang="en-US"/>
              <a:t> </a:t>
            </a:r>
            <a:r>
              <a:rPr lang="en-US" err="1"/>
              <a:t>بين</a:t>
            </a:r>
            <a:r>
              <a:rPr lang="en-US"/>
              <a:t> </a:t>
            </a:r>
            <a:r>
              <a:rPr lang="en-US" err="1"/>
              <a:t>ال</a:t>
            </a:r>
            <a:r>
              <a:rPr lang="en-US"/>
              <a:t>ـ 206، </a:t>
            </a:r>
            <a:r>
              <a:rPr lang="en-US" err="1"/>
              <a:t>فقط</a:t>
            </a:r>
            <a:r>
              <a:rPr lang="en-US"/>
              <a:t> </a:t>
            </a:r>
            <a:r>
              <a:rPr lang="en-US" err="1"/>
              <a:t>مجموعتان</a:t>
            </a:r>
            <a:r>
              <a:rPr lang="en-US"/>
              <a:t> </a:t>
            </a:r>
            <a:r>
              <a:rPr lang="en-US" err="1"/>
              <a:t>مصلية</a:t>
            </a:r>
            <a:r>
              <a:rPr lang="en-US"/>
              <a:t> </a:t>
            </a:r>
            <a:r>
              <a:rPr lang="en-US" err="1"/>
              <a:t>تسببان</a:t>
            </a:r>
            <a:r>
              <a:rPr lang="en-US"/>
              <a:t> </a:t>
            </a:r>
            <a:r>
              <a:rPr lang="en-US" err="1"/>
              <a:t>مرض</a:t>
            </a:r>
            <a:r>
              <a:rPr lang="en-US"/>
              <a:t> </a:t>
            </a:r>
            <a:r>
              <a:rPr lang="en-US" err="1"/>
              <a:t>الكوليرا</a:t>
            </a:r>
            <a:r>
              <a:rPr lang="en-US"/>
              <a:t> </a:t>
            </a:r>
            <a:r>
              <a:rPr lang="en-US" err="1"/>
              <a:t>وأوبئة</a:t>
            </a:r>
            <a:r>
              <a:rPr lang="en-US"/>
              <a:t> </a:t>
            </a:r>
            <a:r>
              <a:rPr lang="en-US" err="1"/>
              <a:t>الكوليرا</a:t>
            </a:r>
            <a:r>
              <a:rPr lang="en-US"/>
              <a:t> ؛ </a:t>
            </a:r>
            <a:r>
              <a:rPr lang="en-US" err="1"/>
              <a:t>وهما</a:t>
            </a:r>
            <a:r>
              <a:rPr lang="en-US"/>
              <a:t> </a:t>
            </a:r>
            <a:r>
              <a:rPr lang="en-US" err="1"/>
              <a:t>ضامة</a:t>
            </a:r>
            <a:r>
              <a:rPr lang="en-US"/>
              <a:t> </a:t>
            </a:r>
            <a:r>
              <a:rPr lang="en-US" err="1"/>
              <a:t>الكوليرا</a:t>
            </a:r>
            <a:r>
              <a:rPr lang="en-US"/>
              <a:t>   .</a:t>
            </a:r>
            <a:r>
              <a:rPr lang="en-US" err="1"/>
              <a:t>في</a:t>
            </a:r>
            <a:r>
              <a:rPr lang="en-US"/>
              <a:t> </a:t>
            </a:r>
            <a:r>
              <a:rPr lang="en-US" err="1"/>
              <a:t>الواقع</a:t>
            </a:r>
            <a:r>
              <a:rPr lang="en-US"/>
              <a:t>، </a:t>
            </a:r>
            <a:r>
              <a:rPr lang="en-US" err="1"/>
              <a:t>لنكون</a:t>
            </a:r>
            <a:r>
              <a:rPr lang="en-US"/>
              <a:t> </a:t>
            </a:r>
            <a:r>
              <a:rPr lang="en-US" err="1"/>
              <a:t>أكثر</a:t>
            </a:r>
            <a:r>
              <a:rPr lang="en-US"/>
              <a:t> </a:t>
            </a:r>
            <a:r>
              <a:rPr lang="en-US" err="1"/>
              <a:t>دقة</a:t>
            </a:r>
            <a:r>
              <a:rPr lang="en-US"/>
              <a:t>، </a:t>
            </a:r>
            <a:r>
              <a:rPr lang="en-US" err="1"/>
              <a:t>فقط</a:t>
            </a:r>
            <a:r>
              <a:rPr lang="en-US"/>
              <a:t> </a:t>
            </a:r>
            <a:r>
              <a:rPr lang="en-US" err="1"/>
              <a:t>السلالات</a:t>
            </a:r>
            <a:r>
              <a:rPr lang="en-US"/>
              <a:t> </a:t>
            </a:r>
            <a:r>
              <a:rPr lang="en-US" err="1"/>
              <a:t>السامة</a:t>
            </a:r>
            <a:r>
              <a:rPr lang="en-US"/>
              <a:t> </a:t>
            </a:r>
            <a:r>
              <a:rPr lang="en-US" err="1"/>
              <a:t>من</a:t>
            </a:r>
            <a:r>
              <a:rPr lang="en-US"/>
              <a:t> </a:t>
            </a:r>
            <a:r>
              <a:rPr lang="en-US" err="1"/>
              <a:t>ضامة</a:t>
            </a:r>
            <a:r>
              <a:rPr lang="en-US"/>
              <a:t> </a:t>
            </a:r>
            <a:r>
              <a:rPr lang="en-US" err="1"/>
              <a:t>الكوليرا</a:t>
            </a:r>
            <a:r>
              <a:rPr lang="en-US"/>
              <a:t>   </a:t>
            </a:r>
            <a:r>
              <a:rPr lang="en-US" err="1"/>
              <a:t>يمكن</a:t>
            </a:r>
            <a:r>
              <a:rPr lang="en-US"/>
              <a:t> </a:t>
            </a:r>
            <a:r>
              <a:rPr lang="en-US" err="1"/>
              <a:t>أن</a:t>
            </a:r>
            <a:r>
              <a:rPr lang="en-US"/>
              <a:t> </a:t>
            </a:r>
            <a:r>
              <a:rPr lang="en-US" err="1"/>
              <a:t>تسبب</a:t>
            </a:r>
            <a:r>
              <a:rPr lang="en-US"/>
              <a:t> </a:t>
            </a:r>
            <a:r>
              <a:rPr lang="en-US" err="1"/>
              <a:t>الكوليرا</a:t>
            </a:r>
            <a:r>
              <a:rPr lang="en-US"/>
              <a:t>. </a:t>
            </a:r>
            <a:r>
              <a:rPr lang="en-US" err="1"/>
              <a:t>بعض</a:t>
            </a:r>
            <a:r>
              <a:rPr lang="en-US"/>
              <a:t> </a:t>
            </a:r>
            <a:r>
              <a:rPr lang="en-US" err="1"/>
              <a:t>البكتيريا</a:t>
            </a:r>
            <a:r>
              <a:rPr lang="en-US"/>
              <a:t> </a:t>
            </a:r>
            <a:r>
              <a:rPr lang="en-US" err="1"/>
              <a:t>الأخرى</a:t>
            </a:r>
            <a:r>
              <a:rPr lang="en-US"/>
              <a:t> </a:t>
            </a:r>
            <a:r>
              <a:rPr lang="en-US" err="1"/>
              <a:t>من</a:t>
            </a:r>
            <a:r>
              <a:rPr lang="en-US"/>
              <a:t> </a:t>
            </a:r>
            <a:r>
              <a:rPr lang="en-US" err="1"/>
              <a:t>هذا</a:t>
            </a:r>
            <a:r>
              <a:rPr lang="en-US"/>
              <a:t> </a:t>
            </a:r>
            <a:r>
              <a:rPr lang="en-US" err="1"/>
              <a:t>النوع</a:t>
            </a:r>
            <a:r>
              <a:rPr lang="en-US"/>
              <a:t> </a:t>
            </a:r>
            <a:r>
              <a:rPr lang="en-US" err="1"/>
              <a:t>يمكن</a:t>
            </a:r>
            <a:r>
              <a:rPr lang="en-US"/>
              <a:t> </a:t>
            </a:r>
            <a:r>
              <a:rPr lang="en-US" err="1"/>
              <a:t>أن</a:t>
            </a:r>
            <a:r>
              <a:rPr lang="en-US"/>
              <a:t> </a:t>
            </a:r>
            <a:r>
              <a:rPr lang="en-US" err="1"/>
              <a:t>تسبب</a:t>
            </a:r>
            <a:r>
              <a:rPr lang="en-US"/>
              <a:t> </a:t>
            </a:r>
            <a:r>
              <a:rPr lang="en-US" err="1"/>
              <a:t>أمراضًا</a:t>
            </a:r>
            <a:r>
              <a:rPr lang="en-US"/>
              <a:t> </a:t>
            </a:r>
            <a:r>
              <a:rPr lang="en-US" err="1"/>
              <a:t>في</a:t>
            </a:r>
            <a:r>
              <a:rPr lang="en-US"/>
              <a:t> </a:t>
            </a:r>
            <a:r>
              <a:rPr lang="en-US" err="1"/>
              <a:t>البشر</a:t>
            </a:r>
            <a:r>
              <a:rPr lang="en-US"/>
              <a:t>، </a:t>
            </a:r>
            <a:r>
              <a:rPr lang="en-US" err="1"/>
              <a:t>حتى</a:t>
            </a:r>
            <a:r>
              <a:rPr lang="en-US"/>
              <a:t> </a:t>
            </a:r>
            <a:r>
              <a:rPr lang="en-US" err="1"/>
              <a:t>أحيانًا</a:t>
            </a:r>
            <a:r>
              <a:rPr lang="en-US"/>
              <a:t> </a:t>
            </a:r>
            <a:r>
              <a:rPr lang="en-US" err="1"/>
              <a:t>أمراضًا</a:t>
            </a:r>
            <a:r>
              <a:rPr lang="en-US"/>
              <a:t> </a:t>
            </a:r>
            <a:r>
              <a:rPr lang="en-US" err="1"/>
              <a:t>لها</a:t>
            </a:r>
            <a:r>
              <a:rPr lang="en-US"/>
              <a:t> </a:t>
            </a:r>
            <a:r>
              <a:rPr lang="en-US" err="1"/>
              <a:t>أعراض</a:t>
            </a:r>
            <a:r>
              <a:rPr lang="en-US"/>
              <a:t> </a:t>
            </a:r>
            <a:r>
              <a:rPr lang="en-US" err="1"/>
              <a:t>مشابهة</a:t>
            </a:r>
            <a:r>
              <a:rPr lang="en-US"/>
              <a:t> </a:t>
            </a:r>
            <a:r>
              <a:rPr lang="en-US" err="1"/>
              <a:t>للكوليرا</a:t>
            </a:r>
            <a:r>
              <a:rPr lang="en-US"/>
              <a:t>، </a:t>
            </a:r>
            <a:r>
              <a:rPr lang="en-US" err="1"/>
              <a:t>لكنها</a:t>
            </a:r>
            <a:r>
              <a:rPr lang="en-US"/>
              <a:t> </a:t>
            </a:r>
            <a:r>
              <a:rPr lang="en-US" err="1"/>
              <a:t>لا</a:t>
            </a:r>
            <a:r>
              <a:rPr lang="en-US"/>
              <a:t> </a:t>
            </a:r>
            <a:r>
              <a:rPr lang="en-US" err="1"/>
              <a:t>تسبب</a:t>
            </a:r>
            <a:r>
              <a:rPr lang="en-US"/>
              <a:t> </a:t>
            </a:r>
            <a:r>
              <a:rPr lang="en-US" err="1"/>
              <a:t>مرض</a:t>
            </a:r>
            <a:r>
              <a:rPr lang="en-US"/>
              <a:t> </a:t>
            </a:r>
            <a:r>
              <a:rPr lang="en-US" err="1"/>
              <a:t>الكوليرا</a:t>
            </a:r>
            <a:r>
              <a:rPr lang="en-US"/>
              <a:t> </a:t>
            </a:r>
            <a:r>
              <a:rPr lang="en-US" err="1"/>
              <a:t>أو</a:t>
            </a:r>
            <a:r>
              <a:rPr lang="en-US"/>
              <a:t> </a:t>
            </a:r>
            <a:r>
              <a:rPr lang="en-US" err="1"/>
              <a:t>أوبئة</a:t>
            </a:r>
            <a:r>
              <a:rPr lang="en-US"/>
              <a:t> </a:t>
            </a:r>
            <a:r>
              <a:rPr lang="en-US" err="1"/>
              <a:t>الكوليرا</a:t>
            </a:r>
            <a:endParaRPr lang="en-US"/>
          </a:p>
        </p:txBody>
      </p:sp>
      <p:sp>
        <p:nvSpPr>
          <p:cNvPr id="314" name="Google Shape;3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هذا</a:t>
            </a:r>
            <a:r>
              <a:rPr lang="en-US"/>
              <a:t> </a:t>
            </a:r>
            <a:r>
              <a:rPr lang="en-US" err="1"/>
              <a:t>ما</a:t>
            </a:r>
            <a:r>
              <a:rPr lang="en-US"/>
              <a:t> </a:t>
            </a:r>
            <a:r>
              <a:rPr lang="en-US" err="1"/>
              <a:t>تبدو</a:t>
            </a:r>
            <a:r>
              <a:rPr lang="en-US"/>
              <a:t> </a:t>
            </a:r>
            <a:r>
              <a:rPr lang="en-US" err="1"/>
              <a:t>عليه</a:t>
            </a:r>
            <a:r>
              <a:rPr lang="en-US"/>
              <a:t> </a:t>
            </a:r>
            <a:r>
              <a:rPr lang="en-US" err="1"/>
              <a:t>بكتيريا</a:t>
            </a:r>
            <a:r>
              <a:rPr lang="en-US"/>
              <a:t> </a:t>
            </a:r>
            <a:r>
              <a:rPr lang="en-US" err="1"/>
              <a:t>ضامة</a:t>
            </a:r>
            <a:r>
              <a:rPr lang="en-US"/>
              <a:t> </a:t>
            </a:r>
            <a:r>
              <a:rPr lang="en-US" err="1"/>
              <a:t>الكوليرا</a:t>
            </a:r>
            <a:r>
              <a:rPr lang="en-US"/>
              <a:t> </a:t>
            </a:r>
            <a:r>
              <a:rPr lang="en-US" err="1"/>
              <a:t>تحت</a:t>
            </a:r>
            <a:r>
              <a:rPr lang="en-US"/>
              <a:t> </a:t>
            </a:r>
            <a:r>
              <a:rPr lang="en-US" err="1"/>
              <a:t>المجهر</a:t>
            </a:r>
            <a:r>
              <a:rPr lang="en-US"/>
              <a:t> </a:t>
            </a:r>
            <a:r>
              <a:rPr lang="en-US" err="1"/>
              <a:t>قوي</a:t>
            </a:r>
            <a:r>
              <a:rPr lang="en-US"/>
              <a:t> </a:t>
            </a:r>
            <a:r>
              <a:rPr lang="en-US" err="1"/>
              <a:t>جدًا</a:t>
            </a:r>
            <a:r>
              <a:rPr lang="en-US"/>
              <a:t>. </a:t>
            </a:r>
            <a:r>
              <a:rPr lang="en-US" err="1"/>
              <a:t>إنها</a:t>
            </a:r>
            <a:r>
              <a:rPr lang="en-US"/>
              <a:t> </a:t>
            </a:r>
            <a:r>
              <a:rPr lang="en-US" err="1"/>
              <a:t>على</a:t>
            </a:r>
            <a:r>
              <a:rPr lang="en-US"/>
              <a:t> </a:t>
            </a:r>
            <a:r>
              <a:rPr lang="en-US" err="1"/>
              <a:t>شكل</a:t>
            </a:r>
            <a:r>
              <a:rPr lang="en-US"/>
              <a:t> </a:t>
            </a:r>
            <a:r>
              <a:rPr lang="en-US" err="1"/>
              <a:t>فاصلة</a:t>
            </a:r>
            <a:r>
              <a:rPr lang="en-US"/>
              <a:t> </a:t>
            </a:r>
            <a:r>
              <a:rPr lang="en-US" err="1"/>
              <a:t>ولها</a:t>
            </a:r>
            <a:r>
              <a:rPr lang="en-US"/>
              <a:t> </a:t>
            </a:r>
            <a:r>
              <a:rPr lang="en-US" err="1"/>
              <a:t>سوط</a:t>
            </a:r>
            <a:r>
              <a:rPr lang="en-US"/>
              <a:t> </a:t>
            </a:r>
            <a:r>
              <a:rPr lang="en-US" err="1"/>
              <a:t>واحد</a:t>
            </a:r>
            <a:r>
              <a:rPr lang="en-US"/>
              <a:t> (</a:t>
            </a:r>
            <a:r>
              <a:rPr lang="en-US" err="1"/>
              <a:t>أو</a:t>
            </a:r>
            <a:r>
              <a:rPr lang="en-US"/>
              <a:t> </a:t>
            </a:r>
            <a:r>
              <a:rPr lang="en-US" err="1"/>
              <a:t>ذيل</a:t>
            </a:r>
            <a:r>
              <a:rPr lang="en-US"/>
              <a:t>)</a:t>
            </a:r>
          </a:p>
          <a:p>
            <a:pPr marL="0" indent="0" algn="r"/>
            <a:endParaRPr lang="en-US" altLang="zh-CN"/>
          </a:p>
        </p:txBody>
      </p:sp>
      <p:sp>
        <p:nvSpPr>
          <p:cNvPr id="344" name="Google Shape;34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سواء</a:t>
            </a:r>
            <a:r>
              <a:rPr lang="en-US"/>
              <a:t> </a:t>
            </a:r>
            <a:r>
              <a:rPr lang="en-US" err="1"/>
              <a:t>كان</a:t>
            </a:r>
            <a:r>
              <a:rPr lang="en-US"/>
              <a:t> </a:t>
            </a:r>
            <a:r>
              <a:rPr lang="en-US" err="1"/>
              <a:t>المريض</a:t>
            </a:r>
            <a:r>
              <a:rPr lang="en-US"/>
              <a:t> </a:t>
            </a:r>
            <a:r>
              <a:rPr lang="en-US" err="1"/>
              <a:t>مصابًا</a:t>
            </a:r>
            <a:r>
              <a:rPr lang="en-US"/>
              <a:t> </a:t>
            </a:r>
            <a:r>
              <a:rPr lang="en-US" err="1"/>
              <a:t>بـضامة</a:t>
            </a:r>
            <a:r>
              <a:rPr lang="en-US"/>
              <a:t> </a:t>
            </a:r>
            <a:r>
              <a:rPr lang="en-US" err="1"/>
              <a:t>الكوليرا</a:t>
            </a:r>
            <a:r>
              <a:rPr lang="en-US"/>
              <a:t>  </a:t>
            </a:r>
            <a:r>
              <a:rPr lang="en-US" err="1"/>
              <a:t>فإن</a:t>
            </a:r>
            <a:r>
              <a:rPr lang="en-US"/>
              <a:t> </a:t>
            </a:r>
            <a:r>
              <a:rPr lang="en-US" err="1"/>
              <a:t>المرض</a:t>
            </a:r>
            <a:r>
              <a:rPr lang="en-US"/>
              <a:t> </a:t>
            </a:r>
            <a:r>
              <a:rPr lang="en-US" err="1"/>
              <a:t>والأعراض</a:t>
            </a:r>
            <a:r>
              <a:rPr lang="en-US"/>
              <a:t> </a:t>
            </a:r>
            <a:r>
              <a:rPr lang="en-US" err="1"/>
              <a:t>هي</a:t>
            </a:r>
            <a:r>
              <a:rPr lang="en-US"/>
              <a:t> </a:t>
            </a:r>
            <a:r>
              <a:rPr lang="en-US" err="1"/>
              <a:t>نفسها</a:t>
            </a:r>
            <a:r>
              <a:rPr lang="en-US"/>
              <a:t>. </a:t>
            </a:r>
            <a:r>
              <a:rPr lang="en-US" err="1"/>
              <a:t>عندما</a:t>
            </a:r>
            <a:r>
              <a:rPr lang="en-US"/>
              <a:t> </a:t>
            </a:r>
            <a:r>
              <a:rPr lang="en-US" err="1"/>
              <a:t>يصاب</a:t>
            </a:r>
            <a:r>
              <a:rPr lang="en-US"/>
              <a:t> </a:t>
            </a:r>
            <a:r>
              <a:rPr lang="en-US" err="1"/>
              <a:t>الشخص</a:t>
            </a:r>
            <a:r>
              <a:rPr lang="en-US"/>
              <a:t> </a:t>
            </a:r>
            <a:r>
              <a:rPr lang="en-US" err="1"/>
              <a:t>بالبكتيريا</a:t>
            </a:r>
            <a:r>
              <a:rPr lang="en-US"/>
              <a:t>، </a:t>
            </a:r>
            <a:r>
              <a:rPr lang="en-US" err="1"/>
              <a:t>يمكن</a:t>
            </a:r>
            <a:r>
              <a:rPr lang="en-US"/>
              <a:t> </a:t>
            </a:r>
            <a:r>
              <a:rPr lang="en-US" err="1"/>
              <a:t>أن</a:t>
            </a:r>
            <a:r>
              <a:rPr lang="en-US"/>
              <a:t> </a:t>
            </a:r>
            <a:r>
              <a:rPr lang="en-US" err="1"/>
              <a:t>يستغرق</a:t>
            </a:r>
            <a:r>
              <a:rPr lang="en-US"/>
              <a:t> </a:t>
            </a:r>
            <a:r>
              <a:rPr lang="en-US" err="1"/>
              <a:t>الأمر</a:t>
            </a:r>
            <a:r>
              <a:rPr lang="en-US"/>
              <a:t> </a:t>
            </a:r>
            <a:r>
              <a:rPr lang="en-US" err="1"/>
              <a:t>من</a:t>
            </a:r>
            <a:r>
              <a:rPr lang="en-US"/>
              <a:t> </a:t>
            </a:r>
            <a:r>
              <a:rPr lang="en-US" err="1"/>
              <a:t>ساعتين</a:t>
            </a:r>
            <a:r>
              <a:rPr lang="en-US"/>
              <a:t> </a:t>
            </a:r>
            <a:r>
              <a:rPr lang="en-US" err="1"/>
              <a:t>إلى</a:t>
            </a:r>
            <a:r>
              <a:rPr lang="en-US"/>
              <a:t> </a:t>
            </a:r>
            <a:r>
              <a:rPr lang="en-US" err="1"/>
              <a:t>خمسة</a:t>
            </a:r>
            <a:r>
              <a:rPr lang="en-US"/>
              <a:t> </a:t>
            </a:r>
            <a:r>
              <a:rPr lang="en-US" err="1"/>
              <a:t>أيام</a:t>
            </a:r>
            <a:r>
              <a:rPr lang="en-US"/>
              <a:t> </a:t>
            </a:r>
            <a:r>
              <a:rPr lang="en-US" err="1"/>
              <a:t>قبل</a:t>
            </a:r>
            <a:r>
              <a:rPr lang="en-US"/>
              <a:t> </a:t>
            </a:r>
            <a:r>
              <a:rPr lang="en-US" err="1"/>
              <a:t>أن</a:t>
            </a:r>
            <a:r>
              <a:rPr lang="en-US"/>
              <a:t> </a:t>
            </a:r>
            <a:r>
              <a:rPr lang="en-US" err="1"/>
              <a:t>يظهر</a:t>
            </a:r>
            <a:r>
              <a:rPr lang="en-US"/>
              <a:t> </a:t>
            </a:r>
            <a:r>
              <a:rPr lang="en-US" err="1"/>
              <a:t>أي</a:t>
            </a:r>
            <a:r>
              <a:rPr lang="en-US"/>
              <a:t> </a:t>
            </a:r>
            <a:r>
              <a:rPr lang="en-US" err="1"/>
              <a:t>أعراض</a:t>
            </a:r>
            <a:r>
              <a:rPr lang="en-US"/>
              <a:t> </a:t>
            </a:r>
            <a:r>
              <a:rPr lang="en-US" err="1"/>
              <a:t>للمرض</a:t>
            </a:r>
            <a:r>
              <a:rPr lang="en-US"/>
              <a:t>. </a:t>
            </a:r>
            <a:r>
              <a:rPr lang="en-US" err="1"/>
              <a:t>الوقت</a:t>
            </a:r>
            <a:r>
              <a:rPr lang="en-US"/>
              <a:t> </a:t>
            </a:r>
            <a:r>
              <a:rPr lang="en-US" err="1"/>
              <a:t>بين</a:t>
            </a:r>
            <a:r>
              <a:rPr lang="en-US"/>
              <a:t> </a:t>
            </a:r>
            <a:r>
              <a:rPr lang="en-US" err="1"/>
              <a:t>الإصابة</a:t>
            </a:r>
            <a:r>
              <a:rPr lang="en-US"/>
              <a:t> </a:t>
            </a:r>
            <a:r>
              <a:rPr lang="en-US" err="1"/>
              <a:t>بالبكتيريا</a:t>
            </a:r>
            <a:r>
              <a:rPr lang="en-US"/>
              <a:t> </a:t>
            </a:r>
            <a:r>
              <a:rPr lang="en-US" err="1"/>
              <a:t>وتطور</a:t>
            </a:r>
            <a:r>
              <a:rPr lang="en-US"/>
              <a:t> </a:t>
            </a:r>
            <a:r>
              <a:rPr lang="en-US" err="1"/>
              <a:t>الأعراض</a:t>
            </a:r>
            <a:r>
              <a:rPr lang="en-US"/>
              <a:t> </a:t>
            </a:r>
            <a:r>
              <a:rPr lang="en-US" err="1"/>
              <a:t>هو</a:t>
            </a:r>
            <a:r>
              <a:rPr lang="en-US"/>
              <a:t> </a:t>
            </a:r>
            <a:r>
              <a:rPr lang="en-US" err="1"/>
              <a:t>ما</a:t>
            </a:r>
            <a:r>
              <a:rPr lang="en-US"/>
              <a:t> </a:t>
            </a:r>
            <a:r>
              <a:rPr lang="en-US" err="1"/>
              <a:t>نسميه</a:t>
            </a:r>
            <a:r>
              <a:rPr lang="en-US"/>
              <a:t> </a:t>
            </a:r>
            <a:r>
              <a:rPr lang="en-US" err="1"/>
              <a:t>فترة</a:t>
            </a:r>
            <a:r>
              <a:rPr lang="en-US"/>
              <a:t> </a:t>
            </a:r>
            <a:r>
              <a:rPr lang="en-US" err="1"/>
              <a:t>الحضانة</a:t>
            </a:r>
            <a:endParaRPr lang="en-US"/>
          </a:p>
          <a:p>
            <a:pPr marL="0" marR="0" lvl="0" indent="0" algn="r">
              <a:lnSpc>
                <a:spcPct val="100000"/>
              </a:lnSpc>
              <a:spcBef>
                <a:spcPts val="0"/>
              </a:spcBef>
              <a:spcAft>
                <a:spcPts val="0"/>
              </a:spcAft>
              <a:buSzPts val="1200"/>
              <a:buFont typeface="Arial"/>
              <a:buNone/>
            </a:pPr>
            <a:endParaRPr lang="en-US" altLang="zh-CN"/>
          </a:p>
        </p:txBody>
      </p:sp>
      <p:sp>
        <p:nvSpPr>
          <p:cNvPr id="353" name="Google Shape;35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
        <p:nvSpPr>
          <p:cNvPr id="19" name="Google Shape;19;p31"/>
          <p:cNvSpPr/>
          <p:nvPr/>
        </p:nvSpPr>
        <p:spPr>
          <a:xfrm>
            <a:off x="1" y="0"/>
            <a:ext cx="2957884" cy="6858000"/>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1"/>
          <p:cNvSpPr txBox="1">
            <a:spLocks noGrp="1"/>
          </p:cNvSpPr>
          <p:nvPr>
            <p:ph type="title"/>
          </p:nvPr>
        </p:nvSpPr>
        <p:spPr>
          <a:xfrm>
            <a:off x="3551766" y="245013"/>
            <a:ext cx="7772400"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3551766" y="2270098"/>
            <a:ext cx="7772400"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6"/>
        <p:cNvGrpSpPr/>
        <p:nvPr/>
      </p:nvGrpSpPr>
      <p:grpSpPr>
        <a:xfrm>
          <a:off x="0" y="0"/>
          <a:ext cx="0" cy="0"/>
          <a:chOff x="0" y="0"/>
          <a:chExt cx="0" cy="0"/>
        </a:xfrm>
      </p:grpSpPr>
      <p:sp>
        <p:nvSpPr>
          <p:cNvPr id="77" name="Google Shape;77;p40"/>
          <p:cNvSpPr txBox="1">
            <a:spLocks noGrp="1"/>
          </p:cNvSpPr>
          <p:nvPr>
            <p:ph type="title"/>
          </p:nvPr>
        </p:nvSpPr>
        <p:spPr>
          <a:xfrm>
            <a:off x="873918" y="28576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0"/>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0"/>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0"/>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40"/>
          <p:cNvSpPr txBox="1">
            <a:spLocks noGrp="1"/>
          </p:cNvSpPr>
          <p:nvPr>
            <p:ph type="body" idx="3"/>
          </p:nvPr>
        </p:nvSpPr>
        <p:spPr>
          <a:xfrm>
            <a:off x="838596" y="2370667"/>
            <a:ext cx="10514807" cy="38077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CC9BD04A-544C-E931-8900-09E487A2834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2"/>
        <p:cNvGrpSpPr/>
        <p:nvPr/>
      </p:nvGrpSpPr>
      <p:grpSpPr>
        <a:xfrm>
          <a:off x="0" y="0"/>
          <a:ext cx="0" cy="0"/>
          <a:chOff x="0" y="0"/>
          <a:chExt cx="0" cy="0"/>
        </a:xfrm>
      </p:grpSpPr>
      <p:cxnSp>
        <p:nvCxnSpPr>
          <p:cNvPr id="83" name="Google Shape;83;p41"/>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grpSp>
        <p:nvGrpSpPr>
          <p:cNvPr id="84" name="Google Shape;84;p41"/>
          <p:cNvGrpSpPr/>
          <p:nvPr/>
        </p:nvGrpSpPr>
        <p:grpSpPr>
          <a:xfrm>
            <a:off x="629334" y="3255557"/>
            <a:ext cx="6076459" cy="3040380"/>
            <a:chOff x="420416" y="3551614"/>
            <a:chExt cx="6076459" cy="3040380"/>
          </a:xfrm>
        </p:grpSpPr>
        <p:grpSp>
          <p:nvGrpSpPr>
            <p:cNvPr id="85" name="Google Shape;85;p41"/>
            <p:cNvGrpSpPr/>
            <p:nvPr/>
          </p:nvGrpSpPr>
          <p:grpSpPr>
            <a:xfrm>
              <a:off x="420416" y="3551614"/>
              <a:ext cx="603712" cy="3040380"/>
              <a:chOff x="1748790" y="3177540"/>
              <a:chExt cx="603712" cy="3040380"/>
            </a:xfrm>
          </p:grpSpPr>
          <p:sp>
            <p:nvSpPr>
              <p:cNvPr id="86" name="Google Shape;86;p41"/>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7" name="Google Shape;87;p41"/>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 name="Google Shape;88;p41"/>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89" name="Google Shape;89;p41"/>
            <p:cNvGrpSpPr/>
            <p:nvPr/>
          </p:nvGrpSpPr>
          <p:grpSpPr>
            <a:xfrm rot="10800000">
              <a:off x="5893163" y="3551614"/>
              <a:ext cx="603712" cy="3040380"/>
              <a:chOff x="1689568" y="3177540"/>
              <a:chExt cx="603712" cy="3040380"/>
            </a:xfrm>
          </p:grpSpPr>
          <p:sp>
            <p:nvSpPr>
              <p:cNvPr id="90" name="Google Shape;90;p41"/>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1" name="Google Shape;91;p41"/>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2" name="Google Shape;92;p41"/>
              <p:cNvSpPr/>
              <p:nvPr/>
            </p:nvSpPr>
            <p:spPr>
              <a:xfrm rot="-5400000">
                <a:off x="1859979" y="578461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93" name="Google Shape;93;p41"/>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94" name="Google Shape;94;p41"/>
          <p:cNvPicPr preferRelativeResize="0"/>
          <p:nvPr/>
        </p:nvPicPr>
        <p:blipFill rotWithShape="1">
          <a:blip r:embed="rId2">
            <a:alphaModFix/>
          </a:blip>
          <a:srcRect/>
          <a:stretch/>
        </p:blipFill>
        <p:spPr>
          <a:xfrm>
            <a:off x="1155114" y="3661387"/>
            <a:ext cx="3546764" cy="709352"/>
          </a:xfrm>
          <a:prstGeom prst="rect">
            <a:avLst/>
          </a:prstGeom>
          <a:noFill/>
          <a:ln>
            <a:noFill/>
          </a:ln>
        </p:spPr>
      </p:pic>
      <p:sp>
        <p:nvSpPr>
          <p:cNvPr id="95" name="Google Shape;95;p41"/>
          <p:cNvSpPr txBox="1"/>
          <p:nvPr/>
        </p:nvSpPr>
        <p:spPr>
          <a:xfrm>
            <a:off x="1053491" y="4486276"/>
            <a:ext cx="525142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accent1"/>
                </a:solidFill>
                <a:latin typeface="Trebuchet MS"/>
                <a:ea typeface="Trebuchet MS"/>
                <a:cs typeface="Trebuchet MS"/>
                <a:sym typeface="Trebuchet MS"/>
              </a:rPr>
              <a:t>GTFCC recommendations for cholera surveillance</a:t>
            </a:r>
            <a:endParaRPr/>
          </a:p>
        </p:txBody>
      </p:sp>
      <p:sp>
        <p:nvSpPr>
          <p:cNvPr id="96" name="Google Shape;96;p41"/>
          <p:cNvSpPr txBox="1">
            <a:spLocks noGrp="1"/>
          </p:cNvSpPr>
          <p:nvPr>
            <p:ph type="body" idx="1"/>
          </p:nvPr>
        </p:nvSpPr>
        <p:spPr>
          <a:xfrm>
            <a:off x="1030209" y="4893908"/>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txBox="1">
            <a:spLocks noGrp="1"/>
          </p:cNvSpPr>
          <p:nvPr>
            <p:ph type="body" idx="2"/>
          </p:nvPr>
        </p:nvSpPr>
        <p:spPr>
          <a:xfrm>
            <a:off x="4824835" y="5742935"/>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8"/>
        <p:cNvGrpSpPr/>
        <p:nvPr/>
      </p:nvGrpSpPr>
      <p:grpSpPr>
        <a:xfrm>
          <a:off x="0" y="0"/>
          <a:ext cx="0" cy="0"/>
          <a:chOff x="0" y="0"/>
          <a:chExt cx="0" cy="0"/>
        </a:xfrm>
      </p:grpSpPr>
      <p:sp>
        <p:nvSpPr>
          <p:cNvPr id="99" name="Google Shape;9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2"/>
          <p:cNvSpPr/>
          <p:nvPr/>
        </p:nvSpPr>
        <p:spPr>
          <a:xfrm>
            <a:off x="1" y="0"/>
            <a:ext cx="2957884"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2"/>
          <p:cNvSpPr txBox="1">
            <a:spLocks noGrp="1"/>
          </p:cNvSpPr>
          <p:nvPr>
            <p:ph type="title"/>
          </p:nvPr>
        </p:nvSpPr>
        <p:spPr>
          <a:xfrm>
            <a:off x="4038600" y="245013"/>
            <a:ext cx="6866467"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2"/>
          <p:cNvSpPr txBox="1">
            <a:spLocks noGrp="1"/>
          </p:cNvSpPr>
          <p:nvPr>
            <p:ph type="body" idx="1"/>
          </p:nvPr>
        </p:nvSpPr>
        <p:spPr>
          <a:xfrm>
            <a:off x="4038599" y="2023246"/>
            <a:ext cx="6866467"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2"/>
          <p:cNvSpPr txBox="1">
            <a:spLocks noGrp="1"/>
          </p:cNvSpPr>
          <p:nvPr>
            <p:ph type="body" idx="2"/>
          </p:nvPr>
        </p:nvSpPr>
        <p:spPr>
          <a:xfrm>
            <a:off x="322516" y="1106433"/>
            <a:ext cx="2385262" cy="793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a:solidFill>
                  <a:srgbClr val="044F49"/>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42"/>
          <p:cNvGrpSpPr/>
          <p:nvPr/>
        </p:nvGrpSpPr>
        <p:grpSpPr>
          <a:xfrm>
            <a:off x="405135" y="348710"/>
            <a:ext cx="646849" cy="627823"/>
            <a:chOff x="220985" y="1325244"/>
            <a:chExt cx="646849" cy="627823"/>
          </a:xfrm>
        </p:grpSpPr>
        <p:sp>
          <p:nvSpPr>
            <p:cNvPr id="107" name="Google Shape;107;p42"/>
            <p:cNvSpPr/>
            <p:nvPr/>
          </p:nvSpPr>
          <p:spPr>
            <a:xfrm>
              <a:off x="230497" y="1325244"/>
              <a:ext cx="627823" cy="627823"/>
            </a:xfrm>
            <a:prstGeom prst="ellipse">
              <a:avLst/>
            </a:prstGeom>
            <a:noFill/>
            <a:ln w="28575" cap="flat" cmpd="sng">
              <a:solidFill>
                <a:srgbClr val="044F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8" name="Google Shape;108;p42"/>
            <p:cNvSpPr txBox="1"/>
            <p:nvPr/>
          </p:nvSpPr>
          <p:spPr>
            <a:xfrm>
              <a:off x="220985" y="1448399"/>
              <a:ext cx="64684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accent4"/>
                  </a:solidFill>
                  <a:latin typeface="Trebuchet MS"/>
                  <a:ea typeface="Trebuchet MS"/>
                  <a:cs typeface="Trebuchet MS"/>
                  <a:sym typeface="Trebuchet MS"/>
                </a:rPr>
                <a:t>SOP</a:t>
              </a:r>
              <a:endParaRPr/>
            </a:p>
          </p:txBody>
        </p:sp>
      </p:grpSp>
      <p:sp>
        <p:nvSpPr>
          <p:cNvPr id="2" name="Google Shape;18;p31">
            <a:extLst>
              <a:ext uri="{FF2B5EF4-FFF2-40B4-BE49-F238E27FC236}">
                <a16:creationId xmlns:a16="http://schemas.microsoft.com/office/drawing/2014/main" id="{00D79118-59E1-6BC6-AA13-AD457E82C035}"/>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9"/>
        <p:cNvGrpSpPr/>
        <p:nvPr/>
      </p:nvGrpSpPr>
      <p:grpSpPr>
        <a:xfrm>
          <a:off x="0" y="0"/>
          <a:ext cx="0" cy="0"/>
          <a:chOff x="0" y="0"/>
          <a:chExt cx="0" cy="0"/>
        </a:xfrm>
      </p:grpSpPr>
      <p:sp>
        <p:nvSpPr>
          <p:cNvPr id="110" name="Google Shape;11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43"/>
          <p:cNvSpPr/>
          <p:nvPr/>
        </p:nvSpPr>
        <p:spPr>
          <a:xfrm>
            <a:off x="-55659" y="0"/>
            <a:ext cx="12247659" cy="6858000"/>
          </a:xfrm>
          <a:prstGeom prst="rect">
            <a:avLst/>
          </a:prstGeom>
          <a:solidFill>
            <a:srgbClr val="F7E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C818227A-3073-4F31-FE51-B954AC05569B}"/>
              </a:ext>
            </a:extLst>
          </p:cNvPr>
          <p:cNvSpPr txBox="1">
            <a:spLocks/>
          </p:cNvSpPr>
          <p:nvPr userDrawn="1"/>
        </p:nvSpPr>
        <p:spPr>
          <a:xfrm>
            <a:off x="8839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4"/>
          <p:cNvSpPr>
            <a:spLocks noGrp="1"/>
          </p:cNvSpPr>
          <p:nvPr>
            <p:ph type="pic" idx="2"/>
          </p:nvPr>
        </p:nvSpPr>
        <p:spPr>
          <a:xfrm>
            <a:off x="5183188" y="987425"/>
            <a:ext cx="6172200" cy="4873625"/>
          </a:xfrm>
          <a:prstGeom prst="rect">
            <a:avLst/>
          </a:prstGeom>
          <a:noFill/>
          <a:ln>
            <a:noFill/>
          </a:ln>
        </p:spPr>
      </p:sp>
      <p:sp>
        <p:nvSpPr>
          <p:cNvPr id="117" name="Google Shape;117;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Font typeface="Trebuchet MS"/>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8;p31">
            <a:extLst>
              <a:ext uri="{FF2B5EF4-FFF2-40B4-BE49-F238E27FC236}">
                <a16:creationId xmlns:a16="http://schemas.microsoft.com/office/drawing/2014/main" id="{5B279BE9-7D0A-7F03-A53B-582AD051CEF8}"/>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857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29830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2"/>
        <p:cNvGrpSpPr/>
        <p:nvPr/>
      </p:nvGrpSpPr>
      <p:grpSpPr>
        <a:xfrm>
          <a:off x="0" y="0"/>
          <a:ext cx="0" cy="0"/>
          <a:chOff x="0" y="0"/>
          <a:chExt cx="0" cy="0"/>
        </a:xfrm>
      </p:grpSpPr>
      <p:sp>
        <p:nvSpPr>
          <p:cNvPr id="23" name="Google Shape;23;p32"/>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A2BAABF8-35C9-0437-2F33-5613B395ADE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4"/>
        <p:cNvGrpSpPr/>
        <p:nvPr/>
      </p:nvGrpSpPr>
      <p:grpSpPr>
        <a:xfrm>
          <a:off x="0" y="0"/>
          <a:ext cx="0" cy="0"/>
          <a:chOff x="0" y="0"/>
          <a:chExt cx="0" cy="0"/>
        </a:xfrm>
      </p:grpSpPr>
      <p:sp>
        <p:nvSpPr>
          <p:cNvPr id="25" name="Google Shape;2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3"/>
          <p:cNvSpPr/>
          <p:nvPr/>
        </p:nvSpPr>
        <p:spPr>
          <a:xfrm>
            <a:off x="-55659" y="0"/>
            <a:ext cx="12247659"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9"/>
        <p:cNvGrpSpPr/>
        <p:nvPr/>
      </p:nvGrpSpPr>
      <p:grpSpPr>
        <a:xfrm>
          <a:off x="0" y="0"/>
          <a:ext cx="0" cy="0"/>
          <a:chOff x="0" y="0"/>
          <a:chExt cx="0" cy="0"/>
        </a:xfrm>
      </p:grpSpPr>
      <p:cxnSp>
        <p:nvCxnSpPr>
          <p:cNvPr id="30" name="Google Shape;30;p34"/>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sp>
        <p:nvSpPr>
          <p:cNvPr id="31" name="Google Shape;31;p34"/>
          <p:cNvSpPr txBox="1">
            <a:spLocks noGrp="1"/>
          </p:cNvSpPr>
          <p:nvPr>
            <p:ph type="body" idx="1"/>
          </p:nvPr>
        </p:nvSpPr>
        <p:spPr>
          <a:xfrm>
            <a:off x="904374" y="5133283"/>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4"/>
          <p:cNvSpPr txBox="1">
            <a:spLocks noGrp="1"/>
          </p:cNvSpPr>
          <p:nvPr>
            <p:ph type="body" idx="2"/>
          </p:nvPr>
        </p:nvSpPr>
        <p:spPr>
          <a:xfrm>
            <a:off x="4699000" y="5982310"/>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4"/>
          <p:cNvSpPr txBox="1">
            <a:spLocks noGrp="1"/>
          </p:cNvSpPr>
          <p:nvPr>
            <p:ph type="body" idx="3"/>
          </p:nvPr>
        </p:nvSpPr>
        <p:spPr>
          <a:xfrm>
            <a:off x="904875" y="4699000"/>
            <a:ext cx="5065713" cy="3619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00"/>
              <a:buFont typeface="Trebuchet MS"/>
              <a:buNone/>
              <a:defRPr sz="1700">
                <a:solidFill>
                  <a:schemeClr val="accen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
        <p:cNvGrpSpPr/>
        <p:nvPr/>
      </p:nvGrpSpPr>
      <p:grpSpPr>
        <a:xfrm>
          <a:off x="0" y="0"/>
          <a:ext cx="0" cy="0"/>
          <a:chOff x="0" y="0"/>
          <a:chExt cx="0" cy="0"/>
        </a:xfrm>
      </p:grpSpPr>
      <p:sp>
        <p:nvSpPr>
          <p:cNvPr id="35" name="Google Shape;35;p35"/>
          <p:cNvSpPr txBox="1">
            <a:spLocks noGrp="1"/>
          </p:cNvSpPr>
          <p:nvPr>
            <p:ph type="body" idx="1"/>
          </p:nvPr>
        </p:nvSpPr>
        <p:spPr>
          <a:xfrm>
            <a:off x="909638" y="2574925"/>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5"/>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 name="Google Shape;37;p35"/>
          <p:cNvSpPr txBox="1">
            <a:spLocks noGrp="1"/>
          </p:cNvSpPr>
          <p:nvPr>
            <p:ph type="body" idx="2"/>
          </p:nvPr>
        </p:nvSpPr>
        <p:spPr>
          <a:xfrm>
            <a:off x="909638" y="322087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5"/>
          <p:cNvSpPr txBox="1">
            <a:spLocks noGrp="1"/>
          </p:cNvSpPr>
          <p:nvPr>
            <p:ph type="body" idx="3"/>
          </p:nvPr>
        </p:nvSpPr>
        <p:spPr>
          <a:xfrm>
            <a:off x="909638" y="395072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5"/>
          <p:cNvSpPr txBox="1">
            <a:spLocks noGrp="1"/>
          </p:cNvSpPr>
          <p:nvPr>
            <p:ph type="body" idx="4"/>
          </p:nvPr>
        </p:nvSpPr>
        <p:spPr>
          <a:xfrm>
            <a:off x="909638" y="463861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txBox="1">
            <a:spLocks noGrp="1"/>
          </p:cNvSpPr>
          <p:nvPr>
            <p:ph type="body" idx="5"/>
          </p:nvPr>
        </p:nvSpPr>
        <p:spPr>
          <a:xfrm>
            <a:off x="909638" y="536007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title"/>
          </p:nvPr>
        </p:nvSpPr>
        <p:spPr>
          <a:xfrm>
            <a:off x="87391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5"/>
          <p:cNvSpPr txBox="1">
            <a:spLocks noGrp="1"/>
          </p:cNvSpPr>
          <p:nvPr>
            <p:ph type="body" idx="6"/>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body" idx="7"/>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ACA9E947-7A75-1CF0-F3B5-2B099E68B89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4"/>
        <p:cNvGrpSpPr/>
        <p:nvPr/>
      </p:nvGrpSpPr>
      <p:grpSpPr>
        <a:xfrm>
          <a:off x="0" y="0"/>
          <a:ext cx="0" cy="0"/>
          <a:chOff x="0" y="0"/>
          <a:chExt cx="0" cy="0"/>
        </a:xfrm>
      </p:grpSpPr>
      <p:sp>
        <p:nvSpPr>
          <p:cNvPr id="45" name="Google Shape;45;p36"/>
          <p:cNvSpPr/>
          <p:nvPr/>
        </p:nvSpPr>
        <p:spPr>
          <a:xfrm>
            <a:off x="0" y="-81280"/>
            <a:ext cx="12192000" cy="4653281"/>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6"/>
          <p:cNvSpPr txBox="1">
            <a:spLocks noGrp="1"/>
          </p:cNvSpPr>
          <p:nvPr>
            <p:ph type="title"/>
          </p:nvPr>
        </p:nvSpPr>
        <p:spPr>
          <a:xfrm>
            <a:off x="457200" y="5046863"/>
            <a:ext cx="7772400" cy="12895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accent4"/>
              </a:buClr>
              <a:buSzPts val="5000"/>
              <a:buFont typeface="Trebuchet MS"/>
              <a:buNone/>
              <a:defRPr sz="5000" b="1" i="0">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7" name="Google Shape;47;p36"/>
          <p:cNvCxnSpPr/>
          <p:nvPr/>
        </p:nvCxnSpPr>
        <p:spPr>
          <a:xfrm>
            <a:off x="8432800" y="5234730"/>
            <a:ext cx="0" cy="931178"/>
          </a:xfrm>
          <a:prstGeom prst="straightConnector1">
            <a:avLst/>
          </a:prstGeom>
          <a:noFill/>
          <a:ln w="19050" cap="flat" cmpd="sng">
            <a:solidFill>
              <a:schemeClr val="dk1"/>
            </a:solidFill>
            <a:prstDash val="solid"/>
            <a:miter lim="800000"/>
            <a:headEnd type="none" w="sm" len="sm"/>
            <a:tailEnd type="none" w="sm" len="sm"/>
          </a:ln>
        </p:spPr>
      </p:cxnSp>
      <p:sp>
        <p:nvSpPr>
          <p:cNvPr id="48" name="Google Shape;48;p36"/>
          <p:cNvSpPr>
            <a:spLocks noGrp="1"/>
          </p:cNvSpPr>
          <p:nvPr>
            <p:ph type="pic" idx="2"/>
          </p:nvPr>
        </p:nvSpPr>
        <p:spPr>
          <a:xfrm>
            <a:off x="8858250" y="3338513"/>
            <a:ext cx="2449513" cy="29972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873918" y="25444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7"/>
          <p:cNvSpPr txBox="1">
            <a:spLocks noGrp="1"/>
          </p:cNvSpPr>
          <p:nvPr>
            <p:ph type="body" idx="3"/>
          </p:nvPr>
        </p:nvSpPr>
        <p:spPr>
          <a:xfrm>
            <a:off x="100332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7"/>
          <p:cNvSpPr txBox="1">
            <a:spLocks noGrp="1"/>
          </p:cNvSpPr>
          <p:nvPr>
            <p:ph type="body" idx="4"/>
          </p:nvPr>
        </p:nvSpPr>
        <p:spPr>
          <a:xfrm>
            <a:off x="464949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7"/>
          <p:cNvSpPr txBox="1">
            <a:spLocks noGrp="1"/>
          </p:cNvSpPr>
          <p:nvPr>
            <p:ph type="body" idx="5"/>
          </p:nvPr>
        </p:nvSpPr>
        <p:spPr>
          <a:xfrm>
            <a:off x="829566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8107A6CF-6415-AF8F-B570-5BC49C299996}"/>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8"/>
          <p:cNvSpPr>
            <a:spLocks noGrp="1"/>
          </p:cNvSpPr>
          <p:nvPr>
            <p:ph type="pic" idx="2"/>
          </p:nvPr>
        </p:nvSpPr>
        <p:spPr>
          <a:xfrm>
            <a:off x="8610600" y="3472499"/>
            <a:ext cx="2522220" cy="2424426"/>
          </a:xfrm>
          <a:prstGeom prst="ellipse">
            <a:avLst/>
          </a:prstGeom>
          <a:solidFill>
            <a:schemeClr val="accent4"/>
          </a:solidFill>
          <a:ln>
            <a:noFill/>
          </a:ln>
        </p:spPr>
      </p:sp>
      <p:sp>
        <p:nvSpPr>
          <p:cNvPr id="62" name="Google Shape;62;p38"/>
          <p:cNvSpPr txBox="1">
            <a:spLocks noGrp="1"/>
          </p:cNvSpPr>
          <p:nvPr>
            <p:ph type="body" idx="1" hasCustomPrompt="1"/>
          </p:nvPr>
        </p:nvSpPr>
        <p:spPr>
          <a:xfrm>
            <a:off x="9277350" y="3495052"/>
            <a:ext cx="838200" cy="18049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0"/>
              <a:buFont typeface="Trebuchet MS"/>
              <a:buNone/>
              <a:defRPr sz="20000">
                <a:solidFill>
                  <a:srgbClr val="E8BC7D"/>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GB"/>
              <a:t>!</a:t>
            </a:r>
            <a:endParaRPr/>
          </a:p>
        </p:txBody>
      </p:sp>
      <p:sp>
        <p:nvSpPr>
          <p:cNvPr id="63" name="Google Shape;63;p38"/>
          <p:cNvSpPr txBox="1">
            <a:spLocks noGrp="1"/>
          </p:cNvSpPr>
          <p:nvPr>
            <p:ph type="body" idx="3"/>
          </p:nvPr>
        </p:nvSpPr>
        <p:spPr>
          <a:xfrm>
            <a:off x="8610600" y="4227512"/>
            <a:ext cx="2522220" cy="9144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Font typeface="Trebuchet MS"/>
              <a:buNone/>
              <a:defRPr sz="2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8"/>
          <p:cNvSpPr txBox="1">
            <a:spLocks noGrp="1"/>
          </p:cNvSpPr>
          <p:nvPr>
            <p:ph type="title"/>
          </p:nvPr>
        </p:nvSpPr>
        <p:spPr>
          <a:xfrm>
            <a:off x="873918" y="26582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8"/>
          <p:cNvSpPr txBox="1">
            <a:spLocks noGrp="1"/>
          </p:cNvSpPr>
          <p:nvPr>
            <p:ph type="body" idx="4"/>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8"/>
          <p:cNvSpPr txBox="1">
            <a:spLocks noGrp="1"/>
          </p:cNvSpPr>
          <p:nvPr>
            <p:ph type="body" idx="5"/>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8"/>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2393FA0-D1F8-03F5-9B7F-87D76C069B5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838200" y="26097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9"/>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CBF194D-2312-D55F-81E9-000A7D78A84D}"/>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4"/>
              </a:buClr>
              <a:buSzPts val="4400"/>
              <a:buFont typeface="Trebuchet MS"/>
              <a:buNone/>
              <a:defRPr sz="4400" b="0" i="0" u="none" strike="noStrike" cap="none">
                <a:solidFill>
                  <a:schemeClr val="accent4"/>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accent1"/>
              </a:buClr>
              <a:buSzPts val="22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accent1"/>
              </a:buClr>
              <a:buSzPts val="20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08080"/>
                </a:solidFill>
                <a:latin typeface="Trebuchet MS"/>
                <a:ea typeface="Trebuchet MS"/>
                <a:cs typeface="Trebuchet MS"/>
                <a:sym typeface="Trebuchet MS"/>
              </a:defRPr>
            </a:lvl1pPr>
            <a:lvl2pPr marL="0" marR="0" lvl="1" indent="0" algn="r" rtl="0">
              <a:spcBef>
                <a:spcPts val="0"/>
              </a:spcBef>
              <a:buNone/>
              <a:defRPr sz="1200" b="0" i="0" u="none" strike="noStrike" cap="none">
                <a:solidFill>
                  <a:srgbClr val="808080"/>
                </a:solidFill>
                <a:latin typeface="Trebuchet MS"/>
                <a:ea typeface="Trebuchet MS"/>
                <a:cs typeface="Trebuchet MS"/>
                <a:sym typeface="Trebuchet MS"/>
              </a:defRPr>
            </a:lvl2pPr>
            <a:lvl3pPr marL="0" marR="0" lvl="2" indent="0" algn="r" rtl="0">
              <a:spcBef>
                <a:spcPts val="0"/>
              </a:spcBef>
              <a:buNone/>
              <a:defRPr sz="1200" b="0" i="0" u="none" strike="noStrike" cap="none">
                <a:solidFill>
                  <a:srgbClr val="808080"/>
                </a:solidFill>
                <a:latin typeface="Trebuchet MS"/>
                <a:ea typeface="Trebuchet MS"/>
                <a:cs typeface="Trebuchet MS"/>
                <a:sym typeface="Trebuchet MS"/>
              </a:defRPr>
            </a:lvl3pPr>
            <a:lvl4pPr marL="0" marR="0" lvl="3" indent="0" algn="r" rtl="0">
              <a:spcBef>
                <a:spcPts val="0"/>
              </a:spcBef>
              <a:buNone/>
              <a:defRPr sz="1200" b="0" i="0" u="none" strike="noStrike" cap="none">
                <a:solidFill>
                  <a:srgbClr val="808080"/>
                </a:solidFill>
                <a:latin typeface="Trebuchet MS"/>
                <a:ea typeface="Trebuchet MS"/>
                <a:cs typeface="Trebuchet MS"/>
                <a:sym typeface="Trebuchet MS"/>
              </a:defRPr>
            </a:lvl4pPr>
            <a:lvl5pPr marL="0" marR="0" lvl="4" indent="0" algn="r" rtl="0">
              <a:spcBef>
                <a:spcPts val="0"/>
              </a:spcBef>
              <a:buNone/>
              <a:defRPr sz="1200" b="0" i="0" u="none" strike="noStrike" cap="none">
                <a:solidFill>
                  <a:srgbClr val="808080"/>
                </a:solidFill>
                <a:latin typeface="Trebuchet MS"/>
                <a:ea typeface="Trebuchet MS"/>
                <a:cs typeface="Trebuchet MS"/>
                <a:sym typeface="Trebuchet MS"/>
              </a:defRPr>
            </a:lvl5pPr>
            <a:lvl6pPr marL="0" marR="0" lvl="5" indent="0" algn="r" rtl="0">
              <a:spcBef>
                <a:spcPts val="0"/>
              </a:spcBef>
              <a:buNone/>
              <a:defRPr sz="1200" b="0" i="0" u="none" strike="noStrike" cap="none">
                <a:solidFill>
                  <a:srgbClr val="808080"/>
                </a:solidFill>
                <a:latin typeface="Trebuchet MS"/>
                <a:ea typeface="Trebuchet MS"/>
                <a:cs typeface="Trebuchet MS"/>
                <a:sym typeface="Trebuchet MS"/>
              </a:defRPr>
            </a:lvl6pPr>
            <a:lvl7pPr marL="0" marR="0" lvl="6" indent="0" algn="r" rtl="0">
              <a:spcBef>
                <a:spcPts val="0"/>
              </a:spcBef>
              <a:buNone/>
              <a:defRPr sz="1200" b="0" i="0" u="none" strike="noStrike" cap="none">
                <a:solidFill>
                  <a:srgbClr val="808080"/>
                </a:solidFill>
                <a:latin typeface="Trebuchet MS"/>
                <a:ea typeface="Trebuchet MS"/>
                <a:cs typeface="Trebuchet MS"/>
                <a:sym typeface="Trebuchet MS"/>
              </a:defRPr>
            </a:lvl7pPr>
            <a:lvl8pPr marL="0" marR="0" lvl="7" indent="0" algn="r" rtl="0">
              <a:spcBef>
                <a:spcPts val="0"/>
              </a:spcBef>
              <a:buNone/>
              <a:defRPr sz="1200" b="0" i="0" u="none" strike="noStrike" cap="none">
                <a:solidFill>
                  <a:srgbClr val="808080"/>
                </a:solidFill>
                <a:latin typeface="Trebuchet MS"/>
                <a:ea typeface="Trebuchet MS"/>
                <a:cs typeface="Trebuchet MS"/>
                <a:sym typeface="Trebuchet MS"/>
              </a:defRPr>
            </a:lvl8pPr>
            <a:lvl9pPr marL="0" marR="0" lvl="8" indent="0" algn="r" rtl="0">
              <a:spcBef>
                <a:spcPts val="0"/>
              </a:spcBef>
              <a:buNone/>
              <a:defRPr sz="1200" b="0" i="0" u="none" strike="noStrike" cap="none">
                <a:solidFill>
                  <a:srgbClr val="80808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gtfcc.org/resources/public-health-surveillance-for-cholera/"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gtfcc.org/resources/training-materials/" TargetMode="External"/><Relationship Id="rId7" Type="http://schemas.openxmlformats.org/officeDocument/2006/relationships/hyperlink" Target="https://www.gtfcc.org/resources/public-health-surveillance-for-cholera/"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www.gtfcc.org/resources/public-health-surveillance-for-cholera" TargetMode="External"/><Relationship Id="rId5" Type="http://schemas.openxmlformats.org/officeDocument/2006/relationships/hyperlink" Target="https://www.gtfcc.org/resources/clinical-job-aids/" TargetMode="External"/><Relationship Id="rId4" Type="http://schemas.openxmlformats.org/officeDocument/2006/relationships/hyperlink" Target="https://openwho.org/infectiousdiseases/493105/Choler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5" descr="A group of people in a hospital  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23802"/>
            <a:ext cx="12192000" cy="8128000"/>
          </a:xfrm>
          <a:prstGeom prst="rect">
            <a:avLst/>
          </a:prstGeom>
          <a:noFill/>
          <a:ln>
            <a:noFill/>
          </a:ln>
        </p:spPr>
      </p:pic>
      <p:grpSp>
        <p:nvGrpSpPr>
          <p:cNvPr id="187" name="Google Shape;187;p5"/>
          <p:cNvGrpSpPr/>
          <p:nvPr/>
        </p:nvGrpSpPr>
        <p:grpSpPr>
          <a:xfrm>
            <a:off x="665542" y="3463636"/>
            <a:ext cx="6076459" cy="3040380"/>
            <a:chOff x="420416" y="3551614"/>
            <a:chExt cx="6076459" cy="3040380"/>
          </a:xfrm>
        </p:grpSpPr>
        <p:grpSp>
          <p:nvGrpSpPr>
            <p:cNvPr id="188" name="Google Shape;188;p5"/>
            <p:cNvGrpSpPr/>
            <p:nvPr/>
          </p:nvGrpSpPr>
          <p:grpSpPr>
            <a:xfrm>
              <a:off x="420416" y="3551614"/>
              <a:ext cx="603712" cy="3040380"/>
              <a:chOff x="1748790" y="3177540"/>
              <a:chExt cx="603712" cy="3040380"/>
            </a:xfrm>
          </p:grpSpPr>
          <p:sp>
            <p:nvSpPr>
              <p:cNvPr id="189" name="Google Shape;189;p5"/>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90" name="Google Shape;190;p5"/>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91" name="Google Shape;191;p5"/>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grpSp>
          <p:nvGrpSpPr>
            <p:cNvPr id="192" name="Google Shape;192;p5"/>
            <p:cNvGrpSpPr/>
            <p:nvPr/>
          </p:nvGrpSpPr>
          <p:grpSpPr>
            <a:xfrm rot="10800000">
              <a:off x="5893163" y="3551614"/>
              <a:ext cx="603712" cy="3040380"/>
              <a:chOff x="1689568" y="3177540"/>
              <a:chExt cx="603712" cy="3040380"/>
            </a:xfrm>
          </p:grpSpPr>
          <p:sp>
            <p:nvSpPr>
              <p:cNvPr id="193" name="Google Shape;193;p5"/>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94" name="Google Shape;194;p5"/>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95" name="Google Shape;195;p5"/>
              <p:cNvSpPr/>
              <p:nvPr/>
            </p:nvSpPr>
            <p:spPr>
              <a:xfrm rot="-5400000">
                <a:off x="1859979"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sp>
          <p:nvSpPr>
            <p:cNvPr id="196" name="Google Shape;196;p5"/>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sp>
        <p:nvSpPr>
          <p:cNvPr id="197" name="Google Shape;197;p5"/>
          <p:cNvSpPr txBox="1">
            <a:spLocks noGrp="1"/>
          </p:cNvSpPr>
          <p:nvPr>
            <p:ph type="body" idx="1"/>
          </p:nvPr>
        </p:nvSpPr>
        <p:spPr>
          <a:xfrm>
            <a:off x="1157546" y="5135488"/>
            <a:ext cx="5066721" cy="795338"/>
          </a:xfrm>
          <a:prstGeom prst="rect">
            <a:avLst/>
          </a:prstGeom>
          <a:noFill/>
          <a:ln>
            <a:noFill/>
          </a:ln>
        </p:spPr>
        <p:txBody>
          <a:bodyPr spcFirstLastPara="1" wrap="square" lIns="91425" tIns="45700" rIns="91425" bIns="45700" anchor="t" anchorCtr="0">
            <a:normAutofit/>
          </a:bodyPr>
          <a:lstStyle/>
          <a:p>
            <a:pPr marL="0" indent="0" algn="r" rtl="1">
              <a:spcBef>
                <a:spcPts val="0"/>
              </a:spcBef>
            </a:pPr>
            <a:r>
              <a:rPr lang="ar-SA"/>
              <a:t> </a:t>
            </a:r>
            <a:r>
              <a:rPr lang="ar-SA" err="1"/>
              <a:t>Module</a:t>
            </a:r>
            <a:r>
              <a:rPr lang="ar-SA"/>
              <a:t> 1: مقدمة</a:t>
            </a:r>
            <a:r>
              <a:rPr lang="ar-SA" noProof="0"/>
              <a:t> عن الكوليرا وفحص الكوليرا</a:t>
            </a:r>
            <a:endParaRPr lang="en-US"/>
          </a:p>
          <a:p>
            <a:pPr marL="0" lvl="0" indent="0" algn="r" rtl="0">
              <a:lnSpc>
                <a:spcPct val="90000"/>
              </a:lnSpc>
              <a:spcBef>
                <a:spcPts val="1000"/>
              </a:spcBef>
              <a:spcAft>
                <a:spcPts val="0"/>
              </a:spcAft>
              <a:buSzPts val="2400"/>
              <a:buFont typeface="Trebuchet MS"/>
              <a:buNone/>
            </a:pPr>
            <a:endParaRPr lang="ar-SA" noProof="0"/>
          </a:p>
        </p:txBody>
      </p:sp>
      <p:sp>
        <p:nvSpPr>
          <p:cNvPr id="198" name="Google Shape;198;p5"/>
          <p:cNvSpPr txBox="1">
            <a:spLocks noGrp="1"/>
          </p:cNvSpPr>
          <p:nvPr>
            <p:ph type="body" idx="2"/>
          </p:nvPr>
        </p:nvSpPr>
        <p:spPr>
          <a:xfrm>
            <a:off x="645332" y="5903286"/>
            <a:ext cx="1807446" cy="283520"/>
          </a:xfrm>
          <a:prstGeom prst="rect">
            <a:avLst/>
          </a:prstGeom>
          <a:noFill/>
          <a:ln>
            <a:noFill/>
          </a:ln>
        </p:spPr>
        <p:txBody>
          <a:bodyPr spcFirstLastPara="1" wrap="square" lIns="91425" tIns="45700" rIns="91425" bIns="45700" anchor="t" anchorCtr="0">
            <a:noAutofit/>
          </a:bodyPr>
          <a:lstStyle/>
          <a:p>
            <a:pPr rtl="1"/>
            <a:r>
              <a:rPr lang="ar-SA"/>
              <a:t>V1.1 يوليو 2025</a:t>
            </a:r>
            <a:endParaRPr lang="ar-SA" i="0">
              <a:solidFill>
                <a:srgbClr val="000000"/>
              </a:solidFill>
            </a:endParaRPr>
          </a:p>
          <a:p>
            <a:pPr marL="0" indent="0" algn="l" rtl="1">
              <a:spcBef>
                <a:spcPts val="0"/>
              </a:spcBef>
            </a:pPr>
            <a:endParaRPr lang="ar-SA" noProof="0"/>
          </a:p>
        </p:txBody>
      </p:sp>
      <p:sp>
        <p:nvSpPr>
          <p:cNvPr id="199" name="Google Shape;199;p5"/>
          <p:cNvSpPr txBox="1">
            <a:spLocks noGrp="1"/>
          </p:cNvSpPr>
          <p:nvPr>
            <p:ph type="body" idx="3"/>
          </p:nvPr>
        </p:nvSpPr>
        <p:spPr>
          <a:xfrm>
            <a:off x="1158554" y="4773538"/>
            <a:ext cx="5065713" cy="36195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SzPts val="1700"/>
              <a:buFont typeface="Trebuchet MS"/>
              <a:buNone/>
            </a:pPr>
            <a:r>
              <a:rPr lang="ar-SA" sz="1700" noProof="0">
                <a:solidFill>
                  <a:schemeClr val="accent1"/>
                </a:solidFill>
                <a:latin typeface="Trebuchet MS"/>
                <a:ea typeface="Trebuchet MS"/>
                <a:cs typeface="Trebuchet MS"/>
                <a:sym typeface="Trebuchet MS"/>
              </a:rPr>
              <a:t>توصيات GTFCC</a:t>
            </a:r>
            <a:endParaRPr lang="en-US"/>
          </a:p>
          <a:p>
            <a:pPr marL="0" lvl="0" indent="0" algn="r" rtl="0">
              <a:lnSpc>
                <a:spcPct val="90000"/>
              </a:lnSpc>
              <a:spcBef>
                <a:spcPts val="1000"/>
              </a:spcBef>
              <a:spcAft>
                <a:spcPts val="0"/>
              </a:spcAft>
              <a:buSzPts val="1700"/>
              <a:buFont typeface="Trebuchet MS"/>
              <a:buNone/>
            </a:pPr>
            <a:endParaRPr lang="ar-SA" noProof="0"/>
          </a:p>
        </p:txBody>
      </p:sp>
      <p:pic>
        <p:nvPicPr>
          <p:cNvPr id="200" name="Google Shape;200;p5"/>
          <p:cNvPicPr preferRelativeResize="0"/>
          <p:nvPr/>
        </p:nvPicPr>
        <p:blipFill rotWithShape="1">
          <a:blip r:embed="rId4">
            <a:alphaModFix/>
          </a:blip>
          <a:srcRect/>
          <a:stretch/>
        </p:blipFill>
        <p:spPr>
          <a:xfrm>
            <a:off x="1269254" y="3890485"/>
            <a:ext cx="3546764" cy="709352"/>
          </a:xfrm>
          <a:prstGeom prst="rect">
            <a:avLst/>
          </a:prstGeom>
          <a:noFill/>
          <a:ln>
            <a:noFill/>
          </a:ln>
        </p:spPr>
      </p:pic>
      <p:sp>
        <p:nvSpPr>
          <p:cNvPr id="2" name="TextBox 2">
            <a:extLst>
              <a:ext uri="{FF2B5EF4-FFF2-40B4-BE49-F238E27FC236}">
                <a16:creationId xmlns:a16="http://schemas.microsoft.com/office/drawing/2014/main" id="{2D2ADFD3-85A7-95B6-52D8-13390CFB7CAB}"/>
              </a:ext>
            </a:extLst>
          </p:cNvPr>
          <p:cNvSpPr txBox="1"/>
          <p:nvPr/>
        </p:nvSpPr>
        <p:spPr>
          <a:xfrm>
            <a:off x="0" y="-138500"/>
            <a:ext cx="1465668"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rtl="1">
              <a:buClrTx/>
              <a:defRPr/>
            </a:pPr>
            <a:r>
              <a:rPr kumimoji="0" lang="ar-SA" sz="8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منظمة الصحة العالمية / علاء خير</a:t>
            </a:r>
            <a:endParaRPr lang="ar-SA" sz="12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873918" y="254442"/>
            <a:ext cx="10515600" cy="1325563"/>
          </a:xfrm>
          <a:prstGeom prst="rect">
            <a:avLst/>
          </a:prstGeom>
          <a:noFill/>
          <a:ln>
            <a:noFill/>
          </a:ln>
        </p:spPr>
        <p:txBody>
          <a:bodyPr spcFirstLastPara="1" wrap="square" lIns="91425" tIns="45700" rIns="91425" bIns="45700" anchor="ctr" anchorCtr="0">
            <a:normAutofit/>
          </a:bodyPr>
          <a:lstStyle/>
          <a:p>
            <a:pPr rtl="1">
              <a:buSzPts val="4400"/>
            </a:pPr>
            <a:r>
              <a:rPr lang="ar-SA" b="1" noProof="0"/>
              <a:t>إسهال مائي حاد</a:t>
            </a:r>
          </a:p>
        </p:txBody>
      </p:sp>
      <p:sp>
        <p:nvSpPr>
          <p:cNvPr id="373" name="Google Shape;373;p15"/>
          <p:cNvSpPr txBox="1">
            <a:spLocks noGrp="1"/>
          </p:cNvSpPr>
          <p:nvPr>
            <p:ph type="body" idx="2"/>
          </p:nvPr>
        </p:nvSpPr>
        <p:spPr>
          <a:xfrm>
            <a:off x="603220" y="2138445"/>
            <a:ext cx="4271578" cy="612000"/>
          </a:xfrm>
          <a:prstGeom prst="rect">
            <a:avLst/>
          </a:prstGeom>
          <a:solidFill>
            <a:schemeClr val="accent5"/>
          </a:solid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SzPts val="2000"/>
              <a:buFont typeface="Trebuchet MS"/>
              <a:buNone/>
            </a:pPr>
            <a:r>
              <a:rPr lang="ar-SA" sz="2000" b="1" noProof="0"/>
              <a:t>إسهال مائي حاد</a:t>
            </a:r>
            <a:endParaRPr lang="ar-SA" sz="2400" b="1" noProof="0"/>
          </a:p>
        </p:txBody>
      </p:sp>
      <p:sp>
        <p:nvSpPr>
          <p:cNvPr id="374" name="Google Shape;374;p15"/>
          <p:cNvSpPr txBox="1">
            <a:spLocks noGrp="1"/>
          </p:cNvSpPr>
          <p:nvPr>
            <p:ph type="body" idx="3"/>
          </p:nvPr>
        </p:nvSpPr>
        <p:spPr>
          <a:xfrm>
            <a:off x="5411194" y="2138445"/>
            <a:ext cx="6177586" cy="391431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1" indent="0" algn="ctr" rtl="1">
              <a:spcBef>
                <a:spcPts val="0"/>
              </a:spcBef>
              <a:buSzPts val="2400"/>
              <a:buNone/>
            </a:pPr>
            <a:r>
              <a:rPr lang="ar-SA" sz="2300" b="1" noProof="0">
                <a:solidFill>
                  <a:schemeClr val="tx1"/>
                </a:solidFill>
              </a:rPr>
              <a:t>إسهال مائي حاد (براز غير دموي) مع أو بدون قيء</a:t>
            </a:r>
          </a:p>
        </p:txBody>
      </p:sp>
      <p:sp>
        <p:nvSpPr>
          <p:cNvPr id="375" name="Google Shape;375;p15"/>
          <p:cNvSpPr txBox="1">
            <a:spLocks noGrp="1"/>
          </p:cNvSpPr>
          <p:nvPr>
            <p:ph type="body" idx="5"/>
          </p:nvPr>
        </p:nvSpPr>
        <p:spPr>
          <a:xfrm>
            <a:off x="618457" y="2898617"/>
            <a:ext cx="4271578" cy="3146029"/>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ctr" rtl="1">
              <a:lnSpc>
                <a:spcPct val="90000"/>
              </a:lnSpc>
              <a:spcBef>
                <a:spcPts val="0"/>
              </a:spcBef>
              <a:spcAft>
                <a:spcPts val="0"/>
              </a:spcAft>
              <a:buSzPts val="2000"/>
              <a:buFont typeface="Trebuchet MS"/>
              <a:buNone/>
            </a:pPr>
            <a:r>
              <a:rPr lang="ar-SA" sz="2000" noProof="0"/>
              <a:t>الإسهال المائي الحاد (AWD) هو مرض فيه:</a:t>
            </a:r>
            <a:endParaRPr lang="ar-SA" noProof="0"/>
          </a:p>
        </p:txBody>
      </p:sp>
      <p:pic>
        <p:nvPicPr>
          <p:cNvPr id="378" name="Google Shape;378;p15"/>
          <p:cNvPicPr preferRelativeResize="0"/>
          <p:nvPr/>
        </p:nvPicPr>
        <p:blipFill rotWithShape="1">
          <a:blip r:embed="rId3">
            <a:alphaModFix/>
          </a:blip>
          <a:srcRect/>
          <a:stretch/>
        </p:blipFill>
        <p:spPr>
          <a:xfrm>
            <a:off x="637075" y="3943505"/>
            <a:ext cx="1313817" cy="1313817"/>
          </a:xfrm>
          <a:prstGeom prst="rect">
            <a:avLst/>
          </a:prstGeom>
          <a:noFill/>
          <a:ln>
            <a:noFill/>
          </a:ln>
        </p:spPr>
      </p:pic>
      <p:pic>
        <p:nvPicPr>
          <p:cNvPr id="379" name="Google Shape;379;p15"/>
          <p:cNvPicPr preferRelativeResize="0"/>
          <p:nvPr/>
        </p:nvPicPr>
        <p:blipFill rotWithShape="1">
          <a:blip r:embed="rId4">
            <a:alphaModFix/>
          </a:blip>
          <a:srcRect/>
          <a:stretch/>
        </p:blipFill>
        <p:spPr>
          <a:xfrm>
            <a:off x="2180606" y="3853635"/>
            <a:ext cx="1162561" cy="1162561"/>
          </a:xfrm>
          <a:prstGeom prst="rect">
            <a:avLst/>
          </a:prstGeom>
          <a:noFill/>
          <a:ln>
            <a:noFill/>
          </a:ln>
        </p:spPr>
      </p:pic>
      <p:pic>
        <p:nvPicPr>
          <p:cNvPr id="380" name="Google Shape;380;p15"/>
          <p:cNvPicPr preferRelativeResize="0"/>
          <p:nvPr/>
        </p:nvPicPr>
        <p:blipFill rotWithShape="1">
          <a:blip r:embed="rId5">
            <a:alphaModFix/>
          </a:blip>
          <a:srcRect/>
          <a:stretch/>
        </p:blipFill>
        <p:spPr>
          <a:xfrm>
            <a:off x="3576218" y="3943505"/>
            <a:ext cx="1313817" cy="1313817"/>
          </a:xfrm>
          <a:prstGeom prst="rect">
            <a:avLst/>
          </a:prstGeom>
          <a:noFill/>
          <a:ln>
            <a:noFill/>
          </a:ln>
        </p:spPr>
      </p:pic>
      <p:sp>
        <p:nvSpPr>
          <p:cNvPr id="381" name="Google Shape;381;p15"/>
          <p:cNvSpPr/>
          <p:nvPr/>
        </p:nvSpPr>
        <p:spPr>
          <a:xfrm rot="10800000">
            <a:off x="2505951" y="2731018"/>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82" name="Google Shape;382;p15"/>
          <p:cNvSpPr txBox="1"/>
          <p:nvPr/>
        </p:nvSpPr>
        <p:spPr>
          <a:xfrm>
            <a:off x="824774" y="5114520"/>
            <a:ext cx="919843" cy="73866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400" noProof="0">
                <a:solidFill>
                  <a:schemeClr val="dk1"/>
                </a:solidFill>
                <a:latin typeface="Trebuchet MS"/>
                <a:ea typeface="Trebuchet MS"/>
                <a:cs typeface="Trebuchet MS"/>
                <a:sym typeface="Trebuchet MS"/>
              </a:rPr>
              <a:t>حاد = يستمر &lt; 7 أيام</a:t>
            </a:r>
            <a:endParaRPr lang="ar-SA" noProof="0"/>
          </a:p>
        </p:txBody>
      </p:sp>
      <p:sp>
        <p:nvSpPr>
          <p:cNvPr id="383" name="Google Shape;383;p15"/>
          <p:cNvSpPr txBox="1"/>
          <p:nvPr/>
        </p:nvSpPr>
        <p:spPr>
          <a:xfrm>
            <a:off x="2109090" y="5114520"/>
            <a:ext cx="1242164" cy="73866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400" noProof="0">
                <a:solidFill>
                  <a:schemeClr val="dk1"/>
                </a:solidFill>
                <a:latin typeface="Trebuchet MS"/>
                <a:ea typeface="Trebuchet MS"/>
                <a:cs typeface="Trebuchet MS"/>
                <a:sym typeface="Trebuchet MS"/>
              </a:rPr>
              <a:t>مائي = براز سائل غير دموي</a:t>
            </a:r>
            <a:endParaRPr lang="ar-SA" noProof="0"/>
          </a:p>
        </p:txBody>
      </p:sp>
      <p:sp>
        <p:nvSpPr>
          <p:cNvPr id="384" name="Google Shape;384;p15"/>
          <p:cNvSpPr txBox="1"/>
          <p:nvPr/>
        </p:nvSpPr>
        <p:spPr>
          <a:xfrm>
            <a:off x="3584435" y="5090539"/>
            <a:ext cx="1242164" cy="95410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noProof="0">
                <a:solidFill>
                  <a:schemeClr val="dk1"/>
                </a:solidFill>
                <a:latin typeface="Trebuchet MS"/>
                <a:ea typeface="Trebuchet MS"/>
                <a:cs typeface="Trebuchet MS"/>
                <a:sym typeface="Trebuchet MS"/>
              </a:rPr>
              <a:t>إسهال = ≥ 3 براز رخو في 24 ساعة</a:t>
            </a:r>
            <a:endParaRPr lang="ar-SA" noProof="0">
              <a:solidFill>
                <a:schemeClr val="dk1"/>
              </a:solidFill>
            </a:endParaRPr>
          </a:p>
        </p:txBody>
      </p:sp>
      <p:pic>
        <p:nvPicPr>
          <p:cNvPr id="385" name="Google Shape;385;p15"/>
          <p:cNvPicPr preferRelativeResize="0"/>
          <p:nvPr/>
        </p:nvPicPr>
        <p:blipFill rotWithShape="1">
          <a:blip r:embed="rId6">
            <a:alphaModFix/>
          </a:blip>
          <a:srcRect/>
          <a:stretch/>
        </p:blipFill>
        <p:spPr>
          <a:xfrm>
            <a:off x="3994076" y="3582212"/>
            <a:ext cx="623207" cy="623207"/>
          </a:xfrm>
          <a:prstGeom prst="rect">
            <a:avLst/>
          </a:prstGeom>
          <a:noFill/>
          <a:ln>
            <a:noFill/>
          </a:ln>
        </p:spPr>
      </p:pic>
      <p:sp>
        <p:nvSpPr>
          <p:cNvPr id="386" name="Google Shape;386;p15"/>
          <p:cNvSpPr txBox="1"/>
          <p:nvPr/>
        </p:nvSpPr>
        <p:spPr>
          <a:xfrm>
            <a:off x="1821017"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4000" b="1" noProof="0">
                <a:solidFill>
                  <a:schemeClr val="dk1"/>
                </a:solidFill>
                <a:latin typeface="Trebuchet MS"/>
                <a:ea typeface="Trebuchet MS"/>
                <a:cs typeface="Trebuchet MS"/>
                <a:sym typeface="Trebuchet MS"/>
              </a:rPr>
              <a:t>+</a:t>
            </a:r>
            <a:endParaRPr lang="ar-SA" noProof="0"/>
          </a:p>
        </p:txBody>
      </p:sp>
      <p:sp>
        <p:nvSpPr>
          <p:cNvPr id="387" name="Google Shape;387;p15"/>
          <p:cNvSpPr txBox="1"/>
          <p:nvPr/>
        </p:nvSpPr>
        <p:spPr>
          <a:xfrm>
            <a:off x="3323245"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4000" b="1" noProof="0">
                <a:solidFill>
                  <a:schemeClr val="dk1"/>
                </a:solidFill>
                <a:latin typeface="Trebuchet MS"/>
                <a:ea typeface="Trebuchet MS"/>
                <a:cs typeface="Trebuchet MS"/>
                <a:sym typeface="Trebuchet MS"/>
              </a:rPr>
              <a:t>+</a:t>
            </a:r>
            <a:endParaRPr lang="ar-SA" noProof="0"/>
          </a:p>
        </p:txBody>
      </p:sp>
      <p:grpSp>
        <p:nvGrpSpPr>
          <p:cNvPr id="388" name="Google Shape;388;p15"/>
          <p:cNvGrpSpPr/>
          <p:nvPr/>
        </p:nvGrpSpPr>
        <p:grpSpPr>
          <a:xfrm>
            <a:off x="2210282" y="1241017"/>
            <a:ext cx="1039779" cy="1039779"/>
            <a:chOff x="7843904" y="284283"/>
            <a:chExt cx="1590721" cy="1590721"/>
          </a:xfrm>
        </p:grpSpPr>
        <p:sp>
          <p:nvSpPr>
            <p:cNvPr id="389" name="Google Shape;389;p15"/>
            <p:cNvSpPr/>
            <p:nvPr/>
          </p:nvSpPr>
          <p:spPr>
            <a:xfrm>
              <a:off x="7915844" y="313359"/>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pic>
          <p:nvPicPr>
            <p:cNvPr id="390" name="Google Shape;390;p15"/>
            <p:cNvPicPr preferRelativeResize="0"/>
            <p:nvPr/>
          </p:nvPicPr>
          <p:blipFill rotWithShape="1">
            <a:blip r:embed="rId7">
              <a:alphaModFix/>
            </a:blip>
            <a:srcRect/>
            <a:stretch/>
          </p:blipFill>
          <p:spPr>
            <a:xfrm>
              <a:off x="7843904" y="284283"/>
              <a:ext cx="1590721" cy="1590721"/>
            </a:xfrm>
            <a:prstGeom prst="rect">
              <a:avLst/>
            </a:prstGeom>
            <a:noFill/>
            <a:ln>
              <a:noFill/>
            </a:ln>
          </p:spPr>
        </p:pic>
      </p:grpSp>
      <p:grpSp>
        <p:nvGrpSpPr>
          <p:cNvPr id="4" name="Group 3">
            <a:extLst>
              <a:ext uri="{FF2B5EF4-FFF2-40B4-BE49-F238E27FC236}">
                <a16:creationId xmlns:a16="http://schemas.microsoft.com/office/drawing/2014/main" id="{0A5E8EF8-CC95-89A6-F10D-D5B8DF362083}"/>
              </a:ext>
            </a:extLst>
          </p:cNvPr>
          <p:cNvGrpSpPr/>
          <p:nvPr/>
        </p:nvGrpSpPr>
        <p:grpSpPr>
          <a:xfrm>
            <a:off x="6108799" y="3365044"/>
            <a:ext cx="2728162" cy="1623205"/>
            <a:chOff x="6221628" y="3263443"/>
            <a:chExt cx="2728162" cy="1623205"/>
          </a:xfrm>
        </p:grpSpPr>
        <p:pic>
          <p:nvPicPr>
            <p:cNvPr id="3" name="Picture 2" descr="A group of plastic containers with white caps  Description automatically generated">
              <a:extLst>
                <a:ext uri="{FF2B5EF4-FFF2-40B4-BE49-F238E27FC236}">
                  <a16:creationId xmlns:a16="http://schemas.microsoft.com/office/drawing/2014/main" id="{DE42C92F-FA69-45B5-AB40-199ED7BBAAFE}"/>
                </a:ext>
              </a:extLst>
            </p:cNvPr>
            <p:cNvPicPr>
              <a:picLocks noChangeAspect="1"/>
            </p:cNvPicPr>
            <p:nvPr/>
          </p:nvPicPr>
          <p:blipFill rotWithShape="1">
            <a:blip r:embed="rId8"/>
            <a:srcRect l="25489" t="19021" r="11660" b="31149"/>
            <a:stretch/>
          </p:blipFill>
          <p:spPr>
            <a:xfrm>
              <a:off x="6221629" y="3263443"/>
              <a:ext cx="2728161" cy="1622215"/>
            </a:xfrm>
            <a:prstGeom prst="rect">
              <a:avLst/>
            </a:prstGeom>
          </p:spPr>
        </p:pic>
        <p:sp>
          <p:nvSpPr>
            <p:cNvPr id="23" name="TextBox 22">
              <a:extLst>
                <a:ext uri="{FF2B5EF4-FFF2-40B4-BE49-F238E27FC236}">
                  <a16:creationId xmlns:a16="http://schemas.microsoft.com/office/drawing/2014/main" id="{DD1FC44B-70EB-4B19-AAFF-60255661A4CE}"/>
                </a:ext>
              </a:extLst>
            </p:cNvPr>
            <p:cNvSpPr txBox="1"/>
            <p:nvPr/>
          </p:nvSpPr>
          <p:spPr>
            <a:xfrm>
              <a:off x="6221628" y="4609649"/>
              <a:ext cx="2728161"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solidFill>
                    <a:prstClr val="black"/>
                  </a:solidFill>
                  <a:effectLst/>
                  <a:latin typeface="Trebuchet MS" panose="020B0703020202090204" pitchFamily="34" charset="0"/>
                  <a:ea typeface="Calibri"/>
                  <a:cs typeface="Segoe UI"/>
                </a:rPr>
                <a:t>Wendelin Moser</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grpSp>
      <p:grpSp>
        <p:nvGrpSpPr>
          <p:cNvPr id="2" name="Group 1">
            <a:extLst>
              <a:ext uri="{FF2B5EF4-FFF2-40B4-BE49-F238E27FC236}">
                <a16:creationId xmlns:a16="http://schemas.microsoft.com/office/drawing/2014/main" id="{7DF391F6-E732-8D20-EAE7-30766FADF77A}"/>
              </a:ext>
            </a:extLst>
          </p:cNvPr>
          <p:cNvGrpSpPr/>
          <p:nvPr/>
        </p:nvGrpSpPr>
        <p:grpSpPr>
          <a:xfrm>
            <a:off x="9125631" y="3323157"/>
            <a:ext cx="1771526" cy="2490914"/>
            <a:chOff x="9097540" y="3263443"/>
            <a:chExt cx="1771526" cy="2490914"/>
          </a:xfrm>
        </p:grpSpPr>
        <p:pic>
          <p:nvPicPr>
            <p:cNvPr id="377" name="Google Shape;377;p15"/>
            <p:cNvPicPr preferRelativeResize="0"/>
            <p:nvPr/>
          </p:nvPicPr>
          <p:blipFill rotWithShape="1">
            <a:blip r:embed="rId9">
              <a:alphaModFix/>
            </a:blip>
            <a:srcRect/>
            <a:stretch/>
          </p:blipFill>
          <p:spPr>
            <a:xfrm>
              <a:off x="9097540" y="3263443"/>
              <a:ext cx="1771526" cy="2487988"/>
            </a:xfrm>
            <a:prstGeom prst="rect">
              <a:avLst/>
            </a:prstGeom>
            <a:noFill/>
            <a:ln>
              <a:noFill/>
            </a:ln>
          </p:spPr>
        </p:pic>
        <p:sp>
          <p:nvSpPr>
            <p:cNvPr id="24" name="TextBox 23">
              <a:extLst>
                <a:ext uri="{FF2B5EF4-FFF2-40B4-BE49-F238E27FC236}">
                  <a16:creationId xmlns:a16="http://schemas.microsoft.com/office/drawing/2014/main" id="{1EDEFD38-A1EE-4875-89FB-30747C47E9D0}"/>
                </a:ext>
              </a:extLst>
            </p:cNvPr>
            <p:cNvSpPr txBox="1"/>
            <p:nvPr/>
          </p:nvSpPr>
          <p:spPr>
            <a:xfrm>
              <a:off x="9097540" y="5477358"/>
              <a:ext cx="1771526"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rtl="1">
                <a:buClrTx/>
                <a:defRPr/>
              </a:pPr>
              <a:r>
                <a:rPr kumimoji="0" lang="ar-SA"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kumimoji="0" lang="en-US"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Antoine Abou Fayad</a:t>
              </a:r>
              <a:endParaRPr lang="ar-SA" sz="1200" b="0" i="0" u="none" strike="noStrike" kern="1200" cap="none" spc="0" normalizeH="0" baseline="0" noProof="0">
                <a:ln>
                  <a:noFill/>
                </a:ln>
                <a:effectLst/>
                <a:uLnTx/>
                <a:uFillTx/>
                <a:latin typeface="Trebuchet MS" panose="020B0703020202090204" pitchFamily="34" charset="0"/>
                <a:cs typeface="Segoe UI"/>
              </a:endParaRPr>
            </a:p>
          </p:txBody>
        </p:sp>
      </p:grpSp>
      <p:sp>
        <p:nvSpPr>
          <p:cNvPr id="8" name="Google Shape;18;p31">
            <a:extLst>
              <a:ext uri="{FF2B5EF4-FFF2-40B4-BE49-F238E27FC236}">
                <a16:creationId xmlns:a16="http://schemas.microsoft.com/office/drawing/2014/main" id="{DB2734AA-37B5-1B0E-463E-7ABD1B3D1F7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10</a:t>
            </a:fld>
            <a:endParaRPr lang="ar-SA" b="1" noProof="0">
              <a:solidFill>
                <a:schemeClr val="tx1">
                  <a:lumMod val="40000"/>
                  <a:lumOff val="6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407" name="Google Shape;407;p16"/>
          <p:cNvSpPr txBox="1"/>
          <p:nvPr/>
        </p:nvSpPr>
        <p:spPr>
          <a:xfrm>
            <a:off x="5723466" y="2909433"/>
            <a:ext cx="5486400" cy="357603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r" rtl="1">
              <a:lnSpc>
                <a:spcPct val="90000"/>
              </a:lnSpc>
              <a:spcBef>
                <a:spcPts val="0"/>
              </a:spcBef>
              <a:spcAft>
                <a:spcPts val="0"/>
              </a:spcAft>
              <a:buClr>
                <a:schemeClr val="accent1"/>
              </a:buClr>
              <a:buSzPts val="2000"/>
              <a:buFont typeface="Trebuchet MS"/>
              <a:buNone/>
            </a:pPr>
            <a:r>
              <a:rPr lang="ar-SA" sz="2000" b="1" noProof="0">
                <a:solidFill>
                  <a:schemeClr val="dk1"/>
                </a:solidFill>
                <a:latin typeface="Trebuchet MS"/>
                <a:ea typeface="Trebuchet MS"/>
                <a:cs typeface="Trebuchet MS"/>
                <a:sym typeface="Trebuchet MS"/>
              </a:rPr>
              <a:t>علامة خطر واحدة أو أكثر:</a:t>
            </a:r>
            <a:endParaRPr lang="ar-SA" noProof="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2000" noProof="0">
                <a:solidFill>
                  <a:schemeClr val="dk1"/>
                </a:solidFill>
                <a:latin typeface="Trebuchet MS"/>
                <a:ea typeface="Trebuchet MS"/>
                <a:cs typeface="Trebuchet MS"/>
                <a:sym typeface="Trebuchet MS"/>
              </a:rPr>
              <a:t>خمول أو فقدان الوعي</a:t>
            </a:r>
            <a:endParaRPr lang="ar-SA" noProof="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2000" noProof="0">
                <a:solidFill>
                  <a:schemeClr val="dk1"/>
                </a:solidFill>
                <a:latin typeface="Trebuchet MS"/>
                <a:ea typeface="Trebuchet MS"/>
                <a:cs typeface="Trebuchet MS"/>
                <a:sym typeface="Trebuchet MS"/>
              </a:rPr>
              <a:t>نبض غائب أو ضعيف</a:t>
            </a:r>
            <a:endParaRPr lang="ar-SA" noProof="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2000" noProof="0">
                <a:solidFill>
                  <a:schemeClr val="dk1"/>
                </a:solidFill>
                <a:latin typeface="Trebuchet MS"/>
                <a:ea typeface="Trebuchet MS"/>
                <a:cs typeface="Trebuchet MS"/>
                <a:sym typeface="Trebuchet MS"/>
              </a:rPr>
              <a:t>ضيق في التنفس</a:t>
            </a:r>
            <a:endParaRPr lang="ar-SA" noProof="0">
              <a:solidFill>
                <a:schemeClr val="dk1"/>
              </a:solidFill>
            </a:endParaRPr>
          </a:p>
          <a:p>
            <a:pPr marL="0" marR="0" lvl="0" indent="0" algn="r" rtl="1">
              <a:lnSpc>
                <a:spcPct val="90000"/>
              </a:lnSpc>
              <a:spcBef>
                <a:spcPts val="1600"/>
              </a:spcBef>
              <a:spcAft>
                <a:spcPts val="0"/>
              </a:spcAft>
              <a:buClr>
                <a:schemeClr val="accent1"/>
              </a:buClr>
              <a:buSzPts val="2000"/>
              <a:buFont typeface="Trebuchet MS"/>
              <a:buNone/>
            </a:pPr>
            <a:r>
              <a:rPr lang="ar-SA" sz="2000" b="1" noProof="0">
                <a:solidFill>
                  <a:schemeClr val="dk1"/>
                </a:solidFill>
                <a:latin typeface="Trebuchet MS"/>
                <a:ea typeface="Trebuchet MS"/>
                <a:cs typeface="Trebuchet MS"/>
                <a:sym typeface="Trebuchet MS"/>
              </a:rPr>
              <a:t>أو اثنتان على الأقل من العلامات التالية:</a:t>
            </a:r>
            <a:endParaRPr lang="ar-SA" noProof="0">
              <a:solidFill>
                <a:schemeClr val="dk1"/>
              </a:solidFill>
            </a:endParaRPr>
          </a:p>
          <a:p>
            <a:pPr marL="342900" marR="0" lvl="0" indent="-342900" algn="r" rtl="1">
              <a:lnSpc>
                <a:spcPct val="90000"/>
              </a:lnSpc>
              <a:spcBef>
                <a:spcPts val="1600"/>
              </a:spcBef>
              <a:spcAft>
                <a:spcPts val="0"/>
              </a:spcAft>
              <a:buClr>
                <a:schemeClr val="accent1"/>
              </a:buClr>
              <a:buSzPts val="2000"/>
              <a:buFont typeface="Arial"/>
              <a:buChar char="•"/>
            </a:pPr>
            <a:r>
              <a:rPr lang="ar-SA" sz="2000" noProof="0">
                <a:solidFill>
                  <a:schemeClr val="dk1"/>
                </a:solidFill>
                <a:latin typeface="Trebuchet MS"/>
                <a:ea typeface="Trebuchet MS"/>
                <a:cs typeface="Trebuchet MS"/>
                <a:sym typeface="Trebuchet MS"/>
              </a:rPr>
              <a:t>عيون غائرة</a:t>
            </a:r>
            <a:endParaRPr lang="ar-SA" noProof="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2000" noProof="0">
                <a:solidFill>
                  <a:schemeClr val="dk1"/>
                </a:solidFill>
                <a:latin typeface="Trebuchet MS"/>
                <a:ea typeface="Trebuchet MS"/>
                <a:cs typeface="Trebuchet MS"/>
                <a:sym typeface="Trebuchet MS"/>
              </a:rPr>
              <a:t>غير قادر على الشرب أو يشرب بشكل ضعيف</a:t>
            </a:r>
            <a:endParaRPr lang="ar-SA" noProof="0">
              <a:solidFill>
                <a:schemeClr val="dk1"/>
              </a:solidFill>
            </a:endParaRPr>
          </a:p>
          <a:p>
            <a:pPr marL="342900" indent="-342900" algn="r" rtl="1">
              <a:lnSpc>
                <a:spcPct val="90000"/>
              </a:lnSpc>
              <a:spcBef>
                <a:spcPts val="1000"/>
              </a:spcBef>
              <a:buClr>
                <a:schemeClr val="accent1"/>
              </a:buClr>
              <a:buSzPts val="2000"/>
              <a:buFont typeface="Arial"/>
              <a:buChar char="•"/>
            </a:pPr>
            <a:r>
              <a:rPr lang="ar-SA" sz="2000">
                <a:solidFill>
                  <a:schemeClr val="dk1"/>
                </a:solidFill>
                <a:latin typeface="Trebuchet MS"/>
                <a:ea typeface="Trebuchet MS"/>
                <a:cs typeface="Trebuchet MS"/>
                <a:sym typeface="Trebuchet MS"/>
              </a:rPr>
              <a:t>تعود طيّة</a:t>
            </a:r>
            <a:r>
              <a:rPr lang="ar-SA" sz="2000" noProof="0">
                <a:solidFill>
                  <a:schemeClr val="dk1"/>
                </a:solidFill>
                <a:latin typeface="Trebuchet MS"/>
                <a:ea typeface="Trebuchet MS"/>
                <a:cs typeface="Trebuchet MS"/>
                <a:sym typeface="Trebuchet MS"/>
              </a:rPr>
              <a:t> الجلد ببطء شديد</a:t>
            </a:r>
            <a:endParaRPr lang="ar-SA" noProof="0">
              <a:solidFill>
                <a:schemeClr val="dk1"/>
              </a:solidFill>
            </a:endParaRPr>
          </a:p>
        </p:txBody>
      </p:sp>
      <p:grpSp>
        <p:nvGrpSpPr>
          <p:cNvPr id="408" name="Google Shape;408;p16"/>
          <p:cNvGrpSpPr/>
          <p:nvPr/>
        </p:nvGrpSpPr>
        <p:grpSpPr>
          <a:xfrm>
            <a:off x="5723466" y="2149261"/>
            <a:ext cx="5486400" cy="878323"/>
            <a:chOff x="783119" y="1750902"/>
            <a:chExt cx="5486400" cy="878323"/>
          </a:xfrm>
        </p:grpSpPr>
        <p:sp>
          <p:nvSpPr>
            <p:cNvPr id="409" name="Google Shape;409;p16"/>
            <p:cNvSpPr txBox="1"/>
            <p:nvPr/>
          </p:nvSpPr>
          <p:spPr>
            <a:xfrm>
              <a:off x="783119" y="1750902"/>
              <a:ext cx="5486400" cy="612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2000" b="1" noProof="0">
                  <a:solidFill>
                    <a:schemeClr val="dk1"/>
                  </a:solidFill>
                  <a:latin typeface="Trebuchet MS"/>
                  <a:ea typeface="Trebuchet MS"/>
                  <a:cs typeface="Trebuchet MS"/>
                  <a:sym typeface="Trebuchet MS"/>
                </a:rPr>
                <a:t>جفاف شديد</a:t>
              </a:r>
              <a:endParaRPr lang="ar-SA" sz="2400" b="1" noProof="0">
                <a:solidFill>
                  <a:schemeClr val="dk1"/>
                </a:solidFill>
                <a:latin typeface="Trebuchet MS"/>
                <a:ea typeface="Trebuchet MS"/>
                <a:cs typeface="Trebuchet MS"/>
                <a:sym typeface="Trebuchet MS"/>
              </a:endParaRPr>
            </a:p>
          </p:txBody>
        </p:sp>
        <p:sp>
          <p:nvSpPr>
            <p:cNvPr id="410" name="Google Shape;410;p16"/>
            <p:cNvSpPr/>
            <p:nvPr/>
          </p:nvSpPr>
          <p:spPr>
            <a:xfrm rot="10800000">
              <a:off x="3301729" y="2343475"/>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grpSp>
        <p:nvGrpSpPr>
          <p:cNvPr id="411" name="Google Shape;411;p16"/>
          <p:cNvGrpSpPr/>
          <p:nvPr/>
        </p:nvGrpSpPr>
        <p:grpSpPr>
          <a:xfrm>
            <a:off x="7934019" y="1238124"/>
            <a:ext cx="1082228" cy="1082228"/>
            <a:chOff x="2718797" y="240712"/>
            <a:chExt cx="1649621" cy="1649621"/>
          </a:xfrm>
        </p:grpSpPr>
        <p:sp>
          <p:nvSpPr>
            <p:cNvPr id="412" name="Google Shape;412;p16"/>
            <p:cNvSpPr/>
            <p:nvPr/>
          </p:nvSpPr>
          <p:spPr>
            <a:xfrm>
              <a:off x="2775395" y="356223"/>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pic>
          <p:nvPicPr>
            <p:cNvPr id="413" name="Google Shape;413;p16"/>
            <p:cNvPicPr preferRelativeResize="0"/>
            <p:nvPr/>
          </p:nvPicPr>
          <p:blipFill rotWithShape="1">
            <a:blip r:embed="rId3">
              <a:alphaModFix/>
            </a:blip>
            <a:srcRect/>
            <a:stretch/>
          </p:blipFill>
          <p:spPr>
            <a:xfrm>
              <a:off x="2718797" y="240712"/>
              <a:ext cx="1649621" cy="1649621"/>
            </a:xfrm>
            <a:prstGeom prst="rect">
              <a:avLst/>
            </a:prstGeom>
            <a:noFill/>
            <a:ln>
              <a:noFill/>
            </a:ln>
          </p:spPr>
        </p:pic>
      </p:grpSp>
      <p:sp>
        <p:nvSpPr>
          <p:cNvPr id="3" name="Google Shape;372;p15">
            <a:extLst>
              <a:ext uri="{FF2B5EF4-FFF2-40B4-BE49-F238E27FC236}">
                <a16:creationId xmlns:a16="http://schemas.microsoft.com/office/drawing/2014/main" id="{62384CEF-1AE0-47FF-12AB-D4641C1540D3}"/>
              </a:ext>
            </a:extLst>
          </p:cNvPr>
          <p:cNvSpPr txBox="1">
            <a:spLocks noGrp="1"/>
          </p:cNvSpPr>
          <p:nvPr>
            <p:ph type="title"/>
          </p:nvPr>
        </p:nvSpPr>
        <p:spPr>
          <a:xfrm>
            <a:off x="5723466" y="239477"/>
            <a:ext cx="5486400" cy="1325563"/>
          </a:xfrm>
          <a:prstGeom prst="rect">
            <a:avLst/>
          </a:prstGeom>
          <a:noFill/>
          <a:ln>
            <a:noFill/>
          </a:ln>
        </p:spPr>
        <p:txBody>
          <a:bodyPr spcFirstLastPara="1" wrap="square" lIns="91425" tIns="45700" rIns="91425" bIns="45700" anchor="ctr" anchorCtr="0">
            <a:normAutofit/>
          </a:bodyPr>
          <a:lstStyle/>
          <a:p>
            <a:pPr rtl="1">
              <a:buSzPts val="4400"/>
            </a:pPr>
            <a:r>
              <a:rPr lang="ar-SA" b="1" noProof="0"/>
              <a:t>جفاف شديد</a:t>
            </a:r>
          </a:p>
        </p:txBody>
      </p:sp>
      <p:pic>
        <p:nvPicPr>
          <p:cNvPr id="6" name="Picture 5" descr="A person lying in a hospital bed  Description automatically generated">
            <a:extLst>
              <a:ext uri="{FF2B5EF4-FFF2-40B4-BE49-F238E27FC236}">
                <a16:creationId xmlns:a16="http://schemas.microsoft.com/office/drawing/2014/main" id="{5A340E87-5F3E-40B7-A69E-E8A09C49522E}"/>
              </a:ext>
            </a:extLst>
          </p:cNvPr>
          <p:cNvPicPr>
            <a:picLocks noChangeAspect="1"/>
          </p:cNvPicPr>
          <p:nvPr/>
        </p:nvPicPr>
        <p:blipFill>
          <a:blip r:embed="rId4"/>
          <a:srcRect b="2792"/>
          <a:stretch/>
        </p:blipFill>
        <p:spPr>
          <a:xfrm>
            <a:off x="-6369" y="12180"/>
            <a:ext cx="4739236" cy="6845820"/>
          </a:xfrm>
          <a:prstGeom prst="rect">
            <a:avLst/>
          </a:prstGeom>
        </p:spPr>
      </p:pic>
      <p:sp>
        <p:nvSpPr>
          <p:cNvPr id="30" name="TextBox 29">
            <a:extLst>
              <a:ext uri="{FF2B5EF4-FFF2-40B4-BE49-F238E27FC236}">
                <a16:creationId xmlns:a16="http://schemas.microsoft.com/office/drawing/2014/main" id="{6A60F903-4576-4803-84DA-AFFF2B16099A}"/>
              </a:ext>
            </a:extLst>
          </p:cNvPr>
          <p:cNvSpPr txBox="1"/>
          <p:nvPr/>
        </p:nvSpPr>
        <p:spPr>
          <a:xfrm>
            <a:off x="-32199" y="6269069"/>
            <a:ext cx="1784799" cy="215444"/>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8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800">
                <a:effectLst/>
                <a:latin typeface="Trebuchet MS" panose="020B0703020202090204" pitchFamily="34" charset="0"/>
                <a:cs typeface="Segoe UI"/>
              </a:rPr>
              <a:t>WHO / Fid Thompson</a:t>
            </a:r>
            <a:endParaRPr lang="en-GB" sz="800" b="0" i="0" u="none" strike="noStrike" kern="1200" cap="none" spc="0" normalizeH="0" baseline="0" noProof="0">
              <a:ln>
                <a:noFill/>
              </a:ln>
              <a:effectLst/>
              <a:uLnTx/>
              <a:uFillTx/>
              <a:latin typeface="Trebuchet MS" panose="020B0703020202090204" pitchFamily="34" charset="0"/>
              <a:cs typeface="Segoe UI"/>
            </a:endParaRPr>
          </a:p>
        </p:txBody>
      </p:sp>
      <p:sp>
        <p:nvSpPr>
          <p:cNvPr id="7" name="Google Shape;18;p31">
            <a:extLst>
              <a:ext uri="{FF2B5EF4-FFF2-40B4-BE49-F238E27FC236}">
                <a16:creationId xmlns:a16="http://schemas.microsoft.com/office/drawing/2014/main" id="{FAA58DC8-A182-F7FA-F9B3-D94BCA376CC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11</a:t>
            </a:fld>
            <a:endParaRPr lang="ar-SA" b="1" noProof="0">
              <a:solidFill>
                <a:schemeClr val="tx1">
                  <a:lumMod val="40000"/>
                  <a:lumOff val="6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838200" y="262530"/>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علاج الكوليرا</a:t>
            </a:r>
          </a:p>
        </p:txBody>
      </p:sp>
      <p:sp>
        <p:nvSpPr>
          <p:cNvPr id="425" name="Google Shape;425;p1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p>
            <a:pPr marL="0" indent="0" rtl="1">
              <a:spcBef>
                <a:spcPts val="0"/>
              </a:spcBef>
            </a:pPr>
            <a:r>
              <a:rPr lang="ar-SA" sz="2200" noProof="0"/>
              <a:t>        </a:t>
            </a:r>
            <a:endParaRPr lang="ar-SA" noProof="0"/>
          </a:p>
        </p:txBody>
      </p:sp>
      <p:sp>
        <p:nvSpPr>
          <p:cNvPr id="426" name="Google Shape;426;p1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SzPts val="2000"/>
              <a:buFont typeface="Trebuchet MS"/>
              <a:buNone/>
            </a:pPr>
            <a:r>
              <a:rPr lang="ar-SA" sz="2000" b="1" noProof="0"/>
              <a:t>الكوليرا، المرض، قابل للعلاج.</a:t>
            </a:r>
            <a:endParaRPr lang="ar-SA" noProof="0"/>
          </a:p>
          <a:p>
            <a:pPr marL="0" lvl="0" indent="0" algn="ctr" rtl="0">
              <a:lnSpc>
                <a:spcPct val="90000"/>
              </a:lnSpc>
              <a:spcBef>
                <a:spcPts val="1000"/>
              </a:spcBef>
              <a:spcAft>
                <a:spcPts val="0"/>
              </a:spcAft>
              <a:buSzPts val="2200"/>
              <a:buFont typeface="Trebuchet MS"/>
              <a:buNone/>
            </a:pPr>
            <a:endParaRPr lang="ar-SA" noProof="0"/>
          </a:p>
        </p:txBody>
      </p:sp>
      <p:sp>
        <p:nvSpPr>
          <p:cNvPr id="427" name="Google Shape;427;p17"/>
          <p:cNvSpPr txBox="1">
            <a:spLocks noGrp="1"/>
          </p:cNvSpPr>
          <p:nvPr>
            <p:ph type="body" idx="3"/>
          </p:nvPr>
        </p:nvSpPr>
        <p:spPr>
          <a:xfrm>
            <a:off x="2061882" y="2840077"/>
            <a:ext cx="3535283"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lgn="r" rtl="1">
              <a:spcBef>
                <a:spcPts val="0"/>
              </a:spcBef>
              <a:buSzPts val="2200"/>
            </a:pPr>
            <a:r>
              <a:rPr lang="ar-SA" noProof="0"/>
              <a:t>خط العلاج الأول هو إعادة </a:t>
            </a:r>
            <a:r>
              <a:rPr lang="ar-SA"/>
              <a:t>الإرواء بمحلول</a:t>
            </a:r>
            <a:r>
              <a:rPr lang="ar-SA" noProof="0"/>
              <a:t> الإماهة الفموي (ORS).</a:t>
            </a:r>
          </a:p>
          <a:p>
            <a:pPr marL="0" lvl="0" indent="0" algn="r" rtl="0">
              <a:lnSpc>
                <a:spcPct val="90000"/>
              </a:lnSpc>
              <a:spcBef>
                <a:spcPts val="1000"/>
              </a:spcBef>
              <a:spcAft>
                <a:spcPts val="0"/>
              </a:spcAft>
              <a:buSzPts val="2200"/>
              <a:buFont typeface="Trebuchet MS"/>
              <a:buNone/>
            </a:pPr>
            <a:endParaRPr lang="ar-SA" noProof="0"/>
          </a:p>
        </p:txBody>
      </p:sp>
      <p:sp>
        <p:nvSpPr>
          <p:cNvPr id="428" name="Google Shape;428;p17"/>
          <p:cNvSpPr txBox="1">
            <a:spLocks noGrp="1"/>
          </p:cNvSpPr>
          <p:nvPr>
            <p:ph type="body" idx="4"/>
          </p:nvPr>
        </p:nvSpPr>
        <p:spPr>
          <a:xfrm>
            <a:off x="6594835" y="2840077"/>
            <a:ext cx="3535282"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lgn="r" rtl="1">
              <a:spcBef>
                <a:spcPts val="0"/>
              </a:spcBef>
              <a:buSzPts val="2200"/>
            </a:pPr>
            <a:r>
              <a:rPr lang="ar-SA" sz="2000" noProof="0"/>
              <a:t>يحتاج المرضى الذين يعانون من الجفاف الشديد إلى سوائل وريديّة ومضادات حيوية.</a:t>
            </a:r>
            <a:endParaRPr lang="ar-SA" noProof="0"/>
          </a:p>
        </p:txBody>
      </p:sp>
      <p:sp>
        <p:nvSpPr>
          <p:cNvPr id="429" name="Google Shape;429;p17"/>
          <p:cNvSpPr/>
          <p:nvPr/>
        </p:nvSpPr>
        <p:spPr>
          <a:xfrm rot="10800000">
            <a:off x="2164836"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430" name="Google Shape;430;p17"/>
          <p:cNvSpPr/>
          <p:nvPr/>
        </p:nvSpPr>
        <p:spPr>
          <a:xfrm rot="10800000">
            <a:off x="6726863"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pic>
        <p:nvPicPr>
          <p:cNvPr id="431" name="Google Shape;431;p17"/>
          <p:cNvPicPr preferRelativeResize="0"/>
          <p:nvPr/>
        </p:nvPicPr>
        <p:blipFill rotWithShape="1">
          <a:blip r:embed="rId3">
            <a:alphaModFix/>
          </a:blip>
          <a:srcRect/>
          <a:stretch/>
        </p:blipFill>
        <p:spPr>
          <a:xfrm>
            <a:off x="3688690" y="3629611"/>
            <a:ext cx="3199534" cy="3017374"/>
          </a:xfrm>
          <a:prstGeom prst="rect">
            <a:avLst/>
          </a:prstGeom>
          <a:noFill/>
          <a:ln>
            <a:noFill/>
          </a:ln>
        </p:spPr>
      </p:pic>
      <p:pic>
        <p:nvPicPr>
          <p:cNvPr id="432" name="Google Shape;432;p17"/>
          <p:cNvPicPr preferRelativeResize="0"/>
          <p:nvPr/>
        </p:nvPicPr>
        <p:blipFill rotWithShape="1">
          <a:blip r:embed="rId4">
            <a:alphaModFix/>
          </a:blip>
          <a:srcRect b="11008"/>
          <a:stretch/>
        </p:blipFill>
        <p:spPr>
          <a:xfrm>
            <a:off x="8136902" y="3101788"/>
            <a:ext cx="4055098" cy="3493682"/>
          </a:xfrm>
          <a:prstGeom prst="rect">
            <a:avLst/>
          </a:prstGeom>
          <a:noFill/>
          <a:ln>
            <a:noFill/>
          </a:ln>
        </p:spPr>
      </p:pic>
      <p:sp>
        <p:nvSpPr>
          <p:cNvPr id="4" name="Google Shape;18;p31">
            <a:extLst>
              <a:ext uri="{FF2B5EF4-FFF2-40B4-BE49-F238E27FC236}">
                <a16:creationId xmlns:a16="http://schemas.microsoft.com/office/drawing/2014/main" id="{7A4FD948-1DCB-81C2-CDEE-34185C23C0E8}"/>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12</a:t>
            </a:fld>
            <a:endParaRPr lang="ar-SA" b="1" noProof="0">
              <a:solidFill>
                <a:schemeClr val="tx1">
                  <a:lumMod val="40000"/>
                  <a:lumOff val="6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0"/>
          <p:cNvSpPr txBox="1">
            <a:spLocks noGrp="1"/>
          </p:cNvSpPr>
          <p:nvPr>
            <p:ph type="title"/>
          </p:nvPr>
        </p:nvSpPr>
        <p:spPr>
          <a:xfrm>
            <a:off x="1585121" y="5046863"/>
            <a:ext cx="6658856" cy="1194909"/>
          </a:xfrm>
          <a:prstGeom prst="rect">
            <a:avLst/>
          </a:prstGeom>
          <a:noFill/>
          <a:ln>
            <a:noFill/>
          </a:ln>
        </p:spPr>
        <p:txBody>
          <a:bodyPr spcFirstLastPara="1" wrap="square" lIns="91425" tIns="45700" rIns="91425" bIns="45700" anchor="ctr" anchorCtr="0">
            <a:normAutofit/>
          </a:bodyPr>
          <a:lstStyle/>
          <a:p>
            <a:pPr rtl="1"/>
            <a:r>
              <a:rPr lang="ar-SA" noProof="0"/>
              <a:t>مقدمة عن فحص الكوليرا</a:t>
            </a:r>
          </a:p>
        </p:txBody>
      </p:sp>
      <p:pic>
        <p:nvPicPr>
          <p:cNvPr id="472" name="Google Shape;472;p20"/>
          <p:cNvPicPr preferRelativeResize="0">
            <a:picLocks noGrp="1"/>
          </p:cNvPicPr>
          <p:nvPr>
            <p:ph type="pic" idx="2"/>
          </p:nvPr>
        </p:nvPicPr>
        <p:blipFill rotWithShape="1">
          <a:blip r:embed="rId3">
            <a:alphaModFix/>
          </a:blip>
          <a:srcRect l="10650" r="10650"/>
          <a:stretch/>
        </p:blipFill>
        <p:spPr>
          <a:xfrm>
            <a:off x="8750674" y="3250351"/>
            <a:ext cx="2449513" cy="299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p:nvPr/>
        </p:nvSpPr>
        <p:spPr>
          <a:xfrm>
            <a:off x="918845" y="1859380"/>
            <a:ext cx="10160100" cy="1569620"/>
          </a:xfrm>
          <a:prstGeom prst="rect">
            <a:avLst/>
          </a:prstGeom>
          <a:noFill/>
          <a:ln>
            <a:noFill/>
          </a:ln>
        </p:spPr>
        <p:txBody>
          <a:bodyPr spcFirstLastPara="1" wrap="square" lIns="91425" tIns="45700" rIns="91425" bIns="45700" anchor="t" anchorCtr="0">
            <a:spAutoFit/>
          </a:bodyPr>
          <a:lstStyle/>
          <a:p>
            <a:pPr marL="457200" lvl="1" algn="ctr" rtl="1"/>
            <a:r>
              <a:rPr lang="ar-SA" sz="3200" noProof="0">
                <a:solidFill>
                  <a:schemeClr val="bg1"/>
                </a:solidFill>
                <a:latin typeface="Trebuchet MS"/>
                <a:ea typeface="Trebuchet MS"/>
                <a:cs typeface="Trebuchet MS"/>
                <a:sym typeface="Trebuchet MS"/>
              </a:rPr>
              <a:t>تم تطوير التوصيات الواردة أدناه من قبل فرقة العمل العالمية لمكافحة الكوليرا (GTFCC) وهي موضحة في
"</a:t>
            </a:r>
            <a:r>
              <a:rPr lang="ar-SA" sz="3200" u="sng" noProof="0">
                <a:solidFill>
                  <a:schemeClr val="bg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المراقبة الصحية العامة للكوليرا</a:t>
            </a:r>
            <a:r>
              <a:rPr lang="ar-SA" sz="3200" noProof="0">
                <a:solidFill>
                  <a:schemeClr val="bg1"/>
                </a:solidFill>
                <a:latin typeface="Trebuchet MS"/>
                <a:ea typeface="Trebuchet MS"/>
                <a:cs typeface="Trebuchet MS"/>
                <a:sym typeface="Trebuchet MS"/>
              </a:rPr>
              <a:t>" .</a:t>
            </a:r>
            <a:endParaRPr lang="ar-SA" sz="3200" noProof="0">
              <a:solidFill>
                <a:schemeClr val="bg1"/>
              </a:solidFill>
            </a:endParaRPr>
          </a:p>
        </p:txBody>
      </p:sp>
      <p:sp>
        <p:nvSpPr>
          <p:cNvPr id="3" name="Google Shape;18;p31">
            <a:extLst>
              <a:ext uri="{FF2B5EF4-FFF2-40B4-BE49-F238E27FC236}">
                <a16:creationId xmlns:a16="http://schemas.microsoft.com/office/drawing/2014/main" id="{A4813AFD-27D2-9FBC-1BC7-487A8C97010F}"/>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14</a:t>
            </a:fld>
            <a:endParaRPr lang="ar-SA" b="1" noProof="0">
              <a:solidFill>
                <a:schemeClr val="tx1">
                  <a:lumMod val="40000"/>
                  <a:lumOff val="60000"/>
                </a:schemeClr>
              </a:solidFill>
            </a:endParaRPr>
          </a:p>
        </p:txBody>
      </p:sp>
      <p:sp>
        <p:nvSpPr>
          <p:cNvPr id="4" name="TextBox 3">
            <a:extLst>
              <a:ext uri="{FF2B5EF4-FFF2-40B4-BE49-F238E27FC236}">
                <a16:creationId xmlns:a16="http://schemas.microsoft.com/office/drawing/2014/main" id="{419BC8A5-D5C0-48E3-19A6-79DAD1DDD552}"/>
              </a:ext>
            </a:extLst>
          </p:cNvPr>
          <p:cNvSpPr txBox="1"/>
          <p:nvPr/>
        </p:nvSpPr>
        <p:spPr>
          <a:xfrm>
            <a:off x="1024746" y="4712170"/>
            <a:ext cx="10142507" cy="866593"/>
          </a:xfrm>
          <a:prstGeom prst="rect">
            <a:avLst/>
          </a:prstGeom>
          <a:noFill/>
        </p:spPr>
        <p:txBody>
          <a:bodyPr wrap="square" lIns="91440" tIns="45720" rIns="91440" bIns="45720" anchor="t">
            <a:noAutofit/>
          </a:bodyPr>
          <a:lstStyle/>
          <a:p>
            <a:pPr marL="457200" lvl="1" algn="ctr" rtl="1"/>
            <a:r>
              <a:rPr lang="ar-SA" sz="2400" i="1" noProof="0">
                <a:solidFill>
                  <a:schemeClr val="bg1"/>
                </a:solidFill>
                <a:latin typeface="Trebuchet MS"/>
                <a:ea typeface="Trebuchet MS"/>
                <a:cs typeface="Trebuchet MS"/>
                <a:sym typeface="Trebuchet MS"/>
              </a:rPr>
              <a:t>قد تختلف استراتيجيات الاختبار المطبقة في بلدك،</a:t>
            </a:r>
            <a:endParaRPr lang="fr-FR" sz="2400" i="1" noProof="0">
              <a:solidFill>
                <a:schemeClr val="bg1"/>
              </a:solidFill>
              <a:latin typeface="Trebuchet MS"/>
              <a:ea typeface="Trebuchet MS"/>
              <a:cs typeface="Trebuchet MS"/>
              <a:sym typeface="Trebuchet MS"/>
            </a:endParaRPr>
          </a:p>
          <a:p>
            <a:pPr marL="457200" lvl="1" algn="ctr" rtl="1"/>
            <a:r>
              <a:rPr lang="ar-SA" sz="2400" i="1" noProof="0">
                <a:solidFill>
                  <a:schemeClr val="bg1"/>
                </a:solidFill>
                <a:latin typeface="Trebuchet MS"/>
                <a:ea typeface="Trebuchet MS"/>
                <a:cs typeface="Trebuchet MS"/>
                <a:sym typeface="Trebuchet MS"/>
              </a:rPr>
              <a:t> تأكد من التحقق من ذلك مع</a:t>
            </a:r>
            <a:r>
              <a:rPr lang="ar-SA" sz="2400" i="1">
                <a:solidFill>
                  <a:schemeClr val="bg1"/>
                </a:solidFill>
                <a:latin typeface="Trebuchet MS"/>
                <a:ea typeface="Trebuchet MS"/>
                <a:cs typeface="Trebuchet MS"/>
                <a:sym typeface="Trebuchet MS"/>
              </a:rPr>
              <a:t> السلطات </a:t>
            </a:r>
            <a:r>
              <a:rPr lang="ar-SA" sz="2400" i="1" noProof="0">
                <a:solidFill>
                  <a:schemeClr val="bg1"/>
                </a:solidFill>
                <a:latin typeface="Trebuchet MS"/>
                <a:ea typeface="Trebuchet MS"/>
                <a:cs typeface="Trebuchet MS"/>
                <a:sym typeface="Trebuchet MS"/>
              </a:rPr>
              <a:t>الصحة المحلية.</a:t>
            </a:r>
            <a:endParaRPr lang="ar-SA" sz="2400" i="1" noProof="0">
              <a:solidFill>
                <a:schemeClr val="bg1"/>
              </a:solidFill>
              <a:latin typeface="Trebuchet MS"/>
              <a:ea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873918" y="265828"/>
            <a:ext cx="10515600" cy="1325563"/>
          </a:xfrm>
          <a:prstGeom prst="rect">
            <a:avLst/>
          </a:prstGeom>
          <a:noFill/>
          <a:ln>
            <a:noFill/>
          </a:ln>
        </p:spPr>
        <p:txBody>
          <a:bodyPr spcFirstLastPara="1" wrap="square" lIns="91425" tIns="45700" rIns="91425" bIns="45700" anchor="ctr" anchorCtr="0">
            <a:normAutofit/>
          </a:bodyPr>
          <a:lstStyle/>
          <a:p>
            <a:pPr rtl="1">
              <a:buSzPts val="4400"/>
            </a:pPr>
            <a:r>
              <a:rPr lang="ar-SA" sz="4200" b="1" noProof="0"/>
              <a:t>لماذا يتم فحص الكوليرا؟</a:t>
            </a:r>
            <a:endParaRPr lang="ar-SA" b="1" noProof="0"/>
          </a:p>
        </p:txBody>
      </p:sp>
      <p:sp>
        <p:nvSpPr>
          <p:cNvPr id="3" name="Google Shape;584;p26">
            <a:extLst>
              <a:ext uri="{FF2B5EF4-FFF2-40B4-BE49-F238E27FC236}">
                <a16:creationId xmlns:a16="http://schemas.microsoft.com/office/drawing/2014/main" id="{C6855313-A2DE-E783-7527-A78C73C5A917}"/>
              </a:ext>
            </a:extLst>
          </p:cNvPr>
          <p:cNvSpPr txBox="1">
            <a:spLocks/>
          </p:cNvSpPr>
          <p:nvPr/>
        </p:nvSpPr>
        <p:spPr>
          <a:xfrm>
            <a:off x="6299199" y="3820912"/>
            <a:ext cx="5086029" cy="1785104"/>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r" rtl="1">
              <a:spcBef>
                <a:spcPts val="0"/>
              </a:spcBef>
            </a:pPr>
            <a:r>
              <a:rPr lang="ar-SA" noProof="0"/>
              <a:t>يجب ألا يعتمد العلاج على نتيجة فحص الكوليرا المخبري.</a:t>
            </a:r>
          </a:p>
          <a:p>
            <a:pPr marL="0" indent="0" algn="r" rtl="1"/>
            <a:r>
              <a:rPr lang="ar-SA" noProof="0"/>
              <a:t>يجب أن يعتمد العلاج 
على مستوى جفاف المريض.</a:t>
            </a:r>
          </a:p>
        </p:txBody>
      </p:sp>
      <p:sp>
        <p:nvSpPr>
          <p:cNvPr id="7" name="Google Shape;599;p26">
            <a:extLst>
              <a:ext uri="{FF2B5EF4-FFF2-40B4-BE49-F238E27FC236}">
                <a16:creationId xmlns:a16="http://schemas.microsoft.com/office/drawing/2014/main" id="{3B5A1145-ACAE-8399-F14D-006364E539AB}"/>
              </a:ext>
            </a:extLst>
          </p:cNvPr>
          <p:cNvSpPr/>
          <p:nvPr/>
        </p:nvSpPr>
        <p:spPr>
          <a:xfrm>
            <a:off x="6096000" y="1785509"/>
            <a:ext cx="5501318" cy="4004531"/>
          </a:xfrm>
          <a:prstGeom prst="rect">
            <a:avLst/>
          </a:prstGeom>
          <a:noFill/>
          <a:ln w="9525" cap="flat" cmpd="sng">
            <a:solidFill>
              <a:schemeClr val="dk1"/>
            </a:solidFill>
            <a:prstDash val="solid"/>
            <a:miter lim="800000"/>
            <a:headEnd type="none" w="sm" len="sm"/>
            <a:tailEnd type="none" w="sm" len="sm"/>
          </a:ln>
        </p:spPr>
        <p:txBody>
          <a:bodyPr spcFirstLastPara="1" wrap="square" lIns="108000" tIns="144000" rIns="108000" bIns="45700" anchor="t" anchorCtr="0">
            <a:noAutofit/>
          </a:bodyPr>
          <a:lstStyle/>
          <a:p>
            <a:pPr algn="r" rtl="1"/>
            <a:r>
              <a:rPr lang="ar-SA" sz="2200" noProof="0">
                <a:solidFill>
                  <a:schemeClr val="dk1"/>
                </a:solidFill>
                <a:latin typeface="Trebuchet MS"/>
                <a:ea typeface="Trebuchet MS"/>
                <a:cs typeface="Trebuchet MS"/>
                <a:sym typeface="Trebuchet MS"/>
              </a:rPr>
              <a:t>لا يتم إجراء الاختبارات</a:t>
            </a:r>
            <a:r>
              <a:rPr lang="ar-SA" sz="2200">
                <a:solidFill>
                  <a:schemeClr val="dk1"/>
                </a:solidFill>
                <a:latin typeface="Trebuchet MS"/>
                <a:ea typeface="Trebuchet MS"/>
                <a:cs typeface="Trebuchet MS"/>
                <a:sym typeface="Trebuchet MS"/>
              </a:rPr>
              <a:t> لإخطار المعالجة </a:t>
            </a:r>
            <a:r>
              <a:rPr lang="ar-SA" sz="2200" noProof="0">
                <a:solidFill>
                  <a:schemeClr val="dk1"/>
                </a:solidFill>
                <a:latin typeface="Trebuchet MS"/>
                <a:ea typeface="Trebuchet MS"/>
                <a:cs typeface="Trebuchet MS"/>
                <a:sym typeface="Trebuchet MS"/>
              </a:rPr>
              <a:t>السريرية للحالات </a:t>
            </a:r>
            <a:r>
              <a:rPr lang="ar-SA" sz="2200">
                <a:solidFill>
                  <a:schemeClr val="dk1"/>
                </a:solidFill>
                <a:latin typeface="Trebuchet MS"/>
                <a:ea typeface="Trebuchet MS"/>
                <a:cs typeface="Trebuchet MS"/>
                <a:sym typeface="Trebuchet MS"/>
              </a:rPr>
              <a:t> </a:t>
            </a:r>
            <a:r>
              <a:rPr lang="ar-SA" sz="2200" noProof="0">
                <a:solidFill>
                  <a:schemeClr val="dk1"/>
                </a:solidFill>
                <a:latin typeface="Trebuchet MS"/>
                <a:ea typeface="Trebuchet MS"/>
                <a:cs typeface="Trebuchet MS"/>
                <a:sym typeface="Trebuchet MS"/>
              </a:rPr>
              <a:t>
أي أن النتائج الإيجابية/السلبية لا تغير بروتوكول العلاج</a:t>
            </a:r>
            <a:endParaRPr lang="ar-SA" sz="2400" noProof="0">
              <a:solidFill>
                <a:schemeClr val="dk1"/>
              </a:solidFill>
            </a:endParaRPr>
          </a:p>
        </p:txBody>
      </p:sp>
      <p:sp>
        <p:nvSpPr>
          <p:cNvPr id="12" name="Google Shape;580;p26">
            <a:extLst>
              <a:ext uri="{FF2B5EF4-FFF2-40B4-BE49-F238E27FC236}">
                <a16:creationId xmlns:a16="http://schemas.microsoft.com/office/drawing/2014/main" id="{9252A2C2-98AF-9F01-EAFB-33C2E09096C1}"/>
              </a:ext>
            </a:extLst>
          </p:cNvPr>
          <p:cNvSpPr/>
          <p:nvPr/>
        </p:nvSpPr>
        <p:spPr>
          <a:xfrm>
            <a:off x="6394920" y="4546076"/>
            <a:ext cx="1992836" cy="199283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4" name="Google Shape;581;p26">
            <a:extLst>
              <a:ext uri="{FF2B5EF4-FFF2-40B4-BE49-F238E27FC236}">
                <a16:creationId xmlns:a16="http://schemas.microsoft.com/office/drawing/2014/main" id="{A69B71D2-4DFA-FBCF-17CB-278F40B6CC6A}"/>
              </a:ext>
            </a:extLst>
          </p:cNvPr>
          <p:cNvSpPr txBox="1">
            <a:spLocks noGrp="1"/>
          </p:cNvSpPr>
          <p:nvPr>
            <p:ph type="body" idx="1"/>
          </p:nvPr>
        </p:nvSpPr>
        <p:spPr>
          <a:xfrm>
            <a:off x="6972238" y="4380318"/>
            <a:ext cx="838200" cy="1804988"/>
          </a:xfrm>
          <a:prstGeom prst="rect">
            <a:avLst/>
          </a:prstGeom>
          <a:noFill/>
          <a:ln>
            <a:noFill/>
          </a:ln>
        </p:spPr>
        <p:txBody>
          <a:bodyPr spcFirstLastPara="1" wrap="square" lIns="91425" tIns="45700" rIns="91425" bIns="45700" anchor="t" anchorCtr="0">
            <a:noAutofit/>
          </a:bodyPr>
          <a:lstStyle/>
          <a:p>
            <a:pPr marL="0" lvl="0" indent="0" algn="l" rtl="1">
              <a:lnSpc>
                <a:spcPct val="90000"/>
              </a:lnSpc>
              <a:spcBef>
                <a:spcPts val="0"/>
              </a:spcBef>
              <a:spcAft>
                <a:spcPts val="0"/>
              </a:spcAft>
              <a:buSzPts val="15000"/>
              <a:buFont typeface="Trebuchet MS"/>
              <a:buNone/>
            </a:pPr>
            <a:r>
              <a:rPr lang="ar-SA" sz="15000" noProof="0"/>
              <a:t>؟</a:t>
            </a:r>
            <a:endParaRPr lang="ar-SA" noProof="0"/>
          </a:p>
        </p:txBody>
      </p:sp>
      <p:sp>
        <p:nvSpPr>
          <p:cNvPr id="17" name="Google Shape;582;p26">
            <a:extLst>
              <a:ext uri="{FF2B5EF4-FFF2-40B4-BE49-F238E27FC236}">
                <a16:creationId xmlns:a16="http://schemas.microsoft.com/office/drawing/2014/main" id="{6D1FE492-788E-1004-DE94-86CE8B84686B}"/>
              </a:ext>
            </a:extLst>
          </p:cNvPr>
          <p:cNvSpPr txBox="1">
            <a:spLocks noGrp="1"/>
          </p:cNvSpPr>
          <p:nvPr>
            <p:ph type="body" idx="3"/>
          </p:nvPr>
        </p:nvSpPr>
        <p:spPr>
          <a:xfrm>
            <a:off x="6408798" y="5837618"/>
            <a:ext cx="1978958" cy="655608"/>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SzPts val="2800"/>
              <a:buFont typeface="Trebuchet MS"/>
              <a:buNone/>
            </a:pPr>
            <a:r>
              <a:rPr lang="ar-SA" sz="2400" b="1" noProof="0"/>
              <a:t>لماذا الاختبار</a:t>
            </a:r>
          </a:p>
        </p:txBody>
      </p:sp>
      <p:sp>
        <p:nvSpPr>
          <p:cNvPr id="11" name="Google Shape;18;p31">
            <a:extLst>
              <a:ext uri="{FF2B5EF4-FFF2-40B4-BE49-F238E27FC236}">
                <a16:creationId xmlns:a16="http://schemas.microsoft.com/office/drawing/2014/main" id="{76D4F7E3-CC11-93B3-4CEC-5EDCEBE93300}"/>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15</a:t>
            </a:fld>
            <a:endParaRPr lang="ar-SA" b="1" noProof="0">
              <a:solidFill>
                <a:schemeClr val="tx1">
                  <a:lumMod val="40000"/>
                  <a:lumOff val="60000"/>
                </a:schemeClr>
              </a:solidFill>
            </a:endParaRPr>
          </a:p>
        </p:txBody>
      </p:sp>
      <p:grpSp>
        <p:nvGrpSpPr>
          <p:cNvPr id="13" name="Group 12">
            <a:extLst>
              <a:ext uri="{FF2B5EF4-FFF2-40B4-BE49-F238E27FC236}">
                <a16:creationId xmlns:a16="http://schemas.microsoft.com/office/drawing/2014/main" id="{D11FEBF1-008F-F12F-DFDC-6F43E53F4846}"/>
              </a:ext>
            </a:extLst>
          </p:cNvPr>
          <p:cNvGrpSpPr/>
          <p:nvPr/>
        </p:nvGrpSpPr>
        <p:grpSpPr>
          <a:xfrm>
            <a:off x="582392" y="2867057"/>
            <a:ext cx="5035651" cy="648000"/>
            <a:chOff x="2945597" y="1941851"/>
            <a:chExt cx="5035651" cy="649216"/>
          </a:xfrm>
        </p:grpSpPr>
        <p:sp>
          <p:nvSpPr>
            <p:cNvPr id="15" name="TextBox 14">
              <a:extLst>
                <a:ext uri="{FF2B5EF4-FFF2-40B4-BE49-F238E27FC236}">
                  <a16:creationId xmlns:a16="http://schemas.microsoft.com/office/drawing/2014/main" id="{206E6475-99AE-1112-6F14-EADA083D3783}"/>
                </a:ext>
              </a:extLst>
            </p:cNvPr>
            <p:cNvSpPr txBox="1"/>
            <p:nvPr/>
          </p:nvSpPr>
          <p:spPr>
            <a:xfrm>
              <a:off x="3175586" y="1941851"/>
              <a:ext cx="4805662" cy="649216"/>
            </a:xfrm>
            <a:prstGeom prst="rect">
              <a:avLst/>
            </a:prstGeom>
            <a:noFill/>
            <a:ln w="9525">
              <a:solidFill>
                <a:schemeClr val="tx1"/>
              </a:solidFill>
            </a:ln>
          </p:spPr>
          <p:txBody>
            <a:bodyPr wrap="square" lIns="0" tIns="45720" rIns="91440" bIns="45720" rtlCol="0" anchor="ctr" anchorCtr="0">
              <a:noAutofit/>
            </a:bodyPr>
            <a:lstStyle/>
            <a:p>
              <a:pPr marL="360000" algn="r" rtl="1">
                <a:buClr>
                  <a:schemeClr val="accent3"/>
                </a:buClr>
              </a:pPr>
              <a:r>
                <a:rPr lang="ar-SA" sz="2400">
                  <a:solidFill>
                    <a:schemeClr val="dk1"/>
                  </a:solidFill>
                  <a:latin typeface="Trebuchet MS"/>
                  <a:sym typeface="Trebuchet MS"/>
                </a:rPr>
                <a:t>تحديد حالة مشتبه في إصابتها بالكوليرا</a:t>
              </a:r>
              <a:endParaRPr lang="ar-SA" sz="2400">
                <a:solidFill>
                  <a:schemeClr val="dk1"/>
                </a:solidFill>
                <a:latin typeface="Trebuchet MS"/>
              </a:endParaRPr>
            </a:p>
          </p:txBody>
        </p:sp>
        <p:sp>
          <p:nvSpPr>
            <p:cNvPr id="18" name="Oval 17">
              <a:extLst>
                <a:ext uri="{FF2B5EF4-FFF2-40B4-BE49-F238E27FC236}">
                  <a16:creationId xmlns:a16="http://schemas.microsoft.com/office/drawing/2014/main" id="{B9328016-8A5B-673B-0EA6-78FA7BDA6A3C}"/>
                </a:ext>
              </a:extLst>
            </p:cNvPr>
            <p:cNvSpPr/>
            <p:nvPr/>
          </p:nvSpPr>
          <p:spPr>
            <a:xfrm>
              <a:off x="2945597" y="2080548"/>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a:rPr>
                <a:t>2</a:t>
              </a:r>
              <a:endParaRPr lang="ar-SA" b="1" noProof="0">
                <a:latin typeface="Trebuchet MS" panose="020B0703020202090204" pitchFamily="34" charset="0"/>
              </a:endParaRPr>
            </a:p>
          </p:txBody>
        </p:sp>
      </p:grpSp>
      <p:grpSp>
        <p:nvGrpSpPr>
          <p:cNvPr id="19" name="Group 18">
            <a:extLst>
              <a:ext uri="{FF2B5EF4-FFF2-40B4-BE49-F238E27FC236}">
                <a16:creationId xmlns:a16="http://schemas.microsoft.com/office/drawing/2014/main" id="{AD7586BC-C3C5-740D-CE43-B35FA9D56E79}"/>
              </a:ext>
            </a:extLst>
          </p:cNvPr>
          <p:cNvGrpSpPr/>
          <p:nvPr/>
        </p:nvGrpSpPr>
        <p:grpSpPr>
          <a:xfrm>
            <a:off x="582390" y="1708450"/>
            <a:ext cx="5035650" cy="648000"/>
            <a:chOff x="2945597" y="2699641"/>
            <a:chExt cx="5035650" cy="648000"/>
          </a:xfrm>
        </p:grpSpPr>
        <p:sp>
          <p:nvSpPr>
            <p:cNvPr id="20" name="TextBox 19">
              <a:extLst>
                <a:ext uri="{FF2B5EF4-FFF2-40B4-BE49-F238E27FC236}">
                  <a16:creationId xmlns:a16="http://schemas.microsoft.com/office/drawing/2014/main" id="{A8F7C05B-D65F-B866-A45F-FF61FE5AFFE6}"/>
                </a:ext>
              </a:extLst>
            </p:cNvPr>
            <p:cNvSpPr txBox="1"/>
            <p:nvPr/>
          </p:nvSpPr>
          <p:spPr>
            <a:xfrm>
              <a:off x="3175585" y="2699641"/>
              <a:ext cx="4805662" cy="648000"/>
            </a:xfrm>
            <a:prstGeom prst="rect">
              <a:avLst/>
            </a:prstGeom>
            <a:noFill/>
            <a:ln w="9525">
              <a:solidFill>
                <a:schemeClr val="tx1"/>
              </a:solidFill>
            </a:ln>
          </p:spPr>
          <p:txBody>
            <a:bodyPr wrap="square" lIns="0" tIns="45720" rIns="91440" bIns="45720" anchor="ctr" anchorCtr="0">
              <a:noAutofit/>
            </a:bodyPr>
            <a:lstStyle/>
            <a:p>
              <a:pPr marL="359410" algn="r" rtl="1">
                <a:buClr>
                  <a:schemeClr val="accent3"/>
                </a:buClr>
              </a:pPr>
              <a:r>
                <a:rPr lang="ar-SA" sz="2400" noProof="0">
                  <a:solidFill>
                    <a:schemeClr val="dk1"/>
                  </a:solidFill>
                  <a:latin typeface="Trebuchet MS"/>
                  <a:sym typeface="Trebuchet MS"/>
                </a:rPr>
                <a:t>علاج المريض</a:t>
              </a:r>
              <a:endParaRPr lang="ar-SA" sz="2400" noProof="0">
                <a:solidFill>
                  <a:schemeClr val="dk1"/>
                </a:solidFill>
                <a:latin typeface="Trebuchet MS"/>
              </a:endParaRPr>
            </a:p>
          </p:txBody>
        </p:sp>
        <p:sp>
          <p:nvSpPr>
            <p:cNvPr id="21" name="Oval 20">
              <a:extLst>
                <a:ext uri="{FF2B5EF4-FFF2-40B4-BE49-F238E27FC236}">
                  <a16:creationId xmlns:a16="http://schemas.microsoft.com/office/drawing/2014/main" id="{DCF485CF-8CBB-CB43-866D-022E524EE2F1}"/>
                </a:ext>
              </a:extLst>
            </p:cNvPr>
            <p:cNvSpPr/>
            <p:nvPr/>
          </p:nvSpPr>
          <p:spPr>
            <a:xfrm>
              <a:off x="2945597" y="2819933"/>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panose="020B0703020202090204" pitchFamily="34" charset="0"/>
                </a:rPr>
                <a:t>1</a:t>
              </a:r>
            </a:p>
          </p:txBody>
        </p:sp>
      </p:grpSp>
      <p:grpSp>
        <p:nvGrpSpPr>
          <p:cNvPr id="22" name="Group 21">
            <a:extLst>
              <a:ext uri="{FF2B5EF4-FFF2-40B4-BE49-F238E27FC236}">
                <a16:creationId xmlns:a16="http://schemas.microsoft.com/office/drawing/2014/main" id="{E6600B90-F6D0-02A7-300D-ED32348052A6}"/>
              </a:ext>
            </a:extLst>
          </p:cNvPr>
          <p:cNvGrpSpPr/>
          <p:nvPr/>
        </p:nvGrpSpPr>
        <p:grpSpPr>
          <a:xfrm>
            <a:off x="594681" y="3966551"/>
            <a:ext cx="5052977" cy="648000"/>
            <a:chOff x="2945597" y="3429402"/>
            <a:chExt cx="5052977" cy="648000"/>
          </a:xfrm>
        </p:grpSpPr>
        <p:sp>
          <p:nvSpPr>
            <p:cNvPr id="23" name="TextBox 22">
              <a:extLst>
                <a:ext uri="{FF2B5EF4-FFF2-40B4-BE49-F238E27FC236}">
                  <a16:creationId xmlns:a16="http://schemas.microsoft.com/office/drawing/2014/main" id="{434BF50D-8156-6413-7DAC-C5E3AF43A094}"/>
                </a:ext>
              </a:extLst>
            </p:cNvPr>
            <p:cNvSpPr txBox="1"/>
            <p:nvPr/>
          </p:nvSpPr>
          <p:spPr>
            <a:xfrm>
              <a:off x="3175585" y="3429402"/>
              <a:ext cx="4822989" cy="648000"/>
            </a:xfrm>
            <a:prstGeom prst="rect">
              <a:avLst/>
            </a:prstGeom>
            <a:noFill/>
            <a:ln w="9525">
              <a:solidFill>
                <a:schemeClr val="tx1"/>
              </a:solidFill>
            </a:ln>
          </p:spPr>
          <p:txBody>
            <a:bodyPr wrap="square" lIns="0" anchor="ctr" anchorCtr="0">
              <a:noAutofit/>
            </a:bodyPr>
            <a:lstStyle/>
            <a:p>
              <a:pPr marL="360000" algn="r" rtl="1">
                <a:buClr>
                  <a:schemeClr val="accent3"/>
                </a:buClr>
              </a:pPr>
              <a:r>
                <a:rPr lang="ar-SA" sz="2400" noProof="0">
                  <a:solidFill>
                    <a:schemeClr val="dk1"/>
                  </a:solidFill>
                  <a:latin typeface="Trebuchet MS"/>
                </a:rPr>
                <a:t>فحص الكوليرا</a:t>
              </a:r>
            </a:p>
          </p:txBody>
        </p:sp>
        <p:sp>
          <p:nvSpPr>
            <p:cNvPr id="24" name="Oval 23">
              <a:extLst>
                <a:ext uri="{FF2B5EF4-FFF2-40B4-BE49-F238E27FC236}">
                  <a16:creationId xmlns:a16="http://schemas.microsoft.com/office/drawing/2014/main" id="{48B3120C-C40A-AE7B-5F66-B6DB5C9EEF10}"/>
                </a:ext>
              </a:extLst>
            </p:cNvPr>
            <p:cNvSpPr/>
            <p:nvPr/>
          </p:nvSpPr>
          <p:spPr>
            <a:xfrm>
              <a:off x="2945597" y="3530249"/>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3</a:t>
              </a:r>
            </a:p>
          </p:txBody>
        </p:sp>
      </p:grpSp>
      <p:grpSp>
        <p:nvGrpSpPr>
          <p:cNvPr id="25" name="Group 24">
            <a:extLst>
              <a:ext uri="{FF2B5EF4-FFF2-40B4-BE49-F238E27FC236}">
                <a16:creationId xmlns:a16="http://schemas.microsoft.com/office/drawing/2014/main" id="{9A3FF397-4C2B-4513-5289-3432434AB83A}"/>
              </a:ext>
            </a:extLst>
          </p:cNvPr>
          <p:cNvGrpSpPr/>
          <p:nvPr/>
        </p:nvGrpSpPr>
        <p:grpSpPr>
          <a:xfrm>
            <a:off x="577355" y="5057073"/>
            <a:ext cx="5052405" cy="648000"/>
            <a:chOff x="2945597" y="4219304"/>
            <a:chExt cx="5052405" cy="648000"/>
          </a:xfrm>
        </p:grpSpPr>
        <p:sp>
          <p:nvSpPr>
            <p:cNvPr id="26" name="TextBox 25">
              <a:extLst>
                <a:ext uri="{FF2B5EF4-FFF2-40B4-BE49-F238E27FC236}">
                  <a16:creationId xmlns:a16="http://schemas.microsoft.com/office/drawing/2014/main" id="{211606B9-83FB-A18D-2705-C90489D1C289}"/>
                </a:ext>
              </a:extLst>
            </p:cNvPr>
            <p:cNvSpPr txBox="1"/>
            <p:nvPr/>
          </p:nvSpPr>
          <p:spPr>
            <a:xfrm>
              <a:off x="3175013" y="4219304"/>
              <a:ext cx="4822989" cy="648000"/>
            </a:xfrm>
            <a:prstGeom prst="rect">
              <a:avLst/>
            </a:prstGeom>
            <a:noFill/>
            <a:ln w="9525">
              <a:solidFill>
                <a:schemeClr val="tx1"/>
              </a:solidFill>
            </a:ln>
          </p:spPr>
          <p:txBody>
            <a:bodyPr wrap="square" lIns="0" anchor="ctr" anchorCtr="0">
              <a:noAutofit/>
            </a:bodyPr>
            <a:lstStyle/>
            <a:p>
              <a:pPr marL="360000" lvl="0" indent="0" algn="r" rtl="1">
                <a:buClr>
                  <a:schemeClr val="accent3"/>
                </a:buClr>
                <a:buFont typeface="Arial"/>
                <a:buNone/>
              </a:pPr>
              <a:r>
                <a:rPr lang="ar-SA" sz="2400" noProof="0">
                  <a:solidFill>
                    <a:schemeClr val="dk1"/>
                  </a:solidFill>
                  <a:latin typeface="Trebuchet MS"/>
                  <a:sym typeface="Trebuchet MS"/>
                </a:rPr>
                <a:t>التوثيق والإبلاغ</a:t>
              </a:r>
              <a:endParaRPr lang="ar-SA" sz="2400" noProof="0">
                <a:solidFill>
                  <a:schemeClr val="dk1"/>
                </a:solidFill>
                <a:latin typeface="Trebuchet MS"/>
              </a:endParaRPr>
            </a:p>
          </p:txBody>
        </p:sp>
        <p:sp>
          <p:nvSpPr>
            <p:cNvPr id="27" name="Oval 26">
              <a:extLst>
                <a:ext uri="{FF2B5EF4-FFF2-40B4-BE49-F238E27FC236}">
                  <a16:creationId xmlns:a16="http://schemas.microsoft.com/office/drawing/2014/main" id="{B543C2DE-931F-0941-254E-2C47FBDA8A7D}"/>
                </a:ext>
              </a:extLst>
            </p:cNvPr>
            <p:cNvSpPr/>
            <p:nvPr/>
          </p:nvSpPr>
          <p:spPr>
            <a:xfrm>
              <a:off x="2945597" y="4330586"/>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5464862" y="192827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177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12" grpId="0" animBg="1"/>
      <p:bldP spid="14" grpId="0" build="p"/>
      <p:bldP spid="14" grpId="1" build="p"/>
      <p:bldP spid="17" grpId="0" build="p"/>
      <p:bldP spid="17" grpId="1" build="p"/>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3" name="Oval 2">
            <a:extLst>
              <a:ext uri="{FF2B5EF4-FFF2-40B4-BE49-F238E27FC236}">
                <a16:creationId xmlns:a16="http://schemas.microsoft.com/office/drawing/2014/main" id="{3C165682-F844-DD8F-7E11-E4F535A0E836}"/>
              </a:ext>
            </a:extLst>
          </p:cNvPr>
          <p:cNvSpPr/>
          <p:nvPr/>
        </p:nvSpPr>
        <p:spPr>
          <a:xfrm>
            <a:off x="1142149" y="2444320"/>
            <a:ext cx="4094863" cy="40948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pPr rtl="1">
              <a:buSzPts val="4000"/>
            </a:pPr>
            <a:r>
              <a:rPr lang="ar-SA" sz="4000" b="1" noProof="0"/>
              <a:t>الفحص من أجل </a:t>
            </a:r>
            <a:r>
              <a:rPr lang="ar-SA" sz="4000" b="1"/>
              <a:t>الترصد وليس</a:t>
            </a:r>
            <a:r>
              <a:rPr lang="ar-SA" sz="4000" b="1" noProof="0"/>
              <a:t> من أجل </a:t>
            </a:r>
            <a:r>
              <a:rPr lang="ar-SA" sz="4000" b="1"/>
              <a:t>المعالجة</a:t>
            </a:r>
            <a:r>
              <a:rPr lang="ar-SA" sz="4000" b="1" noProof="0"/>
              <a:t> السريرية</a:t>
            </a:r>
          </a:p>
        </p:txBody>
      </p:sp>
      <p:sp>
        <p:nvSpPr>
          <p:cNvPr id="606" name="Google Shape;606;p27"/>
          <p:cNvSpPr txBox="1">
            <a:spLocks noGrp="1"/>
          </p:cNvSpPr>
          <p:nvPr>
            <p:ph type="body" idx="1"/>
          </p:nvPr>
        </p:nvSpPr>
        <p:spPr>
          <a:xfrm>
            <a:off x="627739" y="2686765"/>
            <a:ext cx="5121128" cy="786166"/>
          </a:xfrm>
          <a:prstGeom prst="rect">
            <a:avLst/>
          </a:prstGeom>
          <a:solidFill>
            <a:schemeClr val="accent5"/>
          </a:solid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2200" b="1" noProof="0">
                <a:latin typeface="Trebuchet MS"/>
                <a:ea typeface="Trebuchet MS"/>
                <a:cs typeface="Trebuchet MS"/>
                <a:sym typeface="Trebuchet MS"/>
              </a:rPr>
              <a:t>لا يوجد تفشٍ مؤكد
لا يوجد تفشٍ محتمل</a:t>
            </a:r>
            <a:endParaRPr lang="ar-SA" noProof="0"/>
          </a:p>
        </p:txBody>
      </p:sp>
      <p:sp>
        <p:nvSpPr>
          <p:cNvPr id="607" name="Google Shape;607;p27"/>
          <p:cNvSpPr txBox="1">
            <a:spLocks noGrp="1"/>
          </p:cNvSpPr>
          <p:nvPr>
            <p:ph type="body" idx="3"/>
          </p:nvPr>
        </p:nvSpPr>
        <p:spPr>
          <a:xfrm>
            <a:off x="627738" y="3619593"/>
            <a:ext cx="5121128" cy="236634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gn="r" rtl="1">
              <a:spcBef>
                <a:spcPts val="0"/>
              </a:spcBef>
              <a:buSzPts val="2000"/>
              <a:buFont typeface="Arial" panose="020B0604020202020204" pitchFamily="34" charset="0"/>
              <a:buChar char="•"/>
            </a:pPr>
            <a:r>
              <a:rPr lang="ar-SA" sz="1800" noProof="0">
                <a:solidFill>
                  <a:schemeClr val="tx1"/>
                </a:solidFill>
              </a:rPr>
              <a:t>العثور على الحالة الأولى في أقرب وقت ممكن</a:t>
            </a:r>
            <a:endParaRPr lang="en-US">
              <a:solidFill>
                <a:schemeClr val="tx1"/>
              </a:solidFill>
            </a:endParaRPr>
          </a:p>
          <a:p>
            <a:pPr marL="342900" indent="-342900" algn="r">
              <a:spcBef>
                <a:spcPts val="0"/>
              </a:spcBef>
              <a:buSzPts val="2000"/>
              <a:buFont typeface="Arial"/>
              <a:buChar char="•"/>
            </a:pPr>
            <a:endParaRPr lang="ar-SA" sz="2000" noProof="0">
              <a:solidFill>
                <a:schemeClr val="tx1"/>
              </a:solidFill>
            </a:endParaRPr>
          </a:p>
          <a:p>
            <a:pPr marL="342900" indent="-342900" algn="r" rtl="1">
              <a:spcBef>
                <a:spcPts val="0"/>
              </a:spcBef>
              <a:buSzPts val="2000"/>
              <a:buFont typeface="Arial"/>
              <a:buChar char="•"/>
            </a:pPr>
            <a:r>
              <a:rPr lang="ar-SA" sz="1800" noProof="0">
                <a:solidFill>
                  <a:schemeClr val="tx1"/>
                </a:solidFill>
              </a:rPr>
              <a:t>تأكيد الحالات، والكشف عن تفشي الكوليرا المحتمل، وإعلان تفشي المرض</a:t>
            </a:r>
            <a:endParaRPr lang="ar-SA" noProof="0">
              <a:solidFill>
                <a:schemeClr val="tx1"/>
              </a:solidFill>
            </a:endParaRPr>
          </a:p>
          <a:p>
            <a:pPr marL="342900" indent="-342900" algn="r" rtl="1">
              <a:buSzPts val="2000"/>
              <a:buFont typeface="Arial"/>
              <a:buChar char="•"/>
            </a:pPr>
            <a:r>
              <a:rPr lang="ar-SA" sz="1800" noProof="0"/>
              <a:t>التدخل المبكر لوقف انتشار المرض (لقاح الكوليرا </a:t>
            </a:r>
            <a:r>
              <a:rPr lang="ar-SA" sz="1800"/>
              <a:t>الفموي</a:t>
            </a:r>
            <a:r>
              <a:rPr lang="ar-SA" sz="1800" noProof="0"/>
              <a:t>، </a:t>
            </a:r>
            <a:r>
              <a:rPr lang="ar-SA" sz="1800"/>
              <a:t>و المياه و الصرف </a:t>
            </a:r>
            <a:r>
              <a:rPr lang="ar-SA" sz="1800" noProof="0"/>
              <a:t>الصحي والنظافة العامة، إلخ)</a:t>
            </a:r>
            <a:endParaRPr lang="ar-SA" noProof="0"/>
          </a:p>
        </p:txBody>
      </p:sp>
      <p:sp>
        <p:nvSpPr>
          <p:cNvPr id="2" name="Oval 1">
            <a:extLst>
              <a:ext uri="{FF2B5EF4-FFF2-40B4-BE49-F238E27FC236}">
                <a16:creationId xmlns:a16="http://schemas.microsoft.com/office/drawing/2014/main" id="{89AA46E2-24C6-B0AB-108D-B15297C85F13}"/>
              </a:ext>
            </a:extLst>
          </p:cNvPr>
          <p:cNvSpPr/>
          <p:nvPr/>
        </p:nvSpPr>
        <p:spPr>
          <a:xfrm>
            <a:off x="6893436" y="2444321"/>
            <a:ext cx="4094863" cy="4094863"/>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12" name="Google Shape;612;p27"/>
          <p:cNvSpPr txBox="1"/>
          <p:nvPr/>
        </p:nvSpPr>
        <p:spPr>
          <a:xfrm>
            <a:off x="6469739" y="3619594"/>
            <a:ext cx="5121128" cy="236634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marR="0" lvl="0" indent="-342900" algn="r" rtl="1">
              <a:lnSpc>
                <a:spcPct val="90000"/>
              </a:lnSpc>
              <a:spcBef>
                <a:spcPts val="0"/>
              </a:spcBef>
              <a:spcAft>
                <a:spcPts val="0"/>
              </a:spcAft>
              <a:buClr>
                <a:schemeClr val="accent1"/>
              </a:buClr>
              <a:buSzPts val="2000"/>
              <a:buFont typeface="Arial"/>
              <a:buChar char="•"/>
            </a:pPr>
            <a:r>
              <a:rPr lang="ar-SA" sz="2000" noProof="0">
                <a:solidFill>
                  <a:schemeClr val="dk1"/>
                </a:solidFill>
                <a:latin typeface="Trebuchet MS"/>
                <a:ea typeface="Trebuchet MS"/>
                <a:cs typeface="Trebuchet MS"/>
                <a:sym typeface="Trebuchet MS"/>
              </a:rPr>
              <a:t>رصد الاتجاهات وانتشار تفشي المرض</a:t>
            </a:r>
            <a:endParaRPr lang="ar-SA" noProof="0">
              <a:solidFill>
                <a:schemeClr val="dk1"/>
              </a:solidFill>
            </a:endParaRPr>
          </a:p>
          <a:p>
            <a:pPr marL="342900" indent="-342900" algn="r" rtl="1">
              <a:lnSpc>
                <a:spcPct val="90000"/>
              </a:lnSpc>
              <a:spcBef>
                <a:spcPts val="1000"/>
              </a:spcBef>
              <a:buClr>
                <a:schemeClr val="accent1"/>
              </a:buClr>
              <a:buSzPts val="2000"/>
              <a:buFont typeface="Arial"/>
              <a:buChar char="•"/>
            </a:pPr>
            <a:r>
              <a:rPr lang="ar-SA" sz="2000" noProof="0">
                <a:solidFill>
                  <a:schemeClr val="dk1"/>
                </a:solidFill>
                <a:latin typeface="Trebuchet MS"/>
                <a:ea typeface="Trebuchet MS"/>
                <a:cs typeface="Trebuchet MS"/>
                <a:sym typeface="Trebuchet MS"/>
              </a:rPr>
              <a:t>توجيه التدخلات وتخصيص الموارد</a:t>
            </a:r>
            <a:endParaRPr lang="ar-SA" noProof="0"/>
          </a:p>
          <a:p>
            <a:pPr marL="342900" indent="-342900" algn="r" rtl="1">
              <a:lnSpc>
                <a:spcPct val="90000"/>
              </a:lnSpc>
              <a:spcBef>
                <a:spcPts val="1000"/>
              </a:spcBef>
              <a:buClr>
                <a:schemeClr val="accent1"/>
              </a:buClr>
              <a:buSzPts val="2000"/>
              <a:buFont typeface="Arial"/>
              <a:buChar char="•"/>
            </a:pPr>
            <a:r>
              <a:rPr lang="ar-SA" sz="2000" noProof="0">
                <a:solidFill>
                  <a:schemeClr val="dk1"/>
                </a:solidFill>
                <a:latin typeface="Trebuchet MS"/>
                <a:ea typeface="Trebuchet MS"/>
                <a:cs typeface="Trebuchet MS"/>
                <a:sym typeface="Trebuchet MS"/>
              </a:rPr>
              <a:t>رصد التغيرات المحتملة في السلالة</a:t>
            </a:r>
            <a:endParaRPr lang="ar-SA" noProof="0">
              <a:solidFill>
                <a:schemeClr val="dk1"/>
              </a:solidFill>
            </a:endParaRPr>
          </a:p>
          <a:p>
            <a:pPr marL="342900" marR="0" lvl="0" indent="-215900" algn="r" rtl="0">
              <a:lnSpc>
                <a:spcPct val="90000"/>
              </a:lnSpc>
              <a:spcBef>
                <a:spcPts val="1000"/>
              </a:spcBef>
              <a:spcAft>
                <a:spcPts val="0"/>
              </a:spcAft>
              <a:buClr>
                <a:schemeClr val="accent1"/>
              </a:buClr>
              <a:buSzPts val="2000"/>
              <a:buFont typeface="Arial"/>
              <a:buNone/>
            </a:pPr>
            <a:endParaRPr lang="ar-SA" sz="2000" noProof="0">
              <a:solidFill>
                <a:schemeClr val="dk1"/>
              </a:solidFill>
              <a:latin typeface="Trebuchet MS"/>
              <a:ea typeface="Trebuchet MS"/>
              <a:cs typeface="Trebuchet MS"/>
              <a:sym typeface="Trebuchet MS"/>
            </a:endParaRPr>
          </a:p>
          <a:p>
            <a:pPr marL="342900" marR="0" lvl="0" indent="-203200" algn="r" rtl="0">
              <a:lnSpc>
                <a:spcPct val="90000"/>
              </a:lnSpc>
              <a:spcBef>
                <a:spcPts val="1000"/>
              </a:spcBef>
              <a:spcAft>
                <a:spcPts val="0"/>
              </a:spcAft>
              <a:buClr>
                <a:schemeClr val="accent1"/>
              </a:buClr>
              <a:buSzPts val="2200"/>
              <a:buFont typeface="Arial"/>
              <a:buNone/>
            </a:pPr>
            <a:endParaRPr lang="ar-SA" sz="2200" noProof="0">
              <a:solidFill>
                <a:schemeClr val="dk1"/>
              </a:solidFill>
              <a:latin typeface="Trebuchet MS"/>
              <a:ea typeface="Trebuchet MS"/>
              <a:cs typeface="Trebuchet MS"/>
              <a:sym typeface="Trebuchet MS"/>
            </a:endParaRPr>
          </a:p>
        </p:txBody>
      </p:sp>
      <p:sp>
        <p:nvSpPr>
          <p:cNvPr id="613" name="Google Shape;613;p27"/>
          <p:cNvSpPr txBox="1"/>
          <p:nvPr/>
        </p:nvSpPr>
        <p:spPr>
          <a:xfrm>
            <a:off x="6443135" y="2682108"/>
            <a:ext cx="5147732" cy="786166"/>
          </a:xfrm>
          <a:prstGeom prst="rect">
            <a:avLst/>
          </a:prstGeom>
          <a:solidFill>
            <a:srgbClr val="C00000"/>
          </a:solidFill>
          <a:ln>
            <a:noFill/>
          </a:ln>
        </p:spPr>
        <p:txBody>
          <a:bodyPr spcFirstLastPara="1" wrap="square" lIns="91425" tIns="45700" rIns="91425" bIns="45700" anchor="t" anchorCtr="0">
            <a:normAutofit lnSpcReduction="10000"/>
          </a:bodyPr>
          <a:lstStyle/>
          <a:p>
            <a:pPr marL="0" marR="0" lvl="0" indent="0" algn="ctr" rtl="1">
              <a:spcBef>
                <a:spcPts val="0"/>
              </a:spcBef>
              <a:spcAft>
                <a:spcPts val="0"/>
              </a:spcAft>
              <a:buNone/>
            </a:pPr>
            <a:r>
              <a:rPr lang="ar-SA" sz="2400" b="1" noProof="0">
                <a:solidFill>
                  <a:schemeClr val="bg1"/>
                </a:solidFill>
                <a:latin typeface="Trebuchet MS"/>
                <a:ea typeface="Trebuchet MS"/>
                <a:cs typeface="Trebuchet MS"/>
                <a:sym typeface="Trebuchet MS"/>
              </a:rPr>
              <a:t>تفشٍ مؤكد
أو محتمل</a:t>
            </a:r>
            <a:endParaRPr lang="ar-SA" sz="2400" noProof="0">
              <a:solidFill>
                <a:schemeClr val="bg1"/>
              </a:solidFill>
            </a:endParaRPr>
          </a:p>
        </p:txBody>
      </p:sp>
      <p:sp>
        <p:nvSpPr>
          <p:cNvPr id="4" name="Google Shape;584;p26">
            <a:extLst>
              <a:ext uri="{FF2B5EF4-FFF2-40B4-BE49-F238E27FC236}">
                <a16:creationId xmlns:a16="http://schemas.microsoft.com/office/drawing/2014/main" id="{A54783AE-9337-E79F-6A07-B2FF4A62E3A8}"/>
              </a:ext>
            </a:extLst>
          </p:cNvPr>
          <p:cNvSpPr txBox="1">
            <a:spLocks/>
          </p:cNvSpPr>
          <p:nvPr/>
        </p:nvSpPr>
        <p:spPr>
          <a:xfrm>
            <a:off x="627739" y="1865911"/>
            <a:ext cx="10963128" cy="428556"/>
          </a:xfrm>
          <a:prstGeom prst="rect">
            <a:avLst/>
          </a:prstGeom>
          <a:solidFill>
            <a:schemeClr val="accent2">
              <a:lumMod val="60000"/>
              <a:lumOff val="40000"/>
            </a:schemeClr>
          </a:solidFill>
          <a:ln w="9525"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200"/>
            </a:pPr>
            <a:r>
              <a:rPr lang="ar-SA" noProof="0"/>
              <a:t>أهداف مختلفة لأوضاع وبائية مختلفة</a:t>
            </a:r>
          </a:p>
        </p:txBody>
      </p:sp>
      <p:sp>
        <p:nvSpPr>
          <p:cNvPr id="6" name="Google Shape;18;p31">
            <a:extLst>
              <a:ext uri="{FF2B5EF4-FFF2-40B4-BE49-F238E27FC236}">
                <a16:creationId xmlns:a16="http://schemas.microsoft.com/office/drawing/2014/main" id="{709CC973-3AB8-93DC-E7F5-E5258E4341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16</a:t>
            </a:fld>
            <a:endParaRPr lang="ar-SA" b="1" noProof="0">
              <a:solidFill>
                <a:schemeClr val="tx1">
                  <a:lumMod val="40000"/>
                  <a:lumOff val="60000"/>
                </a:schemeClr>
              </a:solidFill>
            </a:endParaRPr>
          </a:p>
        </p:txBody>
      </p:sp>
    </p:spTree>
    <p:extLst>
      <p:ext uri="{BB962C8B-B14F-4D97-AF65-F5344CB8AC3E}">
        <p14:creationId xmlns:p14="http://schemas.microsoft.com/office/powerpoint/2010/main" val="411943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215828" y="508284"/>
            <a:ext cx="11750962" cy="1181024"/>
          </a:xfrm>
          <a:prstGeom prst="rect">
            <a:avLst/>
          </a:prstGeom>
          <a:noFill/>
          <a:ln>
            <a:noFill/>
          </a:ln>
        </p:spPr>
        <p:txBody>
          <a:bodyPr spcFirstLastPara="1" wrap="square" lIns="91425" tIns="45700" rIns="91425" bIns="45700" anchor="ctr" anchorCtr="0">
            <a:normAutofit/>
          </a:bodyPr>
          <a:lstStyle/>
          <a:p>
            <a:pPr rtl="1"/>
            <a:r>
              <a:rPr lang="ar-SA" b="1" noProof="0"/>
              <a:t>استراتيجية مُكيّفة مع الوضع الوبائي</a:t>
            </a:r>
          </a:p>
        </p:txBody>
      </p:sp>
      <p:sp>
        <p:nvSpPr>
          <p:cNvPr id="38" name="Google Shape;584;p26">
            <a:extLst>
              <a:ext uri="{FF2B5EF4-FFF2-40B4-BE49-F238E27FC236}">
                <a16:creationId xmlns:a16="http://schemas.microsoft.com/office/drawing/2014/main" id="{728033DA-D720-AD19-334E-C6FEEE5A9B6A}"/>
              </a:ext>
            </a:extLst>
          </p:cNvPr>
          <p:cNvSpPr txBox="1">
            <a:spLocks/>
          </p:cNvSpPr>
          <p:nvPr/>
        </p:nvSpPr>
        <p:spPr>
          <a:xfrm>
            <a:off x="6895322" y="2057743"/>
            <a:ext cx="4683123" cy="4112621"/>
          </a:xfrm>
          <a:prstGeom prst="rect">
            <a:avLst/>
          </a:pr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rtl="1"/>
            <a:r>
              <a:rPr lang="ar-SA" sz="2800" noProof="0">
                <a:solidFill>
                  <a:srgbClr val="414141"/>
                </a:solidFill>
              </a:rPr>
              <a:t>يعتمد على ما إذا كان هناك
أم لا تفشٍ مستمر مؤكد للكوليرا في المنطقة.</a:t>
            </a:r>
          </a:p>
        </p:txBody>
      </p:sp>
      <p:sp>
        <p:nvSpPr>
          <p:cNvPr id="6" name="Google Shape;18;p31">
            <a:extLst>
              <a:ext uri="{FF2B5EF4-FFF2-40B4-BE49-F238E27FC236}">
                <a16:creationId xmlns:a16="http://schemas.microsoft.com/office/drawing/2014/main" id="{41E39C13-2B1B-E527-BF4D-993E4B8E911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17</a:t>
            </a:fld>
            <a:endParaRPr lang="ar-SA" b="1" noProof="0">
              <a:solidFill>
                <a:schemeClr val="tx1">
                  <a:lumMod val="40000"/>
                  <a:lumOff val="60000"/>
                </a:schemeClr>
              </a:solidFill>
            </a:endParaRPr>
          </a:p>
        </p:txBody>
      </p:sp>
      <p:grpSp>
        <p:nvGrpSpPr>
          <p:cNvPr id="27" name="Group 26">
            <a:extLst>
              <a:ext uri="{FF2B5EF4-FFF2-40B4-BE49-F238E27FC236}">
                <a16:creationId xmlns:a16="http://schemas.microsoft.com/office/drawing/2014/main" id="{47796637-07CC-EA28-8A72-67664109E25E}"/>
              </a:ext>
            </a:extLst>
          </p:cNvPr>
          <p:cNvGrpSpPr/>
          <p:nvPr/>
        </p:nvGrpSpPr>
        <p:grpSpPr>
          <a:xfrm>
            <a:off x="563575" y="3213034"/>
            <a:ext cx="5620265" cy="648000"/>
            <a:chOff x="2945597" y="1941851"/>
            <a:chExt cx="5620265" cy="649216"/>
          </a:xfrm>
        </p:grpSpPr>
        <p:sp>
          <p:nvSpPr>
            <p:cNvPr id="28" name="TextBox 27">
              <a:extLst>
                <a:ext uri="{FF2B5EF4-FFF2-40B4-BE49-F238E27FC236}">
                  <a16:creationId xmlns:a16="http://schemas.microsoft.com/office/drawing/2014/main" id="{1A8E049C-550B-BBC0-58C3-897FB67087A2}"/>
                </a:ext>
              </a:extLst>
            </p:cNvPr>
            <p:cNvSpPr txBox="1"/>
            <p:nvPr/>
          </p:nvSpPr>
          <p:spPr>
            <a:xfrm>
              <a:off x="3175586" y="1941851"/>
              <a:ext cx="5390276" cy="649216"/>
            </a:xfrm>
            <a:prstGeom prst="rect">
              <a:avLst/>
            </a:prstGeom>
            <a:noFill/>
            <a:ln w="6350">
              <a:solidFill>
                <a:schemeClr val="tx1"/>
              </a:solidFill>
            </a:ln>
          </p:spPr>
          <p:txBody>
            <a:bodyPr wrap="square" lIns="91440" tIns="45720" rIns="91440" bIns="45720" rtlCol="0" anchor="ctr" anchorCtr="0">
              <a:noAutofit/>
            </a:bodyPr>
            <a:lstStyle/>
            <a:p>
              <a:pPr marL="360000" algn="r" rtl="1">
                <a:buClr>
                  <a:schemeClr val="accent3"/>
                </a:buClr>
              </a:pPr>
              <a:r>
                <a:rPr lang="ar-SA" sz="2200" noProof="0">
                  <a:solidFill>
                    <a:schemeClr val="dk1"/>
                  </a:solidFill>
                  <a:latin typeface="Trebuchet MS"/>
                  <a:sym typeface="Trebuchet MS"/>
                </a:rPr>
                <a:t>تحديد حالة مشتبه في إصابتها بالكوليرا</a:t>
              </a:r>
              <a:endParaRPr lang="ar-SA" sz="2400" noProof="0">
                <a:solidFill>
                  <a:schemeClr val="dk1"/>
                </a:solidFill>
                <a:latin typeface="Trebuchet MS"/>
              </a:endParaRPr>
            </a:p>
          </p:txBody>
        </p:sp>
        <p:sp>
          <p:nvSpPr>
            <p:cNvPr id="29" name="Oval 28">
              <a:extLst>
                <a:ext uri="{FF2B5EF4-FFF2-40B4-BE49-F238E27FC236}">
                  <a16:creationId xmlns:a16="http://schemas.microsoft.com/office/drawing/2014/main" id="{5C2CD296-7865-D7CB-C883-072CBF4A244C}"/>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panose="020B0703020202090204" pitchFamily="34" charset="0"/>
                </a:rPr>
                <a:t>2</a:t>
              </a:r>
            </a:p>
          </p:txBody>
        </p:sp>
      </p:grpSp>
      <p:grpSp>
        <p:nvGrpSpPr>
          <p:cNvPr id="30" name="Group 29">
            <a:extLst>
              <a:ext uri="{FF2B5EF4-FFF2-40B4-BE49-F238E27FC236}">
                <a16:creationId xmlns:a16="http://schemas.microsoft.com/office/drawing/2014/main" id="{453ACAAE-BD52-8B02-2A63-730068F82ECC}"/>
              </a:ext>
            </a:extLst>
          </p:cNvPr>
          <p:cNvGrpSpPr/>
          <p:nvPr/>
        </p:nvGrpSpPr>
        <p:grpSpPr>
          <a:xfrm>
            <a:off x="597034" y="2057327"/>
            <a:ext cx="5620264" cy="648000"/>
            <a:chOff x="2945597" y="2699641"/>
            <a:chExt cx="5620264" cy="648000"/>
          </a:xfrm>
        </p:grpSpPr>
        <p:sp>
          <p:nvSpPr>
            <p:cNvPr id="31" name="TextBox 30">
              <a:extLst>
                <a:ext uri="{FF2B5EF4-FFF2-40B4-BE49-F238E27FC236}">
                  <a16:creationId xmlns:a16="http://schemas.microsoft.com/office/drawing/2014/main" id="{CFBA815E-33B3-0747-53A8-09B8B8A906AA}"/>
                </a:ext>
              </a:extLst>
            </p:cNvPr>
            <p:cNvSpPr txBox="1"/>
            <p:nvPr/>
          </p:nvSpPr>
          <p:spPr>
            <a:xfrm>
              <a:off x="3175585" y="2699641"/>
              <a:ext cx="5390276" cy="648000"/>
            </a:xfrm>
            <a:prstGeom prst="rect">
              <a:avLst/>
            </a:prstGeom>
            <a:noFill/>
            <a:ln w="6350">
              <a:solidFill>
                <a:schemeClr val="tx1"/>
              </a:solidFill>
            </a:ln>
          </p:spPr>
          <p:txBody>
            <a:bodyPr wrap="square" anchor="ctr" anchorCtr="0">
              <a:noAutofit/>
            </a:bodyPr>
            <a:lstStyle/>
            <a:p>
              <a:pPr marL="360000" algn="r" rtl="1">
                <a:buClr>
                  <a:schemeClr val="accent3"/>
                </a:buClr>
              </a:pPr>
              <a:r>
                <a:rPr lang="ar-SA" sz="2400" noProof="0">
                  <a:solidFill>
                    <a:schemeClr val="dk1"/>
                  </a:solidFill>
                  <a:latin typeface="Trebuchet MS"/>
                  <a:sym typeface="Trebuchet MS"/>
                </a:rPr>
                <a:t>علاج المريض</a:t>
              </a:r>
              <a:endParaRPr lang="ar-SA" sz="2400" noProof="0">
                <a:solidFill>
                  <a:schemeClr val="dk1"/>
                </a:solidFill>
                <a:latin typeface="Trebuchet MS"/>
              </a:endParaRPr>
            </a:p>
          </p:txBody>
        </p:sp>
        <p:sp>
          <p:nvSpPr>
            <p:cNvPr id="32" name="Oval 31">
              <a:extLst>
                <a:ext uri="{FF2B5EF4-FFF2-40B4-BE49-F238E27FC236}">
                  <a16:creationId xmlns:a16="http://schemas.microsoft.com/office/drawing/2014/main" id="{68937B62-2914-6072-7863-AFD553496266}"/>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panose="020B0703020202090204" pitchFamily="34" charset="0"/>
                </a:rPr>
                <a:t>1</a:t>
              </a:r>
            </a:p>
          </p:txBody>
        </p:sp>
      </p:grpSp>
      <p:grpSp>
        <p:nvGrpSpPr>
          <p:cNvPr id="33" name="Group 32">
            <a:extLst>
              <a:ext uri="{FF2B5EF4-FFF2-40B4-BE49-F238E27FC236}">
                <a16:creationId xmlns:a16="http://schemas.microsoft.com/office/drawing/2014/main" id="{3EBF642C-0A62-AD85-CF2A-49ECB4853D4C}"/>
              </a:ext>
            </a:extLst>
          </p:cNvPr>
          <p:cNvGrpSpPr/>
          <p:nvPr/>
        </p:nvGrpSpPr>
        <p:grpSpPr>
          <a:xfrm>
            <a:off x="597033" y="4367490"/>
            <a:ext cx="5620264" cy="648000"/>
            <a:chOff x="2945597" y="3429402"/>
            <a:chExt cx="5620264" cy="648000"/>
          </a:xfrm>
        </p:grpSpPr>
        <p:sp>
          <p:nvSpPr>
            <p:cNvPr id="34" name="TextBox 33">
              <a:extLst>
                <a:ext uri="{FF2B5EF4-FFF2-40B4-BE49-F238E27FC236}">
                  <a16:creationId xmlns:a16="http://schemas.microsoft.com/office/drawing/2014/main" id="{BADD82A3-B779-AC55-A357-DFEF86253F90}"/>
                </a:ext>
              </a:extLst>
            </p:cNvPr>
            <p:cNvSpPr txBox="1"/>
            <p:nvPr/>
          </p:nvSpPr>
          <p:spPr>
            <a:xfrm>
              <a:off x="3175585" y="3429402"/>
              <a:ext cx="5390276" cy="648000"/>
            </a:xfrm>
            <a:prstGeom prst="rect">
              <a:avLst/>
            </a:prstGeom>
            <a:noFill/>
            <a:ln w="6350">
              <a:solidFill>
                <a:schemeClr val="tx1"/>
              </a:solidFill>
            </a:ln>
          </p:spPr>
          <p:txBody>
            <a:bodyPr wrap="square" lIns="91440" tIns="45720" rIns="91440" bIns="45720" anchor="ctr" anchorCtr="0">
              <a:noAutofit/>
            </a:bodyPr>
            <a:lstStyle/>
            <a:p>
              <a:pPr marL="359410" algn="r" rtl="1">
                <a:buClr>
                  <a:schemeClr val="accent3"/>
                </a:buClr>
              </a:pPr>
              <a:r>
                <a:rPr lang="ar-SA" sz="2400" noProof="0">
                  <a:solidFill>
                    <a:schemeClr val="dk1"/>
                  </a:solidFill>
                  <a:latin typeface="Trebuchet MS"/>
                </a:rPr>
                <a:t>فحص الكوليرا</a:t>
              </a:r>
            </a:p>
          </p:txBody>
        </p:sp>
        <p:sp>
          <p:nvSpPr>
            <p:cNvPr id="35" name="Oval 34">
              <a:extLst>
                <a:ext uri="{FF2B5EF4-FFF2-40B4-BE49-F238E27FC236}">
                  <a16:creationId xmlns:a16="http://schemas.microsoft.com/office/drawing/2014/main" id="{DE39D468-EE81-7D22-94A6-CCA9B255F79C}"/>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3</a:t>
              </a:r>
            </a:p>
          </p:txBody>
        </p:sp>
      </p:grpSp>
      <p:grpSp>
        <p:nvGrpSpPr>
          <p:cNvPr id="36" name="Group 35">
            <a:extLst>
              <a:ext uri="{FF2B5EF4-FFF2-40B4-BE49-F238E27FC236}">
                <a16:creationId xmlns:a16="http://schemas.microsoft.com/office/drawing/2014/main" id="{9D148BC1-5576-0935-900C-2E2DF08A0347}"/>
              </a:ext>
            </a:extLst>
          </p:cNvPr>
          <p:cNvGrpSpPr/>
          <p:nvPr/>
        </p:nvGrpSpPr>
        <p:grpSpPr>
          <a:xfrm>
            <a:off x="598370" y="5522364"/>
            <a:ext cx="5637590" cy="648000"/>
            <a:chOff x="2945597" y="4219304"/>
            <a:chExt cx="5637590" cy="648000"/>
          </a:xfrm>
        </p:grpSpPr>
        <p:sp>
          <p:nvSpPr>
            <p:cNvPr id="37" name="TextBox 36">
              <a:extLst>
                <a:ext uri="{FF2B5EF4-FFF2-40B4-BE49-F238E27FC236}">
                  <a16:creationId xmlns:a16="http://schemas.microsoft.com/office/drawing/2014/main" id="{1BABB51F-ED41-E62B-781B-516A61CEB8B8}"/>
                </a:ext>
              </a:extLst>
            </p:cNvPr>
            <p:cNvSpPr txBox="1"/>
            <p:nvPr/>
          </p:nvSpPr>
          <p:spPr>
            <a:xfrm>
              <a:off x="3175013" y="4219304"/>
              <a:ext cx="5408174" cy="648000"/>
            </a:xfrm>
            <a:prstGeom prst="rect">
              <a:avLst/>
            </a:prstGeom>
            <a:noFill/>
            <a:ln w="6350">
              <a:solidFill>
                <a:schemeClr val="tx1"/>
              </a:solidFill>
            </a:ln>
          </p:spPr>
          <p:txBody>
            <a:bodyPr wrap="square" anchor="ctr" anchorCtr="0">
              <a:noAutofit/>
            </a:bodyPr>
            <a:lstStyle/>
            <a:p>
              <a:pPr marL="360000" lvl="0" indent="0" algn="r" rtl="1">
                <a:buClr>
                  <a:schemeClr val="accent3"/>
                </a:buClr>
                <a:buFont typeface="Arial"/>
                <a:buNone/>
              </a:pPr>
              <a:r>
                <a:rPr lang="ar-SA" sz="2400" noProof="0">
                  <a:solidFill>
                    <a:schemeClr val="dk1"/>
                  </a:solidFill>
                  <a:latin typeface="Trebuchet MS"/>
                  <a:sym typeface="Trebuchet MS"/>
                </a:rPr>
                <a:t>التوثيق والإبلاغ</a:t>
              </a:r>
              <a:endParaRPr lang="ar-SA" sz="2400" noProof="0">
                <a:solidFill>
                  <a:schemeClr val="dk1"/>
                </a:solidFill>
                <a:latin typeface="Trebuchet MS"/>
              </a:endParaRPr>
            </a:p>
          </p:txBody>
        </p:sp>
        <p:sp>
          <p:nvSpPr>
            <p:cNvPr id="39" name="Oval 38">
              <a:extLst>
                <a:ext uri="{FF2B5EF4-FFF2-40B4-BE49-F238E27FC236}">
                  <a16:creationId xmlns:a16="http://schemas.microsoft.com/office/drawing/2014/main" id="{5622FC01-1819-9F75-1E05-DE8EEA9688E8}"/>
                </a:ext>
              </a:extLst>
            </p:cNvPr>
            <p:cNvSpPr/>
            <p:nvPr/>
          </p:nvSpPr>
          <p:spPr>
            <a:xfrm>
              <a:off x="2945597" y="4330586"/>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6025486" y="3413242"/>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8" name="Google Shape;598;p26">
            <a:extLst>
              <a:ext uri="{FF2B5EF4-FFF2-40B4-BE49-F238E27FC236}">
                <a16:creationId xmlns:a16="http://schemas.microsoft.com/office/drawing/2014/main" id="{C4D7BFF0-FFB1-18A3-1C2E-C3A43884ED68}"/>
              </a:ext>
            </a:extLst>
          </p:cNvPr>
          <p:cNvSpPr/>
          <p:nvPr/>
        </p:nvSpPr>
        <p:spPr>
          <a:xfrm rot="5400000">
            <a:off x="6058945" y="4582253"/>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20" name="Google Shape;598;p26">
            <a:extLst>
              <a:ext uri="{FF2B5EF4-FFF2-40B4-BE49-F238E27FC236}">
                <a16:creationId xmlns:a16="http://schemas.microsoft.com/office/drawing/2014/main" id="{1674D528-4C8A-75A3-885D-4202D77D1554}"/>
              </a:ext>
            </a:extLst>
          </p:cNvPr>
          <p:cNvSpPr/>
          <p:nvPr/>
        </p:nvSpPr>
        <p:spPr>
          <a:xfrm rot="5400000">
            <a:off x="6077608" y="573712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575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6"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3"/>
          <p:cNvSpPr txBox="1">
            <a:spLocks noGrp="1"/>
          </p:cNvSpPr>
          <p:nvPr>
            <p:ph type="title"/>
          </p:nvPr>
        </p:nvSpPr>
        <p:spPr>
          <a:xfrm>
            <a:off x="623682" y="254442"/>
            <a:ext cx="10966151" cy="1325563"/>
          </a:xfrm>
          <a:prstGeom prst="rect">
            <a:avLst/>
          </a:prstGeom>
          <a:noFill/>
          <a:ln>
            <a:noFill/>
          </a:ln>
        </p:spPr>
        <p:txBody>
          <a:bodyPr spcFirstLastPara="1" wrap="square" lIns="91425" tIns="45700" rIns="91425" bIns="45700" anchor="ctr" anchorCtr="0">
            <a:normAutofit/>
          </a:bodyPr>
          <a:lstStyle/>
          <a:p>
            <a:pPr rtl="1">
              <a:buSzPts val="4000"/>
            </a:pPr>
            <a:r>
              <a:rPr lang="ar-SA" sz="3800" b="1" noProof="0"/>
              <a:t>كيفية تحديد حالة مشتبه في إصابتها بالكوليرا</a:t>
            </a:r>
          </a:p>
        </p:txBody>
      </p:sp>
      <p:sp>
        <p:nvSpPr>
          <p:cNvPr id="7" name="Google Shape;18;p31">
            <a:extLst>
              <a:ext uri="{FF2B5EF4-FFF2-40B4-BE49-F238E27FC236}">
                <a16:creationId xmlns:a16="http://schemas.microsoft.com/office/drawing/2014/main" id="{26CE55B6-EA5D-E882-F91A-BF51F71D36E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18</a:t>
            </a:fld>
            <a:endParaRPr lang="ar-SA" b="1" noProof="0">
              <a:solidFill>
                <a:schemeClr val="tx1">
                  <a:lumMod val="40000"/>
                  <a:lumOff val="60000"/>
                </a:schemeClr>
              </a:solidFill>
            </a:endParaRPr>
          </a:p>
        </p:txBody>
      </p:sp>
      <p:grpSp>
        <p:nvGrpSpPr>
          <p:cNvPr id="11" name="Group 10">
            <a:extLst>
              <a:ext uri="{FF2B5EF4-FFF2-40B4-BE49-F238E27FC236}">
                <a16:creationId xmlns:a16="http://schemas.microsoft.com/office/drawing/2014/main" id="{A8FF1466-1556-C6DC-7200-7537B3C748D0}"/>
              </a:ext>
            </a:extLst>
          </p:cNvPr>
          <p:cNvGrpSpPr/>
          <p:nvPr/>
        </p:nvGrpSpPr>
        <p:grpSpPr>
          <a:xfrm>
            <a:off x="623684" y="1813933"/>
            <a:ext cx="10944633" cy="1176454"/>
            <a:chOff x="876442" y="1813933"/>
            <a:chExt cx="10944633" cy="1176454"/>
          </a:xfrm>
        </p:grpSpPr>
        <p:sp>
          <p:nvSpPr>
            <p:cNvPr id="4" name="Google Shape;584;p26">
              <a:extLst>
                <a:ext uri="{FF2B5EF4-FFF2-40B4-BE49-F238E27FC236}">
                  <a16:creationId xmlns:a16="http://schemas.microsoft.com/office/drawing/2014/main" id="{8E6AA7F1-28BF-71C8-9CB8-C6B45FBAF8A0}"/>
                </a:ext>
              </a:extLst>
            </p:cNvPr>
            <p:cNvSpPr txBox="1">
              <a:spLocks/>
            </p:cNvSpPr>
            <p:nvPr/>
          </p:nvSpPr>
          <p:spPr>
            <a:xfrm>
              <a:off x="985678" y="1813933"/>
              <a:ext cx="10835397" cy="1176454"/>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r" rtl="1">
                <a:spcBef>
                  <a:spcPts val="0"/>
                </a:spcBef>
                <a:buSzPts val="2200"/>
              </a:pPr>
              <a:r>
                <a:rPr lang="ar-SA" sz="2000" noProof="0"/>
                <a:t>ستظهر معظم حالات الكوليرا بدون علامات أو أعراض أو بعلامات وأعراض قليلة. في مراكز علاج الكوليرا أو المرافق الصحية، سترى مجموعة فرعية من حالات الكوليرا التي تُظهر أعراضًا أكثر شدة.</a:t>
              </a:r>
            </a:p>
          </p:txBody>
        </p:sp>
        <p:sp>
          <p:nvSpPr>
            <p:cNvPr id="8" name="Triangle 7">
              <a:extLst>
                <a:ext uri="{FF2B5EF4-FFF2-40B4-BE49-F238E27FC236}">
                  <a16:creationId xmlns:a16="http://schemas.microsoft.com/office/drawing/2014/main" id="{6701E5F4-D473-EFC5-95DF-9DCF6C9160E6}"/>
                </a:ext>
              </a:extLst>
            </p:cNvPr>
            <p:cNvSpPr/>
            <p:nvPr/>
          </p:nvSpPr>
          <p:spPr>
            <a:xfrm rot="5400000">
              <a:off x="790190" y="2292922"/>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ar-SA" noProof="0"/>
            </a:p>
          </p:txBody>
        </p:sp>
      </p:grpSp>
      <p:grpSp>
        <p:nvGrpSpPr>
          <p:cNvPr id="12" name="Group 11">
            <a:extLst>
              <a:ext uri="{FF2B5EF4-FFF2-40B4-BE49-F238E27FC236}">
                <a16:creationId xmlns:a16="http://schemas.microsoft.com/office/drawing/2014/main" id="{FD8B70DF-7BDE-0463-EBBC-E52385860E5B}"/>
              </a:ext>
            </a:extLst>
          </p:cNvPr>
          <p:cNvGrpSpPr/>
          <p:nvPr/>
        </p:nvGrpSpPr>
        <p:grpSpPr>
          <a:xfrm>
            <a:off x="623684" y="3349085"/>
            <a:ext cx="10944633" cy="1114418"/>
            <a:chOff x="876442" y="3349085"/>
            <a:chExt cx="10944633" cy="1114418"/>
          </a:xfrm>
        </p:grpSpPr>
        <p:sp>
          <p:nvSpPr>
            <p:cNvPr id="3" name="Google Shape;584;p26">
              <a:extLst>
                <a:ext uri="{FF2B5EF4-FFF2-40B4-BE49-F238E27FC236}">
                  <a16:creationId xmlns:a16="http://schemas.microsoft.com/office/drawing/2014/main" id="{FFB77C2A-6A44-2DBE-39C7-87A3C9922927}"/>
                </a:ext>
              </a:extLst>
            </p:cNvPr>
            <p:cNvSpPr txBox="1">
              <a:spLocks/>
            </p:cNvSpPr>
            <p:nvPr/>
          </p:nvSpPr>
          <p:spPr>
            <a:xfrm>
              <a:off x="985679" y="3349085"/>
              <a:ext cx="10835396" cy="111441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r" rtl="1">
                <a:spcBef>
                  <a:spcPts val="0"/>
                </a:spcBef>
                <a:buSzPts val="2200"/>
              </a:pPr>
              <a:r>
                <a:rPr lang="ar-SA" sz="2000"/>
                <a:t>توجد تعريفات محددة لحالات الاشتباه في الإصابة بالكوليرا.</a:t>
              </a:r>
            </a:p>
          </p:txBody>
        </p:sp>
        <p:sp>
          <p:nvSpPr>
            <p:cNvPr id="9" name="Triangle 8">
              <a:extLst>
                <a:ext uri="{FF2B5EF4-FFF2-40B4-BE49-F238E27FC236}">
                  <a16:creationId xmlns:a16="http://schemas.microsoft.com/office/drawing/2014/main" id="{464973ED-5C7A-1700-EB84-576E26BAC3CC}"/>
                </a:ext>
              </a:extLst>
            </p:cNvPr>
            <p:cNvSpPr/>
            <p:nvPr/>
          </p:nvSpPr>
          <p:spPr>
            <a:xfrm rot="5400000">
              <a:off x="790190" y="3772318"/>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ar-SA" noProof="0"/>
            </a:p>
          </p:txBody>
        </p:sp>
      </p:grpSp>
      <p:grpSp>
        <p:nvGrpSpPr>
          <p:cNvPr id="13" name="Group 12">
            <a:extLst>
              <a:ext uri="{FF2B5EF4-FFF2-40B4-BE49-F238E27FC236}">
                <a16:creationId xmlns:a16="http://schemas.microsoft.com/office/drawing/2014/main" id="{38CCF12B-9E27-2C77-A364-195B2BEB2495}"/>
              </a:ext>
            </a:extLst>
          </p:cNvPr>
          <p:cNvGrpSpPr/>
          <p:nvPr/>
        </p:nvGrpSpPr>
        <p:grpSpPr>
          <a:xfrm>
            <a:off x="623684" y="4822200"/>
            <a:ext cx="10944633" cy="1247788"/>
            <a:chOff x="876442" y="4822200"/>
            <a:chExt cx="10944633" cy="1247788"/>
          </a:xfrm>
        </p:grpSpPr>
        <p:sp>
          <p:nvSpPr>
            <p:cNvPr id="2" name="Google Shape;584;p26">
              <a:extLst>
                <a:ext uri="{FF2B5EF4-FFF2-40B4-BE49-F238E27FC236}">
                  <a16:creationId xmlns:a16="http://schemas.microsoft.com/office/drawing/2014/main" id="{4EA8CBDA-267C-8BA6-CB63-A2BFFF9E9A26}"/>
                </a:ext>
              </a:extLst>
            </p:cNvPr>
            <p:cNvSpPr txBox="1">
              <a:spLocks/>
            </p:cNvSpPr>
            <p:nvPr/>
          </p:nvSpPr>
          <p:spPr>
            <a:xfrm>
              <a:off x="985679" y="4822200"/>
              <a:ext cx="10835396" cy="124778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r" rtl="1">
                <a:spcBef>
                  <a:spcPts val="0"/>
                </a:spcBef>
                <a:buSzPts val="2200"/>
              </a:pPr>
              <a:r>
                <a:rPr lang="ar-SA" noProof="0"/>
                <a:t>تختلف تعريفات حالة الاشتباه في الإصابة بالكوليرا وفقًا لما إذا كان هناك تفشٍ مستمر مؤكد للكوليرا في المنطقة أم لا.</a:t>
              </a:r>
            </a:p>
          </p:txBody>
        </p:sp>
        <p:sp>
          <p:nvSpPr>
            <p:cNvPr id="10" name="Triangle 9">
              <a:extLst>
                <a:ext uri="{FF2B5EF4-FFF2-40B4-BE49-F238E27FC236}">
                  <a16:creationId xmlns:a16="http://schemas.microsoft.com/office/drawing/2014/main" id="{7DF3F78E-A6C1-5677-262F-0EEADAB1FE5C}"/>
                </a:ext>
              </a:extLst>
            </p:cNvPr>
            <p:cNvSpPr/>
            <p:nvPr/>
          </p:nvSpPr>
          <p:spPr>
            <a:xfrm rot="5400000">
              <a:off x="790190" y="5336857"/>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ar-SA" noProof="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3" name="Oval 2">
            <a:extLst>
              <a:ext uri="{FF2B5EF4-FFF2-40B4-BE49-F238E27FC236}">
                <a16:creationId xmlns:a16="http://schemas.microsoft.com/office/drawing/2014/main" id="{815E166A-33C0-86FD-EC02-992C597A72D8}"/>
              </a:ext>
            </a:extLst>
          </p:cNvPr>
          <p:cNvSpPr/>
          <p:nvPr/>
        </p:nvSpPr>
        <p:spPr>
          <a:xfrm>
            <a:off x="577619" y="998251"/>
            <a:ext cx="5515562" cy="5515562"/>
          </a:xfrm>
          <a:prstGeom prst="ellipse">
            <a:avLst/>
          </a:prstGeom>
          <a:solidFill>
            <a:schemeClr val="accent5">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526" name="Google Shape;526;p24"/>
          <p:cNvSpPr txBox="1">
            <a:spLocks noGrp="1"/>
          </p:cNvSpPr>
          <p:nvPr>
            <p:ph type="title"/>
          </p:nvPr>
        </p:nvSpPr>
        <p:spPr>
          <a:xfrm>
            <a:off x="873918" y="32149"/>
            <a:ext cx="10515600" cy="1325563"/>
          </a:xfrm>
          <a:prstGeom prst="rect">
            <a:avLst/>
          </a:prstGeom>
          <a:noFill/>
          <a:ln>
            <a:noFill/>
          </a:ln>
        </p:spPr>
        <p:txBody>
          <a:bodyPr spcFirstLastPara="1" wrap="square" lIns="91425" tIns="45700" rIns="91425" bIns="45700" anchor="ctr" anchorCtr="0">
            <a:normAutofit/>
          </a:bodyPr>
          <a:lstStyle/>
          <a:p>
            <a:pPr rtl="1">
              <a:buSzPts val="4000"/>
            </a:pPr>
            <a:r>
              <a:rPr lang="ar-SA" sz="3600" b="1" noProof="0"/>
              <a:t>تعريفات حالة الاشتباه في الإصابة بالكوليرا</a:t>
            </a:r>
            <a:endParaRPr lang="ar-SA" b="1" noProof="0"/>
          </a:p>
        </p:txBody>
      </p:sp>
      <p:sp>
        <p:nvSpPr>
          <p:cNvPr id="527" name="Google Shape;527;p24"/>
          <p:cNvSpPr txBox="1">
            <a:spLocks noGrp="1"/>
          </p:cNvSpPr>
          <p:nvPr>
            <p:ph type="body" idx="1"/>
          </p:nvPr>
        </p:nvSpPr>
        <p:spPr>
          <a:xfrm>
            <a:off x="981304" y="1247543"/>
            <a:ext cx="4820727" cy="784800"/>
          </a:xfrm>
          <a:prstGeom prst="rect">
            <a:avLst/>
          </a:prstGeom>
          <a:solidFill>
            <a:schemeClr val="accent5"/>
          </a:solidFill>
          <a:ln>
            <a:noFill/>
          </a:ln>
        </p:spPr>
        <p:txBody>
          <a:bodyPr spcFirstLastPara="1" wrap="square" lIns="91425" tIns="45700" rIns="91425" bIns="45700" anchor="t" anchorCtr="0">
            <a:noAutofit/>
          </a:bodyPr>
          <a:lstStyle/>
          <a:p>
            <a:pPr marL="0" indent="0" algn="ctr" rtl="1">
              <a:spcBef>
                <a:spcPts val="0"/>
              </a:spcBef>
              <a:buSzPts val="2400"/>
            </a:pPr>
            <a:r>
              <a:rPr lang="ar-SA" sz="2200" b="1" noProof="0"/>
              <a:t>لا يوجد تفشٍ مؤكد
لا يوجد تفشٍ محتمل</a:t>
            </a:r>
            <a:endParaRPr lang="ar-SA" sz="2400" noProof="0"/>
          </a:p>
        </p:txBody>
      </p:sp>
      <p:sp>
        <p:nvSpPr>
          <p:cNvPr id="529" name="Google Shape;529;p24"/>
          <p:cNvSpPr txBox="1">
            <a:spLocks noGrp="1"/>
          </p:cNvSpPr>
          <p:nvPr>
            <p:ph type="body" idx="3"/>
          </p:nvPr>
        </p:nvSpPr>
        <p:spPr>
          <a:xfrm>
            <a:off x="992136" y="2140168"/>
            <a:ext cx="4820727" cy="770400"/>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SzPts val="2200"/>
              <a:buFont typeface="Trebuchet MS"/>
              <a:buNone/>
            </a:pPr>
            <a:r>
              <a:rPr lang="ar-SA" noProof="0"/>
              <a:t>حيث لا يوجد تفشٍ محتمل أو مؤكد للكوليرا:</a:t>
            </a:r>
          </a:p>
        </p:txBody>
      </p:sp>
      <p:sp>
        <p:nvSpPr>
          <p:cNvPr id="539" name="Google Shape;539;p24"/>
          <p:cNvSpPr txBox="1"/>
          <p:nvPr/>
        </p:nvSpPr>
        <p:spPr>
          <a:xfrm>
            <a:off x="992136" y="3016940"/>
            <a:ext cx="4799061" cy="50216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1600" b="1" noProof="0">
                <a:solidFill>
                  <a:schemeClr val="dk1"/>
                </a:solidFill>
                <a:latin typeface="Trebuchet MS"/>
                <a:ea typeface="Trebuchet MS"/>
                <a:cs typeface="Trebuchet MS"/>
                <a:sym typeface="Trebuchet MS"/>
              </a:rPr>
              <a:t>حالة اشتباه في الإصابة بالكوليرا</a:t>
            </a:r>
            <a:endParaRPr lang="ar-SA" sz="2400" b="1" noProof="0">
              <a:solidFill>
                <a:schemeClr val="dk1"/>
              </a:solidFill>
              <a:latin typeface="Trebuchet MS"/>
              <a:ea typeface="Trebuchet MS"/>
              <a:cs typeface="Trebuchet MS"/>
              <a:sym typeface="Trebuchet MS"/>
            </a:endParaRPr>
          </a:p>
        </p:txBody>
      </p:sp>
      <p:sp>
        <p:nvSpPr>
          <p:cNvPr id="541" name="Google Shape;541;p24"/>
          <p:cNvSpPr txBox="1"/>
          <p:nvPr/>
        </p:nvSpPr>
        <p:spPr>
          <a:xfrm>
            <a:off x="992136" y="3692190"/>
            <a:ext cx="4820727" cy="2758660"/>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1800" noProof="0">
                <a:solidFill>
                  <a:schemeClr val="dk1"/>
                </a:solidFill>
                <a:latin typeface="Trebuchet MS"/>
                <a:ea typeface="Trebuchet MS"/>
                <a:cs typeface="Trebuchet MS"/>
                <a:sym typeface="Trebuchet MS"/>
              </a:rPr>
              <a:t>شخص يبلغ من العمر ≥ 2 سنة:</a:t>
            </a:r>
            <a:endParaRPr lang="ar-SA" noProof="0"/>
          </a:p>
        </p:txBody>
      </p:sp>
      <p:pic>
        <p:nvPicPr>
          <p:cNvPr id="540" name="Google Shape;540;p24"/>
          <p:cNvPicPr preferRelativeResize="0"/>
          <p:nvPr/>
        </p:nvPicPr>
        <p:blipFill rotWithShape="1">
          <a:blip r:embed="rId3">
            <a:alphaModFix/>
          </a:blip>
          <a:srcRect/>
          <a:stretch/>
        </p:blipFill>
        <p:spPr>
          <a:xfrm>
            <a:off x="970437" y="4234092"/>
            <a:ext cx="1619922" cy="1452635"/>
          </a:xfrm>
          <a:prstGeom prst="rect">
            <a:avLst/>
          </a:prstGeom>
          <a:noFill/>
          <a:ln>
            <a:noFill/>
          </a:ln>
        </p:spPr>
      </p:pic>
      <p:pic>
        <p:nvPicPr>
          <p:cNvPr id="542" name="Google Shape;542;p24"/>
          <p:cNvPicPr preferRelativeResize="0"/>
          <p:nvPr/>
        </p:nvPicPr>
        <p:blipFill rotWithShape="1">
          <a:blip r:embed="rId4">
            <a:alphaModFix/>
          </a:blip>
          <a:srcRect/>
          <a:stretch/>
        </p:blipFill>
        <p:spPr>
          <a:xfrm>
            <a:off x="2628381" y="4214443"/>
            <a:ext cx="1619922" cy="1452635"/>
          </a:xfrm>
          <a:prstGeom prst="rect">
            <a:avLst/>
          </a:prstGeom>
          <a:noFill/>
          <a:ln>
            <a:noFill/>
          </a:ln>
        </p:spPr>
      </p:pic>
      <p:pic>
        <p:nvPicPr>
          <p:cNvPr id="543" name="Google Shape;543;p24"/>
          <p:cNvPicPr preferRelativeResize="0"/>
          <p:nvPr/>
        </p:nvPicPr>
        <p:blipFill rotWithShape="1">
          <a:blip r:embed="rId5">
            <a:alphaModFix/>
          </a:blip>
          <a:srcRect/>
          <a:stretch/>
        </p:blipFill>
        <p:spPr>
          <a:xfrm>
            <a:off x="4315590" y="4193616"/>
            <a:ext cx="1619922" cy="1452635"/>
          </a:xfrm>
          <a:prstGeom prst="rect">
            <a:avLst/>
          </a:prstGeom>
          <a:noFill/>
          <a:ln>
            <a:noFill/>
          </a:ln>
        </p:spPr>
      </p:pic>
      <p:sp>
        <p:nvSpPr>
          <p:cNvPr id="544" name="Google Shape;544;p24"/>
          <p:cNvSpPr txBox="1"/>
          <p:nvPr/>
        </p:nvSpPr>
        <p:spPr>
          <a:xfrm>
            <a:off x="1016448" y="5571783"/>
            <a:ext cx="1748280" cy="1073263"/>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noProof="0">
                <a:solidFill>
                  <a:schemeClr val="dk1"/>
                </a:solidFill>
                <a:latin typeface="Trebuchet MS"/>
                <a:ea typeface="Trebuchet MS"/>
                <a:cs typeface="Trebuchet MS"/>
                <a:sym typeface="Trebuchet MS"/>
              </a:rPr>
              <a:t>مع إسهال مائي حاد</a:t>
            </a:r>
            <a:endParaRPr lang="ar-SA" sz="1600" noProof="0"/>
          </a:p>
        </p:txBody>
      </p:sp>
      <p:sp>
        <p:nvSpPr>
          <p:cNvPr id="545" name="Google Shape;545;p24"/>
          <p:cNvSpPr txBox="1"/>
          <p:nvPr/>
        </p:nvSpPr>
        <p:spPr>
          <a:xfrm>
            <a:off x="2753417" y="5558176"/>
            <a:ext cx="1380179" cy="82793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noProof="0">
                <a:solidFill>
                  <a:schemeClr val="dk1"/>
                </a:solidFill>
                <a:latin typeface="Trebuchet MS"/>
                <a:ea typeface="Trebuchet MS"/>
                <a:cs typeface="Trebuchet MS"/>
                <a:sym typeface="Trebuchet MS"/>
              </a:rPr>
              <a:t>جفاف شديد</a:t>
            </a:r>
            <a:endParaRPr lang="ar-SA" sz="1600" noProof="0"/>
          </a:p>
        </p:txBody>
      </p:sp>
      <p:sp>
        <p:nvSpPr>
          <p:cNvPr id="546" name="Google Shape;546;p24"/>
          <p:cNvSpPr txBox="1"/>
          <p:nvPr/>
        </p:nvSpPr>
        <p:spPr>
          <a:xfrm>
            <a:off x="4315591" y="5566509"/>
            <a:ext cx="1464142"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a:solidFill>
                  <a:schemeClr val="dk1"/>
                </a:solidFill>
                <a:latin typeface="Trebuchet MS"/>
                <a:sym typeface="Trebuchet MS"/>
              </a:rPr>
              <a:t>توفي بسبب الإسهال المائي الحاد</a:t>
            </a:r>
            <a:endParaRPr lang="ar-SA" sz="1600">
              <a:solidFill>
                <a:schemeClr val="dk1"/>
              </a:solidFill>
              <a:latin typeface="Trebuchet MS"/>
            </a:endParaRPr>
          </a:p>
        </p:txBody>
      </p:sp>
      <p:sp>
        <p:nvSpPr>
          <p:cNvPr id="548" name="Google Shape;548;p24"/>
          <p:cNvSpPr txBox="1"/>
          <p:nvPr/>
        </p:nvSpPr>
        <p:spPr>
          <a:xfrm>
            <a:off x="3888663" y="4901447"/>
            <a:ext cx="649505" cy="27599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000" b="1" noProof="0">
                <a:solidFill>
                  <a:schemeClr val="dk1"/>
                </a:solidFill>
                <a:latin typeface="Trebuchet MS"/>
                <a:ea typeface="Trebuchet MS"/>
                <a:cs typeface="Trebuchet MS"/>
                <a:sym typeface="Trebuchet MS"/>
              </a:rPr>
              <a:t>أو</a:t>
            </a:r>
            <a:endParaRPr lang="ar-SA" noProof="0"/>
          </a:p>
        </p:txBody>
      </p:sp>
      <p:sp>
        <p:nvSpPr>
          <p:cNvPr id="549" name="Google Shape;549;p24"/>
          <p:cNvSpPr/>
          <p:nvPr/>
        </p:nvSpPr>
        <p:spPr>
          <a:xfrm rot="10800000">
            <a:off x="3132714" y="3487587"/>
            <a:ext cx="517906" cy="284712"/>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nvGrpSpPr>
          <p:cNvPr id="535" name="Google Shape;535;p24"/>
          <p:cNvGrpSpPr/>
          <p:nvPr/>
        </p:nvGrpSpPr>
        <p:grpSpPr>
          <a:xfrm>
            <a:off x="3862971" y="4741918"/>
            <a:ext cx="700887" cy="591670"/>
            <a:chOff x="3925295" y="4188952"/>
            <a:chExt cx="700887" cy="591670"/>
          </a:xfrm>
        </p:grpSpPr>
        <p:sp>
          <p:nvSpPr>
            <p:cNvPr id="536" name="Google Shape;536;p24"/>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537" name="Google Shape;537;p24"/>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800" b="1" noProof="0">
                  <a:solidFill>
                    <a:schemeClr val="lt1"/>
                  </a:solidFill>
                  <a:latin typeface="Trebuchet MS"/>
                  <a:ea typeface="Trebuchet MS"/>
                  <a:cs typeface="Trebuchet MS"/>
                  <a:sym typeface="Trebuchet MS"/>
                </a:rPr>
                <a:t>أو</a:t>
              </a:r>
              <a:endParaRPr lang="ar-SA" noProof="0"/>
            </a:p>
          </p:txBody>
        </p:sp>
      </p:grpSp>
      <p:sp>
        <p:nvSpPr>
          <p:cNvPr id="2" name="Oval 1">
            <a:extLst>
              <a:ext uri="{FF2B5EF4-FFF2-40B4-BE49-F238E27FC236}">
                <a16:creationId xmlns:a16="http://schemas.microsoft.com/office/drawing/2014/main" id="{7659E5C9-E3F7-F478-00E6-80709B7584E4}"/>
              </a:ext>
            </a:extLst>
          </p:cNvPr>
          <p:cNvSpPr/>
          <p:nvPr/>
        </p:nvSpPr>
        <p:spPr>
          <a:xfrm>
            <a:off x="6131718" y="998251"/>
            <a:ext cx="5515562" cy="5515562"/>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23" name="Google Shape;567;p25">
            <a:extLst>
              <a:ext uri="{FF2B5EF4-FFF2-40B4-BE49-F238E27FC236}">
                <a16:creationId xmlns:a16="http://schemas.microsoft.com/office/drawing/2014/main" id="{ED6E0A96-E483-4438-BE85-978292D96748}"/>
              </a:ext>
            </a:extLst>
          </p:cNvPr>
          <p:cNvSpPr txBox="1"/>
          <p:nvPr/>
        </p:nvSpPr>
        <p:spPr>
          <a:xfrm>
            <a:off x="6482579" y="3016940"/>
            <a:ext cx="4799061" cy="500399"/>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1600" b="1" noProof="0">
                <a:solidFill>
                  <a:schemeClr val="dk1"/>
                </a:solidFill>
                <a:latin typeface="Trebuchet MS"/>
                <a:ea typeface="Trebuchet MS"/>
                <a:cs typeface="Trebuchet MS"/>
                <a:sym typeface="Trebuchet MS"/>
              </a:rPr>
              <a:t>حالة اشتباه في الإصابة بالكوليرا</a:t>
            </a:r>
            <a:endParaRPr lang="ar-SA" sz="2400" b="1" noProof="0">
              <a:solidFill>
                <a:schemeClr val="dk1"/>
              </a:solidFill>
              <a:latin typeface="Trebuchet MS"/>
              <a:ea typeface="Trebuchet MS"/>
              <a:cs typeface="Trebuchet MS"/>
              <a:sym typeface="Trebuchet MS"/>
            </a:endParaRPr>
          </a:p>
        </p:txBody>
      </p:sp>
      <p:sp>
        <p:nvSpPr>
          <p:cNvPr id="25" name="Google Shape;569;p25">
            <a:extLst>
              <a:ext uri="{FF2B5EF4-FFF2-40B4-BE49-F238E27FC236}">
                <a16:creationId xmlns:a16="http://schemas.microsoft.com/office/drawing/2014/main" id="{E279F5AC-815E-4E24-B8C4-BBF0EAE4BC29}"/>
              </a:ext>
            </a:extLst>
          </p:cNvPr>
          <p:cNvSpPr txBox="1"/>
          <p:nvPr/>
        </p:nvSpPr>
        <p:spPr>
          <a:xfrm>
            <a:off x="6492238" y="3692190"/>
            <a:ext cx="4799061" cy="2798376"/>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2000" noProof="0">
                <a:solidFill>
                  <a:schemeClr val="dk1"/>
                </a:solidFill>
                <a:latin typeface="Trebuchet MS"/>
                <a:ea typeface="Trebuchet MS"/>
                <a:cs typeface="Trebuchet MS"/>
                <a:sym typeface="Trebuchet MS"/>
              </a:rPr>
              <a:t>شخص من أي عمر</a:t>
            </a:r>
            <a:endParaRPr lang="ar-SA" noProof="0"/>
          </a:p>
        </p:txBody>
      </p:sp>
      <p:pic>
        <p:nvPicPr>
          <p:cNvPr id="24" name="Google Shape;568;p25">
            <a:extLst>
              <a:ext uri="{FF2B5EF4-FFF2-40B4-BE49-F238E27FC236}">
                <a16:creationId xmlns:a16="http://schemas.microsoft.com/office/drawing/2014/main" id="{D6A1CE7D-5028-46DE-BB66-544975A05B2D}"/>
              </a:ext>
            </a:extLst>
          </p:cNvPr>
          <p:cNvPicPr preferRelativeResize="0"/>
          <p:nvPr/>
        </p:nvPicPr>
        <p:blipFill rotWithShape="1">
          <a:blip r:embed="rId3">
            <a:alphaModFix/>
          </a:blip>
          <a:srcRect/>
          <a:stretch/>
        </p:blipFill>
        <p:spPr>
          <a:xfrm>
            <a:off x="6850580" y="4150132"/>
            <a:ext cx="1581946" cy="1669455"/>
          </a:xfrm>
          <a:prstGeom prst="rect">
            <a:avLst/>
          </a:prstGeom>
          <a:noFill/>
          <a:ln>
            <a:noFill/>
          </a:ln>
        </p:spPr>
      </p:pic>
      <p:pic>
        <p:nvPicPr>
          <p:cNvPr id="26" name="Google Shape;570;p25">
            <a:extLst>
              <a:ext uri="{FF2B5EF4-FFF2-40B4-BE49-F238E27FC236}">
                <a16:creationId xmlns:a16="http://schemas.microsoft.com/office/drawing/2014/main" id="{8F3F1467-B45E-4A6A-B0A1-E382D1BB12C7}"/>
              </a:ext>
            </a:extLst>
          </p:cNvPr>
          <p:cNvPicPr preferRelativeResize="0"/>
          <p:nvPr/>
        </p:nvPicPr>
        <p:blipFill rotWithShape="1">
          <a:blip r:embed="rId5">
            <a:alphaModFix/>
          </a:blip>
          <a:srcRect/>
          <a:stretch/>
        </p:blipFill>
        <p:spPr>
          <a:xfrm>
            <a:off x="9436746" y="4130612"/>
            <a:ext cx="1581946" cy="1669455"/>
          </a:xfrm>
          <a:prstGeom prst="rect">
            <a:avLst/>
          </a:prstGeom>
          <a:noFill/>
          <a:ln>
            <a:noFill/>
          </a:ln>
        </p:spPr>
      </p:pic>
      <p:sp>
        <p:nvSpPr>
          <p:cNvPr id="27" name="Google Shape;571;p25">
            <a:extLst>
              <a:ext uri="{FF2B5EF4-FFF2-40B4-BE49-F238E27FC236}">
                <a16:creationId xmlns:a16="http://schemas.microsoft.com/office/drawing/2014/main" id="{7B037BD5-E209-48BD-8921-EBA9213D7039}"/>
              </a:ext>
            </a:extLst>
          </p:cNvPr>
          <p:cNvSpPr txBox="1"/>
          <p:nvPr/>
        </p:nvSpPr>
        <p:spPr>
          <a:xfrm>
            <a:off x="6693720" y="5668815"/>
            <a:ext cx="1895666"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noProof="0">
                <a:solidFill>
                  <a:schemeClr val="dk1"/>
                </a:solidFill>
                <a:latin typeface="Trebuchet MS"/>
                <a:ea typeface="Trebuchet MS"/>
                <a:cs typeface="Trebuchet MS"/>
                <a:sym typeface="Trebuchet MS"/>
              </a:rPr>
              <a:t>مع إسهال مائي حاد</a:t>
            </a:r>
            <a:endParaRPr lang="ar-SA" sz="1600" noProof="0"/>
          </a:p>
        </p:txBody>
      </p:sp>
      <p:sp>
        <p:nvSpPr>
          <p:cNvPr id="28" name="Google Shape;572;p25">
            <a:extLst>
              <a:ext uri="{FF2B5EF4-FFF2-40B4-BE49-F238E27FC236}">
                <a16:creationId xmlns:a16="http://schemas.microsoft.com/office/drawing/2014/main" id="{8ED03A20-1468-49D2-A202-8E4D93040EE0}"/>
              </a:ext>
            </a:extLst>
          </p:cNvPr>
          <p:cNvSpPr txBox="1"/>
          <p:nvPr/>
        </p:nvSpPr>
        <p:spPr>
          <a:xfrm>
            <a:off x="9436746" y="5693474"/>
            <a:ext cx="1528531"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a:solidFill>
                  <a:schemeClr val="dk1"/>
                </a:solidFill>
                <a:latin typeface="Trebuchet MS"/>
                <a:sym typeface="Trebuchet MS"/>
              </a:rPr>
              <a:t>توفي بسبب الإسهال المائي الحاد</a:t>
            </a:r>
            <a:endParaRPr lang="ar-SA" sz="1600">
              <a:solidFill>
                <a:schemeClr val="dk1"/>
              </a:solidFill>
              <a:latin typeface="Trebuchet MS"/>
            </a:endParaRPr>
          </a:p>
        </p:txBody>
      </p:sp>
      <p:sp>
        <p:nvSpPr>
          <p:cNvPr id="30" name="Google Shape;574;p25">
            <a:extLst>
              <a:ext uri="{FF2B5EF4-FFF2-40B4-BE49-F238E27FC236}">
                <a16:creationId xmlns:a16="http://schemas.microsoft.com/office/drawing/2014/main" id="{FEDB8622-8C52-4B51-A587-0599AAA969FB}"/>
              </a:ext>
            </a:extLst>
          </p:cNvPr>
          <p:cNvSpPr/>
          <p:nvPr/>
        </p:nvSpPr>
        <p:spPr>
          <a:xfrm rot="10800000">
            <a:off x="8629227" y="3487587"/>
            <a:ext cx="505764" cy="32720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nvGrpSpPr>
          <p:cNvPr id="31" name="Google Shape;564;p25">
            <a:extLst>
              <a:ext uri="{FF2B5EF4-FFF2-40B4-BE49-F238E27FC236}">
                <a16:creationId xmlns:a16="http://schemas.microsoft.com/office/drawing/2014/main" id="{D924E744-18BE-4566-8572-683716840420}"/>
              </a:ext>
            </a:extLst>
          </p:cNvPr>
          <p:cNvGrpSpPr/>
          <p:nvPr/>
        </p:nvGrpSpPr>
        <p:grpSpPr>
          <a:xfrm>
            <a:off x="8629227" y="4596517"/>
            <a:ext cx="700887" cy="591670"/>
            <a:chOff x="3925295" y="4188952"/>
            <a:chExt cx="700887" cy="591670"/>
          </a:xfrm>
        </p:grpSpPr>
        <p:sp>
          <p:nvSpPr>
            <p:cNvPr id="32" name="Google Shape;565;p25">
              <a:extLst>
                <a:ext uri="{FF2B5EF4-FFF2-40B4-BE49-F238E27FC236}">
                  <a16:creationId xmlns:a16="http://schemas.microsoft.com/office/drawing/2014/main" id="{7AA4E05C-CB4E-406C-8AA2-60A2A6EF1275}"/>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 name="Google Shape;566;p25">
              <a:extLst>
                <a:ext uri="{FF2B5EF4-FFF2-40B4-BE49-F238E27FC236}">
                  <a16:creationId xmlns:a16="http://schemas.microsoft.com/office/drawing/2014/main" id="{08EA7864-C385-4F48-B2D2-FE076D20488E}"/>
                </a:ext>
              </a:extLst>
            </p:cNvPr>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800" b="1" noProof="0">
                  <a:solidFill>
                    <a:schemeClr val="lt1"/>
                  </a:solidFill>
                  <a:latin typeface="Trebuchet MS"/>
                  <a:ea typeface="Trebuchet MS"/>
                  <a:cs typeface="Trebuchet MS"/>
                  <a:sym typeface="Trebuchet MS"/>
                </a:rPr>
                <a:t>أو</a:t>
              </a:r>
              <a:endParaRPr lang="ar-SA" noProof="0"/>
            </a:p>
          </p:txBody>
        </p:sp>
      </p:grpSp>
      <p:sp>
        <p:nvSpPr>
          <p:cNvPr id="34" name="Google Shape;556;p25">
            <a:extLst>
              <a:ext uri="{FF2B5EF4-FFF2-40B4-BE49-F238E27FC236}">
                <a16:creationId xmlns:a16="http://schemas.microsoft.com/office/drawing/2014/main" id="{63719B6C-6298-47C0-9F8D-41C074E051B8}"/>
              </a:ext>
            </a:extLst>
          </p:cNvPr>
          <p:cNvSpPr txBox="1">
            <a:spLocks/>
          </p:cNvSpPr>
          <p:nvPr/>
        </p:nvSpPr>
        <p:spPr>
          <a:xfrm>
            <a:off x="6476192" y="124754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400" b="1" noProof="0">
                <a:solidFill>
                  <a:schemeClr val="bg1"/>
                </a:solidFill>
              </a:rPr>
              <a:t>تفشٍ مؤكد
أو محتمل</a:t>
            </a:r>
            <a:endParaRPr lang="ar-SA" sz="2400" noProof="0">
              <a:solidFill>
                <a:schemeClr val="bg1"/>
              </a:solidFill>
            </a:endParaRPr>
          </a:p>
        </p:txBody>
      </p:sp>
      <p:sp>
        <p:nvSpPr>
          <p:cNvPr id="38" name="Google Shape;560;p25">
            <a:extLst>
              <a:ext uri="{FF2B5EF4-FFF2-40B4-BE49-F238E27FC236}">
                <a16:creationId xmlns:a16="http://schemas.microsoft.com/office/drawing/2014/main" id="{F1329EF1-459D-40A3-B87D-EE6BA592A5D7}"/>
              </a:ext>
            </a:extLst>
          </p:cNvPr>
          <p:cNvSpPr txBox="1"/>
          <p:nvPr/>
        </p:nvSpPr>
        <p:spPr>
          <a:xfrm>
            <a:off x="6470775" y="2140169"/>
            <a:ext cx="4820728" cy="76941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accent1"/>
              </a:buClr>
              <a:buSzPts val="2200"/>
              <a:buFont typeface="Trebuchet MS"/>
              <a:buNone/>
            </a:pPr>
            <a:r>
              <a:rPr lang="ar-SA" sz="2200" noProof="0">
                <a:solidFill>
                  <a:schemeClr val="dk1"/>
                </a:solidFill>
                <a:latin typeface="Trebuchet MS"/>
                <a:ea typeface="Trebuchet MS"/>
                <a:cs typeface="Trebuchet MS"/>
                <a:sym typeface="Trebuchet MS"/>
              </a:rPr>
              <a:t>حيث يوجد تفشٍ محتمل أو مؤكد للكوليرا:</a:t>
            </a:r>
            <a:endParaRPr lang="ar-SA" sz="2200" noProof="0">
              <a:solidFill>
                <a:schemeClr val="dk1"/>
              </a:solidFill>
              <a:latin typeface="Trebuchet MS"/>
            </a:endParaRPr>
          </a:p>
        </p:txBody>
      </p:sp>
      <p:sp>
        <p:nvSpPr>
          <p:cNvPr id="5" name="Google Shape;18;p31">
            <a:extLst>
              <a:ext uri="{FF2B5EF4-FFF2-40B4-BE49-F238E27FC236}">
                <a16:creationId xmlns:a16="http://schemas.microsoft.com/office/drawing/2014/main" id="{160E0F5F-3A35-FF58-5DE2-F688ECD7E300}"/>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19</a:t>
            </a:fld>
            <a:endParaRPr lang="ar-SA" b="1" noProof="0">
              <a:solidFill>
                <a:schemeClr val="tx1">
                  <a:lumMod val="40000"/>
                  <a:lumOff val="60000"/>
                </a:schemeClr>
              </a:solidFill>
            </a:endParaRPr>
          </a:p>
        </p:txBody>
      </p:sp>
      <p:grpSp>
        <p:nvGrpSpPr>
          <p:cNvPr id="6" name="Google Shape;535;p24">
            <a:extLst>
              <a:ext uri="{FF2B5EF4-FFF2-40B4-BE49-F238E27FC236}">
                <a16:creationId xmlns:a16="http://schemas.microsoft.com/office/drawing/2014/main" id="{F4D6891E-06E0-DB49-FAD5-8E4459C4E151}"/>
              </a:ext>
            </a:extLst>
          </p:cNvPr>
          <p:cNvGrpSpPr/>
          <p:nvPr/>
        </p:nvGrpSpPr>
        <p:grpSpPr>
          <a:xfrm>
            <a:off x="2197722" y="4741918"/>
            <a:ext cx="700887" cy="591670"/>
            <a:chOff x="3925295" y="4188952"/>
            <a:chExt cx="700887" cy="591670"/>
          </a:xfrm>
        </p:grpSpPr>
        <p:sp>
          <p:nvSpPr>
            <p:cNvPr id="7" name="Google Shape;536;p24">
              <a:extLst>
                <a:ext uri="{FF2B5EF4-FFF2-40B4-BE49-F238E27FC236}">
                  <a16:creationId xmlns:a16="http://schemas.microsoft.com/office/drawing/2014/main" id="{FB261F5B-EBE6-7129-3E97-EA233415A38E}"/>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8" name="Google Shape;537;p24">
              <a:extLst>
                <a:ext uri="{FF2B5EF4-FFF2-40B4-BE49-F238E27FC236}">
                  <a16:creationId xmlns:a16="http://schemas.microsoft.com/office/drawing/2014/main" id="{06FC19B6-6D59-DCA4-88DF-6F7438CC83BB}"/>
                </a:ext>
              </a:extLst>
            </p:cNvPr>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800" b="1" noProof="0">
                  <a:solidFill>
                    <a:schemeClr val="lt1"/>
                  </a:solidFill>
                  <a:latin typeface="Trebuchet MS"/>
                  <a:ea typeface="Trebuchet MS"/>
                  <a:cs typeface="Trebuchet MS"/>
                  <a:sym typeface="Trebuchet MS"/>
                </a:rPr>
                <a:t>و</a:t>
              </a:r>
              <a:endParaRPr lang="ar-SA" noProof="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a:spLocks noGrp="1"/>
          </p:cNvSpPr>
          <p:nvPr>
            <p:ph type="title"/>
          </p:nvPr>
        </p:nvSpPr>
        <p:spPr>
          <a:xfrm>
            <a:off x="597159" y="365125"/>
            <a:ext cx="10963469"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أهداف التعلم</a:t>
            </a:r>
            <a:endParaRPr lang="ar-SA" b="1" cap="none" noProof="0"/>
          </a:p>
        </p:txBody>
      </p:sp>
      <p:sp>
        <p:nvSpPr>
          <p:cNvPr id="207" name="Google Shape;207;p6"/>
          <p:cNvSpPr txBox="1"/>
          <p:nvPr/>
        </p:nvSpPr>
        <p:spPr>
          <a:xfrm>
            <a:off x="584669" y="2274600"/>
            <a:ext cx="11297450" cy="3448050"/>
          </a:xfrm>
          <a:prstGeom prst="rect">
            <a:avLst/>
          </a:prstGeom>
          <a:noFill/>
          <a:ln>
            <a:noFill/>
          </a:ln>
        </p:spPr>
        <p:txBody>
          <a:bodyPr spcFirstLastPara="1" wrap="square" lIns="91425" tIns="45700" rIns="91425" bIns="45700" anchor="t" anchorCtr="0">
            <a:normAutofit/>
          </a:bodyPr>
          <a:lstStyle/>
          <a:p>
            <a:pPr marL="342900" marR="0" lvl="0" indent="-342900" algn="r" rtl="1">
              <a:lnSpc>
                <a:spcPct val="150000"/>
              </a:lnSpc>
              <a:spcBef>
                <a:spcPts val="0"/>
              </a:spcBef>
              <a:spcAft>
                <a:spcPts val="0"/>
              </a:spcAft>
              <a:buClr>
                <a:srgbClr val="129C94"/>
              </a:buClr>
              <a:buSzPts val="2200"/>
              <a:buFont typeface="Arial"/>
              <a:buChar char="•"/>
            </a:pPr>
            <a:r>
              <a:rPr lang="ar-SA" sz="2200" noProof="0">
                <a:solidFill>
                  <a:schemeClr val="dk1"/>
                </a:solidFill>
                <a:latin typeface="Trebuchet MS"/>
                <a:ea typeface="Trebuchet MS"/>
                <a:cs typeface="Trebuchet MS"/>
                <a:sym typeface="Trebuchet MS"/>
              </a:rPr>
              <a:t>وصف ماهية الكوليرا وما الذي يسببها</a:t>
            </a:r>
            <a:r>
              <a:rPr lang="ar-SA" sz="2200">
                <a:solidFill>
                  <a:schemeClr val="dk1"/>
                </a:solidFill>
                <a:latin typeface="Trebuchet MS"/>
                <a:ea typeface="Trebuchet MS"/>
                <a:cs typeface="Trebuchet MS"/>
                <a:sym typeface="Trebuchet MS"/>
              </a:rPr>
              <a:t>؟</a:t>
            </a:r>
            <a:endParaRPr lang="ar-SA" noProof="0">
              <a:solidFill>
                <a:schemeClr val="dk1"/>
              </a:solidFill>
            </a:endParaRPr>
          </a:p>
          <a:p>
            <a:pPr marL="342900" marR="0" lvl="0" indent="-342900" algn="r" rtl="1">
              <a:lnSpc>
                <a:spcPct val="150000"/>
              </a:lnSpc>
              <a:spcBef>
                <a:spcPts val="1000"/>
              </a:spcBef>
              <a:spcAft>
                <a:spcPts val="0"/>
              </a:spcAft>
              <a:buClr>
                <a:srgbClr val="129C94"/>
              </a:buClr>
              <a:buSzPts val="2200"/>
              <a:buFont typeface="Arial"/>
              <a:buChar char="•"/>
            </a:pPr>
            <a:r>
              <a:rPr lang="ar-SA" sz="2200" noProof="0">
                <a:solidFill>
                  <a:schemeClr val="dk1"/>
                </a:solidFill>
                <a:latin typeface="Trebuchet MS"/>
                <a:ea typeface="Trebuchet MS"/>
                <a:cs typeface="Trebuchet MS"/>
                <a:sym typeface="Trebuchet MS"/>
              </a:rPr>
              <a:t>تعريف حالة الاشتباه في الإصابة بالكوليرا</a:t>
            </a:r>
            <a:endParaRPr lang="ar-SA" noProof="0">
              <a:solidFill>
                <a:schemeClr val="dk1"/>
              </a:solidFill>
            </a:endParaRPr>
          </a:p>
          <a:p>
            <a:pPr marL="342900" marR="0" lvl="0" indent="-342900" algn="r" rtl="1">
              <a:lnSpc>
                <a:spcPct val="150000"/>
              </a:lnSpc>
              <a:spcBef>
                <a:spcPts val="1000"/>
              </a:spcBef>
              <a:spcAft>
                <a:spcPts val="0"/>
              </a:spcAft>
              <a:buClr>
                <a:srgbClr val="129C94"/>
              </a:buClr>
              <a:buSzPts val="2200"/>
              <a:buFont typeface="Arial"/>
              <a:buChar char="•"/>
            </a:pPr>
            <a:r>
              <a:rPr lang="ar-SA" sz="2200" noProof="0">
                <a:solidFill>
                  <a:schemeClr val="dk1"/>
                </a:solidFill>
                <a:latin typeface="Trebuchet MS"/>
                <a:ea typeface="Trebuchet MS"/>
                <a:cs typeface="Trebuchet MS"/>
                <a:sym typeface="Trebuchet MS"/>
              </a:rPr>
              <a:t>وصف الظروف التي يُوصى فيها بإجراء فحص الكوليرا ولماذا</a:t>
            </a:r>
            <a:r>
              <a:rPr lang="ar-SA" sz="2200">
                <a:solidFill>
                  <a:schemeClr val="dk1"/>
                </a:solidFill>
                <a:latin typeface="Trebuchet MS"/>
                <a:ea typeface="Trebuchet MS"/>
                <a:cs typeface="Trebuchet MS"/>
                <a:sym typeface="Trebuchet MS"/>
              </a:rPr>
              <a:t>؟</a:t>
            </a:r>
            <a:endParaRPr lang="ar-SA" noProof="0"/>
          </a:p>
          <a:p>
            <a:pPr marL="342900" marR="0" lvl="0" indent="-342900" algn="r" rtl="1">
              <a:lnSpc>
                <a:spcPct val="150000"/>
              </a:lnSpc>
              <a:spcBef>
                <a:spcPts val="1000"/>
              </a:spcBef>
              <a:spcAft>
                <a:spcPts val="0"/>
              </a:spcAft>
              <a:buClr>
                <a:srgbClr val="129C94"/>
              </a:buClr>
              <a:buSzPts val="2200"/>
              <a:buFont typeface="Arial"/>
              <a:buChar char="•"/>
            </a:pPr>
            <a:r>
              <a:rPr lang="ar-SA" sz="2200" noProof="0">
                <a:solidFill>
                  <a:schemeClr val="dk1"/>
                </a:solidFill>
                <a:latin typeface="Trebuchet MS"/>
                <a:ea typeface="Trebuchet MS"/>
                <a:cs typeface="Trebuchet MS"/>
                <a:sym typeface="Trebuchet MS"/>
              </a:rPr>
              <a:t>تحديد أنواع الطرق المستخدمة لفحص الكوليرا</a:t>
            </a:r>
            <a:endParaRPr lang="ar-SA" sz="2200" b="0" i="0" u="none" strike="noStrike" cap="none" noProof="0">
              <a:solidFill>
                <a:schemeClr val="dk1"/>
              </a:solidFill>
              <a:latin typeface="Trebuchet MS"/>
              <a:ea typeface="Trebuchet MS"/>
              <a:cs typeface="Trebuchet MS"/>
              <a:sym typeface="Trebuchet MS"/>
            </a:endParaRPr>
          </a:p>
        </p:txBody>
      </p:sp>
      <p:cxnSp>
        <p:nvCxnSpPr>
          <p:cNvPr id="208" name="Google Shape;208;p6"/>
          <p:cNvCxnSpPr>
            <a:cxnSpLocks/>
          </p:cNvCxnSpPr>
          <p:nvPr/>
        </p:nvCxnSpPr>
        <p:spPr>
          <a:xfrm>
            <a:off x="1006151" y="2858243"/>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09" name="Google Shape;209;p6"/>
          <p:cNvCxnSpPr>
            <a:cxnSpLocks/>
          </p:cNvCxnSpPr>
          <p:nvPr/>
        </p:nvCxnSpPr>
        <p:spPr>
          <a:xfrm>
            <a:off x="1006151" y="3489046"/>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0" name="Google Shape;210;p6"/>
          <p:cNvCxnSpPr>
            <a:cxnSpLocks/>
          </p:cNvCxnSpPr>
          <p:nvPr/>
        </p:nvCxnSpPr>
        <p:spPr>
          <a:xfrm>
            <a:off x="1006151" y="4119356"/>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1" name="Google Shape;211;p6"/>
          <p:cNvCxnSpPr>
            <a:cxnSpLocks/>
          </p:cNvCxnSpPr>
          <p:nvPr/>
        </p:nvCxnSpPr>
        <p:spPr>
          <a:xfrm>
            <a:off x="1006151" y="4754356"/>
            <a:ext cx="10554477" cy="0"/>
          </a:xfrm>
          <a:prstGeom prst="straightConnector1">
            <a:avLst/>
          </a:prstGeom>
          <a:noFill/>
          <a:ln w="12700" cap="flat" cmpd="sng">
            <a:solidFill>
              <a:schemeClr val="accent3"/>
            </a:solidFill>
            <a:prstDash val="solid"/>
            <a:miter lim="800000"/>
            <a:headEnd type="none" w="sm" len="sm"/>
            <a:tailEnd type="none" w="sm" len="sm"/>
          </a:ln>
        </p:spPr>
      </p:cxnSp>
      <p:sp>
        <p:nvSpPr>
          <p:cNvPr id="11" name="Google Shape;18;p31">
            <a:extLst>
              <a:ext uri="{FF2B5EF4-FFF2-40B4-BE49-F238E27FC236}">
                <a16:creationId xmlns:a16="http://schemas.microsoft.com/office/drawing/2014/main" id="{66758818-9129-3304-8D51-742A7B39DEA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a:t>
            </a:fld>
            <a:endParaRPr lang="ar-SA" b="1" noProof="0">
              <a:solidFill>
                <a:schemeClr val="tx1">
                  <a:lumMod val="40000"/>
                  <a:lumOff val="6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 name="Oval 5">
            <a:extLst>
              <a:ext uri="{FF2B5EF4-FFF2-40B4-BE49-F238E27FC236}">
                <a16:creationId xmlns:a16="http://schemas.microsoft.com/office/drawing/2014/main" id="{DB80807B-7532-1B6E-0FEE-E805BCE227CC}"/>
              </a:ext>
            </a:extLst>
          </p:cNvPr>
          <p:cNvSpPr/>
          <p:nvPr/>
        </p:nvSpPr>
        <p:spPr>
          <a:xfrm>
            <a:off x="1267550" y="1696303"/>
            <a:ext cx="3701105" cy="370110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pPr rtl="1"/>
            <a:r>
              <a:rPr lang="ar-SA" sz="4000" b="1" noProof="0"/>
              <a:t>الفحص وفقًا للوضع الوبائي</a:t>
            </a:r>
            <a:endParaRPr lang="ar-SA" b="1" noProof="0"/>
          </a:p>
        </p:txBody>
      </p:sp>
      <p:sp>
        <p:nvSpPr>
          <p:cNvPr id="5" name="Google Shape;18;p31">
            <a:extLst>
              <a:ext uri="{FF2B5EF4-FFF2-40B4-BE49-F238E27FC236}">
                <a16:creationId xmlns:a16="http://schemas.microsoft.com/office/drawing/2014/main" id="{F4E5A3A0-70C3-FC0B-746E-C793E0AFBB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20</a:t>
            </a:fld>
            <a:endParaRPr lang="ar-SA" b="1" noProof="0">
              <a:solidFill>
                <a:schemeClr val="tx1">
                  <a:lumMod val="40000"/>
                  <a:lumOff val="60000"/>
                </a:schemeClr>
              </a:solidFill>
            </a:endParaRPr>
          </a:p>
        </p:txBody>
      </p:sp>
      <p:sp>
        <p:nvSpPr>
          <p:cNvPr id="2" name="Google Shape;527;p24">
            <a:extLst>
              <a:ext uri="{FF2B5EF4-FFF2-40B4-BE49-F238E27FC236}">
                <a16:creationId xmlns:a16="http://schemas.microsoft.com/office/drawing/2014/main" id="{B2FCE409-DFAE-9026-5EA8-37F4AD6F1BC2}"/>
              </a:ext>
            </a:extLst>
          </p:cNvPr>
          <p:cNvSpPr txBox="1">
            <a:spLocks/>
          </p:cNvSpPr>
          <p:nvPr/>
        </p:nvSpPr>
        <p:spPr>
          <a:xfrm>
            <a:off x="709352" y="2315609"/>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200" b="1" noProof="0"/>
              <a:t>لا يوجد تفشٍ مؤكد
لا يوجد تفشٍ محتمل</a:t>
            </a:r>
            <a:endParaRPr lang="ar-SA" sz="2400" noProof="0"/>
          </a:p>
        </p:txBody>
      </p:sp>
      <p:sp>
        <p:nvSpPr>
          <p:cNvPr id="28" name="Oval 27">
            <a:extLst>
              <a:ext uri="{FF2B5EF4-FFF2-40B4-BE49-F238E27FC236}">
                <a16:creationId xmlns:a16="http://schemas.microsoft.com/office/drawing/2014/main" id="{3E271BC2-B520-851C-0AF0-E097D2C68E19}"/>
              </a:ext>
            </a:extLst>
          </p:cNvPr>
          <p:cNvSpPr/>
          <p:nvPr/>
        </p:nvSpPr>
        <p:spPr>
          <a:xfrm>
            <a:off x="6970927" y="1696304"/>
            <a:ext cx="3701105" cy="370110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15" name="Google Shape;410;p16">
            <a:extLst>
              <a:ext uri="{FF2B5EF4-FFF2-40B4-BE49-F238E27FC236}">
                <a16:creationId xmlns:a16="http://schemas.microsoft.com/office/drawing/2014/main" id="{17CFC9D5-C49A-3747-F2CE-90EFAAECAFDF}"/>
              </a:ext>
            </a:extLst>
          </p:cNvPr>
          <p:cNvSpPr/>
          <p:nvPr/>
        </p:nvSpPr>
        <p:spPr>
          <a:xfrm rot="10800000">
            <a:off x="8588422" y="3060659"/>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7" name="Google Shape;556;p25">
            <a:extLst>
              <a:ext uri="{FF2B5EF4-FFF2-40B4-BE49-F238E27FC236}">
                <a16:creationId xmlns:a16="http://schemas.microsoft.com/office/drawing/2014/main" id="{B59CB5AB-CE39-8A27-0091-956CF6F7B21A}"/>
              </a:ext>
            </a:extLst>
          </p:cNvPr>
          <p:cNvSpPr txBox="1">
            <a:spLocks/>
          </p:cNvSpPr>
          <p:nvPr/>
        </p:nvSpPr>
        <p:spPr>
          <a:xfrm>
            <a:off x="6476192" y="230825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400" b="1" noProof="0">
                <a:solidFill>
                  <a:schemeClr val="bg1"/>
                </a:solidFill>
              </a:rPr>
              <a:t>تفشٍ مؤكد
أو محتمل</a:t>
            </a:r>
            <a:endParaRPr lang="ar-SA" sz="2400" noProof="0">
              <a:solidFill>
                <a:schemeClr val="bg1"/>
              </a:solidFill>
            </a:endParaRPr>
          </a:p>
        </p:txBody>
      </p:sp>
      <p:sp>
        <p:nvSpPr>
          <p:cNvPr id="14" name="Google Shape;410;p16">
            <a:extLst>
              <a:ext uri="{FF2B5EF4-FFF2-40B4-BE49-F238E27FC236}">
                <a16:creationId xmlns:a16="http://schemas.microsoft.com/office/drawing/2014/main" id="{31B71B38-D686-602C-427E-5BE9C265BE6B}"/>
              </a:ext>
            </a:extLst>
          </p:cNvPr>
          <p:cNvSpPr/>
          <p:nvPr/>
        </p:nvSpPr>
        <p:spPr>
          <a:xfrm rot="10800000">
            <a:off x="2885046" y="3060659"/>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 name="Google Shape;527;p24">
            <a:extLst>
              <a:ext uri="{FF2B5EF4-FFF2-40B4-BE49-F238E27FC236}">
                <a16:creationId xmlns:a16="http://schemas.microsoft.com/office/drawing/2014/main" id="{DCBB80E2-BE76-E423-5AF9-6401D9919C9A}"/>
              </a:ext>
            </a:extLst>
          </p:cNvPr>
          <p:cNvSpPr txBox="1">
            <a:spLocks/>
          </p:cNvSpPr>
          <p:nvPr/>
        </p:nvSpPr>
        <p:spPr>
          <a:xfrm>
            <a:off x="709352"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جميع حالات الاشتباه في الإصابة بالكوليرا</a:t>
            </a:r>
            <a:endParaRPr lang="ar-SA" sz="2400" noProof="0">
              <a:solidFill>
                <a:schemeClr val="bg1"/>
              </a:solidFill>
            </a:endParaRPr>
          </a:p>
        </p:txBody>
      </p:sp>
      <p:sp>
        <p:nvSpPr>
          <p:cNvPr id="4" name="Google Shape;527;p24">
            <a:extLst>
              <a:ext uri="{FF2B5EF4-FFF2-40B4-BE49-F238E27FC236}">
                <a16:creationId xmlns:a16="http://schemas.microsoft.com/office/drawing/2014/main" id="{7DF9428E-5FD9-A96F-939A-2F182103068C}"/>
              </a:ext>
            </a:extLst>
          </p:cNvPr>
          <p:cNvSpPr txBox="1">
            <a:spLocks/>
          </p:cNvSpPr>
          <p:nvPr/>
        </p:nvSpPr>
        <p:spPr>
          <a:xfrm>
            <a:off x="6465359"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مجموعة فرعية من حالات الاشتباه في الإصابة بالكوليرا</a:t>
            </a:r>
            <a:endParaRPr lang="ar-SA" sz="2400" noProof="0">
              <a:solidFill>
                <a:schemeClr val="bg1"/>
              </a:solidFill>
            </a:endParaRPr>
          </a:p>
        </p:txBody>
      </p:sp>
    </p:spTree>
    <p:extLst>
      <p:ext uri="{BB962C8B-B14F-4D97-AF65-F5344CB8AC3E}">
        <p14:creationId xmlns:p14="http://schemas.microsoft.com/office/powerpoint/2010/main" val="287517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3" name="Google Shape;18;p31">
            <a:extLst>
              <a:ext uri="{FF2B5EF4-FFF2-40B4-BE49-F238E27FC236}">
                <a16:creationId xmlns:a16="http://schemas.microsoft.com/office/drawing/2014/main" id="{EEC3EC62-AA90-ED77-DCA6-2D79E8455B85}"/>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21</a:t>
            </a:fld>
            <a:endParaRPr lang="ar-SA" b="1" noProof="0">
              <a:solidFill>
                <a:schemeClr val="tx1">
                  <a:lumMod val="40000"/>
                  <a:lumOff val="60000"/>
                </a:schemeClr>
              </a:solidFill>
            </a:endParaRPr>
          </a:p>
        </p:txBody>
      </p:sp>
      <p:sp>
        <p:nvSpPr>
          <p:cNvPr id="620" name="Google Shape;620;p28"/>
          <p:cNvSpPr txBox="1">
            <a:spLocks noGrp="1"/>
          </p:cNvSpPr>
          <p:nvPr>
            <p:ph type="title" idx="4294967295"/>
          </p:nvPr>
        </p:nvSpPr>
        <p:spPr>
          <a:xfrm>
            <a:off x="624470" y="255588"/>
            <a:ext cx="10968262" cy="1463675"/>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lt1"/>
              </a:buClr>
              <a:buSzPts val="4000"/>
              <a:buFont typeface="Trebuchet MS"/>
              <a:buNone/>
            </a:pPr>
            <a:r>
              <a:rPr lang="ar-SA" sz="3800" b="1" noProof="0"/>
              <a:t>التشخيص المخبري للكوليرا</a:t>
            </a:r>
            <a:endParaRPr lang="ar-SA" sz="4000" b="1" noProof="0"/>
          </a:p>
        </p:txBody>
      </p:sp>
      <p:grpSp>
        <p:nvGrpSpPr>
          <p:cNvPr id="5" name="Group 4">
            <a:extLst>
              <a:ext uri="{FF2B5EF4-FFF2-40B4-BE49-F238E27FC236}">
                <a16:creationId xmlns:a16="http://schemas.microsoft.com/office/drawing/2014/main" id="{3FA28094-CC2B-32A0-31BD-898A3C152A11}"/>
              </a:ext>
            </a:extLst>
          </p:cNvPr>
          <p:cNvGrpSpPr/>
          <p:nvPr/>
        </p:nvGrpSpPr>
        <p:grpSpPr>
          <a:xfrm>
            <a:off x="6443789" y="1561642"/>
            <a:ext cx="5148943" cy="4739849"/>
            <a:chOff x="6443789" y="1460045"/>
            <a:chExt cx="5148943" cy="4739849"/>
          </a:xfrm>
        </p:grpSpPr>
        <p:sp>
          <p:nvSpPr>
            <p:cNvPr id="621" name="Google Shape;621;p28"/>
            <p:cNvSpPr txBox="1"/>
            <p:nvPr/>
          </p:nvSpPr>
          <p:spPr>
            <a:xfrm>
              <a:off x="6443789" y="1460045"/>
              <a:ext cx="5148943"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0" marR="0" lvl="0" indent="0" algn="r" rtl="1">
                <a:spcBef>
                  <a:spcPts val="0"/>
                </a:spcBef>
                <a:spcAft>
                  <a:spcPts val="0"/>
                </a:spcAft>
                <a:buClr>
                  <a:schemeClr val="dk1"/>
                </a:buClr>
                <a:buSzPts val="2400"/>
                <a:buFont typeface="Trebuchet MS"/>
                <a:buNone/>
              </a:pPr>
              <a:r>
                <a:rPr lang="ar-SA" sz="2200" b="1" noProof="0">
                  <a:solidFill>
                    <a:schemeClr val="dk1"/>
                  </a:solidFill>
                  <a:latin typeface="Trebuchet MS"/>
                  <a:ea typeface="Trebuchet MS"/>
                  <a:cs typeface="Trebuchet MS"/>
                  <a:sym typeface="Trebuchet MS"/>
                </a:rPr>
                <a:t>الاختبارات التأكيدية المخبرية:</a:t>
              </a:r>
              <a:endParaRPr lang="ar-SA" noProof="0">
                <a:solidFill>
                  <a:schemeClr val="dk1"/>
                </a:solidFill>
              </a:endParaRPr>
            </a:p>
            <a:p>
              <a:pPr marL="342900" marR="0" lvl="0" indent="-342900" algn="r" rtl="1">
                <a:spcBef>
                  <a:spcPts val="1200"/>
                </a:spcBef>
                <a:spcAft>
                  <a:spcPts val="0"/>
                </a:spcAft>
                <a:buClr>
                  <a:schemeClr val="accent4"/>
                </a:buClr>
                <a:buSzPts val="2400"/>
                <a:buFont typeface="Arial" panose="020B0604020202020204" pitchFamily="34" charset="0"/>
                <a:buChar char="•"/>
              </a:pPr>
              <a:r>
                <a:rPr lang="ar-SA" sz="2200" noProof="0">
                  <a:solidFill>
                    <a:schemeClr val="dk1"/>
                  </a:solidFill>
                  <a:latin typeface="Trebuchet MS"/>
                  <a:ea typeface="Trebuchet MS"/>
                  <a:cs typeface="Trebuchet MS"/>
                  <a:sym typeface="Trebuchet MS"/>
                </a:rPr>
                <a:t>الزراعة / تفاعل البوليميراز المتسلسل (PCR)</a:t>
              </a:r>
              <a:endParaRPr lang="ar-SA" noProof="0">
                <a:solidFill>
                  <a:schemeClr val="dk1"/>
                </a:solidFill>
              </a:endParaRPr>
            </a:p>
            <a:p>
              <a:pPr marL="342900" indent="-342900" algn="r" rtl="1">
                <a:spcBef>
                  <a:spcPts val="1200"/>
                </a:spcBef>
                <a:buClr>
                  <a:schemeClr val="accent4"/>
                </a:buClr>
                <a:buSzPts val="2400"/>
                <a:buFont typeface="Arial" panose="020B0604020202020204" pitchFamily="34" charset="0"/>
                <a:buChar char="•"/>
              </a:pPr>
              <a:r>
                <a:rPr lang="ar-SA" sz="2200" noProof="0">
                  <a:solidFill>
                    <a:schemeClr val="dk1"/>
                  </a:solidFill>
                  <a:latin typeface="Trebuchet MS"/>
                  <a:ea typeface="Trebuchet MS"/>
                  <a:cs typeface="Trebuchet MS"/>
                </a:rPr>
                <a:t>تأكيد الكوليرا</a:t>
              </a:r>
            </a:p>
            <a:p>
              <a:pPr marL="342900" marR="0" lvl="0" indent="-342900" algn="r" rtl="1">
                <a:spcBef>
                  <a:spcPts val="1200"/>
                </a:spcBef>
                <a:spcAft>
                  <a:spcPts val="0"/>
                </a:spcAft>
                <a:buClr>
                  <a:schemeClr val="accent4"/>
                </a:buClr>
                <a:buSzPts val="2400"/>
                <a:buFont typeface="Arial" panose="020B0604020202020204" pitchFamily="34" charset="0"/>
                <a:buChar char="•"/>
              </a:pPr>
              <a:r>
                <a:rPr lang="ar-SA" sz="2200" noProof="0">
                  <a:solidFill>
                    <a:schemeClr val="dk1"/>
                  </a:solidFill>
                  <a:latin typeface="Trebuchet MS"/>
                  <a:ea typeface="Trebuchet MS"/>
                  <a:cs typeface="Trebuchet MS"/>
                  <a:sym typeface="Trebuchet MS"/>
                </a:rPr>
                <a:t>يتم إجراؤها في مختبر</a:t>
              </a:r>
              <a:endParaRPr lang="ar-SA" noProof="0">
                <a:solidFill>
                  <a:schemeClr val="dk1"/>
                </a:solidFill>
              </a:endParaRPr>
            </a:p>
            <a:p>
              <a:pPr algn="r">
                <a:spcBef>
                  <a:spcPts val="1200"/>
                </a:spcBef>
                <a:buClr>
                  <a:schemeClr val="accent4"/>
                </a:buClr>
                <a:buSzPts val="2400"/>
              </a:pPr>
              <a:endParaRPr lang="ar-SA" sz="2400" noProof="0">
                <a:solidFill>
                  <a:schemeClr val="dk1"/>
                </a:solidFill>
                <a:latin typeface="Trebuchet MS"/>
              </a:endParaRPr>
            </a:p>
          </p:txBody>
        </p:sp>
        <p:pic>
          <p:nvPicPr>
            <p:cNvPr id="624" name="Google Shape;624;p28"/>
            <p:cNvPicPr preferRelativeResize="0"/>
            <p:nvPr/>
          </p:nvPicPr>
          <p:blipFill rotWithShape="1">
            <a:blip r:embed="rId3">
              <a:alphaModFix/>
            </a:blip>
            <a:srcRect t="29203"/>
            <a:stretch/>
          </p:blipFill>
          <p:spPr>
            <a:xfrm>
              <a:off x="8839200" y="4623687"/>
              <a:ext cx="2054700" cy="1454655"/>
            </a:xfrm>
            <a:prstGeom prst="rect">
              <a:avLst/>
            </a:prstGeom>
            <a:noFill/>
            <a:ln>
              <a:noFill/>
            </a:ln>
          </p:spPr>
        </p:pic>
        <p:pic>
          <p:nvPicPr>
            <p:cNvPr id="4" name="Picture 3">
              <a:extLst>
                <a:ext uri="{FF2B5EF4-FFF2-40B4-BE49-F238E27FC236}">
                  <a16:creationId xmlns:a16="http://schemas.microsoft.com/office/drawing/2014/main" id="{2D833ED8-094D-A986-B949-4C904DD24CAD}"/>
                </a:ext>
              </a:extLst>
            </p:cNvPr>
            <p:cNvPicPr>
              <a:picLocks noChangeAspect="1"/>
            </p:cNvPicPr>
            <p:nvPr/>
          </p:nvPicPr>
          <p:blipFill>
            <a:blip r:embed="rId4"/>
            <a:srcRect/>
            <a:stretch/>
          </p:blipFill>
          <p:spPr>
            <a:xfrm>
              <a:off x="7294709" y="4343779"/>
              <a:ext cx="1382537" cy="1589917"/>
            </a:xfrm>
            <a:prstGeom prst="rect">
              <a:avLst/>
            </a:prstGeom>
          </p:spPr>
        </p:pic>
      </p:grpSp>
      <p:grpSp>
        <p:nvGrpSpPr>
          <p:cNvPr id="2" name="Group 1">
            <a:extLst>
              <a:ext uri="{FF2B5EF4-FFF2-40B4-BE49-F238E27FC236}">
                <a16:creationId xmlns:a16="http://schemas.microsoft.com/office/drawing/2014/main" id="{5ABFFA61-24FB-789B-9AE1-CE740B42D9B7}"/>
              </a:ext>
            </a:extLst>
          </p:cNvPr>
          <p:cNvGrpSpPr/>
          <p:nvPr/>
        </p:nvGrpSpPr>
        <p:grpSpPr>
          <a:xfrm>
            <a:off x="624470" y="1561642"/>
            <a:ext cx="5148942" cy="4739849"/>
            <a:chOff x="624470" y="1460045"/>
            <a:chExt cx="5148942" cy="4739849"/>
          </a:xfrm>
        </p:grpSpPr>
        <p:sp>
          <p:nvSpPr>
            <p:cNvPr id="622" name="Google Shape;622;p28"/>
            <p:cNvSpPr txBox="1"/>
            <p:nvPr/>
          </p:nvSpPr>
          <p:spPr>
            <a:xfrm>
              <a:off x="624470" y="1460045"/>
              <a:ext cx="5148942"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algn="r" rtl="1">
                <a:buClr>
                  <a:schemeClr val="dk1"/>
                </a:buClr>
                <a:buSzPts val="2400"/>
              </a:pPr>
              <a:r>
                <a:rPr lang="ar-SA" sz="2400" b="1" noProof="0">
                  <a:solidFill>
                    <a:schemeClr val="dk1"/>
                  </a:solidFill>
                  <a:latin typeface="Trebuchet MS"/>
                  <a:ea typeface="Trebuchet MS"/>
                  <a:cs typeface="Trebuchet MS"/>
                </a:rPr>
                <a:t>أدوات الفحص:</a:t>
              </a:r>
              <a:endParaRPr lang="ar-SA" sz="2400" b="1" noProof="0">
                <a:solidFill>
                  <a:schemeClr val="dk1"/>
                </a:solidFill>
                <a:latin typeface="Trebuchet MS"/>
                <a:ea typeface="Trebuchet MS"/>
                <a:cs typeface="Trebuchet MS"/>
                <a:sym typeface="Trebuchet MS"/>
              </a:endParaRPr>
            </a:p>
            <a:p>
              <a:pPr marL="342900" indent="-342900" algn="r" rtl="1">
                <a:spcBef>
                  <a:spcPts val="1200"/>
                </a:spcBef>
                <a:buClr>
                  <a:schemeClr val="accent4"/>
                </a:buClr>
                <a:buSzPts val="2400"/>
                <a:buFont typeface="Arial"/>
                <a:buChar char="•"/>
              </a:pPr>
              <a:r>
                <a:rPr lang="ar-SA" sz="2400" noProof="0">
                  <a:solidFill>
                    <a:schemeClr val="dk1"/>
                  </a:solidFill>
                  <a:latin typeface="Trebuchet MS"/>
                  <a:ea typeface="Trebuchet MS"/>
                  <a:cs typeface="Trebuchet MS"/>
                </a:rPr>
                <a:t>اختبارات التشخيص السريع</a:t>
              </a:r>
              <a:endParaRPr lang="ar-SA" sz="2400" noProof="0">
                <a:solidFill>
                  <a:schemeClr val="dk1"/>
                </a:solidFill>
                <a:latin typeface="Trebuchet MS"/>
                <a:ea typeface="Trebuchet MS"/>
                <a:cs typeface="Trebuchet MS"/>
                <a:sym typeface="Trebuchet MS"/>
              </a:endParaRPr>
            </a:p>
            <a:p>
              <a:pPr marL="342900" indent="-342900" algn="r" rtl="1">
                <a:spcBef>
                  <a:spcPts val="1200"/>
                </a:spcBef>
                <a:buClr>
                  <a:schemeClr val="accent4"/>
                </a:buClr>
                <a:buSzPts val="2400"/>
                <a:buFont typeface="Arial,Sans-Serif"/>
                <a:buChar char="•"/>
              </a:pPr>
              <a:r>
                <a:rPr lang="ar-SA" sz="2400" noProof="0">
                  <a:solidFill>
                    <a:schemeClr val="dk1"/>
                  </a:solidFill>
                  <a:latin typeface="Trebuchet MS"/>
                  <a:ea typeface="Trebuchet MS"/>
                  <a:cs typeface="Trebuchet MS"/>
                  <a:sym typeface="Trebuchet MS"/>
                </a:rPr>
                <a:t>لتحديد تفشي المرض المشتبه به والمحتمل أو لرصد تفشي المرض المستمر</a:t>
              </a:r>
              <a:endParaRPr lang="ar-SA" sz="2400" noProof="0">
                <a:solidFill>
                  <a:schemeClr val="dk1"/>
                </a:solidFill>
                <a:latin typeface="Trebuchet MS"/>
                <a:ea typeface="Trebuchet MS"/>
                <a:cs typeface="Trebuchet MS"/>
              </a:endParaRPr>
            </a:p>
            <a:p>
              <a:pPr marL="342900" indent="-342900" algn="r" rtl="1">
                <a:spcBef>
                  <a:spcPts val="1200"/>
                </a:spcBef>
                <a:buClr>
                  <a:schemeClr val="accent4"/>
                </a:buClr>
                <a:buSzPts val="2400"/>
                <a:buFont typeface="Arial"/>
                <a:buChar char="•"/>
              </a:pPr>
              <a:r>
                <a:rPr lang="ar-SA" sz="2400" noProof="0">
                  <a:solidFill>
                    <a:schemeClr val="dk1"/>
                  </a:solidFill>
                  <a:latin typeface="Trebuchet MS"/>
                  <a:sym typeface="Trebuchet MS"/>
                </a:rPr>
                <a:t>يتم إجراؤها بالقرب من المريض</a:t>
              </a:r>
              <a:endParaRPr lang="ar-SA" noProof="0">
                <a:solidFill>
                  <a:schemeClr val="dk1"/>
                </a:solidFill>
              </a:endParaRPr>
            </a:p>
          </p:txBody>
        </p:sp>
        <p:pic>
          <p:nvPicPr>
            <p:cNvPr id="623" name="Google Shape;623;p28"/>
            <p:cNvPicPr preferRelativeResize="0"/>
            <p:nvPr/>
          </p:nvPicPr>
          <p:blipFill rotWithShape="1">
            <a:blip r:embed="rId5">
              <a:alphaModFix/>
            </a:blip>
            <a:srcRect t="24176" b="32966"/>
            <a:stretch/>
          </p:blipFill>
          <p:spPr>
            <a:xfrm>
              <a:off x="2372140" y="4700460"/>
              <a:ext cx="2674796" cy="1121410"/>
            </a:xfrm>
            <a:prstGeom prst="rect">
              <a:avLst/>
            </a:prstGeom>
            <a:noFill/>
            <a:ln>
              <a:noFill/>
            </a:ln>
          </p:spPr>
        </p:pic>
        <p:pic>
          <p:nvPicPr>
            <p:cNvPr id="1026" name="Picture 2">
              <a:extLst>
                <a:ext uri="{FF2B5EF4-FFF2-40B4-BE49-F238E27FC236}">
                  <a16:creationId xmlns:a16="http://schemas.microsoft.com/office/drawing/2014/main" id="{932C450C-13CF-4976-A87C-C73C692B8A76}"/>
                </a:ext>
              </a:extLst>
            </p:cNvPr>
            <p:cNvPicPr>
              <a:picLocks noChangeAspect="1" noChangeArrowheads="1"/>
            </p:cNvPicPr>
            <p:nvPr/>
          </p:nvPicPr>
          <p:blipFill>
            <a:blip r:embed="rId6"/>
            <a:srcRect/>
            <a:stretch/>
          </p:blipFill>
          <p:spPr bwMode="auto">
            <a:xfrm>
              <a:off x="1846543" y="4459225"/>
              <a:ext cx="203308" cy="16038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4">
          <a:extLst>
            <a:ext uri="{FF2B5EF4-FFF2-40B4-BE49-F238E27FC236}">
              <a16:creationId xmlns:a16="http://schemas.microsoft.com/office/drawing/2014/main" id="{270CF807-4BE6-8939-5DA7-ABA486D08497}"/>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4BB4C72E-1308-FDF0-C5AA-B3254060D003}"/>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11" name="Oval 10">
            <a:extLst>
              <a:ext uri="{FF2B5EF4-FFF2-40B4-BE49-F238E27FC236}">
                <a16:creationId xmlns:a16="http://schemas.microsoft.com/office/drawing/2014/main" id="{D3670F15-C5D5-00A1-62C2-1FE22109E79E}"/>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7" name="Google Shape;607;p27">
            <a:extLst>
              <a:ext uri="{FF2B5EF4-FFF2-40B4-BE49-F238E27FC236}">
                <a16:creationId xmlns:a16="http://schemas.microsoft.com/office/drawing/2014/main" id="{497947D1-EDFA-64C8-7C2E-F268AC01EEDF}"/>
              </a:ext>
            </a:extLst>
          </p:cNvPr>
          <p:cNvSpPr txBox="1">
            <a:spLocks noGrp="1"/>
          </p:cNvSpPr>
          <p:nvPr>
            <p:ph type="body" idx="3"/>
          </p:nvPr>
        </p:nvSpPr>
        <p:spPr>
          <a:xfrm>
            <a:off x="613600" y="3955712"/>
            <a:ext cx="4762819" cy="211962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lgn="r" rtl="1">
              <a:lnSpc>
                <a:spcPct val="90000"/>
              </a:lnSpc>
              <a:spcBef>
                <a:spcPts val="1000"/>
              </a:spcBef>
              <a:spcAft>
                <a:spcPts val="0"/>
              </a:spcAft>
              <a:buSzPts val="2000"/>
              <a:buFont typeface="Arial"/>
              <a:buChar char="•"/>
            </a:pPr>
            <a:r>
              <a:rPr lang="ar-SA" sz="2000" noProof="0"/>
              <a:t>جمع عينة من جميع الحالات المشتبه بها لإرسالها إلى مختبر للتأكيد</a:t>
            </a:r>
            <a:endParaRPr lang="ar-SA" noProof="0"/>
          </a:p>
        </p:txBody>
      </p:sp>
      <p:sp>
        <p:nvSpPr>
          <p:cNvPr id="612" name="Google Shape;612;p27">
            <a:extLst>
              <a:ext uri="{FF2B5EF4-FFF2-40B4-BE49-F238E27FC236}">
                <a16:creationId xmlns:a16="http://schemas.microsoft.com/office/drawing/2014/main" id="{D223DA0A-0A0C-017F-3C2A-9D80BD50E03D}"/>
              </a:ext>
            </a:extLst>
          </p:cNvPr>
          <p:cNvSpPr txBox="1"/>
          <p:nvPr/>
        </p:nvSpPr>
        <p:spPr>
          <a:xfrm>
            <a:off x="6764840" y="3955712"/>
            <a:ext cx="4809893" cy="21196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gn="r" rtl="1">
              <a:lnSpc>
                <a:spcPct val="90000"/>
              </a:lnSpc>
              <a:spcBef>
                <a:spcPts val="1000"/>
              </a:spcBef>
              <a:buClr>
                <a:schemeClr val="accent1"/>
              </a:buClr>
              <a:buSzPts val="2000"/>
              <a:buFont typeface="Arial"/>
              <a:buChar char="•"/>
            </a:pPr>
            <a:r>
              <a:rPr lang="ar-SA" sz="1800" noProof="0">
                <a:solidFill>
                  <a:schemeClr val="dk1"/>
                </a:solidFill>
                <a:latin typeface="Trebuchet MS"/>
                <a:ea typeface="Trebuchet MS"/>
                <a:cs typeface="Trebuchet MS"/>
                <a:sym typeface="Trebuchet MS"/>
              </a:rPr>
              <a:t>جمع عينات من مجموعة فرعية من الحالات المشتبه بها كل أسبوع لإرسالها إلى مختبر للتأكيد (الحالات المشتبه بها الثلاث الأولى، أسبوعيًا لكل مرفق)</a:t>
            </a:r>
            <a:endParaRPr lang="ar-SA" sz="2000" noProof="0">
              <a:solidFill>
                <a:schemeClr val="dk1"/>
              </a:solidFill>
              <a:latin typeface="Trebuchet MS"/>
              <a:ea typeface="Trebuchet MS"/>
              <a:cs typeface="Trebuchet MS"/>
            </a:endParaRPr>
          </a:p>
          <a:p>
            <a:pPr marL="342900" marR="0" lvl="0" indent="-203200" algn="r" rtl="0">
              <a:lnSpc>
                <a:spcPct val="90000"/>
              </a:lnSpc>
              <a:spcBef>
                <a:spcPts val="1000"/>
              </a:spcBef>
              <a:spcAft>
                <a:spcPts val="0"/>
              </a:spcAft>
              <a:buClr>
                <a:schemeClr val="accent1"/>
              </a:buClr>
              <a:buSzPts val="2200"/>
              <a:buFont typeface="Arial"/>
              <a:buNone/>
            </a:pPr>
            <a:endParaRPr lang="ar-SA" sz="2200" noProof="0">
              <a:solidFill>
                <a:schemeClr val="dk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9ECE64A9-EB5C-0DA7-9711-155930A17AEB}"/>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22</a:t>
            </a:fld>
            <a:endParaRPr lang="ar-SA" b="1" noProof="0">
              <a:solidFill>
                <a:schemeClr val="tx1">
                  <a:lumMod val="40000"/>
                  <a:lumOff val="60000"/>
                </a:schemeClr>
              </a:solidFill>
            </a:endParaRPr>
          </a:p>
        </p:txBody>
      </p:sp>
      <p:sp>
        <p:nvSpPr>
          <p:cNvPr id="2" name="Google Shape;527;p24">
            <a:extLst>
              <a:ext uri="{FF2B5EF4-FFF2-40B4-BE49-F238E27FC236}">
                <a16:creationId xmlns:a16="http://schemas.microsoft.com/office/drawing/2014/main" id="{974AEAC6-D24F-AFB9-F5DF-0A8ED5680850}"/>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1">
              <a:spcBef>
                <a:spcPts val="0"/>
              </a:spcBef>
              <a:spcAft>
                <a:spcPts val="0"/>
              </a:spcAft>
              <a:buNone/>
            </a:pPr>
            <a:r>
              <a:rPr lang="ar-SA" sz="2200" b="1" noProof="0">
                <a:latin typeface="Trebuchet MS"/>
                <a:ea typeface="Trebuchet MS"/>
                <a:cs typeface="Trebuchet MS"/>
                <a:sym typeface="Trebuchet MS"/>
              </a:rPr>
              <a:t>لا يوجد تفشٍ مؤكد
لا يوجد تفشٍ محتمل</a:t>
            </a:r>
            <a:endParaRPr lang="ar-SA" sz="2400" noProof="0"/>
          </a:p>
        </p:txBody>
      </p:sp>
      <p:sp>
        <p:nvSpPr>
          <p:cNvPr id="3" name="Google Shape;556;p25">
            <a:extLst>
              <a:ext uri="{FF2B5EF4-FFF2-40B4-BE49-F238E27FC236}">
                <a16:creationId xmlns:a16="http://schemas.microsoft.com/office/drawing/2014/main" id="{A7B80E2A-24AE-89AD-BCCF-AFE6668AA835}"/>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1">
              <a:spcBef>
                <a:spcPts val="0"/>
              </a:spcBef>
              <a:spcAft>
                <a:spcPts val="0"/>
              </a:spcAft>
              <a:buNone/>
            </a:pPr>
            <a:r>
              <a:rPr lang="ar-SA" sz="2400" b="1" noProof="0">
                <a:solidFill>
                  <a:schemeClr val="bg1"/>
                </a:solidFill>
                <a:latin typeface="Trebuchet MS"/>
                <a:ea typeface="Trebuchet MS"/>
                <a:cs typeface="Trebuchet MS"/>
                <a:sym typeface="Trebuchet MS"/>
              </a:rPr>
              <a:t>تفشٍ مؤكد
أو محتمل</a:t>
            </a:r>
            <a:endParaRPr lang="ar-SA" sz="2400" noProof="0">
              <a:solidFill>
                <a:schemeClr val="bg1"/>
              </a:solidFill>
            </a:endParaRPr>
          </a:p>
        </p:txBody>
      </p:sp>
      <p:sp>
        <p:nvSpPr>
          <p:cNvPr id="5" name="Google Shape;429;p17">
            <a:extLst>
              <a:ext uri="{FF2B5EF4-FFF2-40B4-BE49-F238E27FC236}">
                <a16:creationId xmlns:a16="http://schemas.microsoft.com/office/drawing/2014/main" id="{661A65CA-53CF-F769-2B7D-F0981869C45A}"/>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5860E0C4-6CD9-73FA-53F6-4E83298D1FCF}"/>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41C953F0-6365-DBAF-E67B-3DA5371F6B0D}"/>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جميع حالات الاشتباه في الإصابة بالكوليرا</a:t>
            </a:r>
            <a:endParaRPr lang="ar-SA" sz="2400" noProof="0">
              <a:solidFill>
                <a:schemeClr val="bg1"/>
              </a:solidFill>
            </a:endParaRPr>
          </a:p>
        </p:txBody>
      </p:sp>
      <p:sp>
        <p:nvSpPr>
          <p:cNvPr id="8" name="Google Shape;527;p24">
            <a:extLst>
              <a:ext uri="{FF2B5EF4-FFF2-40B4-BE49-F238E27FC236}">
                <a16:creationId xmlns:a16="http://schemas.microsoft.com/office/drawing/2014/main" id="{4BA47614-83CC-2BBB-D12E-2A2140C4A6E7}"/>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مجموعة فرعية من حالات الاشتباه في الإصابة بالكوليرا</a:t>
            </a:r>
            <a:endParaRPr lang="ar-SA" sz="2400" noProof="0">
              <a:solidFill>
                <a:schemeClr val="bg1"/>
              </a:solidFill>
            </a:endParaRPr>
          </a:p>
        </p:txBody>
      </p:sp>
      <p:sp>
        <p:nvSpPr>
          <p:cNvPr id="9" name="Google Shape;410;p16">
            <a:extLst>
              <a:ext uri="{FF2B5EF4-FFF2-40B4-BE49-F238E27FC236}">
                <a16:creationId xmlns:a16="http://schemas.microsoft.com/office/drawing/2014/main" id="{9464A041-7DF9-D504-52F0-7268ABE341D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F6BE0AE3-0B45-F3DE-05F7-347967A9A38E}"/>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7E9B8436-3F71-94A2-C316-5C82E774D034}"/>
              </a:ext>
            </a:extLst>
          </p:cNvPr>
          <p:cNvSpPr txBox="1">
            <a:spLocks/>
          </p:cNvSpPr>
          <p:nvPr/>
        </p:nvSpPr>
        <p:spPr>
          <a:xfrm>
            <a:off x="873919" y="220752"/>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rtl="1">
              <a:buSzPts val="4000"/>
            </a:pPr>
            <a:r>
              <a:rPr lang="ar-SA" sz="3800" b="1" noProof="0"/>
              <a:t>الفحص وفقًا للوضع الوبائي</a:t>
            </a:r>
            <a:endParaRPr lang="ar-SA" b="1" noProof="0"/>
          </a:p>
          <a:p>
            <a:pPr rtl="1">
              <a:buSzPts val="4000"/>
            </a:pPr>
            <a:r>
              <a:rPr lang="ar-SA" sz="3800" b="1" noProof="0"/>
              <a:t>اختبار التشخيص السريع غير متوفر</a:t>
            </a:r>
          </a:p>
        </p:txBody>
      </p:sp>
    </p:spTree>
    <p:extLst>
      <p:ext uri="{BB962C8B-B14F-4D97-AF65-F5344CB8AC3E}">
        <p14:creationId xmlns:p14="http://schemas.microsoft.com/office/powerpoint/2010/main" val="42712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12" name="Oval 11">
            <a:extLst>
              <a:ext uri="{FF2B5EF4-FFF2-40B4-BE49-F238E27FC236}">
                <a16:creationId xmlns:a16="http://schemas.microsoft.com/office/drawing/2014/main" id="{1F21499A-869E-74E0-B7CD-F5605824AEFF}"/>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11" name="Oval 10">
            <a:extLst>
              <a:ext uri="{FF2B5EF4-FFF2-40B4-BE49-F238E27FC236}">
                <a16:creationId xmlns:a16="http://schemas.microsoft.com/office/drawing/2014/main" id="{4AD1C975-83A4-8050-CCA1-D6676BDDF3F6}"/>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7" name="Google Shape;607;p27"/>
          <p:cNvSpPr txBox="1">
            <a:spLocks noGrp="1"/>
          </p:cNvSpPr>
          <p:nvPr>
            <p:ph type="body" idx="3"/>
          </p:nvPr>
        </p:nvSpPr>
        <p:spPr>
          <a:xfrm>
            <a:off x="613600" y="3955712"/>
            <a:ext cx="4762819" cy="211962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lgn="r" rtl="1">
              <a:lnSpc>
                <a:spcPct val="90000"/>
              </a:lnSpc>
              <a:spcBef>
                <a:spcPts val="0"/>
              </a:spcBef>
              <a:spcAft>
                <a:spcPts val="0"/>
              </a:spcAft>
              <a:buSzPts val="2000"/>
              <a:buFont typeface="Arial"/>
              <a:buChar char="•"/>
            </a:pPr>
            <a:r>
              <a:rPr lang="ar-SA" sz="1800" noProof="0"/>
              <a:t>إجراء اختبار التشخيص السريع على جميع حالات الاشتباه في الإصابة بالكوليرا</a:t>
            </a:r>
            <a:endParaRPr lang="ar-SA" noProof="0"/>
          </a:p>
          <a:p>
            <a:pPr marL="342900" lvl="0" indent="-342900" algn="r" rtl="1">
              <a:lnSpc>
                <a:spcPct val="90000"/>
              </a:lnSpc>
              <a:spcBef>
                <a:spcPts val="1000"/>
              </a:spcBef>
              <a:spcAft>
                <a:spcPts val="0"/>
              </a:spcAft>
              <a:buSzPts val="2000"/>
              <a:buFont typeface="Arial"/>
              <a:buChar char="•"/>
            </a:pPr>
            <a:r>
              <a:rPr lang="ar-SA" sz="1800" noProof="0"/>
              <a:t>جمع عينة من جميع الحالات الإيجابية لاختبار التشخيص السريع لإرسالها إلى مختبر للتأكيد</a:t>
            </a:r>
            <a:endParaRPr lang="ar-SA" noProof="0"/>
          </a:p>
        </p:txBody>
      </p:sp>
      <p:sp>
        <p:nvSpPr>
          <p:cNvPr id="612" name="Google Shape;612;p27"/>
          <p:cNvSpPr txBox="1"/>
          <p:nvPr/>
        </p:nvSpPr>
        <p:spPr>
          <a:xfrm>
            <a:off x="6764840" y="3955712"/>
            <a:ext cx="4809893" cy="21196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marR="0" lvl="0" indent="-342900" algn="r" rtl="1">
              <a:lnSpc>
                <a:spcPct val="90000"/>
              </a:lnSpc>
              <a:spcBef>
                <a:spcPts val="0"/>
              </a:spcBef>
              <a:spcAft>
                <a:spcPts val="0"/>
              </a:spcAft>
              <a:buClr>
                <a:schemeClr val="accent1"/>
              </a:buClr>
              <a:buSzPts val="2000"/>
              <a:buFont typeface="Arial"/>
              <a:buChar char="•"/>
            </a:pPr>
            <a:r>
              <a:rPr lang="ar-SA" sz="1800" noProof="0">
                <a:solidFill>
                  <a:schemeClr val="dk1"/>
                </a:solidFill>
                <a:latin typeface="Trebuchet MS"/>
                <a:ea typeface="Trebuchet MS"/>
                <a:cs typeface="Trebuchet MS"/>
                <a:sym typeface="Trebuchet MS"/>
              </a:rPr>
              <a:t>فحص مجموعة فرعية من الحالات المشتبه بها يوميًا (الأولى 3) باستخدام اختبار التشخيص السريع</a:t>
            </a:r>
            <a:endParaRPr lang="ar-SA" noProof="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1800" noProof="0">
                <a:solidFill>
                  <a:schemeClr val="dk1"/>
                </a:solidFill>
                <a:latin typeface="Trebuchet MS"/>
                <a:ea typeface="Trebuchet MS"/>
                <a:cs typeface="Trebuchet MS"/>
                <a:sym typeface="Trebuchet MS"/>
              </a:rPr>
              <a:t>جمع عينة من مجموعة فرعية من الحالات الإيجابية لاختبار التشخيص السريع كل أسبوع لإرسالها إلى مختبر للتأكيد (حتى 3، لكل منطقة)</a:t>
            </a:r>
            <a:endParaRPr lang="ar-SA" sz="2000" noProof="0">
              <a:solidFill>
                <a:schemeClr val="dk1"/>
              </a:solidFill>
              <a:latin typeface="Trebuchet MS"/>
              <a:ea typeface="Trebuchet MS"/>
              <a:cs typeface="Trebuchet MS"/>
              <a:sym typeface="Trebuchet MS"/>
            </a:endParaRPr>
          </a:p>
          <a:p>
            <a:pPr marL="342900" marR="0" lvl="0" indent="-203200" algn="r" rtl="0">
              <a:lnSpc>
                <a:spcPct val="90000"/>
              </a:lnSpc>
              <a:spcBef>
                <a:spcPts val="1000"/>
              </a:spcBef>
              <a:spcAft>
                <a:spcPts val="0"/>
              </a:spcAft>
              <a:buClr>
                <a:schemeClr val="accent1"/>
              </a:buClr>
              <a:buSzPts val="2200"/>
              <a:buFont typeface="Arial"/>
              <a:buNone/>
            </a:pPr>
            <a:endParaRPr lang="ar-SA" sz="2200" noProof="0">
              <a:solidFill>
                <a:schemeClr val="dk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C5727CED-B493-CDB6-96A0-41BBD94E9FF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23</a:t>
            </a:fld>
            <a:endParaRPr lang="ar-SA" b="1" noProof="0">
              <a:solidFill>
                <a:schemeClr val="tx1">
                  <a:lumMod val="40000"/>
                  <a:lumOff val="60000"/>
                </a:schemeClr>
              </a:solidFill>
            </a:endParaRPr>
          </a:p>
        </p:txBody>
      </p:sp>
      <p:sp>
        <p:nvSpPr>
          <p:cNvPr id="2" name="Google Shape;527;p24">
            <a:extLst>
              <a:ext uri="{FF2B5EF4-FFF2-40B4-BE49-F238E27FC236}">
                <a16:creationId xmlns:a16="http://schemas.microsoft.com/office/drawing/2014/main" id="{CF48970E-B757-1C7C-627B-A7726C938DEC}"/>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1">
              <a:spcBef>
                <a:spcPts val="0"/>
              </a:spcBef>
              <a:spcAft>
                <a:spcPts val="0"/>
              </a:spcAft>
              <a:buNone/>
            </a:pPr>
            <a:r>
              <a:rPr lang="ar-SA" sz="2200" b="1" noProof="0">
                <a:latin typeface="Trebuchet MS"/>
                <a:ea typeface="Trebuchet MS"/>
                <a:cs typeface="Trebuchet MS"/>
                <a:sym typeface="Trebuchet MS"/>
              </a:rPr>
              <a:t>لا يوجد تفشٍ مؤكد
لا يوجد تفشٍ محتمل</a:t>
            </a:r>
            <a:endParaRPr lang="ar-SA" sz="2400" noProof="0"/>
          </a:p>
        </p:txBody>
      </p:sp>
      <p:sp>
        <p:nvSpPr>
          <p:cNvPr id="3" name="Google Shape;556;p25">
            <a:extLst>
              <a:ext uri="{FF2B5EF4-FFF2-40B4-BE49-F238E27FC236}">
                <a16:creationId xmlns:a16="http://schemas.microsoft.com/office/drawing/2014/main" id="{D8746617-19AC-1113-6FDB-25AF312B94DF}"/>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1">
              <a:spcBef>
                <a:spcPts val="0"/>
              </a:spcBef>
              <a:spcAft>
                <a:spcPts val="0"/>
              </a:spcAft>
              <a:buNone/>
            </a:pPr>
            <a:r>
              <a:rPr lang="ar-SA" sz="2400" b="1" noProof="0">
                <a:solidFill>
                  <a:schemeClr val="bg1"/>
                </a:solidFill>
                <a:latin typeface="Trebuchet MS"/>
                <a:ea typeface="Trebuchet MS"/>
                <a:cs typeface="Trebuchet MS"/>
                <a:sym typeface="Trebuchet MS"/>
              </a:rPr>
              <a:t>تفشٍ مؤكد
أو محتمل</a:t>
            </a:r>
            <a:endParaRPr lang="ar-SA" sz="2400" noProof="0">
              <a:solidFill>
                <a:schemeClr val="bg1"/>
              </a:solidFill>
            </a:endParaRPr>
          </a:p>
        </p:txBody>
      </p:sp>
      <p:sp>
        <p:nvSpPr>
          <p:cNvPr id="5" name="Google Shape;429;p17">
            <a:extLst>
              <a:ext uri="{FF2B5EF4-FFF2-40B4-BE49-F238E27FC236}">
                <a16:creationId xmlns:a16="http://schemas.microsoft.com/office/drawing/2014/main" id="{D55250FA-0CF6-2054-8FED-9EEE098BE5C3}"/>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3250C04E-7383-CE88-8F52-007003D3A07E}"/>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771E1DF3-FBEA-BBF9-1948-4D4CC92572B6}"/>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جميع حالات الاشتباه في الإصابة بالكوليرا</a:t>
            </a:r>
            <a:endParaRPr lang="ar-SA" sz="2400" noProof="0">
              <a:solidFill>
                <a:schemeClr val="bg1"/>
              </a:solidFill>
            </a:endParaRPr>
          </a:p>
        </p:txBody>
      </p:sp>
      <p:sp>
        <p:nvSpPr>
          <p:cNvPr id="8" name="Google Shape;527;p24">
            <a:extLst>
              <a:ext uri="{FF2B5EF4-FFF2-40B4-BE49-F238E27FC236}">
                <a16:creationId xmlns:a16="http://schemas.microsoft.com/office/drawing/2014/main" id="{24849AA9-FBA8-310C-46BC-30DF07240A7C}"/>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مجموعة فرعية من حالات الاشتباه في الإصابة بالكوليرا</a:t>
            </a:r>
            <a:endParaRPr lang="ar-SA" sz="2400" noProof="0">
              <a:solidFill>
                <a:schemeClr val="bg1"/>
              </a:solidFill>
            </a:endParaRPr>
          </a:p>
        </p:txBody>
      </p:sp>
      <p:sp>
        <p:nvSpPr>
          <p:cNvPr id="9" name="Google Shape;410;p16">
            <a:extLst>
              <a:ext uri="{FF2B5EF4-FFF2-40B4-BE49-F238E27FC236}">
                <a16:creationId xmlns:a16="http://schemas.microsoft.com/office/drawing/2014/main" id="{9DBB7E4F-A87A-D9EF-5889-FE3D282E1BF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96BC8634-CFA4-C398-B320-5CACD6361222}"/>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1EEC408E-7237-145E-B9A9-6DCCE1B77AA1}"/>
              </a:ext>
            </a:extLst>
          </p:cNvPr>
          <p:cNvSpPr txBox="1">
            <a:spLocks noGrp="1"/>
          </p:cNvSpPr>
          <p:nvPr/>
        </p:nvSpPr>
        <p:spPr>
          <a:xfrm>
            <a:off x="873919" y="26557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ctr" rtl="1">
              <a:lnSpc>
                <a:spcPct val="90000"/>
              </a:lnSpc>
              <a:spcBef>
                <a:spcPts val="0"/>
              </a:spcBef>
              <a:spcAft>
                <a:spcPts val="0"/>
              </a:spcAft>
              <a:buClr>
                <a:schemeClr val="accent4"/>
              </a:buClr>
              <a:buSzPts val="4000"/>
              <a:buFont typeface="Trebuchet MS"/>
              <a:buNone/>
            </a:pPr>
            <a:r>
              <a:rPr lang="ar-SA" sz="3800" b="1" noProof="0"/>
              <a:t>الفحص وفقًا للوضع الوبائي</a:t>
            </a:r>
          </a:p>
          <a:p>
            <a:pPr rtl="1">
              <a:buSzPts val="4000"/>
            </a:pPr>
            <a:r>
              <a:rPr lang="ar-SA" sz="3800" b="1" noProof="0"/>
              <a:t>اختبار التشخيص السريع متوفر</a:t>
            </a:r>
          </a:p>
        </p:txBody>
      </p:sp>
    </p:spTree>
    <p:extLst>
      <p:ext uri="{BB962C8B-B14F-4D97-AF65-F5344CB8AC3E}">
        <p14:creationId xmlns:p14="http://schemas.microsoft.com/office/powerpoint/2010/main" val="2212749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8" name="Oval 7">
            <a:extLst>
              <a:ext uri="{FF2B5EF4-FFF2-40B4-BE49-F238E27FC236}">
                <a16:creationId xmlns:a16="http://schemas.microsoft.com/office/drawing/2014/main" id="{4AB07CDA-31D6-A708-C278-8E22ABA4C787}"/>
              </a:ext>
            </a:extLst>
          </p:cNvPr>
          <p:cNvSpPr/>
          <p:nvPr/>
        </p:nvSpPr>
        <p:spPr>
          <a:xfrm>
            <a:off x="1165583" y="1488147"/>
            <a:ext cx="4325355" cy="432535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5" name="Google Shape;605;p27"/>
          <p:cNvSpPr txBox="1">
            <a:spLocks noGrp="1"/>
          </p:cNvSpPr>
          <p:nvPr>
            <p:ph type="title"/>
          </p:nvPr>
        </p:nvSpPr>
        <p:spPr>
          <a:xfrm>
            <a:off x="624969" y="428309"/>
            <a:ext cx="10942062" cy="1044031"/>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Clr>
                <a:schemeClr val="accent4"/>
              </a:buClr>
              <a:buSzPts val="4000"/>
              <a:buFont typeface="Trebuchet MS"/>
              <a:buNone/>
            </a:pPr>
            <a:r>
              <a:rPr lang="ar-SA" sz="3500" b="1" noProof="0"/>
              <a:t>الإبلاغ وفقًا للوضع الوبائي</a:t>
            </a:r>
          </a:p>
        </p:txBody>
      </p:sp>
      <p:sp>
        <p:nvSpPr>
          <p:cNvPr id="5" name="Oval 4">
            <a:extLst>
              <a:ext uri="{FF2B5EF4-FFF2-40B4-BE49-F238E27FC236}">
                <a16:creationId xmlns:a16="http://schemas.microsoft.com/office/drawing/2014/main" id="{EBEAA135-442C-10B4-EAAB-33D4D78DFCAF}"/>
              </a:ext>
            </a:extLst>
          </p:cNvPr>
          <p:cNvSpPr/>
          <p:nvPr/>
        </p:nvSpPr>
        <p:spPr>
          <a:xfrm>
            <a:off x="6701060" y="1488147"/>
            <a:ext cx="4325355" cy="432535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7" name="Google Shape;607;p27"/>
          <p:cNvSpPr txBox="1">
            <a:spLocks noGrp="1"/>
          </p:cNvSpPr>
          <p:nvPr>
            <p:ph type="body" idx="3"/>
          </p:nvPr>
        </p:nvSpPr>
        <p:spPr>
          <a:xfrm>
            <a:off x="875654" y="3175905"/>
            <a:ext cx="4905214" cy="20625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gn="r" rtl="1">
              <a:spcBef>
                <a:spcPts val="0"/>
              </a:spcBef>
              <a:spcAft>
                <a:spcPts val="1200"/>
              </a:spcAft>
              <a:buSzPts val="2000"/>
              <a:buFont typeface="Arial"/>
              <a:buChar char="•"/>
            </a:pPr>
            <a:r>
              <a:rPr lang="ar-SA" sz="2000" noProof="0"/>
              <a:t>التسجيل الفوري في سجل النتائج</a:t>
            </a:r>
          </a:p>
          <a:p>
            <a:pPr marL="342900" indent="-342900" algn="r" rtl="1">
              <a:spcBef>
                <a:spcPts val="0"/>
              </a:spcBef>
              <a:buSzPts val="2000"/>
              <a:buFont typeface="Arial"/>
              <a:buChar char="•"/>
            </a:pPr>
            <a:r>
              <a:rPr lang="ar-SA" sz="2000" noProof="0">
                <a:latin typeface="Trebuchet MS"/>
                <a:ea typeface="Trebuchet MS"/>
                <a:cs typeface="Trebuchet MS"/>
                <a:sym typeface="Trebuchet MS"/>
              </a:rPr>
              <a:t>الإبلاغ عن حالات الاشتباه ونتائج اختبار التشخيص السريع الإيجابية يوميًا إلى السلطات الصحية المحلية</a:t>
            </a:r>
            <a:endParaRPr lang="ar-SA" noProof="0">
              <a:latin typeface="Trebuchet MS"/>
              <a:ea typeface="Trebuchet MS"/>
              <a:cs typeface="Trebuchet MS"/>
            </a:endParaRPr>
          </a:p>
        </p:txBody>
      </p:sp>
      <p:sp>
        <p:nvSpPr>
          <p:cNvPr id="612" name="Google Shape;612;p27"/>
          <p:cNvSpPr txBox="1"/>
          <p:nvPr/>
        </p:nvSpPr>
        <p:spPr>
          <a:xfrm>
            <a:off x="6411132" y="3175904"/>
            <a:ext cx="4905215" cy="20625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gn="r" rtl="1">
              <a:lnSpc>
                <a:spcPct val="90000"/>
              </a:lnSpc>
              <a:spcBef>
                <a:spcPts val="0"/>
              </a:spcBef>
              <a:spcAft>
                <a:spcPts val="1200"/>
              </a:spcAft>
              <a:buClr>
                <a:schemeClr val="accent1"/>
              </a:buClr>
              <a:buSzPts val="2000"/>
              <a:buFont typeface="Arial"/>
              <a:buChar char="•"/>
            </a:pPr>
            <a:r>
              <a:rPr lang="ar-SA" sz="2000" noProof="0">
                <a:solidFill>
                  <a:schemeClr val="dk1"/>
                </a:solidFill>
                <a:latin typeface="Trebuchet MS"/>
                <a:sym typeface="Trebuchet MS"/>
              </a:rPr>
              <a:t>التسجيل الفوري في سجل النتائج</a:t>
            </a:r>
          </a:p>
          <a:p>
            <a:pPr marL="342900" indent="-342900" algn="r" rtl="1">
              <a:lnSpc>
                <a:spcPct val="90000"/>
              </a:lnSpc>
              <a:spcBef>
                <a:spcPts val="0"/>
              </a:spcBef>
              <a:buClr>
                <a:schemeClr val="accent1"/>
              </a:buClr>
              <a:buSzPts val="2000"/>
              <a:buFont typeface="Arial"/>
              <a:buChar char="•"/>
            </a:pPr>
            <a:r>
              <a:rPr lang="ar-SA" sz="2000" noProof="0">
                <a:solidFill>
                  <a:schemeClr val="dk1"/>
                </a:solidFill>
                <a:latin typeface="Trebuchet MS"/>
                <a:sym typeface="Trebuchet MS"/>
              </a:rPr>
              <a:t>الإبلاغ عن الحالات المشتبه بها وجميع نتائج اختبارات التشخيص السريع أسبوعيًا إلى السلطات الصحية المحلية</a:t>
            </a:r>
            <a:endParaRPr lang="ar-SA" sz="2200" noProof="0">
              <a:solidFill>
                <a:schemeClr val="dk1"/>
              </a:solidFill>
              <a:latin typeface="Trebuchet MS"/>
              <a:sym typeface="Trebuchet MS"/>
            </a:endParaRPr>
          </a:p>
        </p:txBody>
      </p:sp>
      <p:sp>
        <p:nvSpPr>
          <p:cNvPr id="4" name="Google Shape;18;p31">
            <a:extLst>
              <a:ext uri="{FF2B5EF4-FFF2-40B4-BE49-F238E27FC236}">
                <a16:creationId xmlns:a16="http://schemas.microsoft.com/office/drawing/2014/main" id="{90165EC5-39B5-4060-AD6A-E3CB61A559A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24</a:t>
            </a:fld>
            <a:endParaRPr lang="ar-SA" b="1" noProof="0">
              <a:solidFill>
                <a:schemeClr val="tx1">
                  <a:lumMod val="40000"/>
                  <a:lumOff val="60000"/>
                </a:schemeClr>
              </a:solidFill>
            </a:endParaRPr>
          </a:p>
        </p:txBody>
      </p:sp>
      <p:sp>
        <p:nvSpPr>
          <p:cNvPr id="2" name="Google Shape;527;p24">
            <a:extLst>
              <a:ext uri="{FF2B5EF4-FFF2-40B4-BE49-F238E27FC236}">
                <a16:creationId xmlns:a16="http://schemas.microsoft.com/office/drawing/2014/main" id="{5C7C3FF8-878D-E27C-D71E-B890A6FF80D7}"/>
              </a:ext>
            </a:extLst>
          </p:cNvPr>
          <p:cNvSpPr txBox="1">
            <a:spLocks/>
          </p:cNvSpPr>
          <p:nvPr/>
        </p:nvSpPr>
        <p:spPr>
          <a:xfrm>
            <a:off x="875654" y="2025380"/>
            <a:ext cx="4905214"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pPr>
            <a:r>
              <a:rPr lang="ar-SA" sz="2200" b="1" noProof="0"/>
              <a:t>لا يوجد تفشٍ مؤكد
لا يوجد تفشٍ محتمل</a:t>
            </a:r>
            <a:endParaRPr lang="ar-SA" noProof="0"/>
          </a:p>
        </p:txBody>
      </p:sp>
      <p:sp>
        <p:nvSpPr>
          <p:cNvPr id="3" name="Google Shape;556;p25">
            <a:extLst>
              <a:ext uri="{FF2B5EF4-FFF2-40B4-BE49-F238E27FC236}">
                <a16:creationId xmlns:a16="http://schemas.microsoft.com/office/drawing/2014/main" id="{58C5BC49-26E8-F359-EBCF-D51180C8E349}"/>
              </a:ext>
            </a:extLst>
          </p:cNvPr>
          <p:cNvSpPr txBox="1">
            <a:spLocks/>
          </p:cNvSpPr>
          <p:nvPr/>
        </p:nvSpPr>
        <p:spPr>
          <a:xfrm>
            <a:off x="6411133" y="2025380"/>
            <a:ext cx="4905213"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pPr>
            <a:r>
              <a:rPr lang="ar-SA" sz="2400" b="1" noProof="0">
                <a:solidFill>
                  <a:schemeClr val="bg1"/>
                </a:solidFill>
              </a:rPr>
              <a:t>تفشٍ مؤكد
أو محتمل</a:t>
            </a:r>
            <a:endParaRPr lang="ar-SA" noProof="0">
              <a:solidFill>
                <a:schemeClr val="bg1"/>
              </a:solidFill>
            </a:endParaRPr>
          </a:p>
        </p:txBody>
      </p:sp>
      <p:sp>
        <p:nvSpPr>
          <p:cNvPr id="6" name="Google Shape;410;p16">
            <a:extLst>
              <a:ext uri="{FF2B5EF4-FFF2-40B4-BE49-F238E27FC236}">
                <a16:creationId xmlns:a16="http://schemas.microsoft.com/office/drawing/2014/main" id="{8D8AACAF-8994-3673-DD95-20FE191B20B6}"/>
              </a:ext>
            </a:extLst>
          </p:cNvPr>
          <p:cNvSpPr/>
          <p:nvPr/>
        </p:nvSpPr>
        <p:spPr>
          <a:xfrm rot="10800000">
            <a:off x="8630681" y="2765147"/>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7" name="Google Shape;410;p16">
            <a:extLst>
              <a:ext uri="{FF2B5EF4-FFF2-40B4-BE49-F238E27FC236}">
                <a16:creationId xmlns:a16="http://schemas.microsoft.com/office/drawing/2014/main" id="{28314074-6B10-4154-DF70-672F0AC6588A}"/>
              </a:ext>
            </a:extLst>
          </p:cNvPr>
          <p:cNvSpPr/>
          <p:nvPr/>
        </p:nvSpPr>
        <p:spPr>
          <a:xfrm rot="10800000">
            <a:off x="3095204" y="2765147"/>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49741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10301" y="280355"/>
            <a:ext cx="12181699" cy="806388"/>
          </a:xfrm>
          <a:prstGeom prst="rect">
            <a:avLst/>
          </a:prstGeom>
          <a:noFill/>
          <a:ln>
            <a:noFill/>
          </a:ln>
        </p:spPr>
        <p:txBody>
          <a:bodyPr spcFirstLastPara="1" wrap="square" lIns="91425" tIns="45700" rIns="91425" bIns="45700" anchor="ctr" anchorCtr="0">
            <a:normAutofit/>
          </a:bodyPr>
          <a:lstStyle/>
          <a:p>
            <a:pPr rtl="1">
              <a:buSzPts val="4400"/>
            </a:pPr>
            <a:r>
              <a:rPr lang="ar-SA" b="1" noProof="0"/>
              <a:t>ملخص</a:t>
            </a:r>
            <a:endParaRPr lang="ar-SA" b="1" noProof="0">
              <a:solidFill>
                <a:srgbClr val="D99228"/>
              </a:solidFill>
            </a:endParaRPr>
          </a:p>
        </p:txBody>
      </p:sp>
      <p:sp>
        <p:nvSpPr>
          <p:cNvPr id="15" name="Google Shape;606;p27">
            <a:extLst>
              <a:ext uri="{FF2B5EF4-FFF2-40B4-BE49-F238E27FC236}">
                <a16:creationId xmlns:a16="http://schemas.microsoft.com/office/drawing/2014/main" id="{21307248-2B02-FB5D-F715-9140507219FB}"/>
              </a:ext>
            </a:extLst>
          </p:cNvPr>
          <p:cNvSpPr txBox="1">
            <a:spLocks noGrp="1"/>
          </p:cNvSpPr>
          <p:nvPr>
            <p:ph type="body" idx="1"/>
          </p:nvPr>
        </p:nvSpPr>
        <p:spPr>
          <a:xfrm>
            <a:off x="5062817" y="1241208"/>
            <a:ext cx="3108090" cy="35011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ar-SA" sz="2000" b="1" noProof="0">
                <a:solidFill>
                  <a:schemeClr val="dk1"/>
                </a:solidFill>
                <a:latin typeface="Trebuchet MS"/>
                <a:ea typeface="Trebuchet MS"/>
                <a:cs typeface="Trebuchet MS"/>
                <a:sym typeface="Trebuchet MS"/>
              </a:rPr>
              <a:t>لا يوجد تفشٍ</a:t>
            </a:r>
            <a:endParaRPr lang="ar-SA" sz="2200" noProof="0">
              <a:solidFill>
                <a:schemeClr val="dk1"/>
              </a:solidFill>
            </a:endParaRPr>
          </a:p>
        </p:txBody>
      </p:sp>
      <p:sp>
        <p:nvSpPr>
          <p:cNvPr id="23" name="Google Shape;613;p27">
            <a:extLst>
              <a:ext uri="{FF2B5EF4-FFF2-40B4-BE49-F238E27FC236}">
                <a16:creationId xmlns:a16="http://schemas.microsoft.com/office/drawing/2014/main" id="{BE98CE39-0C01-3885-BE7C-0EDAFAF7B736}"/>
              </a:ext>
            </a:extLst>
          </p:cNvPr>
          <p:cNvSpPr txBox="1"/>
          <p:nvPr/>
        </p:nvSpPr>
        <p:spPr>
          <a:xfrm>
            <a:off x="8404656" y="1241208"/>
            <a:ext cx="3192611" cy="35386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accent1"/>
              </a:buClr>
              <a:buSzPts val="2200"/>
              <a:buFont typeface="Trebuchet MS"/>
              <a:buNone/>
            </a:pPr>
            <a:r>
              <a:rPr lang="ar-SA" sz="2200" b="1" noProof="0">
                <a:solidFill>
                  <a:schemeClr val="bg1"/>
                </a:solidFill>
                <a:latin typeface="Trebuchet MS"/>
                <a:ea typeface="Trebuchet MS"/>
                <a:cs typeface="Trebuchet MS"/>
                <a:sym typeface="Trebuchet MS"/>
              </a:rPr>
              <a:t>تفشٍ</a:t>
            </a:r>
            <a:endParaRPr lang="ar-SA" sz="2200" noProof="0">
              <a:solidFill>
                <a:schemeClr val="bg1"/>
              </a:solidFill>
              <a:latin typeface="Trebuchet MS"/>
              <a:ea typeface="Trebuchet MS"/>
              <a:cs typeface="Trebuchet MS"/>
              <a:sym typeface="Trebuchet MS"/>
            </a:endParaRPr>
          </a:p>
        </p:txBody>
      </p:sp>
      <p:sp>
        <p:nvSpPr>
          <p:cNvPr id="6" name="Google Shape;18;p31">
            <a:extLst>
              <a:ext uri="{FF2B5EF4-FFF2-40B4-BE49-F238E27FC236}">
                <a16:creationId xmlns:a16="http://schemas.microsoft.com/office/drawing/2014/main" id="{C245F2C7-4835-1E8D-1F4D-C1A480CD1F6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25</a:t>
            </a:fld>
            <a:endParaRPr lang="ar-SA" b="1" noProof="0">
              <a:solidFill>
                <a:schemeClr val="tx1">
                  <a:lumMod val="40000"/>
                  <a:lumOff val="60000"/>
                </a:schemeClr>
              </a:solidFill>
            </a:endParaRPr>
          </a:p>
        </p:txBody>
      </p:sp>
      <p:grpSp>
        <p:nvGrpSpPr>
          <p:cNvPr id="17" name="Group 16">
            <a:extLst>
              <a:ext uri="{FF2B5EF4-FFF2-40B4-BE49-F238E27FC236}">
                <a16:creationId xmlns:a16="http://schemas.microsoft.com/office/drawing/2014/main" id="{B6EC3E91-444B-E808-687B-375D24E6933B}"/>
              </a:ext>
            </a:extLst>
          </p:cNvPr>
          <p:cNvGrpSpPr/>
          <p:nvPr/>
        </p:nvGrpSpPr>
        <p:grpSpPr>
          <a:xfrm>
            <a:off x="445069" y="2376160"/>
            <a:ext cx="11156715" cy="1140194"/>
            <a:chOff x="445069" y="1623177"/>
            <a:chExt cx="11156715" cy="1140194"/>
          </a:xfrm>
        </p:grpSpPr>
        <p:cxnSp>
          <p:nvCxnSpPr>
            <p:cNvPr id="18" name="Straight Connector 17">
              <a:extLst>
                <a:ext uri="{FF2B5EF4-FFF2-40B4-BE49-F238E27FC236}">
                  <a16:creationId xmlns:a16="http://schemas.microsoft.com/office/drawing/2014/main" id="{7EF65ACA-9075-8819-2437-E4185866ABE3}"/>
                </a:ext>
              </a:extLst>
            </p:cNvPr>
            <p:cNvCxnSpPr>
              <a:cxnSpLocks/>
            </p:cNvCxnSpPr>
            <p:nvPr/>
          </p:nvCxnSpPr>
          <p:spPr>
            <a:xfrm>
              <a:off x="4067735" y="2199916"/>
              <a:ext cx="4867836"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Google Shape;590;p26">
              <a:extLst>
                <a:ext uri="{FF2B5EF4-FFF2-40B4-BE49-F238E27FC236}">
                  <a16:creationId xmlns:a16="http://schemas.microsoft.com/office/drawing/2014/main" id="{067C54D6-B996-569B-D3CD-F3731429A749}"/>
                </a:ext>
              </a:extLst>
            </p:cNvPr>
            <p:cNvSpPr/>
            <p:nvPr/>
          </p:nvSpPr>
          <p:spPr>
            <a:xfrm>
              <a:off x="5062818" y="1623177"/>
              <a:ext cx="310809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pPr algn="r" rtl="1"/>
              <a:r>
                <a:rPr lang="ar-SA" sz="1800" noProof="0">
                  <a:solidFill>
                    <a:schemeClr val="dk1"/>
                  </a:solidFill>
                  <a:latin typeface="Trebuchet MS"/>
                </a:rPr>
                <a:t>≥ 2 سنة، مصاب بإسهال مائي حاد وجفاف شديد،
أو توفي بسبب إسهال مائي حاد</a:t>
              </a:r>
              <a:endParaRPr lang="ar-SA" sz="2000" noProof="0">
                <a:solidFill>
                  <a:schemeClr val="dk1"/>
                </a:solidFill>
              </a:endParaRPr>
            </a:p>
          </p:txBody>
        </p:sp>
        <p:sp>
          <p:nvSpPr>
            <p:cNvPr id="29" name="Google Shape;590;p26">
              <a:extLst>
                <a:ext uri="{FF2B5EF4-FFF2-40B4-BE49-F238E27FC236}">
                  <a16:creationId xmlns:a16="http://schemas.microsoft.com/office/drawing/2014/main" id="{F6C35B40-17C4-3566-B54E-6817A3AF8EE7}"/>
                </a:ext>
              </a:extLst>
            </p:cNvPr>
            <p:cNvSpPr/>
            <p:nvPr/>
          </p:nvSpPr>
          <p:spPr>
            <a:xfrm>
              <a:off x="8404984" y="1623177"/>
              <a:ext cx="319680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pPr algn="r" rtl="1"/>
              <a:r>
                <a:rPr lang="ar-SA" sz="1600" noProof="0">
                  <a:solidFill>
                    <a:schemeClr val="dk1"/>
                  </a:solidFill>
                  <a:latin typeface="Trebuchet MS"/>
                </a:rPr>
                <a:t>أي عمر، مصاب بإسهال مائي حاد
أو توفي بسبب إسهال مائي حاد</a:t>
              </a:r>
            </a:p>
            <a:p>
              <a:pPr algn="r"/>
              <a:endParaRPr lang="ar-SA" sz="2200" noProof="0">
                <a:solidFill>
                  <a:schemeClr val="dk1"/>
                </a:solidFill>
                <a:latin typeface="Trebuchet MS"/>
              </a:endParaRPr>
            </a:p>
          </p:txBody>
        </p:sp>
        <p:grpSp>
          <p:nvGrpSpPr>
            <p:cNvPr id="14" name="Group 13">
              <a:extLst>
                <a:ext uri="{FF2B5EF4-FFF2-40B4-BE49-F238E27FC236}">
                  <a16:creationId xmlns:a16="http://schemas.microsoft.com/office/drawing/2014/main" id="{E94245AB-64F0-5479-D6F5-FF22E8694C21}"/>
                </a:ext>
              </a:extLst>
            </p:cNvPr>
            <p:cNvGrpSpPr/>
            <p:nvPr/>
          </p:nvGrpSpPr>
          <p:grpSpPr>
            <a:xfrm>
              <a:off x="445069" y="1948618"/>
              <a:ext cx="4089760" cy="453183"/>
              <a:chOff x="177442" y="1948618"/>
              <a:chExt cx="4089760" cy="453183"/>
            </a:xfrm>
          </p:grpSpPr>
          <p:sp>
            <p:nvSpPr>
              <p:cNvPr id="9" name="Google Shape;590;p26">
                <a:extLst>
                  <a:ext uri="{FF2B5EF4-FFF2-40B4-BE49-F238E27FC236}">
                    <a16:creationId xmlns:a16="http://schemas.microsoft.com/office/drawing/2014/main" id="{E394B43E-9D8E-F2C8-12B9-ED675C665DB3}"/>
                  </a:ext>
                </a:extLst>
              </p:cNvPr>
              <p:cNvSpPr/>
              <p:nvPr/>
            </p:nvSpPr>
            <p:spPr>
              <a:xfrm>
                <a:off x="452974" y="1948618"/>
                <a:ext cx="3814228" cy="453183"/>
              </a:xfrm>
              <a:prstGeom prst="rect">
                <a:avLst/>
              </a:prstGeom>
              <a:solidFill>
                <a:srgbClr val="C8EBEB"/>
              </a:solidFill>
              <a:ln w="9525" cap="flat" cmpd="sng">
                <a:noFill/>
                <a:prstDash val="solid"/>
                <a:round/>
                <a:headEnd type="none" w="sm" len="sm"/>
                <a:tailEnd type="none" w="sm" len="sm"/>
              </a:ln>
            </p:spPr>
            <p:txBody>
              <a:bodyPr spcFirstLastPara="1" wrap="square" lIns="216000" tIns="0" rIns="72000" bIns="0" anchor="ctr" anchorCtr="0">
                <a:noAutofit/>
              </a:bodyPr>
              <a:lstStyle/>
              <a:p>
                <a:pPr algn="r" rtl="1"/>
                <a:r>
                  <a:rPr lang="ar-SA" sz="1600" noProof="0">
                    <a:solidFill>
                      <a:schemeClr val="dk1"/>
                    </a:solidFill>
                    <a:latin typeface="Trebuchet MS"/>
                    <a:sym typeface="Trebuchet MS"/>
                  </a:rPr>
                  <a:t>تحديد حالة مشتبه بها بالإصابة بالكوليرا</a:t>
                </a:r>
                <a:endParaRPr lang="ar-SA" sz="2000" noProof="0">
                  <a:solidFill>
                    <a:schemeClr val="dk1"/>
                  </a:solidFill>
                  <a:latin typeface="Trebuchet MS"/>
                </a:endParaRPr>
              </a:p>
            </p:txBody>
          </p:sp>
          <p:sp>
            <p:nvSpPr>
              <p:cNvPr id="2" name="Oval 1">
                <a:extLst>
                  <a:ext uri="{FF2B5EF4-FFF2-40B4-BE49-F238E27FC236}">
                    <a16:creationId xmlns:a16="http://schemas.microsoft.com/office/drawing/2014/main" id="{8A13CB87-83D8-18AB-6CE8-73D99B39C342}"/>
                  </a:ext>
                </a:extLst>
              </p:cNvPr>
              <p:cNvSpPr/>
              <p:nvPr/>
            </p:nvSpPr>
            <p:spPr>
              <a:xfrm>
                <a:off x="177442" y="1979094"/>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panose="020B0703020202090204" pitchFamily="34" charset="0"/>
                  </a:rPr>
                  <a:t>2</a:t>
                </a:r>
              </a:p>
            </p:txBody>
          </p:sp>
        </p:grpSp>
      </p:grpSp>
      <p:grpSp>
        <p:nvGrpSpPr>
          <p:cNvPr id="4" name="Group 3">
            <a:extLst>
              <a:ext uri="{FF2B5EF4-FFF2-40B4-BE49-F238E27FC236}">
                <a16:creationId xmlns:a16="http://schemas.microsoft.com/office/drawing/2014/main" id="{9A49C646-2F52-E092-887A-669013CCB619}"/>
              </a:ext>
            </a:extLst>
          </p:cNvPr>
          <p:cNvGrpSpPr/>
          <p:nvPr/>
        </p:nvGrpSpPr>
        <p:grpSpPr>
          <a:xfrm>
            <a:off x="435196" y="1713361"/>
            <a:ext cx="11189885" cy="453734"/>
            <a:chOff x="445069" y="3095334"/>
            <a:chExt cx="11189885" cy="453734"/>
          </a:xfrm>
        </p:grpSpPr>
        <p:cxnSp>
          <p:nvCxnSpPr>
            <p:cNvPr id="19" name="Straight Connector 18">
              <a:extLst>
                <a:ext uri="{FF2B5EF4-FFF2-40B4-BE49-F238E27FC236}">
                  <a16:creationId xmlns:a16="http://schemas.microsoft.com/office/drawing/2014/main" id="{4F5DC9D3-CA3C-6C6B-6ABC-E704CD6CFECF}"/>
                </a:ext>
              </a:extLst>
            </p:cNvPr>
            <p:cNvCxnSpPr/>
            <p:nvPr/>
          </p:nvCxnSpPr>
          <p:spPr>
            <a:xfrm>
              <a:off x="4067735" y="3328513"/>
              <a:ext cx="2556481"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0" name="Google Shape;590;p26">
              <a:extLst>
                <a:ext uri="{FF2B5EF4-FFF2-40B4-BE49-F238E27FC236}">
                  <a16:creationId xmlns:a16="http://schemas.microsoft.com/office/drawing/2014/main" id="{77805696-2014-ADB9-C49F-A08B9E1226EF}"/>
                </a:ext>
              </a:extLst>
            </p:cNvPr>
            <p:cNvSpPr/>
            <p:nvPr/>
          </p:nvSpPr>
          <p:spPr>
            <a:xfrm>
              <a:off x="5062818" y="3095885"/>
              <a:ext cx="6572136" cy="453183"/>
            </a:xfrm>
            <a:prstGeom prst="rect">
              <a:avLst/>
            </a:prstGeom>
            <a:pattFill prst="ltDnDiag">
              <a:fgClr>
                <a:srgbClr val="C8EBEB"/>
              </a:fgClr>
              <a:bgClr>
                <a:schemeClr val="bg1"/>
              </a:bgClr>
            </a:pattFill>
            <a:ln w="9525" cap="flat" cmpd="sng">
              <a:noFill/>
              <a:prstDash val="dash"/>
              <a:round/>
              <a:headEnd type="none" w="sm" len="sm"/>
              <a:tailEnd type="none" w="sm" len="sm"/>
            </a:ln>
          </p:spPr>
          <p:txBody>
            <a:bodyPr spcFirstLastPara="1" wrap="square" lIns="216000" tIns="0" rIns="72000" bIns="0" anchor="ctr" anchorCtr="0">
              <a:noAutofit/>
            </a:bodyPr>
            <a:lstStyle/>
            <a:p>
              <a:pPr algn="r" rtl="1"/>
              <a:r>
                <a:rPr lang="ar-SA" sz="1600" noProof="0">
                  <a:solidFill>
                    <a:schemeClr val="tx1"/>
                  </a:solidFill>
                  <a:latin typeface="Trebuchet MS"/>
                </a:rPr>
                <a:t>علاج الجميع، بروتوكولات إعادة الترطيب (المضادات الحيوية)</a:t>
              </a:r>
            </a:p>
          </p:txBody>
        </p:sp>
        <p:grpSp>
          <p:nvGrpSpPr>
            <p:cNvPr id="13" name="Group 12">
              <a:extLst>
                <a:ext uri="{FF2B5EF4-FFF2-40B4-BE49-F238E27FC236}">
                  <a16:creationId xmlns:a16="http://schemas.microsoft.com/office/drawing/2014/main" id="{7F25982C-C0BA-057F-B685-D8FECE6A743A}"/>
                </a:ext>
              </a:extLst>
            </p:cNvPr>
            <p:cNvGrpSpPr/>
            <p:nvPr/>
          </p:nvGrpSpPr>
          <p:grpSpPr>
            <a:xfrm>
              <a:off x="445069" y="3095334"/>
              <a:ext cx="4089760" cy="453183"/>
              <a:chOff x="177442" y="3055787"/>
              <a:chExt cx="4089760" cy="453183"/>
            </a:xfrm>
          </p:grpSpPr>
          <p:sp>
            <p:nvSpPr>
              <p:cNvPr id="590" name="Google Shape;590;p26"/>
              <p:cNvSpPr/>
              <p:nvPr/>
            </p:nvSpPr>
            <p:spPr>
              <a:xfrm>
                <a:off x="452974" y="3055787"/>
                <a:ext cx="3814228" cy="453183"/>
              </a:xfrm>
              <a:prstGeom prst="rect">
                <a:avLst/>
              </a:prstGeom>
              <a:pattFill prst="ltDnDiag">
                <a:fgClr>
                  <a:srgbClr val="C8EBEB"/>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pPr marL="0" lvl="0" indent="0" algn="r" rtl="1">
                  <a:buFont typeface="Arial"/>
                  <a:buNone/>
                </a:pPr>
                <a:r>
                  <a:rPr lang="ar-SA" sz="2000" noProof="0">
                    <a:solidFill>
                      <a:schemeClr val="tx1"/>
                    </a:solidFill>
                    <a:latin typeface="Trebuchet MS"/>
                    <a:sym typeface="Trebuchet MS"/>
                  </a:rPr>
                  <a:t>علاج المريض</a:t>
                </a:r>
                <a:endParaRPr lang="ar-SA" sz="2000" noProof="0">
                  <a:solidFill>
                    <a:schemeClr val="tx1"/>
                  </a:solidFill>
                  <a:latin typeface="Trebuchet MS"/>
                </a:endParaRPr>
              </a:p>
            </p:txBody>
          </p:sp>
          <p:sp>
            <p:nvSpPr>
              <p:cNvPr id="3" name="Oval 2">
                <a:extLst>
                  <a:ext uri="{FF2B5EF4-FFF2-40B4-BE49-F238E27FC236}">
                    <a16:creationId xmlns:a16="http://schemas.microsoft.com/office/drawing/2014/main" id="{F6937CBF-4006-CCC1-E5C1-EFFDBFDDE32D}"/>
                  </a:ext>
                </a:extLst>
              </p:cNvPr>
              <p:cNvSpPr/>
              <p:nvPr/>
            </p:nvSpPr>
            <p:spPr>
              <a:xfrm>
                <a:off x="177442" y="308626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solidFill>
                      <a:schemeClr val="bg1"/>
                    </a:solidFill>
                    <a:latin typeface="Trebuchet MS" panose="020B0703020202090204" pitchFamily="34" charset="0"/>
                  </a:rPr>
                  <a:t>1</a:t>
                </a:r>
              </a:p>
            </p:txBody>
          </p:sp>
        </p:grpSp>
      </p:grpSp>
      <p:grpSp>
        <p:nvGrpSpPr>
          <p:cNvPr id="8" name="Group 7">
            <a:extLst>
              <a:ext uri="{FF2B5EF4-FFF2-40B4-BE49-F238E27FC236}">
                <a16:creationId xmlns:a16="http://schemas.microsoft.com/office/drawing/2014/main" id="{BC797BD4-8FD6-8D3C-96AB-A6893AA7B201}"/>
              </a:ext>
            </a:extLst>
          </p:cNvPr>
          <p:cNvGrpSpPr/>
          <p:nvPr/>
        </p:nvGrpSpPr>
        <p:grpSpPr>
          <a:xfrm>
            <a:off x="459777" y="5564363"/>
            <a:ext cx="11152200" cy="760959"/>
            <a:chOff x="459777" y="5564363"/>
            <a:chExt cx="11152200" cy="760959"/>
          </a:xfrm>
        </p:grpSpPr>
        <p:cxnSp>
          <p:nvCxnSpPr>
            <p:cNvPr id="22" name="Straight Connector 21">
              <a:extLst>
                <a:ext uri="{FF2B5EF4-FFF2-40B4-BE49-F238E27FC236}">
                  <a16:creationId xmlns:a16="http://schemas.microsoft.com/office/drawing/2014/main" id="{0E37530D-DD7D-08FD-2E14-635E2D59C0C2}"/>
                </a:ext>
              </a:extLst>
            </p:cNvPr>
            <p:cNvCxnSpPr>
              <a:cxnSpLocks/>
            </p:cNvCxnSpPr>
            <p:nvPr/>
          </p:nvCxnSpPr>
          <p:spPr>
            <a:xfrm>
              <a:off x="4067735" y="5924750"/>
              <a:ext cx="4659406"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3" name="Google Shape;590;p26">
              <a:extLst>
                <a:ext uri="{FF2B5EF4-FFF2-40B4-BE49-F238E27FC236}">
                  <a16:creationId xmlns:a16="http://schemas.microsoft.com/office/drawing/2014/main" id="{91327904-C405-EA33-2E0D-EC86638B1C3A}"/>
                </a:ext>
              </a:extLst>
            </p:cNvPr>
            <p:cNvSpPr/>
            <p:nvPr/>
          </p:nvSpPr>
          <p:spPr>
            <a:xfrm>
              <a:off x="5062818" y="5564363"/>
              <a:ext cx="3122797" cy="760959"/>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pPr algn="r" rtl="1"/>
              <a:r>
                <a:rPr lang="ar-SA" sz="1600" noProof="0">
                  <a:solidFill>
                    <a:schemeClr val="tx1"/>
                  </a:solidFill>
                  <a:latin typeface="Trebuchet MS"/>
                </a:rPr>
                <a:t>التسجيل فوراً</a:t>
              </a:r>
            </a:p>
            <a:p>
              <a:pPr algn="r" rtl="1"/>
              <a:r>
                <a:rPr lang="ar-SA" sz="1600" noProof="0">
                  <a:solidFill>
                    <a:schemeClr val="tx1"/>
                  </a:solidFill>
                  <a:latin typeface="Trebuchet MS"/>
                </a:rPr>
                <a:t>الإبلاغ يوميًا عن النتائج لاختبارات التشخيص السريع</a:t>
              </a:r>
              <a:r>
                <a:rPr lang="ar-SA" sz="1600">
                  <a:solidFill>
                    <a:schemeClr val="tx1"/>
                  </a:solidFill>
                  <a:latin typeface="Trebuchet MS"/>
                </a:rPr>
                <a:t> يوميا.</a:t>
              </a:r>
              <a:endParaRPr lang="ar-SA" sz="1600" noProof="0">
                <a:solidFill>
                  <a:schemeClr val="tx1"/>
                </a:solidFill>
                <a:latin typeface="Trebuchet MS"/>
              </a:endParaRPr>
            </a:p>
          </p:txBody>
        </p:sp>
        <p:sp>
          <p:nvSpPr>
            <p:cNvPr id="34" name="Google Shape;590;p26">
              <a:extLst>
                <a:ext uri="{FF2B5EF4-FFF2-40B4-BE49-F238E27FC236}">
                  <a16:creationId xmlns:a16="http://schemas.microsoft.com/office/drawing/2014/main" id="{9BB33CDB-EB65-D315-DF1A-84FC4AA2CE44}"/>
                </a:ext>
              </a:extLst>
            </p:cNvPr>
            <p:cNvSpPr/>
            <p:nvPr/>
          </p:nvSpPr>
          <p:spPr>
            <a:xfrm>
              <a:off x="8436471" y="5564363"/>
              <a:ext cx="3175506" cy="760959"/>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pPr algn="r" rtl="1"/>
              <a:r>
                <a:rPr lang="ar-SA" sz="1800" noProof="0">
                  <a:solidFill>
                    <a:schemeClr val="tx1"/>
                  </a:solidFill>
                  <a:latin typeface="Trebuchet MS"/>
                </a:rPr>
                <a:t>التسجيل فوراً</a:t>
              </a:r>
            </a:p>
            <a:p>
              <a:pPr algn="r" rtl="1"/>
              <a:r>
                <a:rPr lang="ar-SA" sz="1800" noProof="0">
                  <a:solidFill>
                    <a:schemeClr val="tx1"/>
                  </a:solidFill>
                  <a:latin typeface="Trebuchet MS"/>
                </a:rPr>
                <a:t>الإبلاغ أسبوعيًا</a:t>
              </a:r>
            </a:p>
          </p:txBody>
        </p:sp>
        <p:grpSp>
          <p:nvGrpSpPr>
            <p:cNvPr id="11" name="Group 10">
              <a:extLst>
                <a:ext uri="{FF2B5EF4-FFF2-40B4-BE49-F238E27FC236}">
                  <a16:creationId xmlns:a16="http://schemas.microsoft.com/office/drawing/2014/main" id="{26A1F439-EF03-FB76-FC46-3BC29D488031}"/>
                </a:ext>
              </a:extLst>
            </p:cNvPr>
            <p:cNvGrpSpPr/>
            <p:nvPr/>
          </p:nvGrpSpPr>
          <p:grpSpPr>
            <a:xfrm>
              <a:off x="459777" y="5718251"/>
              <a:ext cx="4089760" cy="453183"/>
              <a:chOff x="177442" y="5956407"/>
              <a:chExt cx="4089760" cy="453183"/>
            </a:xfrm>
          </p:grpSpPr>
          <p:sp>
            <p:nvSpPr>
              <p:cNvPr id="596" name="Google Shape;596;p26"/>
              <p:cNvSpPr txBox="1"/>
              <p:nvPr/>
            </p:nvSpPr>
            <p:spPr>
              <a:xfrm>
                <a:off x="452974" y="5956407"/>
                <a:ext cx="3814228" cy="453183"/>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216000" tIns="0" rIns="72000" bIns="0" anchor="ctr" anchorCtr="0">
                <a:noAutofit/>
              </a:bodyPr>
              <a:lstStyle/>
              <a:p>
                <a:pPr marL="0" lvl="0" indent="0" algn="r" rtl="1">
                  <a:buFont typeface="Arial"/>
                  <a:buNone/>
                </a:pPr>
                <a:r>
                  <a:rPr lang="ar-SA" sz="2000" noProof="0">
                    <a:solidFill>
                      <a:schemeClr val="tx1"/>
                    </a:solidFill>
                    <a:latin typeface="Trebuchet MS"/>
                    <a:sym typeface="Trebuchet MS"/>
                  </a:rPr>
                  <a:t>التوثيق والإبلاغ</a:t>
                </a:r>
                <a:endParaRPr lang="ar-SA" sz="2000" noProof="0">
                  <a:solidFill>
                    <a:schemeClr val="tx1"/>
                  </a:solidFill>
                  <a:latin typeface="Trebuchet MS"/>
                </a:endParaRPr>
              </a:p>
            </p:txBody>
          </p:sp>
          <p:sp>
            <p:nvSpPr>
              <p:cNvPr id="7" name="Oval 6">
                <a:extLst>
                  <a:ext uri="{FF2B5EF4-FFF2-40B4-BE49-F238E27FC236}">
                    <a16:creationId xmlns:a16="http://schemas.microsoft.com/office/drawing/2014/main" id="{44A88C25-7532-1849-04EB-B021F1EDDA3E}"/>
                  </a:ext>
                </a:extLst>
              </p:cNvPr>
              <p:cNvSpPr/>
              <p:nvPr/>
            </p:nvSpPr>
            <p:spPr>
              <a:xfrm>
                <a:off x="177442" y="598688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solidFill>
                      <a:schemeClr val="bg1"/>
                    </a:solidFill>
                    <a:latin typeface="Trebuchet MS" panose="020B0703020202090204" pitchFamily="34" charset="0"/>
                  </a:rPr>
                  <a:t>4</a:t>
                </a:r>
              </a:p>
            </p:txBody>
          </p:sp>
        </p:grpSp>
      </p:grpSp>
      <p:grpSp>
        <p:nvGrpSpPr>
          <p:cNvPr id="10" name="Group 9">
            <a:extLst>
              <a:ext uri="{FF2B5EF4-FFF2-40B4-BE49-F238E27FC236}">
                <a16:creationId xmlns:a16="http://schemas.microsoft.com/office/drawing/2014/main" id="{4D906F83-1D32-1FCD-30A0-C2C6B3E03114}"/>
              </a:ext>
            </a:extLst>
          </p:cNvPr>
          <p:cNvGrpSpPr/>
          <p:nvPr/>
        </p:nvGrpSpPr>
        <p:grpSpPr>
          <a:xfrm>
            <a:off x="445069" y="3719359"/>
            <a:ext cx="11152198" cy="1644675"/>
            <a:chOff x="445069" y="3771906"/>
            <a:chExt cx="11152198" cy="1644675"/>
          </a:xfrm>
        </p:grpSpPr>
        <p:cxnSp>
          <p:nvCxnSpPr>
            <p:cNvPr id="20" name="Straight Connector 19">
              <a:extLst>
                <a:ext uri="{FF2B5EF4-FFF2-40B4-BE49-F238E27FC236}">
                  <a16:creationId xmlns:a16="http://schemas.microsoft.com/office/drawing/2014/main" id="{0D3B1D7D-9A51-3EE3-C50D-AFDE8A82090D}"/>
                </a:ext>
              </a:extLst>
            </p:cNvPr>
            <p:cNvCxnSpPr>
              <a:cxnSpLocks/>
            </p:cNvCxnSpPr>
            <p:nvPr/>
          </p:nvCxnSpPr>
          <p:spPr>
            <a:xfrm>
              <a:off x="4067735" y="4594243"/>
              <a:ext cx="4955241"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Google Shape;590;p26">
              <a:extLst>
                <a:ext uri="{FF2B5EF4-FFF2-40B4-BE49-F238E27FC236}">
                  <a16:creationId xmlns:a16="http://schemas.microsoft.com/office/drawing/2014/main" id="{73815C3E-B5A6-9112-A1D1-6D35A778C0D5}"/>
                </a:ext>
              </a:extLst>
            </p:cNvPr>
            <p:cNvSpPr/>
            <p:nvPr/>
          </p:nvSpPr>
          <p:spPr>
            <a:xfrm>
              <a:off x="8436471" y="3771906"/>
              <a:ext cx="3160796" cy="1644675"/>
            </a:xfrm>
            <a:prstGeom prst="rect">
              <a:avLst/>
            </a:prstGeom>
            <a:pattFill prst="ltDnDiag">
              <a:fgClr>
                <a:schemeClr val="accent3">
                  <a:lumMod val="40000"/>
                  <a:lumOff val="60000"/>
                </a:schemeClr>
              </a:fgClr>
              <a:bgClr>
                <a:schemeClr val="bg1"/>
              </a:bgClr>
            </a:pattFill>
            <a:ln w="9525" cap="flat" cmpd="sng">
              <a:noFill/>
              <a:prstDash val="dash"/>
              <a:round/>
              <a:headEnd type="none" w="sm" len="sm"/>
              <a:tailEnd type="none" w="sm" len="sm"/>
            </a:ln>
          </p:spPr>
          <p:txBody>
            <a:bodyPr spcFirstLastPara="1" wrap="square" lIns="216000" tIns="36000" rIns="72000" bIns="108000" anchor="t" anchorCtr="0">
              <a:noAutofit/>
            </a:bodyPr>
            <a:lstStyle/>
            <a:p>
              <a:pPr algn="r" rtl="1"/>
              <a:r>
                <a:rPr lang="ar-SA" sz="1800" noProof="0">
                  <a:solidFill>
                    <a:schemeClr val="dk1"/>
                  </a:solidFill>
                  <a:latin typeface="Trebuchet MS"/>
                </a:rPr>
                <a:t>اختبار التشخيص السريع على أول 3 حالات مشتبه بها في اليوم</a:t>
              </a:r>
            </a:p>
            <a:p>
              <a:pPr algn="r" rtl="1"/>
              <a:r>
                <a:rPr lang="ar-SA" sz="1800" noProof="0">
                  <a:solidFill>
                    <a:schemeClr val="dk1"/>
                  </a:solidFill>
                  <a:latin typeface="Trebuchet MS"/>
                </a:rPr>
                <a:t>جمع وإرسال 3 عينات إيجابية لاختبارات التشخيص السريع أسبوعيًا من المنطقة إلى المختبر</a:t>
              </a:r>
            </a:p>
          </p:txBody>
        </p:sp>
        <p:grpSp>
          <p:nvGrpSpPr>
            <p:cNvPr id="12" name="Group 11">
              <a:extLst>
                <a:ext uri="{FF2B5EF4-FFF2-40B4-BE49-F238E27FC236}">
                  <a16:creationId xmlns:a16="http://schemas.microsoft.com/office/drawing/2014/main" id="{A014D38A-7C7F-1CFB-D593-8B58163DB79F}"/>
                </a:ext>
              </a:extLst>
            </p:cNvPr>
            <p:cNvGrpSpPr/>
            <p:nvPr/>
          </p:nvGrpSpPr>
          <p:grpSpPr>
            <a:xfrm>
              <a:off x="445069" y="4367651"/>
              <a:ext cx="4089760" cy="453183"/>
              <a:chOff x="177442" y="4394424"/>
              <a:chExt cx="4089760" cy="453183"/>
            </a:xfrm>
          </p:grpSpPr>
          <p:sp>
            <p:nvSpPr>
              <p:cNvPr id="593" name="Google Shape;593;p26"/>
              <p:cNvSpPr txBox="1"/>
              <p:nvPr/>
            </p:nvSpPr>
            <p:spPr>
              <a:xfrm>
                <a:off x="452974" y="4394424"/>
                <a:ext cx="3814228" cy="453183"/>
              </a:xfrm>
              <a:prstGeom prst="rect">
                <a:avLst/>
              </a:prstGeom>
              <a:pattFill prst="ltDnDiag">
                <a:fgClr>
                  <a:schemeClr val="accent3">
                    <a:lumMod val="40000"/>
                    <a:lumOff val="60000"/>
                  </a:schemeClr>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pPr algn="r" rtl="1"/>
                <a:r>
                  <a:rPr lang="ar-SA" sz="2000" noProof="0">
                    <a:solidFill>
                      <a:schemeClr val="dk1"/>
                    </a:solidFill>
                    <a:latin typeface="Trebuchet MS"/>
                    <a:sym typeface="Trebuchet MS"/>
                  </a:rPr>
                  <a:t>فحص الكوليرا</a:t>
                </a:r>
                <a:endParaRPr lang="ar-SA" sz="2000" noProof="0">
                  <a:solidFill>
                    <a:schemeClr val="dk1"/>
                  </a:solidFill>
                  <a:latin typeface="Trebuchet MS"/>
                </a:endParaRPr>
              </a:p>
            </p:txBody>
          </p:sp>
          <p:sp>
            <p:nvSpPr>
              <p:cNvPr id="5" name="Oval 4">
                <a:extLst>
                  <a:ext uri="{FF2B5EF4-FFF2-40B4-BE49-F238E27FC236}">
                    <a16:creationId xmlns:a16="http://schemas.microsoft.com/office/drawing/2014/main" id="{6C7F1417-BC90-98E6-116E-B78A04668501}"/>
                  </a:ext>
                </a:extLst>
              </p:cNvPr>
              <p:cNvSpPr/>
              <p:nvPr/>
            </p:nvSpPr>
            <p:spPr>
              <a:xfrm>
                <a:off x="177442" y="4424900"/>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3</a:t>
                </a:r>
              </a:p>
            </p:txBody>
          </p:sp>
        </p:grpSp>
        <p:sp>
          <p:nvSpPr>
            <p:cNvPr id="16" name="TextBox 15">
              <a:extLst>
                <a:ext uri="{FF2B5EF4-FFF2-40B4-BE49-F238E27FC236}">
                  <a16:creationId xmlns:a16="http://schemas.microsoft.com/office/drawing/2014/main" id="{B205DB1D-AE36-573E-2766-2EF8E2CBC530}"/>
                </a:ext>
              </a:extLst>
            </p:cNvPr>
            <p:cNvSpPr txBox="1"/>
            <p:nvPr/>
          </p:nvSpPr>
          <p:spPr>
            <a:xfrm>
              <a:off x="5062818" y="3771906"/>
              <a:ext cx="3108089" cy="1644675"/>
            </a:xfrm>
            <a:prstGeom prst="rect">
              <a:avLst/>
            </a:prstGeom>
            <a:pattFill prst="ltDnDiag">
              <a:fgClr>
                <a:schemeClr val="accent3">
                  <a:lumMod val="40000"/>
                  <a:lumOff val="60000"/>
                </a:schemeClr>
              </a:fgClr>
              <a:bgClr>
                <a:schemeClr val="bg1"/>
              </a:bgClr>
            </a:pattFill>
            <a:ln>
              <a:noFill/>
              <a:prstDash val="dash"/>
            </a:ln>
          </p:spPr>
          <p:txBody>
            <a:bodyPr wrap="square" tIns="36000" rtlCol="0">
              <a:noAutofit/>
            </a:bodyPr>
            <a:lstStyle/>
            <a:p>
              <a:pPr algn="r" rtl="1"/>
              <a:r>
                <a:rPr lang="ar-SA" sz="1600" noProof="0">
                  <a:solidFill>
                    <a:schemeClr val="dk1"/>
                  </a:solidFill>
                  <a:latin typeface="Trebuchet MS"/>
                </a:rPr>
                <a:t>اختبار التشخيص السريع على جميع الحالات المشتبه بها</a:t>
              </a:r>
            </a:p>
            <a:p>
              <a:pPr algn="r" rtl="1"/>
              <a:r>
                <a:rPr lang="ar-SA" sz="1600" noProof="0">
                  <a:solidFill>
                    <a:schemeClr val="dk1"/>
                  </a:solidFill>
                  <a:latin typeface="Trebuchet MS"/>
                </a:rPr>
                <a:t>جمع وإرسال عينة من جميع النتائج الإيجابية لاختبارات التشخيص السريع إلى المختبر</a:t>
              </a:r>
            </a:p>
          </p:txBody>
        </p:sp>
      </p:grpSp>
    </p:spTree>
    <p:extLst>
      <p:ext uri="{BB962C8B-B14F-4D97-AF65-F5344CB8AC3E}">
        <p14:creationId xmlns:p14="http://schemas.microsoft.com/office/powerpoint/2010/main" val="89734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2" name="Rectangle 1">
            <a:extLst>
              <a:ext uri="{FF2B5EF4-FFF2-40B4-BE49-F238E27FC236}">
                <a16:creationId xmlns:a16="http://schemas.microsoft.com/office/drawing/2014/main" id="{079E798C-A020-34F7-1932-484C2A433C3A}"/>
              </a:ext>
            </a:extLst>
          </p:cNvPr>
          <p:cNvSpPr/>
          <p:nvPr/>
        </p:nvSpPr>
        <p:spPr>
          <a:xfrm>
            <a:off x="0" y="1"/>
            <a:ext cx="60493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30" name="Google Shape;630;p29"/>
          <p:cNvSpPr txBox="1">
            <a:spLocks noGrp="1"/>
          </p:cNvSpPr>
          <p:nvPr>
            <p:ph type="title" idx="4294967295"/>
          </p:nvPr>
        </p:nvSpPr>
        <p:spPr>
          <a:xfrm>
            <a:off x="1244084" y="280748"/>
            <a:ext cx="10335206" cy="1463675"/>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روابط إلى مواد دعم GTFCC</a:t>
            </a:r>
          </a:p>
        </p:txBody>
      </p:sp>
      <p:sp>
        <p:nvSpPr>
          <p:cNvPr id="631" name="Google Shape;631;p29"/>
          <p:cNvSpPr txBox="1"/>
          <p:nvPr/>
        </p:nvSpPr>
        <p:spPr>
          <a:xfrm>
            <a:off x="1244084" y="1535531"/>
            <a:ext cx="10577802" cy="5131621"/>
          </a:xfrm>
          <a:prstGeom prst="rect">
            <a:avLst/>
          </a:prstGeom>
          <a:noFill/>
          <a:ln>
            <a:noFill/>
          </a:ln>
        </p:spPr>
        <p:txBody>
          <a:bodyPr spcFirstLastPara="1" wrap="square" lIns="91425" tIns="45700" rIns="91425" bIns="45700" anchor="t" anchorCtr="0">
            <a:spAutoFit/>
          </a:bodyPr>
          <a:lstStyle/>
          <a:p>
            <a:pPr indent="-228600" algn="r" rtl="1">
              <a:lnSpc>
                <a:spcPct val="90000"/>
              </a:lnSpc>
              <a:spcBef>
                <a:spcPts val="1000"/>
              </a:spcBef>
            </a:pPr>
            <a:r>
              <a:rPr lang="ar-SA" sz="2200" noProof="0" dirty="0">
                <a:solidFill>
                  <a:schemeClr val="dk1"/>
                </a:solidFill>
                <a:latin typeface="Trebuchet MS"/>
              </a:rPr>
              <a:t>سينصب تركيز الوحدتين التاليتين من هذه الدورة على:</a:t>
            </a:r>
            <a:endParaRPr lang="ar-SA" noProof="0" dirty="0">
              <a:solidFill>
                <a:schemeClr val="dk1"/>
              </a:solidFill>
            </a:endParaRPr>
          </a:p>
          <a:p>
            <a:pPr marL="571500" indent="-342900" algn="r" rtl="1">
              <a:lnSpc>
                <a:spcPct val="90000"/>
              </a:lnSpc>
              <a:spcBef>
                <a:spcPts val="1000"/>
              </a:spcBef>
              <a:buClr>
                <a:schemeClr val="accent1"/>
              </a:buClr>
              <a:buFont typeface="Arial,Sans-Serif"/>
              <a:buChar char="•"/>
            </a:pPr>
            <a:r>
              <a:rPr lang="ar-SA" sz="2200" noProof="0" dirty="0">
                <a:solidFill>
                  <a:schemeClr val="dk1"/>
                </a:solidFill>
                <a:latin typeface="Trebuchet MS"/>
              </a:rPr>
              <a:t>جمع العينات وإعدادها ونقلها للكوليرا (</a:t>
            </a:r>
            <a:r>
              <a:rPr lang="ar-SA" sz="2200" dirty="0">
                <a:solidFill>
                  <a:schemeClr val="accent2">
                    <a:lumMod val="76000"/>
                  </a:schemeClr>
                </a:solidFill>
                <a:latin typeface="Trebuchet MS"/>
                <a:hlinkClick r:id="rId3">
                  <a:extLst>
                    <a:ext uri="{A12FA001-AC4F-418D-AE19-62706E023703}">
                      <ahyp:hlinkClr xmlns:ahyp="http://schemas.microsoft.com/office/drawing/2018/hyperlinkcolor" val="tx"/>
                    </a:ext>
                  </a:extLst>
                </a:hlinkClick>
              </a:rPr>
              <a:t>الوحدة 2</a:t>
            </a:r>
            <a:r>
              <a:rPr lang="ar-SA" sz="2200" noProof="0" dirty="0">
                <a:solidFill>
                  <a:schemeClr val="dk1"/>
                </a:solidFill>
                <a:latin typeface="Trebuchet MS"/>
              </a:rPr>
              <a:t>)</a:t>
            </a:r>
          </a:p>
          <a:p>
            <a:pPr marL="571500" indent="-342900" algn="r" rtl="1">
              <a:lnSpc>
                <a:spcPct val="90000"/>
              </a:lnSpc>
              <a:spcBef>
                <a:spcPts val="1000"/>
              </a:spcBef>
              <a:buClr>
                <a:schemeClr val="accent1"/>
              </a:buClr>
              <a:buFont typeface="Arial,Sans-Serif"/>
              <a:buChar char="•"/>
            </a:pPr>
            <a:r>
              <a:rPr lang="ar-SA" sz="2200" noProof="0" dirty="0">
                <a:solidFill>
                  <a:schemeClr val="dk1"/>
                </a:solidFill>
                <a:latin typeface="Trebuchet MS"/>
              </a:rPr>
              <a:t>اختبارات التشخيص السريع للكوليرا (RDTs) (</a:t>
            </a:r>
            <a:r>
              <a:rPr lang="ar-SA" sz="2200" dirty="0">
                <a:solidFill>
                  <a:schemeClr val="accent2">
                    <a:lumMod val="76000"/>
                  </a:schemeClr>
                </a:solidFill>
                <a:latin typeface="Trebuchet MS"/>
                <a:hlinkClick r:id="rId3">
                  <a:extLst>
                    <a:ext uri="{A12FA001-AC4F-418D-AE19-62706E023703}">
                      <ahyp:hlinkClr xmlns:ahyp="http://schemas.microsoft.com/office/drawing/2018/hyperlinkcolor" val="tx"/>
                    </a:ext>
                  </a:extLst>
                </a:hlinkClick>
              </a:rPr>
              <a:t>الوحدة 3</a:t>
            </a:r>
            <a:r>
              <a:rPr lang="ar-SA" sz="2200" noProof="0" dirty="0">
                <a:solidFill>
                  <a:schemeClr val="dk1"/>
                </a:solidFill>
                <a:latin typeface="Trebuchet MS"/>
              </a:rPr>
              <a:t>)</a:t>
            </a:r>
          </a:p>
          <a:p>
            <a:pPr marL="457200" indent="-228600" algn="r">
              <a:lnSpc>
                <a:spcPct val="90000"/>
              </a:lnSpc>
              <a:spcBef>
                <a:spcPts val="1000"/>
              </a:spcBef>
            </a:pPr>
            <a:endParaRPr lang="ar-SA" sz="2200" noProof="0" dirty="0">
              <a:solidFill>
                <a:schemeClr val="dk1"/>
              </a:solidFill>
              <a:latin typeface="Trebuchet MS"/>
            </a:endParaRPr>
          </a:p>
          <a:p>
            <a:pPr indent="-228600" algn="r" rtl="1">
              <a:lnSpc>
                <a:spcPct val="90000"/>
              </a:lnSpc>
              <a:spcBef>
                <a:spcPts val="1000"/>
              </a:spcBef>
            </a:pPr>
            <a:r>
              <a:rPr lang="ar-SA" sz="2200" noProof="0" dirty="0">
                <a:solidFill>
                  <a:schemeClr val="dk1"/>
                </a:solidFill>
                <a:latin typeface="Trebuchet MS"/>
              </a:rPr>
              <a:t>لمزيد من المعلومات:</a:t>
            </a:r>
          </a:p>
          <a:p>
            <a:pPr marL="1028700" lvl="1" indent="-342900" algn="r" rtl="1">
              <a:lnSpc>
                <a:spcPct val="90000"/>
              </a:lnSpc>
              <a:spcBef>
                <a:spcPts val="1000"/>
              </a:spcBef>
              <a:buClr>
                <a:schemeClr val="accent1"/>
              </a:buClr>
              <a:buSzPct val="80000"/>
              <a:buFont typeface="Courier New"/>
              <a:buChar char="o"/>
            </a:pPr>
            <a:r>
              <a:rPr lang="ar-SA" sz="2200" noProof="0" dirty="0">
                <a:solidFill>
                  <a:schemeClr val="dk1"/>
                </a:solidFill>
                <a:latin typeface="Trebuchet MS"/>
              </a:rPr>
              <a:t>حول دورة الكوليرا في OpenWHO </a:t>
            </a:r>
            <a:r>
              <a:rPr lang="ar-SA" sz="2200" dirty="0">
                <a:solidFill>
                  <a:schemeClr val="accent2">
                    <a:lumMod val="76000"/>
                  </a:schemeClr>
                </a:solidFill>
                <a:latin typeface="Trebuchet MS"/>
              </a:rPr>
              <a:t>"الكوليرا: </a:t>
            </a:r>
            <a:r>
              <a:rPr lang="ar-SA" sz="2200" dirty="0">
                <a:solidFill>
                  <a:schemeClr val="accent2">
                    <a:lumMod val="76000"/>
                  </a:schemeClr>
                </a:solidFill>
                <a:latin typeface="Trebuchet MS"/>
                <a:hlinkClick r:id="rId4">
                  <a:extLst>
                    <a:ext uri="{A12FA001-AC4F-418D-AE19-62706E023703}">
                      <ahyp:hlinkClr xmlns:ahyp="http://schemas.microsoft.com/office/drawing/2018/hyperlinkcolor" val="tx"/>
                    </a:ext>
                  </a:extLst>
                </a:hlinkClick>
              </a:rPr>
              <a:t>مقدمة</a:t>
            </a:r>
            <a:r>
              <a:rPr lang="ar-SA" sz="2200" dirty="0">
                <a:solidFill>
                  <a:schemeClr val="accent2">
                    <a:lumMod val="76000"/>
                  </a:schemeClr>
                </a:solidFill>
                <a:latin typeface="Trebuchet MS"/>
              </a:rPr>
              <a:t>"</a:t>
            </a:r>
          </a:p>
          <a:p>
            <a:pPr marL="571500" indent="-342900" algn="r" rtl="1">
              <a:lnSpc>
                <a:spcPct val="90000"/>
              </a:lnSpc>
              <a:spcBef>
                <a:spcPts val="1000"/>
              </a:spcBef>
              <a:buClr>
                <a:schemeClr val="accent1"/>
              </a:buClr>
              <a:buFont typeface="Arial" panose="020B0604020202020204" pitchFamily="34" charset="0"/>
              <a:buChar char="•"/>
            </a:pPr>
            <a:r>
              <a:rPr lang="ar-SA" sz="2200" dirty="0">
                <a:solidFill>
                  <a:schemeClr val="accent2">
                    <a:lumMod val="76000"/>
                  </a:schemeClr>
                </a:solidFill>
                <a:latin typeface="Trebuchet MS"/>
                <a:hlinkClick r:id="rId5">
                  <a:extLst>
                    <a:ext uri="{A12FA001-AC4F-418D-AE19-62706E023703}">
                      <ahyp:hlinkClr xmlns:ahyp="http://schemas.microsoft.com/office/drawing/2018/hyperlinkcolor" val="tx"/>
                    </a:ext>
                  </a:extLst>
                </a:hlinkClick>
              </a:rPr>
              <a:t>حول علاج مرضى الكوليرا</a:t>
            </a:r>
          </a:p>
          <a:p>
            <a:pPr marL="571500" indent="-342900" algn="r" rtl="1">
              <a:lnSpc>
                <a:spcPct val="90000"/>
              </a:lnSpc>
              <a:spcBef>
                <a:spcPts val="1000"/>
              </a:spcBef>
              <a:buClr>
                <a:schemeClr val="accent1"/>
              </a:buClr>
              <a:buChar char="•"/>
            </a:pPr>
            <a:r>
              <a:rPr lang="ar-SA" sz="2200" noProof="0" dirty="0">
                <a:solidFill>
                  <a:schemeClr val="dk1"/>
                </a:solidFill>
                <a:latin typeface="Trebuchet MS"/>
                <a:ea typeface="Trebuchet MS"/>
              </a:rPr>
              <a:t>حول المراقبة واستراتيجيات المراقبة</a:t>
            </a:r>
            <a:endParaRPr lang="ar-SA" sz="2200" noProof="0" dirty="0">
              <a:solidFill>
                <a:schemeClr val="dk1"/>
              </a:solidFill>
              <a:ea typeface="Trebuchet MS"/>
            </a:endParaRPr>
          </a:p>
          <a:p>
            <a:pPr marL="1028700" lvl="1" indent="-342900" algn="r" rtl="1">
              <a:lnSpc>
                <a:spcPct val="90000"/>
              </a:lnSpc>
              <a:spcBef>
                <a:spcPts val="1000"/>
              </a:spcBef>
              <a:buClr>
                <a:schemeClr val="accent1"/>
              </a:buClr>
              <a:buSzPct val="80000"/>
              <a:buFont typeface="Courier New"/>
              <a:buChar char="o"/>
            </a:pPr>
            <a:r>
              <a:rPr lang="ar-SA" sz="2200" noProof="0" dirty="0">
                <a:solidFill>
                  <a:schemeClr val="dk1"/>
                </a:solidFill>
                <a:latin typeface="Trebuchet MS"/>
              </a:rPr>
              <a:t>توصيات "المراقبة الصحية العامة للكوليرا": </a:t>
            </a:r>
            <a:endParaRPr lang="ar-SA" sz="2200" dirty="0">
              <a:solidFill>
                <a:schemeClr val="dk1"/>
              </a:solidFill>
            </a:endParaRPr>
          </a:p>
          <a:p>
            <a:pPr marL="685800" lvl="1" algn="r" rtl="1">
              <a:lnSpc>
                <a:spcPct val="90000"/>
              </a:lnSpc>
              <a:spcBef>
                <a:spcPts val="1000"/>
              </a:spcBef>
              <a:buClr>
                <a:schemeClr val="accent1"/>
              </a:buClr>
              <a:buSzPct val="80000"/>
            </a:pPr>
            <a:r>
              <a:rPr lang="ar-SA" sz="2200" dirty="0">
                <a:solidFill>
                  <a:schemeClr val="accent2">
                    <a:lumMod val="76000"/>
                  </a:schemeClr>
                </a:solidFill>
                <a:latin typeface="Trebuchet MS"/>
                <a:hlinkClick r:id="rId6">
                  <a:extLst>
                    <a:ext uri="{A12FA001-AC4F-418D-AE19-62706E023703}">
                      <ahyp:hlinkClr xmlns:ahyp="http://schemas.microsoft.com/office/drawing/2018/hyperlinkcolor" val="tx"/>
                    </a:ext>
                  </a:extLst>
                </a:hlinkClick>
              </a:rPr>
              <a:t>https://www.gtfcc.org/resources/public-health-surveillance-for-cholera</a:t>
            </a:r>
            <a:endParaRPr lang="ar-SA" sz="2200" dirty="0">
              <a:solidFill>
                <a:schemeClr val="accent2">
                  <a:lumMod val="76000"/>
                </a:schemeClr>
              </a:solidFill>
              <a:latin typeface="Trebuchet MS"/>
            </a:endParaRPr>
          </a:p>
          <a:p>
            <a:pPr marL="1028700" lvl="1" indent="-342900" algn="r" rtl="1">
              <a:lnSpc>
                <a:spcPct val="90000"/>
              </a:lnSpc>
              <a:spcBef>
                <a:spcPts val="1000"/>
              </a:spcBef>
              <a:buClr>
                <a:schemeClr val="accent1"/>
              </a:buClr>
              <a:buSzPct val="80000"/>
              <a:buFont typeface="Courier New"/>
              <a:buChar char="o"/>
            </a:pPr>
            <a:r>
              <a:rPr lang="ar-SA" sz="2200" noProof="0" dirty="0">
                <a:solidFill>
                  <a:schemeClr val="dk1"/>
                </a:solidFill>
                <a:latin typeface="Trebuchet MS"/>
                <a:ea typeface="Trebuchet MS"/>
              </a:rPr>
              <a:t>دورة </a:t>
            </a:r>
            <a:r>
              <a:rPr lang="ar-SA" sz="2200" dirty="0">
                <a:solidFill>
                  <a:schemeClr val="accent2">
                    <a:lumMod val="76000"/>
                  </a:schemeClr>
                </a:solidFill>
                <a:latin typeface="Trebuchet MS"/>
              </a:rPr>
              <a:t>"</a:t>
            </a:r>
            <a:r>
              <a:rPr lang="ar-SA" sz="2200" dirty="0">
                <a:solidFill>
                  <a:schemeClr val="accent2">
                    <a:lumMod val="76000"/>
                  </a:schemeClr>
                </a:solidFill>
                <a:latin typeface="Trebuchet MS"/>
                <a:hlinkClick r:id="rId7">
                  <a:extLst>
                    <a:ext uri="{A12FA001-AC4F-418D-AE19-62706E023703}">
                      <ahyp:hlinkClr xmlns:ahyp="http://schemas.microsoft.com/office/drawing/2018/hyperlinkcolor" val="tx"/>
                    </a:ext>
                  </a:extLst>
                </a:hlinkClick>
              </a:rPr>
              <a:t>مراقبة الكوليرا للعاملين الصحيين</a:t>
            </a:r>
            <a:r>
              <a:rPr lang="ar-SA" sz="2200" dirty="0">
                <a:solidFill>
                  <a:schemeClr val="accent2">
                    <a:lumMod val="76000"/>
                  </a:schemeClr>
                </a:solidFill>
                <a:latin typeface="Trebuchet MS"/>
              </a:rPr>
              <a:t>"</a:t>
            </a:r>
          </a:p>
          <a:p>
            <a:pPr algn="r"/>
            <a:endParaRPr lang="ar-SA" sz="1800" noProof="0" dirty="0">
              <a:solidFill>
                <a:schemeClr val="dk1"/>
              </a:solidFill>
              <a:latin typeface="Trebuchet MS"/>
              <a:ea typeface="Trebuchet MS"/>
              <a:cs typeface="Trebuchet MS"/>
            </a:endParaRPr>
          </a:p>
        </p:txBody>
      </p:sp>
      <p:sp>
        <p:nvSpPr>
          <p:cNvPr id="4" name="Google Shape;18;p31">
            <a:extLst>
              <a:ext uri="{FF2B5EF4-FFF2-40B4-BE49-F238E27FC236}">
                <a16:creationId xmlns:a16="http://schemas.microsoft.com/office/drawing/2014/main" id="{4AAC6E1F-172E-25E2-2341-BA6FC26E68E2}"/>
              </a:ext>
            </a:extLst>
          </p:cNvPr>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26</a:t>
            </a:fld>
            <a:endParaRPr lang="ar-SA" b="1" noProof="0">
              <a:solidFill>
                <a:schemeClr val="tx1">
                  <a:lumMod val="40000"/>
                  <a:lumOff val="60000"/>
                </a:schemeClr>
              </a:solidFill>
            </a:endParaRPr>
          </a:p>
        </p:txBody>
      </p:sp>
      <p:pic>
        <p:nvPicPr>
          <p:cNvPr id="3" name="Picture 2">
            <a:extLst>
              <a:ext uri="{FF2B5EF4-FFF2-40B4-BE49-F238E27FC236}">
                <a16:creationId xmlns:a16="http://schemas.microsoft.com/office/drawing/2014/main" id="{2B8AB98D-1012-ECF4-78DA-580B64660E24}"/>
              </a:ext>
            </a:extLst>
          </p:cNvPr>
          <p:cNvPicPr>
            <a:picLocks noChangeAspect="1"/>
          </p:cNvPicPr>
          <p:nvPr/>
        </p:nvPicPr>
        <p:blipFill>
          <a:blip r:embed="rId8"/>
          <a:srcRect/>
          <a:stretch/>
        </p:blipFill>
        <p:spPr>
          <a:xfrm rot="21136134">
            <a:off x="-467115" y="188344"/>
            <a:ext cx="2144099" cy="21440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pPr rtl="1"/>
            <a:r>
              <a:rPr lang="ar-SA" noProof="0">
                <a:latin typeface="Trebuchet MS"/>
              </a:rPr>
              <a:t>تقييم نهاية الوحدة</a:t>
            </a:r>
            <a:endParaRPr lang="ar-SA" noProof="0"/>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spcBef>
                <a:spcPts val="0"/>
              </a:spcBef>
              <a:spcAft>
                <a:spcPts val="600"/>
              </a:spcAft>
              <a:buClr>
                <a:srgbClr val="009999"/>
              </a:buClr>
              <a:buFont typeface="+mj-lt"/>
              <a:buAutoNum type="arabicPeriod"/>
            </a:pPr>
            <a:r>
              <a:rPr lang="ar-SA" sz="2200" noProof="0">
                <a:ea typeface="Calibri"/>
                <a:cs typeface="Tahoma"/>
              </a:rPr>
              <a:t>يمكن فقط أن تسبب مجموعات </a:t>
            </a:r>
            <a:r>
              <a:rPr lang="ar-SA" sz="2200" noProof="0" err="1">
                <a:ea typeface="Calibri"/>
                <a:cs typeface="Tahoma"/>
              </a:rPr>
              <a:t>السيروغروب</a:t>
            </a:r>
            <a:r>
              <a:rPr lang="ar-SA" sz="2200" noProof="0">
                <a:ea typeface="Calibri"/>
                <a:cs typeface="Tahoma"/>
              </a:rPr>
              <a:t> O1 و O139 من البكتيريا التي تسمى</a:t>
            </a:r>
            <a:r>
              <a:rPr lang="ar-SA">
                <a:ea typeface="Calibri"/>
                <a:cs typeface="Tahoma"/>
              </a:rPr>
              <a:t> </a:t>
            </a:r>
            <a:r>
              <a:rPr lang="ar-SA">
                <a:solidFill>
                  <a:srgbClr val="414141"/>
                </a:solidFill>
                <a:ea typeface="Calibri"/>
                <a:cs typeface="Tahoma"/>
              </a:rPr>
              <a:t>ضامة الكوليرا</a:t>
            </a:r>
            <a:r>
              <a:rPr lang="ar-SA">
                <a:ea typeface="Calibri"/>
                <a:cs typeface="Tahoma"/>
              </a:rPr>
              <a:t> </a:t>
            </a:r>
            <a:r>
              <a:rPr lang="ar-SA" sz="2200" noProof="0">
                <a:ea typeface="Calibri"/>
                <a:cs typeface="Tahoma"/>
              </a:rPr>
              <a:t>تفشي الكوليرا.</a:t>
            </a:r>
            <a:endParaRPr lang="ar-SA" sz="2400" noProof="0">
              <a:ea typeface="Calibri"/>
              <a:cs typeface="Tahoma"/>
            </a:endParaRPr>
          </a:p>
          <a:p>
            <a:pPr marL="457200" lvl="1" indent="0" algn="r" rtl="1">
              <a:lnSpc>
                <a:spcPct val="100000"/>
              </a:lnSpc>
              <a:spcBef>
                <a:spcPts val="0"/>
              </a:spcBef>
              <a:spcAft>
                <a:spcPts val="1800"/>
              </a:spcAft>
              <a:buNone/>
            </a:pPr>
            <a:r>
              <a:rPr lang="ar-SA">
                <a:solidFill>
                  <a:schemeClr val="accent1"/>
                </a:solidFill>
                <a:latin typeface="Tahoma"/>
                <a:ea typeface="Tahoma"/>
                <a:cs typeface="Tahoma"/>
              </a:rPr>
              <a:t>صواب </a:t>
            </a:r>
            <a:r>
              <a:rPr lang="ar-SA">
                <a:solidFill>
                  <a:schemeClr val="accent1"/>
                </a:solidFill>
                <a:ea typeface="Calibri"/>
                <a:cs typeface="Tahoma"/>
              </a:rPr>
              <a:t>أم</a:t>
            </a:r>
            <a:r>
              <a:rPr lang="ar-SA" sz="2200" noProof="0">
                <a:solidFill>
                  <a:schemeClr val="accent1"/>
                </a:solidFill>
                <a:ea typeface="Calibri"/>
                <a:cs typeface="Tahoma"/>
              </a:rPr>
              <a:t> خطأ</a:t>
            </a:r>
            <a:endParaRPr lang="ar-SA">
              <a:solidFill>
                <a:schemeClr val="accent1"/>
              </a:solidFill>
            </a:endParaRPr>
          </a:p>
          <a:p>
            <a:pPr marL="457200" indent="-457200" algn="r" rtl="1">
              <a:lnSpc>
                <a:spcPct val="100000"/>
              </a:lnSpc>
              <a:spcBef>
                <a:spcPts val="0"/>
              </a:spcBef>
              <a:spcAft>
                <a:spcPts val="600"/>
              </a:spcAft>
              <a:buClr>
                <a:srgbClr val="009999"/>
              </a:buClr>
              <a:buAutoNum type="arabicPeriod"/>
            </a:pPr>
            <a:r>
              <a:rPr lang="ar-SA" sz="2200" noProof="0">
                <a:ea typeface="Calibri"/>
                <a:cs typeface="Tahoma"/>
              </a:rPr>
              <a:t>من المحتمل أن يكون المريض الذي يعاني من الإمساك مصابًا بالكوليرا.</a:t>
            </a:r>
            <a:endParaRPr lang="ar-SA" sz="2400" noProof="0">
              <a:ea typeface="Calibri"/>
              <a:cs typeface="Tahoma"/>
            </a:endParaRPr>
          </a:p>
          <a:p>
            <a:pPr marL="457200" lvl="1" indent="0" algn="r" rtl="1">
              <a:lnSpc>
                <a:spcPct val="100000"/>
              </a:lnSpc>
              <a:spcBef>
                <a:spcPts val="0"/>
              </a:spcBef>
              <a:spcAft>
                <a:spcPts val="1800"/>
              </a:spcAft>
              <a:buNone/>
            </a:pPr>
            <a:r>
              <a:rPr lang="ar-SA">
                <a:solidFill>
                  <a:schemeClr val="accent1"/>
                </a:solidFill>
                <a:latin typeface="Tahoma"/>
                <a:ea typeface="Tahoma"/>
                <a:cs typeface="Tahoma"/>
              </a:rPr>
              <a:t>صواب</a:t>
            </a:r>
            <a:r>
              <a:rPr lang="ar-SA">
                <a:solidFill>
                  <a:schemeClr val="accent1"/>
                </a:solidFill>
                <a:ea typeface="Calibri"/>
                <a:cs typeface="Tahoma"/>
              </a:rPr>
              <a:t> </a:t>
            </a:r>
            <a:r>
              <a:rPr lang="ar-SA" sz="2200" noProof="0">
                <a:solidFill>
                  <a:schemeClr val="accent1"/>
                </a:solidFill>
                <a:ea typeface="Calibri"/>
                <a:cs typeface="Tahoma"/>
              </a:rPr>
              <a:t>أم خطأ</a:t>
            </a:r>
            <a:endParaRPr lang="ar-SA">
              <a:solidFill>
                <a:schemeClr val="accent1"/>
              </a:solidFill>
            </a:endParaRPr>
          </a:p>
          <a:p>
            <a:pPr marL="457200" indent="-457200" algn="r" rtl="1">
              <a:lnSpc>
                <a:spcPct val="100000"/>
              </a:lnSpc>
              <a:spcBef>
                <a:spcPts val="0"/>
              </a:spcBef>
              <a:spcAft>
                <a:spcPts val="600"/>
              </a:spcAft>
              <a:buClr>
                <a:srgbClr val="009999"/>
              </a:buClr>
              <a:buAutoNum type="arabicPeriod"/>
            </a:pPr>
            <a:r>
              <a:rPr lang="ar-SA" sz="2200" noProof="0">
                <a:ea typeface="Calibri"/>
                <a:cs typeface="Tahoma"/>
              </a:rPr>
              <a:t>يجب علاج المرضى الذين لديهم نتيجة إيجابية فقط لاختبار الكوليرا السريع باستخدام بروتوكولات إعادة الترطيب.</a:t>
            </a:r>
            <a:endParaRPr lang="ar-SA" sz="2400" noProof="0">
              <a:ea typeface="Calibri"/>
              <a:cs typeface="Tahoma"/>
            </a:endParaRPr>
          </a:p>
          <a:p>
            <a:pPr marL="457200" lvl="1" indent="0" algn="r" rtl="1">
              <a:lnSpc>
                <a:spcPct val="100000"/>
              </a:lnSpc>
              <a:spcBef>
                <a:spcPts val="0"/>
              </a:spcBef>
              <a:spcAft>
                <a:spcPts val="1800"/>
              </a:spcAft>
              <a:buNone/>
            </a:pPr>
            <a:r>
              <a:rPr lang="ar-SA">
                <a:solidFill>
                  <a:schemeClr val="accent1"/>
                </a:solidFill>
                <a:latin typeface="Tahoma"/>
                <a:ea typeface="Tahoma"/>
                <a:cs typeface="Tahoma"/>
              </a:rPr>
              <a:t>صواب</a:t>
            </a:r>
            <a:r>
              <a:rPr lang="ar-SA">
                <a:solidFill>
                  <a:schemeClr val="accent1"/>
                </a:solidFill>
                <a:ea typeface="Calibri"/>
                <a:cs typeface="Tahoma"/>
              </a:rPr>
              <a:t> </a:t>
            </a:r>
            <a:r>
              <a:rPr lang="ar-SA" sz="2200" noProof="0">
                <a:solidFill>
                  <a:schemeClr val="accent1"/>
                </a:solidFill>
                <a:ea typeface="Calibri"/>
                <a:cs typeface="Tahoma"/>
              </a:rPr>
              <a:t>أم خطأ</a:t>
            </a:r>
            <a:endParaRPr lang="ar-SA">
              <a:solidFill>
                <a:schemeClr val="accent1"/>
              </a:solidFill>
            </a:endParaRPr>
          </a:p>
          <a:p>
            <a:pPr marL="457200" indent="-457200" algn="r" rtl="1">
              <a:lnSpc>
                <a:spcPct val="100000"/>
              </a:lnSpc>
              <a:spcBef>
                <a:spcPts val="0"/>
              </a:spcBef>
              <a:spcAft>
                <a:spcPts val="600"/>
              </a:spcAft>
              <a:buClr>
                <a:srgbClr val="009999"/>
              </a:buClr>
              <a:buFont typeface="+mj-lt"/>
              <a:buAutoNum type="arabicPeriod" startAt="4"/>
            </a:pPr>
            <a:r>
              <a:rPr lang="ar-SA" sz="2200" noProof="0">
                <a:cs typeface="Tahoma"/>
              </a:rPr>
              <a:t>يجب فحص كل حالة مشتبه بها بالإصابة بالكوليرا باستخدام اختبار التشخيص السريع، سواء كان هناك تفشي في المنطقة أم لا.</a:t>
            </a:r>
            <a:endParaRPr lang="ar-SA" sz="2400" noProof="0">
              <a:cs typeface="Tahoma"/>
            </a:endParaRPr>
          </a:p>
          <a:p>
            <a:pPr marL="457200" lvl="1" indent="0" algn="r" rtl="1">
              <a:lnSpc>
                <a:spcPct val="100000"/>
              </a:lnSpc>
              <a:spcBef>
                <a:spcPts val="0"/>
              </a:spcBef>
              <a:spcAft>
                <a:spcPts val="600"/>
              </a:spcAft>
              <a:buNone/>
            </a:pPr>
            <a:r>
              <a:rPr lang="ar-SA">
                <a:solidFill>
                  <a:schemeClr val="accent1"/>
                </a:solidFill>
                <a:latin typeface="Tahoma"/>
                <a:ea typeface="Tahoma"/>
                <a:cs typeface="Tahoma"/>
              </a:rPr>
              <a:t>صواب</a:t>
            </a:r>
            <a:r>
              <a:rPr lang="ar-SA">
                <a:solidFill>
                  <a:schemeClr val="accent1"/>
                </a:solidFill>
                <a:ea typeface="Calibri"/>
                <a:cs typeface="Tahoma"/>
              </a:rPr>
              <a:t> </a:t>
            </a:r>
            <a:r>
              <a:rPr lang="ar-SA" sz="2200" noProof="0">
                <a:solidFill>
                  <a:schemeClr val="accent1"/>
                </a:solidFill>
                <a:ea typeface="Calibri"/>
                <a:cs typeface="Tahoma"/>
              </a:rPr>
              <a:t>أم خطأ</a:t>
            </a:r>
            <a:endParaRPr lang="ar-SA">
              <a:solidFill>
                <a:schemeClr val="accent1"/>
              </a:solidFill>
            </a:endParaRP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pPr rtl="1"/>
            <a:r>
              <a:rPr lang="ar-SA" b="1" noProof="0"/>
              <a:t>التقييم</a:t>
            </a:r>
          </a:p>
        </p:txBody>
      </p:sp>
      <p:sp>
        <p:nvSpPr>
          <p:cNvPr id="4" name="Google Shape;18;p31">
            <a:extLst>
              <a:ext uri="{FF2B5EF4-FFF2-40B4-BE49-F238E27FC236}">
                <a16:creationId xmlns:a16="http://schemas.microsoft.com/office/drawing/2014/main" id="{A7391759-07B2-DD91-0441-A88286C2F1B9}"/>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28</a:t>
            </a:fld>
            <a:endParaRPr lang="ar-SA" b="1" noProof="0">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spcBef>
                <a:spcPts val="0"/>
              </a:spcBef>
              <a:spcAft>
                <a:spcPts val="600"/>
              </a:spcAft>
              <a:buClr>
                <a:srgbClr val="009999"/>
              </a:buClr>
              <a:buFont typeface="+mj-lt"/>
              <a:buAutoNum type="arabicPeriod"/>
            </a:pPr>
            <a:r>
              <a:rPr lang="ar-SA" sz="2200" noProof="0">
                <a:ea typeface="Calibri"/>
                <a:cs typeface="Tahoma"/>
              </a:rPr>
              <a:t>يمكن فقط أن تسبب مجموعات </a:t>
            </a:r>
            <a:r>
              <a:rPr lang="ar-SA" sz="2200" noProof="0" err="1">
                <a:ea typeface="Calibri"/>
                <a:cs typeface="Tahoma"/>
              </a:rPr>
              <a:t>السيروغروب</a:t>
            </a:r>
            <a:r>
              <a:rPr lang="ar-SA" sz="2200" noProof="0">
                <a:ea typeface="Calibri"/>
                <a:cs typeface="Tahoma"/>
              </a:rPr>
              <a:t> O1 و O139 من البكتيريا التي </a:t>
            </a:r>
            <a:r>
              <a:rPr lang="ar-SA">
                <a:ea typeface="Calibri"/>
                <a:cs typeface="Tahoma"/>
              </a:rPr>
              <a:t>تسمى ضامة</a:t>
            </a:r>
            <a:r>
              <a:rPr lang="ar-SA">
                <a:solidFill>
                  <a:srgbClr val="414141"/>
                </a:solidFill>
                <a:ea typeface="Calibri"/>
                <a:cs typeface="Tahoma"/>
              </a:rPr>
              <a:t> الكوليرا</a:t>
            </a:r>
            <a:r>
              <a:rPr lang="ar-SA">
                <a:ea typeface="Calibri"/>
                <a:cs typeface="Tahoma"/>
              </a:rPr>
              <a:t> </a:t>
            </a:r>
            <a:r>
              <a:rPr lang="ar-SA" sz="2200" noProof="0">
                <a:ea typeface="Calibri"/>
                <a:cs typeface="Tahoma"/>
              </a:rPr>
              <a:t>تفشي الكوليرا.</a:t>
            </a:r>
            <a:endParaRPr lang="ar-SA" sz="2400" noProof="0">
              <a:ea typeface="Calibri"/>
              <a:cs typeface="Tahoma"/>
            </a:endParaRPr>
          </a:p>
          <a:p>
            <a:pPr marL="457200" lvl="1" indent="0" algn="r" rtl="1">
              <a:lnSpc>
                <a:spcPct val="100000"/>
              </a:lnSpc>
              <a:spcBef>
                <a:spcPts val="0"/>
              </a:spcBef>
              <a:spcAft>
                <a:spcPts val="1800"/>
              </a:spcAft>
              <a:buNone/>
            </a:pPr>
            <a:r>
              <a:rPr lang="ar-SA">
                <a:solidFill>
                  <a:schemeClr val="accent1"/>
                </a:solidFill>
                <a:latin typeface="Tahoma"/>
                <a:ea typeface="Tahoma"/>
                <a:cs typeface="Tahoma"/>
              </a:rPr>
              <a:t>صواب</a:t>
            </a:r>
            <a:r>
              <a:rPr lang="ar-SA">
                <a:solidFill>
                  <a:schemeClr val="accent1"/>
                </a:solidFill>
                <a:ea typeface="Calibri"/>
                <a:cs typeface="Tahoma"/>
              </a:rPr>
              <a:t> </a:t>
            </a:r>
            <a:r>
              <a:rPr lang="ar-SA" sz="2200" noProof="0">
                <a:solidFill>
                  <a:schemeClr val="accent1"/>
                </a:solidFill>
                <a:ea typeface="Calibri"/>
                <a:cs typeface="Tahoma"/>
              </a:rPr>
              <a:t>لتحديث ذاكرتك انتقل إلى الشريحة 7</a:t>
            </a:r>
            <a:endParaRPr lang="ar-SA" sz="2400" noProof="0">
              <a:solidFill>
                <a:schemeClr val="accent1"/>
              </a:solidFill>
              <a:ea typeface="Calibri"/>
              <a:cs typeface="Tahoma"/>
            </a:endParaRPr>
          </a:p>
          <a:p>
            <a:pPr marL="457200" indent="-457200" algn="r" rtl="1">
              <a:lnSpc>
                <a:spcPct val="100000"/>
              </a:lnSpc>
              <a:spcBef>
                <a:spcPts val="0"/>
              </a:spcBef>
              <a:spcAft>
                <a:spcPts val="600"/>
              </a:spcAft>
              <a:buClr>
                <a:srgbClr val="009999"/>
              </a:buClr>
              <a:buAutoNum type="arabicPeriod"/>
            </a:pPr>
            <a:r>
              <a:rPr lang="ar-SA" sz="2200" noProof="0">
                <a:ea typeface="Calibri"/>
                <a:cs typeface="Tahoma"/>
              </a:rPr>
              <a:t>من المحتمل أن يكون المريض الذي يعاني من الإمساك مصابًا بالكوليرا.</a:t>
            </a:r>
            <a:endParaRPr lang="ar-SA" sz="2400" noProof="0">
              <a:ea typeface="Calibri"/>
              <a:cs typeface="Tahoma"/>
            </a:endParaRPr>
          </a:p>
          <a:p>
            <a:pPr marL="457200" lvl="1" indent="0" algn="r" rtl="1">
              <a:lnSpc>
                <a:spcPct val="100000"/>
              </a:lnSpc>
              <a:spcBef>
                <a:spcPts val="0"/>
              </a:spcBef>
              <a:spcAft>
                <a:spcPts val="1800"/>
              </a:spcAft>
              <a:buClr>
                <a:srgbClr val="009999"/>
              </a:buClr>
              <a:buNone/>
            </a:pPr>
            <a:r>
              <a:rPr lang="ar-SA" sz="2200" noProof="0">
                <a:solidFill>
                  <a:schemeClr val="accent1"/>
                </a:solidFill>
                <a:ea typeface="Calibri"/>
                <a:cs typeface="Tahoma"/>
              </a:rPr>
              <a:t>خطأ لتحديث ذاكرتك انتقل إلى الشريحة 10</a:t>
            </a:r>
            <a:endParaRPr lang="ar-SA" sz="2400" noProof="0">
              <a:solidFill>
                <a:schemeClr val="accent1"/>
              </a:solidFill>
              <a:ea typeface="Calibri"/>
              <a:cs typeface="Tahoma"/>
            </a:endParaRPr>
          </a:p>
          <a:p>
            <a:pPr marL="457200" indent="-457200" algn="r" rtl="1">
              <a:lnSpc>
                <a:spcPct val="100000"/>
              </a:lnSpc>
              <a:spcBef>
                <a:spcPts val="0"/>
              </a:spcBef>
              <a:spcAft>
                <a:spcPts val="600"/>
              </a:spcAft>
              <a:buClr>
                <a:srgbClr val="009999"/>
              </a:buClr>
              <a:buAutoNum type="arabicPeriod"/>
            </a:pPr>
            <a:r>
              <a:rPr lang="ar-SA" sz="2200" noProof="0">
                <a:ea typeface="Calibri"/>
                <a:cs typeface="Tahoma"/>
              </a:rPr>
              <a:t>يجب علاج المرضى الذين لديهم نتيجة إيجابية فقط لاختبار الكوليرا السريع باستخدام بروتوكولات إعادة الترطيب.</a:t>
            </a:r>
            <a:endParaRPr lang="ar-SA" sz="2400" noProof="0">
              <a:ea typeface="Calibri"/>
              <a:cs typeface="Tahoma"/>
            </a:endParaRPr>
          </a:p>
          <a:p>
            <a:pPr marL="457200" lvl="1" indent="0" algn="r" rtl="1">
              <a:lnSpc>
                <a:spcPct val="100000"/>
              </a:lnSpc>
              <a:spcBef>
                <a:spcPts val="0"/>
              </a:spcBef>
              <a:spcAft>
                <a:spcPts val="1800"/>
              </a:spcAft>
              <a:buClr>
                <a:srgbClr val="009999"/>
              </a:buClr>
              <a:buNone/>
            </a:pPr>
            <a:r>
              <a:rPr lang="ar-SA" sz="2200" noProof="0">
                <a:solidFill>
                  <a:schemeClr val="accent1"/>
                </a:solidFill>
                <a:ea typeface="Calibri"/>
                <a:cs typeface="Tahoma"/>
              </a:rPr>
              <a:t>خطأ لتحديث ذاكرتك انتقل إلى الشريحة 15</a:t>
            </a:r>
            <a:endParaRPr lang="ar-SA" sz="2400" noProof="0">
              <a:solidFill>
                <a:schemeClr val="accent1"/>
              </a:solidFill>
              <a:ea typeface="Calibri"/>
              <a:cs typeface="Tahoma"/>
            </a:endParaRPr>
          </a:p>
          <a:p>
            <a:pPr marL="457200" indent="-457200" algn="r" rtl="1">
              <a:lnSpc>
                <a:spcPct val="100000"/>
              </a:lnSpc>
              <a:spcBef>
                <a:spcPts val="0"/>
              </a:spcBef>
              <a:spcAft>
                <a:spcPts val="600"/>
              </a:spcAft>
              <a:buClr>
                <a:srgbClr val="009999"/>
              </a:buClr>
              <a:buFont typeface="+mj-lt"/>
              <a:buAutoNum type="arabicPeriod" startAt="4"/>
            </a:pPr>
            <a:r>
              <a:rPr lang="ar-SA" sz="2200" noProof="0">
                <a:cs typeface="Tahoma"/>
              </a:rPr>
              <a:t>يجب فحص كل حالة مشتبه بها بالإصابة بالكوليرا باستخدام اختبار التشخيص السريع، سواء كان هناك تفشي في المنطقة أم لا.</a:t>
            </a:r>
            <a:endParaRPr lang="ar-SA" sz="2400" noProof="0">
              <a:cs typeface="Tahoma"/>
            </a:endParaRPr>
          </a:p>
          <a:p>
            <a:pPr marL="457200" lvl="1" indent="0" algn="r" rtl="1">
              <a:lnSpc>
                <a:spcPct val="100000"/>
              </a:lnSpc>
              <a:spcBef>
                <a:spcPts val="0"/>
              </a:spcBef>
              <a:spcAft>
                <a:spcPts val="600"/>
              </a:spcAft>
              <a:buClr>
                <a:srgbClr val="009999"/>
              </a:buClr>
              <a:buNone/>
            </a:pPr>
            <a:r>
              <a:rPr lang="ar-SA" sz="2200" noProof="0">
                <a:solidFill>
                  <a:schemeClr val="accent1"/>
                </a:solidFill>
                <a:ea typeface="Calibri"/>
                <a:cs typeface="Tahoma"/>
              </a:rPr>
              <a:t>خطأ لتحديث ذاكرتك انتقل إلى الشريحة 23</a:t>
            </a:r>
            <a:endParaRPr lang="ar-SA" sz="2400" noProof="0">
              <a:solidFill>
                <a:schemeClr val="accent1"/>
              </a:solidFill>
              <a:ea typeface="Calibri"/>
              <a:cs typeface="Tahoma"/>
            </a:endParaRPr>
          </a:p>
          <a:p>
            <a:pPr marL="457200" lvl="1" indent="0" algn="r">
              <a:lnSpc>
                <a:spcPct val="100000"/>
              </a:lnSpc>
              <a:spcBef>
                <a:spcPts val="0"/>
              </a:spcBef>
              <a:spcAft>
                <a:spcPts val="600"/>
              </a:spcAft>
              <a:buNone/>
            </a:pPr>
            <a:endParaRPr lang="ar-SA" sz="2400" noProof="0">
              <a:solidFill>
                <a:schemeClr val="accent1"/>
              </a:solidFill>
              <a:ea typeface="Calibri"/>
              <a:cs typeface="Arial"/>
            </a:endParaRP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pPr rtl="1"/>
            <a:r>
              <a:rPr lang="ar-SA" b="1" noProof="0"/>
              <a:t>إجابات التقييم</a:t>
            </a:r>
          </a:p>
        </p:txBody>
      </p:sp>
      <p:sp>
        <p:nvSpPr>
          <p:cNvPr id="5" name="Google Shape;18;p31">
            <a:extLst>
              <a:ext uri="{FF2B5EF4-FFF2-40B4-BE49-F238E27FC236}">
                <a16:creationId xmlns:a16="http://schemas.microsoft.com/office/drawing/2014/main" id="{ED927C81-7481-74BC-813B-ABAF50FB3838}"/>
              </a:ext>
            </a:extLst>
          </p:cNvPr>
          <p:cNvSpPr txBox="1">
            <a:spLocks noGrp="1"/>
          </p:cNvSpPr>
          <p:nvPr>
            <p:ph type="sldNum" sz="quarter"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29</a:t>
            </a:fld>
            <a:endParaRPr lang="ar-SA" b="1" noProof="0">
              <a:solidFill>
                <a:schemeClr val="tx1">
                  <a:lumMod val="40000"/>
                  <a:lumOff val="60000"/>
                </a:schemeClr>
              </a:solidFill>
            </a:endParaRPr>
          </a:p>
        </p:txBody>
      </p:sp>
    </p:spTree>
    <p:extLst>
      <p:ext uri="{BB962C8B-B14F-4D97-AF65-F5344CB8AC3E}">
        <p14:creationId xmlns:p14="http://schemas.microsoft.com/office/powerpoint/2010/main" val="533668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title" idx="4294967295"/>
          </p:nvPr>
        </p:nvSpPr>
        <p:spPr>
          <a:xfrm>
            <a:off x="688963" y="222250"/>
            <a:ext cx="10655300" cy="1500188"/>
          </a:xfrm>
          <a:prstGeom prst="rect">
            <a:avLst/>
          </a:prstGeom>
          <a:noFill/>
          <a:ln>
            <a:noFill/>
          </a:ln>
        </p:spPr>
        <p:txBody>
          <a:bodyPr spcFirstLastPara="1" wrap="square" lIns="91425" tIns="45700" rIns="91425" bIns="45700" anchor="ctr" anchorCtr="0">
            <a:normAutofit/>
          </a:bodyPr>
          <a:lstStyle/>
          <a:p>
            <a:pPr rtl="1"/>
            <a:r>
              <a:rPr lang="ar-SA" b="1">
                <a:solidFill>
                  <a:srgbClr val="D99229"/>
                </a:solidFill>
                <a:latin typeface="Tahoma"/>
                <a:ea typeface="Tahoma"/>
                <a:cs typeface="Tahoma"/>
              </a:rPr>
              <a:t>المحتوى</a:t>
            </a:r>
            <a:endParaRPr lang="ar-SA">
              <a:solidFill>
                <a:srgbClr val="000000"/>
              </a:solidFill>
              <a:latin typeface="Tahoma"/>
              <a:ea typeface="Tahoma"/>
              <a:cs typeface="Tahoma"/>
            </a:endParaRPr>
          </a:p>
        </p:txBody>
      </p:sp>
      <p:grpSp>
        <p:nvGrpSpPr>
          <p:cNvPr id="3" name="Group 2">
            <a:extLst>
              <a:ext uri="{FF2B5EF4-FFF2-40B4-BE49-F238E27FC236}">
                <a16:creationId xmlns:a16="http://schemas.microsoft.com/office/drawing/2014/main" id="{6C9D3F32-A8E7-2218-316A-484289B735E6}"/>
              </a:ext>
            </a:extLst>
          </p:cNvPr>
          <p:cNvGrpSpPr/>
          <p:nvPr/>
        </p:nvGrpSpPr>
        <p:grpSpPr>
          <a:xfrm>
            <a:off x="2945597" y="2046199"/>
            <a:ext cx="6300807" cy="461665"/>
            <a:chOff x="2945597" y="2046199"/>
            <a:chExt cx="6300807" cy="461665"/>
          </a:xfrm>
        </p:grpSpPr>
        <p:sp>
          <p:nvSpPr>
            <p:cNvPr id="4" name="TextBox 3">
              <a:extLst>
                <a:ext uri="{FF2B5EF4-FFF2-40B4-BE49-F238E27FC236}">
                  <a16:creationId xmlns:a16="http://schemas.microsoft.com/office/drawing/2014/main" id="{909D27FD-ABDF-B884-0CB9-30D3D72D5D0E}"/>
                </a:ext>
              </a:extLst>
            </p:cNvPr>
            <p:cNvSpPr txBox="1"/>
            <p:nvPr/>
          </p:nvSpPr>
          <p:spPr>
            <a:xfrm>
              <a:off x="3175586" y="2046199"/>
              <a:ext cx="6070818" cy="461665"/>
            </a:xfrm>
            <a:prstGeom prst="rect">
              <a:avLst/>
            </a:prstGeom>
            <a:noFill/>
            <a:ln w="6350">
              <a:solidFill>
                <a:schemeClr val="tx1"/>
              </a:solidFill>
            </a:ln>
          </p:spPr>
          <p:txBody>
            <a:bodyPr wrap="square" lIns="91440" tIns="45720" rIns="91440" bIns="45720" rtlCol="0" anchor="t">
              <a:noAutofit/>
            </a:bodyPr>
            <a:lstStyle/>
            <a:p>
              <a:pPr marL="360000" algn="r" rtl="1">
                <a:buClr>
                  <a:schemeClr val="accent3"/>
                </a:buClr>
              </a:pPr>
              <a:r>
                <a:rPr lang="ar-SA" sz="2400" noProof="0">
                  <a:latin typeface="Trebuchet MS" panose="020B0703020202090204" pitchFamily="34" charset="0"/>
                </a:rPr>
                <a:t>مقدمة</a:t>
              </a:r>
            </a:p>
          </p:txBody>
        </p:sp>
        <p:sp>
          <p:nvSpPr>
            <p:cNvPr id="5" name="Oval 4">
              <a:extLst>
                <a:ext uri="{FF2B5EF4-FFF2-40B4-BE49-F238E27FC236}">
                  <a16:creationId xmlns:a16="http://schemas.microsoft.com/office/drawing/2014/main" id="{9034B775-4966-985D-F9D7-70D647B43950}"/>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1</a:t>
              </a:r>
            </a:p>
          </p:txBody>
        </p:sp>
      </p:grpSp>
      <p:grpSp>
        <p:nvGrpSpPr>
          <p:cNvPr id="6" name="Group 5">
            <a:extLst>
              <a:ext uri="{FF2B5EF4-FFF2-40B4-BE49-F238E27FC236}">
                <a16:creationId xmlns:a16="http://schemas.microsoft.com/office/drawing/2014/main" id="{C0EA179F-852E-0DF3-E1D8-EC935E02C29B}"/>
              </a:ext>
            </a:extLst>
          </p:cNvPr>
          <p:cNvGrpSpPr/>
          <p:nvPr/>
        </p:nvGrpSpPr>
        <p:grpSpPr>
          <a:xfrm>
            <a:off x="2945596" y="2785584"/>
            <a:ext cx="6300806" cy="461665"/>
            <a:chOff x="2945597" y="2785584"/>
            <a:chExt cx="6300806" cy="461665"/>
          </a:xfrm>
        </p:grpSpPr>
        <p:sp>
          <p:nvSpPr>
            <p:cNvPr id="7" name="TextBox 6">
              <a:extLst>
                <a:ext uri="{FF2B5EF4-FFF2-40B4-BE49-F238E27FC236}">
                  <a16:creationId xmlns:a16="http://schemas.microsoft.com/office/drawing/2014/main" id="{884D2BFA-1D0C-2CD8-F5C2-32BEDD2D4778}"/>
                </a:ext>
              </a:extLst>
            </p:cNvPr>
            <p:cNvSpPr txBox="1"/>
            <p:nvPr/>
          </p:nvSpPr>
          <p:spPr>
            <a:xfrm>
              <a:off x="3175585" y="2785584"/>
              <a:ext cx="6070818" cy="461665"/>
            </a:xfrm>
            <a:prstGeom prst="rect">
              <a:avLst/>
            </a:prstGeom>
            <a:noFill/>
            <a:ln w="6350">
              <a:solidFill>
                <a:schemeClr val="tx1"/>
              </a:solidFill>
            </a:ln>
          </p:spPr>
          <p:txBody>
            <a:bodyPr wrap="square">
              <a:noAutofit/>
            </a:bodyPr>
            <a:lstStyle/>
            <a:p>
              <a:pPr marL="360000" algn="r" rtl="1">
                <a:buClr>
                  <a:schemeClr val="accent3"/>
                </a:buClr>
              </a:pPr>
              <a:r>
                <a:rPr lang="ar-SA" sz="2400" noProof="0">
                  <a:latin typeface="Trebuchet MS" panose="020B0703020202090204" pitchFamily="34" charset="0"/>
                </a:rPr>
                <a:t>مقدمة عن فحص الكوليرا</a:t>
              </a:r>
            </a:p>
          </p:txBody>
        </p:sp>
        <p:sp>
          <p:nvSpPr>
            <p:cNvPr id="8" name="Oval 7">
              <a:extLst>
                <a:ext uri="{FF2B5EF4-FFF2-40B4-BE49-F238E27FC236}">
                  <a16:creationId xmlns:a16="http://schemas.microsoft.com/office/drawing/2014/main" id="{B46AC525-774A-F724-972F-3763D19E4993}"/>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2</a:t>
              </a:r>
            </a:p>
          </p:txBody>
        </p:sp>
      </p:grpSp>
      <p:grpSp>
        <p:nvGrpSpPr>
          <p:cNvPr id="9" name="Group 8">
            <a:extLst>
              <a:ext uri="{FF2B5EF4-FFF2-40B4-BE49-F238E27FC236}">
                <a16:creationId xmlns:a16="http://schemas.microsoft.com/office/drawing/2014/main" id="{5C995114-460F-EF53-156A-DF6CA9D0A9F2}"/>
              </a:ext>
            </a:extLst>
          </p:cNvPr>
          <p:cNvGrpSpPr/>
          <p:nvPr/>
        </p:nvGrpSpPr>
        <p:grpSpPr>
          <a:xfrm>
            <a:off x="2945596" y="3495900"/>
            <a:ext cx="6300806" cy="461665"/>
            <a:chOff x="2945597" y="3495900"/>
            <a:chExt cx="6300806" cy="461665"/>
          </a:xfrm>
        </p:grpSpPr>
        <p:sp>
          <p:nvSpPr>
            <p:cNvPr id="10" name="TextBox 9">
              <a:extLst>
                <a:ext uri="{FF2B5EF4-FFF2-40B4-BE49-F238E27FC236}">
                  <a16:creationId xmlns:a16="http://schemas.microsoft.com/office/drawing/2014/main" id="{82D82B36-1903-EAAA-937E-583B5B6CCE25}"/>
                </a:ext>
              </a:extLst>
            </p:cNvPr>
            <p:cNvSpPr txBox="1"/>
            <p:nvPr/>
          </p:nvSpPr>
          <p:spPr>
            <a:xfrm>
              <a:off x="3175585" y="3495900"/>
              <a:ext cx="6070818" cy="461665"/>
            </a:xfrm>
            <a:prstGeom prst="rect">
              <a:avLst/>
            </a:prstGeom>
            <a:noFill/>
            <a:ln w="6350">
              <a:solidFill>
                <a:schemeClr val="tx1"/>
              </a:solidFill>
            </a:ln>
          </p:spPr>
          <p:txBody>
            <a:bodyPr wrap="square">
              <a:noAutofit/>
            </a:bodyPr>
            <a:lstStyle/>
            <a:p>
              <a:pPr marL="360000" algn="r" rtl="1">
                <a:buClr>
                  <a:schemeClr val="accent3"/>
                </a:buClr>
              </a:pPr>
              <a:r>
                <a:rPr lang="ar-SA" sz="2400" noProof="0">
                  <a:latin typeface="Trebuchet MS" panose="020B0703020202090204" pitchFamily="34" charset="0"/>
                </a:rPr>
                <a:t>تقييم نهاية الوحدة</a:t>
              </a:r>
            </a:p>
          </p:txBody>
        </p:sp>
        <p:sp>
          <p:nvSpPr>
            <p:cNvPr id="11" name="Oval 10">
              <a:extLst>
                <a:ext uri="{FF2B5EF4-FFF2-40B4-BE49-F238E27FC236}">
                  <a16:creationId xmlns:a16="http://schemas.microsoft.com/office/drawing/2014/main" id="{588F3FB5-515A-727B-E9C1-44EAD2B2056F}"/>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3</a:t>
              </a:r>
            </a:p>
          </p:txBody>
        </p:sp>
      </p:grpSp>
      <p:sp>
        <p:nvSpPr>
          <p:cNvPr id="20" name="Google Shape;18;p31">
            <a:extLst>
              <a:ext uri="{FF2B5EF4-FFF2-40B4-BE49-F238E27FC236}">
                <a16:creationId xmlns:a16="http://schemas.microsoft.com/office/drawing/2014/main" id="{5DCB4A44-C45F-C1BB-BF9A-F42AC48456D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3</a:t>
            </a:fld>
            <a:endParaRPr lang="ar-SA" b="1" noProof="0">
              <a:solidFill>
                <a:schemeClr val="tx1">
                  <a:lumMod val="40000"/>
                  <a:lumOff val="60000"/>
                </a:schemeClr>
              </a:solidFill>
            </a:endParaRPr>
          </a:p>
        </p:txBody>
      </p:sp>
    </p:spTree>
    <p:extLst>
      <p:ext uri="{BB962C8B-B14F-4D97-AF65-F5344CB8AC3E}">
        <p14:creationId xmlns:p14="http://schemas.microsoft.com/office/powerpoint/2010/main" val="164601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8"/>
          <p:cNvSpPr txBox="1">
            <a:spLocks noGrp="1"/>
          </p:cNvSpPr>
          <p:nvPr>
            <p:ph type="title"/>
          </p:nvPr>
        </p:nvSpPr>
        <p:spPr>
          <a:xfrm>
            <a:off x="3562709" y="5046863"/>
            <a:ext cx="4577681" cy="1289588"/>
          </a:xfrm>
          <a:prstGeom prst="rect">
            <a:avLst/>
          </a:prstGeom>
          <a:noFill/>
          <a:ln>
            <a:noFill/>
          </a:ln>
        </p:spPr>
        <p:txBody>
          <a:bodyPr spcFirstLastPara="1" wrap="square" lIns="91425" tIns="45700" rIns="91425" bIns="45700" anchor="ctr" anchorCtr="0">
            <a:normAutofit/>
          </a:bodyPr>
          <a:lstStyle/>
          <a:p>
            <a:pPr rtl="1">
              <a:buSzPct val="100000"/>
            </a:pPr>
            <a:r>
              <a:rPr lang="ar-SA" noProof="0"/>
              <a:t>مقدمة عن الكوليرا</a:t>
            </a:r>
          </a:p>
        </p:txBody>
      </p:sp>
      <p:pic>
        <p:nvPicPr>
          <p:cNvPr id="227" name="Google Shape;227;p8"/>
          <p:cNvPicPr preferRelativeResize="0">
            <a:picLocks noGrp="1"/>
          </p:cNvPicPr>
          <p:nvPr>
            <p:ph type="pic" idx="2"/>
          </p:nvPr>
        </p:nvPicPr>
        <p:blipFill rotWithShape="1">
          <a:blip r:embed="rId3">
            <a:alphaModFix/>
          </a:blip>
          <a:srcRect t="1231" b="1232"/>
          <a:stretch/>
        </p:blipFill>
        <p:spPr>
          <a:xfrm>
            <a:off x="8482443" y="2684999"/>
            <a:ext cx="2694942" cy="3895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9"/>
          <p:cNvSpPr txBox="1">
            <a:spLocks noGrp="1"/>
          </p:cNvSpPr>
          <p:nvPr>
            <p:ph type="title" idx="4294967295"/>
          </p:nvPr>
        </p:nvSpPr>
        <p:spPr>
          <a:xfrm>
            <a:off x="4430714" y="260350"/>
            <a:ext cx="7162800" cy="14986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الكوليرا، المرض</a:t>
            </a:r>
          </a:p>
        </p:txBody>
      </p:sp>
      <p:sp>
        <p:nvSpPr>
          <p:cNvPr id="239" name="Google Shape;239;p9"/>
          <p:cNvSpPr txBox="1">
            <a:spLocks noGrp="1"/>
          </p:cNvSpPr>
          <p:nvPr>
            <p:ph type="body" idx="4294967295"/>
          </p:nvPr>
        </p:nvSpPr>
        <p:spPr>
          <a:xfrm>
            <a:off x="4724400" y="1892300"/>
            <a:ext cx="6869114" cy="3727450"/>
          </a:xfrm>
          <a:prstGeom prst="rect">
            <a:avLst/>
          </a:prstGeom>
          <a:noFill/>
          <a:ln>
            <a:noFill/>
          </a:ln>
        </p:spPr>
        <p:txBody>
          <a:bodyPr spcFirstLastPara="1" wrap="square" lIns="91425" tIns="45700" rIns="91425" bIns="45700" anchor="t" anchorCtr="0">
            <a:normAutofit fontScale="77500" lnSpcReduction="20000"/>
          </a:bodyPr>
          <a:lstStyle/>
          <a:p>
            <a:pPr marL="215900" indent="-215900" algn="r" rtl="1">
              <a:lnSpc>
                <a:spcPct val="150000"/>
              </a:lnSpc>
              <a:spcBef>
                <a:spcPts val="0"/>
              </a:spcBef>
              <a:buSzPct val="100000"/>
              <a:buFont typeface="Arial"/>
              <a:buChar char="•"/>
            </a:pPr>
            <a:r>
              <a:rPr lang="ar-SA" sz="2600" noProof="0"/>
              <a:t>هو مرض </a:t>
            </a:r>
            <a:r>
              <a:rPr lang="ar-SA" sz="2600"/>
              <a:t>إسهال </a:t>
            </a:r>
            <a:r>
              <a:rPr lang="ar-SA" sz="2600" noProof="0"/>
              <a:t>حاد. وهو ناتج عن بكتيريا يتم تناولها عن طريق الماء أو الطعام الملوث.</a:t>
            </a:r>
            <a:endParaRPr lang="ar-SA" noProof="0"/>
          </a:p>
          <a:p>
            <a:pPr marL="215900" lvl="0" indent="-215900" algn="r" rtl="1">
              <a:lnSpc>
                <a:spcPct val="150000"/>
              </a:lnSpc>
              <a:spcBef>
                <a:spcPts val="1000"/>
              </a:spcBef>
              <a:spcAft>
                <a:spcPts val="0"/>
              </a:spcAft>
              <a:buSzPct val="100000"/>
              <a:buFont typeface="Arial"/>
              <a:buChar char="•"/>
            </a:pPr>
            <a:r>
              <a:rPr lang="ar-SA" sz="2600" b="1" noProof="0">
                <a:solidFill>
                  <a:schemeClr val="accent2">
                    <a:lumMod val="76000"/>
                  </a:schemeClr>
                </a:solidFill>
              </a:rPr>
              <a:t>ينتشر بسرعة في المجتمع.</a:t>
            </a:r>
            <a:endParaRPr lang="ar-SA" noProof="0">
              <a:solidFill>
                <a:schemeClr val="accent2">
                  <a:lumMod val="76000"/>
                </a:schemeClr>
              </a:solidFill>
            </a:endParaRPr>
          </a:p>
          <a:p>
            <a:pPr marL="215900" indent="-215900" algn="r" rtl="1">
              <a:lnSpc>
                <a:spcPct val="150000"/>
              </a:lnSpc>
              <a:buSzPct val="100000"/>
              <a:buFont typeface="Arial"/>
              <a:buChar char="•"/>
            </a:pPr>
            <a:r>
              <a:rPr lang="ar-SA" sz="2600" noProof="0"/>
              <a:t>يمكن أن يصيب الأطفال والكبار على حد سواء.</a:t>
            </a:r>
            <a:endParaRPr lang="ar-SA" noProof="0"/>
          </a:p>
          <a:p>
            <a:pPr marL="215900" indent="-215900" algn="r" rtl="1">
              <a:lnSpc>
                <a:spcPct val="150000"/>
              </a:lnSpc>
              <a:buSzPct val="100000"/>
              <a:buFont typeface="Arial"/>
              <a:buChar char="•"/>
            </a:pPr>
            <a:r>
              <a:rPr lang="ar-SA" sz="2600" noProof="0"/>
              <a:t>يمكن أن يؤدي إلى جفاف شديد وموت المرضى الذين يعانون من أشكال شديدة من المرض؛ إذا تُرك دون علاج، فقد يكون لدى المريض الذي يعاني من شكل حاد خطر يصل إلى 50٪ من الموت بسبب الكوليرا، وقد يحدث هذا في غضون ساعات قليلة.</a:t>
            </a:r>
            <a:endParaRPr lang="ar-SA" noProof="0"/>
          </a:p>
          <a:p>
            <a:pPr marL="0" lvl="0" indent="0" algn="r" rtl="0">
              <a:lnSpc>
                <a:spcPct val="90000"/>
              </a:lnSpc>
              <a:spcBef>
                <a:spcPts val="1000"/>
              </a:spcBef>
              <a:spcAft>
                <a:spcPts val="0"/>
              </a:spcAft>
              <a:buSzPct val="100000"/>
              <a:buFont typeface="Trebuchet MS"/>
              <a:buNone/>
            </a:pPr>
            <a:endParaRPr lang="ar-SA" sz="2400" noProof="0"/>
          </a:p>
          <a:p>
            <a:pPr marL="0" lvl="0" indent="0" algn="r" rtl="0">
              <a:lnSpc>
                <a:spcPct val="90000"/>
              </a:lnSpc>
              <a:spcBef>
                <a:spcPts val="1000"/>
              </a:spcBef>
              <a:spcAft>
                <a:spcPts val="0"/>
              </a:spcAft>
              <a:buSzPct val="100000"/>
              <a:buFont typeface="Trebuchet MS"/>
              <a:buNone/>
            </a:pPr>
            <a:endParaRPr lang="ar-SA" sz="2400" noProof="0"/>
          </a:p>
        </p:txBody>
      </p:sp>
      <p:sp>
        <p:nvSpPr>
          <p:cNvPr id="241" name="Google Shape;241;p9"/>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pic>
        <p:nvPicPr>
          <p:cNvPr id="4" name="Picture 3" descr="A person in protective gear and a person in a white tent  Description automatically generated">
            <a:extLst>
              <a:ext uri="{FF2B5EF4-FFF2-40B4-BE49-F238E27FC236}">
                <a16:creationId xmlns:a16="http://schemas.microsoft.com/office/drawing/2014/main" id="{19072012-99FA-4031-A67C-F5328BA7C261}"/>
              </a:ext>
            </a:extLst>
          </p:cNvPr>
          <p:cNvPicPr>
            <a:picLocks noChangeAspect="1"/>
          </p:cNvPicPr>
          <p:nvPr/>
        </p:nvPicPr>
        <p:blipFill rotWithShape="1">
          <a:blip r:embed="rId3"/>
          <a:srcRect l="5127" t="241" r="56781" b="-241"/>
          <a:stretch/>
        </p:blipFill>
        <p:spPr>
          <a:xfrm>
            <a:off x="0" y="-143886"/>
            <a:ext cx="4010452" cy="7018808"/>
          </a:xfrm>
          <a:prstGeom prst="rect">
            <a:avLst/>
          </a:prstGeom>
        </p:spPr>
      </p:pic>
      <p:sp>
        <p:nvSpPr>
          <p:cNvPr id="3" name="TextBox 2">
            <a:extLst>
              <a:ext uri="{FF2B5EF4-FFF2-40B4-BE49-F238E27FC236}">
                <a16:creationId xmlns:a16="http://schemas.microsoft.com/office/drawing/2014/main" id="{2469EA78-62F3-A793-5CF0-D78C623FF563}"/>
              </a:ext>
            </a:extLst>
          </p:cNvPr>
          <p:cNvSpPr txBox="1"/>
          <p:nvPr/>
        </p:nvSpPr>
        <p:spPr>
          <a:xfrm>
            <a:off x="-80961" y="22390"/>
            <a:ext cx="1969028" cy="215444"/>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8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800">
                <a:effectLst/>
                <a:latin typeface="Trebuchet MS" panose="020B0703020202090204" pitchFamily="34" charset="0"/>
                <a:cs typeface="Segoe UI"/>
              </a:rPr>
              <a:t>WHO / </a:t>
            </a:r>
            <a:r>
              <a:rPr lang="en-GB" sz="800">
                <a:latin typeface="Trebuchet MS" panose="020B0703020202090204" pitchFamily="34" charset="0"/>
                <a:cs typeface="Segoe UI"/>
              </a:rPr>
              <a:t>Mulugeta </a:t>
            </a:r>
            <a:r>
              <a:rPr lang="en-GB" sz="800" err="1">
                <a:latin typeface="Trebuchet MS" panose="020B0703020202090204" pitchFamily="34" charset="0"/>
                <a:cs typeface="Segoe UI"/>
              </a:rPr>
              <a:t>Ayene</a:t>
            </a:r>
            <a:endParaRPr lang="en-GB" sz="800" b="0" i="0" u="none" strike="noStrike" kern="1200" cap="none" spc="0" normalizeH="0" baseline="0" noProof="0">
              <a:ln>
                <a:noFill/>
              </a:ln>
              <a:effectLst/>
              <a:uLnTx/>
              <a:uFillTx/>
              <a:latin typeface="Trebuchet MS" panose="020B0703020202090204" pitchFamily="34" charset="0"/>
              <a:cs typeface="Segoe UI"/>
            </a:endParaRPr>
          </a:p>
        </p:txBody>
      </p:sp>
      <p:sp>
        <p:nvSpPr>
          <p:cNvPr id="12" name="Google Shape;18;p31">
            <a:extLst>
              <a:ext uri="{FF2B5EF4-FFF2-40B4-BE49-F238E27FC236}">
                <a16:creationId xmlns:a16="http://schemas.microsoft.com/office/drawing/2014/main" id="{C1272AA3-0026-FA35-666A-FBE37C70EE3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5</a:t>
            </a:fld>
            <a:endParaRPr lang="ar-SA" b="1" noProof="0">
              <a:solidFill>
                <a:schemeClr val="tx1">
                  <a:lumMod val="40000"/>
                  <a:lumOff val="6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p:nvPr/>
        </p:nvSpPr>
        <p:spPr>
          <a:xfrm rot="5400000">
            <a:off x="5857038" y="1201871"/>
            <a:ext cx="4181905" cy="575267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48" name="Google Shape;248;p10"/>
          <p:cNvSpPr/>
          <p:nvPr/>
        </p:nvSpPr>
        <p:spPr>
          <a:xfrm rot="5400000">
            <a:off x="7370216" y="1476852"/>
            <a:ext cx="1712199" cy="5141247"/>
          </a:xfrm>
          <a:prstGeom prst="blockArc">
            <a:avLst>
              <a:gd name="adj1" fmla="val 10849003"/>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49" name="Google Shape;249;p10"/>
          <p:cNvSpPr/>
          <p:nvPr/>
        </p:nvSpPr>
        <p:spPr>
          <a:xfrm>
            <a:off x="0" y="-1"/>
            <a:ext cx="12188952" cy="274320"/>
          </a:xfrm>
          <a:prstGeom prst="rect">
            <a:avLst/>
          </a:prstGeom>
          <a:solidFill>
            <a:srgbClr val="199E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rgbClr val="199E95"/>
              </a:solidFill>
              <a:latin typeface="Trebuchet MS"/>
              <a:ea typeface="Trebuchet MS"/>
              <a:cs typeface="Trebuchet MS"/>
              <a:sym typeface="Trebuchet MS"/>
            </a:endParaRPr>
          </a:p>
        </p:txBody>
      </p:sp>
      <p:sp>
        <p:nvSpPr>
          <p:cNvPr id="250" name="Google Shape;250;p10"/>
          <p:cNvSpPr txBox="1"/>
          <p:nvPr/>
        </p:nvSpPr>
        <p:spPr>
          <a:xfrm>
            <a:off x="3743838" y="339656"/>
            <a:ext cx="8445114" cy="76944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4400" b="1" noProof="0">
                <a:solidFill>
                  <a:srgbClr val="DF9219"/>
                </a:solidFill>
                <a:latin typeface="Trebuchet MS"/>
                <a:ea typeface="Trebuchet MS"/>
                <a:cs typeface="Trebuchet MS"/>
                <a:sym typeface="Trebuchet MS"/>
              </a:rPr>
              <a:t>انتقال الكوليرا</a:t>
            </a:r>
            <a:endParaRPr lang="ar-SA" b="1" noProof="0"/>
          </a:p>
        </p:txBody>
      </p:sp>
      <p:sp>
        <p:nvSpPr>
          <p:cNvPr id="251" name="Google Shape;251;p10"/>
          <p:cNvSpPr txBox="1"/>
          <p:nvPr/>
        </p:nvSpPr>
        <p:spPr>
          <a:xfrm>
            <a:off x="4497703" y="6348055"/>
            <a:ext cx="2413759" cy="307736"/>
          </a:xfrm>
          <a:prstGeom prst="rect">
            <a:avLst/>
          </a:prstGeom>
          <a:noFill/>
          <a:ln>
            <a:noFill/>
          </a:ln>
        </p:spPr>
        <p:txBody>
          <a:bodyPr spcFirstLastPara="1" wrap="square" lIns="91425" tIns="45700" rIns="91425" bIns="45700" anchor="t" anchorCtr="0">
            <a:spAutoFit/>
          </a:bodyPr>
          <a:lstStyle/>
          <a:p>
            <a:pPr marL="0" marR="0" lvl="0" indent="0" algn="l" rtl="1">
              <a:spcBef>
                <a:spcPts val="0"/>
              </a:spcBef>
              <a:spcAft>
                <a:spcPts val="0"/>
              </a:spcAft>
              <a:buNone/>
            </a:pPr>
            <a:r>
              <a:rPr lang="ar-SA" i="1" noProof="0">
                <a:solidFill>
                  <a:schemeClr val="dk1"/>
                </a:solidFill>
                <a:latin typeface="Arial"/>
                <a:ea typeface="Arial"/>
                <a:cs typeface="Arial"/>
                <a:sym typeface="Arial"/>
              </a:rPr>
              <a:t>مقتبس من Kawata 1978</a:t>
            </a:r>
            <a:endParaRPr lang="ar-SA" noProof="0"/>
          </a:p>
        </p:txBody>
      </p:sp>
      <p:sp>
        <p:nvSpPr>
          <p:cNvPr id="252" name="Google Shape;252;p10"/>
          <p:cNvSpPr txBox="1"/>
          <p:nvPr/>
        </p:nvSpPr>
        <p:spPr>
          <a:xfrm>
            <a:off x="3743838" y="1005231"/>
            <a:ext cx="8448162"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2000" noProof="0">
                <a:solidFill>
                  <a:srgbClr val="3F4141"/>
                </a:solidFill>
                <a:latin typeface="Arial"/>
                <a:ea typeface="Arial"/>
                <a:cs typeface="Arial"/>
                <a:sym typeface="Arial"/>
              </a:rPr>
              <a:t>الطريق البرازي-الفموي</a:t>
            </a:r>
            <a:endParaRPr lang="ar-SA" noProof="0"/>
          </a:p>
        </p:txBody>
      </p:sp>
      <p:sp>
        <p:nvSpPr>
          <p:cNvPr id="254" name="Google Shape;254;p10"/>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255" name="Google Shape;255;p10"/>
          <p:cNvSpPr/>
          <p:nvPr/>
        </p:nvSpPr>
        <p:spPr>
          <a:xfrm rot="5400000">
            <a:off x="6815976" y="253828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56" name="Google Shape;256;p10"/>
          <p:cNvSpPr/>
          <p:nvPr/>
        </p:nvSpPr>
        <p:spPr>
          <a:xfrm rot="-5400000">
            <a:off x="7176289" y="255732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57" name="Google Shape;257;p10"/>
          <p:cNvSpPr/>
          <p:nvPr/>
        </p:nvSpPr>
        <p:spPr>
          <a:xfrm rot="-5400000">
            <a:off x="5340131" y="3402932"/>
            <a:ext cx="3931736" cy="1368260"/>
          </a:xfrm>
          <a:prstGeom prst="blockArc">
            <a:avLst>
              <a:gd name="adj1" fmla="val 1087171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58" name="Google Shape;258;p10"/>
          <p:cNvSpPr/>
          <p:nvPr/>
        </p:nvSpPr>
        <p:spPr>
          <a:xfrm>
            <a:off x="9980167" y="3379579"/>
            <a:ext cx="1216152" cy="1216152"/>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800" noProof="0">
                <a:solidFill>
                  <a:srgbClr val="FFFFFF"/>
                </a:solidFill>
                <a:latin typeface="Arial"/>
                <a:ea typeface="Arial"/>
                <a:cs typeface="Arial"/>
                <a:sym typeface="Arial"/>
              </a:rPr>
              <a:t>عائل جديد</a:t>
            </a:r>
          </a:p>
        </p:txBody>
      </p:sp>
      <p:sp>
        <p:nvSpPr>
          <p:cNvPr id="259" name="Google Shape;259;p10"/>
          <p:cNvSpPr/>
          <p:nvPr/>
        </p:nvSpPr>
        <p:spPr>
          <a:xfrm>
            <a:off x="8596997" y="3355118"/>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200" noProof="0">
                <a:solidFill>
                  <a:srgbClr val="FFFFFF"/>
                </a:solidFill>
                <a:latin typeface="Arial"/>
                <a:ea typeface="Arial"/>
                <a:cs typeface="Arial"/>
                <a:sym typeface="Arial"/>
              </a:rPr>
              <a:t>الطعام</a:t>
            </a:r>
            <a:endParaRPr lang="ar-SA" sz="1800" noProof="0">
              <a:solidFill>
                <a:srgbClr val="FFFFFF"/>
              </a:solidFill>
              <a:latin typeface="Arial"/>
              <a:ea typeface="Arial"/>
              <a:cs typeface="Arial"/>
              <a:sym typeface="Arial"/>
            </a:endParaRPr>
          </a:p>
        </p:txBody>
      </p:sp>
      <p:sp>
        <p:nvSpPr>
          <p:cNvPr id="260" name="Google Shape;260;p10"/>
          <p:cNvSpPr/>
          <p:nvPr/>
        </p:nvSpPr>
        <p:spPr>
          <a:xfrm>
            <a:off x="7228738" y="2809429"/>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400" noProof="0">
                <a:solidFill>
                  <a:srgbClr val="FFFFFF"/>
                </a:solidFill>
                <a:latin typeface="Arial"/>
                <a:ea typeface="Arial"/>
                <a:cs typeface="Arial"/>
                <a:sym typeface="Arial"/>
              </a:rPr>
              <a:t>الأصابع</a:t>
            </a:r>
            <a:endParaRPr lang="ar-SA" sz="1800" noProof="0">
              <a:solidFill>
                <a:srgbClr val="FFFFFF"/>
              </a:solidFill>
              <a:latin typeface="Arial"/>
              <a:ea typeface="Arial"/>
              <a:cs typeface="Arial"/>
              <a:sym typeface="Arial"/>
            </a:endParaRPr>
          </a:p>
        </p:txBody>
      </p:sp>
      <p:sp>
        <p:nvSpPr>
          <p:cNvPr id="261" name="Google Shape;261;p10"/>
          <p:cNvSpPr/>
          <p:nvPr/>
        </p:nvSpPr>
        <p:spPr>
          <a:xfrm>
            <a:off x="5845568" y="3369648"/>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800" noProof="0">
                <a:solidFill>
                  <a:srgbClr val="FFFFFF"/>
                </a:solidFill>
                <a:latin typeface="Arial"/>
                <a:ea typeface="Arial"/>
                <a:cs typeface="Arial"/>
                <a:sym typeface="Arial"/>
              </a:rPr>
              <a:t>البراز</a:t>
            </a:r>
          </a:p>
        </p:txBody>
      </p:sp>
      <p:sp>
        <p:nvSpPr>
          <p:cNvPr id="262" name="Google Shape;262;p10"/>
          <p:cNvSpPr/>
          <p:nvPr/>
        </p:nvSpPr>
        <p:spPr>
          <a:xfrm>
            <a:off x="7267255" y="5402057"/>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400" noProof="0">
                <a:solidFill>
                  <a:srgbClr val="FFFFFF"/>
                </a:solidFill>
                <a:latin typeface="Arial"/>
                <a:ea typeface="Arial"/>
                <a:cs typeface="Arial"/>
                <a:sym typeface="Arial"/>
              </a:rPr>
              <a:t>الحقول</a:t>
            </a:r>
            <a:endParaRPr lang="ar-SA" sz="1800" noProof="0">
              <a:solidFill>
                <a:srgbClr val="FFFFFF"/>
              </a:solidFill>
              <a:latin typeface="Arial"/>
              <a:ea typeface="Arial"/>
              <a:cs typeface="Arial"/>
              <a:sym typeface="Arial"/>
            </a:endParaRPr>
          </a:p>
        </p:txBody>
      </p:sp>
      <p:sp>
        <p:nvSpPr>
          <p:cNvPr id="263" name="Google Shape;263;p10"/>
          <p:cNvSpPr/>
          <p:nvPr/>
        </p:nvSpPr>
        <p:spPr>
          <a:xfrm>
            <a:off x="7267255" y="1513115"/>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200" noProof="0">
                <a:solidFill>
                  <a:srgbClr val="FFFFFF"/>
                </a:solidFill>
                <a:latin typeface="Arial"/>
                <a:ea typeface="Arial"/>
                <a:cs typeface="Arial"/>
                <a:sym typeface="Arial"/>
              </a:rPr>
              <a:t>السوائل</a:t>
            </a:r>
            <a:endParaRPr lang="ar-SA" sz="1800" noProof="0">
              <a:solidFill>
                <a:srgbClr val="FFFFFF"/>
              </a:solidFill>
              <a:latin typeface="Arial"/>
              <a:ea typeface="Arial"/>
              <a:cs typeface="Arial"/>
              <a:sym typeface="Arial"/>
            </a:endParaRPr>
          </a:p>
        </p:txBody>
      </p:sp>
      <p:sp>
        <p:nvSpPr>
          <p:cNvPr id="264" name="Google Shape;264;p10"/>
          <p:cNvSpPr/>
          <p:nvPr/>
        </p:nvSpPr>
        <p:spPr>
          <a:xfrm>
            <a:off x="7267255" y="4105743"/>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22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22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200" noProof="0">
                <a:solidFill>
                  <a:srgbClr val="FFFFFF"/>
                </a:solidFill>
                <a:latin typeface="Arial"/>
                <a:ea typeface="Arial"/>
                <a:cs typeface="Arial"/>
                <a:sym typeface="Arial"/>
              </a:rPr>
              <a:t>الذباب</a:t>
            </a:r>
            <a:endParaRPr lang="ar-SA" sz="1800" noProof="0">
              <a:solidFill>
                <a:srgbClr val="FFFFFF"/>
              </a:solidFill>
              <a:latin typeface="Arial"/>
              <a:ea typeface="Arial"/>
              <a:cs typeface="Arial"/>
              <a:sym typeface="Arial"/>
            </a:endParaRPr>
          </a:p>
        </p:txBody>
      </p:sp>
      <p:pic>
        <p:nvPicPr>
          <p:cNvPr id="265" name="Google Shape;265;p10" descr="Kauss"/>
          <p:cNvPicPr preferRelativeResize="0"/>
          <p:nvPr/>
        </p:nvPicPr>
        <p:blipFill rotWithShape="1">
          <a:blip r:embed="rId3">
            <a:alphaModFix/>
          </a:blip>
          <a:srcRect/>
          <a:stretch/>
        </p:blipFill>
        <p:spPr>
          <a:xfrm>
            <a:off x="8877243" y="3491951"/>
            <a:ext cx="615553" cy="615553"/>
          </a:xfrm>
          <a:prstGeom prst="rect">
            <a:avLst/>
          </a:prstGeom>
          <a:noFill/>
          <a:ln>
            <a:noFill/>
          </a:ln>
        </p:spPr>
      </p:pic>
      <p:pic>
        <p:nvPicPr>
          <p:cNvPr id="266" name="Google Shape;266;p10" descr="Kahvel"/>
          <p:cNvPicPr preferRelativeResize="0"/>
          <p:nvPr/>
        </p:nvPicPr>
        <p:blipFill rotWithShape="1">
          <a:blip r:embed="rId4">
            <a:alphaModFix/>
          </a:blip>
          <a:srcRect/>
          <a:stretch/>
        </p:blipFill>
        <p:spPr>
          <a:xfrm rot="18884062">
            <a:off x="9349307" y="3597551"/>
            <a:ext cx="404353" cy="404353"/>
          </a:xfrm>
          <a:prstGeom prst="rect">
            <a:avLst/>
          </a:prstGeom>
          <a:noFill/>
          <a:ln>
            <a:noFill/>
          </a:ln>
        </p:spPr>
      </p:pic>
      <p:pic>
        <p:nvPicPr>
          <p:cNvPr id="267" name="Google Shape;267;p10" descr="Mesilane"/>
          <p:cNvPicPr preferRelativeResize="0"/>
          <p:nvPr/>
        </p:nvPicPr>
        <p:blipFill rotWithShape="1">
          <a:blip r:embed="rId5">
            <a:alphaModFix/>
          </a:blip>
          <a:srcRect/>
          <a:stretch/>
        </p:blipFill>
        <p:spPr>
          <a:xfrm>
            <a:off x="7490064" y="4225221"/>
            <a:ext cx="786384" cy="786384"/>
          </a:xfrm>
          <a:prstGeom prst="rect">
            <a:avLst/>
          </a:prstGeom>
          <a:noFill/>
          <a:ln>
            <a:noFill/>
          </a:ln>
        </p:spPr>
      </p:pic>
      <p:pic>
        <p:nvPicPr>
          <p:cNvPr id="268" name="Google Shape;268;p10"/>
          <p:cNvPicPr preferRelativeResize="0"/>
          <p:nvPr/>
        </p:nvPicPr>
        <p:blipFill rotWithShape="1">
          <a:blip r:embed="rId6">
            <a:alphaModFix/>
          </a:blip>
          <a:srcRect/>
          <a:stretch/>
        </p:blipFill>
        <p:spPr>
          <a:xfrm>
            <a:off x="7487676" y="1460786"/>
            <a:ext cx="786384" cy="786384"/>
          </a:xfrm>
          <a:prstGeom prst="rect">
            <a:avLst/>
          </a:prstGeom>
          <a:noFill/>
          <a:ln>
            <a:noFill/>
          </a:ln>
        </p:spPr>
      </p:pic>
      <p:pic>
        <p:nvPicPr>
          <p:cNvPr id="269" name="Google Shape;269;p10" descr="Viipekeel"/>
          <p:cNvPicPr preferRelativeResize="0"/>
          <p:nvPr/>
        </p:nvPicPr>
        <p:blipFill rotWithShape="1">
          <a:blip r:embed="rId7">
            <a:alphaModFix/>
          </a:blip>
          <a:srcRect/>
          <a:stretch/>
        </p:blipFill>
        <p:spPr>
          <a:xfrm>
            <a:off x="7431695" y="2891940"/>
            <a:ext cx="783008" cy="783008"/>
          </a:xfrm>
          <a:prstGeom prst="rect">
            <a:avLst/>
          </a:prstGeom>
          <a:noFill/>
          <a:ln>
            <a:noFill/>
          </a:ln>
        </p:spPr>
      </p:pic>
      <p:pic>
        <p:nvPicPr>
          <p:cNvPr id="270" name="Google Shape;270;p10"/>
          <p:cNvPicPr preferRelativeResize="0"/>
          <p:nvPr/>
        </p:nvPicPr>
        <p:blipFill rotWithShape="1">
          <a:blip r:embed="rId8">
            <a:alphaModFix/>
          </a:blip>
          <a:srcRect/>
          <a:stretch/>
        </p:blipFill>
        <p:spPr>
          <a:xfrm>
            <a:off x="6184857" y="3476893"/>
            <a:ext cx="495053" cy="647547"/>
          </a:xfrm>
          <a:prstGeom prst="rect">
            <a:avLst/>
          </a:prstGeom>
          <a:noFill/>
          <a:ln>
            <a:noFill/>
          </a:ln>
        </p:spPr>
      </p:pic>
      <p:pic>
        <p:nvPicPr>
          <p:cNvPr id="271" name="Google Shape;271;p10"/>
          <p:cNvPicPr preferRelativeResize="0"/>
          <p:nvPr/>
        </p:nvPicPr>
        <p:blipFill rotWithShape="1">
          <a:blip r:embed="rId8">
            <a:alphaModFix/>
          </a:blip>
          <a:srcRect/>
          <a:stretch/>
        </p:blipFill>
        <p:spPr>
          <a:xfrm>
            <a:off x="10338864" y="3475152"/>
            <a:ext cx="495053" cy="647547"/>
          </a:xfrm>
          <a:prstGeom prst="rect">
            <a:avLst/>
          </a:prstGeom>
          <a:noFill/>
          <a:ln>
            <a:noFill/>
          </a:ln>
        </p:spPr>
      </p:pic>
      <p:pic>
        <p:nvPicPr>
          <p:cNvPr id="272" name="Google Shape;272;p10"/>
          <p:cNvPicPr preferRelativeResize="0"/>
          <p:nvPr/>
        </p:nvPicPr>
        <p:blipFill rotWithShape="1">
          <a:blip r:embed="rId9">
            <a:alphaModFix/>
          </a:blip>
          <a:srcRect/>
          <a:stretch/>
        </p:blipFill>
        <p:spPr>
          <a:xfrm>
            <a:off x="7501677" y="5579193"/>
            <a:ext cx="775252" cy="685800"/>
          </a:xfrm>
          <a:prstGeom prst="rect">
            <a:avLst/>
          </a:prstGeom>
          <a:noFill/>
          <a:ln>
            <a:noFill/>
          </a:ln>
        </p:spPr>
      </p:pic>
      <p:cxnSp>
        <p:nvCxnSpPr>
          <p:cNvPr id="273" name="Google Shape;273;p10"/>
          <p:cNvCxnSpPr/>
          <p:nvPr/>
        </p:nvCxnSpPr>
        <p:spPr>
          <a:xfrm>
            <a:off x="6998686" y="4055720"/>
            <a:ext cx="1898610" cy="0"/>
          </a:xfrm>
          <a:prstGeom prst="straightConnector1">
            <a:avLst/>
          </a:prstGeom>
          <a:noFill/>
          <a:ln w="19050" cap="flat" cmpd="sng">
            <a:solidFill>
              <a:srgbClr val="199E95"/>
            </a:solidFill>
            <a:prstDash val="solid"/>
            <a:miter lim="800000"/>
            <a:headEnd type="none" w="sm" len="sm"/>
            <a:tailEnd type="triangle" w="med" len="med"/>
          </a:ln>
        </p:spPr>
      </p:cxnSp>
      <p:cxnSp>
        <p:nvCxnSpPr>
          <p:cNvPr id="274" name="Google Shape;274;p10"/>
          <p:cNvCxnSpPr/>
          <p:nvPr/>
        </p:nvCxnSpPr>
        <p:spPr>
          <a:xfrm>
            <a:off x="9736947" y="4025581"/>
            <a:ext cx="454128" cy="0"/>
          </a:xfrm>
          <a:prstGeom prst="straightConnector1">
            <a:avLst/>
          </a:prstGeom>
          <a:noFill/>
          <a:ln w="19050" cap="flat" cmpd="sng">
            <a:solidFill>
              <a:srgbClr val="199E95"/>
            </a:solidFill>
            <a:prstDash val="solid"/>
            <a:miter lim="800000"/>
            <a:headEnd type="none" w="sm" len="sm"/>
            <a:tailEnd type="triangle" w="med" len="med"/>
          </a:ln>
        </p:spPr>
      </p:cxnSp>
      <p:sp>
        <p:nvSpPr>
          <p:cNvPr id="275" name="Google Shape;275;p10"/>
          <p:cNvSpPr/>
          <p:nvPr/>
        </p:nvSpPr>
        <p:spPr>
          <a:xfrm rot="6883525">
            <a:off x="7060415" y="206798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76" name="Google Shape;276;p10"/>
          <p:cNvSpPr/>
          <p:nvPr/>
        </p:nvSpPr>
        <p:spPr>
          <a:xfrm rot="7040101">
            <a:off x="7038391" y="3232287"/>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77" name="Google Shape;277;p10"/>
          <p:cNvSpPr/>
          <p:nvPr/>
        </p:nvSpPr>
        <p:spPr>
          <a:xfrm rot="9845276">
            <a:off x="7071301" y="469408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78" name="Google Shape;278;p10"/>
          <p:cNvSpPr/>
          <p:nvPr/>
        </p:nvSpPr>
        <p:spPr>
          <a:xfrm rot="9405547">
            <a:off x="7049276" y="5921772"/>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79" name="Google Shape;279;p10"/>
          <p:cNvSpPr/>
          <p:nvPr/>
        </p:nvSpPr>
        <p:spPr>
          <a:xfrm rot="8214155">
            <a:off x="8387517" y="39520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0" name="Google Shape;280;p10"/>
          <p:cNvSpPr/>
          <p:nvPr/>
        </p:nvSpPr>
        <p:spPr>
          <a:xfrm rot="8214155">
            <a:off x="9762489" y="3925528"/>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1" name="Google Shape;281;p10"/>
          <p:cNvSpPr/>
          <p:nvPr/>
        </p:nvSpPr>
        <p:spPr>
          <a:xfrm rot="9829231">
            <a:off x="8714033" y="328966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2" name="Google Shape;282;p10"/>
          <p:cNvSpPr/>
          <p:nvPr/>
        </p:nvSpPr>
        <p:spPr>
          <a:xfrm rot="-8958279">
            <a:off x="9088521" y="304344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3" name="Google Shape;283;p10"/>
          <p:cNvSpPr/>
          <p:nvPr/>
        </p:nvSpPr>
        <p:spPr>
          <a:xfrm rot="5400000">
            <a:off x="8859350" y="452990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4" name="Google Shape;284;p10"/>
          <p:cNvSpPr/>
          <p:nvPr/>
        </p:nvSpPr>
        <p:spPr>
          <a:xfrm rot="3300148">
            <a:off x="9081706" y="489625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5" name="Google Shape;285;p10"/>
          <p:cNvSpPr/>
          <p:nvPr/>
        </p:nvSpPr>
        <p:spPr>
          <a:xfrm rot="3815241">
            <a:off x="10611268" y="46016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6" name="Google Shape;286;p10"/>
          <p:cNvSpPr/>
          <p:nvPr/>
        </p:nvSpPr>
        <p:spPr>
          <a:xfrm rot="-8958279">
            <a:off x="10527738" y="3162435"/>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7" name="Google Shape;287;p10"/>
          <p:cNvSpPr/>
          <p:nvPr/>
        </p:nvSpPr>
        <p:spPr>
          <a:xfrm rot="5595164">
            <a:off x="10156028" y="452206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8" name="Google Shape;288;p10"/>
          <p:cNvSpPr/>
          <p:nvPr/>
        </p:nvSpPr>
        <p:spPr>
          <a:xfrm rot="10509326">
            <a:off x="10032575" y="3331123"/>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9" name="Google Shape;289;p10"/>
          <p:cNvSpPr/>
          <p:nvPr/>
        </p:nvSpPr>
        <p:spPr>
          <a:xfrm>
            <a:off x="7918546" y="2058511"/>
            <a:ext cx="1282926" cy="2376861"/>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90" name="Google Shape;290;p10"/>
          <p:cNvSpPr/>
          <p:nvPr/>
        </p:nvSpPr>
        <p:spPr>
          <a:xfrm rot="5597199">
            <a:off x="7264626" y="4183387"/>
            <a:ext cx="2528673" cy="1328834"/>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pic>
        <p:nvPicPr>
          <p:cNvPr id="3" name="Picture 2" descr="A person standing on a wooden bridge  Description automatically generated">
            <a:extLst>
              <a:ext uri="{FF2B5EF4-FFF2-40B4-BE49-F238E27FC236}">
                <a16:creationId xmlns:a16="http://schemas.microsoft.com/office/drawing/2014/main" id="{10C5DE8E-A6A5-45A4-8B59-C298C447CD2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35" y="278687"/>
            <a:ext cx="4377913" cy="6567818"/>
          </a:xfrm>
          <a:prstGeom prst="rect">
            <a:avLst/>
          </a:prstGeom>
        </p:spPr>
      </p:pic>
      <p:sp>
        <p:nvSpPr>
          <p:cNvPr id="46" name="TextBox 45">
            <a:extLst>
              <a:ext uri="{FF2B5EF4-FFF2-40B4-BE49-F238E27FC236}">
                <a16:creationId xmlns:a16="http://schemas.microsoft.com/office/drawing/2014/main" id="{3A539B4B-5D3F-4D86-8EC2-2F272740495C}"/>
              </a:ext>
            </a:extLst>
          </p:cNvPr>
          <p:cNvSpPr txBox="1"/>
          <p:nvPr/>
        </p:nvSpPr>
        <p:spPr>
          <a:xfrm>
            <a:off x="0" y="6263282"/>
            <a:ext cx="1820333" cy="215444"/>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80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800">
                <a:effectLst/>
                <a:latin typeface="Trebuchet MS" panose="020B0703020202090204" pitchFamily="34" charset="0"/>
                <a:cs typeface="Segoe UI"/>
              </a:rPr>
              <a:t>WHO / Fid Thompson</a:t>
            </a:r>
            <a:endParaRPr lang="en-GB" sz="800" u="none" strike="noStrike" kern="1200" cap="none" spc="0" normalizeH="0" baseline="0" noProof="0">
              <a:ln>
                <a:noFill/>
              </a:ln>
              <a:effectLst/>
              <a:uLnTx/>
              <a:uFillTx/>
              <a:latin typeface="Trebuchet MS" panose="020B0703020202090204" pitchFamily="34" charset="0"/>
              <a:cs typeface="Segoe UI"/>
            </a:endParaRPr>
          </a:p>
        </p:txBody>
      </p:sp>
      <p:sp>
        <p:nvSpPr>
          <p:cNvPr id="6" name="Google Shape;18;p31">
            <a:extLst>
              <a:ext uri="{FF2B5EF4-FFF2-40B4-BE49-F238E27FC236}">
                <a16:creationId xmlns:a16="http://schemas.microsoft.com/office/drawing/2014/main" id="{6BF5214B-9976-1B6E-298F-964139F6AAAC}"/>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6</a:t>
            </a:fld>
            <a:endParaRPr lang="ar-SA" b="1" noProof="0">
              <a:solidFill>
                <a:schemeClr val="tx1">
                  <a:lumMod val="40000"/>
                  <a:lumOff val="6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1" name="Google Shape;321;p12"/>
          <p:cNvSpPr/>
          <p:nvPr/>
        </p:nvSpPr>
        <p:spPr>
          <a:xfrm>
            <a:off x="752475" y="1247775"/>
            <a:ext cx="10637043" cy="495300"/>
          </a:xfrm>
          <a:prstGeom prst="rect">
            <a:avLst/>
          </a:prstGeom>
          <a:solidFill>
            <a:srgbClr val="61E9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22" name="Google Shape;322;p12"/>
          <p:cNvSpPr txBox="1">
            <a:spLocks noGrp="1"/>
          </p:cNvSpPr>
          <p:nvPr>
            <p:ph type="title"/>
          </p:nvPr>
        </p:nvSpPr>
        <p:spPr>
          <a:xfrm>
            <a:off x="873918" y="138043"/>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3600"/>
              <a:buFont typeface="Trebuchet MS"/>
              <a:buNone/>
            </a:pPr>
            <a:r>
              <a:rPr lang="ar-SA" sz="3800" b="1" noProof="0"/>
              <a:t>مقدمة عن الاهتزازية الكوليرية</a:t>
            </a:r>
            <a:endParaRPr lang="ar-SA" sz="4000" b="1" noProof="0"/>
          </a:p>
        </p:txBody>
      </p:sp>
      <p:sp>
        <p:nvSpPr>
          <p:cNvPr id="323" name="Google Shape;323;p12"/>
          <p:cNvSpPr txBox="1">
            <a:spLocks noGrp="1"/>
          </p:cNvSpPr>
          <p:nvPr>
            <p:ph type="body" idx="1"/>
          </p:nvPr>
        </p:nvSpPr>
        <p:spPr>
          <a:xfrm>
            <a:off x="752475" y="1308493"/>
            <a:ext cx="10663237" cy="544512"/>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SzPts val="2400"/>
              <a:buFont typeface="Trebuchet MS"/>
              <a:buNone/>
            </a:pPr>
            <a:r>
              <a:rPr lang="ar-SA" sz="2400" noProof="0">
                <a:solidFill>
                  <a:schemeClr val="dk1"/>
                </a:solidFill>
              </a:rPr>
              <a:t>البكتيريا</a:t>
            </a:r>
            <a:endParaRPr lang="ar-SA" noProof="0"/>
          </a:p>
        </p:txBody>
      </p:sp>
      <p:sp>
        <p:nvSpPr>
          <p:cNvPr id="324" name="Google Shape;324;p12"/>
          <p:cNvSpPr txBox="1">
            <a:spLocks noGrp="1"/>
          </p:cNvSpPr>
          <p:nvPr>
            <p:ph type="body" idx="3"/>
          </p:nvPr>
        </p:nvSpPr>
        <p:spPr>
          <a:xfrm>
            <a:off x="752475" y="2204835"/>
            <a:ext cx="331779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r" rtl="1">
              <a:lnSpc>
                <a:spcPct val="90000"/>
              </a:lnSpc>
              <a:spcBef>
                <a:spcPts val="0"/>
              </a:spcBef>
              <a:spcAft>
                <a:spcPts val="0"/>
              </a:spcAft>
              <a:buSzPts val="2200"/>
              <a:buFont typeface="Trebuchet MS"/>
              <a:buNone/>
            </a:pPr>
            <a:r>
              <a:rPr lang="ar-SA" sz="2000" noProof="0"/>
              <a:t>تتسبب الكوليرا عن طريق البكتيريا</a:t>
            </a:r>
            <a:endParaRPr lang="ar-SA" noProof="0"/>
          </a:p>
          <a:p>
            <a:pPr marL="285750" lvl="5" indent="-285750" algn="r" rtl="1">
              <a:lnSpc>
                <a:spcPct val="90000"/>
              </a:lnSpc>
              <a:spcBef>
                <a:spcPts val="500"/>
              </a:spcBef>
              <a:spcAft>
                <a:spcPts val="0"/>
              </a:spcAft>
              <a:buClr>
                <a:schemeClr val="accent1"/>
              </a:buClr>
              <a:buSzPts val="2200"/>
              <a:buChar char="•"/>
            </a:pPr>
            <a:r>
              <a:rPr lang="ar-SA" sz="2000" noProof="0"/>
              <a:t>الجنس -&gt; </a:t>
            </a:r>
            <a:r>
              <a:rPr lang="ar-SA" sz="2000"/>
              <a:t>الضامة</a:t>
            </a:r>
            <a:endParaRPr lang="ar-SA" b="1" noProof="0"/>
          </a:p>
          <a:p>
            <a:pPr marL="285750" lvl="5" indent="-285750" algn="r" rtl="1">
              <a:lnSpc>
                <a:spcPct val="90000"/>
              </a:lnSpc>
              <a:spcBef>
                <a:spcPts val="500"/>
              </a:spcBef>
              <a:spcAft>
                <a:spcPts val="0"/>
              </a:spcAft>
              <a:buClr>
                <a:schemeClr val="accent1"/>
              </a:buClr>
              <a:buSzPts val="2200"/>
              <a:buChar char="•"/>
            </a:pPr>
            <a:r>
              <a:rPr lang="ar-SA" sz="2000" noProof="0"/>
              <a:t>النوع -&gt; </a:t>
            </a:r>
            <a:r>
              <a:rPr lang="ar-SA" sz="2000" noProof="0" err="1"/>
              <a:t>الكوليرية</a:t>
            </a:r>
            <a:endParaRPr lang="ar-SA" b="1" noProof="0" err="1"/>
          </a:p>
          <a:p>
            <a:pPr marL="0" lvl="0" indent="0" algn="r" rtl="0">
              <a:lnSpc>
                <a:spcPct val="90000"/>
              </a:lnSpc>
              <a:spcBef>
                <a:spcPts val="1000"/>
              </a:spcBef>
              <a:spcAft>
                <a:spcPts val="0"/>
              </a:spcAft>
              <a:buSzPts val="2200"/>
              <a:buFont typeface="Trebuchet MS"/>
              <a:buNone/>
            </a:pPr>
            <a:endParaRPr lang="ar-SA" noProof="0"/>
          </a:p>
        </p:txBody>
      </p:sp>
      <p:sp>
        <p:nvSpPr>
          <p:cNvPr id="325" name="Google Shape;325;p12"/>
          <p:cNvSpPr txBox="1">
            <a:spLocks noGrp="1"/>
          </p:cNvSpPr>
          <p:nvPr>
            <p:ph type="body" idx="4"/>
          </p:nvPr>
        </p:nvSpPr>
        <p:spPr>
          <a:xfrm>
            <a:off x="4410877" y="2199793"/>
            <a:ext cx="340191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lgn="r" rtl="1">
              <a:spcBef>
                <a:spcPts val="0"/>
              </a:spcBef>
            </a:pPr>
            <a:r>
              <a:rPr lang="ar-SA" i="1">
                <a:solidFill>
                  <a:schemeClr val="tx1"/>
                </a:solidFill>
              </a:rPr>
              <a:t>ضامة الكوليرا </a:t>
            </a:r>
            <a:r>
              <a:rPr lang="ar-SA" i="1" noProof="0"/>
              <a:t>هو نوع بكتيري يتضمن أكثر من 200 مجموعة مصلية تم وصفها حتى الآن</a:t>
            </a:r>
            <a:endParaRPr lang="ar-SA" noProof="0"/>
          </a:p>
          <a:p>
            <a:pPr marL="0" lvl="0" indent="0" algn="r" rtl="0">
              <a:lnSpc>
                <a:spcPct val="90000"/>
              </a:lnSpc>
              <a:spcBef>
                <a:spcPts val="1000"/>
              </a:spcBef>
              <a:spcAft>
                <a:spcPts val="0"/>
              </a:spcAft>
              <a:buSzPts val="2200"/>
              <a:buFont typeface="Trebuchet MS"/>
              <a:buNone/>
            </a:pPr>
            <a:endParaRPr lang="ar-SA" noProof="0"/>
          </a:p>
        </p:txBody>
      </p:sp>
      <p:sp>
        <p:nvSpPr>
          <p:cNvPr id="326" name="Google Shape;326;p12"/>
          <p:cNvSpPr txBox="1">
            <a:spLocks noGrp="1"/>
          </p:cNvSpPr>
          <p:nvPr>
            <p:ph type="body" idx="5"/>
          </p:nvPr>
        </p:nvSpPr>
        <p:spPr>
          <a:xfrm>
            <a:off x="8153400" y="2195310"/>
            <a:ext cx="3253764"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r" rtl="1">
              <a:lnSpc>
                <a:spcPct val="90000"/>
              </a:lnSpc>
              <a:spcBef>
                <a:spcPts val="0"/>
              </a:spcBef>
              <a:spcAft>
                <a:spcPts val="0"/>
              </a:spcAft>
              <a:buSzPts val="2200"/>
              <a:buFont typeface="Trebuchet MS"/>
              <a:buNone/>
            </a:pPr>
            <a:r>
              <a:rPr lang="ar-SA" sz="2000" noProof="0"/>
              <a:t>فقط السلالات المسببة للسموم من المجموعات المصلية O1 و O139 يمكن أن تسبب تفشي الكوليرا</a:t>
            </a:r>
            <a:endParaRPr lang="ar-SA" noProof="0"/>
          </a:p>
          <a:p>
            <a:pPr marL="0" lvl="0" indent="0" algn="r" rtl="0">
              <a:lnSpc>
                <a:spcPct val="90000"/>
              </a:lnSpc>
              <a:spcBef>
                <a:spcPts val="1000"/>
              </a:spcBef>
              <a:spcAft>
                <a:spcPts val="0"/>
              </a:spcAft>
              <a:buSzPts val="2200"/>
              <a:buFont typeface="Trebuchet MS"/>
              <a:buNone/>
            </a:pPr>
            <a:endParaRPr lang="ar-SA" noProof="0"/>
          </a:p>
        </p:txBody>
      </p:sp>
      <p:sp>
        <p:nvSpPr>
          <p:cNvPr id="327" name="Google Shape;327;p12"/>
          <p:cNvSpPr txBox="1"/>
          <p:nvPr/>
        </p:nvSpPr>
        <p:spPr>
          <a:xfrm>
            <a:off x="784836" y="4886950"/>
            <a:ext cx="6209103" cy="1107955"/>
          </a:xfrm>
          <a:prstGeom prst="rect">
            <a:avLst/>
          </a:prstGeom>
          <a:solidFill>
            <a:schemeClr val="accent5"/>
          </a:solidFill>
          <a:ln>
            <a:noFill/>
          </a:ln>
        </p:spPr>
        <p:txBody>
          <a:bodyPr spcFirstLastPara="1" wrap="square" lIns="91425" tIns="45700" rIns="91425" bIns="45700" anchor="t" anchorCtr="0">
            <a:spAutoFit/>
          </a:bodyPr>
          <a:lstStyle/>
          <a:p>
            <a:pPr algn="r" rtl="1"/>
            <a:r>
              <a:rPr lang="ar-SA" sz="2200" b="1" noProof="0">
                <a:solidFill>
                  <a:schemeClr val="dk1"/>
                </a:solidFill>
                <a:latin typeface="Trebuchet MS"/>
                <a:ea typeface="Trebuchet MS"/>
                <a:cs typeface="Trebuchet MS"/>
                <a:sym typeface="Trebuchet MS"/>
              </a:rPr>
              <a:t>إن الحصول على تشخيص مخبري صحيح في حالة الاشتباه الأولى أمر بالغ الأهمية لمعرفة ما إذا كنت تواجه سلالة يمكن أن تسبب تفشي الكوليرا أم لا!</a:t>
            </a:r>
            <a:endParaRPr lang="ar-SA" noProof="0">
              <a:solidFill>
                <a:schemeClr val="dk1"/>
              </a:solidFill>
            </a:endParaRPr>
          </a:p>
        </p:txBody>
      </p:sp>
      <p:grpSp>
        <p:nvGrpSpPr>
          <p:cNvPr id="328" name="Google Shape;328;p12"/>
          <p:cNvGrpSpPr/>
          <p:nvPr/>
        </p:nvGrpSpPr>
        <p:grpSpPr>
          <a:xfrm>
            <a:off x="8153399" y="4165878"/>
            <a:ext cx="3387739" cy="2409731"/>
            <a:chOff x="8264745" y="3805326"/>
            <a:chExt cx="3387739" cy="2409731"/>
          </a:xfrm>
        </p:grpSpPr>
        <p:grpSp>
          <p:nvGrpSpPr>
            <p:cNvPr id="329" name="Google Shape;329;p12"/>
            <p:cNvGrpSpPr/>
            <p:nvPr/>
          </p:nvGrpSpPr>
          <p:grpSpPr>
            <a:xfrm>
              <a:off x="8264745" y="3805326"/>
              <a:ext cx="3387739" cy="2409731"/>
              <a:chOff x="1824042" y="1063229"/>
              <a:chExt cx="4355302" cy="2982999"/>
            </a:xfrm>
          </p:grpSpPr>
          <p:sp>
            <p:nvSpPr>
              <p:cNvPr id="330" name="Google Shape;330;p12"/>
              <p:cNvSpPr/>
              <p:nvPr/>
            </p:nvSpPr>
            <p:spPr>
              <a:xfrm>
                <a:off x="1824042" y="1063229"/>
                <a:ext cx="3126576" cy="2982999"/>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1" name="Google Shape;331;p12"/>
              <p:cNvSpPr/>
              <p:nvPr/>
            </p:nvSpPr>
            <p:spPr>
              <a:xfrm>
                <a:off x="3071813" y="2128837"/>
                <a:ext cx="1228726" cy="1180954"/>
              </a:xfrm>
              <a:prstGeom prst="ellipse">
                <a:avLst/>
              </a:prstGeom>
              <a:solidFill>
                <a:schemeClr val="accent5">
                  <a:alpha val="7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2" name="Google Shape;332;p12"/>
              <p:cNvSpPr/>
              <p:nvPr/>
            </p:nvSpPr>
            <p:spPr>
              <a:xfrm>
                <a:off x="3071813" y="2634059"/>
                <a:ext cx="1228726" cy="1180954"/>
              </a:xfrm>
              <a:prstGeom prst="ellipse">
                <a:avLst/>
              </a:prstGeom>
              <a:solidFill>
                <a:srgbClr val="3A3A3A">
                  <a:alpha val="3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3" name="Google Shape;333;p12"/>
              <p:cNvSpPr txBox="1"/>
              <p:nvPr/>
            </p:nvSpPr>
            <p:spPr>
              <a:xfrm>
                <a:off x="2326685" y="1453142"/>
                <a:ext cx="2104522" cy="457195"/>
              </a:xfrm>
              <a:prstGeom prst="rect">
                <a:avLst/>
              </a:prstGeom>
              <a:noFill/>
              <a:ln>
                <a:noFill/>
              </a:ln>
            </p:spPr>
            <p:txBody>
              <a:bodyPr spcFirstLastPara="1" wrap="square" lIns="91425" tIns="45700" rIns="91425" bIns="45700" anchor="t" anchorCtr="0">
                <a:spAutoFit/>
              </a:bodyPr>
              <a:lstStyle/>
              <a:p>
                <a:pPr rtl="1"/>
                <a:r>
                  <a:rPr lang="ar-SA" sz="1800" b="1" i="1">
                    <a:latin typeface="Calibri"/>
                    <a:ea typeface="Calibri"/>
                    <a:cs typeface="Calibri"/>
                    <a:sym typeface="Calibri"/>
                  </a:rPr>
                  <a:t>ضامة الكوليرا </a:t>
                </a:r>
                <a:endParaRPr lang="ar-SA" sz="1800" b="1" i="1" noProof="0">
                  <a:latin typeface="Calibri"/>
                  <a:ea typeface="Calibri"/>
                  <a:cs typeface="Calibri"/>
                </a:endParaRPr>
              </a:p>
            </p:txBody>
          </p:sp>
          <p:sp>
            <p:nvSpPr>
              <p:cNvPr id="334" name="Google Shape;334;p12"/>
              <p:cNvSpPr txBox="1"/>
              <p:nvPr/>
            </p:nvSpPr>
            <p:spPr>
              <a:xfrm>
                <a:off x="3215689" y="2276709"/>
                <a:ext cx="1120138" cy="342847"/>
              </a:xfrm>
              <a:prstGeom prst="rect">
                <a:avLst/>
              </a:prstGeom>
              <a:noFill/>
              <a:ln>
                <a:noFill/>
              </a:ln>
            </p:spPr>
            <p:txBody>
              <a:bodyPr spcFirstLastPara="1" wrap="square" lIns="91425" tIns="45700" rIns="91425" bIns="45700" anchor="t" anchorCtr="0">
                <a:spAutoFit/>
              </a:bodyPr>
              <a:lstStyle/>
              <a:p>
                <a:pPr marL="0" marR="0" lvl="0" indent="0" algn="l" rtl="1">
                  <a:spcBef>
                    <a:spcPts val="0"/>
                  </a:spcBef>
                  <a:spcAft>
                    <a:spcPts val="0"/>
                  </a:spcAft>
                  <a:buNone/>
                </a:pPr>
                <a:r>
                  <a:rPr lang="ar-SA" sz="1200" b="1" noProof="0">
                    <a:solidFill>
                      <a:srgbClr val="000000"/>
                    </a:solidFill>
                    <a:latin typeface="Calibri"/>
                    <a:ea typeface="Calibri"/>
                    <a:cs typeface="Calibri"/>
                    <a:sym typeface="Calibri"/>
                  </a:rPr>
                  <a:t>O1/O139</a:t>
                </a:r>
                <a:endParaRPr lang="ar-SA" noProof="0"/>
              </a:p>
            </p:txBody>
          </p:sp>
          <p:sp>
            <p:nvSpPr>
              <p:cNvPr id="335" name="Google Shape;335;p12"/>
              <p:cNvSpPr txBox="1"/>
              <p:nvPr/>
            </p:nvSpPr>
            <p:spPr>
              <a:xfrm>
                <a:off x="3184774" y="3253616"/>
                <a:ext cx="1288977" cy="342896"/>
              </a:xfrm>
              <a:prstGeom prst="rect">
                <a:avLst/>
              </a:prstGeom>
              <a:noFill/>
              <a:ln>
                <a:noFill/>
              </a:ln>
            </p:spPr>
            <p:txBody>
              <a:bodyPr spcFirstLastPara="1" wrap="square" lIns="91425" tIns="45700" rIns="91425" bIns="45700" anchor="t" anchorCtr="0">
                <a:spAutoFit/>
              </a:bodyPr>
              <a:lstStyle/>
              <a:p>
                <a:pPr marL="0" marR="0" lvl="0" indent="0" algn="l" rtl="1">
                  <a:spcBef>
                    <a:spcPts val="0"/>
                  </a:spcBef>
                  <a:spcAft>
                    <a:spcPts val="0"/>
                  </a:spcAft>
                  <a:buNone/>
                </a:pPr>
                <a:r>
                  <a:rPr lang="ar-SA" sz="800" b="1" noProof="0">
                    <a:solidFill>
                      <a:srgbClr val="000000"/>
                    </a:solidFill>
                    <a:latin typeface="Calibri"/>
                    <a:ea typeface="Calibri"/>
                    <a:cs typeface="Calibri"/>
                    <a:sym typeface="Calibri"/>
                  </a:rPr>
                  <a:t>مسببة للسموم</a:t>
                </a:r>
                <a:endParaRPr lang="ar-SA" noProof="0"/>
              </a:p>
            </p:txBody>
          </p:sp>
          <p:sp>
            <p:nvSpPr>
              <p:cNvPr id="336" name="Google Shape;336;p12"/>
              <p:cNvSpPr txBox="1"/>
              <p:nvPr/>
            </p:nvSpPr>
            <p:spPr>
              <a:xfrm>
                <a:off x="4950618" y="2217804"/>
                <a:ext cx="1228726" cy="723891"/>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600" b="1" noProof="0">
                    <a:solidFill>
                      <a:srgbClr val="000000"/>
                    </a:solidFill>
                    <a:latin typeface="Calibri"/>
                    <a:ea typeface="Calibri"/>
                    <a:cs typeface="Calibri"/>
                    <a:sym typeface="Calibri"/>
                  </a:rPr>
                  <a:t>سلالات وبائية</a:t>
                </a:r>
                <a:endParaRPr lang="ar-SA" noProof="0"/>
              </a:p>
            </p:txBody>
          </p:sp>
        </p:grpSp>
        <p:cxnSp>
          <p:nvCxnSpPr>
            <p:cNvPr id="337" name="Google Shape;337;p12"/>
            <p:cNvCxnSpPr/>
            <p:nvPr/>
          </p:nvCxnSpPr>
          <p:spPr>
            <a:xfrm rot="10800000">
              <a:off x="9713190" y="5305138"/>
              <a:ext cx="1880947" cy="0"/>
            </a:xfrm>
            <a:prstGeom prst="straightConnector1">
              <a:avLst/>
            </a:prstGeom>
            <a:noFill/>
            <a:ln w="28575" cap="flat" cmpd="sng">
              <a:solidFill>
                <a:srgbClr val="000000"/>
              </a:solidFill>
              <a:prstDash val="solid"/>
              <a:miter lim="800000"/>
              <a:headEnd type="none" w="sm" len="sm"/>
              <a:tailEnd type="triangle" w="med" len="med"/>
            </a:ln>
          </p:spPr>
        </p:cxnSp>
      </p:grpSp>
      <p:sp>
        <p:nvSpPr>
          <p:cNvPr id="338" name="Google Shape;338;p12"/>
          <p:cNvSpPr/>
          <p:nvPr/>
        </p:nvSpPr>
        <p:spPr>
          <a:xfrm rot="10800000">
            <a:off x="87391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9" name="Google Shape;339;p12"/>
          <p:cNvSpPr/>
          <p:nvPr/>
        </p:nvSpPr>
        <p:spPr>
          <a:xfrm rot="10800000">
            <a:off x="451776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40" name="Google Shape;340;p12"/>
          <p:cNvSpPr/>
          <p:nvPr/>
        </p:nvSpPr>
        <p:spPr>
          <a:xfrm rot="10800000">
            <a:off x="8264745"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8FAD7244-49C8-8DF3-CD54-555462E8B47E}"/>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7</a:t>
            </a:fld>
            <a:endParaRPr lang="ar-SA" b="1" noProof="0">
              <a:solidFill>
                <a:schemeClr val="tx1">
                  <a:lumMod val="40000"/>
                  <a:lumOff val="6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3"/>
          <p:cNvSpPr txBox="1">
            <a:spLocks noGrp="1"/>
          </p:cNvSpPr>
          <p:nvPr>
            <p:ph type="title" idx="4294967295"/>
          </p:nvPr>
        </p:nvSpPr>
        <p:spPr>
          <a:xfrm>
            <a:off x="4419600" y="244475"/>
            <a:ext cx="7772400" cy="1463675"/>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000"/>
              <a:buFont typeface="Trebuchet MS"/>
              <a:buNone/>
            </a:pPr>
            <a:r>
              <a:rPr lang="ar-SA" sz="3800" noProof="0"/>
              <a:t>مقدمة عن الاهتزازية الكوليرية، البكتيريا</a:t>
            </a:r>
            <a:endParaRPr lang="ar-SA" sz="4000" noProof="0"/>
          </a:p>
        </p:txBody>
      </p:sp>
      <p:pic>
        <p:nvPicPr>
          <p:cNvPr id="347" name="Google Shape;347;p13"/>
          <p:cNvPicPr preferRelativeResize="0"/>
          <p:nvPr/>
        </p:nvPicPr>
        <p:blipFill rotWithShape="1">
          <a:blip r:embed="rId3">
            <a:alphaModFix/>
          </a:blip>
          <a:srcRect t="-2209" r="230"/>
          <a:stretch/>
        </p:blipFill>
        <p:spPr>
          <a:xfrm>
            <a:off x="-54370" y="114300"/>
            <a:ext cx="12300739" cy="6743700"/>
          </a:xfrm>
          <a:prstGeom prst="rect">
            <a:avLst/>
          </a:prstGeom>
          <a:noFill/>
          <a:ln>
            <a:noFill/>
          </a:ln>
        </p:spPr>
      </p:pic>
      <p:sp>
        <p:nvSpPr>
          <p:cNvPr id="348" name="Google Shape;348;p13"/>
          <p:cNvSpPr txBox="1"/>
          <p:nvPr/>
        </p:nvSpPr>
        <p:spPr>
          <a:xfrm>
            <a:off x="0" y="5836434"/>
            <a:ext cx="5922772" cy="307736"/>
          </a:xfrm>
          <a:prstGeom prst="rect">
            <a:avLst/>
          </a:prstGeom>
          <a:noFill/>
          <a:ln>
            <a:noFill/>
          </a:ln>
        </p:spPr>
        <p:txBody>
          <a:bodyPr spcFirstLastPara="1" wrap="square" lIns="91425" tIns="45700" rIns="91425" bIns="45700" anchor="t" anchorCtr="0">
            <a:spAutoFit/>
          </a:bodyPr>
          <a:lstStyle/>
          <a:p>
            <a:pPr rtl="1"/>
            <a:r>
              <a:rPr lang="ar-SA" sz="1400" noProof="0">
                <a:solidFill>
                  <a:schemeClr val="lt1"/>
                </a:solidFill>
                <a:latin typeface="Trebuchet MS"/>
                <a:ea typeface="Trebuchet MS"/>
                <a:cs typeface="Trebuchet MS"/>
                <a:sym typeface="Trebuchet MS"/>
              </a:rPr>
              <a:t>صورة لبكتيريا</a:t>
            </a:r>
            <a:r>
              <a:rPr lang="ar-SA">
                <a:solidFill>
                  <a:schemeClr val="lt1"/>
                </a:solidFill>
                <a:latin typeface="Trebuchet MS"/>
                <a:ea typeface="Trebuchet MS"/>
                <a:cs typeface="Trebuchet MS"/>
                <a:sym typeface="Trebuchet MS"/>
              </a:rPr>
              <a:t> ضامة </a:t>
            </a:r>
            <a:r>
              <a:rPr lang="ar-SA" sz="1400" noProof="0" err="1">
                <a:solidFill>
                  <a:schemeClr val="lt1"/>
                </a:solidFill>
                <a:latin typeface="Trebuchet MS"/>
                <a:ea typeface="Trebuchet MS"/>
                <a:cs typeface="Trebuchet MS"/>
                <a:sym typeface="Trebuchet MS"/>
              </a:rPr>
              <a:t>الكوليرية</a:t>
            </a:r>
            <a:endParaRPr lang="ar-SA" sz="1600" u="sng" noProof="0" err="1">
              <a:solidFill>
                <a:schemeClr val="lt1"/>
              </a:solidFill>
              <a:latin typeface="Trebuchet MS"/>
              <a:ea typeface="Trebuchet MS"/>
              <a:cs typeface="Trebuchet MS"/>
              <a:sym typeface="Trebuchet MS"/>
            </a:endParaRPr>
          </a:p>
        </p:txBody>
      </p:sp>
      <p:sp>
        <p:nvSpPr>
          <p:cNvPr id="349" name="Google Shape;349;p13"/>
          <p:cNvSpPr/>
          <p:nvPr/>
        </p:nvSpPr>
        <p:spPr>
          <a:xfrm>
            <a:off x="-71562" y="-52678"/>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6" name="TextBox 5">
            <a:extLst>
              <a:ext uri="{FF2B5EF4-FFF2-40B4-BE49-F238E27FC236}">
                <a16:creationId xmlns:a16="http://schemas.microsoft.com/office/drawing/2014/main" id="{E4839C03-EF0D-4E25-888F-E60212071EA5}"/>
              </a:ext>
            </a:extLst>
          </p:cNvPr>
          <p:cNvSpPr txBox="1"/>
          <p:nvPr/>
        </p:nvSpPr>
        <p:spPr>
          <a:xfrm>
            <a:off x="-54370" y="6377974"/>
            <a:ext cx="647037" cy="215444"/>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8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kumimoji="0" lang="en-GB" sz="800" b="0" i="0" u="none" strike="noStrike" kern="1200" cap="none" spc="0" normalizeH="0" baseline="0" noProof="0">
                <a:ln>
                  <a:noFill/>
                </a:ln>
                <a:solidFill>
                  <a:prstClr val="black"/>
                </a:solidFill>
                <a:uLnTx/>
                <a:uFillTx/>
                <a:latin typeface="Trebuchet MS" panose="020B0703020202090204" pitchFamily="34" charset="0"/>
                <a:ea typeface="Calibri"/>
                <a:cs typeface="Segoe UI"/>
              </a:rPr>
              <a:t>CDC</a:t>
            </a:r>
            <a:endParaRPr lang="en-GB" sz="8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14"/>
          <p:cNvSpPr txBox="1">
            <a:spLocks noGrp="1"/>
          </p:cNvSpPr>
          <p:nvPr>
            <p:ph type="title"/>
          </p:nvPr>
        </p:nvSpPr>
        <p:spPr>
          <a:xfrm>
            <a:off x="800098" y="224292"/>
            <a:ext cx="10663237"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أعراض الكوليرا</a:t>
            </a:r>
          </a:p>
        </p:txBody>
      </p:sp>
      <p:sp>
        <p:nvSpPr>
          <p:cNvPr id="357" name="Google Shape;357;p14"/>
          <p:cNvSpPr txBox="1">
            <a:spLocks noGrp="1"/>
          </p:cNvSpPr>
          <p:nvPr>
            <p:ph type="body" idx="4"/>
          </p:nvPr>
        </p:nvSpPr>
        <p:spPr>
          <a:xfrm>
            <a:off x="800100" y="1400860"/>
            <a:ext cx="10663237" cy="716552"/>
          </a:xfrm>
          <a:prstGeom prst="rect">
            <a:avLst/>
          </a:prstGeom>
          <a:solidFill>
            <a:srgbClr val="61E9E2"/>
          </a:solidFill>
          <a:ln>
            <a:noFill/>
          </a:ln>
        </p:spPr>
        <p:txBody>
          <a:bodyPr spcFirstLastPara="1" wrap="square" lIns="91425" tIns="36000" rIns="91425" bIns="36000" anchor="ctr" anchorCtr="0">
            <a:normAutofit lnSpcReduction="10000"/>
          </a:bodyPr>
          <a:lstStyle/>
          <a:p>
            <a:pPr marL="0" indent="0" algn="ctr" rtl="1">
              <a:spcBef>
                <a:spcPts val="0"/>
              </a:spcBef>
            </a:pPr>
            <a:r>
              <a:rPr lang="ar-SA" sz="2400" noProof="0"/>
              <a:t>لا يوجد فرق في المرض أو الأعراض 
عندما يكون سبب الكوليرا هو VC O1 أو VC O139.</a:t>
            </a:r>
            <a:endParaRPr lang="ar-SA" noProof="0"/>
          </a:p>
        </p:txBody>
      </p:sp>
      <p:sp>
        <p:nvSpPr>
          <p:cNvPr id="359" name="Google Shape;359;p14"/>
          <p:cNvSpPr txBox="1"/>
          <p:nvPr/>
        </p:nvSpPr>
        <p:spPr>
          <a:xfrm>
            <a:off x="2793900" y="2410899"/>
            <a:ext cx="2129343" cy="1170000"/>
          </a:xfrm>
          <a:prstGeom prst="rect">
            <a:avLst/>
          </a:prstGeom>
          <a:noFill/>
          <a:ln>
            <a:solidFill>
              <a:schemeClr val="tx1"/>
            </a:solidFill>
          </a:ln>
        </p:spPr>
        <p:txBody>
          <a:bodyPr spcFirstLastPara="1" wrap="square" lIns="91425" tIns="72000" rIns="91425" bIns="45700" anchor="t" anchorCtr="0">
            <a:noAutofit/>
          </a:bodyPr>
          <a:lstStyle/>
          <a:p>
            <a:pPr marL="0" marR="0" lvl="0" indent="0" algn="r" rtl="1">
              <a:spcBef>
                <a:spcPts val="0"/>
              </a:spcBef>
              <a:spcAft>
                <a:spcPts val="0"/>
              </a:spcAft>
              <a:buNone/>
            </a:pPr>
            <a:r>
              <a:rPr lang="ar-SA" sz="4400" b="1" noProof="0">
                <a:solidFill>
                  <a:schemeClr val="accent1"/>
                </a:solidFill>
                <a:latin typeface="Trebuchet MS"/>
                <a:ea typeface="Trebuchet MS"/>
                <a:cs typeface="Trebuchet MS"/>
                <a:sym typeface="Trebuchet MS"/>
              </a:rPr>
              <a:t>80%</a:t>
            </a:r>
            <a:endParaRPr lang="ar-SA" noProof="0"/>
          </a:p>
          <a:p>
            <a:pPr marL="0" marR="0" lvl="0" indent="0" algn="r" rtl="1">
              <a:spcBef>
                <a:spcPts val="0"/>
              </a:spcBef>
              <a:spcAft>
                <a:spcPts val="0"/>
              </a:spcAft>
              <a:buNone/>
            </a:pPr>
            <a:r>
              <a:rPr lang="ar-SA" sz="2400" b="1" noProof="0">
                <a:solidFill>
                  <a:schemeClr val="dk1"/>
                </a:solidFill>
                <a:latin typeface="Trebuchet MS"/>
                <a:ea typeface="Trebuchet MS"/>
                <a:cs typeface="Trebuchet MS"/>
                <a:sym typeface="Trebuchet MS"/>
              </a:rPr>
              <a:t>بدون أعراض</a:t>
            </a:r>
            <a:endParaRPr lang="ar-SA" noProof="0"/>
          </a:p>
        </p:txBody>
      </p:sp>
      <p:sp>
        <p:nvSpPr>
          <p:cNvPr id="360" name="Google Shape;360;p14"/>
          <p:cNvSpPr txBox="1"/>
          <p:nvPr/>
        </p:nvSpPr>
        <p:spPr>
          <a:xfrm>
            <a:off x="5277662" y="2410899"/>
            <a:ext cx="6168765" cy="1168691"/>
          </a:xfrm>
          <a:prstGeom prst="rect">
            <a:avLst/>
          </a:prstGeom>
          <a:noFill/>
          <a:ln>
            <a:solidFill>
              <a:schemeClr val="tx1"/>
            </a:solidFill>
          </a:ln>
        </p:spPr>
        <p:txBody>
          <a:bodyPr spcFirstLastPara="1" wrap="square" lIns="91425" tIns="72000" rIns="91425" bIns="45700" anchor="t" anchorCtr="0">
            <a:noAutofit/>
          </a:bodyPr>
          <a:lstStyle/>
          <a:p>
            <a:pPr marL="0" marR="0" lvl="0" indent="0" algn="ctr" rtl="1">
              <a:spcBef>
                <a:spcPts val="0"/>
              </a:spcBef>
              <a:spcAft>
                <a:spcPts val="0"/>
              </a:spcAft>
              <a:buNone/>
            </a:pPr>
            <a:r>
              <a:rPr lang="ar-SA" sz="4400" b="1" noProof="0">
                <a:solidFill>
                  <a:schemeClr val="accent1"/>
                </a:solidFill>
                <a:latin typeface="Trebuchet MS"/>
                <a:ea typeface="Trebuchet MS"/>
                <a:cs typeface="Trebuchet MS"/>
                <a:sym typeface="Trebuchet MS"/>
              </a:rPr>
              <a:t>20% أعراض</a:t>
            </a:r>
            <a:endParaRPr lang="ar-SA" noProof="0"/>
          </a:p>
        </p:txBody>
      </p:sp>
      <p:sp>
        <p:nvSpPr>
          <p:cNvPr id="361" name="Google Shape;361;p14"/>
          <p:cNvSpPr txBox="1"/>
          <p:nvPr/>
        </p:nvSpPr>
        <p:spPr>
          <a:xfrm>
            <a:off x="5277663" y="3666220"/>
            <a:ext cx="2298815" cy="2497514"/>
          </a:xfrm>
          <a:prstGeom prst="rect">
            <a:avLst/>
          </a:prstGeom>
          <a:noFill/>
          <a:ln>
            <a:solidFill>
              <a:schemeClr val="tx1"/>
            </a:solidFill>
          </a:ln>
        </p:spPr>
        <p:txBody>
          <a:bodyPr spcFirstLastPara="1" wrap="square" lIns="91425" tIns="216000" rIns="91425" bIns="45700" anchor="t" anchorCtr="0">
            <a:noAutofit/>
          </a:bodyPr>
          <a:lstStyle/>
          <a:p>
            <a:pPr marL="0" marR="0" lvl="0" indent="0" algn="r" rtl="1">
              <a:spcBef>
                <a:spcPts val="0"/>
              </a:spcBef>
              <a:spcAft>
                <a:spcPts val="0"/>
              </a:spcAft>
              <a:buNone/>
            </a:pPr>
            <a:r>
              <a:rPr lang="ar-SA" sz="4400" b="1" noProof="0">
                <a:solidFill>
                  <a:schemeClr val="accent1"/>
                </a:solidFill>
                <a:latin typeface="Trebuchet MS"/>
                <a:ea typeface="Trebuchet MS"/>
                <a:cs typeface="Trebuchet MS"/>
                <a:sym typeface="Trebuchet MS"/>
              </a:rPr>
              <a:t>80%</a:t>
            </a:r>
          </a:p>
          <a:p>
            <a:pPr marL="0" marR="0" lvl="0" indent="0" algn="r" rtl="1">
              <a:spcBef>
                <a:spcPts val="0"/>
              </a:spcBef>
              <a:spcAft>
                <a:spcPts val="0"/>
              </a:spcAft>
              <a:buNone/>
            </a:pPr>
            <a:r>
              <a:rPr lang="ar-SA" sz="2800" b="1" noProof="0">
                <a:solidFill>
                  <a:schemeClr val="dk1"/>
                </a:solidFill>
                <a:latin typeface="Trebuchet MS"/>
                <a:ea typeface="Trebuchet MS"/>
                <a:cs typeface="Trebuchet MS"/>
                <a:sym typeface="Trebuchet MS"/>
              </a:rPr>
              <a:t>شكل خفيف</a:t>
            </a:r>
            <a:endParaRPr lang="ar-SA" sz="2800" noProof="0"/>
          </a:p>
          <a:p>
            <a:pPr marL="0" marR="0" lvl="0" indent="0" algn="r" rtl="1">
              <a:spcBef>
                <a:spcPts val="0"/>
              </a:spcBef>
              <a:spcAft>
                <a:spcPts val="0"/>
              </a:spcAft>
              <a:buNone/>
            </a:pPr>
            <a:r>
              <a:rPr lang="ar-SA" sz="2800" noProof="0">
                <a:solidFill>
                  <a:schemeClr val="dk1"/>
                </a:solidFill>
                <a:latin typeface="Trebuchet MS"/>
                <a:ea typeface="Trebuchet MS"/>
                <a:cs typeface="Trebuchet MS"/>
                <a:sym typeface="Trebuchet MS"/>
              </a:rPr>
              <a:t>بدون علامات أو ببعض علامات الجفاف</a:t>
            </a:r>
            <a:endParaRPr lang="ar-SA" sz="2800" noProof="0"/>
          </a:p>
        </p:txBody>
      </p:sp>
      <p:sp>
        <p:nvSpPr>
          <p:cNvPr id="362" name="Google Shape;362;p14"/>
          <p:cNvSpPr txBox="1"/>
          <p:nvPr/>
        </p:nvSpPr>
        <p:spPr>
          <a:xfrm>
            <a:off x="7788478" y="3666220"/>
            <a:ext cx="3657950" cy="2497514"/>
          </a:xfrm>
          <a:prstGeom prst="rect">
            <a:avLst/>
          </a:prstGeom>
          <a:noFill/>
          <a:ln w="9525">
            <a:solidFill>
              <a:schemeClr val="tx1"/>
            </a:solidFill>
          </a:ln>
        </p:spPr>
        <p:txBody>
          <a:bodyPr spcFirstLastPara="1" wrap="square" lIns="91425" tIns="216000" rIns="91425" bIns="45700" anchor="t" anchorCtr="0">
            <a:noAutofit/>
          </a:bodyPr>
          <a:lstStyle/>
          <a:p>
            <a:pPr marL="0" marR="0" lvl="0" indent="0" algn="r" rtl="1">
              <a:spcBef>
                <a:spcPts val="0"/>
              </a:spcBef>
              <a:spcAft>
                <a:spcPts val="0"/>
              </a:spcAft>
              <a:buNone/>
            </a:pPr>
            <a:r>
              <a:rPr lang="ar-SA" sz="4400" b="1" noProof="0">
                <a:solidFill>
                  <a:schemeClr val="accent1"/>
                </a:solidFill>
                <a:latin typeface="Trebuchet MS"/>
                <a:ea typeface="Trebuchet MS"/>
                <a:cs typeface="Trebuchet MS"/>
                <a:sym typeface="Trebuchet MS"/>
              </a:rPr>
              <a:t>20% 
</a:t>
            </a:r>
            <a:r>
              <a:rPr lang="ar-SA" sz="2800" b="1">
                <a:solidFill>
                  <a:schemeClr val="dk1"/>
                </a:solidFill>
                <a:latin typeface="Trebuchet MS"/>
                <a:sym typeface="Trebuchet MS"/>
              </a:rPr>
              <a:t>شكل حاد</a:t>
            </a:r>
            <a:endParaRPr lang="ar-SA" sz="2800" b="1">
              <a:solidFill>
                <a:schemeClr val="dk1"/>
              </a:solidFill>
              <a:latin typeface="Trebuchet MS"/>
            </a:endParaRPr>
          </a:p>
          <a:p>
            <a:pPr marL="0" marR="0" lvl="0" indent="0" algn="r" rtl="1">
              <a:spcBef>
                <a:spcPts val="0"/>
              </a:spcBef>
              <a:spcAft>
                <a:spcPts val="0"/>
              </a:spcAft>
              <a:buNone/>
            </a:pPr>
            <a:r>
              <a:rPr lang="ar-SA" sz="2800">
                <a:solidFill>
                  <a:schemeClr val="dk1"/>
                </a:solidFill>
                <a:latin typeface="Trebuchet MS"/>
                <a:sym typeface="Trebuchet MS"/>
              </a:rPr>
              <a:t>مع جفاف شديد قد يؤدي إلى صدمة نقص حجم الدم والموت</a:t>
            </a:r>
            <a:endParaRPr lang="ar-SA" sz="2800">
              <a:solidFill>
                <a:schemeClr val="dk1"/>
              </a:solidFill>
              <a:latin typeface="Trebuchet MS"/>
            </a:endParaRPr>
          </a:p>
        </p:txBody>
      </p:sp>
      <p:sp>
        <p:nvSpPr>
          <p:cNvPr id="364" name="Google Shape;364;p14"/>
          <p:cNvSpPr/>
          <p:nvPr/>
        </p:nvSpPr>
        <p:spPr>
          <a:xfrm>
            <a:off x="381217" y="1764585"/>
            <a:ext cx="2048764" cy="2048764"/>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66" name="Google Shape;366;p14"/>
          <p:cNvSpPr txBox="1">
            <a:spLocks noGrp="1"/>
          </p:cNvSpPr>
          <p:nvPr>
            <p:ph type="body" idx="3"/>
          </p:nvPr>
        </p:nvSpPr>
        <p:spPr>
          <a:xfrm>
            <a:off x="267278" y="2169362"/>
            <a:ext cx="2251642" cy="1533056"/>
          </a:xfrm>
          <a:prstGeom prst="rect">
            <a:avLst/>
          </a:prstGeom>
          <a:noFill/>
          <a:ln>
            <a:noFill/>
          </a:ln>
        </p:spPr>
        <p:txBody>
          <a:bodyPr spcFirstLastPara="1" wrap="square" lIns="91425" tIns="45700" rIns="91425" bIns="45700" anchor="t" anchorCtr="0">
            <a:noAutofit/>
          </a:bodyPr>
          <a:lstStyle/>
          <a:p>
            <a:pPr marL="0" lvl="0" indent="0" algn="ctr" rtl="1">
              <a:lnSpc>
                <a:spcPct val="100000"/>
              </a:lnSpc>
              <a:spcBef>
                <a:spcPts val="0"/>
              </a:spcBef>
              <a:spcAft>
                <a:spcPts val="0"/>
              </a:spcAft>
              <a:buSzPts val="2000"/>
              <a:buFont typeface="Trebuchet MS"/>
              <a:buNone/>
            </a:pPr>
            <a:r>
              <a:rPr lang="ar-SA" sz="2000" noProof="0"/>
              <a:t>فترة حضانة 
قصيرة: 
ساعتان - 5 أيام</a:t>
            </a:r>
            <a:endParaRPr lang="ar-SA" noProof="0"/>
          </a:p>
          <a:p>
            <a:pPr marL="0" lvl="0" indent="0" algn="ctr" rtl="0">
              <a:lnSpc>
                <a:spcPct val="90000"/>
              </a:lnSpc>
              <a:spcBef>
                <a:spcPts val="1000"/>
              </a:spcBef>
              <a:spcAft>
                <a:spcPts val="0"/>
              </a:spcAft>
              <a:buSzPts val="2800"/>
              <a:buFont typeface="Trebuchet MS"/>
              <a:buNone/>
            </a:pPr>
            <a:endParaRPr lang="ar-SA" noProof="0"/>
          </a:p>
        </p:txBody>
      </p:sp>
      <p:sp>
        <p:nvSpPr>
          <p:cNvPr id="8" name="Triangle 7">
            <a:extLst>
              <a:ext uri="{FF2B5EF4-FFF2-40B4-BE49-F238E27FC236}">
                <a16:creationId xmlns:a16="http://schemas.microsoft.com/office/drawing/2014/main" id="{2FD7FD8E-7ABB-DA01-B42F-D2E0FAD795F0}"/>
              </a:ext>
            </a:extLst>
          </p:cNvPr>
          <p:cNvSpPr/>
          <p:nvPr/>
        </p:nvSpPr>
        <p:spPr>
          <a:xfrm rot="10800000">
            <a:off x="5371952"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10" name="Triangle 9">
            <a:extLst>
              <a:ext uri="{FF2B5EF4-FFF2-40B4-BE49-F238E27FC236}">
                <a16:creationId xmlns:a16="http://schemas.microsoft.com/office/drawing/2014/main" id="{8B223C59-7069-9A0E-872E-280075BE1574}"/>
              </a:ext>
            </a:extLst>
          </p:cNvPr>
          <p:cNvSpPr/>
          <p:nvPr/>
        </p:nvSpPr>
        <p:spPr>
          <a:xfrm rot="10800000">
            <a:off x="7788478"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pic>
        <p:nvPicPr>
          <p:cNvPr id="363" name="Google Shape;363;p14"/>
          <p:cNvPicPr preferRelativeResize="0"/>
          <p:nvPr/>
        </p:nvPicPr>
        <p:blipFill rotWithShape="1">
          <a:blip r:embed="rId3">
            <a:alphaModFix/>
          </a:blip>
          <a:srcRect l="23688" t="6403" r="25036" b="5121"/>
          <a:stretch/>
        </p:blipFill>
        <p:spPr>
          <a:xfrm>
            <a:off x="994466" y="3081630"/>
            <a:ext cx="2093653" cy="3612542"/>
          </a:xfrm>
          <a:prstGeom prst="rect">
            <a:avLst/>
          </a:prstGeom>
          <a:noFill/>
          <a:ln>
            <a:noFill/>
          </a:ln>
        </p:spPr>
      </p:pic>
      <p:sp>
        <p:nvSpPr>
          <p:cNvPr id="13" name="Google Shape;18;p31">
            <a:extLst>
              <a:ext uri="{FF2B5EF4-FFF2-40B4-BE49-F238E27FC236}">
                <a16:creationId xmlns:a16="http://schemas.microsoft.com/office/drawing/2014/main" id="{2672FDE2-63C0-8A60-0A31-D57AAD205FE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9</a:t>
            </a:fld>
            <a:endParaRPr lang="ar-SA" b="1" noProof="0">
              <a:solidFill>
                <a:schemeClr val="tx1">
                  <a:lumMod val="40000"/>
                  <a:lumOff val="60000"/>
                </a:schemeClr>
              </a:solidFill>
            </a:endParaRPr>
          </a:p>
        </p:txBody>
      </p:sp>
    </p:spTree>
  </p:cSld>
  <p:clrMapOvr>
    <a:masterClrMapping/>
  </p:clrMapOvr>
</p:sld>
</file>

<file path=ppt/theme/theme1.xml><?xml version="1.0" encoding="utf-8"?>
<a:theme xmlns:a="http://schemas.openxmlformats.org/drawingml/2006/main" name="Office Theme">
  <a:themeElements>
    <a:clrScheme name="GTFCC_THIS ONE">
      <a:dk1>
        <a:srgbClr val="414141"/>
      </a:dk1>
      <a:lt1>
        <a:srgbClr val="FFFFFF"/>
      </a:lt1>
      <a:dk2>
        <a:srgbClr val="0E2841"/>
      </a:dk2>
      <a:lt2>
        <a:srgbClr val="E8E8E8"/>
      </a:lt2>
      <a:accent1>
        <a:srgbClr val="099E93"/>
      </a:accent1>
      <a:accent2>
        <a:srgbClr val="1ABBB3"/>
      </a:accent2>
      <a:accent3>
        <a:srgbClr val="76CCCE"/>
      </a:accent3>
      <a:accent4>
        <a:srgbClr val="D99228"/>
      </a:accent4>
      <a:accent5>
        <a:srgbClr val="F8C056"/>
      </a:accent5>
      <a:accent6>
        <a:srgbClr val="AAAAAA"/>
      </a:accent6>
      <a:hlink>
        <a:srgbClr val="099E93"/>
      </a:hlink>
      <a:folHlink>
        <a:srgbClr val="9660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1d3f722-9873-401b-afb3-c19158721c8c">
      <UserInfo>
        <DisplayName>WAUQUIER, Nadia</DisplayName>
        <AccountId>11</AccountId>
        <AccountType/>
      </UserInfo>
      <UserInfo>
        <DisplayName>Amanda Debes</DisplayName>
        <AccountId>16</AccountId>
        <AccountType/>
      </UserInfo>
      <UserInfo>
        <DisplayName>ABOU FAYAD, Antoine</DisplayName>
        <AccountId>67</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BARON, Emmanuel</DisplayName>
        <AccountId>82</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BARBOZA, Philippe</DisplayName>
        <AccountId>24</AccountId>
        <AccountType/>
      </UserInfo>
    </SharedWithUsers>
    <TaxCatchAll xmlns="c1d3f722-9873-401b-afb3-c19158721c8c" xsi:nil="true"/>
    <lcf76f155ced4ddcb4097134ff3c332f xmlns="377f6b08-aae8-43f5-a56a-7242e87ca5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7A1C2ACE47094D97FAEEBCF3C340C3" ma:contentTypeVersion="14" ma:contentTypeDescription="Create a new document." ma:contentTypeScope="" ma:versionID="a2cefc16a3667e9a6c3d1220e3d820dd">
  <xsd:schema xmlns:xsd="http://www.w3.org/2001/XMLSchema" xmlns:xs="http://www.w3.org/2001/XMLSchema" xmlns:p="http://schemas.microsoft.com/office/2006/metadata/properties" xmlns:ns2="377f6b08-aae8-43f5-a56a-7242e87ca57e" xmlns:ns3="c1d3f722-9873-401b-afb3-c19158721c8c" targetNamespace="http://schemas.microsoft.com/office/2006/metadata/properties" ma:root="true" ma:fieldsID="1c7691dcc5918663c8091db2c09207e4" ns2:_="" ns3:_="">
    <xsd:import namespace="377f6b08-aae8-43f5-a56a-7242e87ca57e"/>
    <xsd:import namespace="c1d3f722-9873-401b-afb3-c19158721c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f6b08-aae8-43f5-a56a-7242e87ca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3f722-9873-401b-afb3-c19158721c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bcef044-9a8e-436b-880f-edc6e8d02d02}" ma:internalName="TaxCatchAll" ma:showField="CatchAllData" ma:web="c1d3f722-9873-401b-afb3-c19158721c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E4C7AF-6DED-4D23-85FC-4AFDFAA5132E}">
  <ds:schemaRefs>
    <ds:schemaRef ds:uri="0225443d-76f0-4d33-b010-b7398fa8165d"/>
    <ds:schemaRef ds:uri="377f6b08-aae8-43f5-a56a-7242e87ca57e"/>
    <ds:schemaRef ds:uri="6b3de2de-4ca2-4ad1-8c6e-008e70a43a87"/>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9244B7B-156F-4840-B323-DC316BFE7083}">
  <ds:schemaRefs>
    <ds:schemaRef ds:uri="http://schemas.microsoft.com/sharepoint/v3/contenttype/forms"/>
  </ds:schemaRefs>
</ds:datastoreItem>
</file>

<file path=customXml/itemProps3.xml><?xml version="1.0" encoding="utf-8"?>
<ds:datastoreItem xmlns:ds="http://schemas.openxmlformats.org/officeDocument/2006/customXml" ds:itemID="{C05786DE-4CEC-41F5-85E3-A568A7262A19}">
  <ds:schemaRefs>
    <ds:schemaRef ds:uri="377f6b08-aae8-43f5-a56a-7242e87ca57e"/>
    <ds:schemaRef ds:uri="c1d3f722-9873-401b-afb3-c19158721c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GTFCC</Template>
  <TotalTime>0</TotalTime>
  <Words>4139</Words>
  <Application>Microsoft Office PowerPoint</Application>
  <PresentationFormat>Widescreen</PresentationFormat>
  <Paragraphs>387</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Wingdings</vt:lpstr>
      <vt:lpstr>Arial</vt:lpstr>
      <vt:lpstr>Tahoma</vt:lpstr>
      <vt:lpstr>Courier New</vt:lpstr>
      <vt:lpstr>Trebuchet MS</vt:lpstr>
      <vt:lpstr>Arial,Sans-Serif</vt:lpstr>
      <vt:lpstr>Calibri</vt:lpstr>
      <vt:lpstr>Aptos</vt:lpstr>
      <vt:lpstr>Office Theme</vt:lpstr>
      <vt:lpstr>PowerPoint Presentation</vt:lpstr>
      <vt:lpstr>أهداف التعلم</vt:lpstr>
      <vt:lpstr>المحتوى</vt:lpstr>
      <vt:lpstr>مقدمة عن الكوليرا</vt:lpstr>
      <vt:lpstr>الكوليرا، المرض</vt:lpstr>
      <vt:lpstr>PowerPoint Presentation</vt:lpstr>
      <vt:lpstr>مقدمة عن الاهتزازية الكوليرية</vt:lpstr>
      <vt:lpstr>مقدمة عن الاهتزازية الكوليرية، البكتيريا</vt:lpstr>
      <vt:lpstr>أعراض الكوليرا</vt:lpstr>
      <vt:lpstr>إسهال مائي حاد</vt:lpstr>
      <vt:lpstr>جفاف شديد</vt:lpstr>
      <vt:lpstr>علاج الكوليرا</vt:lpstr>
      <vt:lpstr>مقدمة عن فحص الكوليرا</vt:lpstr>
      <vt:lpstr>PowerPoint Presentation</vt:lpstr>
      <vt:lpstr>لماذا يتم فحص الكوليرا؟</vt:lpstr>
      <vt:lpstr>الفحص من أجل الترصد وليس من أجل المعالجة السريرية</vt:lpstr>
      <vt:lpstr>استراتيجية مُكيّفة مع الوضع الوبائي</vt:lpstr>
      <vt:lpstr>كيفية تحديد حالة مشتبه في إصابتها بالكوليرا</vt:lpstr>
      <vt:lpstr>تعريفات حالة الاشتباه في الإصابة بالكوليرا</vt:lpstr>
      <vt:lpstr>الفحص وفقًا للوضع الوبائي</vt:lpstr>
      <vt:lpstr>التشخيص المخبري للكوليرا</vt:lpstr>
      <vt:lpstr>PowerPoint Presentation</vt:lpstr>
      <vt:lpstr>PowerPoint Presentation</vt:lpstr>
      <vt:lpstr>الإبلاغ وفقًا للوضع الوبائي</vt:lpstr>
      <vt:lpstr>ملخص</vt:lpstr>
      <vt:lpstr>روابط إلى مواد دعم GTFCC</vt:lpstr>
      <vt:lpstr>تقييم نهاية الوحدة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1 - Module 1: Introduction to cholera and testing for cholera</dc:title>
  <dc:creator>Hadley Kincade Kincade</dc:creator>
  <cp:lastModifiedBy>WAUQUIER, Nadia</cp:lastModifiedBy>
  <cp:revision>1</cp:revision>
  <dcterms:created xsi:type="dcterms:W3CDTF">2024-03-20T09:07:49Z</dcterms:created>
  <dcterms:modified xsi:type="dcterms:W3CDTF">2025-07-11T12:37:53Z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SIP_Label_8af03ff0-41c5-4c41-b55e-fabb8fae94be_Enabled">
    <vt:lpwstr>true</vt:lpwstr>
  </property>
  <property fmtid="{D5CDD505-2E9C-101B-9397-08002B2CF9AE}" pid="4" name="MSIP_Label_8af03ff0-41c5-4c41-b55e-fabb8fae94be_SetDate">
    <vt:lpwstr>2024-05-22T12:59:45Z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5872a960-7502-4cc7-b905-13774aede01e</vt:lpwstr>
  </property>
  <property fmtid="{D5CDD505-2E9C-101B-9397-08002B2CF9AE}" pid="9" name="MSIP_Label_8af03ff0-41c5-4c41-b55e-fabb8fae94be_ContentBits">
    <vt:lpwstr>0</vt:lpwstr>
  </property>
  <property fmtid="{D5CDD505-2E9C-101B-9397-08002B2CF9AE}" pid="10" name="MediaServiceImageTags">
    <vt:lpwstr/>
  </property>
</Properties>
</file>