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66" r:id="rId5"/>
    <p:sldMasterId id="2147483672" r:id="rId6"/>
  </p:sldMasterIdLst>
  <p:notesMasterIdLst>
    <p:notesMasterId r:id="rId30"/>
  </p:notesMasterIdLst>
  <p:sldIdLst>
    <p:sldId id="850" r:id="rId7"/>
    <p:sldId id="851" r:id="rId8"/>
    <p:sldId id="854" r:id="rId9"/>
    <p:sldId id="2147474593" r:id="rId10"/>
    <p:sldId id="2147474594" r:id="rId11"/>
    <p:sldId id="2147474595" r:id="rId12"/>
    <p:sldId id="2147474596" r:id="rId13"/>
    <p:sldId id="2147474600" r:id="rId14"/>
    <p:sldId id="2147474598" r:id="rId15"/>
    <p:sldId id="2147474601" r:id="rId16"/>
    <p:sldId id="2147474602" r:id="rId17"/>
    <p:sldId id="2147474608" r:id="rId18"/>
    <p:sldId id="2147474603" r:id="rId19"/>
    <p:sldId id="2147474604" r:id="rId20"/>
    <p:sldId id="794" r:id="rId21"/>
    <p:sldId id="2147474615" r:id="rId22"/>
    <p:sldId id="2147474607" r:id="rId23"/>
    <p:sldId id="2147474610" r:id="rId24"/>
    <p:sldId id="2147474611" r:id="rId25"/>
    <p:sldId id="2147474612" r:id="rId26"/>
    <p:sldId id="2147474613" r:id="rId27"/>
    <p:sldId id="2147474614" r:id="rId28"/>
    <p:sldId id="2147474616" r:id="rId29"/>
  </p:sldIdLst>
  <p:sldSz cx="18288000" cy="10287000"/>
  <p:notesSz cx="6858000" cy="9144000"/>
  <p:embeddedFontLst>
    <p:embeddedFont>
      <p:font typeface="ADLaM Display" panose="02010000000000000000" pitchFamily="2" charset="0"/>
      <p:regular r:id="rId31"/>
    </p:embeddedFont>
    <p:embeddedFont>
      <p:font typeface="Atkinson Hyperlegible" panose="020B0604020202020204" charset="0"/>
      <p:regular r:id="rId32"/>
    </p:embeddedFont>
    <p:embeddedFont>
      <p:font typeface="Atkinson Hyperlegible Bold" panose="020B0604020202020204" charset="0"/>
      <p:regular r:id="rId33"/>
    </p:embeddedFont>
    <p:embeddedFont>
      <p:font typeface="Cavolini" panose="03000502040302020204" pitchFamily="66" charset="0"/>
      <p:regular r:id="rId34"/>
      <p:bold r:id="rId35"/>
      <p:italic r:id="rId36"/>
      <p:boldItalic r:id="rId37"/>
    </p:embeddedFont>
    <p:embeddedFont>
      <p:font typeface="Congenial" panose="02000503040000020004" pitchFamily="2"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152C9E-3B93-F27F-D873-86BF787F77A1}" name="ゲスト ユーザー" initials="ゲユ" userId="S::urn:spo:anon#c2e9f3011d9ed145efe7a5cb73cc7f5267c078b428054a34e577c2c26ab40bf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7AF76"/>
    <a:srgbClr val="009999"/>
    <a:srgbClr val="4DB1A9"/>
    <a:srgbClr val="C5E6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1C3F59-63B2-44FB-994E-F85E8C17E289}" v="154" dt="2025-05-19T13:29:09.3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203" autoAdjust="0"/>
  </p:normalViewPr>
  <p:slideViewPr>
    <p:cSldViewPr snapToGrid="0">
      <p:cViewPr varScale="1">
        <p:scale>
          <a:sx n="26" d="100"/>
          <a:sy n="26" d="100"/>
        </p:scale>
        <p:origin x="124" y="3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9.fntdata"/><Relationship Id="rId21" Type="http://schemas.openxmlformats.org/officeDocument/2006/relationships/slide" Target="slides/slide15.xml"/><Relationship Id="rId34" Type="http://schemas.openxmlformats.org/officeDocument/2006/relationships/font" Target="fonts/font4.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6.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3.fntdata"/><Relationship Id="rId38" Type="http://schemas.openxmlformats.org/officeDocument/2006/relationships/font" Target="fonts/font8.fntdata"/><Relationship Id="rId46"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BF995E3B-5915-4222-9057-3C8701241120}"/>
    <pc:docChg chg="undo custSel modSld">
      <pc:chgData name="DOMINGUEZ, Morgane" userId="d29c428e-ee62-4017-a838-521138d5b01c" providerId="ADAL" clId="{BF995E3B-5915-4222-9057-3C8701241120}" dt="2025-04-04T13:48:37.512" v="1398" actId="20577"/>
      <pc:docMkLst>
        <pc:docMk/>
      </pc:docMkLst>
      <pc:sldChg chg="addSp modSp mod modTransition modAnim">
        <pc:chgData name="DOMINGUEZ, Morgane" userId="d29c428e-ee62-4017-a838-521138d5b01c" providerId="ADAL" clId="{BF995E3B-5915-4222-9057-3C8701241120}" dt="2025-03-31T10:05:16.029" v="1294" actId="108"/>
        <pc:sldMkLst>
          <pc:docMk/>
          <pc:sldMk cId="558063434" sldId="794"/>
        </pc:sldMkLst>
        <pc:spChg chg="mod">
          <ac:chgData name="DOMINGUEZ, Morgane" userId="d29c428e-ee62-4017-a838-521138d5b01c" providerId="ADAL" clId="{BF995E3B-5915-4222-9057-3C8701241120}" dt="2025-03-11T10:45:02.126" v="619" actId="1076"/>
          <ac:spMkLst>
            <pc:docMk/>
            <pc:sldMk cId="558063434" sldId="794"/>
            <ac:spMk id="5" creationId="{64F9C505-1C37-1685-28C9-43EA4D7DB124}"/>
          </ac:spMkLst>
        </pc:spChg>
        <pc:spChg chg="mod">
          <ac:chgData name="DOMINGUEZ, Morgane" userId="d29c428e-ee62-4017-a838-521138d5b01c" providerId="ADAL" clId="{BF995E3B-5915-4222-9057-3C8701241120}" dt="2025-03-31T10:05:16.029" v="1294" actId="108"/>
          <ac:spMkLst>
            <pc:docMk/>
            <pc:sldMk cId="558063434" sldId="794"/>
            <ac:spMk id="8" creationId="{7863AFA3-50B6-8EFC-7E15-B32219516054}"/>
          </ac:spMkLst>
        </pc:spChg>
        <pc:spChg chg="mod">
          <ac:chgData name="DOMINGUEZ, Morgane" userId="d29c428e-ee62-4017-a838-521138d5b01c" providerId="ADAL" clId="{BF995E3B-5915-4222-9057-3C8701241120}" dt="2025-03-31T09:58:40.135" v="1278" actId="20577"/>
          <ac:spMkLst>
            <pc:docMk/>
            <pc:sldMk cId="558063434" sldId="794"/>
            <ac:spMk id="9" creationId="{41D16B3A-CE76-F280-756F-4AAC7FBFB425}"/>
          </ac:spMkLst>
        </pc:spChg>
        <pc:spChg chg="mod">
          <ac:chgData name="DOMINGUEZ, Morgane" userId="d29c428e-ee62-4017-a838-521138d5b01c" providerId="ADAL" clId="{BF995E3B-5915-4222-9057-3C8701241120}" dt="2025-03-11T15:57:34.194" v="868" actId="20577"/>
          <ac:spMkLst>
            <pc:docMk/>
            <pc:sldMk cId="558063434" sldId="794"/>
            <ac:spMk id="11" creationId="{CFEFE0E0-B65B-8237-8C42-2A8DF262B107}"/>
          </ac:spMkLst>
        </pc:spChg>
        <pc:grpChg chg="mod">
          <ac:chgData name="DOMINGUEZ, Morgane" userId="d29c428e-ee62-4017-a838-521138d5b01c" providerId="ADAL" clId="{BF995E3B-5915-4222-9057-3C8701241120}" dt="2025-03-31T09:58:50.715" v="1280" actId="1076"/>
          <ac:grpSpMkLst>
            <pc:docMk/>
            <pc:sldMk cId="558063434" sldId="794"/>
            <ac:grpSpMk id="4" creationId="{305D8AE6-C947-1189-72A0-CECC11FB9769}"/>
          </ac:grpSpMkLst>
        </pc:grpChg>
        <pc:picChg chg="add mod">
          <ac:chgData name="DOMINGUEZ, Morgane" userId="d29c428e-ee62-4017-a838-521138d5b01c" providerId="ADAL" clId="{BF995E3B-5915-4222-9057-3C8701241120}" dt="2025-03-31T09:57:41.941" v="1256" actId="1076"/>
          <ac:picMkLst>
            <pc:docMk/>
            <pc:sldMk cId="558063434" sldId="794"/>
            <ac:picMk id="2" creationId="{75C846C6-ED33-C5F3-22FB-D725D3AFCF5A}"/>
          </ac:picMkLst>
        </pc:picChg>
      </pc:sldChg>
      <pc:sldChg chg="addSp delSp modSp mod modTransition modAnim">
        <pc:chgData name="DOMINGUEZ, Morgane" userId="d29c428e-ee62-4017-a838-521138d5b01c" providerId="ADAL" clId="{BF995E3B-5915-4222-9057-3C8701241120}" dt="2025-03-31T08:52:14.470" v="998"/>
        <pc:sldMkLst>
          <pc:docMk/>
          <pc:sldMk cId="3811128158" sldId="850"/>
        </pc:sldMkLst>
        <pc:picChg chg="add mod">
          <ac:chgData name="DOMINGUEZ, Morgane" userId="d29c428e-ee62-4017-a838-521138d5b01c" providerId="ADAL" clId="{BF995E3B-5915-4222-9057-3C8701241120}" dt="2025-03-31T08:52:08.786" v="997" actId="1076"/>
          <ac:picMkLst>
            <pc:docMk/>
            <pc:sldMk cId="3811128158" sldId="850"/>
            <ac:picMk id="2" creationId="{7A1E8B2E-207D-6BD3-90F8-206C3EED51EB}"/>
          </ac:picMkLst>
        </pc:picChg>
        <pc:picChg chg="add del mod">
          <ac:chgData name="DOMINGUEZ, Morgane" userId="d29c428e-ee62-4017-a838-521138d5b01c" providerId="ADAL" clId="{BF995E3B-5915-4222-9057-3C8701241120}" dt="2025-03-11T10:29:10.925" v="13" actId="478"/>
          <ac:picMkLst>
            <pc:docMk/>
            <pc:sldMk cId="3811128158" sldId="850"/>
            <ac:picMk id="3" creationId="{8E5518C3-C551-01AB-5FDF-27AD3DA5A012}"/>
          </ac:picMkLst>
        </pc:picChg>
        <pc:picChg chg="add mod">
          <ac:chgData name="DOMINGUEZ, Morgane" userId="d29c428e-ee62-4017-a838-521138d5b01c" providerId="ADAL" clId="{BF995E3B-5915-4222-9057-3C8701241120}" dt="2025-03-11T10:29:15.038" v="17" actId="14100"/>
          <ac:picMkLst>
            <pc:docMk/>
            <pc:sldMk cId="3811128158" sldId="850"/>
            <ac:picMk id="5" creationId="{A40AE44C-AE41-F082-EB77-B4E9F28D83F7}"/>
          </ac:picMkLst>
        </pc:picChg>
        <pc:picChg chg="del">
          <ac:chgData name="DOMINGUEZ, Morgane" userId="d29c428e-ee62-4017-a838-521138d5b01c" providerId="ADAL" clId="{BF995E3B-5915-4222-9057-3C8701241120}" dt="2025-03-11T10:24:56.299" v="4" actId="478"/>
          <ac:picMkLst>
            <pc:docMk/>
            <pc:sldMk cId="3811128158" sldId="850"/>
            <ac:picMk id="6" creationId="{AB727612-14F4-78D0-70D2-89EA5E45693C}"/>
          </ac:picMkLst>
        </pc:picChg>
      </pc:sldChg>
      <pc:sldChg chg="addSp delSp modSp mod modTransition modAnim">
        <pc:chgData name="DOMINGUEZ, Morgane" userId="d29c428e-ee62-4017-a838-521138d5b01c" providerId="ADAL" clId="{BF995E3B-5915-4222-9057-3C8701241120}" dt="2025-03-31T13:58:37.826" v="1397" actId="14100"/>
        <pc:sldMkLst>
          <pc:docMk/>
          <pc:sldMk cId="2083123537" sldId="851"/>
        </pc:sldMkLst>
        <pc:picChg chg="add mod">
          <ac:chgData name="DOMINGUEZ, Morgane" userId="d29c428e-ee62-4017-a838-521138d5b01c" providerId="ADAL" clId="{BF995E3B-5915-4222-9057-3C8701241120}" dt="2025-03-31T08:54:00.557" v="1002" actId="1076"/>
          <ac:picMkLst>
            <pc:docMk/>
            <pc:sldMk cId="2083123537" sldId="851"/>
            <ac:picMk id="2" creationId="{49F51ADF-91EF-010B-9690-333166FCD422}"/>
          </ac:picMkLst>
        </pc:picChg>
        <pc:picChg chg="add del mod">
          <ac:chgData name="DOMINGUEZ, Morgane" userId="d29c428e-ee62-4017-a838-521138d5b01c" providerId="ADAL" clId="{BF995E3B-5915-4222-9057-3C8701241120}" dt="2025-03-31T13:58:33.899" v="1394" actId="478"/>
          <ac:picMkLst>
            <pc:docMk/>
            <pc:sldMk cId="2083123537" sldId="851"/>
            <ac:picMk id="3" creationId="{E4374C31-D430-8478-797A-0FEB25BC69A3}"/>
          </ac:picMkLst>
        </pc:picChg>
        <pc:picChg chg="add mod">
          <ac:chgData name="DOMINGUEZ, Morgane" userId="d29c428e-ee62-4017-a838-521138d5b01c" providerId="ADAL" clId="{BF995E3B-5915-4222-9057-3C8701241120}" dt="2025-03-31T13:58:37.826" v="1397" actId="14100"/>
          <ac:picMkLst>
            <pc:docMk/>
            <pc:sldMk cId="2083123537" sldId="851"/>
            <ac:picMk id="5" creationId="{05C31B1C-4766-042D-3F39-A2933726354D}"/>
          </ac:picMkLst>
        </pc:picChg>
        <pc:picChg chg="del">
          <ac:chgData name="DOMINGUEZ, Morgane" userId="d29c428e-ee62-4017-a838-521138d5b01c" providerId="ADAL" clId="{BF995E3B-5915-4222-9057-3C8701241120}" dt="2025-03-11T10:25:35.922" v="9" actId="478"/>
          <ac:picMkLst>
            <pc:docMk/>
            <pc:sldMk cId="2083123537" sldId="851"/>
            <ac:picMk id="7" creationId="{62197890-396E-120F-6842-83491F119169}"/>
          </ac:picMkLst>
        </pc:picChg>
      </pc:sldChg>
      <pc:sldChg chg="addSp modSp mod modTransition modAnim">
        <pc:chgData name="DOMINGUEZ, Morgane" userId="d29c428e-ee62-4017-a838-521138d5b01c" providerId="ADAL" clId="{BF995E3B-5915-4222-9057-3C8701241120}" dt="2025-03-31T08:58:11.125" v="1014" actId="1076"/>
        <pc:sldMkLst>
          <pc:docMk/>
          <pc:sldMk cId="0" sldId="854"/>
        </pc:sldMkLst>
        <pc:spChg chg="mod">
          <ac:chgData name="DOMINGUEZ, Morgane" userId="d29c428e-ee62-4017-a838-521138d5b01c" providerId="ADAL" clId="{BF995E3B-5915-4222-9057-3C8701241120}" dt="2025-03-31T08:58:11.125" v="1014" actId="1076"/>
          <ac:spMkLst>
            <pc:docMk/>
            <pc:sldMk cId="0" sldId="854"/>
            <ac:spMk id="21" creationId="{F0819B31-1A4C-E4E2-2809-5FC874398A98}"/>
          </ac:spMkLst>
        </pc:spChg>
        <pc:picChg chg="add mod">
          <ac:chgData name="DOMINGUEZ, Morgane" userId="d29c428e-ee62-4017-a838-521138d5b01c" providerId="ADAL" clId="{BF995E3B-5915-4222-9057-3C8701241120}" dt="2025-03-31T08:56:08.048" v="1006" actId="1076"/>
          <ac:picMkLst>
            <pc:docMk/>
            <pc:sldMk cId="0" sldId="854"/>
            <ac:picMk id="2" creationId="{BEF92A91-F5F7-1785-3CAC-205BC408089E}"/>
          </ac:picMkLst>
        </pc:picChg>
      </pc:sldChg>
      <pc:sldChg chg="addSp modSp mod modTransition modAnim">
        <pc:chgData name="DOMINGUEZ, Morgane" userId="d29c428e-ee62-4017-a838-521138d5b01c" providerId="ADAL" clId="{BF995E3B-5915-4222-9057-3C8701241120}" dt="2025-03-31T10:19:37.672" v="1374"/>
        <pc:sldMkLst>
          <pc:docMk/>
          <pc:sldMk cId="1363486647" sldId="2147474593"/>
        </pc:sldMkLst>
        <pc:picChg chg="add mod">
          <ac:chgData name="DOMINGUEZ, Morgane" userId="d29c428e-ee62-4017-a838-521138d5b01c" providerId="ADAL" clId="{BF995E3B-5915-4222-9057-3C8701241120}" dt="2025-03-31T08:59:08.219" v="1017" actId="1076"/>
          <ac:picMkLst>
            <pc:docMk/>
            <pc:sldMk cId="1363486647" sldId="2147474593"/>
            <ac:picMk id="2" creationId="{BED6CA84-49BB-FAB6-3DA4-EFBD5BDB151C}"/>
          </ac:picMkLst>
        </pc:picChg>
      </pc:sldChg>
      <pc:sldChg chg="addSp modSp mod modTransition modAnim">
        <pc:chgData name="DOMINGUEZ, Morgane" userId="d29c428e-ee62-4017-a838-521138d5b01c" providerId="ADAL" clId="{BF995E3B-5915-4222-9057-3C8701241120}" dt="2025-03-31T09:02:13.939" v="1030"/>
        <pc:sldMkLst>
          <pc:docMk/>
          <pc:sldMk cId="1002577428" sldId="2147474594"/>
        </pc:sldMkLst>
        <pc:spChg chg="mod">
          <ac:chgData name="DOMINGUEZ, Morgane" userId="d29c428e-ee62-4017-a838-521138d5b01c" providerId="ADAL" clId="{BF995E3B-5915-4222-9057-3C8701241120}" dt="2025-03-31T09:01:19.590" v="1024" actId="20577"/>
          <ac:spMkLst>
            <pc:docMk/>
            <pc:sldMk cId="1002577428" sldId="2147474594"/>
            <ac:spMk id="11" creationId="{4D27EC8B-70AB-0F05-4A3A-5DACB2BDD3C9}"/>
          </ac:spMkLst>
        </pc:spChg>
        <pc:picChg chg="add mod">
          <ac:chgData name="DOMINGUEZ, Morgane" userId="d29c428e-ee62-4017-a838-521138d5b01c" providerId="ADAL" clId="{BF995E3B-5915-4222-9057-3C8701241120}" dt="2025-03-31T09:00:42.015" v="1023" actId="1076"/>
          <ac:picMkLst>
            <pc:docMk/>
            <pc:sldMk cId="1002577428" sldId="2147474594"/>
            <ac:picMk id="2" creationId="{FCBFC079-8B40-C918-97C9-EB1E42EAFA0A}"/>
          </ac:picMkLst>
        </pc:picChg>
      </pc:sldChg>
      <pc:sldChg chg="addSp delSp modSp mod modTransition modAnim">
        <pc:chgData name="DOMINGUEZ, Morgane" userId="d29c428e-ee62-4017-a838-521138d5b01c" providerId="ADAL" clId="{BF995E3B-5915-4222-9057-3C8701241120}" dt="2025-03-31T10:21:08.264" v="1375" actId="108"/>
        <pc:sldMkLst>
          <pc:docMk/>
          <pc:sldMk cId="1551740517" sldId="2147474595"/>
        </pc:sldMkLst>
        <pc:spChg chg="mod">
          <ac:chgData name="DOMINGUEZ, Morgane" userId="d29c428e-ee62-4017-a838-521138d5b01c" providerId="ADAL" clId="{BF995E3B-5915-4222-9057-3C8701241120}" dt="2025-03-31T10:21:08.264" v="1375" actId="108"/>
          <ac:spMkLst>
            <pc:docMk/>
            <pc:sldMk cId="1551740517" sldId="2147474595"/>
            <ac:spMk id="10" creationId="{D64B4028-415A-2949-7E43-E8D5022F32B4}"/>
          </ac:spMkLst>
        </pc:spChg>
        <pc:spChg chg="mod">
          <ac:chgData name="DOMINGUEZ, Morgane" userId="d29c428e-ee62-4017-a838-521138d5b01c" providerId="ADAL" clId="{BF995E3B-5915-4222-9057-3C8701241120}" dt="2025-03-31T09:07:06.231" v="1045" actId="20577"/>
          <ac:spMkLst>
            <pc:docMk/>
            <pc:sldMk cId="1551740517" sldId="2147474595"/>
            <ac:spMk id="12" creationId="{598EA7A2-DD34-79DB-A92D-8EFD68E764D8}"/>
          </ac:spMkLst>
        </pc:spChg>
        <pc:picChg chg="add mod">
          <ac:chgData name="DOMINGUEZ, Morgane" userId="d29c428e-ee62-4017-a838-521138d5b01c" providerId="ADAL" clId="{BF995E3B-5915-4222-9057-3C8701241120}" dt="2025-03-31T09:08:09.535" v="1050" actId="1076"/>
          <ac:picMkLst>
            <pc:docMk/>
            <pc:sldMk cId="1551740517" sldId="2147474595"/>
            <ac:picMk id="2" creationId="{BFAF5B5D-1C83-D19B-F23B-641A57006FDC}"/>
          </ac:picMkLst>
        </pc:picChg>
        <pc:picChg chg="add mod">
          <ac:chgData name="DOMINGUEZ, Morgane" userId="d29c428e-ee62-4017-a838-521138d5b01c" providerId="ADAL" clId="{BF995E3B-5915-4222-9057-3C8701241120}" dt="2025-03-31T09:05:57.932" v="1035" actId="1076"/>
          <ac:picMkLst>
            <pc:docMk/>
            <pc:sldMk cId="1551740517" sldId="2147474595"/>
            <ac:picMk id="7" creationId="{63D4660A-F59F-7BB9-7D8D-3F279920B69C}"/>
          </ac:picMkLst>
        </pc:picChg>
        <pc:picChg chg="del">
          <ac:chgData name="DOMINGUEZ, Morgane" userId="d29c428e-ee62-4017-a838-521138d5b01c" providerId="ADAL" clId="{BF995E3B-5915-4222-9057-3C8701241120}" dt="2025-03-11T10:30:57.834" v="36" actId="478"/>
          <ac:picMkLst>
            <pc:docMk/>
            <pc:sldMk cId="1551740517" sldId="2147474595"/>
            <ac:picMk id="9" creationId="{7E1EF84F-E6CD-3B24-C7C7-98BF20A750BB}"/>
          </ac:picMkLst>
        </pc:picChg>
      </pc:sldChg>
      <pc:sldChg chg="addSp modSp mod modTransition modAnim">
        <pc:chgData name="DOMINGUEZ, Morgane" userId="d29c428e-ee62-4017-a838-521138d5b01c" providerId="ADAL" clId="{BF995E3B-5915-4222-9057-3C8701241120}" dt="2025-04-04T13:48:37.512" v="1398" actId="20577"/>
        <pc:sldMkLst>
          <pc:docMk/>
          <pc:sldMk cId="1071011233" sldId="2147474596"/>
        </pc:sldMkLst>
        <pc:spChg chg="mod">
          <ac:chgData name="DOMINGUEZ, Morgane" userId="d29c428e-ee62-4017-a838-521138d5b01c" providerId="ADAL" clId="{BF995E3B-5915-4222-9057-3C8701241120}" dt="2025-03-11T10:31:38.876" v="60" actId="20577"/>
          <ac:spMkLst>
            <pc:docMk/>
            <pc:sldMk cId="1071011233" sldId="2147474596"/>
            <ac:spMk id="8" creationId="{35CFF918-52D9-2CE4-8FC0-16550F146B94}"/>
          </ac:spMkLst>
        </pc:spChg>
        <pc:spChg chg="mod">
          <ac:chgData name="DOMINGUEZ, Morgane" userId="d29c428e-ee62-4017-a838-521138d5b01c" providerId="ADAL" clId="{BF995E3B-5915-4222-9057-3C8701241120}" dt="2025-04-04T13:48:37.512" v="1398" actId="20577"/>
          <ac:spMkLst>
            <pc:docMk/>
            <pc:sldMk cId="1071011233" sldId="2147474596"/>
            <ac:spMk id="9" creationId="{9BFD271C-CF8D-4540-10BC-139EDCD9DF75}"/>
          </ac:spMkLst>
        </pc:spChg>
        <pc:spChg chg="mod">
          <ac:chgData name="DOMINGUEZ, Morgane" userId="d29c428e-ee62-4017-a838-521138d5b01c" providerId="ADAL" clId="{BF995E3B-5915-4222-9057-3C8701241120}" dt="2025-03-31T09:14:34.273" v="1102" actId="20577"/>
          <ac:spMkLst>
            <pc:docMk/>
            <pc:sldMk cId="1071011233" sldId="2147474596"/>
            <ac:spMk id="13" creationId="{C6E0F5E8-D8E7-A6CF-538C-309D314CDD5A}"/>
          </ac:spMkLst>
        </pc:spChg>
        <pc:grpChg chg="mod">
          <ac:chgData name="DOMINGUEZ, Morgane" userId="d29c428e-ee62-4017-a838-521138d5b01c" providerId="ADAL" clId="{BF995E3B-5915-4222-9057-3C8701241120}" dt="2025-03-31T10:21:25.410" v="1377" actId="14100"/>
          <ac:grpSpMkLst>
            <pc:docMk/>
            <pc:sldMk cId="1071011233" sldId="2147474596"/>
            <ac:grpSpMk id="3" creationId="{717959A1-52EF-A33C-AE82-458F0395A1A7}"/>
          </ac:grpSpMkLst>
        </pc:grpChg>
        <pc:picChg chg="add mod">
          <ac:chgData name="DOMINGUEZ, Morgane" userId="d29c428e-ee62-4017-a838-521138d5b01c" providerId="ADAL" clId="{BF995E3B-5915-4222-9057-3C8701241120}" dt="2025-03-31T09:10:34.347" v="1057" actId="1076"/>
          <ac:picMkLst>
            <pc:docMk/>
            <pc:sldMk cId="1071011233" sldId="2147474596"/>
            <ac:picMk id="2" creationId="{42FDBE42-4C63-E4CB-A4EB-ACE4C55CB801}"/>
          </ac:picMkLst>
        </pc:picChg>
        <pc:picChg chg="mod">
          <ac:chgData name="DOMINGUEZ, Morgane" userId="d29c428e-ee62-4017-a838-521138d5b01c" providerId="ADAL" clId="{BF995E3B-5915-4222-9057-3C8701241120}" dt="2025-03-11T10:56:06.595" v="797" actId="1076"/>
          <ac:picMkLst>
            <pc:docMk/>
            <pc:sldMk cId="1071011233" sldId="2147474596"/>
            <ac:picMk id="11" creationId="{D6AED694-9854-F1CA-077A-36B1AF85E16B}"/>
          </ac:picMkLst>
        </pc:picChg>
      </pc:sldChg>
      <pc:sldChg chg="addSp modSp mod modTransition modAnim">
        <pc:chgData name="DOMINGUEZ, Morgane" userId="d29c428e-ee62-4017-a838-521138d5b01c" providerId="ADAL" clId="{BF995E3B-5915-4222-9057-3C8701241120}" dt="2025-03-31T10:24:00.402" v="1389" actId="114"/>
        <pc:sldMkLst>
          <pc:docMk/>
          <pc:sldMk cId="2326149228" sldId="2147474598"/>
        </pc:sldMkLst>
        <pc:spChg chg="mod">
          <ac:chgData name="DOMINGUEZ, Morgane" userId="d29c428e-ee62-4017-a838-521138d5b01c" providerId="ADAL" clId="{BF995E3B-5915-4222-9057-3C8701241120}" dt="2025-03-31T09:18:06.958" v="1117" actId="108"/>
          <ac:spMkLst>
            <pc:docMk/>
            <pc:sldMk cId="2326149228" sldId="2147474598"/>
            <ac:spMk id="13" creationId="{C6E0F5E8-D8E7-A6CF-538C-309D314CDD5A}"/>
          </ac:spMkLst>
        </pc:spChg>
        <pc:spChg chg="mod">
          <ac:chgData name="DOMINGUEZ, Morgane" userId="d29c428e-ee62-4017-a838-521138d5b01c" providerId="ADAL" clId="{BF995E3B-5915-4222-9057-3C8701241120}" dt="2025-03-11T10:57:56.705" v="830" actId="20577"/>
          <ac:spMkLst>
            <pc:docMk/>
            <pc:sldMk cId="2326149228" sldId="2147474598"/>
            <ac:spMk id="15" creationId="{EEBB639F-E407-8515-90D3-A4269A0C8823}"/>
          </ac:spMkLst>
        </pc:spChg>
        <pc:spChg chg="mod">
          <ac:chgData name="DOMINGUEZ, Morgane" userId="d29c428e-ee62-4017-a838-521138d5b01c" providerId="ADAL" clId="{BF995E3B-5915-4222-9057-3C8701241120}" dt="2025-03-11T10:58:02.229" v="832" actId="1076"/>
          <ac:spMkLst>
            <pc:docMk/>
            <pc:sldMk cId="2326149228" sldId="2147474598"/>
            <ac:spMk id="19" creationId="{406D8661-26B0-2415-127D-0B9BAF37B490}"/>
          </ac:spMkLst>
        </pc:spChg>
        <pc:spChg chg="mod">
          <ac:chgData name="DOMINGUEZ, Morgane" userId="d29c428e-ee62-4017-a838-521138d5b01c" providerId="ADAL" clId="{BF995E3B-5915-4222-9057-3C8701241120}" dt="2025-03-31T10:24:00.402" v="1389" actId="114"/>
          <ac:spMkLst>
            <pc:docMk/>
            <pc:sldMk cId="2326149228" sldId="2147474598"/>
            <ac:spMk id="20" creationId="{C29BFA0B-5E77-1B0F-F1C3-F1648395EB92}"/>
          </ac:spMkLst>
        </pc:spChg>
        <pc:grpChg chg="mod">
          <ac:chgData name="DOMINGUEZ, Morgane" userId="d29c428e-ee62-4017-a838-521138d5b01c" providerId="ADAL" clId="{BF995E3B-5915-4222-9057-3C8701241120}" dt="2025-03-31T09:18:01.528" v="1116" actId="14100"/>
          <ac:grpSpMkLst>
            <pc:docMk/>
            <pc:sldMk cId="2326149228" sldId="2147474598"/>
            <ac:grpSpMk id="3" creationId="{717959A1-52EF-A33C-AE82-458F0395A1A7}"/>
          </ac:grpSpMkLst>
        </pc:grpChg>
        <pc:picChg chg="add mod">
          <ac:chgData name="DOMINGUEZ, Morgane" userId="d29c428e-ee62-4017-a838-521138d5b01c" providerId="ADAL" clId="{BF995E3B-5915-4222-9057-3C8701241120}" dt="2025-03-31T09:20:40.248" v="1123" actId="1076"/>
          <ac:picMkLst>
            <pc:docMk/>
            <pc:sldMk cId="2326149228" sldId="2147474598"/>
            <ac:picMk id="2" creationId="{BF9A7E8D-C453-E713-7915-9C14DAB0A818}"/>
          </ac:picMkLst>
        </pc:picChg>
      </pc:sldChg>
      <pc:sldChg chg="addSp modSp mod modTransition modAnim">
        <pc:chgData name="DOMINGUEZ, Morgane" userId="d29c428e-ee62-4017-a838-521138d5b01c" providerId="ADAL" clId="{BF995E3B-5915-4222-9057-3C8701241120}" dt="2025-03-31T10:23:00.603" v="1388"/>
        <pc:sldMkLst>
          <pc:docMk/>
          <pc:sldMk cId="500077950" sldId="2147474600"/>
        </pc:sldMkLst>
        <pc:spChg chg="mod">
          <ac:chgData name="DOMINGUEZ, Morgane" userId="d29c428e-ee62-4017-a838-521138d5b01c" providerId="ADAL" clId="{BF995E3B-5915-4222-9057-3C8701241120}" dt="2025-03-11T10:34:42.531" v="204" actId="14100"/>
          <ac:spMkLst>
            <pc:docMk/>
            <pc:sldMk cId="500077950" sldId="2147474600"/>
            <ac:spMk id="4" creationId="{C76E0F1B-3B95-F50F-F17F-A7612D3CCB67}"/>
          </ac:spMkLst>
        </pc:spChg>
        <pc:spChg chg="mod">
          <ac:chgData name="DOMINGUEZ, Morgane" userId="d29c428e-ee62-4017-a838-521138d5b01c" providerId="ADAL" clId="{BF995E3B-5915-4222-9057-3C8701241120}" dt="2025-03-31T09:17:54.519" v="1115" actId="14100"/>
          <ac:spMkLst>
            <pc:docMk/>
            <pc:sldMk cId="500077950" sldId="2147474600"/>
            <ac:spMk id="5" creationId="{071DFDA3-6E63-DA4E-F72C-B3CFB259CAF6}"/>
          </ac:spMkLst>
        </pc:spChg>
        <pc:spChg chg="mod">
          <ac:chgData name="DOMINGUEZ, Morgane" userId="d29c428e-ee62-4017-a838-521138d5b01c" providerId="ADAL" clId="{BF995E3B-5915-4222-9057-3C8701241120}" dt="2025-03-11T10:35:45.082" v="247" actId="14100"/>
          <ac:spMkLst>
            <pc:docMk/>
            <pc:sldMk cId="500077950" sldId="2147474600"/>
            <ac:spMk id="16" creationId="{AE4582A5-85F4-8A4D-7A73-35DB0849EC41}"/>
          </ac:spMkLst>
        </pc:spChg>
        <pc:spChg chg="mod">
          <ac:chgData name="DOMINGUEZ, Morgane" userId="d29c428e-ee62-4017-a838-521138d5b01c" providerId="ADAL" clId="{BF995E3B-5915-4222-9057-3C8701241120}" dt="2025-03-31T09:16:23.823" v="1109" actId="108"/>
          <ac:spMkLst>
            <pc:docMk/>
            <pc:sldMk cId="500077950" sldId="2147474600"/>
            <ac:spMk id="59" creationId="{E28DD442-E282-D96E-4A15-D93B510C375F}"/>
          </ac:spMkLst>
        </pc:spChg>
        <pc:spChg chg="mod">
          <ac:chgData name="DOMINGUEZ, Morgane" userId="d29c428e-ee62-4017-a838-521138d5b01c" providerId="ADAL" clId="{BF995E3B-5915-4222-9057-3C8701241120}" dt="2025-03-11T10:57:25.125" v="819" actId="1076"/>
          <ac:spMkLst>
            <pc:docMk/>
            <pc:sldMk cId="500077950" sldId="2147474600"/>
            <ac:spMk id="62" creationId="{F8E696CA-67A2-EE60-D8E8-4A16DA512870}"/>
          </ac:spMkLst>
        </pc:spChg>
        <pc:spChg chg="mod">
          <ac:chgData name="DOMINGUEZ, Morgane" userId="d29c428e-ee62-4017-a838-521138d5b01c" providerId="ADAL" clId="{BF995E3B-5915-4222-9057-3C8701241120}" dt="2025-03-11T10:57:28.206" v="820" actId="1076"/>
          <ac:spMkLst>
            <pc:docMk/>
            <pc:sldMk cId="500077950" sldId="2147474600"/>
            <ac:spMk id="63" creationId="{AD2A3ED7-3010-6B72-8EA7-EA0B7F8FC57C}"/>
          </ac:spMkLst>
        </pc:spChg>
        <pc:spChg chg="mod">
          <ac:chgData name="DOMINGUEZ, Morgane" userId="d29c428e-ee62-4017-a838-521138d5b01c" providerId="ADAL" clId="{BF995E3B-5915-4222-9057-3C8701241120}" dt="2025-03-11T10:57:31.681" v="821" actId="1076"/>
          <ac:spMkLst>
            <pc:docMk/>
            <pc:sldMk cId="500077950" sldId="2147474600"/>
            <ac:spMk id="64" creationId="{B1BC75E0-FE19-4829-DC1A-C39AC08540AA}"/>
          </ac:spMkLst>
        </pc:spChg>
        <pc:spChg chg="mod">
          <ac:chgData name="DOMINGUEZ, Morgane" userId="d29c428e-ee62-4017-a838-521138d5b01c" providerId="ADAL" clId="{BF995E3B-5915-4222-9057-3C8701241120}" dt="2025-03-11T10:57:34.314" v="822" actId="1076"/>
          <ac:spMkLst>
            <pc:docMk/>
            <pc:sldMk cId="500077950" sldId="2147474600"/>
            <ac:spMk id="65" creationId="{125D580E-9BC3-37FB-F104-BFD8FA118B6E}"/>
          </ac:spMkLst>
        </pc:spChg>
        <pc:spChg chg="mod">
          <ac:chgData name="DOMINGUEZ, Morgane" userId="d29c428e-ee62-4017-a838-521138d5b01c" providerId="ADAL" clId="{BF995E3B-5915-4222-9057-3C8701241120}" dt="2025-03-31T09:16:32.082" v="1113" actId="20577"/>
          <ac:spMkLst>
            <pc:docMk/>
            <pc:sldMk cId="500077950" sldId="2147474600"/>
            <ac:spMk id="66" creationId="{FB693740-5534-A037-7A42-D5B310583739}"/>
          </ac:spMkLst>
        </pc:spChg>
        <pc:picChg chg="add mod">
          <ac:chgData name="DOMINGUEZ, Morgane" userId="d29c428e-ee62-4017-a838-521138d5b01c" providerId="ADAL" clId="{BF995E3B-5915-4222-9057-3C8701241120}" dt="2025-03-31T09:16:17.579" v="1108" actId="1076"/>
          <ac:picMkLst>
            <pc:docMk/>
            <pc:sldMk cId="500077950" sldId="2147474600"/>
            <ac:picMk id="2" creationId="{43A5A2E4-57DB-D93A-1F7D-67D7620A4B75}"/>
          </ac:picMkLst>
        </pc:picChg>
      </pc:sldChg>
      <pc:sldChg chg="addSp modSp mod modTransition modAnim">
        <pc:chgData name="DOMINGUEZ, Morgane" userId="d29c428e-ee62-4017-a838-521138d5b01c" providerId="ADAL" clId="{BF995E3B-5915-4222-9057-3C8701241120}" dt="2025-03-31T09:23:53.392" v="1135" actId="1076"/>
        <pc:sldMkLst>
          <pc:docMk/>
          <pc:sldMk cId="1049200696" sldId="2147474601"/>
        </pc:sldMkLst>
        <pc:spChg chg="mod">
          <ac:chgData name="DOMINGUEZ, Morgane" userId="d29c428e-ee62-4017-a838-521138d5b01c" providerId="ADAL" clId="{BF995E3B-5915-4222-9057-3C8701241120}" dt="2025-03-11T10:37:26.171" v="309" actId="20577"/>
          <ac:spMkLst>
            <pc:docMk/>
            <pc:sldMk cId="1049200696" sldId="2147474601"/>
            <ac:spMk id="8" creationId="{14099EA4-6506-440D-9A7A-3A20A8EDF3C1}"/>
          </ac:spMkLst>
        </pc:spChg>
        <pc:picChg chg="add mod">
          <ac:chgData name="DOMINGUEZ, Morgane" userId="d29c428e-ee62-4017-a838-521138d5b01c" providerId="ADAL" clId="{BF995E3B-5915-4222-9057-3C8701241120}" dt="2025-03-31T09:23:53.392" v="1135" actId="1076"/>
          <ac:picMkLst>
            <pc:docMk/>
            <pc:sldMk cId="1049200696" sldId="2147474601"/>
            <ac:picMk id="2" creationId="{23CE89CD-8C1E-7DD3-D0B2-F21A21A2BB91}"/>
          </ac:picMkLst>
        </pc:picChg>
      </pc:sldChg>
      <pc:sldChg chg="addSp modSp mod modTransition modAnim">
        <pc:chgData name="DOMINGUEZ, Morgane" userId="d29c428e-ee62-4017-a838-521138d5b01c" providerId="ADAL" clId="{BF995E3B-5915-4222-9057-3C8701241120}" dt="2025-03-31T10:24:51.385" v="1390"/>
        <pc:sldMkLst>
          <pc:docMk/>
          <pc:sldMk cId="3320670082" sldId="2147474602"/>
        </pc:sldMkLst>
        <pc:spChg chg="mod">
          <ac:chgData name="DOMINGUEZ, Morgane" userId="d29c428e-ee62-4017-a838-521138d5b01c" providerId="ADAL" clId="{BF995E3B-5915-4222-9057-3C8701241120}" dt="2025-03-11T10:37:31.586" v="310" actId="20577"/>
          <ac:spMkLst>
            <pc:docMk/>
            <pc:sldMk cId="3320670082" sldId="2147474602"/>
            <ac:spMk id="4" creationId="{C76E0F1B-3B95-F50F-F17F-A7612D3CCB67}"/>
          </ac:spMkLst>
        </pc:spChg>
        <pc:spChg chg="mod">
          <ac:chgData name="DOMINGUEZ, Morgane" userId="d29c428e-ee62-4017-a838-521138d5b01c" providerId="ADAL" clId="{BF995E3B-5915-4222-9057-3C8701241120}" dt="2025-03-31T09:24:06.990" v="1144" actId="20577"/>
          <ac:spMkLst>
            <pc:docMk/>
            <pc:sldMk cId="3320670082" sldId="2147474602"/>
            <ac:spMk id="7" creationId="{C8CBE513-AB7E-24A2-59A5-2BFB3A61DA70}"/>
          </ac:spMkLst>
        </pc:spChg>
        <pc:spChg chg="mod">
          <ac:chgData name="DOMINGUEZ, Morgane" userId="d29c428e-ee62-4017-a838-521138d5b01c" providerId="ADAL" clId="{BF995E3B-5915-4222-9057-3C8701241120}" dt="2025-03-31T09:27:25.081" v="1166" actId="20577"/>
          <ac:spMkLst>
            <pc:docMk/>
            <pc:sldMk cId="3320670082" sldId="2147474602"/>
            <ac:spMk id="8" creationId="{0CD8A103-5C3B-B354-1C0F-D29B925242CF}"/>
          </ac:spMkLst>
        </pc:spChg>
        <pc:spChg chg="mod">
          <ac:chgData name="DOMINGUEZ, Morgane" userId="d29c428e-ee62-4017-a838-521138d5b01c" providerId="ADAL" clId="{BF995E3B-5915-4222-9057-3C8701241120}" dt="2025-03-11T10:38:40.534" v="365" actId="20577"/>
          <ac:spMkLst>
            <pc:docMk/>
            <pc:sldMk cId="3320670082" sldId="2147474602"/>
            <ac:spMk id="10" creationId="{138108F4-827C-FF96-284E-D029B8ED5AFB}"/>
          </ac:spMkLst>
        </pc:spChg>
        <pc:spChg chg="mod">
          <ac:chgData name="DOMINGUEZ, Morgane" userId="d29c428e-ee62-4017-a838-521138d5b01c" providerId="ADAL" clId="{BF995E3B-5915-4222-9057-3C8701241120}" dt="2025-03-11T10:38:44.172" v="367" actId="20577"/>
          <ac:spMkLst>
            <pc:docMk/>
            <pc:sldMk cId="3320670082" sldId="2147474602"/>
            <ac:spMk id="12" creationId="{405A1822-181A-0330-696E-964EA4B87CC5}"/>
          </ac:spMkLst>
        </pc:spChg>
        <pc:spChg chg="mod">
          <ac:chgData name="DOMINGUEZ, Morgane" userId="d29c428e-ee62-4017-a838-521138d5b01c" providerId="ADAL" clId="{BF995E3B-5915-4222-9057-3C8701241120}" dt="2025-03-11T10:38:00.703" v="338" actId="20577"/>
          <ac:spMkLst>
            <pc:docMk/>
            <pc:sldMk cId="3320670082" sldId="2147474602"/>
            <ac:spMk id="13" creationId="{C6E0F5E8-D8E7-A6CF-538C-309D314CDD5A}"/>
          </ac:spMkLst>
        </pc:spChg>
        <pc:spChg chg="ord">
          <ac:chgData name="DOMINGUEZ, Morgane" userId="d29c428e-ee62-4017-a838-521138d5b01c" providerId="ADAL" clId="{BF995E3B-5915-4222-9057-3C8701241120}" dt="2025-03-11T10:38:09.495" v="339" actId="167"/>
          <ac:spMkLst>
            <pc:docMk/>
            <pc:sldMk cId="3320670082" sldId="2147474602"/>
            <ac:spMk id="20" creationId="{CFEDD2A0-1276-CEAC-DA7D-4C6AE489A224}"/>
          </ac:spMkLst>
        </pc:spChg>
        <pc:spChg chg="mod">
          <ac:chgData name="DOMINGUEZ, Morgane" userId="d29c428e-ee62-4017-a838-521138d5b01c" providerId="ADAL" clId="{BF995E3B-5915-4222-9057-3C8701241120}" dt="2025-03-11T10:38:56.617" v="375" actId="20577"/>
          <ac:spMkLst>
            <pc:docMk/>
            <pc:sldMk cId="3320670082" sldId="2147474602"/>
            <ac:spMk id="21" creationId="{61D598F9-D580-0481-DE90-57CD3697DF52}"/>
          </ac:spMkLst>
        </pc:spChg>
        <pc:grpChg chg="mod">
          <ac:chgData name="DOMINGUEZ, Morgane" userId="d29c428e-ee62-4017-a838-521138d5b01c" providerId="ADAL" clId="{BF995E3B-5915-4222-9057-3C8701241120}" dt="2025-03-11T10:37:35.320" v="311" actId="14100"/>
          <ac:grpSpMkLst>
            <pc:docMk/>
            <pc:sldMk cId="3320670082" sldId="2147474602"/>
            <ac:grpSpMk id="3" creationId="{717959A1-52EF-A33C-AE82-458F0395A1A7}"/>
          </ac:grpSpMkLst>
        </pc:grpChg>
        <pc:grpChg chg="mod">
          <ac:chgData name="DOMINGUEZ, Morgane" userId="d29c428e-ee62-4017-a838-521138d5b01c" providerId="ADAL" clId="{BF995E3B-5915-4222-9057-3C8701241120}" dt="2025-03-11T10:38:58.689" v="376" actId="14100"/>
          <ac:grpSpMkLst>
            <pc:docMk/>
            <pc:sldMk cId="3320670082" sldId="2147474602"/>
            <ac:grpSpMk id="9" creationId="{E8CC336C-858F-C4B0-BDD8-FF9DF2D28C9B}"/>
          </ac:grpSpMkLst>
        </pc:grpChg>
        <pc:picChg chg="add mod">
          <ac:chgData name="DOMINGUEZ, Morgane" userId="d29c428e-ee62-4017-a838-521138d5b01c" providerId="ADAL" clId="{BF995E3B-5915-4222-9057-3C8701241120}" dt="2025-03-31T09:26:28.107" v="1150" actId="1076"/>
          <ac:picMkLst>
            <pc:docMk/>
            <pc:sldMk cId="3320670082" sldId="2147474602"/>
            <ac:picMk id="2" creationId="{7A82167D-BB6D-AEFD-D953-E14158DF5FC0}"/>
          </ac:picMkLst>
        </pc:picChg>
      </pc:sldChg>
      <pc:sldChg chg="addSp modSp mod modTransition modAnim">
        <pc:chgData name="DOMINGUEZ, Morgane" userId="d29c428e-ee62-4017-a838-521138d5b01c" providerId="ADAL" clId="{BF995E3B-5915-4222-9057-3C8701241120}" dt="2025-03-31T09:39:27.267" v="1209"/>
        <pc:sldMkLst>
          <pc:docMk/>
          <pc:sldMk cId="471704158" sldId="2147474603"/>
        </pc:sldMkLst>
        <pc:spChg chg="mod">
          <ac:chgData name="DOMINGUEZ, Morgane" userId="d29c428e-ee62-4017-a838-521138d5b01c" providerId="ADAL" clId="{BF995E3B-5915-4222-9057-3C8701241120}" dt="2025-03-11T10:40:45.266" v="424" actId="1076"/>
          <ac:spMkLst>
            <pc:docMk/>
            <pc:sldMk cId="471704158" sldId="2147474603"/>
            <ac:spMk id="4" creationId="{C76E0F1B-3B95-F50F-F17F-A7612D3CCB67}"/>
          </ac:spMkLst>
        </pc:spChg>
        <pc:spChg chg="mod">
          <ac:chgData name="DOMINGUEZ, Morgane" userId="d29c428e-ee62-4017-a838-521138d5b01c" providerId="ADAL" clId="{BF995E3B-5915-4222-9057-3C8701241120}" dt="2025-03-31T09:35:13.489" v="1197" actId="20577"/>
          <ac:spMkLst>
            <pc:docMk/>
            <pc:sldMk cId="471704158" sldId="2147474603"/>
            <ac:spMk id="7" creationId="{71E4DC00-CE0A-8663-D255-0CB65C9AADF3}"/>
          </ac:spMkLst>
        </pc:spChg>
        <pc:spChg chg="mod">
          <ac:chgData name="DOMINGUEZ, Morgane" userId="d29c428e-ee62-4017-a838-521138d5b01c" providerId="ADAL" clId="{BF995E3B-5915-4222-9057-3C8701241120}" dt="2025-03-11T10:58:54.857" v="835" actId="20577"/>
          <ac:spMkLst>
            <pc:docMk/>
            <pc:sldMk cId="471704158" sldId="2147474603"/>
            <ac:spMk id="13" creationId="{C6E0F5E8-D8E7-A6CF-538C-309D314CDD5A}"/>
          </ac:spMkLst>
        </pc:spChg>
        <pc:spChg chg="mod">
          <ac:chgData name="DOMINGUEZ, Morgane" userId="d29c428e-ee62-4017-a838-521138d5b01c" providerId="ADAL" clId="{BF995E3B-5915-4222-9057-3C8701241120}" dt="2025-03-11T10:59:10.148" v="836" actId="1076"/>
          <ac:spMkLst>
            <pc:docMk/>
            <pc:sldMk cId="471704158" sldId="2147474603"/>
            <ac:spMk id="14" creationId="{547E885A-13DA-EA19-59E2-1A0548189479}"/>
          </ac:spMkLst>
        </pc:spChg>
        <pc:spChg chg="mod">
          <ac:chgData name="DOMINGUEZ, Morgane" userId="d29c428e-ee62-4017-a838-521138d5b01c" providerId="ADAL" clId="{BF995E3B-5915-4222-9057-3C8701241120}" dt="2025-03-31T09:34:09.046" v="1187" actId="20577"/>
          <ac:spMkLst>
            <pc:docMk/>
            <pc:sldMk cId="471704158" sldId="2147474603"/>
            <ac:spMk id="15" creationId="{A1235EE6-57EA-5F7F-E2AC-36A9E67397BB}"/>
          </ac:spMkLst>
        </pc:spChg>
        <pc:grpChg chg="mod">
          <ac:chgData name="DOMINGUEZ, Morgane" userId="d29c428e-ee62-4017-a838-521138d5b01c" providerId="ADAL" clId="{BF995E3B-5915-4222-9057-3C8701241120}" dt="2025-03-11T10:40:31.933" v="420" actId="14100"/>
          <ac:grpSpMkLst>
            <pc:docMk/>
            <pc:sldMk cId="471704158" sldId="2147474603"/>
            <ac:grpSpMk id="3" creationId="{717959A1-52EF-A33C-AE82-458F0395A1A7}"/>
          </ac:grpSpMkLst>
        </pc:grpChg>
        <pc:picChg chg="mod">
          <ac:chgData name="DOMINGUEZ, Morgane" userId="d29c428e-ee62-4017-a838-521138d5b01c" providerId="ADAL" clId="{BF995E3B-5915-4222-9057-3C8701241120}" dt="2025-03-11T10:59:11.205" v="837" actId="1076"/>
          <ac:picMkLst>
            <pc:docMk/>
            <pc:sldMk cId="471704158" sldId="2147474603"/>
            <ac:picMk id="2" creationId="{F93BEA7F-C150-0AF5-7E7B-B99BE5B9414C}"/>
          </ac:picMkLst>
        </pc:picChg>
        <pc:picChg chg="add mod">
          <ac:chgData name="DOMINGUEZ, Morgane" userId="d29c428e-ee62-4017-a838-521138d5b01c" providerId="ADAL" clId="{BF995E3B-5915-4222-9057-3C8701241120}" dt="2025-03-31T09:38:02.519" v="1201" actId="1076"/>
          <ac:picMkLst>
            <pc:docMk/>
            <pc:sldMk cId="471704158" sldId="2147474603"/>
            <ac:picMk id="8" creationId="{39DFE586-561B-D6C3-00A9-3E2C31650619}"/>
          </ac:picMkLst>
        </pc:picChg>
      </pc:sldChg>
      <pc:sldChg chg="addSp modSp mod modTransition modAnim">
        <pc:chgData name="DOMINGUEZ, Morgane" userId="d29c428e-ee62-4017-a838-521138d5b01c" providerId="ADAL" clId="{BF995E3B-5915-4222-9057-3C8701241120}" dt="2025-03-31T09:52:24.448" v="1251"/>
        <pc:sldMkLst>
          <pc:docMk/>
          <pc:sldMk cId="982258312" sldId="2147474604"/>
        </pc:sldMkLst>
        <pc:spChg chg="mod">
          <ac:chgData name="DOMINGUEZ, Morgane" userId="d29c428e-ee62-4017-a838-521138d5b01c" providerId="ADAL" clId="{BF995E3B-5915-4222-9057-3C8701241120}" dt="2025-03-11T10:42:58.271" v="534" actId="14100"/>
          <ac:spMkLst>
            <pc:docMk/>
            <pc:sldMk cId="982258312" sldId="2147474604"/>
            <ac:spMk id="4" creationId="{C76E0F1B-3B95-F50F-F17F-A7612D3CCB67}"/>
          </ac:spMkLst>
        </pc:spChg>
        <pc:spChg chg="mod">
          <ac:chgData name="DOMINGUEZ, Morgane" userId="d29c428e-ee62-4017-a838-521138d5b01c" providerId="ADAL" clId="{BF995E3B-5915-4222-9057-3C8701241120}" dt="2025-03-11T10:43:05.337" v="537" actId="14100"/>
          <ac:spMkLst>
            <pc:docMk/>
            <pc:sldMk cId="982258312" sldId="2147474604"/>
            <ac:spMk id="5" creationId="{071DFDA3-6E63-DA4E-F72C-B3CFB259CAF6}"/>
          </ac:spMkLst>
        </pc:spChg>
        <pc:spChg chg="mod">
          <ac:chgData name="DOMINGUEZ, Morgane" userId="d29c428e-ee62-4017-a838-521138d5b01c" providerId="ADAL" clId="{BF995E3B-5915-4222-9057-3C8701241120}" dt="2025-03-11T10:43:01.149" v="535" actId="14100"/>
          <ac:spMkLst>
            <pc:docMk/>
            <pc:sldMk cId="982258312" sldId="2147474604"/>
            <ac:spMk id="6" creationId="{E652E32B-8FA7-2C35-8C6A-1561D72FF06C}"/>
          </ac:spMkLst>
        </pc:spChg>
        <pc:spChg chg="mod">
          <ac:chgData name="DOMINGUEZ, Morgane" userId="d29c428e-ee62-4017-a838-521138d5b01c" providerId="ADAL" clId="{BF995E3B-5915-4222-9057-3C8701241120}" dt="2025-03-11T10:43:28.891" v="542" actId="14100"/>
          <ac:spMkLst>
            <pc:docMk/>
            <pc:sldMk cId="982258312" sldId="2147474604"/>
            <ac:spMk id="7" creationId="{63BB2B43-C607-2896-68A9-24D7BA2C04D5}"/>
          </ac:spMkLst>
        </pc:spChg>
        <pc:spChg chg="mod">
          <ac:chgData name="DOMINGUEZ, Morgane" userId="d29c428e-ee62-4017-a838-521138d5b01c" providerId="ADAL" clId="{BF995E3B-5915-4222-9057-3C8701241120}" dt="2025-03-11T10:44:25.543" v="593" actId="14100"/>
          <ac:spMkLst>
            <pc:docMk/>
            <pc:sldMk cId="982258312" sldId="2147474604"/>
            <ac:spMk id="9" creationId="{A2D9873B-13F2-B853-7A95-99A5AA501F5B}"/>
          </ac:spMkLst>
        </pc:spChg>
        <pc:spChg chg="mod">
          <ac:chgData name="DOMINGUEZ, Morgane" userId="d29c428e-ee62-4017-a838-521138d5b01c" providerId="ADAL" clId="{BF995E3B-5915-4222-9057-3C8701241120}" dt="2025-03-31T09:40:16.315" v="1210" actId="20577"/>
          <ac:spMkLst>
            <pc:docMk/>
            <pc:sldMk cId="982258312" sldId="2147474604"/>
            <ac:spMk id="16" creationId="{8B8F6AB0-7B02-DBB3-039F-6AFCD0333DD1}"/>
          </ac:spMkLst>
        </pc:spChg>
        <pc:spChg chg="mod">
          <ac:chgData name="DOMINGUEZ, Morgane" userId="d29c428e-ee62-4017-a838-521138d5b01c" providerId="ADAL" clId="{BF995E3B-5915-4222-9057-3C8701241120}" dt="2025-03-11T10:44:02.016" v="572" actId="21"/>
          <ac:spMkLst>
            <pc:docMk/>
            <pc:sldMk cId="982258312" sldId="2147474604"/>
            <ac:spMk id="17" creationId="{926975F9-6A21-3D62-12A5-91072557E022}"/>
          </ac:spMkLst>
        </pc:spChg>
        <pc:spChg chg="mod">
          <ac:chgData name="DOMINGUEZ, Morgane" userId="d29c428e-ee62-4017-a838-521138d5b01c" providerId="ADAL" clId="{BF995E3B-5915-4222-9057-3C8701241120}" dt="2025-03-31T09:50:08.279" v="1242" actId="20577"/>
          <ac:spMkLst>
            <pc:docMk/>
            <pc:sldMk cId="982258312" sldId="2147474604"/>
            <ac:spMk id="19" creationId="{1AB86EED-8585-6ED5-965B-09BC25608A09}"/>
          </ac:spMkLst>
        </pc:spChg>
        <pc:spChg chg="mod">
          <ac:chgData name="DOMINGUEZ, Morgane" userId="d29c428e-ee62-4017-a838-521138d5b01c" providerId="ADAL" clId="{BF995E3B-5915-4222-9057-3C8701241120}" dt="2025-03-11T10:44:48.220" v="617" actId="14100"/>
          <ac:spMkLst>
            <pc:docMk/>
            <pc:sldMk cId="982258312" sldId="2147474604"/>
            <ac:spMk id="20" creationId="{02FA6F7F-8ED4-7048-D184-45CDCD2975B9}"/>
          </ac:spMkLst>
        </pc:spChg>
        <pc:spChg chg="mod">
          <ac:chgData name="DOMINGUEZ, Morgane" userId="d29c428e-ee62-4017-a838-521138d5b01c" providerId="ADAL" clId="{BF995E3B-5915-4222-9057-3C8701241120}" dt="2025-03-11T10:44:51.159" v="618" actId="1076"/>
          <ac:spMkLst>
            <pc:docMk/>
            <pc:sldMk cId="982258312" sldId="2147474604"/>
            <ac:spMk id="22" creationId="{74363B36-06B3-04E8-62C3-6855D201D15E}"/>
          </ac:spMkLst>
        </pc:spChg>
        <pc:spChg chg="mod">
          <ac:chgData name="DOMINGUEZ, Morgane" userId="d29c428e-ee62-4017-a838-521138d5b01c" providerId="ADAL" clId="{BF995E3B-5915-4222-9057-3C8701241120}" dt="2025-03-11T10:44:42.286" v="616" actId="20577"/>
          <ac:spMkLst>
            <pc:docMk/>
            <pc:sldMk cId="982258312" sldId="2147474604"/>
            <ac:spMk id="27" creationId="{DF54B543-CF6D-CC4C-36D5-174D869695C1}"/>
          </ac:spMkLst>
        </pc:spChg>
        <pc:spChg chg="mod">
          <ac:chgData name="DOMINGUEZ, Morgane" userId="d29c428e-ee62-4017-a838-521138d5b01c" providerId="ADAL" clId="{BF995E3B-5915-4222-9057-3C8701241120}" dt="2025-03-31T09:49:57.050" v="1216" actId="20577"/>
          <ac:spMkLst>
            <pc:docMk/>
            <pc:sldMk cId="982258312" sldId="2147474604"/>
            <ac:spMk id="29" creationId="{D472E60D-B76F-FE1F-E9D0-62D6CE3A4AAB}"/>
          </ac:spMkLst>
        </pc:spChg>
        <pc:grpChg chg="mod">
          <ac:chgData name="DOMINGUEZ, Morgane" userId="d29c428e-ee62-4017-a838-521138d5b01c" providerId="ADAL" clId="{BF995E3B-5915-4222-9057-3C8701241120}" dt="2025-03-31T09:40:41.337" v="1211" actId="20578"/>
          <ac:grpSpMkLst>
            <pc:docMk/>
            <pc:sldMk cId="982258312" sldId="2147474604"/>
            <ac:grpSpMk id="13" creationId="{6FD8A653-C68B-45C0-7A37-9C704A755573}"/>
          </ac:grpSpMkLst>
        </pc:grpChg>
        <pc:picChg chg="add mod">
          <ac:chgData name="DOMINGUEZ, Morgane" userId="d29c428e-ee62-4017-a838-521138d5b01c" providerId="ADAL" clId="{BF995E3B-5915-4222-9057-3C8701241120}" dt="2025-03-31T09:48:17.133" v="1215" actId="1076"/>
          <ac:picMkLst>
            <pc:docMk/>
            <pc:sldMk cId="982258312" sldId="2147474604"/>
            <ac:picMk id="3" creationId="{379D8B62-5623-6FFA-BA86-FFEE92F1644A}"/>
          </ac:picMkLst>
        </pc:picChg>
        <pc:picChg chg="mod">
          <ac:chgData name="DOMINGUEZ, Morgane" userId="d29c428e-ee62-4017-a838-521138d5b01c" providerId="ADAL" clId="{BF995E3B-5915-4222-9057-3C8701241120}" dt="2025-03-31T09:40:41.337" v="1211" actId="20578"/>
          <ac:picMkLst>
            <pc:docMk/>
            <pc:sldMk cId="982258312" sldId="2147474604"/>
            <ac:picMk id="31" creationId="{09F2366D-287B-8730-33FE-DC2C8E603AC6}"/>
          </ac:picMkLst>
        </pc:picChg>
      </pc:sldChg>
      <pc:sldChg chg="addSp delSp modSp mod modTransition modAnim">
        <pc:chgData name="DOMINGUEZ, Morgane" userId="d29c428e-ee62-4017-a838-521138d5b01c" providerId="ADAL" clId="{BF995E3B-5915-4222-9057-3C8701241120}" dt="2025-03-31T10:11:38.724" v="1333" actId="20577"/>
        <pc:sldMkLst>
          <pc:docMk/>
          <pc:sldMk cId="2760534912" sldId="2147474607"/>
        </pc:sldMkLst>
        <pc:spChg chg="del">
          <ac:chgData name="DOMINGUEZ, Morgane" userId="d29c428e-ee62-4017-a838-521138d5b01c" providerId="ADAL" clId="{BF995E3B-5915-4222-9057-3C8701241120}" dt="2025-03-31T10:07:54.709" v="1305" actId="478"/>
          <ac:spMkLst>
            <pc:docMk/>
            <pc:sldMk cId="2760534912" sldId="2147474607"/>
            <ac:spMk id="2" creationId="{BA10A717-2FE7-BE62-279F-7A43BDD80B8C}"/>
          </ac:spMkLst>
        </pc:spChg>
        <pc:spChg chg="mod">
          <ac:chgData name="DOMINGUEZ, Morgane" userId="d29c428e-ee62-4017-a838-521138d5b01c" providerId="ADAL" clId="{BF995E3B-5915-4222-9057-3C8701241120}" dt="2025-03-11T10:50:34.503" v="716" actId="20577"/>
          <ac:spMkLst>
            <pc:docMk/>
            <pc:sldMk cId="2760534912" sldId="2147474607"/>
            <ac:spMk id="3" creationId="{B48F4DB3-9067-B35E-DC8B-8498CDCAFC3E}"/>
          </ac:spMkLst>
        </pc:spChg>
        <pc:spChg chg="mod">
          <ac:chgData name="DOMINGUEZ, Morgane" userId="d29c428e-ee62-4017-a838-521138d5b01c" providerId="ADAL" clId="{BF995E3B-5915-4222-9057-3C8701241120}" dt="2025-03-11T10:50:46.647" v="717" actId="14100"/>
          <ac:spMkLst>
            <pc:docMk/>
            <pc:sldMk cId="2760534912" sldId="2147474607"/>
            <ac:spMk id="4" creationId="{91477613-04BF-3E6B-4724-229C2A199C40}"/>
          </ac:spMkLst>
        </pc:spChg>
        <pc:spChg chg="add mod">
          <ac:chgData name="DOMINGUEZ, Morgane" userId="d29c428e-ee62-4017-a838-521138d5b01c" providerId="ADAL" clId="{BF995E3B-5915-4222-9057-3C8701241120}" dt="2025-03-31T10:07:55.688" v="1306"/>
          <ac:spMkLst>
            <pc:docMk/>
            <pc:sldMk cId="2760534912" sldId="2147474607"/>
            <ac:spMk id="7" creationId="{575A65CE-8FE9-0E46-64BA-A50D1B79513F}"/>
          </ac:spMkLst>
        </pc:spChg>
        <pc:spChg chg="add mod">
          <ac:chgData name="DOMINGUEZ, Morgane" userId="d29c428e-ee62-4017-a838-521138d5b01c" providerId="ADAL" clId="{BF995E3B-5915-4222-9057-3C8701241120}" dt="2025-03-31T10:11:38.724" v="1333" actId="20577"/>
          <ac:spMkLst>
            <pc:docMk/>
            <pc:sldMk cId="2760534912" sldId="2147474607"/>
            <ac:spMk id="8" creationId="{BA09EF98-1B13-B726-2600-30415437502C}"/>
          </ac:spMkLst>
        </pc:spChg>
        <pc:picChg chg="add mod">
          <ac:chgData name="DOMINGUEZ, Morgane" userId="d29c428e-ee62-4017-a838-521138d5b01c" providerId="ADAL" clId="{BF995E3B-5915-4222-9057-3C8701241120}" dt="2025-03-31T10:07:23.541" v="1303" actId="14100"/>
          <ac:picMkLst>
            <pc:docMk/>
            <pc:sldMk cId="2760534912" sldId="2147474607"/>
            <ac:picMk id="6" creationId="{8BD10AF4-275F-5666-9EA2-7B90CB232402}"/>
          </ac:picMkLst>
        </pc:picChg>
      </pc:sldChg>
      <pc:sldChg chg="addSp modSp mod modTransition modAnim">
        <pc:chgData name="DOMINGUEZ, Morgane" userId="d29c428e-ee62-4017-a838-521138d5b01c" providerId="ADAL" clId="{BF995E3B-5915-4222-9057-3C8701241120}" dt="2025-03-31T09:33:39.613" v="1186" actId="20577"/>
        <pc:sldMkLst>
          <pc:docMk/>
          <pc:sldMk cId="3428539169" sldId="2147474608"/>
        </pc:sldMkLst>
        <pc:spChg chg="mod">
          <ac:chgData name="DOMINGUEZ, Morgane" userId="d29c428e-ee62-4017-a838-521138d5b01c" providerId="ADAL" clId="{BF995E3B-5915-4222-9057-3C8701241120}" dt="2025-03-11T10:40:18.334" v="415" actId="14100"/>
          <ac:spMkLst>
            <pc:docMk/>
            <pc:sldMk cId="3428539169" sldId="2147474608"/>
            <ac:spMk id="4" creationId="{C76E0F1B-3B95-F50F-F17F-A7612D3CCB67}"/>
          </ac:spMkLst>
        </pc:spChg>
        <pc:spChg chg="mod">
          <ac:chgData name="DOMINGUEZ, Morgane" userId="d29c428e-ee62-4017-a838-521138d5b01c" providerId="ADAL" clId="{BF995E3B-5915-4222-9057-3C8701241120}" dt="2025-03-31T09:33:39.613" v="1186" actId="20577"/>
          <ac:spMkLst>
            <pc:docMk/>
            <pc:sldMk cId="3428539169" sldId="2147474608"/>
            <ac:spMk id="9" creationId="{A09D55BD-5978-4036-E561-821AFB37E879}"/>
          </ac:spMkLst>
        </pc:spChg>
        <pc:spChg chg="mod">
          <ac:chgData name="DOMINGUEZ, Morgane" userId="d29c428e-ee62-4017-a838-521138d5b01c" providerId="ADAL" clId="{BF995E3B-5915-4222-9057-3C8701241120}" dt="2025-03-31T09:33:34.920" v="1185" actId="108"/>
          <ac:spMkLst>
            <pc:docMk/>
            <pc:sldMk cId="3428539169" sldId="2147474608"/>
            <ac:spMk id="13" creationId="{C6E0F5E8-D8E7-A6CF-538C-309D314CDD5A}"/>
          </ac:spMkLst>
        </pc:spChg>
        <pc:grpChg chg="mod">
          <ac:chgData name="DOMINGUEZ, Morgane" userId="d29c428e-ee62-4017-a838-521138d5b01c" providerId="ADAL" clId="{BF995E3B-5915-4222-9057-3C8701241120}" dt="2025-03-11T10:40:23.833" v="418" actId="14100"/>
          <ac:grpSpMkLst>
            <pc:docMk/>
            <pc:sldMk cId="3428539169" sldId="2147474608"/>
            <ac:grpSpMk id="3" creationId="{717959A1-52EF-A33C-AE82-458F0395A1A7}"/>
          </ac:grpSpMkLst>
        </pc:grpChg>
        <pc:picChg chg="add mod">
          <ac:chgData name="DOMINGUEZ, Morgane" userId="d29c428e-ee62-4017-a838-521138d5b01c" providerId="ADAL" clId="{BF995E3B-5915-4222-9057-3C8701241120}" dt="2025-03-31T09:31:05.276" v="1176" actId="1076"/>
          <ac:picMkLst>
            <pc:docMk/>
            <pc:sldMk cId="3428539169" sldId="2147474608"/>
            <ac:picMk id="2" creationId="{C9B4A6B5-552A-FAB4-3653-25FA83E52144}"/>
          </ac:picMkLst>
        </pc:picChg>
        <pc:picChg chg="mod">
          <ac:chgData name="DOMINGUEZ, Morgane" userId="d29c428e-ee62-4017-a838-521138d5b01c" providerId="ADAL" clId="{BF995E3B-5915-4222-9057-3C8701241120}" dt="2025-03-31T09:33:29.589" v="1184" actId="1076"/>
          <ac:picMkLst>
            <pc:docMk/>
            <pc:sldMk cId="3428539169" sldId="2147474608"/>
            <ac:picMk id="8" creationId="{70CA893C-EF36-5B0E-B647-C68996418763}"/>
          </ac:picMkLst>
        </pc:picChg>
      </pc:sldChg>
      <pc:sldChg chg="addSp modSp mod modTransition modAnim">
        <pc:chgData name="DOMINGUEZ, Morgane" userId="d29c428e-ee62-4017-a838-521138d5b01c" providerId="ADAL" clId="{BF995E3B-5915-4222-9057-3C8701241120}" dt="2025-03-31T10:09:38.863" v="1314" actId="1076"/>
        <pc:sldMkLst>
          <pc:docMk/>
          <pc:sldMk cId="2157614585" sldId="2147474610"/>
        </pc:sldMkLst>
        <pc:spChg chg="mod">
          <ac:chgData name="DOMINGUEZ, Morgane" userId="d29c428e-ee62-4017-a838-521138d5b01c" providerId="ADAL" clId="{BF995E3B-5915-4222-9057-3C8701241120}" dt="2025-03-11T10:50:57.668" v="720" actId="20577"/>
          <ac:spMkLst>
            <pc:docMk/>
            <pc:sldMk cId="2157614585" sldId="2147474610"/>
            <ac:spMk id="3" creationId="{B48F4DB3-9067-B35E-DC8B-8498CDCAFC3E}"/>
          </ac:spMkLst>
        </pc:spChg>
        <pc:picChg chg="add mod">
          <ac:chgData name="DOMINGUEZ, Morgane" userId="d29c428e-ee62-4017-a838-521138d5b01c" providerId="ADAL" clId="{BF995E3B-5915-4222-9057-3C8701241120}" dt="2025-03-31T10:09:38.863" v="1314" actId="1076"/>
          <ac:picMkLst>
            <pc:docMk/>
            <pc:sldMk cId="2157614585" sldId="2147474610"/>
            <ac:picMk id="2" creationId="{1111F8D1-BA8C-528A-5E7F-430B32C51165}"/>
          </ac:picMkLst>
        </pc:picChg>
      </pc:sldChg>
      <pc:sldChg chg="addSp delSp modSp mod modTransition modAnim">
        <pc:chgData name="DOMINGUEZ, Morgane" userId="d29c428e-ee62-4017-a838-521138d5b01c" providerId="ADAL" clId="{BF995E3B-5915-4222-9057-3C8701241120}" dt="2025-03-31T10:12:11.181" v="1339"/>
        <pc:sldMkLst>
          <pc:docMk/>
          <pc:sldMk cId="1163143416" sldId="2147474611"/>
        </pc:sldMkLst>
        <pc:spChg chg="mod">
          <ac:chgData name="DOMINGUEZ, Morgane" userId="d29c428e-ee62-4017-a838-521138d5b01c" providerId="ADAL" clId="{BF995E3B-5915-4222-9057-3C8701241120}" dt="2025-03-31T10:09:55.306" v="1316" actId="1076"/>
          <ac:spMkLst>
            <pc:docMk/>
            <pc:sldMk cId="1163143416" sldId="2147474611"/>
            <ac:spMk id="2" creationId="{66C5790C-4414-4661-C63C-E303139C61EC}"/>
          </ac:spMkLst>
        </pc:spChg>
        <pc:spChg chg="del">
          <ac:chgData name="DOMINGUEZ, Morgane" userId="d29c428e-ee62-4017-a838-521138d5b01c" providerId="ADAL" clId="{BF995E3B-5915-4222-9057-3C8701241120}" dt="2025-03-31T10:11:48.407" v="1335" actId="478"/>
          <ac:spMkLst>
            <pc:docMk/>
            <pc:sldMk cId="1163143416" sldId="2147474611"/>
            <ac:spMk id="3" creationId="{BA10A717-2FE7-BE62-279F-7A43BDD80B8C}"/>
          </ac:spMkLst>
        </pc:spChg>
        <pc:spChg chg="del mod">
          <ac:chgData name="DOMINGUEZ, Morgane" userId="d29c428e-ee62-4017-a838-521138d5b01c" providerId="ADAL" clId="{BF995E3B-5915-4222-9057-3C8701241120}" dt="2025-03-31T10:11:46.033" v="1334" actId="478"/>
          <ac:spMkLst>
            <pc:docMk/>
            <pc:sldMk cId="1163143416" sldId="2147474611"/>
            <ac:spMk id="4" creationId="{91477613-04BF-3E6B-4724-229C2A199C40}"/>
          </ac:spMkLst>
        </pc:spChg>
        <pc:spChg chg="add mod">
          <ac:chgData name="DOMINGUEZ, Morgane" userId="d29c428e-ee62-4017-a838-521138d5b01c" providerId="ADAL" clId="{BF995E3B-5915-4222-9057-3C8701241120}" dt="2025-03-31T10:11:50.166" v="1336"/>
          <ac:spMkLst>
            <pc:docMk/>
            <pc:sldMk cId="1163143416" sldId="2147474611"/>
            <ac:spMk id="8" creationId="{D9223375-3B8E-54AA-67C4-EAE436F8EA12}"/>
          </ac:spMkLst>
        </pc:spChg>
        <pc:spChg chg="add mod">
          <ac:chgData name="DOMINGUEZ, Morgane" userId="d29c428e-ee62-4017-a838-521138d5b01c" providerId="ADAL" clId="{BF995E3B-5915-4222-9057-3C8701241120}" dt="2025-03-31T10:11:50.166" v="1336"/>
          <ac:spMkLst>
            <pc:docMk/>
            <pc:sldMk cId="1163143416" sldId="2147474611"/>
            <ac:spMk id="9" creationId="{EC327A53-FCA3-514B-2F9E-4E05EF958BA4}"/>
          </ac:spMkLst>
        </pc:spChg>
        <pc:picChg chg="mod">
          <ac:chgData name="DOMINGUEZ, Morgane" userId="d29c428e-ee62-4017-a838-521138d5b01c" providerId="ADAL" clId="{BF995E3B-5915-4222-9057-3C8701241120}" dt="2025-03-31T10:09:46.292" v="1315" actId="1076"/>
          <ac:picMkLst>
            <pc:docMk/>
            <pc:sldMk cId="1163143416" sldId="2147474611"/>
            <ac:picMk id="6" creationId="{D042FEBD-748D-8490-C268-352249E9DF26}"/>
          </ac:picMkLst>
        </pc:picChg>
        <pc:picChg chg="add mod">
          <ac:chgData name="DOMINGUEZ, Morgane" userId="d29c428e-ee62-4017-a838-521138d5b01c" providerId="ADAL" clId="{BF995E3B-5915-4222-9057-3C8701241120}" dt="2025-03-31T10:11:22.572" v="1322" actId="1076"/>
          <ac:picMkLst>
            <pc:docMk/>
            <pc:sldMk cId="1163143416" sldId="2147474611"/>
            <ac:picMk id="7" creationId="{407BE0FD-F534-02FA-908F-F5CBDF3A37A0}"/>
          </ac:picMkLst>
        </pc:picChg>
      </pc:sldChg>
      <pc:sldChg chg="addSp modSp mod modTransition modAnim">
        <pc:chgData name="DOMINGUEZ, Morgane" userId="d29c428e-ee62-4017-a838-521138d5b01c" providerId="ADAL" clId="{BF995E3B-5915-4222-9057-3C8701241120}" dt="2025-03-31T10:13:36.479" v="1344"/>
        <pc:sldMkLst>
          <pc:docMk/>
          <pc:sldMk cId="4230200921" sldId="2147474612"/>
        </pc:sldMkLst>
        <pc:spChg chg="mod">
          <ac:chgData name="DOMINGUEZ, Morgane" userId="d29c428e-ee62-4017-a838-521138d5b01c" providerId="ADAL" clId="{BF995E3B-5915-4222-9057-3C8701241120}" dt="2025-03-19T11:54:18.056" v="918" actId="20577"/>
          <ac:spMkLst>
            <pc:docMk/>
            <pc:sldMk cId="4230200921" sldId="2147474612"/>
            <ac:spMk id="8" creationId="{B48F4DB3-9067-B35E-DC8B-8498CDCAFC3E}"/>
          </ac:spMkLst>
        </pc:spChg>
        <pc:picChg chg="add mod">
          <ac:chgData name="DOMINGUEZ, Morgane" userId="d29c428e-ee62-4017-a838-521138d5b01c" providerId="ADAL" clId="{BF995E3B-5915-4222-9057-3C8701241120}" dt="2025-03-31T10:13:27.907" v="1342" actId="1076"/>
          <ac:picMkLst>
            <pc:docMk/>
            <pc:sldMk cId="4230200921" sldId="2147474612"/>
            <ac:picMk id="2" creationId="{7A8487CB-FEA9-A471-28C6-577FD5A979EE}"/>
          </ac:picMkLst>
        </pc:picChg>
      </pc:sldChg>
      <pc:sldChg chg="addSp delSp modSp mod modTransition modAnim">
        <pc:chgData name="DOMINGUEZ, Morgane" userId="d29c428e-ee62-4017-a838-521138d5b01c" providerId="ADAL" clId="{BF995E3B-5915-4222-9057-3C8701241120}" dt="2025-03-31T10:15:16.964" v="1355"/>
        <pc:sldMkLst>
          <pc:docMk/>
          <pc:sldMk cId="3750282615" sldId="2147474613"/>
        </pc:sldMkLst>
        <pc:spChg chg="mod">
          <ac:chgData name="DOMINGUEZ, Morgane" userId="d29c428e-ee62-4017-a838-521138d5b01c" providerId="ADAL" clId="{BF995E3B-5915-4222-9057-3C8701241120}" dt="2025-03-19T11:56:11.695" v="967" actId="20577"/>
          <ac:spMkLst>
            <pc:docMk/>
            <pc:sldMk cId="3750282615" sldId="2147474613"/>
            <ac:spMk id="2" creationId="{66C5790C-4414-4661-C63C-E303139C61EC}"/>
          </ac:spMkLst>
        </pc:spChg>
        <pc:spChg chg="del">
          <ac:chgData name="DOMINGUEZ, Morgane" userId="d29c428e-ee62-4017-a838-521138d5b01c" providerId="ADAL" clId="{BF995E3B-5915-4222-9057-3C8701241120}" dt="2025-03-31T10:15:01.424" v="1352" actId="478"/>
          <ac:spMkLst>
            <pc:docMk/>
            <pc:sldMk cId="3750282615" sldId="2147474613"/>
            <ac:spMk id="4" creationId="{CBE68208-2873-A1AB-070A-C570CAA1D86E}"/>
          </ac:spMkLst>
        </pc:spChg>
        <pc:spChg chg="del mod">
          <ac:chgData name="DOMINGUEZ, Morgane" userId="d29c428e-ee62-4017-a838-521138d5b01c" providerId="ADAL" clId="{BF995E3B-5915-4222-9057-3C8701241120}" dt="2025-03-31T10:15:03.320" v="1353" actId="478"/>
          <ac:spMkLst>
            <pc:docMk/>
            <pc:sldMk cId="3750282615" sldId="2147474613"/>
            <ac:spMk id="6" creationId="{B05B57C8-17D4-A595-2963-9C206E264E04}"/>
          </ac:spMkLst>
        </pc:spChg>
        <pc:spChg chg="add mod">
          <ac:chgData name="DOMINGUEZ, Morgane" userId="d29c428e-ee62-4017-a838-521138d5b01c" providerId="ADAL" clId="{BF995E3B-5915-4222-9057-3C8701241120}" dt="2025-03-31T10:15:10.242" v="1354"/>
          <ac:spMkLst>
            <pc:docMk/>
            <pc:sldMk cId="3750282615" sldId="2147474613"/>
            <ac:spMk id="8" creationId="{14F72777-88CC-DB35-3152-9DF8B5301071}"/>
          </ac:spMkLst>
        </pc:spChg>
        <pc:spChg chg="add mod">
          <ac:chgData name="DOMINGUEZ, Morgane" userId="d29c428e-ee62-4017-a838-521138d5b01c" providerId="ADAL" clId="{BF995E3B-5915-4222-9057-3C8701241120}" dt="2025-03-31T10:15:10.242" v="1354"/>
          <ac:spMkLst>
            <pc:docMk/>
            <pc:sldMk cId="3750282615" sldId="2147474613"/>
            <ac:spMk id="9" creationId="{66AE8BE6-66AD-C42E-CA4A-15C9BEC58161}"/>
          </ac:spMkLst>
        </pc:spChg>
        <pc:picChg chg="add mod">
          <ac:chgData name="DOMINGUEZ, Morgane" userId="d29c428e-ee62-4017-a838-521138d5b01c" providerId="ADAL" clId="{BF995E3B-5915-4222-9057-3C8701241120}" dt="2025-03-31T10:14:57.495" v="1351" actId="1076"/>
          <ac:picMkLst>
            <pc:docMk/>
            <pc:sldMk cId="3750282615" sldId="2147474613"/>
            <ac:picMk id="7" creationId="{D12A574F-89CF-F4AD-9368-D76AEC97BC11}"/>
          </ac:picMkLst>
        </pc:picChg>
      </pc:sldChg>
      <pc:sldChg chg="addSp modSp mod modTransition modAnim">
        <pc:chgData name="DOMINGUEZ, Morgane" userId="d29c428e-ee62-4017-a838-521138d5b01c" providerId="ADAL" clId="{BF995E3B-5915-4222-9057-3C8701241120}" dt="2025-03-31T10:16:15.534" v="1361"/>
        <pc:sldMkLst>
          <pc:docMk/>
          <pc:sldMk cId="121190327" sldId="2147474614"/>
        </pc:sldMkLst>
        <pc:spChg chg="mod">
          <ac:chgData name="DOMINGUEZ, Morgane" userId="d29c428e-ee62-4017-a838-521138d5b01c" providerId="ADAL" clId="{BF995E3B-5915-4222-9057-3C8701241120}" dt="2025-03-19T11:56:30.449" v="968"/>
          <ac:spMkLst>
            <pc:docMk/>
            <pc:sldMk cId="121190327" sldId="2147474614"/>
            <ac:spMk id="2" creationId="{088E500F-1C11-5A46-C919-6D3A82F30B04}"/>
          </ac:spMkLst>
        </pc:spChg>
        <pc:picChg chg="add mod">
          <ac:chgData name="DOMINGUEZ, Morgane" userId="d29c428e-ee62-4017-a838-521138d5b01c" providerId="ADAL" clId="{BF995E3B-5915-4222-9057-3C8701241120}" dt="2025-03-31T10:16:09.292" v="1357" actId="1076"/>
          <ac:picMkLst>
            <pc:docMk/>
            <pc:sldMk cId="121190327" sldId="2147474614"/>
            <ac:picMk id="3" creationId="{5B48A778-B341-27C6-7691-EEBE54FDF9A2}"/>
          </ac:picMkLst>
        </pc:picChg>
      </pc:sldChg>
      <pc:sldChg chg="addSp delSp modSp mod modTransition modAnim">
        <pc:chgData name="DOMINGUEZ, Morgane" userId="d29c428e-ee62-4017-a838-521138d5b01c" providerId="ADAL" clId="{BF995E3B-5915-4222-9057-3C8701241120}" dt="2025-03-31T10:29:09.638" v="1393" actId="1076"/>
        <pc:sldMkLst>
          <pc:docMk/>
          <pc:sldMk cId="4257536088" sldId="2147474615"/>
        </pc:sldMkLst>
        <pc:picChg chg="add mod">
          <ac:chgData name="DOMINGUEZ, Morgane" userId="d29c428e-ee62-4017-a838-521138d5b01c" providerId="ADAL" clId="{BF995E3B-5915-4222-9057-3C8701241120}" dt="2025-03-31T10:29:09.638" v="1393" actId="1076"/>
          <ac:picMkLst>
            <pc:docMk/>
            <pc:sldMk cId="4257536088" sldId="2147474615"/>
            <ac:picMk id="2" creationId="{AB8C5E44-C28B-230A-BFCA-7143C17329F0}"/>
          </ac:picMkLst>
        </pc:picChg>
        <pc:picChg chg="add mod">
          <ac:chgData name="DOMINGUEZ, Morgane" userId="d29c428e-ee62-4017-a838-521138d5b01c" providerId="ADAL" clId="{BF995E3B-5915-4222-9057-3C8701241120}" dt="2025-03-11T10:50:22.910" v="713" actId="1076"/>
          <ac:picMkLst>
            <pc:docMk/>
            <pc:sldMk cId="4257536088" sldId="2147474615"/>
            <ac:picMk id="3" creationId="{8FD04BA4-EA5A-2724-9E82-F62A93C6BB88}"/>
          </ac:picMkLst>
        </pc:picChg>
        <pc:picChg chg="del">
          <ac:chgData name="DOMINGUEZ, Morgane" userId="d29c428e-ee62-4017-a838-521138d5b01c" providerId="ADAL" clId="{BF995E3B-5915-4222-9057-3C8701241120}" dt="2025-03-11T10:50:18.340" v="709" actId="478"/>
          <ac:picMkLst>
            <pc:docMk/>
            <pc:sldMk cId="4257536088" sldId="2147474615"/>
            <ac:picMk id="7" creationId="{5ADBA051-DEE7-BCB0-8DB2-BF0E6F380335}"/>
          </ac:picMkLst>
        </pc:picChg>
      </pc:sldChg>
      <pc:sldChg chg="addSp modSp mod modTransition modAnim">
        <pc:chgData name="DOMINGUEZ, Morgane" userId="d29c428e-ee62-4017-a838-521138d5b01c" providerId="ADAL" clId="{BF995E3B-5915-4222-9057-3C8701241120}" dt="2025-03-31T10:17:39.355" v="1367"/>
        <pc:sldMkLst>
          <pc:docMk/>
          <pc:sldMk cId="2849894684" sldId="2147474616"/>
        </pc:sldMkLst>
        <pc:picChg chg="add mod">
          <ac:chgData name="DOMINGUEZ, Morgane" userId="d29c428e-ee62-4017-a838-521138d5b01c" providerId="ADAL" clId="{BF995E3B-5915-4222-9057-3C8701241120}" dt="2025-03-31T10:17:34.432" v="1364" actId="1076"/>
          <ac:picMkLst>
            <pc:docMk/>
            <pc:sldMk cId="2849894684" sldId="2147474616"/>
            <ac:picMk id="3" creationId="{E055AD48-8FFA-CE33-7983-19443308678F}"/>
          </ac:picMkLst>
        </pc:picChg>
      </pc:sldChg>
    </pc:docChg>
  </pc:docChgLst>
  <pc:docChgLst>
    <pc:chgData name="DOMINGUEZ, Morgane" userId="d29c428e-ee62-4017-a838-521138d5b01c" providerId="ADAL" clId="{0E675F51-27C8-438C-B426-460F2A8380C5}"/>
    <pc:docChg chg="custSel modSld">
      <pc:chgData name="DOMINGUEZ, Morgane" userId="d29c428e-ee62-4017-a838-521138d5b01c" providerId="ADAL" clId="{0E675F51-27C8-438C-B426-460F2A8380C5}" dt="2025-03-11T07:44:56.863" v="48"/>
      <pc:docMkLst>
        <pc:docMk/>
      </pc:docMkLst>
      <pc:sldChg chg="delSp mod modNotesTx">
        <pc:chgData name="DOMINGUEZ, Morgane" userId="d29c428e-ee62-4017-a838-521138d5b01c" providerId="ADAL" clId="{0E675F51-27C8-438C-B426-460F2A8380C5}" dt="2025-03-11T07:21:47.184" v="35" actId="478"/>
        <pc:sldMkLst>
          <pc:docMk/>
          <pc:sldMk cId="558063434" sldId="794"/>
        </pc:sldMkLst>
        <pc:spChg chg="del">
          <ac:chgData name="DOMINGUEZ, Morgane" userId="d29c428e-ee62-4017-a838-521138d5b01c" providerId="ADAL" clId="{0E675F51-27C8-438C-B426-460F2A8380C5}" dt="2025-03-11T07:21:47.184" v="35" actId="478"/>
          <ac:spMkLst>
            <pc:docMk/>
            <pc:sldMk cId="558063434" sldId="794"/>
            <ac:spMk id="2" creationId="{9FFE25E3-B38E-59FE-72FE-853A14908EE0}"/>
          </ac:spMkLst>
        </pc:spChg>
      </pc:sldChg>
      <pc:sldChg chg="modNotesTx">
        <pc:chgData name="DOMINGUEZ, Morgane" userId="d29c428e-ee62-4017-a838-521138d5b01c" providerId="ADAL" clId="{0E675F51-27C8-438C-B426-460F2A8380C5}" dt="2025-03-11T06:55:37.287" v="0" actId="6549"/>
        <pc:sldMkLst>
          <pc:docMk/>
          <pc:sldMk cId="3811128158" sldId="850"/>
        </pc:sldMkLst>
      </pc:sldChg>
      <pc:sldChg chg="modNotesTx">
        <pc:chgData name="DOMINGUEZ, Morgane" userId="d29c428e-ee62-4017-a838-521138d5b01c" providerId="ADAL" clId="{0E675F51-27C8-438C-B426-460F2A8380C5}" dt="2025-03-11T06:55:39.862" v="1" actId="6549"/>
        <pc:sldMkLst>
          <pc:docMk/>
          <pc:sldMk cId="2083123537" sldId="851"/>
        </pc:sldMkLst>
      </pc:sldChg>
      <pc:sldChg chg="delSp mod modNotesTx">
        <pc:chgData name="DOMINGUEZ, Morgane" userId="d29c428e-ee62-4017-a838-521138d5b01c" providerId="ADAL" clId="{0E675F51-27C8-438C-B426-460F2A8380C5}" dt="2025-03-11T07:21:09.353" v="25" actId="478"/>
        <pc:sldMkLst>
          <pc:docMk/>
          <pc:sldMk cId="0" sldId="854"/>
        </pc:sldMkLst>
        <pc:spChg chg="del">
          <ac:chgData name="DOMINGUEZ, Morgane" userId="d29c428e-ee62-4017-a838-521138d5b01c" providerId="ADAL" clId="{0E675F51-27C8-438C-B426-460F2A8380C5}" dt="2025-03-11T07:21:09.353" v="25" actId="478"/>
          <ac:spMkLst>
            <pc:docMk/>
            <pc:sldMk cId="0" sldId="854"/>
            <ac:spMk id="9" creationId="{70A48E52-0B1C-6EDC-4754-A3CC371FA615}"/>
          </ac:spMkLst>
        </pc:spChg>
      </pc:sldChg>
      <pc:sldChg chg="modNotesTx">
        <pc:chgData name="DOMINGUEZ, Morgane" userId="d29c428e-ee62-4017-a838-521138d5b01c" providerId="ADAL" clId="{0E675F51-27C8-438C-B426-460F2A8380C5}" dt="2025-03-11T06:55:45.141" v="3" actId="6549"/>
        <pc:sldMkLst>
          <pc:docMk/>
          <pc:sldMk cId="1363486647" sldId="2147474593"/>
        </pc:sldMkLst>
      </pc:sldChg>
      <pc:sldChg chg="delSp mod modNotesTx">
        <pc:chgData name="DOMINGUEZ, Morgane" userId="d29c428e-ee62-4017-a838-521138d5b01c" providerId="ADAL" clId="{0E675F51-27C8-438C-B426-460F2A8380C5}" dt="2025-03-11T07:21:14.551" v="26" actId="478"/>
        <pc:sldMkLst>
          <pc:docMk/>
          <pc:sldMk cId="1002577428" sldId="2147474594"/>
        </pc:sldMkLst>
        <pc:spChg chg="del">
          <ac:chgData name="DOMINGUEZ, Morgane" userId="d29c428e-ee62-4017-a838-521138d5b01c" providerId="ADAL" clId="{0E675F51-27C8-438C-B426-460F2A8380C5}" dt="2025-03-11T07:21:14.551" v="26" actId="478"/>
          <ac:spMkLst>
            <pc:docMk/>
            <pc:sldMk cId="1002577428" sldId="2147474594"/>
            <ac:spMk id="7" creationId="{BF4F6C06-A94D-85E2-E3F5-F5030C77C6EA}"/>
          </ac:spMkLst>
        </pc:spChg>
      </pc:sldChg>
      <pc:sldChg chg="delSp mod modNotesTx">
        <pc:chgData name="DOMINGUEZ, Morgane" userId="d29c428e-ee62-4017-a838-521138d5b01c" providerId="ADAL" clId="{0E675F51-27C8-438C-B426-460F2A8380C5}" dt="2025-03-11T07:21:18.591" v="27" actId="478"/>
        <pc:sldMkLst>
          <pc:docMk/>
          <pc:sldMk cId="1551740517" sldId="2147474595"/>
        </pc:sldMkLst>
        <pc:spChg chg="del">
          <ac:chgData name="DOMINGUEZ, Morgane" userId="d29c428e-ee62-4017-a838-521138d5b01c" providerId="ADAL" clId="{0E675F51-27C8-438C-B426-460F2A8380C5}" dt="2025-03-11T07:21:18.591" v="27" actId="478"/>
          <ac:spMkLst>
            <pc:docMk/>
            <pc:sldMk cId="1551740517" sldId="2147474595"/>
            <ac:spMk id="7" creationId="{F5A2B246-1ED7-9C75-0DC7-BB7EB8A4EA78}"/>
          </ac:spMkLst>
        </pc:spChg>
      </pc:sldChg>
      <pc:sldChg chg="delSp mod modNotesTx">
        <pc:chgData name="DOMINGUEZ, Morgane" userId="d29c428e-ee62-4017-a838-521138d5b01c" providerId="ADAL" clId="{0E675F51-27C8-438C-B426-460F2A8380C5}" dt="2025-03-11T07:21:22.072" v="28" actId="478"/>
        <pc:sldMkLst>
          <pc:docMk/>
          <pc:sldMk cId="1071011233" sldId="2147474596"/>
        </pc:sldMkLst>
        <pc:spChg chg="del">
          <ac:chgData name="DOMINGUEZ, Morgane" userId="d29c428e-ee62-4017-a838-521138d5b01c" providerId="ADAL" clId="{0E675F51-27C8-438C-B426-460F2A8380C5}" dt="2025-03-11T07:21:22.072" v="28" actId="478"/>
          <ac:spMkLst>
            <pc:docMk/>
            <pc:sldMk cId="1071011233" sldId="2147474596"/>
            <ac:spMk id="2" creationId="{7075FB74-D842-7B85-35BA-352B51406120}"/>
          </ac:spMkLst>
        </pc:spChg>
      </pc:sldChg>
      <pc:sldChg chg="delSp mod modNotesTx">
        <pc:chgData name="DOMINGUEZ, Morgane" userId="d29c428e-ee62-4017-a838-521138d5b01c" providerId="ADAL" clId="{0E675F51-27C8-438C-B426-460F2A8380C5}" dt="2025-03-11T07:21:28.587" v="30" actId="478"/>
        <pc:sldMkLst>
          <pc:docMk/>
          <pc:sldMk cId="2326149228" sldId="2147474598"/>
        </pc:sldMkLst>
        <pc:spChg chg="del">
          <ac:chgData name="DOMINGUEZ, Morgane" userId="d29c428e-ee62-4017-a838-521138d5b01c" providerId="ADAL" clId="{0E675F51-27C8-438C-B426-460F2A8380C5}" dt="2025-03-11T07:21:28.587" v="30" actId="478"/>
          <ac:spMkLst>
            <pc:docMk/>
            <pc:sldMk cId="2326149228" sldId="2147474598"/>
            <ac:spMk id="2" creationId="{6E4134AB-F039-2110-1FC9-3FC3403C65FC}"/>
          </ac:spMkLst>
        </pc:spChg>
      </pc:sldChg>
      <pc:sldChg chg="delSp mod modNotesTx">
        <pc:chgData name="DOMINGUEZ, Morgane" userId="d29c428e-ee62-4017-a838-521138d5b01c" providerId="ADAL" clId="{0E675F51-27C8-438C-B426-460F2A8380C5}" dt="2025-03-11T07:21:24.994" v="29" actId="478"/>
        <pc:sldMkLst>
          <pc:docMk/>
          <pc:sldMk cId="500077950" sldId="2147474600"/>
        </pc:sldMkLst>
        <pc:spChg chg="del">
          <ac:chgData name="DOMINGUEZ, Morgane" userId="d29c428e-ee62-4017-a838-521138d5b01c" providerId="ADAL" clId="{0E675F51-27C8-438C-B426-460F2A8380C5}" dt="2025-03-11T07:21:24.994" v="29" actId="478"/>
          <ac:spMkLst>
            <pc:docMk/>
            <pc:sldMk cId="500077950" sldId="2147474600"/>
            <ac:spMk id="2" creationId="{1E96D650-1896-ACAD-AE37-9D15946E2E89}"/>
          </ac:spMkLst>
        </pc:spChg>
      </pc:sldChg>
      <pc:sldChg chg="modNotesTx">
        <pc:chgData name="DOMINGUEZ, Morgane" userId="d29c428e-ee62-4017-a838-521138d5b01c" providerId="ADAL" clId="{0E675F51-27C8-438C-B426-460F2A8380C5}" dt="2025-03-11T06:55:59.982" v="9" actId="6549"/>
        <pc:sldMkLst>
          <pc:docMk/>
          <pc:sldMk cId="1049200696" sldId="2147474601"/>
        </pc:sldMkLst>
      </pc:sldChg>
      <pc:sldChg chg="delSp mod modNotesTx">
        <pc:chgData name="DOMINGUEZ, Morgane" userId="d29c428e-ee62-4017-a838-521138d5b01c" providerId="ADAL" clId="{0E675F51-27C8-438C-B426-460F2A8380C5}" dt="2025-03-11T07:21:33.681" v="31" actId="478"/>
        <pc:sldMkLst>
          <pc:docMk/>
          <pc:sldMk cId="3320670082" sldId="2147474602"/>
        </pc:sldMkLst>
        <pc:spChg chg="del">
          <ac:chgData name="DOMINGUEZ, Morgane" userId="d29c428e-ee62-4017-a838-521138d5b01c" providerId="ADAL" clId="{0E675F51-27C8-438C-B426-460F2A8380C5}" dt="2025-03-11T07:21:33.681" v="31" actId="478"/>
          <ac:spMkLst>
            <pc:docMk/>
            <pc:sldMk cId="3320670082" sldId="2147474602"/>
            <ac:spMk id="32" creationId="{3769DC82-D300-1753-2CD7-7B9CDD3751E3}"/>
          </ac:spMkLst>
        </pc:spChg>
      </pc:sldChg>
      <pc:sldChg chg="delSp mod modNotesTx">
        <pc:chgData name="DOMINGUEZ, Morgane" userId="d29c428e-ee62-4017-a838-521138d5b01c" providerId="ADAL" clId="{0E675F51-27C8-438C-B426-460F2A8380C5}" dt="2025-03-11T07:21:40.206" v="33" actId="478"/>
        <pc:sldMkLst>
          <pc:docMk/>
          <pc:sldMk cId="471704158" sldId="2147474603"/>
        </pc:sldMkLst>
        <pc:spChg chg="del">
          <ac:chgData name="DOMINGUEZ, Morgane" userId="d29c428e-ee62-4017-a838-521138d5b01c" providerId="ADAL" clId="{0E675F51-27C8-438C-B426-460F2A8380C5}" dt="2025-03-11T07:21:40.206" v="33" actId="478"/>
          <ac:spMkLst>
            <pc:docMk/>
            <pc:sldMk cId="471704158" sldId="2147474603"/>
            <ac:spMk id="8" creationId="{1B75A75F-516C-AAAE-C78D-4BB818962D5E}"/>
          </ac:spMkLst>
        </pc:spChg>
      </pc:sldChg>
      <pc:sldChg chg="delSp mod modNotesTx">
        <pc:chgData name="DOMINGUEZ, Morgane" userId="d29c428e-ee62-4017-a838-521138d5b01c" providerId="ADAL" clId="{0E675F51-27C8-438C-B426-460F2A8380C5}" dt="2025-03-11T07:21:43.931" v="34" actId="478"/>
        <pc:sldMkLst>
          <pc:docMk/>
          <pc:sldMk cId="982258312" sldId="2147474604"/>
        </pc:sldMkLst>
        <pc:spChg chg="del">
          <ac:chgData name="DOMINGUEZ, Morgane" userId="d29c428e-ee62-4017-a838-521138d5b01c" providerId="ADAL" clId="{0E675F51-27C8-438C-B426-460F2A8380C5}" dt="2025-03-11T07:21:43.931" v="34" actId="478"/>
          <ac:spMkLst>
            <pc:docMk/>
            <pc:sldMk cId="982258312" sldId="2147474604"/>
            <ac:spMk id="3" creationId="{9D8A8E9B-9D37-9B71-2F23-E836EB1E55B0}"/>
          </ac:spMkLst>
        </pc:spChg>
      </pc:sldChg>
      <pc:sldChg chg="addSp delSp modSp mod modNotesTx">
        <pc:chgData name="DOMINGUEZ, Morgane" userId="d29c428e-ee62-4017-a838-521138d5b01c" providerId="ADAL" clId="{0E675F51-27C8-438C-B426-460F2A8380C5}" dt="2025-03-11T07:44:47.384" v="45" actId="1076"/>
        <pc:sldMkLst>
          <pc:docMk/>
          <pc:sldMk cId="2760534912" sldId="2147474607"/>
        </pc:sldMkLst>
        <pc:spChg chg="add mod">
          <ac:chgData name="DOMINGUEZ, Morgane" userId="d29c428e-ee62-4017-a838-521138d5b01c" providerId="ADAL" clId="{0E675F51-27C8-438C-B426-460F2A8380C5}" dt="2025-03-11T07:44:47.384" v="45" actId="1076"/>
          <ac:spMkLst>
            <pc:docMk/>
            <pc:sldMk cId="2760534912" sldId="2147474607"/>
            <ac:spMk id="2" creationId="{BA10A717-2FE7-BE62-279F-7A43BDD80B8C}"/>
          </ac:spMkLst>
        </pc:spChg>
        <pc:spChg chg="add mod">
          <ac:chgData name="DOMINGUEZ, Morgane" userId="d29c428e-ee62-4017-a838-521138d5b01c" providerId="ADAL" clId="{0E675F51-27C8-438C-B426-460F2A8380C5}" dt="2025-03-11T07:44:47.384" v="45" actId="1076"/>
          <ac:spMkLst>
            <pc:docMk/>
            <pc:sldMk cId="2760534912" sldId="2147474607"/>
            <ac:spMk id="4" creationId="{91477613-04BF-3E6B-4724-229C2A199C40}"/>
          </ac:spMkLst>
        </pc:spChg>
        <pc:spChg chg="del">
          <ac:chgData name="DOMINGUEZ, Morgane" userId="d29c428e-ee62-4017-a838-521138d5b01c" providerId="ADAL" clId="{0E675F51-27C8-438C-B426-460F2A8380C5}" dt="2025-03-11T07:21:53.780" v="37" actId="478"/>
          <ac:spMkLst>
            <pc:docMk/>
            <pc:sldMk cId="2760534912" sldId="2147474607"/>
            <ac:spMk id="7" creationId="{086B2034-879E-26DE-C4FF-41D5DF6F08D5}"/>
          </ac:spMkLst>
        </pc:spChg>
      </pc:sldChg>
      <pc:sldChg chg="delSp mod modNotesTx">
        <pc:chgData name="DOMINGUEZ, Morgane" userId="d29c428e-ee62-4017-a838-521138d5b01c" providerId="ADAL" clId="{0E675F51-27C8-438C-B426-460F2A8380C5}" dt="2025-03-11T07:21:36.886" v="32" actId="478"/>
        <pc:sldMkLst>
          <pc:docMk/>
          <pc:sldMk cId="3428539169" sldId="2147474608"/>
        </pc:sldMkLst>
        <pc:spChg chg="del">
          <ac:chgData name="DOMINGUEZ, Morgane" userId="d29c428e-ee62-4017-a838-521138d5b01c" providerId="ADAL" clId="{0E675F51-27C8-438C-B426-460F2A8380C5}" dt="2025-03-11T07:21:36.886" v="32" actId="478"/>
          <ac:spMkLst>
            <pc:docMk/>
            <pc:sldMk cId="3428539169" sldId="2147474608"/>
            <ac:spMk id="7" creationId="{A06782E5-FA97-37C6-4CB6-824C85FDE4FB}"/>
          </ac:spMkLst>
        </pc:spChg>
      </pc:sldChg>
      <pc:sldChg chg="delSp mod modNotesTx">
        <pc:chgData name="DOMINGUEZ, Morgane" userId="d29c428e-ee62-4017-a838-521138d5b01c" providerId="ADAL" clId="{0E675F51-27C8-438C-B426-460F2A8380C5}" dt="2025-03-11T07:21:57.742" v="38" actId="478"/>
        <pc:sldMkLst>
          <pc:docMk/>
          <pc:sldMk cId="2157614585" sldId="2147474610"/>
        </pc:sldMkLst>
        <pc:spChg chg="del">
          <ac:chgData name="DOMINGUEZ, Morgane" userId="d29c428e-ee62-4017-a838-521138d5b01c" providerId="ADAL" clId="{0E675F51-27C8-438C-B426-460F2A8380C5}" dt="2025-03-11T07:21:57.742" v="38" actId="478"/>
          <ac:spMkLst>
            <pc:docMk/>
            <pc:sldMk cId="2157614585" sldId="2147474610"/>
            <ac:spMk id="4" creationId="{21101030-23EB-6EA5-9A08-2594C4F2430A}"/>
          </ac:spMkLst>
        </pc:spChg>
      </pc:sldChg>
      <pc:sldChg chg="addSp delSp modSp mod modNotesTx">
        <pc:chgData name="DOMINGUEZ, Morgane" userId="d29c428e-ee62-4017-a838-521138d5b01c" providerId="ADAL" clId="{0E675F51-27C8-438C-B426-460F2A8380C5}" dt="2025-03-11T07:44:51.939" v="47" actId="1076"/>
        <pc:sldMkLst>
          <pc:docMk/>
          <pc:sldMk cId="1163143416" sldId="2147474611"/>
        </pc:sldMkLst>
        <pc:spChg chg="add mod">
          <ac:chgData name="DOMINGUEZ, Morgane" userId="d29c428e-ee62-4017-a838-521138d5b01c" providerId="ADAL" clId="{0E675F51-27C8-438C-B426-460F2A8380C5}" dt="2025-03-11T07:44:51.939" v="47" actId="1076"/>
          <ac:spMkLst>
            <pc:docMk/>
            <pc:sldMk cId="1163143416" sldId="2147474611"/>
            <ac:spMk id="3" creationId="{BA10A717-2FE7-BE62-279F-7A43BDD80B8C}"/>
          </ac:spMkLst>
        </pc:spChg>
        <pc:spChg chg="add mod">
          <ac:chgData name="DOMINGUEZ, Morgane" userId="d29c428e-ee62-4017-a838-521138d5b01c" providerId="ADAL" clId="{0E675F51-27C8-438C-B426-460F2A8380C5}" dt="2025-03-11T07:44:51.939" v="47" actId="1076"/>
          <ac:spMkLst>
            <pc:docMk/>
            <pc:sldMk cId="1163143416" sldId="2147474611"/>
            <ac:spMk id="4" creationId="{91477613-04BF-3E6B-4724-229C2A199C40}"/>
          </ac:spMkLst>
        </pc:spChg>
        <pc:spChg chg="del">
          <ac:chgData name="DOMINGUEZ, Morgane" userId="d29c428e-ee62-4017-a838-521138d5b01c" providerId="ADAL" clId="{0E675F51-27C8-438C-B426-460F2A8380C5}" dt="2025-03-11T07:22:00.930" v="39" actId="478"/>
          <ac:spMkLst>
            <pc:docMk/>
            <pc:sldMk cId="1163143416" sldId="2147474611"/>
            <ac:spMk id="4" creationId="{FED13875-367F-B94A-65B7-24EE985ED8DE}"/>
          </ac:spMkLst>
        </pc:spChg>
      </pc:sldChg>
      <pc:sldChg chg="delSp mod modNotesTx">
        <pc:chgData name="DOMINGUEZ, Morgane" userId="d29c428e-ee62-4017-a838-521138d5b01c" providerId="ADAL" clId="{0E675F51-27C8-438C-B426-460F2A8380C5}" dt="2025-03-11T07:22:05.003" v="40" actId="478"/>
        <pc:sldMkLst>
          <pc:docMk/>
          <pc:sldMk cId="4230200921" sldId="2147474612"/>
        </pc:sldMkLst>
        <pc:spChg chg="del">
          <ac:chgData name="DOMINGUEZ, Morgane" userId="d29c428e-ee62-4017-a838-521138d5b01c" providerId="ADAL" clId="{0E675F51-27C8-438C-B426-460F2A8380C5}" dt="2025-03-11T07:22:05.003" v="40" actId="478"/>
          <ac:spMkLst>
            <pc:docMk/>
            <pc:sldMk cId="4230200921" sldId="2147474612"/>
            <ac:spMk id="3" creationId="{8E27E5BD-AFD6-BC68-43E8-91B50509B0C3}"/>
          </ac:spMkLst>
        </pc:spChg>
      </pc:sldChg>
      <pc:sldChg chg="addSp delSp modSp mod modNotesTx">
        <pc:chgData name="DOMINGUEZ, Morgane" userId="d29c428e-ee62-4017-a838-521138d5b01c" providerId="ADAL" clId="{0E675F51-27C8-438C-B426-460F2A8380C5}" dt="2025-03-11T07:44:56.863" v="48"/>
        <pc:sldMkLst>
          <pc:docMk/>
          <pc:sldMk cId="3750282615" sldId="2147474613"/>
        </pc:sldMkLst>
        <pc:spChg chg="add mod">
          <ac:chgData name="DOMINGUEZ, Morgane" userId="d29c428e-ee62-4017-a838-521138d5b01c" providerId="ADAL" clId="{0E675F51-27C8-438C-B426-460F2A8380C5}" dt="2025-03-11T07:44:56.863" v="48"/>
          <ac:spMkLst>
            <pc:docMk/>
            <pc:sldMk cId="3750282615" sldId="2147474613"/>
            <ac:spMk id="4" creationId="{CBE68208-2873-A1AB-070A-C570CAA1D86E}"/>
          </ac:spMkLst>
        </pc:spChg>
        <pc:spChg chg="add mod">
          <ac:chgData name="DOMINGUEZ, Morgane" userId="d29c428e-ee62-4017-a838-521138d5b01c" providerId="ADAL" clId="{0E675F51-27C8-438C-B426-460F2A8380C5}" dt="2025-03-11T07:44:56.863" v="48"/>
          <ac:spMkLst>
            <pc:docMk/>
            <pc:sldMk cId="3750282615" sldId="2147474613"/>
            <ac:spMk id="6" creationId="{B05B57C8-17D4-A595-2963-9C206E264E04}"/>
          </ac:spMkLst>
        </pc:spChg>
        <pc:spChg chg="del">
          <ac:chgData name="DOMINGUEZ, Morgane" userId="d29c428e-ee62-4017-a838-521138d5b01c" providerId="ADAL" clId="{0E675F51-27C8-438C-B426-460F2A8380C5}" dt="2025-03-11T07:22:08.567" v="41" actId="478"/>
          <ac:spMkLst>
            <pc:docMk/>
            <pc:sldMk cId="3750282615" sldId="2147474613"/>
            <ac:spMk id="7" creationId="{06B26C20-41AA-FF7B-6F4C-B2E72326FEC5}"/>
          </ac:spMkLst>
        </pc:spChg>
      </pc:sldChg>
      <pc:sldChg chg="delSp mod modNotesTx">
        <pc:chgData name="DOMINGUEZ, Morgane" userId="d29c428e-ee62-4017-a838-521138d5b01c" providerId="ADAL" clId="{0E675F51-27C8-438C-B426-460F2A8380C5}" dt="2025-03-11T07:22:11.103" v="42" actId="478"/>
        <pc:sldMkLst>
          <pc:docMk/>
          <pc:sldMk cId="121190327" sldId="2147474614"/>
        </pc:sldMkLst>
        <pc:spChg chg="del">
          <ac:chgData name="DOMINGUEZ, Morgane" userId="d29c428e-ee62-4017-a838-521138d5b01c" providerId="ADAL" clId="{0E675F51-27C8-438C-B426-460F2A8380C5}" dt="2025-03-11T07:22:11.103" v="42" actId="478"/>
          <ac:spMkLst>
            <pc:docMk/>
            <pc:sldMk cId="121190327" sldId="2147474614"/>
            <ac:spMk id="4" creationId="{E22D60F1-6007-0F82-6EFD-A11798ED1356}"/>
          </ac:spMkLst>
        </pc:spChg>
      </pc:sldChg>
      <pc:sldChg chg="delSp mod modNotesTx">
        <pc:chgData name="DOMINGUEZ, Morgane" userId="d29c428e-ee62-4017-a838-521138d5b01c" providerId="ADAL" clId="{0E675F51-27C8-438C-B426-460F2A8380C5}" dt="2025-03-11T07:21:50.875" v="36" actId="478"/>
        <pc:sldMkLst>
          <pc:docMk/>
          <pc:sldMk cId="4257536088" sldId="2147474615"/>
        </pc:sldMkLst>
        <pc:spChg chg="del">
          <ac:chgData name="DOMINGUEZ, Morgane" userId="d29c428e-ee62-4017-a838-521138d5b01c" providerId="ADAL" clId="{0E675F51-27C8-438C-B426-460F2A8380C5}" dt="2025-03-11T07:21:50.875" v="36" actId="478"/>
          <ac:spMkLst>
            <pc:docMk/>
            <pc:sldMk cId="4257536088" sldId="2147474615"/>
            <ac:spMk id="3" creationId="{7AB7A0A7-1EBB-AF8C-B4D0-E0E401693F15}"/>
          </ac:spMkLst>
        </pc:spChg>
      </pc:sldChg>
      <pc:sldChg chg="delSp mod modNotesTx">
        <pc:chgData name="DOMINGUEZ, Morgane" userId="d29c428e-ee62-4017-a838-521138d5b01c" providerId="ADAL" clId="{0E675F51-27C8-438C-B426-460F2A8380C5}" dt="2025-03-11T07:22:14.313" v="43" actId="478"/>
        <pc:sldMkLst>
          <pc:docMk/>
          <pc:sldMk cId="2849894684" sldId="2147474616"/>
        </pc:sldMkLst>
        <pc:spChg chg="del">
          <ac:chgData name="DOMINGUEZ, Morgane" userId="d29c428e-ee62-4017-a838-521138d5b01c" providerId="ADAL" clId="{0E675F51-27C8-438C-B426-460F2A8380C5}" dt="2025-03-11T07:22:14.313" v="43" actId="478"/>
          <ac:spMkLst>
            <pc:docMk/>
            <pc:sldMk cId="2849894684" sldId="2147474616"/>
            <ac:spMk id="3" creationId="{72AAA04D-FA39-91F8-863B-AB53C441E372}"/>
          </ac:spMkLst>
        </pc:spChg>
      </pc:sldChg>
    </pc:docChg>
  </pc:docChgLst>
  <pc:docChgLst>
    <pc:chgData name="DOMINGUEZ, Morgane" userId="d29c428e-ee62-4017-a838-521138d5b01c" providerId="ADAL" clId="{591C3F59-63B2-44FB-994E-F85E8C17E289}"/>
    <pc:docChg chg="undo custSel modSld">
      <pc:chgData name="DOMINGUEZ, Morgane" userId="d29c428e-ee62-4017-a838-521138d5b01c" providerId="ADAL" clId="{591C3F59-63B2-44FB-994E-F85E8C17E289}" dt="2025-05-19T13:34:16.313" v="213"/>
      <pc:docMkLst>
        <pc:docMk/>
      </pc:docMkLst>
      <pc:sldChg chg="delSp mod modTransition delAnim modAnim modNotesTx">
        <pc:chgData name="DOMINGUEZ, Morgane" userId="d29c428e-ee62-4017-a838-521138d5b01c" providerId="ADAL" clId="{591C3F59-63B2-44FB-994E-F85E8C17E289}" dt="2025-05-19T13:33:09.714" v="205"/>
        <pc:sldMkLst>
          <pc:docMk/>
          <pc:sldMk cId="558063434" sldId="794"/>
        </pc:sldMkLst>
        <pc:picChg chg="del">
          <ac:chgData name="DOMINGUEZ, Morgane" userId="d29c428e-ee62-4017-a838-521138d5b01c" providerId="ADAL" clId="{591C3F59-63B2-44FB-994E-F85E8C17E289}" dt="2025-05-19T13:25:12.638" v="55" actId="478"/>
          <ac:picMkLst>
            <pc:docMk/>
            <pc:sldMk cId="558063434" sldId="794"/>
            <ac:picMk id="2" creationId="{75C846C6-ED33-C5F3-22FB-D725D3AFCF5A}"/>
          </ac:picMkLst>
        </pc:picChg>
      </pc:sldChg>
      <pc:sldChg chg="delSp mod modTransition delAnim modNotesTx">
        <pc:chgData name="DOMINGUEZ, Morgane" userId="d29c428e-ee62-4017-a838-521138d5b01c" providerId="ADAL" clId="{591C3F59-63B2-44FB-994E-F85E8C17E289}" dt="2025-05-19T13:31:06.218" v="191" actId="20577"/>
        <pc:sldMkLst>
          <pc:docMk/>
          <pc:sldMk cId="3811128158" sldId="850"/>
        </pc:sldMkLst>
        <pc:spChg chg="del">
          <ac:chgData name="DOMINGUEZ, Morgane" userId="d29c428e-ee62-4017-a838-521138d5b01c" providerId="ADAL" clId="{591C3F59-63B2-44FB-994E-F85E8C17E289}" dt="2025-05-19T13:29:15.820" v="182" actId="478"/>
          <ac:spMkLst>
            <pc:docMk/>
            <pc:sldMk cId="3811128158" sldId="850"/>
            <ac:spMk id="3" creationId="{FDEF3545-5EBB-4820-97F5-7A0810DF8838}"/>
          </ac:spMkLst>
        </pc:spChg>
        <pc:picChg chg="del">
          <ac:chgData name="DOMINGUEZ, Morgane" userId="d29c428e-ee62-4017-a838-521138d5b01c" providerId="ADAL" clId="{591C3F59-63B2-44FB-994E-F85E8C17E289}" dt="2025-05-19T13:24:08.697" v="0" actId="478"/>
          <ac:picMkLst>
            <pc:docMk/>
            <pc:sldMk cId="3811128158" sldId="850"/>
            <ac:picMk id="2" creationId="{7A1E8B2E-207D-6BD3-90F8-206C3EED51EB}"/>
          </ac:picMkLst>
        </pc:picChg>
      </pc:sldChg>
      <pc:sldChg chg="delSp modSp mod modTransition delAnim modNotesTx">
        <pc:chgData name="DOMINGUEZ, Morgane" userId="d29c428e-ee62-4017-a838-521138d5b01c" providerId="ADAL" clId="{591C3F59-63B2-44FB-994E-F85E8C17E289}" dt="2025-05-19T13:31:15.420" v="192"/>
        <pc:sldMkLst>
          <pc:docMk/>
          <pc:sldMk cId="2083123537" sldId="851"/>
        </pc:sldMkLst>
        <pc:spChg chg="del">
          <ac:chgData name="DOMINGUEZ, Morgane" userId="d29c428e-ee62-4017-a838-521138d5b01c" providerId="ADAL" clId="{591C3F59-63B2-44FB-994E-F85E8C17E289}" dt="2025-05-19T13:29:24.300" v="184" actId="478"/>
          <ac:spMkLst>
            <pc:docMk/>
            <pc:sldMk cId="2083123537" sldId="851"/>
            <ac:spMk id="3" creationId="{724CC1C1-3CA9-82C1-333E-4194A3B5ABC1}"/>
          </ac:spMkLst>
        </pc:spChg>
        <pc:picChg chg="del">
          <ac:chgData name="DOMINGUEZ, Morgane" userId="d29c428e-ee62-4017-a838-521138d5b01c" providerId="ADAL" clId="{591C3F59-63B2-44FB-994E-F85E8C17E289}" dt="2025-05-19T13:24:13.458" v="1" actId="478"/>
          <ac:picMkLst>
            <pc:docMk/>
            <pc:sldMk cId="2083123537" sldId="851"/>
            <ac:picMk id="2" creationId="{49F51ADF-91EF-010B-9690-333166FCD422}"/>
          </ac:picMkLst>
        </pc:picChg>
        <pc:picChg chg="mod">
          <ac:chgData name="DOMINGUEZ, Morgane" userId="d29c428e-ee62-4017-a838-521138d5b01c" providerId="ADAL" clId="{591C3F59-63B2-44FB-994E-F85E8C17E289}" dt="2025-05-19T13:29:26.426" v="185" actId="1076"/>
          <ac:picMkLst>
            <pc:docMk/>
            <pc:sldMk cId="2083123537" sldId="851"/>
            <ac:picMk id="5" creationId="{05C31B1C-4766-042D-3F39-A2933726354D}"/>
          </ac:picMkLst>
        </pc:picChg>
      </pc:sldChg>
      <pc:sldChg chg="delSp mod modTransition delAnim modAnim modNotesTx">
        <pc:chgData name="DOMINGUEZ, Morgane" userId="d29c428e-ee62-4017-a838-521138d5b01c" providerId="ADAL" clId="{591C3F59-63B2-44FB-994E-F85E8C17E289}" dt="2025-05-19T13:31:22.780" v="193"/>
        <pc:sldMkLst>
          <pc:docMk/>
          <pc:sldMk cId="0" sldId="854"/>
        </pc:sldMkLst>
        <pc:picChg chg="del">
          <ac:chgData name="DOMINGUEZ, Morgane" userId="d29c428e-ee62-4017-a838-521138d5b01c" providerId="ADAL" clId="{591C3F59-63B2-44FB-994E-F85E8C17E289}" dt="2025-05-19T13:24:16.801" v="2" actId="478"/>
          <ac:picMkLst>
            <pc:docMk/>
            <pc:sldMk cId="0" sldId="854"/>
            <ac:picMk id="2" creationId="{BEF92A91-F5F7-1785-3CAC-205BC408089E}"/>
          </ac:picMkLst>
        </pc:picChg>
      </pc:sldChg>
      <pc:sldChg chg="addSp delSp mod modTransition delAnim modNotesTx">
        <pc:chgData name="DOMINGUEZ, Morgane" userId="d29c428e-ee62-4017-a838-521138d5b01c" providerId="ADAL" clId="{591C3F59-63B2-44FB-994E-F85E8C17E289}" dt="2025-05-19T13:31:31.034" v="194"/>
        <pc:sldMkLst>
          <pc:docMk/>
          <pc:sldMk cId="1363486647" sldId="2147474593"/>
        </pc:sldMkLst>
        <pc:spChg chg="del">
          <ac:chgData name="DOMINGUEZ, Morgane" userId="d29c428e-ee62-4017-a838-521138d5b01c" providerId="ADAL" clId="{591C3F59-63B2-44FB-994E-F85E8C17E289}" dt="2025-05-19T13:29:37.609" v="188" actId="478"/>
          <ac:spMkLst>
            <pc:docMk/>
            <pc:sldMk cId="1363486647" sldId="2147474593"/>
            <ac:spMk id="3" creationId="{BFDF8E88-C70D-D8EF-9045-947D6215C8CE}"/>
          </ac:spMkLst>
        </pc:spChg>
        <pc:picChg chg="del">
          <ac:chgData name="DOMINGUEZ, Morgane" userId="d29c428e-ee62-4017-a838-521138d5b01c" providerId="ADAL" clId="{591C3F59-63B2-44FB-994E-F85E8C17E289}" dt="2025-05-19T13:24:21.358" v="7" actId="478"/>
          <ac:picMkLst>
            <pc:docMk/>
            <pc:sldMk cId="1363486647" sldId="2147474593"/>
            <ac:picMk id="2" creationId="{BED6CA84-49BB-FAB6-3DA4-EFBD5BDB151C}"/>
          </ac:picMkLst>
        </pc:picChg>
        <pc:picChg chg="add del">
          <ac:chgData name="DOMINGUEZ, Morgane" userId="d29c428e-ee62-4017-a838-521138d5b01c" providerId="ADAL" clId="{591C3F59-63B2-44FB-994E-F85E8C17E289}" dt="2025-05-19T13:29:34.840" v="187" actId="478"/>
          <ac:picMkLst>
            <pc:docMk/>
            <pc:sldMk cId="1363486647" sldId="2147474593"/>
            <ac:picMk id="5" creationId="{0D73F9BE-CE00-26A9-80DE-64B89E34984C}"/>
          </ac:picMkLst>
        </pc:picChg>
      </pc:sldChg>
      <pc:sldChg chg="delSp mod modTransition delAnim modAnim modNotesTx">
        <pc:chgData name="DOMINGUEZ, Morgane" userId="d29c428e-ee62-4017-a838-521138d5b01c" providerId="ADAL" clId="{591C3F59-63B2-44FB-994E-F85E8C17E289}" dt="2025-05-19T13:31:40.500" v="195"/>
        <pc:sldMkLst>
          <pc:docMk/>
          <pc:sldMk cId="1002577428" sldId="2147474594"/>
        </pc:sldMkLst>
        <pc:picChg chg="del">
          <ac:chgData name="DOMINGUEZ, Morgane" userId="d29c428e-ee62-4017-a838-521138d5b01c" providerId="ADAL" clId="{591C3F59-63B2-44FB-994E-F85E8C17E289}" dt="2025-05-19T13:24:24.421" v="8" actId="478"/>
          <ac:picMkLst>
            <pc:docMk/>
            <pc:sldMk cId="1002577428" sldId="2147474594"/>
            <ac:picMk id="2" creationId="{FCBFC079-8B40-C918-97C9-EB1E42EAFA0A}"/>
          </ac:picMkLst>
        </pc:picChg>
      </pc:sldChg>
      <pc:sldChg chg="delSp mod modTransition delAnim modAnim modNotesTx">
        <pc:chgData name="DOMINGUEZ, Morgane" userId="d29c428e-ee62-4017-a838-521138d5b01c" providerId="ADAL" clId="{591C3F59-63B2-44FB-994E-F85E8C17E289}" dt="2025-05-19T13:31:48.459" v="196"/>
        <pc:sldMkLst>
          <pc:docMk/>
          <pc:sldMk cId="1551740517" sldId="2147474595"/>
        </pc:sldMkLst>
        <pc:picChg chg="del">
          <ac:chgData name="DOMINGUEZ, Morgane" userId="d29c428e-ee62-4017-a838-521138d5b01c" providerId="ADAL" clId="{591C3F59-63B2-44FB-994E-F85E8C17E289}" dt="2025-05-19T13:24:29.581" v="14" actId="478"/>
          <ac:picMkLst>
            <pc:docMk/>
            <pc:sldMk cId="1551740517" sldId="2147474595"/>
            <ac:picMk id="7" creationId="{63D4660A-F59F-7BB9-7D8D-3F279920B69C}"/>
          </ac:picMkLst>
        </pc:picChg>
      </pc:sldChg>
      <pc:sldChg chg="delSp mod modTransition delAnim modAnim modNotesTx">
        <pc:chgData name="DOMINGUEZ, Morgane" userId="d29c428e-ee62-4017-a838-521138d5b01c" providerId="ADAL" clId="{591C3F59-63B2-44FB-994E-F85E8C17E289}" dt="2025-05-19T13:31:56.592" v="197"/>
        <pc:sldMkLst>
          <pc:docMk/>
          <pc:sldMk cId="1071011233" sldId="2147474596"/>
        </pc:sldMkLst>
        <pc:picChg chg="del">
          <ac:chgData name="DOMINGUEZ, Morgane" userId="d29c428e-ee62-4017-a838-521138d5b01c" providerId="ADAL" clId="{591C3F59-63B2-44FB-994E-F85E8C17E289}" dt="2025-05-19T13:24:34.799" v="17" actId="478"/>
          <ac:picMkLst>
            <pc:docMk/>
            <pc:sldMk cId="1071011233" sldId="2147474596"/>
            <ac:picMk id="2" creationId="{42FDBE42-4C63-E4CB-A4EB-ACE4C55CB801}"/>
          </ac:picMkLst>
        </pc:picChg>
      </pc:sldChg>
      <pc:sldChg chg="delSp mod modTransition delAnim modAnim modNotesTx">
        <pc:chgData name="DOMINGUEZ, Morgane" userId="d29c428e-ee62-4017-a838-521138d5b01c" providerId="ADAL" clId="{591C3F59-63B2-44FB-994E-F85E8C17E289}" dt="2025-05-19T13:32:16.949" v="199"/>
        <pc:sldMkLst>
          <pc:docMk/>
          <pc:sldMk cId="2326149228" sldId="2147474598"/>
        </pc:sldMkLst>
        <pc:picChg chg="del">
          <ac:chgData name="DOMINGUEZ, Morgane" userId="d29c428e-ee62-4017-a838-521138d5b01c" providerId="ADAL" clId="{591C3F59-63B2-44FB-994E-F85E8C17E289}" dt="2025-05-19T13:24:44.768" v="28" actId="478"/>
          <ac:picMkLst>
            <pc:docMk/>
            <pc:sldMk cId="2326149228" sldId="2147474598"/>
            <ac:picMk id="2" creationId="{BF9A7E8D-C453-E713-7915-9C14DAB0A818}"/>
          </ac:picMkLst>
        </pc:picChg>
      </pc:sldChg>
      <pc:sldChg chg="delSp mod modTransition delAnim modAnim modNotesTx">
        <pc:chgData name="DOMINGUEZ, Morgane" userId="d29c428e-ee62-4017-a838-521138d5b01c" providerId="ADAL" clId="{591C3F59-63B2-44FB-994E-F85E8C17E289}" dt="2025-05-19T13:32:07.125" v="198"/>
        <pc:sldMkLst>
          <pc:docMk/>
          <pc:sldMk cId="500077950" sldId="2147474600"/>
        </pc:sldMkLst>
        <pc:picChg chg="del">
          <ac:chgData name="DOMINGUEZ, Morgane" userId="d29c428e-ee62-4017-a838-521138d5b01c" providerId="ADAL" clId="{591C3F59-63B2-44FB-994E-F85E8C17E289}" dt="2025-05-19T13:24:40.799" v="26" actId="478"/>
          <ac:picMkLst>
            <pc:docMk/>
            <pc:sldMk cId="500077950" sldId="2147474600"/>
            <ac:picMk id="2" creationId="{43A5A2E4-57DB-D93A-1F7D-67D7620A4B75}"/>
          </ac:picMkLst>
        </pc:picChg>
      </pc:sldChg>
      <pc:sldChg chg="delSp mod modTransition delAnim modNotesTx">
        <pc:chgData name="DOMINGUEZ, Morgane" userId="d29c428e-ee62-4017-a838-521138d5b01c" providerId="ADAL" clId="{591C3F59-63B2-44FB-994E-F85E8C17E289}" dt="2025-05-19T13:32:26.970" v="200"/>
        <pc:sldMkLst>
          <pc:docMk/>
          <pc:sldMk cId="1049200696" sldId="2147474601"/>
        </pc:sldMkLst>
        <pc:spChg chg="del">
          <ac:chgData name="DOMINGUEZ, Morgane" userId="d29c428e-ee62-4017-a838-521138d5b01c" providerId="ADAL" clId="{591C3F59-63B2-44FB-994E-F85E8C17E289}" dt="2025-05-19T13:29:49.300" v="189" actId="478"/>
          <ac:spMkLst>
            <pc:docMk/>
            <pc:sldMk cId="1049200696" sldId="2147474601"/>
            <ac:spMk id="3" creationId="{90F0D3B3-A657-D8E6-B4D2-63C77963B8A7}"/>
          </ac:spMkLst>
        </pc:spChg>
        <pc:picChg chg="del">
          <ac:chgData name="DOMINGUEZ, Morgane" userId="d29c428e-ee62-4017-a838-521138d5b01c" providerId="ADAL" clId="{591C3F59-63B2-44FB-994E-F85E8C17E289}" dt="2025-05-19T13:24:50.679" v="32" actId="478"/>
          <ac:picMkLst>
            <pc:docMk/>
            <pc:sldMk cId="1049200696" sldId="2147474601"/>
            <ac:picMk id="2" creationId="{23CE89CD-8C1E-7DD3-D0B2-F21A21A2BB91}"/>
          </ac:picMkLst>
        </pc:picChg>
      </pc:sldChg>
      <pc:sldChg chg="delSp mod modTransition delAnim modAnim modNotesTx">
        <pc:chgData name="DOMINGUEZ, Morgane" userId="d29c428e-ee62-4017-a838-521138d5b01c" providerId="ADAL" clId="{591C3F59-63B2-44FB-994E-F85E8C17E289}" dt="2025-05-19T13:32:34.321" v="201"/>
        <pc:sldMkLst>
          <pc:docMk/>
          <pc:sldMk cId="3320670082" sldId="2147474602"/>
        </pc:sldMkLst>
        <pc:picChg chg="del">
          <ac:chgData name="DOMINGUEZ, Morgane" userId="d29c428e-ee62-4017-a838-521138d5b01c" providerId="ADAL" clId="{591C3F59-63B2-44FB-994E-F85E8C17E289}" dt="2025-05-19T13:24:53.561" v="33" actId="478"/>
          <ac:picMkLst>
            <pc:docMk/>
            <pc:sldMk cId="3320670082" sldId="2147474602"/>
            <ac:picMk id="2" creationId="{7A82167D-BB6D-AEFD-D953-E14158DF5FC0}"/>
          </ac:picMkLst>
        </pc:picChg>
      </pc:sldChg>
      <pc:sldChg chg="delSp mod modTransition delAnim modAnim modNotesTx">
        <pc:chgData name="DOMINGUEZ, Morgane" userId="d29c428e-ee62-4017-a838-521138d5b01c" providerId="ADAL" clId="{591C3F59-63B2-44FB-994E-F85E8C17E289}" dt="2025-05-19T13:32:50.938" v="203"/>
        <pc:sldMkLst>
          <pc:docMk/>
          <pc:sldMk cId="471704158" sldId="2147474603"/>
        </pc:sldMkLst>
        <pc:picChg chg="del">
          <ac:chgData name="DOMINGUEZ, Morgane" userId="d29c428e-ee62-4017-a838-521138d5b01c" providerId="ADAL" clId="{591C3F59-63B2-44FB-994E-F85E8C17E289}" dt="2025-05-19T13:25:04.071" v="46" actId="478"/>
          <ac:picMkLst>
            <pc:docMk/>
            <pc:sldMk cId="471704158" sldId="2147474603"/>
            <ac:picMk id="8" creationId="{39DFE586-561B-D6C3-00A9-3E2C31650619}"/>
          </ac:picMkLst>
        </pc:picChg>
      </pc:sldChg>
      <pc:sldChg chg="delSp mod modTransition delAnim modAnim modNotesTx">
        <pc:chgData name="DOMINGUEZ, Morgane" userId="d29c428e-ee62-4017-a838-521138d5b01c" providerId="ADAL" clId="{591C3F59-63B2-44FB-994E-F85E8C17E289}" dt="2025-05-19T13:33:01.937" v="204"/>
        <pc:sldMkLst>
          <pc:docMk/>
          <pc:sldMk cId="982258312" sldId="2147474604"/>
        </pc:sldMkLst>
        <pc:picChg chg="del">
          <ac:chgData name="DOMINGUEZ, Morgane" userId="d29c428e-ee62-4017-a838-521138d5b01c" providerId="ADAL" clId="{591C3F59-63B2-44FB-994E-F85E8C17E289}" dt="2025-05-19T13:25:07.675" v="47" actId="478"/>
          <ac:picMkLst>
            <pc:docMk/>
            <pc:sldMk cId="982258312" sldId="2147474604"/>
            <ac:picMk id="3" creationId="{379D8B62-5623-6FFA-BA86-FFEE92F1644A}"/>
          </ac:picMkLst>
        </pc:picChg>
      </pc:sldChg>
      <pc:sldChg chg="delSp mod modTransition delAnim modAnim modNotesTx">
        <pc:chgData name="DOMINGUEZ, Morgane" userId="d29c428e-ee62-4017-a838-521138d5b01c" providerId="ADAL" clId="{591C3F59-63B2-44FB-994E-F85E8C17E289}" dt="2025-05-19T13:33:25.782" v="207"/>
        <pc:sldMkLst>
          <pc:docMk/>
          <pc:sldMk cId="2760534912" sldId="2147474607"/>
        </pc:sldMkLst>
        <pc:spChg chg="del">
          <ac:chgData name="DOMINGUEZ, Morgane" userId="d29c428e-ee62-4017-a838-521138d5b01c" providerId="ADAL" clId="{591C3F59-63B2-44FB-994E-F85E8C17E289}" dt="2025-05-19T13:26:43.026" v="99" actId="478"/>
          <ac:spMkLst>
            <pc:docMk/>
            <pc:sldMk cId="2760534912" sldId="2147474607"/>
            <ac:spMk id="7" creationId="{575A65CE-8FE9-0E46-64BA-A50D1B79513F}"/>
          </ac:spMkLst>
        </pc:spChg>
        <pc:spChg chg="del">
          <ac:chgData name="DOMINGUEZ, Morgane" userId="d29c428e-ee62-4017-a838-521138d5b01c" providerId="ADAL" clId="{591C3F59-63B2-44FB-994E-F85E8C17E289}" dt="2025-05-19T13:26:42.459" v="98" actId="478"/>
          <ac:spMkLst>
            <pc:docMk/>
            <pc:sldMk cId="2760534912" sldId="2147474607"/>
            <ac:spMk id="8" creationId="{BA09EF98-1B13-B726-2600-30415437502C}"/>
          </ac:spMkLst>
        </pc:spChg>
        <pc:picChg chg="del">
          <ac:chgData name="DOMINGUEZ, Morgane" userId="d29c428e-ee62-4017-a838-521138d5b01c" providerId="ADAL" clId="{591C3F59-63B2-44FB-994E-F85E8C17E289}" dt="2025-05-19T13:25:21.800" v="66" actId="478"/>
          <ac:picMkLst>
            <pc:docMk/>
            <pc:sldMk cId="2760534912" sldId="2147474607"/>
            <ac:picMk id="6" creationId="{8BD10AF4-275F-5666-9EA2-7B90CB232402}"/>
          </ac:picMkLst>
        </pc:picChg>
      </pc:sldChg>
      <pc:sldChg chg="delSp mod modTransition delAnim modAnim modNotesTx">
        <pc:chgData name="DOMINGUEZ, Morgane" userId="d29c428e-ee62-4017-a838-521138d5b01c" providerId="ADAL" clId="{591C3F59-63B2-44FB-994E-F85E8C17E289}" dt="2025-05-19T13:32:42.276" v="202"/>
        <pc:sldMkLst>
          <pc:docMk/>
          <pc:sldMk cId="3428539169" sldId="2147474608"/>
        </pc:sldMkLst>
        <pc:picChg chg="del">
          <ac:chgData name="DOMINGUEZ, Morgane" userId="d29c428e-ee62-4017-a838-521138d5b01c" providerId="ADAL" clId="{591C3F59-63B2-44FB-994E-F85E8C17E289}" dt="2025-05-19T13:24:57.743" v="36" actId="478"/>
          <ac:picMkLst>
            <pc:docMk/>
            <pc:sldMk cId="3428539169" sldId="2147474608"/>
            <ac:picMk id="2" creationId="{C9B4A6B5-552A-FAB4-3653-25FA83E52144}"/>
          </ac:picMkLst>
        </pc:picChg>
      </pc:sldChg>
      <pc:sldChg chg="delSp mod modTransition delAnim modNotesTx">
        <pc:chgData name="DOMINGUEZ, Morgane" userId="d29c428e-ee62-4017-a838-521138d5b01c" providerId="ADAL" clId="{591C3F59-63B2-44FB-994E-F85E8C17E289}" dt="2025-05-19T13:33:33.430" v="208"/>
        <pc:sldMkLst>
          <pc:docMk/>
          <pc:sldMk cId="2157614585" sldId="2147474610"/>
        </pc:sldMkLst>
        <pc:picChg chg="del">
          <ac:chgData name="DOMINGUEZ, Morgane" userId="d29c428e-ee62-4017-a838-521138d5b01c" providerId="ADAL" clId="{591C3F59-63B2-44FB-994E-F85E8C17E289}" dt="2025-05-19T13:25:26.333" v="70" actId="478"/>
          <ac:picMkLst>
            <pc:docMk/>
            <pc:sldMk cId="2157614585" sldId="2147474610"/>
            <ac:picMk id="2" creationId="{1111F8D1-BA8C-528A-5E7F-430B32C51165}"/>
          </ac:picMkLst>
        </pc:picChg>
      </pc:sldChg>
      <pc:sldChg chg="delSp modSp mod modTransition delAnim modAnim modNotesTx">
        <pc:chgData name="DOMINGUEZ, Morgane" userId="d29c428e-ee62-4017-a838-521138d5b01c" providerId="ADAL" clId="{591C3F59-63B2-44FB-994E-F85E8C17E289}" dt="2025-05-19T13:33:45.573" v="209"/>
        <pc:sldMkLst>
          <pc:docMk/>
          <pc:sldMk cId="1163143416" sldId="2147474611"/>
        </pc:sldMkLst>
        <pc:spChg chg="del mod">
          <ac:chgData name="DOMINGUEZ, Morgane" userId="d29c428e-ee62-4017-a838-521138d5b01c" providerId="ADAL" clId="{591C3F59-63B2-44FB-994E-F85E8C17E289}" dt="2025-05-19T13:26:52.489" v="104" actId="478"/>
          <ac:spMkLst>
            <pc:docMk/>
            <pc:sldMk cId="1163143416" sldId="2147474611"/>
            <ac:spMk id="8" creationId="{D9223375-3B8E-54AA-67C4-EAE436F8EA12}"/>
          </ac:spMkLst>
        </pc:spChg>
        <pc:spChg chg="del">
          <ac:chgData name="DOMINGUEZ, Morgane" userId="d29c428e-ee62-4017-a838-521138d5b01c" providerId="ADAL" clId="{591C3F59-63B2-44FB-994E-F85E8C17E289}" dt="2025-05-19T13:26:51.925" v="103" actId="478"/>
          <ac:spMkLst>
            <pc:docMk/>
            <pc:sldMk cId="1163143416" sldId="2147474611"/>
            <ac:spMk id="9" creationId="{EC327A53-FCA3-514B-2F9E-4E05EF958BA4}"/>
          </ac:spMkLst>
        </pc:spChg>
        <pc:picChg chg="del">
          <ac:chgData name="DOMINGUEZ, Morgane" userId="d29c428e-ee62-4017-a838-521138d5b01c" providerId="ADAL" clId="{591C3F59-63B2-44FB-994E-F85E8C17E289}" dt="2025-05-19T13:25:28.974" v="71" actId="478"/>
          <ac:picMkLst>
            <pc:docMk/>
            <pc:sldMk cId="1163143416" sldId="2147474611"/>
            <ac:picMk id="7" creationId="{407BE0FD-F534-02FA-908F-F5CBDF3A37A0}"/>
          </ac:picMkLst>
        </pc:picChg>
      </pc:sldChg>
      <pc:sldChg chg="delSp mod modTransition delAnim modNotesTx">
        <pc:chgData name="DOMINGUEZ, Morgane" userId="d29c428e-ee62-4017-a838-521138d5b01c" providerId="ADAL" clId="{591C3F59-63B2-44FB-994E-F85E8C17E289}" dt="2025-05-19T13:33:54.388" v="210"/>
        <pc:sldMkLst>
          <pc:docMk/>
          <pc:sldMk cId="4230200921" sldId="2147474612"/>
        </pc:sldMkLst>
        <pc:picChg chg="del">
          <ac:chgData name="DOMINGUEZ, Morgane" userId="d29c428e-ee62-4017-a838-521138d5b01c" providerId="ADAL" clId="{591C3F59-63B2-44FB-994E-F85E8C17E289}" dt="2025-05-19T13:25:32.957" v="75" actId="478"/>
          <ac:picMkLst>
            <pc:docMk/>
            <pc:sldMk cId="4230200921" sldId="2147474612"/>
            <ac:picMk id="2" creationId="{7A8487CB-FEA9-A471-28C6-577FD5A979EE}"/>
          </ac:picMkLst>
        </pc:picChg>
      </pc:sldChg>
      <pc:sldChg chg="delSp mod modTransition delAnim modAnim modNotesTx">
        <pc:chgData name="DOMINGUEZ, Morgane" userId="d29c428e-ee62-4017-a838-521138d5b01c" providerId="ADAL" clId="{591C3F59-63B2-44FB-994E-F85E8C17E289}" dt="2025-05-19T13:34:02.214" v="211"/>
        <pc:sldMkLst>
          <pc:docMk/>
          <pc:sldMk cId="3750282615" sldId="2147474613"/>
        </pc:sldMkLst>
        <pc:spChg chg="del">
          <ac:chgData name="DOMINGUEZ, Morgane" userId="d29c428e-ee62-4017-a838-521138d5b01c" providerId="ADAL" clId="{591C3F59-63B2-44FB-994E-F85E8C17E289}" dt="2025-05-19T13:27:00.814" v="108" actId="478"/>
          <ac:spMkLst>
            <pc:docMk/>
            <pc:sldMk cId="3750282615" sldId="2147474613"/>
            <ac:spMk id="8" creationId="{14F72777-88CC-DB35-3152-9DF8B5301071}"/>
          </ac:spMkLst>
        </pc:spChg>
        <pc:spChg chg="del">
          <ac:chgData name="DOMINGUEZ, Morgane" userId="d29c428e-ee62-4017-a838-521138d5b01c" providerId="ADAL" clId="{591C3F59-63B2-44FB-994E-F85E8C17E289}" dt="2025-05-19T13:27:00.255" v="107" actId="478"/>
          <ac:spMkLst>
            <pc:docMk/>
            <pc:sldMk cId="3750282615" sldId="2147474613"/>
            <ac:spMk id="9" creationId="{66AE8BE6-66AD-C42E-CA4A-15C9BEC58161}"/>
          </ac:spMkLst>
        </pc:spChg>
        <pc:picChg chg="del">
          <ac:chgData name="DOMINGUEZ, Morgane" userId="d29c428e-ee62-4017-a838-521138d5b01c" providerId="ADAL" clId="{591C3F59-63B2-44FB-994E-F85E8C17E289}" dt="2025-05-19T13:25:35.120" v="76" actId="478"/>
          <ac:picMkLst>
            <pc:docMk/>
            <pc:sldMk cId="3750282615" sldId="2147474613"/>
            <ac:picMk id="7" creationId="{D12A574F-89CF-F4AD-9368-D76AEC97BC11}"/>
          </ac:picMkLst>
        </pc:picChg>
      </pc:sldChg>
      <pc:sldChg chg="delSp mod modTransition delAnim modNotesTx">
        <pc:chgData name="DOMINGUEZ, Morgane" userId="d29c428e-ee62-4017-a838-521138d5b01c" providerId="ADAL" clId="{591C3F59-63B2-44FB-994E-F85E8C17E289}" dt="2025-05-19T13:34:09.802" v="212"/>
        <pc:sldMkLst>
          <pc:docMk/>
          <pc:sldMk cId="121190327" sldId="2147474614"/>
        </pc:sldMkLst>
        <pc:picChg chg="del">
          <ac:chgData name="DOMINGUEZ, Morgane" userId="d29c428e-ee62-4017-a838-521138d5b01c" providerId="ADAL" clId="{591C3F59-63B2-44FB-994E-F85E8C17E289}" dt="2025-05-19T13:25:38.986" v="80" actId="478"/>
          <ac:picMkLst>
            <pc:docMk/>
            <pc:sldMk cId="121190327" sldId="2147474614"/>
            <ac:picMk id="3" creationId="{5B48A778-B341-27C6-7691-EEBE54FDF9A2}"/>
          </ac:picMkLst>
        </pc:picChg>
      </pc:sldChg>
      <pc:sldChg chg="delSp mod modTransition delAnim modNotesTx">
        <pc:chgData name="DOMINGUEZ, Morgane" userId="d29c428e-ee62-4017-a838-521138d5b01c" providerId="ADAL" clId="{591C3F59-63B2-44FB-994E-F85E8C17E289}" dt="2025-05-19T13:33:16.941" v="206"/>
        <pc:sldMkLst>
          <pc:docMk/>
          <pc:sldMk cId="4257536088" sldId="2147474615"/>
        </pc:sldMkLst>
        <pc:picChg chg="del">
          <ac:chgData name="DOMINGUEZ, Morgane" userId="d29c428e-ee62-4017-a838-521138d5b01c" providerId="ADAL" clId="{591C3F59-63B2-44FB-994E-F85E8C17E289}" dt="2025-05-19T13:25:18.880" v="65" actId="478"/>
          <ac:picMkLst>
            <pc:docMk/>
            <pc:sldMk cId="4257536088" sldId="2147474615"/>
            <ac:picMk id="2" creationId="{AB8C5E44-C28B-230A-BFCA-7143C17329F0}"/>
          </ac:picMkLst>
        </pc:picChg>
      </pc:sldChg>
      <pc:sldChg chg="delSp mod modTransition delAnim modNotesTx">
        <pc:chgData name="DOMINGUEZ, Morgane" userId="d29c428e-ee62-4017-a838-521138d5b01c" providerId="ADAL" clId="{591C3F59-63B2-44FB-994E-F85E8C17E289}" dt="2025-05-19T13:34:16.313" v="213"/>
        <pc:sldMkLst>
          <pc:docMk/>
          <pc:sldMk cId="2849894684" sldId="2147474616"/>
        </pc:sldMkLst>
        <pc:picChg chg="del">
          <ac:chgData name="DOMINGUEZ, Morgane" userId="d29c428e-ee62-4017-a838-521138d5b01c" providerId="ADAL" clId="{591C3F59-63B2-44FB-994E-F85E8C17E289}" dt="2025-05-19T13:25:41.881" v="81" actId="478"/>
          <ac:picMkLst>
            <pc:docMk/>
            <pc:sldMk cId="2849894684" sldId="2147474616"/>
            <ac:picMk id="3" creationId="{E055AD48-8FFA-CE33-7983-19443308678F}"/>
          </ac:picMkLst>
        </pc:picChg>
      </pc:sldChg>
    </pc:docChg>
  </pc:docChgLst>
  <pc:docChgLst>
    <pc:chgData name="DOMINGUEZ, Morgane" userId="d29c428e-ee62-4017-a838-521138d5b01c" providerId="ADAL" clId="{4D8AFAF9-58FA-41BA-A3D7-F89319CAD350}"/>
    <pc:docChg chg="custSel modSld">
      <pc:chgData name="DOMINGUEZ, Morgane" userId="d29c428e-ee62-4017-a838-521138d5b01c" providerId="ADAL" clId="{4D8AFAF9-58FA-41BA-A3D7-F89319CAD350}" dt="2025-02-19T10:28:38.818" v="232" actId="14100"/>
      <pc:docMkLst>
        <pc:docMk/>
      </pc:docMkLst>
      <pc:sldChg chg="delSp modSp mod modTransition delAnim modAnim modNotesTx">
        <pc:chgData name="DOMINGUEZ, Morgane" userId="d29c428e-ee62-4017-a838-521138d5b01c" providerId="ADAL" clId="{4D8AFAF9-58FA-41BA-A3D7-F89319CAD350}" dt="2025-02-16T17:58:21.414" v="206" actId="1076"/>
        <pc:sldMkLst>
          <pc:docMk/>
          <pc:sldMk cId="558063434" sldId="794"/>
        </pc:sldMkLst>
        <pc:spChg chg="mod">
          <ac:chgData name="DOMINGUEZ, Morgane" userId="d29c428e-ee62-4017-a838-521138d5b01c" providerId="ADAL" clId="{4D8AFAF9-58FA-41BA-A3D7-F89319CAD350}" dt="2025-02-16T17:58:21.414" v="206" actId="1076"/>
          <ac:spMkLst>
            <pc:docMk/>
            <pc:sldMk cId="558063434" sldId="794"/>
            <ac:spMk id="2" creationId="{9FFE25E3-B38E-59FE-72FE-853A14908EE0}"/>
          </ac:spMkLst>
        </pc:spChg>
        <pc:picChg chg="del">
          <ac:chgData name="DOMINGUEZ, Morgane" userId="d29c428e-ee62-4017-a838-521138d5b01c" providerId="ADAL" clId="{4D8AFAF9-58FA-41BA-A3D7-F89319CAD350}" dt="2025-02-16T17:46:41.469" v="52" actId="478"/>
          <ac:picMkLst>
            <pc:docMk/>
            <pc:sldMk cId="558063434" sldId="794"/>
            <ac:picMk id="3" creationId="{111B3AA8-0D08-C1AC-F58E-2FDA2910434B}"/>
          </ac:picMkLst>
        </pc:picChg>
      </pc:sldChg>
      <pc:sldChg chg="delSp modSp mod modTransition delAnim modNotesTx">
        <pc:chgData name="DOMINGUEZ, Morgane" userId="d29c428e-ee62-4017-a838-521138d5b01c" providerId="ADAL" clId="{4D8AFAF9-58FA-41BA-A3D7-F89319CAD350}" dt="2025-02-19T10:28:38.818" v="232" actId="14100"/>
        <pc:sldMkLst>
          <pc:docMk/>
          <pc:sldMk cId="3811128158" sldId="850"/>
        </pc:sldMkLst>
        <pc:spChg chg="del">
          <ac:chgData name="DOMINGUEZ, Morgane" userId="d29c428e-ee62-4017-a838-521138d5b01c" providerId="ADAL" clId="{4D8AFAF9-58FA-41BA-A3D7-F89319CAD350}" dt="2025-02-16T17:56:39.877" v="191" actId="478"/>
          <ac:spMkLst>
            <pc:docMk/>
            <pc:sldMk cId="3811128158" sldId="850"/>
            <ac:spMk id="3" creationId="{2A838720-77BF-9F09-616A-2869A15B9B7A}"/>
          </ac:spMkLst>
        </pc:spChg>
        <pc:picChg chg="del">
          <ac:chgData name="DOMINGUEZ, Morgane" userId="d29c428e-ee62-4017-a838-521138d5b01c" providerId="ADAL" clId="{4D8AFAF9-58FA-41BA-A3D7-F89319CAD350}" dt="2025-02-16T17:45:49.042" v="0" actId="478"/>
          <ac:picMkLst>
            <pc:docMk/>
            <pc:sldMk cId="3811128158" sldId="850"/>
            <ac:picMk id="2" creationId="{F24284F5-423A-EE14-5C19-B2B54E349811}"/>
          </ac:picMkLst>
        </pc:picChg>
        <pc:picChg chg="mod">
          <ac:chgData name="DOMINGUEZ, Morgane" userId="d29c428e-ee62-4017-a838-521138d5b01c" providerId="ADAL" clId="{4D8AFAF9-58FA-41BA-A3D7-F89319CAD350}" dt="2025-02-19T10:28:38.818" v="232" actId="14100"/>
          <ac:picMkLst>
            <pc:docMk/>
            <pc:sldMk cId="3811128158" sldId="850"/>
            <ac:picMk id="6" creationId="{AB727612-14F4-78D0-70D2-89EA5E45693C}"/>
          </ac:picMkLst>
        </pc:picChg>
      </pc:sldChg>
      <pc:sldChg chg="delSp mod modTransition delAnim modNotesTx">
        <pc:chgData name="DOMINGUEZ, Morgane" userId="d29c428e-ee62-4017-a838-521138d5b01c" providerId="ADAL" clId="{4D8AFAF9-58FA-41BA-A3D7-F89319CAD350}" dt="2025-02-16T17:56:44.330" v="192" actId="478"/>
        <pc:sldMkLst>
          <pc:docMk/>
          <pc:sldMk cId="2083123537" sldId="851"/>
        </pc:sldMkLst>
        <pc:spChg chg="del">
          <ac:chgData name="DOMINGUEZ, Morgane" userId="d29c428e-ee62-4017-a838-521138d5b01c" providerId="ADAL" clId="{4D8AFAF9-58FA-41BA-A3D7-F89319CAD350}" dt="2025-02-16T17:56:44.330" v="192" actId="478"/>
          <ac:spMkLst>
            <pc:docMk/>
            <pc:sldMk cId="2083123537" sldId="851"/>
            <ac:spMk id="2" creationId="{B16FE8B3-21DB-0D84-D58E-C0E17C9B32EA}"/>
          </ac:spMkLst>
        </pc:spChg>
        <pc:picChg chg="del">
          <ac:chgData name="DOMINGUEZ, Morgane" userId="d29c428e-ee62-4017-a838-521138d5b01c" providerId="ADAL" clId="{4D8AFAF9-58FA-41BA-A3D7-F89319CAD350}" dt="2025-02-16T17:45:51.896" v="1" actId="478"/>
          <ac:picMkLst>
            <pc:docMk/>
            <pc:sldMk cId="2083123537" sldId="851"/>
            <ac:picMk id="5" creationId="{705494DA-CB98-FCC8-23D1-0F85632BD569}"/>
          </ac:picMkLst>
        </pc:picChg>
      </pc:sldChg>
      <pc:sldChg chg="delSp modSp mod modTransition delAnim modAnim modNotesTx">
        <pc:chgData name="DOMINGUEZ, Morgane" userId="d29c428e-ee62-4017-a838-521138d5b01c" providerId="ADAL" clId="{4D8AFAF9-58FA-41BA-A3D7-F89319CAD350}" dt="2025-02-16T17:56:53.048" v="193" actId="255"/>
        <pc:sldMkLst>
          <pc:docMk/>
          <pc:sldMk cId="0" sldId="854"/>
        </pc:sldMkLst>
        <pc:spChg chg="mod">
          <ac:chgData name="DOMINGUEZ, Morgane" userId="d29c428e-ee62-4017-a838-521138d5b01c" providerId="ADAL" clId="{4D8AFAF9-58FA-41BA-A3D7-F89319CAD350}" dt="2025-02-16T17:56:53.048" v="193" actId="255"/>
          <ac:spMkLst>
            <pc:docMk/>
            <pc:sldMk cId="0" sldId="854"/>
            <ac:spMk id="9" creationId="{70A48E52-0B1C-6EDC-4754-A3CC371FA615}"/>
          </ac:spMkLst>
        </pc:spChg>
        <pc:picChg chg="del">
          <ac:chgData name="DOMINGUEZ, Morgane" userId="d29c428e-ee62-4017-a838-521138d5b01c" providerId="ADAL" clId="{4D8AFAF9-58FA-41BA-A3D7-F89319CAD350}" dt="2025-02-16T17:45:54.456" v="2" actId="478"/>
          <ac:picMkLst>
            <pc:docMk/>
            <pc:sldMk cId="0" sldId="854"/>
            <ac:picMk id="2" creationId="{06891755-E434-A3E0-FA36-D733C9666949}"/>
          </ac:picMkLst>
        </pc:picChg>
      </pc:sldChg>
      <pc:sldChg chg="delSp mod modTransition delAnim modNotesTx">
        <pc:chgData name="DOMINGUEZ, Morgane" userId="d29c428e-ee62-4017-a838-521138d5b01c" providerId="ADAL" clId="{4D8AFAF9-58FA-41BA-A3D7-F89319CAD350}" dt="2025-02-16T17:57:09.392" v="194" actId="478"/>
        <pc:sldMkLst>
          <pc:docMk/>
          <pc:sldMk cId="1363486647" sldId="2147474593"/>
        </pc:sldMkLst>
        <pc:spChg chg="del">
          <ac:chgData name="DOMINGUEZ, Morgane" userId="d29c428e-ee62-4017-a838-521138d5b01c" providerId="ADAL" clId="{4D8AFAF9-58FA-41BA-A3D7-F89319CAD350}" dt="2025-02-16T17:57:09.392" v="194" actId="478"/>
          <ac:spMkLst>
            <pc:docMk/>
            <pc:sldMk cId="1363486647" sldId="2147474593"/>
            <ac:spMk id="2" creationId="{9BAD464C-5EA9-CF50-5152-BE029F949F51}"/>
          </ac:spMkLst>
        </pc:spChg>
        <pc:picChg chg="del">
          <ac:chgData name="DOMINGUEZ, Morgane" userId="d29c428e-ee62-4017-a838-521138d5b01c" providerId="ADAL" clId="{4D8AFAF9-58FA-41BA-A3D7-F89319CAD350}" dt="2025-02-16T17:45:58.382" v="7" actId="478"/>
          <ac:picMkLst>
            <pc:docMk/>
            <pc:sldMk cId="1363486647" sldId="2147474593"/>
            <ac:picMk id="6" creationId="{AE144D94-38DE-B513-8ADF-5E698BC2E94B}"/>
          </ac:picMkLst>
        </pc:picChg>
      </pc:sldChg>
      <pc:sldChg chg="delSp modSp mod modTransition delAnim modAnim modNotesTx">
        <pc:chgData name="DOMINGUEZ, Morgane" userId="d29c428e-ee62-4017-a838-521138d5b01c" providerId="ADAL" clId="{4D8AFAF9-58FA-41BA-A3D7-F89319CAD350}" dt="2025-02-16T17:57:17.125" v="195" actId="255"/>
        <pc:sldMkLst>
          <pc:docMk/>
          <pc:sldMk cId="1002577428" sldId="2147474594"/>
        </pc:sldMkLst>
        <pc:spChg chg="mod">
          <ac:chgData name="DOMINGUEZ, Morgane" userId="d29c428e-ee62-4017-a838-521138d5b01c" providerId="ADAL" clId="{4D8AFAF9-58FA-41BA-A3D7-F89319CAD350}" dt="2025-02-16T17:57:17.125" v="195" actId="255"/>
          <ac:spMkLst>
            <pc:docMk/>
            <pc:sldMk cId="1002577428" sldId="2147474594"/>
            <ac:spMk id="7" creationId="{BF4F6C06-A94D-85E2-E3F5-F5030C77C6EA}"/>
          </ac:spMkLst>
        </pc:spChg>
        <pc:picChg chg="del">
          <ac:chgData name="DOMINGUEZ, Morgane" userId="d29c428e-ee62-4017-a838-521138d5b01c" providerId="ADAL" clId="{4D8AFAF9-58FA-41BA-A3D7-F89319CAD350}" dt="2025-02-16T17:46:00.587" v="8" actId="478"/>
          <ac:picMkLst>
            <pc:docMk/>
            <pc:sldMk cId="1002577428" sldId="2147474594"/>
            <ac:picMk id="2" creationId="{F85A6D18-13D9-6E26-107C-5E3F27D2FF7D}"/>
          </ac:picMkLst>
        </pc:picChg>
      </pc:sldChg>
      <pc:sldChg chg="delSp modSp mod modTransition delAnim modAnim modNotesTx">
        <pc:chgData name="DOMINGUEZ, Morgane" userId="d29c428e-ee62-4017-a838-521138d5b01c" providerId="ADAL" clId="{4D8AFAF9-58FA-41BA-A3D7-F89319CAD350}" dt="2025-02-16T17:57:23.390" v="196" actId="255"/>
        <pc:sldMkLst>
          <pc:docMk/>
          <pc:sldMk cId="1551740517" sldId="2147474595"/>
        </pc:sldMkLst>
        <pc:spChg chg="mod">
          <ac:chgData name="DOMINGUEZ, Morgane" userId="d29c428e-ee62-4017-a838-521138d5b01c" providerId="ADAL" clId="{4D8AFAF9-58FA-41BA-A3D7-F89319CAD350}" dt="2025-02-16T17:57:23.390" v="196" actId="255"/>
          <ac:spMkLst>
            <pc:docMk/>
            <pc:sldMk cId="1551740517" sldId="2147474595"/>
            <ac:spMk id="7" creationId="{F5A2B246-1ED7-9C75-0DC7-BB7EB8A4EA78}"/>
          </ac:spMkLst>
        </pc:spChg>
        <pc:picChg chg="del">
          <ac:chgData name="DOMINGUEZ, Morgane" userId="d29c428e-ee62-4017-a838-521138d5b01c" providerId="ADAL" clId="{4D8AFAF9-58FA-41BA-A3D7-F89319CAD350}" dt="2025-02-16T17:46:03.924" v="12" actId="478"/>
          <ac:picMkLst>
            <pc:docMk/>
            <pc:sldMk cId="1551740517" sldId="2147474595"/>
            <ac:picMk id="2" creationId="{0C7417DB-3A1B-B216-F3B1-C2C0261B97D0}"/>
          </ac:picMkLst>
        </pc:picChg>
      </pc:sldChg>
      <pc:sldChg chg="delSp modSp mod modTransition delAnim modAnim modNotesTx">
        <pc:chgData name="DOMINGUEZ, Morgane" userId="d29c428e-ee62-4017-a838-521138d5b01c" providerId="ADAL" clId="{4D8AFAF9-58FA-41BA-A3D7-F89319CAD350}" dt="2025-02-16T17:57:28.593" v="197" actId="255"/>
        <pc:sldMkLst>
          <pc:docMk/>
          <pc:sldMk cId="1071011233" sldId="2147474596"/>
        </pc:sldMkLst>
        <pc:spChg chg="mod">
          <ac:chgData name="DOMINGUEZ, Morgane" userId="d29c428e-ee62-4017-a838-521138d5b01c" providerId="ADAL" clId="{4D8AFAF9-58FA-41BA-A3D7-F89319CAD350}" dt="2025-02-16T17:57:28.593" v="197" actId="255"/>
          <ac:spMkLst>
            <pc:docMk/>
            <pc:sldMk cId="1071011233" sldId="2147474596"/>
            <ac:spMk id="2" creationId="{7075FB74-D842-7B85-35BA-352B51406120}"/>
          </ac:spMkLst>
        </pc:spChg>
        <pc:picChg chg="del">
          <ac:chgData name="DOMINGUEZ, Morgane" userId="d29c428e-ee62-4017-a838-521138d5b01c" providerId="ADAL" clId="{4D8AFAF9-58FA-41BA-A3D7-F89319CAD350}" dt="2025-02-16T17:46:07.281" v="15" actId="478"/>
          <ac:picMkLst>
            <pc:docMk/>
            <pc:sldMk cId="1071011233" sldId="2147474596"/>
            <ac:picMk id="4" creationId="{D3620872-28B9-3D27-F8B5-89D19B389615}"/>
          </ac:picMkLst>
        </pc:picChg>
      </pc:sldChg>
      <pc:sldChg chg="delSp modSp mod modTransition delAnim modAnim modNotesTx">
        <pc:chgData name="DOMINGUEZ, Morgane" userId="d29c428e-ee62-4017-a838-521138d5b01c" providerId="ADAL" clId="{4D8AFAF9-58FA-41BA-A3D7-F89319CAD350}" dt="2025-02-16T17:57:40.295" v="198" actId="255"/>
        <pc:sldMkLst>
          <pc:docMk/>
          <pc:sldMk cId="2326149228" sldId="2147474598"/>
        </pc:sldMkLst>
        <pc:spChg chg="mod">
          <ac:chgData name="DOMINGUEZ, Morgane" userId="d29c428e-ee62-4017-a838-521138d5b01c" providerId="ADAL" clId="{4D8AFAF9-58FA-41BA-A3D7-F89319CAD350}" dt="2025-02-16T17:57:40.295" v="198" actId="255"/>
          <ac:spMkLst>
            <pc:docMk/>
            <pc:sldMk cId="2326149228" sldId="2147474598"/>
            <ac:spMk id="2" creationId="{6E4134AB-F039-2110-1FC9-3FC3403C65FC}"/>
          </ac:spMkLst>
        </pc:spChg>
        <pc:picChg chg="del">
          <ac:chgData name="DOMINGUEZ, Morgane" userId="d29c428e-ee62-4017-a838-521138d5b01c" providerId="ADAL" clId="{4D8AFAF9-58FA-41BA-A3D7-F89319CAD350}" dt="2025-02-16T17:46:19.973" v="26" actId="478"/>
          <ac:picMkLst>
            <pc:docMk/>
            <pc:sldMk cId="2326149228" sldId="2147474598"/>
            <ac:picMk id="4" creationId="{639A2F6A-6E61-572B-BB99-B757FE605780}"/>
          </ac:picMkLst>
        </pc:picChg>
      </pc:sldChg>
      <pc:sldChg chg="delSp modSp mod modTransition delAnim modAnim modNotesTx">
        <pc:chgData name="DOMINGUEZ, Morgane" userId="d29c428e-ee62-4017-a838-521138d5b01c" providerId="ADAL" clId="{4D8AFAF9-58FA-41BA-A3D7-F89319CAD350}" dt="2025-02-16T18:00:05.044" v="231" actId="255"/>
        <pc:sldMkLst>
          <pc:docMk/>
          <pc:sldMk cId="500077950" sldId="2147474600"/>
        </pc:sldMkLst>
        <pc:spChg chg="mod">
          <ac:chgData name="DOMINGUEZ, Morgane" userId="d29c428e-ee62-4017-a838-521138d5b01c" providerId="ADAL" clId="{4D8AFAF9-58FA-41BA-A3D7-F89319CAD350}" dt="2025-02-16T18:00:05.044" v="231" actId="255"/>
          <ac:spMkLst>
            <pc:docMk/>
            <pc:sldMk cId="500077950" sldId="2147474600"/>
            <ac:spMk id="2" creationId="{1E96D650-1896-ACAD-AE37-9D15946E2E89}"/>
          </ac:spMkLst>
        </pc:spChg>
        <pc:picChg chg="del">
          <ac:chgData name="DOMINGUEZ, Morgane" userId="d29c428e-ee62-4017-a838-521138d5b01c" providerId="ADAL" clId="{4D8AFAF9-58FA-41BA-A3D7-F89319CAD350}" dt="2025-02-16T17:46:12.217" v="24" actId="478"/>
          <ac:picMkLst>
            <pc:docMk/>
            <pc:sldMk cId="500077950" sldId="2147474600"/>
            <ac:picMk id="10" creationId="{64AEC6D6-F086-E3F4-8D33-BEBC915BA58F}"/>
          </ac:picMkLst>
        </pc:picChg>
      </pc:sldChg>
      <pc:sldChg chg="delSp mod modTransition delAnim modNotesTx">
        <pc:chgData name="DOMINGUEZ, Morgane" userId="d29c428e-ee62-4017-a838-521138d5b01c" providerId="ADAL" clId="{4D8AFAF9-58FA-41BA-A3D7-F89319CAD350}" dt="2025-02-16T17:57:45.527" v="199" actId="478"/>
        <pc:sldMkLst>
          <pc:docMk/>
          <pc:sldMk cId="1049200696" sldId="2147474601"/>
        </pc:sldMkLst>
        <pc:spChg chg="del">
          <ac:chgData name="DOMINGUEZ, Morgane" userId="d29c428e-ee62-4017-a838-521138d5b01c" providerId="ADAL" clId="{4D8AFAF9-58FA-41BA-A3D7-F89319CAD350}" dt="2025-02-16T17:57:45.527" v="199" actId="478"/>
          <ac:spMkLst>
            <pc:docMk/>
            <pc:sldMk cId="1049200696" sldId="2147474601"/>
            <ac:spMk id="2" creationId="{A41E8017-3C13-D60B-FE73-1F45E77BA824}"/>
          </ac:spMkLst>
        </pc:spChg>
        <pc:picChg chg="del">
          <ac:chgData name="DOMINGUEZ, Morgane" userId="d29c428e-ee62-4017-a838-521138d5b01c" providerId="ADAL" clId="{4D8AFAF9-58FA-41BA-A3D7-F89319CAD350}" dt="2025-02-16T17:46:23.450" v="30" actId="478"/>
          <ac:picMkLst>
            <pc:docMk/>
            <pc:sldMk cId="1049200696" sldId="2147474601"/>
            <ac:picMk id="6" creationId="{CC3B9899-C028-F4DE-54D3-43CBDBA4A90C}"/>
          </ac:picMkLst>
        </pc:picChg>
      </pc:sldChg>
      <pc:sldChg chg="delSp modSp mod modTransition delAnim modAnim modNotesTx">
        <pc:chgData name="DOMINGUEZ, Morgane" userId="d29c428e-ee62-4017-a838-521138d5b01c" providerId="ADAL" clId="{4D8AFAF9-58FA-41BA-A3D7-F89319CAD350}" dt="2025-02-16T17:57:50.667" v="200" actId="255"/>
        <pc:sldMkLst>
          <pc:docMk/>
          <pc:sldMk cId="3320670082" sldId="2147474602"/>
        </pc:sldMkLst>
        <pc:spChg chg="mod">
          <ac:chgData name="DOMINGUEZ, Morgane" userId="d29c428e-ee62-4017-a838-521138d5b01c" providerId="ADAL" clId="{4D8AFAF9-58FA-41BA-A3D7-F89319CAD350}" dt="2025-02-16T17:57:50.667" v="200" actId="255"/>
          <ac:spMkLst>
            <pc:docMk/>
            <pc:sldMk cId="3320670082" sldId="2147474602"/>
            <ac:spMk id="32" creationId="{3769DC82-D300-1753-2CD7-7B9CDD3751E3}"/>
          </ac:spMkLst>
        </pc:spChg>
        <pc:picChg chg="del">
          <ac:chgData name="DOMINGUEZ, Morgane" userId="d29c428e-ee62-4017-a838-521138d5b01c" providerId="ADAL" clId="{4D8AFAF9-58FA-41BA-A3D7-F89319CAD350}" dt="2025-02-16T17:46:26.218" v="31" actId="478"/>
          <ac:picMkLst>
            <pc:docMk/>
            <pc:sldMk cId="3320670082" sldId="2147474602"/>
            <ac:picMk id="14" creationId="{46D03EC2-FF57-81C7-9061-395E90351BC7}"/>
          </ac:picMkLst>
        </pc:picChg>
      </pc:sldChg>
      <pc:sldChg chg="delSp modSp mod modTransition delAnim modAnim modNotesTx">
        <pc:chgData name="DOMINGUEZ, Morgane" userId="d29c428e-ee62-4017-a838-521138d5b01c" providerId="ADAL" clId="{4D8AFAF9-58FA-41BA-A3D7-F89319CAD350}" dt="2025-02-16T17:57:59.932" v="202" actId="255"/>
        <pc:sldMkLst>
          <pc:docMk/>
          <pc:sldMk cId="471704158" sldId="2147474603"/>
        </pc:sldMkLst>
        <pc:spChg chg="mod">
          <ac:chgData name="DOMINGUEZ, Morgane" userId="d29c428e-ee62-4017-a838-521138d5b01c" providerId="ADAL" clId="{4D8AFAF9-58FA-41BA-A3D7-F89319CAD350}" dt="2025-02-16T17:57:59.932" v="202" actId="255"/>
          <ac:spMkLst>
            <pc:docMk/>
            <pc:sldMk cId="471704158" sldId="2147474603"/>
            <ac:spMk id="8" creationId="{1B75A75F-516C-AAAE-C78D-4BB818962D5E}"/>
          </ac:spMkLst>
        </pc:spChg>
        <pc:picChg chg="del">
          <ac:chgData name="DOMINGUEZ, Morgane" userId="d29c428e-ee62-4017-a838-521138d5b01c" providerId="ADAL" clId="{4D8AFAF9-58FA-41BA-A3D7-F89319CAD350}" dt="2025-02-16T17:46:33.252" v="39" actId="478"/>
          <ac:picMkLst>
            <pc:docMk/>
            <pc:sldMk cId="471704158" sldId="2147474603"/>
            <ac:picMk id="9" creationId="{B9B3CCFD-19CE-71C0-0C54-DA0B12FAA712}"/>
          </ac:picMkLst>
        </pc:picChg>
      </pc:sldChg>
      <pc:sldChg chg="delSp modSp mod modTransition delAnim modAnim modNotesTx">
        <pc:chgData name="DOMINGUEZ, Morgane" userId="d29c428e-ee62-4017-a838-521138d5b01c" providerId="ADAL" clId="{4D8AFAF9-58FA-41BA-A3D7-F89319CAD350}" dt="2025-02-16T17:58:06.744" v="203" actId="255"/>
        <pc:sldMkLst>
          <pc:docMk/>
          <pc:sldMk cId="982258312" sldId="2147474604"/>
        </pc:sldMkLst>
        <pc:spChg chg="mod">
          <ac:chgData name="DOMINGUEZ, Morgane" userId="d29c428e-ee62-4017-a838-521138d5b01c" providerId="ADAL" clId="{4D8AFAF9-58FA-41BA-A3D7-F89319CAD350}" dt="2025-02-16T17:58:06.744" v="203" actId="255"/>
          <ac:spMkLst>
            <pc:docMk/>
            <pc:sldMk cId="982258312" sldId="2147474604"/>
            <ac:spMk id="3" creationId="{9D8A8E9B-9D37-9B71-2F23-E836EB1E55B0}"/>
          </ac:spMkLst>
        </pc:spChg>
        <pc:picChg chg="del">
          <ac:chgData name="DOMINGUEZ, Morgane" userId="d29c428e-ee62-4017-a838-521138d5b01c" providerId="ADAL" clId="{4D8AFAF9-58FA-41BA-A3D7-F89319CAD350}" dt="2025-02-16T17:46:37.066" v="44" actId="478"/>
          <ac:picMkLst>
            <pc:docMk/>
            <pc:sldMk cId="982258312" sldId="2147474604"/>
            <ac:picMk id="15" creationId="{6072522B-8A18-A9BB-F489-64C5225865EF}"/>
          </ac:picMkLst>
        </pc:picChg>
      </pc:sldChg>
      <pc:sldChg chg="delSp modSp mod modTransition delAnim modNotesTx">
        <pc:chgData name="DOMINGUEZ, Morgane" userId="d29c428e-ee62-4017-a838-521138d5b01c" providerId="ADAL" clId="{4D8AFAF9-58FA-41BA-A3D7-F89319CAD350}" dt="2025-02-16T17:58:42.680" v="212" actId="1076"/>
        <pc:sldMkLst>
          <pc:docMk/>
          <pc:sldMk cId="2760534912" sldId="2147474607"/>
        </pc:sldMkLst>
        <pc:spChg chg="del">
          <ac:chgData name="DOMINGUEZ, Morgane" userId="d29c428e-ee62-4017-a838-521138d5b01c" providerId="ADAL" clId="{4D8AFAF9-58FA-41BA-A3D7-F89319CAD350}" dt="2025-02-16T17:46:49.331" v="58" actId="478"/>
          <ac:spMkLst>
            <pc:docMk/>
            <pc:sldMk cId="2760534912" sldId="2147474607"/>
            <ac:spMk id="2" creationId="{012C932A-CBAC-FB5A-028A-969A45F548DF}"/>
          </ac:spMkLst>
        </pc:spChg>
        <pc:spChg chg="del">
          <ac:chgData name="DOMINGUEZ, Morgane" userId="d29c428e-ee62-4017-a838-521138d5b01c" providerId="ADAL" clId="{4D8AFAF9-58FA-41BA-A3D7-F89319CAD350}" dt="2025-02-16T17:46:48.844" v="57" actId="478"/>
          <ac:spMkLst>
            <pc:docMk/>
            <pc:sldMk cId="2760534912" sldId="2147474607"/>
            <ac:spMk id="4" creationId="{3C37611E-BF62-6E5A-D0A0-C83D15F8E043}"/>
          </ac:spMkLst>
        </pc:spChg>
        <pc:spChg chg="mod">
          <ac:chgData name="DOMINGUEZ, Morgane" userId="d29c428e-ee62-4017-a838-521138d5b01c" providerId="ADAL" clId="{4D8AFAF9-58FA-41BA-A3D7-F89319CAD350}" dt="2025-02-16T17:58:42.680" v="212" actId="1076"/>
          <ac:spMkLst>
            <pc:docMk/>
            <pc:sldMk cId="2760534912" sldId="2147474607"/>
            <ac:spMk id="7" creationId="{086B2034-879E-26DE-C4FF-41D5DF6F08D5}"/>
          </ac:spMkLst>
        </pc:spChg>
        <pc:picChg chg="del">
          <ac:chgData name="DOMINGUEZ, Morgane" userId="d29c428e-ee62-4017-a838-521138d5b01c" providerId="ADAL" clId="{4D8AFAF9-58FA-41BA-A3D7-F89319CAD350}" dt="2025-02-16T17:46:50.649" v="59" actId="478"/>
          <ac:picMkLst>
            <pc:docMk/>
            <pc:sldMk cId="2760534912" sldId="2147474607"/>
            <ac:picMk id="6" creationId="{01D4D1C9-DA5B-10C3-7DC2-73E9507A01ED}"/>
          </ac:picMkLst>
        </pc:picChg>
      </pc:sldChg>
      <pc:sldChg chg="delSp modSp mod modTransition delAnim modAnim modNotesTx">
        <pc:chgData name="DOMINGUEZ, Morgane" userId="d29c428e-ee62-4017-a838-521138d5b01c" providerId="ADAL" clId="{4D8AFAF9-58FA-41BA-A3D7-F89319CAD350}" dt="2025-02-16T17:57:55.167" v="201" actId="255"/>
        <pc:sldMkLst>
          <pc:docMk/>
          <pc:sldMk cId="3428539169" sldId="2147474608"/>
        </pc:sldMkLst>
        <pc:spChg chg="mod">
          <ac:chgData name="DOMINGUEZ, Morgane" userId="d29c428e-ee62-4017-a838-521138d5b01c" providerId="ADAL" clId="{4D8AFAF9-58FA-41BA-A3D7-F89319CAD350}" dt="2025-02-16T17:57:55.167" v="201" actId="255"/>
          <ac:spMkLst>
            <pc:docMk/>
            <pc:sldMk cId="3428539169" sldId="2147474608"/>
            <ac:spMk id="7" creationId="{A06782E5-FA97-37C6-4CB6-824C85FDE4FB}"/>
          </ac:spMkLst>
        </pc:spChg>
        <pc:picChg chg="del">
          <ac:chgData name="DOMINGUEZ, Morgane" userId="d29c428e-ee62-4017-a838-521138d5b01c" providerId="ADAL" clId="{4D8AFAF9-58FA-41BA-A3D7-F89319CAD350}" dt="2025-02-16T17:46:29.665" v="34" actId="478"/>
          <ac:picMkLst>
            <pc:docMk/>
            <pc:sldMk cId="3428539169" sldId="2147474608"/>
            <ac:picMk id="2" creationId="{F0392EEB-B590-6C07-71D3-B7047D96A96C}"/>
          </ac:picMkLst>
        </pc:picChg>
      </pc:sldChg>
      <pc:sldChg chg="delSp modSp mod modTransition delAnim modNotesTx">
        <pc:chgData name="DOMINGUEZ, Morgane" userId="d29c428e-ee62-4017-a838-521138d5b01c" providerId="ADAL" clId="{4D8AFAF9-58FA-41BA-A3D7-F89319CAD350}" dt="2025-02-16T17:58:52.242" v="215" actId="1076"/>
        <pc:sldMkLst>
          <pc:docMk/>
          <pc:sldMk cId="2157614585" sldId="2147474610"/>
        </pc:sldMkLst>
        <pc:spChg chg="mod">
          <ac:chgData name="DOMINGUEZ, Morgane" userId="d29c428e-ee62-4017-a838-521138d5b01c" providerId="ADAL" clId="{4D8AFAF9-58FA-41BA-A3D7-F89319CAD350}" dt="2025-02-16T17:58:52.242" v="215" actId="1076"/>
          <ac:spMkLst>
            <pc:docMk/>
            <pc:sldMk cId="2157614585" sldId="2147474610"/>
            <ac:spMk id="4" creationId="{21101030-23EB-6EA5-9A08-2594C4F2430A}"/>
          </ac:spMkLst>
        </pc:spChg>
        <pc:picChg chg="del">
          <ac:chgData name="DOMINGUEZ, Morgane" userId="d29c428e-ee62-4017-a838-521138d5b01c" providerId="ADAL" clId="{4D8AFAF9-58FA-41BA-A3D7-F89319CAD350}" dt="2025-02-16T17:46:53.154" v="60" actId="478"/>
          <ac:picMkLst>
            <pc:docMk/>
            <pc:sldMk cId="2157614585" sldId="2147474610"/>
            <ac:picMk id="2" creationId="{CEDE9C80-CC8A-AA13-D6B3-99FAD1FC15A9}"/>
          </ac:picMkLst>
        </pc:picChg>
      </pc:sldChg>
      <pc:sldChg chg="delSp modSp mod modTransition delAnim modNotesTx">
        <pc:chgData name="DOMINGUEZ, Morgane" userId="d29c428e-ee62-4017-a838-521138d5b01c" providerId="ADAL" clId="{4D8AFAF9-58FA-41BA-A3D7-F89319CAD350}" dt="2025-02-16T17:59:08.006" v="218" actId="1076"/>
        <pc:sldMkLst>
          <pc:docMk/>
          <pc:sldMk cId="1163143416" sldId="2147474611"/>
        </pc:sldMkLst>
        <pc:spChg chg="mod">
          <ac:chgData name="DOMINGUEZ, Morgane" userId="d29c428e-ee62-4017-a838-521138d5b01c" providerId="ADAL" clId="{4D8AFAF9-58FA-41BA-A3D7-F89319CAD350}" dt="2025-02-16T17:59:08.006" v="218" actId="1076"/>
          <ac:spMkLst>
            <pc:docMk/>
            <pc:sldMk cId="1163143416" sldId="2147474611"/>
            <ac:spMk id="4" creationId="{FED13875-367F-B94A-65B7-24EE985ED8DE}"/>
          </ac:spMkLst>
        </pc:spChg>
        <pc:spChg chg="del">
          <ac:chgData name="DOMINGUEZ, Morgane" userId="d29c428e-ee62-4017-a838-521138d5b01c" providerId="ADAL" clId="{4D8AFAF9-58FA-41BA-A3D7-F89319CAD350}" dt="2025-02-16T17:46:56.867" v="62" actId="478"/>
          <ac:spMkLst>
            <pc:docMk/>
            <pc:sldMk cId="1163143416" sldId="2147474611"/>
            <ac:spMk id="7" creationId="{E74CE4C6-667F-2F06-0C15-512634951F06}"/>
          </ac:spMkLst>
        </pc:spChg>
        <pc:spChg chg="del">
          <ac:chgData name="DOMINGUEZ, Morgane" userId="d29c428e-ee62-4017-a838-521138d5b01c" providerId="ADAL" clId="{4D8AFAF9-58FA-41BA-A3D7-F89319CAD350}" dt="2025-02-16T17:46:56.264" v="61" actId="478"/>
          <ac:spMkLst>
            <pc:docMk/>
            <pc:sldMk cId="1163143416" sldId="2147474611"/>
            <ac:spMk id="8" creationId="{1E209849-06AD-83DC-197E-7377DE5E2397}"/>
          </ac:spMkLst>
        </pc:spChg>
        <pc:picChg chg="del">
          <ac:chgData name="DOMINGUEZ, Morgane" userId="d29c428e-ee62-4017-a838-521138d5b01c" providerId="ADAL" clId="{4D8AFAF9-58FA-41BA-A3D7-F89319CAD350}" dt="2025-02-16T17:46:59.476" v="63" actId="478"/>
          <ac:picMkLst>
            <pc:docMk/>
            <pc:sldMk cId="1163143416" sldId="2147474611"/>
            <ac:picMk id="3" creationId="{7C345389-645E-EFDE-B5CA-03A318C73069}"/>
          </ac:picMkLst>
        </pc:picChg>
      </pc:sldChg>
      <pc:sldChg chg="delSp modSp mod modTransition delAnim modNotesTx">
        <pc:chgData name="DOMINGUEZ, Morgane" userId="d29c428e-ee62-4017-a838-521138d5b01c" providerId="ADAL" clId="{4D8AFAF9-58FA-41BA-A3D7-F89319CAD350}" dt="2025-02-16T17:59:18.240" v="221" actId="1076"/>
        <pc:sldMkLst>
          <pc:docMk/>
          <pc:sldMk cId="4230200921" sldId="2147474612"/>
        </pc:sldMkLst>
        <pc:spChg chg="mod">
          <ac:chgData name="DOMINGUEZ, Morgane" userId="d29c428e-ee62-4017-a838-521138d5b01c" providerId="ADAL" clId="{4D8AFAF9-58FA-41BA-A3D7-F89319CAD350}" dt="2025-02-16T17:59:18.240" v="221" actId="1076"/>
          <ac:spMkLst>
            <pc:docMk/>
            <pc:sldMk cId="4230200921" sldId="2147474612"/>
            <ac:spMk id="3" creationId="{8E27E5BD-AFD6-BC68-43E8-91B50509B0C3}"/>
          </ac:spMkLst>
        </pc:spChg>
        <pc:picChg chg="del">
          <ac:chgData name="DOMINGUEZ, Morgane" userId="d29c428e-ee62-4017-a838-521138d5b01c" providerId="ADAL" clId="{4D8AFAF9-58FA-41BA-A3D7-F89319CAD350}" dt="2025-02-16T17:47:01.629" v="64" actId="478"/>
          <ac:picMkLst>
            <pc:docMk/>
            <pc:sldMk cId="4230200921" sldId="2147474612"/>
            <ac:picMk id="2" creationId="{CF4F1041-452F-1A33-1862-E65B20A604E0}"/>
          </ac:picMkLst>
        </pc:picChg>
      </pc:sldChg>
      <pc:sldChg chg="delSp modSp mod modTransition delAnim modNotesTx">
        <pc:chgData name="DOMINGUEZ, Morgane" userId="d29c428e-ee62-4017-a838-521138d5b01c" providerId="ADAL" clId="{4D8AFAF9-58FA-41BA-A3D7-F89319CAD350}" dt="2025-02-16T17:59:27.597" v="224" actId="1076"/>
        <pc:sldMkLst>
          <pc:docMk/>
          <pc:sldMk cId="3750282615" sldId="2147474613"/>
        </pc:sldMkLst>
        <pc:spChg chg="del">
          <ac:chgData name="DOMINGUEZ, Morgane" userId="d29c428e-ee62-4017-a838-521138d5b01c" providerId="ADAL" clId="{4D8AFAF9-58FA-41BA-A3D7-F89319CAD350}" dt="2025-02-16T17:47:05.861" v="66" actId="478"/>
          <ac:spMkLst>
            <pc:docMk/>
            <pc:sldMk cId="3750282615" sldId="2147474613"/>
            <ac:spMk id="4" creationId="{85754075-D7AD-1754-B183-B497C3A536BD}"/>
          </ac:spMkLst>
        </pc:spChg>
        <pc:spChg chg="del">
          <ac:chgData name="DOMINGUEZ, Morgane" userId="d29c428e-ee62-4017-a838-521138d5b01c" providerId="ADAL" clId="{4D8AFAF9-58FA-41BA-A3D7-F89319CAD350}" dt="2025-02-16T17:47:05.392" v="65" actId="478"/>
          <ac:spMkLst>
            <pc:docMk/>
            <pc:sldMk cId="3750282615" sldId="2147474613"/>
            <ac:spMk id="6" creationId="{14BC1DA9-7647-2B18-CFEC-00D494F473CD}"/>
          </ac:spMkLst>
        </pc:spChg>
        <pc:spChg chg="mod">
          <ac:chgData name="DOMINGUEZ, Morgane" userId="d29c428e-ee62-4017-a838-521138d5b01c" providerId="ADAL" clId="{4D8AFAF9-58FA-41BA-A3D7-F89319CAD350}" dt="2025-02-16T17:59:27.597" v="224" actId="1076"/>
          <ac:spMkLst>
            <pc:docMk/>
            <pc:sldMk cId="3750282615" sldId="2147474613"/>
            <ac:spMk id="7" creationId="{06B26C20-41AA-FF7B-6F4C-B2E72326FEC5}"/>
          </ac:spMkLst>
        </pc:spChg>
        <pc:picChg chg="del">
          <ac:chgData name="DOMINGUEZ, Morgane" userId="d29c428e-ee62-4017-a838-521138d5b01c" providerId="ADAL" clId="{4D8AFAF9-58FA-41BA-A3D7-F89319CAD350}" dt="2025-02-16T17:47:08.313" v="67" actId="478"/>
          <ac:picMkLst>
            <pc:docMk/>
            <pc:sldMk cId="3750282615" sldId="2147474613"/>
            <ac:picMk id="8" creationId="{B00D664E-8490-D941-48A5-C8788ED72A6E}"/>
          </ac:picMkLst>
        </pc:picChg>
      </pc:sldChg>
      <pc:sldChg chg="delSp modSp mod modTransition delAnim modNotesTx">
        <pc:chgData name="DOMINGUEZ, Morgane" userId="d29c428e-ee62-4017-a838-521138d5b01c" providerId="ADAL" clId="{4D8AFAF9-58FA-41BA-A3D7-F89319CAD350}" dt="2025-02-16T17:59:40.252" v="227" actId="1076"/>
        <pc:sldMkLst>
          <pc:docMk/>
          <pc:sldMk cId="121190327" sldId="2147474614"/>
        </pc:sldMkLst>
        <pc:spChg chg="mod">
          <ac:chgData name="DOMINGUEZ, Morgane" userId="d29c428e-ee62-4017-a838-521138d5b01c" providerId="ADAL" clId="{4D8AFAF9-58FA-41BA-A3D7-F89319CAD350}" dt="2025-02-16T17:59:40.252" v="227" actId="1076"/>
          <ac:spMkLst>
            <pc:docMk/>
            <pc:sldMk cId="121190327" sldId="2147474614"/>
            <ac:spMk id="4" creationId="{E22D60F1-6007-0F82-6EFD-A11798ED1356}"/>
          </ac:spMkLst>
        </pc:spChg>
        <pc:picChg chg="del">
          <ac:chgData name="DOMINGUEZ, Morgane" userId="d29c428e-ee62-4017-a838-521138d5b01c" providerId="ADAL" clId="{4D8AFAF9-58FA-41BA-A3D7-F89319CAD350}" dt="2025-02-16T17:47:11.050" v="68" actId="478"/>
          <ac:picMkLst>
            <pc:docMk/>
            <pc:sldMk cId="121190327" sldId="2147474614"/>
            <ac:picMk id="3" creationId="{C8BF7456-973F-136D-6979-4ADD7E5727AD}"/>
          </ac:picMkLst>
        </pc:picChg>
      </pc:sldChg>
      <pc:sldChg chg="delSp modSp mod modTransition delAnim modNotesTx">
        <pc:chgData name="DOMINGUEZ, Morgane" userId="d29c428e-ee62-4017-a838-521138d5b01c" providerId="ADAL" clId="{4D8AFAF9-58FA-41BA-A3D7-F89319CAD350}" dt="2025-02-16T17:58:33.838" v="209" actId="1076"/>
        <pc:sldMkLst>
          <pc:docMk/>
          <pc:sldMk cId="4257536088" sldId="2147474615"/>
        </pc:sldMkLst>
        <pc:spChg chg="mod">
          <ac:chgData name="DOMINGUEZ, Morgane" userId="d29c428e-ee62-4017-a838-521138d5b01c" providerId="ADAL" clId="{4D8AFAF9-58FA-41BA-A3D7-F89319CAD350}" dt="2025-02-16T17:58:33.838" v="209" actId="1076"/>
          <ac:spMkLst>
            <pc:docMk/>
            <pc:sldMk cId="4257536088" sldId="2147474615"/>
            <ac:spMk id="3" creationId="{7AB7A0A7-1EBB-AF8C-B4D0-E0E401693F15}"/>
          </ac:spMkLst>
        </pc:spChg>
        <pc:picChg chg="del">
          <ac:chgData name="DOMINGUEZ, Morgane" userId="d29c428e-ee62-4017-a838-521138d5b01c" providerId="ADAL" clId="{4D8AFAF9-58FA-41BA-A3D7-F89319CAD350}" dt="2025-02-16T17:46:45.349" v="56" actId="478"/>
          <ac:picMkLst>
            <pc:docMk/>
            <pc:sldMk cId="4257536088" sldId="2147474615"/>
            <ac:picMk id="2" creationId="{89C54D87-0D5A-E22E-2E18-470F16DE8E9B}"/>
          </ac:picMkLst>
        </pc:picChg>
      </pc:sldChg>
      <pc:sldChg chg="delSp modSp mod modTransition delAnim modNotesTx">
        <pc:chgData name="DOMINGUEZ, Morgane" userId="d29c428e-ee62-4017-a838-521138d5b01c" providerId="ADAL" clId="{4D8AFAF9-58FA-41BA-A3D7-F89319CAD350}" dt="2025-02-16T17:59:49.704" v="230" actId="1076"/>
        <pc:sldMkLst>
          <pc:docMk/>
          <pc:sldMk cId="2849894684" sldId="2147474616"/>
        </pc:sldMkLst>
        <pc:spChg chg="mod">
          <ac:chgData name="DOMINGUEZ, Morgane" userId="d29c428e-ee62-4017-a838-521138d5b01c" providerId="ADAL" clId="{4D8AFAF9-58FA-41BA-A3D7-F89319CAD350}" dt="2025-02-16T17:59:49.704" v="230" actId="1076"/>
          <ac:spMkLst>
            <pc:docMk/>
            <pc:sldMk cId="2849894684" sldId="2147474616"/>
            <ac:spMk id="3" creationId="{72AAA04D-FA39-91F8-863B-AB53C441E372}"/>
          </ac:spMkLst>
        </pc:spChg>
        <pc:picChg chg="del">
          <ac:chgData name="DOMINGUEZ, Morgane" userId="d29c428e-ee62-4017-a838-521138d5b01c" providerId="ADAL" clId="{4D8AFAF9-58FA-41BA-A3D7-F89319CAD350}" dt="2025-02-16T17:47:14.195" v="69" actId="478"/>
          <ac:picMkLst>
            <pc:docMk/>
            <pc:sldMk cId="2849894684" sldId="2147474616"/>
            <ac:picMk id="4" creationId="{EC20F174-E9AC-220B-1922-C7093C0F3D8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Bienvenue au premier module du cours d'introduction du GTFCC sur l'identification des zones prioritaires pour les interventions multisectorielles aussi appelées les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1315234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présent, voyons quand et comment les pays doivent identifier les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10</a:t>
            </a:fld>
            <a:endParaRPr lang="en-US"/>
          </a:p>
        </p:txBody>
      </p:sp>
    </p:spTree>
    <p:extLst>
      <p:ext uri="{BB962C8B-B14F-4D97-AF65-F5344CB8AC3E}">
        <p14:creationId xmlns:p14="http://schemas.microsoft.com/office/powerpoint/2010/main" val="1749464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L'identification des PAMIs est l'une des premières étapes lorsqu'un pays s'engage dans l'élaboration ou la mise à jour de son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processus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se compose de quatre phases. Il y a d'abord la phase de lancement, puis la phase d'élaboration ou de mise à jour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suivie de la phase de mise en œuvre qui fait l'objet d'un suivi continu.</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Lors de la phase de lancement, les parties prenantes du pays s'engagent à lutter contre le choléra ou à l'éliminer avec 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Ceci nécessite un engagement politique, technique et financier de haut niveau. Une fois cet engagement obtenu, le pays identifie ses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11</a:t>
            </a:fld>
            <a:endParaRPr lang="en-US"/>
          </a:p>
        </p:txBody>
      </p:sp>
    </p:spTree>
    <p:extLst>
      <p:ext uri="{BB962C8B-B14F-4D97-AF65-F5344CB8AC3E}">
        <p14:creationId xmlns:p14="http://schemas.microsoft.com/office/powerpoint/2010/main" val="733241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règle générale, l'identification des PAMIs doit être mise à jour tous les cinq ans.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effet, la période de mise en œuvre d'un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est généralement d'environ cinq ans. Cela signifie qu'un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doit être mis à jour environ tous les cinq ans. Lorsque les pays mettent à jour leur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ils mettent également à jour leur identification des PAMIs. Cela permet de s'assurer que les stratégies définies dans 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restent correctement ciblées, à mesure que la situation du choléra évolue dans le pays.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si, au cours de la période de mise en œuvre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la situation du choléra ou la vulnérabilité au choléra évoluent fortement, il est recommandé de mettre à jour l'identification des PAMIs de façon anticipée avant le terme de la période de mise en œuvre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12</a:t>
            </a:fld>
            <a:endParaRPr lang="en-US"/>
          </a:p>
        </p:txBody>
      </p:sp>
    </p:spTree>
    <p:extLst>
      <p:ext uri="{BB962C8B-B14F-4D97-AF65-F5344CB8AC3E}">
        <p14:creationId xmlns:p14="http://schemas.microsoft.com/office/powerpoint/2010/main" val="3186704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identifier les PAMIs, les pays doivent utiliser les méthodes PAMI développées par le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existe deux méthodes GTFCC pour identifier les PAMIs. L'une est destinée aux pays qui souhaitent élaborer ou mettre à jour 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pour le contrôle du choléra. L'autre méthode est destinée aux pays qui souhaitent élaborer ou mettre à jour 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pour éliminer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méthodes PAMI du GTFCC ont été publiées en 2023 et remplacent toutes les méthodes précédentes.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est important de noter qu’utiliser les méthodes du GTFCC pour identifier les PAMIs est une condition préalable pour que les pays puissent avoir accès au vaccin contre le choléra pour un usage préventif. C'est également une condition préalable pour que les pays puissent obtenir l’approbation de leur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par le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13</a:t>
            </a:fld>
            <a:endParaRPr lang="en-US"/>
          </a:p>
        </p:txBody>
      </p:sp>
    </p:spTree>
    <p:extLst>
      <p:ext uri="{BB962C8B-B14F-4D97-AF65-F5344CB8AC3E}">
        <p14:creationId xmlns:p14="http://schemas.microsoft.com/office/powerpoint/2010/main" val="1198717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méthodes PAMIs du GTFCC ont valeur de normes internationales. L'utilisation de ces méthodes présente des avantages majeurs pour les pays.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 d’abord, les méthodes PAMIs du GTFCC sont des méthodes basées sur les données permettant ainsi une prise de décision éclairée.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les méthodes PAMI du GTFCC offrent de la flexibilité permettant à chaque pays de déterminer le meilleur équilibre entre la faisabilité de la mise en œuvre d'interventions multisectorielles dans les PAMIs et l'impact potentiel sur la santé publique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prise de décision sur les PAMIs à l'aide des méthodes du GTFCC favorise l'obtention d'un consensus entre les parties prenantes représentant de multiples secteurs.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conséquent, l'utilisation des méthodes PAMI du GTFCC maximise l'adhésion et l'engagement des parties prenantes dans 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les méthodes PAMI du GTFCC sont accompagnées de matériel support, rendant leur utilisation facile.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pays qui utilisent les méthodes PAMI du GTFCC peuvent également bénéficier sur demande d'une assistance technique par l'intermédiaire du réseau de partenaires du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les méthodes PAMI du GTFCC sont des normes internationales reconnues.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14</a:t>
            </a:fld>
            <a:endParaRPr lang="en-US"/>
          </a:p>
        </p:txBody>
      </p:sp>
    </p:spTree>
    <p:extLst>
      <p:ext uri="{BB962C8B-B14F-4D97-AF65-F5344CB8AC3E}">
        <p14:creationId xmlns:p14="http://schemas.microsoft.com/office/powerpoint/2010/main" val="2253929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conclusion de ce module, voici les points importants à retenir.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pays peuvent contrôler ou éliminer le choléra grâce à des stratégies multisectorielles ciblées sur des zones géographiques prioritaires. Ces zones géographiques sont les PAMIs. Ces stratégies sont définies dans les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L'identification des PAMIs et les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doivent être périodiquement mis à jour. En règle générale, ils sont mis à jour tous les cinq ans.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Différentes méthodes s'appliquent pour identifier les PAMIs selon qu'un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vise à contrôler le choléra ou à l'éliminer.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pays doivent identifier les PAMIs en utilisant les méthodes PAMI du GTFCC. Les méthodes PAMI du GTFCC sont des normes internationales reconnues et leur utilisation est une condition préalable pour que les pays progressent aisément dans les étapes suivant l'élaboration et la mise en œuvre d’un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par exemple l'accès au vaccin contre le choléra pour un usage préventif ou encore l'obtention de l'approbation de leur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par le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6727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de passer au module suivant, nous vous invitons à répondre à un quiz. Ce quiz comporte trois questions.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1. Qu'est-ce qu'un plan national contre le choléra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plan d'urgence pour lutter contre les épidémies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plan stratégique à long terme pour éradiquer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plan d'action à moyen et long terme pour contrôler ou éliminer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c. 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est un plan d'action à moyen et long terme pour contrôler ou éliminer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Question 2. Que sont les PAMIs ?</a:t>
            </a:r>
          </a:p>
          <a:p>
            <a:r>
              <a:rPr lang="fr-FR" dirty="0"/>
              <a:t>a)	Des zones géographiques où il est attendu que les interventions multisectorielles contre le choléra aient le plus fort impact de santé publique.</a:t>
            </a:r>
          </a:p>
          <a:p>
            <a:r>
              <a:rPr lang="fr-FR" dirty="0"/>
              <a:t>b)	Des zones géographiques prioritaires pour l'intervention d'urgence contre le choléra.</a:t>
            </a:r>
          </a:p>
          <a:p>
            <a:r>
              <a:rPr lang="fr-FR" dirty="0"/>
              <a:t>c)	Des zones géographiques où le choléra a été récemment introduit.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module, vous apprendrez ce que sont les PAMIs ainsi que l'objectif général de l'identification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458676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bonne réponse est a. Les PAMI sont les zones géographiques où il est attendu que les interventions multisectorielles contre le choléra aient le plus fort impact de santé publique.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Question 3. Il s'agit de la dernière question. Que signifie l'acronyme PAMI dans le contexte du contrôle et de l'élimination du choléra ?</a:t>
            </a:r>
          </a:p>
          <a:p>
            <a:r>
              <a:rPr lang="fr-FR" dirty="0"/>
              <a:t>a)	Zone principale de mise en œuvre des mesures</a:t>
            </a:r>
          </a:p>
          <a:p>
            <a:r>
              <a:rPr lang="fr-FR" dirty="0"/>
              <a:t>b)	Zone prioritaire pour les interventions multisectorielles</a:t>
            </a:r>
          </a:p>
          <a:p>
            <a:r>
              <a:rPr lang="fr-FR" dirty="0"/>
              <a:t>c)	Zone prioritaire pour une implication maximale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b. Les PAMIs sont des zones prioritaires pour les interventions multisectorielles.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 module est à présent terminé.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23</a:t>
            </a:fld>
            <a:endParaRPr lang="en-US"/>
          </a:p>
        </p:txBody>
      </p:sp>
    </p:spTree>
    <p:extLst>
      <p:ext uri="{BB962C8B-B14F-4D97-AF65-F5344CB8AC3E}">
        <p14:creationId xmlns:p14="http://schemas.microsoft.com/office/powerpoint/2010/main" val="4138353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l'issue de ce module, vous saurez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 que sont les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l'identification des PAMIs augmente l'efficacité et l'efficience des stratégies contre le choléra à moyen et long terme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Clr>
                <a:srgbClr val="009999"/>
              </a:buClr>
              <a:buFont typeface="Courier New" panose="02070309020205020404" pitchFamily="49" charset="0"/>
              <a:buChar char="o"/>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Et quels sont les principaux avantages de l'utilisation des méthodes GTFCC pour identifier les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a:t>
            </a:fld>
            <a:endParaRPr lang="en-US"/>
          </a:p>
        </p:txBody>
      </p:sp>
    </p:spTree>
    <p:extLst>
      <p:ext uri="{BB962C8B-B14F-4D97-AF65-F5344CB8AC3E}">
        <p14:creationId xmlns:p14="http://schemas.microsoft.com/office/powerpoint/2010/main" val="2869552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Commençons par voir quelles sont les stratégies à moyen et long terme pour lutter contre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4</a:t>
            </a:fld>
            <a:endParaRPr lang="en-US"/>
          </a:p>
        </p:txBody>
      </p:sp>
    </p:spTree>
    <p:extLst>
      <p:ext uri="{BB962C8B-B14F-4D97-AF65-F5344CB8AC3E}">
        <p14:creationId xmlns:p14="http://schemas.microsoft.com/office/powerpoint/2010/main" val="774308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rappel, le choléra est une maladie diarrhéique aiguë qui se propage par l'intermédiaire d'aliments et d'eau contaminés.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choléra peut se propager rapidement et provoquer des épidémies de grande ampleur.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 que le choléra soit évitable et traitable, la forme grave de la maladie peut entraîner la déshydratation et la mort en quelques heures - si elle n'est pas traitée.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choléra est un marqueur d'inégalité. Il touche de manière disproportionnée les populations les plus pauvres et les plus vulnérables qui n'ont qu'un accès limité à l'eau, à l'assainissement et à l'hygiène.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5</a:t>
            </a:fld>
            <a:endParaRPr lang="en-US"/>
          </a:p>
        </p:txBody>
      </p:sp>
    </p:spTree>
    <p:extLst>
      <p:ext uri="{BB962C8B-B14F-4D97-AF65-F5344CB8AC3E}">
        <p14:creationId xmlns:p14="http://schemas.microsoft.com/office/powerpoint/2010/main" val="2405829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2017, le Groupe spécial mondial de lutte contre le choléra, le GTFCC, a lancé une feuille de route mondiale pour mettre fin au choléra. Cette feuille de route vise à réduire de 90 % le nombre de décès dus au choléra et à éliminer le choléra dans au moins 20 pays touchés.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Cette feuille de route recommande des stratégies nationales multisectorielles à moyen et long terme, ciblées sur des zones géographiques prioritaires.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Ces stratégies géographiquement ciblées contre le choléra sont définies dans les plans nationaux de lutte contre le choléra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6</a:t>
            </a:fld>
            <a:endParaRPr lang="en-US"/>
          </a:p>
        </p:txBody>
      </p:sp>
    </p:spTree>
    <p:extLst>
      <p:ext uri="{BB962C8B-B14F-4D97-AF65-F5344CB8AC3E}">
        <p14:creationId xmlns:p14="http://schemas.microsoft.com/office/powerpoint/2010/main" val="1459508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Tous les pays touchés par le choléra ou à risque pour le choléra sont vivement incités à élaborer 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est un plan spécifique à un pays. Son élaboration et sa mise en œuvre sont menées par chaque pays.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fixe l'objectif et les stratégies opérationnelles en matière de lutte contre le choléra pour une période de mise en œuvre d'environ 5 ans.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les pays où la transmission du choléra est absente ou limitée, 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vise à éliminer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les pays où la transmission du choléra est modérée ou élevée, 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vise à contrôler le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Au fil du temps, à mesure que ces pays progressent dans le contrôle du choléra grâce à 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efficace, ils se rapprochent également de l'objectif d'élimination.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7</a:t>
            </a:fld>
            <a:endParaRPr lang="en-US"/>
          </a:p>
        </p:txBody>
      </p:sp>
    </p:spTree>
    <p:extLst>
      <p:ext uri="{BB962C8B-B14F-4D97-AF65-F5344CB8AC3E}">
        <p14:creationId xmlns:p14="http://schemas.microsoft.com/office/powerpoint/2010/main" val="772264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être efficaces, les stratégies de lutte contre le choléra définies dans les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doivent être multisectorielles et inclure des interventions pour les différents piliers de la prévention et de la lutte contre le choléra. Il s'agit de la surveillance, de la prise en charge des cas, de la vaccination, de l'engagement communautaire et de l'eau, l'hygiène et l'assainissement.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8</a:t>
            </a:fld>
            <a:endParaRPr lang="en-US"/>
          </a:p>
        </p:txBody>
      </p:sp>
    </p:spTree>
    <p:extLst>
      <p:ext uri="{BB962C8B-B14F-4D97-AF65-F5344CB8AC3E}">
        <p14:creationId xmlns:p14="http://schemas.microsoft.com/office/powerpoint/2010/main" val="924199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être efficaces, les stratégies multisectorielles de lutte contre le choléra définies dans les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doivent être ciblées sur les zones géographiques prioritaires.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Ceci vise à concentrer les efforts et les ressources dans les zones géographiques où il est attendu que les interventions multisectorielles contre le choléra aient le plus fort impact de santé publique.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Ces zones géographiques où sont concentrées les stratégies et les efforts de lutte contre le choléra sont les PAMIs, les zones prioritaires pour les interventions multisectorielles contre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le passé, vous avez peut-être entendu parler des PAMIs comme des points chauds. Point chaud est une terminologie ancienne qui n’est plus usitée. Néanmoins, le concept sous-jacent est similaire à celui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9</a:t>
            </a:fld>
            <a:endParaRPr lang="en-US"/>
          </a:p>
        </p:txBody>
      </p:sp>
    </p:spTree>
    <p:extLst>
      <p:ext uri="{BB962C8B-B14F-4D97-AF65-F5344CB8AC3E}">
        <p14:creationId xmlns:p14="http://schemas.microsoft.com/office/powerpoint/2010/main" val="3679350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67CE9A-B467-41FF-A0BB-5156222373DF}"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DD541D-98E4-4A67-B754-7B2C7A67ADAE}"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40E3C3-FC28-4F04-AB27-988A2BD1A134}"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F9764AC-387F-4901-9E86-A79AC29225CF}"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C5C1DB2-2DE1-4DF7-B164-6A2C7A773D72}"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037769BC-EF7A-484D-A384-59149FA4B98B}" type="datetime1">
              <a:rPr lang="en-GB" smtClean="0"/>
              <a:t>19/05/2025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64C0F7C4-99E6-4138-AA07-57832DD1722B}" type="datetime1">
              <a:rPr lang="en-GB" smtClean="0"/>
              <a:t>19/05/2025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989E1D0A-7B83-4469-AE37-63BD970B276F}" type="datetime1">
              <a:rPr lang="en-GB" smtClean="0"/>
              <a:t>19/05/2025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2CA5AD3E-310C-46DF-91CC-692CCC85203C}" type="datetime1">
              <a:rPr lang="en-GB" smtClean="0"/>
              <a:t>19/05/2025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75933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45B0FEC-75D2-4EDD-9B75-018BB9671445}"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005622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6827E0B3-CE4A-4CE4-8FF0-ABDE51B6C5A9}"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874757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E7D8B5-CB5A-4519-9E50-63AFE056C120}"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C8FAF80-804D-4236-9DEB-0C34C4EF4A87}"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13910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069272B9-D193-4356-A8DE-63872CF3954B}"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61184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5D4A5B6-38ED-462D-8941-EC660E63C349}"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84075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453D1B21-FE01-4006-A000-3BF6B1036E6E}"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067120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5CE208E-CFC6-4EFD-A530-18F2571AB8F4}"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719665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B5D1CA10-116C-43B6-AB4D-3CC4616CD371}" type="datetime1">
              <a:rPr lang="en-GB" smtClean="0"/>
              <a:t>19/05/2025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887209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67DCA953-87D4-4F37-A5D5-B8F707772550}" type="datetime1">
              <a:rPr lang="en-GB" smtClean="0"/>
              <a:t>19/05/2025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742689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F46F2308-F9AE-48AA-8398-6C00808ABBEE}" type="datetime1">
              <a:rPr lang="en-GB" smtClean="0"/>
              <a:t>19/05/2025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9292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ADD25DC4-469D-4026-A128-02A57D0E7FC4}" type="datetime1">
              <a:rPr lang="en-GB" smtClean="0"/>
              <a:t>19/05/2025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2245387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0412E5AE-4AF4-41CF-A3FD-D4C13B26A8D6}" type="datetime1">
              <a:rPr lang="en-GB" smtClean="0"/>
              <a:t>19/05/2025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608893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71EE2C-316B-4C68-9D34-6CE69F0FE4FF}"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203A816A-10E6-4D84-ADFE-0E234B8E6F28}" type="datetime1">
              <a:rPr lang="en-GB" smtClean="0"/>
              <a:t>19/05/2025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162295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BC41546B-5E78-458E-97F0-F2D864410CA6}" type="datetime1">
              <a:rPr lang="en-GB" smtClean="0"/>
              <a:t>19/05/2025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837753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B92144C4-0CCB-447E-A3B9-45BBA2524AE3}" type="datetime1">
              <a:rPr lang="en-GB" smtClean="0"/>
              <a:t>19/05/2025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675058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33C92075-ACD6-4C2A-A605-1AEB06D33C2E}" type="datetime1">
              <a:rPr lang="en-GB" smtClean="0"/>
              <a:t>19/05/2025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900843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0C43D2-7FEA-4B2B-A548-25D09D02C775}"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4A055C-C89E-476A-A925-1FA190EC01B8}" type="datetime1">
              <a:rPr lang="en-GB" smtClean="0"/>
              <a:t>19/05/2025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F7986D-F0F6-4813-AA9D-688E7D85787E}" type="datetime1">
              <a:rPr lang="en-GB" smtClean="0"/>
              <a:t>19/05/2025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EC5F60-B460-4571-8497-BEAB87103392}" type="datetime1">
              <a:rPr lang="en-GB" smtClean="0"/>
              <a:t>19/05/2025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FEC501-6736-4F18-93D0-A795306E0861}"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B60D32-95B9-4F28-B331-F1423AC1EE47}"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B024E3-D3C4-4999-BA87-27B236CAC59B}" type="datetime1">
              <a:rPr lang="en-GB" smtClean="0"/>
              <a:t>19/05/2025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11561113-5941-4479-B324-DFE6CCC50C98}" type="datetime1">
              <a:rPr lang="en-GB" smtClean="0"/>
              <a:t>19/05/2025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F4C1F46E-EDBC-4B3F-9A20-EF047EF6756E}" type="datetime1">
              <a:rPr lang="en-GB" smtClean="0"/>
              <a:t>19/05/2025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9149163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14.xml"/><Relationship Id="rId16" Type="http://schemas.openxmlformats.org/officeDocument/2006/relationships/image" Target="../media/image34.svg"/><Relationship Id="rId1" Type="http://schemas.openxmlformats.org/officeDocument/2006/relationships/slideLayout" Target="../slideLayouts/slideLayout16.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blue background&#10;&#10;AI-generated content may be incorrect.">
            <a:extLst>
              <a:ext uri="{FF2B5EF4-FFF2-40B4-BE49-F238E27FC236}">
                <a16:creationId xmlns:a16="http://schemas.microsoft.com/office/drawing/2014/main" id="{A40AE44C-AE41-F082-EB77-B4E9F28D8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643"/>
            <a:ext cx="18439257" cy="10285714"/>
          </a:xfrm>
          <a:prstGeom prst="rect">
            <a:avLst/>
          </a:prstGeom>
        </p:spPr>
      </p:pic>
    </p:spTree>
    <p:extLst>
      <p:ext uri="{BB962C8B-B14F-4D97-AF65-F5344CB8AC3E}">
        <p14:creationId xmlns:p14="http://schemas.microsoft.com/office/powerpoint/2010/main" val="3811128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and person looking at a computer&#10;&#10;Description automatically generated">
            <a:extLst>
              <a:ext uri="{FF2B5EF4-FFF2-40B4-BE49-F238E27FC236}">
                <a16:creationId xmlns:a16="http://schemas.microsoft.com/office/drawing/2014/main" id="{EE7ED541-9E34-58A4-8C5A-3B06921B8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8288000" cy="10459453"/>
          </a:xfrm>
          <a:prstGeom prst="rect">
            <a:avLst/>
          </a:prstGeom>
        </p:spPr>
      </p:pic>
      <p:sp>
        <p:nvSpPr>
          <p:cNvPr id="4" name="TextBox 3">
            <a:extLst>
              <a:ext uri="{FF2B5EF4-FFF2-40B4-BE49-F238E27FC236}">
                <a16:creationId xmlns:a16="http://schemas.microsoft.com/office/drawing/2014/main" id="{8C3319C4-0D91-4927-4DC7-B453DEE7043B}"/>
              </a:ext>
            </a:extLst>
          </p:cNvPr>
          <p:cNvSpPr txBox="1"/>
          <p:nvPr/>
        </p:nvSpPr>
        <p:spPr>
          <a:xfrm>
            <a:off x="13379116" y="9948446"/>
            <a:ext cx="4908884" cy="338554"/>
          </a:xfrm>
          <a:prstGeom prst="rect">
            <a:avLst/>
          </a:prstGeom>
          <a:solidFill>
            <a:srgbClr val="BBE2E4"/>
          </a:solidFill>
        </p:spPr>
        <p:txBody>
          <a:bodyPr wrap="square" rtlCol="0">
            <a:spAutoFit/>
          </a:bodyPr>
          <a:lstStyle/>
          <a:p>
            <a:pPr algn="ctr" defTabSz="1371669">
              <a:defRPr/>
            </a:pPr>
            <a:r>
              <a:rPr lang="en-GB" sz="1600" dirty="0">
                <a:solidFill>
                  <a:schemeClr val="tx1">
                    <a:lumMod val="65000"/>
                    <a:lumOff val="35000"/>
                  </a:schemeClr>
                </a:solidFill>
                <a:ea typeface="Calibri" panose="020F0502020204030204" pitchFamily="34" charset="0"/>
                <a:cs typeface="Arial" panose="020B0604020202020204" pitchFamily="34" charset="0"/>
              </a:rPr>
              <a:t>Photo adaptée de : </a:t>
            </a:r>
            <a:r>
              <a:rPr lang="en-US" sz="1600" dirty="0">
                <a:solidFill>
                  <a:schemeClr val="tx1">
                    <a:lumMod val="65000"/>
                    <a:lumOff val="35000"/>
                  </a:schemeClr>
                </a:solidFill>
                <a:ea typeface="Atkinson Hyperlegible"/>
                <a:cs typeface="Atkinson Hyperlegible"/>
                <a:sym typeface="Atkinson Hyperlegible"/>
              </a:rPr>
              <a:t>OMS </a:t>
            </a:r>
            <a:r>
              <a:rPr lang="en-US" sz="1600" dirty="0" err="1">
                <a:solidFill>
                  <a:schemeClr val="tx1">
                    <a:lumMod val="65000"/>
                    <a:lumOff val="35000"/>
                  </a:schemeClr>
                </a:solidFill>
                <a:ea typeface="Atkinson Hyperlegible"/>
                <a:cs typeface="Atkinson Hyperlegible"/>
                <a:sym typeface="Atkinson Hyperlegible"/>
              </a:rPr>
              <a:t>Mukhsindzhon Abidzhanov</a:t>
            </a:r>
            <a:endParaRPr lang="en-US" sz="1600" dirty="0">
              <a:solidFill>
                <a:schemeClr val="tx1">
                  <a:lumMod val="65000"/>
                  <a:lumOff val="35000"/>
                </a:schemeClr>
              </a:solidFill>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14099EA4-6506-440D-9A7A-3A20A8EDF3C1}"/>
              </a:ext>
            </a:extLst>
          </p:cNvPr>
          <p:cNvSpPr/>
          <p:nvPr/>
        </p:nvSpPr>
        <p:spPr>
          <a:xfrm>
            <a:off x="2" y="3962400"/>
            <a:ext cx="4716378" cy="2117558"/>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600" b="1" dirty="0">
                <a:solidFill>
                  <a:prstClr val="white"/>
                </a:solidFill>
                <a:latin typeface="Cavolini" panose="03000502040302020204" pitchFamily="66" charset="0"/>
                <a:cs typeface="Cavolini" panose="03000502040302020204" pitchFamily="66" charset="0"/>
              </a:rPr>
              <a:t>Identification des PAMIs</a:t>
            </a:r>
            <a:endParaRPr lang="en-GB" sz="46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049200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641685" y="-1396623"/>
            <a:ext cx="10341805"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06379" y="486305"/>
            <a:ext cx="8982376"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Quand identifier les PAMIs ?</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11" name="Freeform 4">
            <a:extLst>
              <a:ext uri="{FF2B5EF4-FFF2-40B4-BE49-F238E27FC236}">
                <a16:creationId xmlns:a16="http://schemas.microsoft.com/office/drawing/2014/main" id="{1B94F902-F598-D285-7D90-11379B524D33}"/>
              </a:ext>
            </a:extLst>
          </p:cNvPr>
          <p:cNvSpPr/>
          <p:nvPr/>
        </p:nvSpPr>
        <p:spPr>
          <a:xfrm>
            <a:off x="1255796" y="2480680"/>
            <a:ext cx="15544800" cy="108975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3" name="TextBox 12">
            <a:extLst>
              <a:ext uri="{FF2B5EF4-FFF2-40B4-BE49-F238E27FC236}">
                <a16:creationId xmlns:a16="http://schemas.microsoft.com/office/drawing/2014/main" id="{C6E0F5E8-D8E7-A6CF-538C-309D314CDD5A}"/>
              </a:ext>
            </a:extLst>
          </p:cNvPr>
          <p:cNvSpPr txBox="1"/>
          <p:nvPr/>
        </p:nvSpPr>
        <p:spPr>
          <a:xfrm>
            <a:off x="1151021" y="2779335"/>
            <a:ext cx="15754350" cy="523220"/>
          </a:xfrm>
          <a:prstGeom prst="rect">
            <a:avLst/>
          </a:prstGeom>
          <a:noFill/>
        </p:spPr>
        <p:txBody>
          <a:bodyPr wrap="square" rtlCol="0">
            <a:spAutoFit/>
          </a:bodyPr>
          <a:lstStyle/>
          <a:p>
            <a:pPr algn="ctr"/>
            <a:r>
              <a:rPr lang="fr-FR" sz="2800" dirty="0">
                <a:latin typeface="ADLaM Display" panose="02010000000000000000" pitchFamily="2" charset="0"/>
                <a:ea typeface="ADLaM Display" panose="02010000000000000000" pitchFamily="2" charset="0"/>
                <a:cs typeface="ADLaM Display" panose="02010000000000000000" pitchFamily="2" charset="0"/>
              </a:rPr>
              <a:t>L'identification des PAMIs est l'une des 1ères étapes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lorsqu'un pays développe un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PNC</a:t>
            </a:r>
            <a:endPar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31" name="Group 30">
            <a:extLst>
              <a:ext uri="{FF2B5EF4-FFF2-40B4-BE49-F238E27FC236}">
                <a16:creationId xmlns:a16="http://schemas.microsoft.com/office/drawing/2014/main" id="{92CA0D5E-EA5B-E107-8DC5-75C12F08C866}"/>
              </a:ext>
            </a:extLst>
          </p:cNvPr>
          <p:cNvGrpSpPr/>
          <p:nvPr/>
        </p:nvGrpSpPr>
        <p:grpSpPr>
          <a:xfrm>
            <a:off x="533400" y="4203913"/>
            <a:ext cx="17526000" cy="1840768"/>
            <a:chOff x="533400" y="4203913"/>
            <a:chExt cx="17526000" cy="1840768"/>
          </a:xfrm>
        </p:grpSpPr>
        <p:sp>
          <p:nvSpPr>
            <p:cNvPr id="20" name="Oval 19">
              <a:extLst>
                <a:ext uri="{FF2B5EF4-FFF2-40B4-BE49-F238E27FC236}">
                  <a16:creationId xmlns:a16="http://schemas.microsoft.com/office/drawing/2014/main" id="{CFEDD2A0-1276-CEAC-DA7D-4C6AE489A224}"/>
                </a:ext>
              </a:extLst>
            </p:cNvPr>
            <p:cNvSpPr/>
            <p:nvPr/>
          </p:nvSpPr>
          <p:spPr>
            <a:xfrm>
              <a:off x="2103373" y="4216125"/>
              <a:ext cx="609600" cy="737024"/>
            </a:xfrm>
            <a:prstGeom prst="ellipse">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tkinson Hyperlegible Bold" panose="020B0604020202020204" charset="0"/>
                </a:rPr>
                <a:t>1</a:t>
              </a:r>
            </a:p>
          </p:txBody>
        </p:sp>
        <p:pic>
          <p:nvPicPr>
            <p:cNvPr id="29" name="Picture 28">
              <a:extLst>
                <a:ext uri="{FF2B5EF4-FFF2-40B4-BE49-F238E27FC236}">
                  <a16:creationId xmlns:a16="http://schemas.microsoft.com/office/drawing/2014/main" id="{77B75524-19E0-CB04-ED69-9881D8E04C43}"/>
                </a:ext>
              </a:extLst>
            </p:cNvPr>
            <p:cNvPicPr>
              <a:picLocks noChangeAspect="1"/>
            </p:cNvPicPr>
            <p:nvPr/>
          </p:nvPicPr>
          <p:blipFill>
            <a:blip r:embed="rId3"/>
            <a:stretch>
              <a:fillRect/>
            </a:stretch>
          </p:blipFill>
          <p:spPr>
            <a:xfrm rot="590406">
              <a:off x="13408001" y="5033552"/>
              <a:ext cx="806945" cy="748712"/>
            </a:xfrm>
            <a:prstGeom prst="rect">
              <a:avLst/>
            </a:prstGeom>
          </p:spPr>
        </p:pic>
        <p:pic>
          <p:nvPicPr>
            <p:cNvPr id="22" name="Picture 21">
              <a:extLst>
                <a:ext uri="{FF2B5EF4-FFF2-40B4-BE49-F238E27FC236}">
                  <a16:creationId xmlns:a16="http://schemas.microsoft.com/office/drawing/2014/main" id="{961DFCDB-5C73-3B1A-0273-C4875BCDC228}"/>
                </a:ext>
              </a:extLst>
            </p:cNvPr>
            <p:cNvPicPr>
              <a:picLocks noChangeAspect="1"/>
            </p:cNvPicPr>
            <p:nvPr/>
          </p:nvPicPr>
          <p:blipFill>
            <a:blip r:embed="rId3"/>
            <a:stretch>
              <a:fillRect/>
            </a:stretch>
          </p:blipFill>
          <p:spPr>
            <a:xfrm rot="590406">
              <a:off x="8837392" y="5089723"/>
              <a:ext cx="804670" cy="748712"/>
            </a:xfrm>
            <a:prstGeom prst="rect">
              <a:avLst/>
            </a:prstGeom>
          </p:spPr>
        </p:pic>
        <p:pic>
          <p:nvPicPr>
            <p:cNvPr id="19" name="Picture 18">
              <a:extLst>
                <a:ext uri="{FF2B5EF4-FFF2-40B4-BE49-F238E27FC236}">
                  <a16:creationId xmlns:a16="http://schemas.microsoft.com/office/drawing/2014/main" id="{CA5042F5-9794-2D6B-CEED-1616D2CDC1F2}"/>
                </a:ext>
              </a:extLst>
            </p:cNvPr>
            <p:cNvPicPr>
              <a:picLocks noChangeAspect="1"/>
            </p:cNvPicPr>
            <p:nvPr/>
          </p:nvPicPr>
          <p:blipFill>
            <a:blip r:embed="rId3"/>
            <a:stretch>
              <a:fillRect/>
            </a:stretch>
          </p:blipFill>
          <p:spPr>
            <a:xfrm rot="590406">
              <a:off x="4276971" y="5061625"/>
              <a:ext cx="747634" cy="748712"/>
            </a:xfrm>
            <a:prstGeom prst="rect">
              <a:avLst/>
            </a:prstGeom>
          </p:spPr>
        </p:pic>
        <p:sp>
          <p:nvSpPr>
            <p:cNvPr id="25" name="Oval 24">
              <a:extLst>
                <a:ext uri="{FF2B5EF4-FFF2-40B4-BE49-F238E27FC236}">
                  <a16:creationId xmlns:a16="http://schemas.microsoft.com/office/drawing/2014/main" id="{AD21EADB-B467-5631-510D-28DDD0B18966}"/>
                </a:ext>
              </a:extLst>
            </p:cNvPr>
            <p:cNvSpPr/>
            <p:nvPr/>
          </p:nvSpPr>
          <p:spPr>
            <a:xfrm>
              <a:off x="15792450" y="4203913"/>
              <a:ext cx="609600" cy="737024"/>
            </a:xfrm>
            <a:prstGeom prst="ellipse">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tkinson Hyperlegible Bold" panose="020B0604020202020204" charset="0"/>
                </a:rPr>
                <a:t>4</a:t>
              </a:r>
            </a:p>
          </p:txBody>
        </p:sp>
        <p:sp>
          <p:nvSpPr>
            <p:cNvPr id="7" name="Rectangle 6">
              <a:extLst>
                <a:ext uri="{FF2B5EF4-FFF2-40B4-BE49-F238E27FC236}">
                  <a16:creationId xmlns:a16="http://schemas.microsoft.com/office/drawing/2014/main" id="{C8CBE513-AB7E-24A2-59A5-2BFB3A61DA70}"/>
                </a:ext>
              </a:extLst>
            </p:cNvPr>
            <p:cNvSpPr/>
            <p:nvPr/>
          </p:nvSpPr>
          <p:spPr>
            <a:xfrm>
              <a:off x="533400" y="4667707"/>
              <a:ext cx="3810000" cy="1376974"/>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Atkinson Hyperlegible Bold" panose="020B0604020202020204" charset="0"/>
                </a:rPr>
                <a:t>Lancement</a:t>
              </a:r>
              <a:endParaRPr lang="en-US" sz="2800" dirty="0">
                <a:solidFill>
                  <a:schemeClr val="bg1"/>
                </a:solidFill>
                <a:latin typeface="Atkinson Hyperlegible Bold" panose="020B0604020202020204" charset="0"/>
              </a:endParaRPr>
            </a:p>
            <a:p>
              <a:pPr algn="ctr"/>
              <a:r>
                <a:rPr lang="en-US" sz="2800" dirty="0">
                  <a:solidFill>
                    <a:schemeClr val="bg1"/>
                  </a:solidFill>
                  <a:latin typeface="Atkinson Hyperlegible Bold" panose="020B0604020202020204" charset="0"/>
                </a:rPr>
                <a:t>du processus PNC</a:t>
              </a:r>
            </a:p>
          </p:txBody>
        </p:sp>
        <p:sp>
          <p:nvSpPr>
            <p:cNvPr id="8" name="Rectangle 7">
              <a:extLst>
                <a:ext uri="{FF2B5EF4-FFF2-40B4-BE49-F238E27FC236}">
                  <a16:creationId xmlns:a16="http://schemas.microsoft.com/office/drawing/2014/main" id="{0CD8A103-5C3B-B354-1C0F-D29B925242CF}"/>
                </a:ext>
              </a:extLst>
            </p:cNvPr>
            <p:cNvSpPr/>
            <p:nvPr/>
          </p:nvSpPr>
          <p:spPr>
            <a:xfrm>
              <a:off x="5086350" y="4667707"/>
              <a:ext cx="3810000" cy="1376974"/>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tkinson Hyperlegible Bold" panose="020B0604020202020204" charset="0"/>
                </a:rPr>
                <a:t>Elaboration </a:t>
              </a:r>
            </a:p>
            <a:p>
              <a:pPr algn="ctr"/>
              <a:r>
                <a:rPr lang="en-US" sz="2800" dirty="0">
                  <a:solidFill>
                    <a:schemeClr val="bg1"/>
                  </a:solidFill>
                  <a:latin typeface="Atkinson Hyperlegible Bold" panose="020B0604020202020204" charset="0"/>
                </a:rPr>
                <a:t>du PNC</a:t>
              </a:r>
            </a:p>
          </p:txBody>
        </p:sp>
        <p:sp>
          <p:nvSpPr>
            <p:cNvPr id="10" name="Rectangle 9">
              <a:extLst>
                <a:ext uri="{FF2B5EF4-FFF2-40B4-BE49-F238E27FC236}">
                  <a16:creationId xmlns:a16="http://schemas.microsoft.com/office/drawing/2014/main" id="{138108F4-827C-FF96-284E-D029B8ED5AFB}"/>
                </a:ext>
              </a:extLst>
            </p:cNvPr>
            <p:cNvSpPr/>
            <p:nvPr/>
          </p:nvSpPr>
          <p:spPr>
            <a:xfrm>
              <a:off x="9667875" y="4667707"/>
              <a:ext cx="3810000" cy="1376974"/>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tkinson Hyperlegible Bold" panose="020B0604020202020204" charset="0"/>
                </a:rPr>
                <a:t>Mise </a:t>
              </a:r>
              <a:r>
                <a:rPr lang="en-US" sz="2800" dirty="0" err="1">
                  <a:solidFill>
                    <a:schemeClr val="bg1"/>
                  </a:solidFill>
                  <a:latin typeface="Atkinson Hyperlegible Bold" panose="020B0604020202020204" charset="0"/>
                </a:rPr>
                <a:t>en</a:t>
              </a:r>
              <a:r>
                <a:rPr lang="en-US" sz="2800" dirty="0">
                  <a:solidFill>
                    <a:schemeClr val="bg1"/>
                  </a:solidFill>
                  <a:latin typeface="Atkinson Hyperlegible Bold" panose="020B0604020202020204" charset="0"/>
                </a:rPr>
                <a:t> </a:t>
              </a:r>
              <a:r>
                <a:rPr lang="en-US" sz="2800" dirty="0" err="1">
                  <a:solidFill>
                    <a:schemeClr val="bg1"/>
                  </a:solidFill>
                  <a:latin typeface="Atkinson Hyperlegible Bold" panose="020B0604020202020204" charset="0"/>
                </a:rPr>
                <a:t>œuvre</a:t>
              </a:r>
              <a:endParaRPr lang="en-US" sz="2800" dirty="0">
                <a:solidFill>
                  <a:schemeClr val="bg1"/>
                </a:solidFill>
                <a:latin typeface="Atkinson Hyperlegible Bold" panose="020B0604020202020204" charset="0"/>
              </a:endParaRPr>
            </a:p>
            <a:p>
              <a:pPr algn="ctr"/>
              <a:r>
                <a:rPr lang="en-US" sz="2800" dirty="0">
                  <a:solidFill>
                    <a:schemeClr val="bg1"/>
                  </a:solidFill>
                  <a:latin typeface="Atkinson Hyperlegible Bold" panose="020B0604020202020204" charset="0"/>
                </a:rPr>
                <a:t>du PNC</a:t>
              </a:r>
            </a:p>
          </p:txBody>
        </p:sp>
        <p:sp>
          <p:nvSpPr>
            <p:cNvPr id="12" name="Rectangle 11">
              <a:extLst>
                <a:ext uri="{FF2B5EF4-FFF2-40B4-BE49-F238E27FC236}">
                  <a16:creationId xmlns:a16="http://schemas.microsoft.com/office/drawing/2014/main" id="{405A1822-181A-0330-696E-964EA4B87CC5}"/>
                </a:ext>
              </a:extLst>
            </p:cNvPr>
            <p:cNvSpPr/>
            <p:nvPr/>
          </p:nvSpPr>
          <p:spPr>
            <a:xfrm>
              <a:off x="14249400" y="4667707"/>
              <a:ext cx="3810000" cy="1376974"/>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Atkinson Hyperlegible Bold" panose="020B0604020202020204" charset="0"/>
                </a:rPr>
                <a:t>Suivi</a:t>
              </a:r>
              <a:r>
                <a:rPr lang="en-US" sz="2800" dirty="0">
                  <a:solidFill>
                    <a:schemeClr val="bg1"/>
                  </a:solidFill>
                  <a:latin typeface="Atkinson Hyperlegible Bold" panose="020B0604020202020204" charset="0"/>
                </a:rPr>
                <a:t> de la mise </a:t>
              </a:r>
              <a:r>
                <a:rPr lang="en-US" sz="2800" dirty="0" err="1">
                  <a:solidFill>
                    <a:schemeClr val="bg1"/>
                  </a:solidFill>
                  <a:latin typeface="Atkinson Hyperlegible Bold" panose="020B0604020202020204" charset="0"/>
                </a:rPr>
                <a:t>en</a:t>
              </a:r>
              <a:r>
                <a:rPr lang="en-US" sz="2800" dirty="0">
                  <a:solidFill>
                    <a:schemeClr val="bg1"/>
                  </a:solidFill>
                  <a:latin typeface="Atkinson Hyperlegible Bold" panose="020B0604020202020204" charset="0"/>
                </a:rPr>
                <a:t> </a:t>
              </a:r>
              <a:r>
                <a:rPr lang="en-US" sz="2800" dirty="0" err="1">
                  <a:solidFill>
                    <a:schemeClr val="bg1"/>
                  </a:solidFill>
                  <a:latin typeface="Atkinson Hyperlegible Bold" panose="020B0604020202020204" charset="0"/>
                </a:rPr>
                <a:t>œuvre</a:t>
              </a:r>
              <a:r>
                <a:rPr lang="en-US" sz="2800" dirty="0">
                  <a:solidFill>
                    <a:schemeClr val="bg1"/>
                  </a:solidFill>
                  <a:latin typeface="Atkinson Hyperlegible Bold" panose="020B0604020202020204" charset="0"/>
                </a:rPr>
                <a:t> du PNC</a:t>
              </a:r>
            </a:p>
          </p:txBody>
        </p:sp>
        <p:sp>
          <p:nvSpPr>
            <p:cNvPr id="23" name="Oval 22">
              <a:extLst>
                <a:ext uri="{FF2B5EF4-FFF2-40B4-BE49-F238E27FC236}">
                  <a16:creationId xmlns:a16="http://schemas.microsoft.com/office/drawing/2014/main" id="{A87A550D-FC29-BC29-53E5-948E7B2F569F}"/>
                </a:ext>
              </a:extLst>
            </p:cNvPr>
            <p:cNvSpPr/>
            <p:nvPr/>
          </p:nvSpPr>
          <p:spPr>
            <a:xfrm>
              <a:off x="6686550" y="4226884"/>
              <a:ext cx="609600" cy="737024"/>
            </a:xfrm>
            <a:prstGeom prst="ellipse">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tkinson Hyperlegible Bold" panose="020B0604020202020204" charset="0"/>
                </a:rPr>
                <a:t>2</a:t>
              </a:r>
            </a:p>
          </p:txBody>
        </p:sp>
        <p:sp>
          <p:nvSpPr>
            <p:cNvPr id="24" name="Oval 23">
              <a:extLst>
                <a:ext uri="{FF2B5EF4-FFF2-40B4-BE49-F238E27FC236}">
                  <a16:creationId xmlns:a16="http://schemas.microsoft.com/office/drawing/2014/main" id="{F078EEFC-B93E-CF9C-66BC-C375F6F06DBC}"/>
                </a:ext>
              </a:extLst>
            </p:cNvPr>
            <p:cNvSpPr/>
            <p:nvPr/>
          </p:nvSpPr>
          <p:spPr>
            <a:xfrm>
              <a:off x="11239500" y="4299195"/>
              <a:ext cx="609600" cy="737024"/>
            </a:xfrm>
            <a:prstGeom prst="ellipse">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tkinson Hyperlegible Bold" panose="020B0604020202020204" charset="0"/>
                </a:rPr>
                <a:t>3</a:t>
              </a:r>
            </a:p>
          </p:txBody>
        </p:sp>
      </p:grpSp>
      <p:grpSp>
        <p:nvGrpSpPr>
          <p:cNvPr id="9" name="Group 8">
            <a:extLst>
              <a:ext uri="{FF2B5EF4-FFF2-40B4-BE49-F238E27FC236}">
                <a16:creationId xmlns:a16="http://schemas.microsoft.com/office/drawing/2014/main" id="{E8CC336C-858F-C4B0-BDD8-FF9DF2D28C9B}"/>
              </a:ext>
            </a:extLst>
          </p:cNvPr>
          <p:cNvGrpSpPr/>
          <p:nvPr/>
        </p:nvGrpSpPr>
        <p:grpSpPr>
          <a:xfrm>
            <a:off x="-196977" y="6159943"/>
            <a:ext cx="5280060" cy="3884263"/>
            <a:chOff x="-196977" y="6159943"/>
            <a:chExt cx="4872154" cy="3884263"/>
          </a:xfrm>
        </p:grpSpPr>
        <p:pic>
          <p:nvPicPr>
            <p:cNvPr id="18" name="Graphic 17" descr="Repeat with solid fill">
              <a:extLst>
                <a:ext uri="{FF2B5EF4-FFF2-40B4-BE49-F238E27FC236}">
                  <a16:creationId xmlns:a16="http://schemas.microsoft.com/office/drawing/2014/main" id="{E76A91C6-B4D6-68EE-EC3E-AA1EE345E6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71932" y="7554195"/>
              <a:ext cx="1612142" cy="1612142"/>
            </a:xfrm>
            <a:prstGeom prst="rect">
              <a:avLst/>
            </a:prstGeom>
          </p:spPr>
        </p:pic>
        <p:sp>
          <p:nvSpPr>
            <p:cNvPr id="21" name="TextBox 20">
              <a:extLst>
                <a:ext uri="{FF2B5EF4-FFF2-40B4-BE49-F238E27FC236}">
                  <a16:creationId xmlns:a16="http://schemas.microsoft.com/office/drawing/2014/main" id="{61D598F9-D580-0481-DE90-57CD3697DF52}"/>
                </a:ext>
              </a:extLst>
            </p:cNvPr>
            <p:cNvSpPr txBox="1"/>
            <p:nvPr/>
          </p:nvSpPr>
          <p:spPr>
            <a:xfrm>
              <a:off x="-196977" y="6766386"/>
              <a:ext cx="4872154" cy="3277820"/>
            </a:xfrm>
            <a:prstGeom prst="rect">
              <a:avLst/>
            </a:prstGeom>
            <a:noFill/>
          </p:spPr>
          <p:txBody>
            <a:bodyPr wrap="square">
              <a:spAutoFit/>
            </a:bodyPr>
            <a:lstStyle/>
            <a:p>
              <a:pPr lvl="1">
                <a:spcAft>
                  <a:spcPts val="600"/>
                </a:spcAft>
                <a:defRPr/>
              </a:pPr>
              <a:r>
                <a:rPr lang="en-US" sz="2600" dirty="0" err="1">
                  <a:solidFill>
                    <a:srgbClr val="009999"/>
                  </a:solidFill>
                  <a:latin typeface="Atkinson Hyperlegible Bold" panose="020B0604020202020204" charset="0"/>
                </a:rPr>
                <a:t>1.a</a:t>
              </a:r>
              <a:r>
                <a:rPr lang="en-US" sz="2600" dirty="0">
                  <a:solidFill>
                    <a:srgbClr val="009999"/>
                  </a:solidFill>
                  <a:latin typeface="Atkinson Hyperlegible Bold" panose="020B0604020202020204" charset="0"/>
                </a:rPr>
                <a:t>. Engagement du pays</a:t>
              </a:r>
            </a:p>
            <a:p>
              <a:pPr lvl="1">
                <a:spcAft>
                  <a:spcPts val="2400"/>
                </a:spcAft>
                <a:defRPr/>
              </a:pPr>
              <a:r>
                <a:rPr lang="en-US" sz="2600" dirty="0">
                  <a:latin typeface="Atkinson Hyperlegible" panose="020B0604020202020204" charset="0"/>
                </a:rPr>
                <a:t>Engagement politique, technique et financier de haut niveau pour contrôler ou éliminer le choléra</a:t>
              </a:r>
            </a:p>
            <a:p>
              <a:pPr lvl="1">
                <a:spcAft>
                  <a:spcPts val="2400"/>
                </a:spcAft>
                <a:defRPr/>
              </a:pPr>
              <a:r>
                <a:rPr lang="en-US" sz="2600" dirty="0" err="1">
                  <a:solidFill>
                    <a:srgbClr val="009999"/>
                  </a:solidFill>
                  <a:latin typeface="Atkinson Hyperlegible Bold" panose="020B0604020202020204" charset="0"/>
                </a:rPr>
                <a:t>1.b</a:t>
              </a:r>
              <a:r>
                <a:rPr lang="en-US" sz="2600" dirty="0">
                  <a:solidFill>
                    <a:srgbClr val="009999"/>
                  </a:solidFill>
                  <a:latin typeface="Atkinson Hyperlegible Bold" panose="020B0604020202020204" charset="0"/>
                </a:rPr>
                <a:t>. Identification des PAMIs</a:t>
              </a:r>
            </a:p>
          </p:txBody>
        </p:sp>
        <p:cxnSp>
          <p:nvCxnSpPr>
            <p:cNvPr id="30" name="Straight Connector 29">
              <a:extLst>
                <a:ext uri="{FF2B5EF4-FFF2-40B4-BE49-F238E27FC236}">
                  <a16:creationId xmlns:a16="http://schemas.microsoft.com/office/drawing/2014/main" id="{45DC9A67-1D4A-75C8-E530-169248E2CD25}"/>
                </a:ext>
              </a:extLst>
            </p:cNvPr>
            <p:cNvCxnSpPr>
              <a:cxnSpLocks/>
            </p:cNvCxnSpPr>
            <p:nvPr/>
          </p:nvCxnSpPr>
          <p:spPr>
            <a:xfrm>
              <a:off x="2438400" y="6159943"/>
              <a:ext cx="0" cy="420062"/>
            </a:xfrm>
            <a:prstGeom prst="line">
              <a:avLst/>
            </a:prstGeom>
            <a:ln w="76200">
              <a:solidFill>
                <a:srgbClr val="4DB1A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14" name="Slide Number Placeholder 13">
            <a:extLst>
              <a:ext uri="{FF2B5EF4-FFF2-40B4-BE49-F238E27FC236}">
                <a16:creationId xmlns:a16="http://schemas.microsoft.com/office/drawing/2014/main" id="{287FB96F-F1DD-4EC6-FAD8-B21099FE144C}"/>
              </a:ext>
            </a:extLst>
          </p:cNvPr>
          <p:cNvSpPr>
            <a:spLocks noGrp="1"/>
          </p:cNvSpPr>
          <p:nvPr>
            <p:ph type="sldNum" sz="quarter" idx="7"/>
          </p:nvPr>
        </p:nvSpPr>
        <p:spPr/>
        <p:txBody>
          <a:bodyPr/>
          <a:lstStyle/>
          <a:p>
            <a:fld id="{B6F15528-21DE-4FAA-801E-634DDDAF4B2B}" type="slidenum">
              <a:rPr lang="en-US" smtClean="0"/>
              <a:t>11</a:t>
            </a:fld>
            <a:endParaRPr lang="en-US"/>
          </a:p>
        </p:txBody>
      </p:sp>
    </p:spTree>
    <p:extLst>
      <p:ext uri="{BB962C8B-B14F-4D97-AF65-F5344CB8AC3E}">
        <p14:creationId xmlns:p14="http://schemas.microsoft.com/office/powerpoint/2010/main" val="3320670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561472" y="-1229421"/>
            <a:ext cx="11348006" cy="2705295"/>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14063" y="549885"/>
            <a:ext cx="9815270"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Quand </a:t>
            </a:r>
            <a:r>
              <a:rPr lang="en-GB" sz="4400" b="1" dirty="0">
                <a:solidFill>
                  <a:srgbClr val="FFFFFF"/>
                </a:solidFill>
                <a:latin typeface="Cavolini" panose="03000502040302020204" pitchFamily="66" charset="0"/>
                <a:cs typeface="Cavolini" panose="03000502040302020204" pitchFamily="66" charset="0"/>
                <a:sym typeface="Atkinson Hyperlegible Bold"/>
              </a:rPr>
              <a:t>mettre à jour les </a:t>
            </a: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PAMIs ?</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11" name="Freeform 4">
            <a:extLst>
              <a:ext uri="{FF2B5EF4-FFF2-40B4-BE49-F238E27FC236}">
                <a16:creationId xmlns:a16="http://schemas.microsoft.com/office/drawing/2014/main" id="{1B94F902-F598-D285-7D90-11379B524D33}"/>
              </a:ext>
            </a:extLst>
          </p:cNvPr>
          <p:cNvSpPr/>
          <p:nvPr/>
        </p:nvSpPr>
        <p:spPr>
          <a:xfrm>
            <a:off x="1524000" y="2279481"/>
            <a:ext cx="15240000" cy="108975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3" name="TextBox 12">
            <a:extLst>
              <a:ext uri="{FF2B5EF4-FFF2-40B4-BE49-F238E27FC236}">
                <a16:creationId xmlns:a16="http://schemas.microsoft.com/office/drawing/2014/main" id="{C6E0F5E8-D8E7-A6CF-538C-309D314CDD5A}"/>
              </a:ext>
            </a:extLst>
          </p:cNvPr>
          <p:cNvSpPr txBox="1"/>
          <p:nvPr/>
        </p:nvSpPr>
        <p:spPr>
          <a:xfrm>
            <a:off x="1847850" y="2615792"/>
            <a:ext cx="145923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Les pays doivent mettre à jour l'identification des PAMIs ≈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tous les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cinq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ans </a:t>
            </a:r>
          </a:p>
        </p:txBody>
      </p:sp>
      <p:sp>
        <p:nvSpPr>
          <p:cNvPr id="9" name="TextBox 8">
            <a:extLst>
              <a:ext uri="{FF2B5EF4-FFF2-40B4-BE49-F238E27FC236}">
                <a16:creationId xmlns:a16="http://schemas.microsoft.com/office/drawing/2014/main" id="{A09D55BD-5978-4036-E561-821AFB37E879}"/>
              </a:ext>
            </a:extLst>
          </p:cNvPr>
          <p:cNvSpPr txBox="1"/>
          <p:nvPr/>
        </p:nvSpPr>
        <p:spPr>
          <a:xfrm>
            <a:off x="4136463" y="4683007"/>
            <a:ext cx="12385739" cy="310854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2400"/>
              </a:spcAft>
              <a:buClr>
                <a:srgbClr val="009999"/>
              </a:buClr>
              <a:buSzTx/>
              <a:buBlip>
                <a:blip r:embed="rId3"/>
              </a:buBlip>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Les pays identifient les PAMIs lorsqu'ils </a:t>
            </a:r>
            <a:r>
              <a:rPr kumimoji="0" lang="en-US" sz="2600" b="0" i="0" u="none" strike="noStrike" kern="1200" cap="none" spc="0" normalizeH="0" baseline="0" noProof="0" dirty="0">
                <a:ln>
                  <a:noFill/>
                </a:ln>
                <a:solidFill>
                  <a:prstClr val="black"/>
                </a:solidFill>
                <a:effectLst/>
                <a:uLnTx/>
                <a:uFillTx/>
                <a:latin typeface="Atkinson Hyperlegible Bold" panose="020B0604020202020204" charset="0"/>
              </a:rPr>
              <a:t>élaborent une nouvelle version de leur PNC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t>
            </a:r>
            <a:r>
              <a:rPr kumimoji="0" lang="en-US"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généralement</a:t>
            </a:r>
            <a:r>
              <a:rPr kumimoji="0" lang="en-US"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Times New Roman" panose="02020603050405020304" pitchFamily="18" charset="0"/>
              </a:rPr>
              <a:t> ≈ </a:t>
            </a:r>
            <a:r>
              <a:rPr kumimoji="0" lang="en-US"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tous les cinq </a:t>
            </a:r>
            <a:r>
              <a:rPr kumimoji="0" lang="en-US" sz="26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ans</a:t>
            </a:r>
            <a:r>
              <a:rPr kumimoji="0" lang="en-US"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t>
            </a:r>
            <a:endPar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2400"/>
              </a:spcAft>
              <a:buClr>
                <a:srgbClr val="009999"/>
              </a:buClr>
              <a:buSzTx/>
              <a:buBlip>
                <a:blip r:embed="rId3"/>
              </a:buBlip>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Assure que les stratégies nationales restent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correctement</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ciblées</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à mesure que la situation du choléra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évolue</a:t>
            </a:r>
            <a:endPar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2400"/>
              </a:spcAft>
              <a:buClr>
                <a:srgbClr val="009999"/>
              </a:buClr>
              <a:buSzTx/>
              <a:buBlip>
                <a:blip r:embed="rId3"/>
              </a:buBlip>
              <a:tabLst/>
              <a:defRPr/>
            </a:pPr>
            <a:r>
              <a:rPr lang="en-US" sz="2600" dirty="0">
                <a:solidFill>
                  <a:srgbClr val="009999"/>
                </a:solidFill>
                <a:latin typeface="Atkinson Hyperlegible Bold" panose="020B0604020202020204" charset="0"/>
                <a:cs typeface="Times New Roman" panose="02020603050405020304" pitchFamily="18" charset="0"/>
              </a:rPr>
              <a:t>Mises à jour </a:t>
            </a:r>
            <a:r>
              <a:rPr lang="en-US" sz="2600" dirty="0" err="1">
                <a:solidFill>
                  <a:srgbClr val="009999"/>
                </a:solidFill>
                <a:latin typeface="Atkinson Hyperlegible Bold" panose="020B0604020202020204" charset="0"/>
                <a:cs typeface="Times New Roman" panose="02020603050405020304" pitchFamily="18" charset="0"/>
              </a:rPr>
              <a:t>anticipée</a:t>
            </a:r>
            <a:r>
              <a:rPr lang="en-US" sz="2600" dirty="0">
                <a:solidFill>
                  <a:prstClr val="black"/>
                </a:solidFill>
                <a:latin typeface="Atkinson Hyperlegible" panose="020B0604020202020204" charset="0"/>
              </a:rPr>
              <a:t>, en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cas de changements importants dans la situation du choléra ou dans les vulnérabilités au choléra</a:t>
            </a:r>
          </a:p>
        </p:txBody>
      </p:sp>
      <p:pic>
        <p:nvPicPr>
          <p:cNvPr id="8" name="Picture 7">
            <a:extLst>
              <a:ext uri="{FF2B5EF4-FFF2-40B4-BE49-F238E27FC236}">
                <a16:creationId xmlns:a16="http://schemas.microsoft.com/office/drawing/2014/main" id="{70CA893C-EF36-5B0E-B647-C68996418763}"/>
              </a:ext>
            </a:extLst>
          </p:cNvPr>
          <p:cNvPicPr>
            <a:picLocks noChangeAspect="1"/>
          </p:cNvPicPr>
          <p:nvPr/>
        </p:nvPicPr>
        <p:blipFill>
          <a:blip r:embed="rId4"/>
          <a:stretch>
            <a:fillRect/>
          </a:stretch>
        </p:blipFill>
        <p:spPr>
          <a:xfrm>
            <a:off x="1326588" y="4879965"/>
            <a:ext cx="2809875" cy="2714625"/>
          </a:xfrm>
          <a:prstGeom prst="rect">
            <a:avLst/>
          </a:prstGeom>
        </p:spPr>
      </p:pic>
      <p:sp>
        <p:nvSpPr>
          <p:cNvPr id="7" name="Slide Number Placeholder 6">
            <a:extLst>
              <a:ext uri="{FF2B5EF4-FFF2-40B4-BE49-F238E27FC236}">
                <a16:creationId xmlns:a16="http://schemas.microsoft.com/office/drawing/2014/main" id="{BEE578B1-D202-9954-F2B2-BCBFF80733B3}"/>
              </a:ext>
            </a:extLst>
          </p:cNvPr>
          <p:cNvSpPr>
            <a:spLocks noGrp="1"/>
          </p:cNvSpPr>
          <p:nvPr>
            <p:ph type="sldNum" sz="quarter" idx="7"/>
          </p:nvPr>
        </p:nvSpPr>
        <p:spPr/>
        <p:txBody>
          <a:bodyPr/>
          <a:lstStyle/>
          <a:p>
            <a:fld id="{B6F15528-21DE-4FAA-801E-634DDDAF4B2B}" type="slidenum">
              <a:rPr lang="en-US" smtClean="0"/>
              <a:t>12</a:t>
            </a:fld>
            <a:endParaRPr lang="en-US"/>
          </a:p>
        </p:txBody>
      </p:sp>
    </p:spTree>
    <p:extLst>
      <p:ext uri="{BB962C8B-B14F-4D97-AF65-F5344CB8AC3E}">
        <p14:creationId xmlns:p14="http://schemas.microsoft.com/office/powerpoint/2010/main" val="3428539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577516" y="-1372984"/>
            <a:ext cx="10991515"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93350" y="494015"/>
            <a:ext cx="9720649"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Comment identifier les PAMIs ?</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11" name="Freeform 4">
            <a:extLst>
              <a:ext uri="{FF2B5EF4-FFF2-40B4-BE49-F238E27FC236}">
                <a16:creationId xmlns:a16="http://schemas.microsoft.com/office/drawing/2014/main" id="{1B94F902-F598-D285-7D90-11379B524D33}"/>
              </a:ext>
            </a:extLst>
          </p:cNvPr>
          <p:cNvSpPr/>
          <p:nvPr/>
        </p:nvSpPr>
        <p:spPr>
          <a:xfrm>
            <a:off x="1981200" y="2425595"/>
            <a:ext cx="14630400" cy="108975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3" name="TextBox 12">
            <a:extLst>
              <a:ext uri="{FF2B5EF4-FFF2-40B4-BE49-F238E27FC236}">
                <a16:creationId xmlns:a16="http://schemas.microsoft.com/office/drawing/2014/main" id="{C6E0F5E8-D8E7-A6CF-538C-309D314CDD5A}"/>
              </a:ext>
            </a:extLst>
          </p:cNvPr>
          <p:cNvSpPr txBox="1"/>
          <p:nvPr/>
        </p:nvSpPr>
        <p:spPr>
          <a:xfrm>
            <a:off x="2476500" y="2724248"/>
            <a:ext cx="13487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latin typeface="ADLaM Display" panose="02010000000000000000" pitchFamily="2" charset="0"/>
                <a:ea typeface="ADLaM Display" panose="02010000000000000000" pitchFamily="2" charset="0"/>
                <a:cs typeface="ADLaM Display" panose="02010000000000000000" pitchFamily="2" charset="0"/>
              </a:rPr>
              <a:t>Il existe des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méthodes du GTFCC </a:t>
            </a:r>
            <a:r>
              <a:rPr lang="fr-FR" sz="2800" dirty="0">
                <a:latin typeface="ADLaM Display" panose="02010000000000000000" pitchFamily="2" charset="0"/>
                <a:ea typeface="ADLaM Display" panose="02010000000000000000" pitchFamily="2" charset="0"/>
                <a:cs typeface="ADLaM Display" panose="02010000000000000000" pitchFamily="2" charset="0"/>
              </a:rPr>
              <a:t>pour identifier les PAMIs</a:t>
            </a:r>
          </a:p>
        </p:txBody>
      </p:sp>
      <p:sp>
        <p:nvSpPr>
          <p:cNvPr id="14" name="TextBox 13">
            <a:extLst>
              <a:ext uri="{FF2B5EF4-FFF2-40B4-BE49-F238E27FC236}">
                <a16:creationId xmlns:a16="http://schemas.microsoft.com/office/drawing/2014/main" id="{547E885A-13DA-EA19-59E2-1A0548189479}"/>
              </a:ext>
            </a:extLst>
          </p:cNvPr>
          <p:cNvSpPr txBox="1"/>
          <p:nvPr/>
        </p:nvSpPr>
        <p:spPr>
          <a:xfrm>
            <a:off x="5657480" y="4169822"/>
            <a:ext cx="11889042" cy="1600438"/>
          </a:xfrm>
          <a:prstGeom prst="rect">
            <a:avLst/>
          </a:prstGeom>
          <a:noFill/>
        </p:spPr>
        <p:txBody>
          <a:bodyPr wrap="square" rtlCol="0">
            <a:spAutoFit/>
          </a:bodyPr>
          <a:lstStyle/>
          <a:p>
            <a:pPr marL="457200" indent="-457200">
              <a:spcAft>
                <a:spcPts val="1200"/>
              </a:spcAft>
              <a:buBlip>
                <a:blip r:embed="rId3"/>
              </a:buBlip>
            </a:pPr>
            <a:r>
              <a:rPr lang="fr-FR" sz="2600" dirty="0">
                <a:solidFill>
                  <a:srgbClr val="009999"/>
                </a:solidFill>
                <a:latin typeface="Atkinson Hyperlegible Bold" panose="020B0604020202020204" charset="0"/>
              </a:rPr>
              <a:t>Il existe deux méthodes du GTFCC </a:t>
            </a:r>
            <a:r>
              <a:rPr lang="fr-FR" sz="2600" dirty="0">
                <a:latin typeface="Atkinson Hyperlegible" panose="020B0604020202020204" charset="0"/>
              </a:rPr>
              <a:t>pour identifier les PAMIs :</a:t>
            </a:r>
          </a:p>
          <a:p>
            <a:pPr marL="914400" lvl="1" indent="-457200">
              <a:spcAft>
                <a:spcPts val="1200"/>
              </a:spcAft>
              <a:buClr>
                <a:srgbClr val="009999"/>
              </a:buClr>
              <a:buFont typeface="Arial" panose="020B0604020202020204" pitchFamily="34" charset="0"/>
              <a:buChar char="•"/>
            </a:pPr>
            <a:r>
              <a:rPr lang="fr-FR" sz="2600" dirty="0">
                <a:latin typeface="Atkinson Hyperlegible" panose="020B0604020202020204" charset="0"/>
              </a:rPr>
              <a:t>L’une est destinée aux pays qui élaborent un </a:t>
            </a:r>
            <a:r>
              <a:rPr lang="fr-FR" sz="2600" b="1" dirty="0" err="1">
                <a:solidFill>
                  <a:srgbClr val="009999"/>
                </a:solidFill>
                <a:latin typeface="Atkinson Hyperlegible Bold" panose="020B0604020202020204" charset="0"/>
              </a:rPr>
              <a:t>PNC</a:t>
            </a:r>
            <a:r>
              <a:rPr lang="fr-FR" sz="2600" b="1" dirty="0">
                <a:solidFill>
                  <a:srgbClr val="009999"/>
                </a:solidFill>
                <a:latin typeface="Atkinson Hyperlegible Bold" panose="020B0604020202020204" charset="0"/>
              </a:rPr>
              <a:t> pour le contrôle</a:t>
            </a:r>
            <a:endParaRPr lang="fr-FR" sz="2600" dirty="0">
              <a:latin typeface="Atkinson Hyperlegible" panose="020B0604020202020204" charset="0"/>
            </a:endParaRPr>
          </a:p>
          <a:p>
            <a:pPr marL="914400" lvl="1" indent="-457200">
              <a:spcAft>
                <a:spcPts val="1200"/>
              </a:spcAft>
              <a:buClr>
                <a:srgbClr val="009999"/>
              </a:buClr>
              <a:buFont typeface="Arial" panose="020B0604020202020204" pitchFamily="34" charset="0"/>
              <a:buChar char="•"/>
            </a:pPr>
            <a:r>
              <a:rPr lang="fr-FR" sz="2600" dirty="0">
                <a:latin typeface="Atkinson Hyperlegible" panose="020B0604020202020204" charset="0"/>
              </a:rPr>
              <a:t>L'autre est destinée aux pays qui élaborent un </a:t>
            </a:r>
            <a:r>
              <a:rPr lang="fr-FR" sz="2600" b="1" dirty="0" err="1">
                <a:solidFill>
                  <a:srgbClr val="009999"/>
                </a:solidFill>
                <a:latin typeface="Atkinson Hyperlegible Bold" panose="020B0604020202020204" charset="0"/>
              </a:rPr>
              <a:t>PNC</a:t>
            </a:r>
            <a:r>
              <a:rPr lang="fr-FR" sz="2600" b="1" dirty="0">
                <a:solidFill>
                  <a:srgbClr val="009999"/>
                </a:solidFill>
                <a:latin typeface="Atkinson Hyperlegible Bold" panose="020B0604020202020204" charset="0"/>
              </a:rPr>
              <a:t> pour l’élimination</a:t>
            </a:r>
            <a:endParaRPr lang="en-US" sz="2600" b="1" dirty="0">
              <a:solidFill>
                <a:srgbClr val="009999"/>
              </a:solidFill>
              <a:latin typeface="Atkinson Hyperlegible Bold" panose="020B0604020202020204" charset="0"/>
            </a:endParaRPr>
          </a:p>
        </p:txBody>
      </p:sp>
      <p:sp>
        <p:nvSpPr>
          <p:cNvPr id="15" name="TextBox 14">
            <a:extLst>
              <a:ext uri="{FF2B5EF4-FFF2-40B4-BE49-F238E27FC236}">
                <a16:creationId xmlns:a16="http://schemas.microsoft.com/office/drawing/2014/main" id="{A1235EE6-57EA-5F7F-E2AC-36A9E67397BB}"/>
              </a:ext>
            </a:extLst>
          </p:cNvPr>
          <p:cNvSpPr txBox="1"/>
          <p:nvPr/>
        </p:nvSpPr>
        <p:spPr>
          <a:xfrm>
            <a:off x="5727501" y="7505351"/>
            <a:ext cx="11390870" cy="2000548"/>
          </a:xfrm>
          <a:prstGeom prst="rect">
            <a:avLst/>
          </a:prstGeom>
          <a:noFill/>
        </p:spPr>
        <p:txBody>
          <a:bodyPr wrap="square" rtlCol="0">
            <a:spAutoFit/>
          </a:bodyPr>
          <a:lstStyle/>
          <a:p>
            <a:pPr marL="457200" indent="-457200">
              <a:spcAft>
                <a:spcPts val="1200"/>
              </a:spcAft>
              <a:buBlip>
                <a:blip r:embed="rId3"/>
              </a:buBlip>
            </a:pPr>
            <a:r>
              <a:rPr lang="fr-FR" sz="2600" dirty="0">
                <a:latin typeface="Atkinson Hyperlegible" panose="020B0604020202020204" charset="0"/>
              </a:rPr>
              <a:t>L'utilisation des méthodes du GTFCC pour identifier les PAMIs est une </a:t>
            </a:r>
            <a:r>
              <a:rPr lang="fr-FR" sz="2600" dirty="0">
                <a:solidFill>
                  <a:srgbClr val="009999"/>
                </a:solidFill>
                <a:latin typeface="Atkinson Hyperlegible Bold" panose="020B0604020202020204" charset="0"/>
              </a:rPr>
              <a:t>condition préalable :</a:t>
            </a:r>
            <a:endParaRPr lang="fr-FR" sz="2600" dirty="0">
              <a:latin typeface="Atkinson Hyperlegible" panose="020B0604020202020204" charset="0"/>
            </a:endParaRPr>
          </a:p>
          <a:p>
            <a:pPr marL="914400" lvl="1" indent="-457200">
              <a:spcAft>
                <a:spcPts val="1200"/>
              </a:spcAft>
              <a:buClr>
                <a:srgbClr val="009999"/>
              </a:buClr>
              <a:buFont typeface="Arial" panose="020B0604020202020204" pitchFamily="34" charset="0"/>
              <a:buChar char="•"/>
            </a:pPr>
            <a:r>
              <a:rPr lang="fr-FR" sz="2600" dirty="0">
                <a:latin typeface="Atkinson Hyperlegible" panose="020B0604020202020204" charset="0"/>
              </a:rPr>
              <a:t>Pour accéder au vaccin pour un usage préventif</a:t>
            </a:r>
            <a:endParaRPr lang="fr-FR" sz="2600" b="1" dirty="0">
              <a:solidFill>
                <a:srgbClr val="009999"/>
              </a:solidFill>
              <a:latin typeface="Atkinson Hyperlegible Bold" panose="020B0604020202020204" charset="0"/>
            </a:endParaRPr>
          </a:p>
          <a:p>
            <a:pPr marL="914400" lvl="1" indent="-457200">
              <a:spcAft>
                <a:spcPts val="1200"/>
              </a:spcAft>
              <a:buClr>
                <a:srgbClr val="009999"/>
              </a:buClr>
              <a:buFont typeface="Arial" panose="020B0604020202020204" pitchFamily="34" charset="0"/>
              <a:buChar char="•"/>
            </a:pPr>
            <a:r>
              <a:rPr lang="fr-FR" sz="2600" dirty="0">
                <a:latin typeface="Atkinson Hyperlegible" panose="020B0604020202020204" charset="0"/>
              </a:rPr>
              <a:t>Pour qu'un </a:t>
            </a:r>
            <a:r>
              <a:rPr lang="fr-FR" sz="2600" dirty="0" err="1">
                <a:latin typeface="Atkinson Hyperlegible" panose="020B0604020202020204" charset="0"/>
              </a:rPr>
              <a:t>PNC</a:t>
            </a:r>
            <a:r>
              <a:rPr lang="fr-FR" sz="2600" dirty="0">
                <a:latin typeface="Atkinson Hyperlegible" panose="020B0604020202020204" charset="0"/>
              </a:rPr>
              <a:t> soit approuvé par le GTFCC</a:t>
            </a:r>
            <a:endParaRPr lang="en-US" sz="2600" b="1" dirty="0">
              <a:solidFill>
                <a:srgbClr val="009999"/>
              </a:solidFill>
              <a:latin typeface="Atkinson Hyperlegible Bold" panose="020B0604020202020204" charset="0"/>
            </a:endParaRPr>
          </a:p>
        </p:txBody>
      </p:sp>
      <p:sp>
        <p:nvSpPr>
          <p:cNvPr id="7" name="TextBox 6">
            <a:extLst>
              <a:ext uri="{FF2B5EF4-FFF2-40B4-BE49-F238E27FC236}">
                <a16:creationId xmlns:a16="http://schemas.microsoft.com/office/drawing/2014/main" id="{71E4DC00-CE0A-8663-D255-0CB65C9AADF3}"/>
              </a:ext>
            </a:extLst>
          </p:cNvPr>
          <p:cNvSpPr txBox="1"/>
          <p:nvPr/>
        </p:nvSpPr>
        <p:spPr>
          <a:xfrm>
            <a:off x="5679039" y="6391584"/>
            <a:ext cx="11390870" cy="492443"/>
          </a:xfrm>
          <a:prstGeom prst="rect">
            <a:avLst/>
          </a:prstGeom>
          <a:noFill/>
        </p:spPr>
        <p:txBody>
          <a:bodyPr wrap="square" rtlCol="0">
            <a:spAutoFit/>
          </a:bodyPr>
          <a:lstStyle/>
          <a:p>
            <a:pPr marL="457200" indent="-457200">
              <a:spcAft>
                <a:spcPts val="1200"/>
              </a:spcAft>
              <a:buBlip>
                <a:blip r:embed="rId3"/>
              </a:buBlip>
            </a:pPr>
            <a:r>
              <a:rPr lang="fr-FR" sz="2600" dirty="0">
                <a:latin typeface="Atkinson Hyperlegible" panose="020B0604020202020204" charset="0"/>
              </a:rPr>
              <a:t>Publiées en 2023, elles </a:t>
            </a:r>
            <a:r>
              <a:rPr lang="fr-FR" sz="2600" b="1" dirty="0">
                <a:solidFill>
                  <a:srgbClr val="009999"/>
                </a:solidFill>
                <a:latin typeface="Atkinson Hyperlegible Bold" panose="020B0604020202020204" charset="0"/>
              </a:rPr>
              <a:t>remplacent toute méthode précédente</a:t>
            </a:r>
            <a:endParaRPr lang="en-US" sz="2600" b="1" dirty="0">
              <a:solidFill>
                <a:srgbClr val="009999"/>
              </a:solidFill>
              <a:latin typeface="Atkinson Hyperlegible Bold" panose="020B0604020202020204" charset="0"/>
            </a:endParaRPr>
          </a:p>
        </p:txBody>
      </p:sp>
      <p:pic>
        <p:nvPicPr>
          <p:cNvPr id="2" name="Picture 1">
            <a:extLst>
              <a:ext uri="{FF2B5EF4-FFF2-40B4-BE49-F238E27FC236}">
                <a16:creationId xmlns:a16="http://schemas.microsoft.com/office/drawing/2014/main" id="{F93BEA7F-C150-0AF5-7E7B-B99BE5B9414C}"/>
              </a:ext>
            </a:extLst>
          </p:cNvPr>
          <p:cNvPicPr>
            <a:picLocks noChangeAspect="1"/>
          </p:cNvPicPr>
          <p:nvPr/>
        </p:nvPicPr>
        <p:blipFill>
          <a:blip r:embed="rId4"/>
          <a:stretch>
            <a:fillRect/>
          </a:stretch>
        </p:blipFill>
        <p:spPr>
          <a:xfrm>
            <a:off x="741478" y="4174993"/>
            <a:ext cx="4548908" cy="4433182"/>
          </a:xfrm>
          <a:prstGeom prst="rect">
            <a:avLst/>
          </a:prstGeom>
        </p:spPr>
      </p:pic>
      <p:sp>
        <p:nvSpPr>
          <p:cNvPr id="9" name="Slide Number Placeholder 8">
            <a:extLst>
              <a:ext uri="{FF2B5EF4-FFF2-40B4-BE49-F238E27FC236}">
                <a16:creationId xmlns:a16="http://schemas.microsoft.com/office/drawing/2014/main" id="{8AECE50C-91AB-406A-549C-C8B6E074DD66}"/>
              </a:ext>
            </a:extLst>
          </p:cNvPr>
          <p:cNvSpPr>
            <a:spLocks noGrp="1"/>
          </p:cNvSpPr>
          <p:nvPr>
            <p:ph type="sldNum" sz="quarter" idx="7"/>
          </p:nvPr>
        </p:nvSpPr>
        <p:spPr/>
        <p:txBody>
          <a:bodyPr/>
          <a:lstStyle/>
          <a:p>
            <a:fld id="{B6F15528-21DE-4FAA-801E-634DDDAF4B2B}" type="slidenum">
              <a:rPr lang="en-US" smtClean="0"/>
              <a:t>13</a:t>
            </a:fld>
            <a:endParaRPr lang="en-US"/>
          </a:p>
        </p:txBody>
      </p:sp>
    </p:spTree>
    <p:extLst>
      <p:ext uri="{BB962C8B-B14F-4D97-AF65-F5344CB8AC3E}">
        <p14:creationId xmlns:p14="http://schemas.microsoft.com/office/powerpoint/2010/main" val="471704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914401" y="-1432486"/>
            <a:ext cx="14041025" cy="2846669"/>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1033276" y="-159558"/>
            <a:ext cx="14159901" cy="342341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566165" y="516054"/>
            <a:ext cx="13285302"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GB" sz="4400" b="1" dirty="0">
                <a:solidFill>
                  <a:srgbClr val="FFFFFF"/>
                </a:solidFill>
                <a:latin typeface="Cavolini" panose="03000502040302020204" pitchFamily="66" charset="0"/>
                <a:cs typeface="Cavolini" panose="03000502040302020204" pitchFamily="66" charset="0"/>
                <a:sym typeface="Atkinson Hyperlegible Bold"/>
              </a:rPr>
              <a:t>Avantages des méthodes PAMI du GTFCC</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7" name="Freeform 4">
            <a:extLst>
              <a:ext uri="{FF2B5EF4-FFF2-40B4-BE49-F238E27FC236}">
                <a16:creationId xmlns:a16="http://schemas.microsoft.com/office/drawing/2014/main" id="{63BB2B43-C607-2896-68A9-24D7BA2C04D5}"/>
              </a:ext>
            </a:extLst>
          </p:cNvPr>
          <p:cNvSpPr/>
          <p:nvPr/>
        </p:nvSpPr>
        <p:spPr>
          <a:xfrm>
            <a:off x="1846729" y="1927984"/>
            <a:ext cx="14665735" cy="135181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6" name="TextBox 15">
            <a:extLst>
              <a:ext uri="{FF2B5EF4-FFF2-40B4-BE49-F238E27FC236}">
                <a16:creationId xmlns:a16="http://schemas.microsoft.com/office/drawing/2014/main" id="{8B8F6AB0-7B02-DBB3-039F-6AFCD0333DD1}"/>
              </a:ext>
            </a:extLst>
          </p:cNvPr>
          <p:cNvSpPr txBox="1"/>
          <p:nvPr/>
        </p:nvSpPr>
        <p:spPr>
          <a:xfrm>
            <a:off x="1775536" y="2167411"/>
            <a:ext cx="14665735"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fr-FR" sz="2800" dirty="0">
                <a:latin typeface="ADLaM Display" panose="02010000000000000000" pitchFamily="2" charset="0"/>
                <a:ea typeface="ADLaM Display" panose="02010000000000000000" pitchFamily="2" charset="0"/>
                <a:cs typeface="ADLaM Display" panose="02010000000000000000" pitchFamily="2" charset="0"/>
              </a:rPr>
              <a:t>Les méthodes du GTFCC pour identifier les PAMIs sont des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normes internationales</a:t>
            </a:r>
          </a:p>
          <a:p>
            <a:pPr marL="0" marR="0" lvl="0" indent="0" algn="ctr" defTabSz="914400" rtl="0" eaLnBrk="1" fontAlgn="auto" latinLnBrk="0" hangingPunct="1">
              <a:lnSpc>
                <a:spcPct val="100000"/>
              </a:lnSpc>
              <a:spcBef>
                <a:spcPts val="0"/>
              </a:spcBef>
              <a:spcAft>
                <a:spcPts val="600"/>
              </a:spcAft>
              <a:buClrTx/>
              <a:buSzTx/>
              <a:buFontTx/>
              <a:buNone/>
              <a:tabLst/>
              <a:defRPr/>
            </a:pPr>
            <a:r>
              <a:rPr lang="fr-FR" sz="2800" dirty="0" err="1">
                <a:latin typeface="ADLaM Display" panose="02010000000000000000" pitchFamily="2" charset="0"/>
                <a:ea typeface="ADLaM Display" panose="02010000000000000000" pitchFamily="2" charset="0"/>
                <a:cs typeface="ADLaM Display" panose="02010000000000000000" pitchFamily="2" charset="0"/>
              </a:rPr>
              <a:t> Leur utilisation </a:t>
            </a:r>
            <a:r>
              <a:rPr lang="fr-FR" sz="2800" dirty="0">
                <a:latin typeface="ADLaM Display" panose="02010000000000000000" pitchFamily="2" charset="0"/>
                <a:ea typeface="ADLaM Display" panose="02010000000000000000" pitchFamily="2" charset="0"/>
                <a:cs typeface="ADLaM Display" panose="02010000000000000000" pitchFamily="2" charset="0"/>
              </a:rPr>
              <a:t>présente des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avantages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pour les pays</a:t>
            </a:r>
          </a:p>
        </p:txBody>
      </p:sp>
      <p:grpSp>
        <p:nvGrpSpPr>
          <p:cNvPr id="11" name="Group 10">
            <a:extLst>
              <a:ext uri="{FF2B5EF4-FFF2-40B4-BE49-F238E27FC236}">
                <a16:creationId xmlns:a16="http://schemas.microsoft.com/office/drawing/2014/main" id="{2AD1F09E-9ADF-AF17-E29F-5D4C2C737B52}"/>
              </a:ext>
            </a:extLst>
          </p:cNvPr>
          <p:cNvGrpSpPr/>
          <p:nvPr/>
        </p:nvGrpSpPr>
        <p:grpSpPr>
          <a:xfrm>
            <a:off x="13126626" y="3650608"/>
            <a:ext cx="3834598" cy="2903455"/>
            <a:chOff x="13126626" y="3650608"/>
            <a:chExt cx="3834598" cy="2903455"/>
          </a:xfrm>
        </p:grpSpPr>
        <p:sp>
          <p:nvSpPr>
            <p:cNvPr id="9" name="TextBox 8">
              <a:extLst>
                <a:ext uri="{FF2B5EF4-FFF2-40B4-BE49-F238E27FC236}">
                  <a16:creationId xmlns:a16="http://schemas.microsoft.com/office/drawing/2014/main" id="{A2D9873B-13F2-B853-7A95-99A5AA501F5B}"/>
                </a:ext>
              </a:extLst>
            </p:cNvPr>
            <p:cNvSpPr txBox="1"/>
            <p:nvPr/>
          </p:nvSpPr>
          <p:spPr>
            <a:xfrm>
              <a:off x="13126626" y="5076735"/>
              <a:ext cx="3834598" cy="1477328"/>
            </a:xfrm>
            <a:prstGeom prst="rect">
              <a:avLst/>
            </a:prstGeom>
            <a:noFill/>
          </p:spPr>
          <p:txBody>
            <a:bodyPr wrap="square" rtlCol="0">
              <a:spAutoFit/>
            </a:bodyPr>
            <a:lstStyle/>
            <a:p>
              <a:pPr algn="ctr"/>
              <a:r>
                <a:rPr lang="en-GB" sz="2400" b="1" dirty="0" err="1">
                  <a:solidFill>
                    <a:schemeClr val="tx1">
                      <a:lumMod val="75000"/>
                      <a:lumOff val="25000"/>
                    </a:schemeClr>
                  </a:solidFill>
                  <a:latin typeface="Congenial" panose="02000503040000020004" pitchFamily="2" charset="0"/>
                </a:rPr>
                <a:t>Favorise</a:t>
              </a:r>
              <a:r>
                <a:rPr lang="en-GB" sz="2400" b="1" dirty="0">
                  <a:solidFill>
                    <a:schemeClr val="tx1">
                      <a:lumMod val="75000"/>
                      <a:lumOff val="25000"/>
                    </a:schemeClr>
                  </a:solidFill>
                  <a:latin typeface="Congenial" panose="02000503040000020004" pitchFamily="2" charset="0"/>
                </a:rPr>
                <a:t> l'</a:t>
              </a:r>
              <a:r>
                <a:rPr lang="en-GB" sz="2400" b="1" dirty="0">
                  <a:solidFill>
                    <a:srgbClr val="009999"/>
                  </a:solidFill>
                  <a:latin typeface="Congenial" panose="02000503040000020004" pitchFamily="2" charset="0"/>
                </a:rPr>
                <a:t>engagement </a:t>
              </a:r>
              <a:r>
                <a:rPr lang="en-GB" sz="2400" b="1" dirty="0">
                  <a:solidFill>
                    <a:schemeClr val="tx1">
                      <a:lumMod val="75000"/>
                      <a:lumOff val="25000"/>
                    </a:schemeClr>
                  </a:solidFill>
                  <a:latin typeface="Congenial" panose="02000503040000020004" pitchFamily="2" charset="0"/>
                </a:rPr>
                <a:t>et l'adhésion des </a:t>
              </a:r>
              <a:r>
                <a:rPr lang="en-GB" sz="2400" b="1" dirty="0">
                  <a:solidFill>
                    <a:srgbClr val="009999"/>
                  </a:solidFill>
                  <a:latin typeface="Congenial" panose="02000503040000020004" pitchFamily="2" charset="0"/>
                </a:rPr>
                <a:t>parties prenantes </a:t>
              </a:r>
              <a:r>
                <a:rPr lang="en-GB" sz="2400" b="1" dirty="0">
                  <a:solidFill>
                    <a:schemeClr val="tx1">
                      <a:lumMod val="75000"/>
                      <a:lumOff val="25000"/>
                    </a:schemeClr>
                  </a:solidFill>
                  <a:latin typeface="Congenial" panose="02000503040000020004" pitchFamily="2" charset="0"/>
                </a:rPr>
                <a:t>au PNC </a:t>
              </a:r>
            </a:p>
            <a:p>
              <a:pPr algn="ctr"/>
              <a:endParaRPr lang="en-GB" dirty="0"/>
            </a:p>
          </p:txBody>
        </p:sp>
        <p:sp>
          <p:nvSpPr>
            <p:cNvPr id="21" name="Freeform 2">
              <a:extLst>
                <a:ext uri="{FF2B5EF4-FFF2-40B4-BE49-F238E27FC236}">
                  <a16:creationId xmlns:a16="http://schemas.microsoft.com/office/drawing/2014/main" id="{73900C47-9D44-611F-A558-387F7E46547A}"/>
                </a:ext>
              </a:extLst>
            </p:cNvPr>
            <p:cNvSpPr/>
            <p:nvPr/>
          </p:nvSpPr>
          <p:spPr>
            <a:xfrm>
              <a:off x="14279872" y="3650608"/>
              <a:ext cx="1239954" cy="1215035"/>
            </a:xfrm>
            <a:custGeom>
              <a:avLst/>
              <a:gdLst/>
              <a:ahLst/>
              <a:cxnLst/>
              <a:rect l="l" t="t" r="r" b="b"/>
              <a:pathLst>
                <a:path w="3969067" h="4114800">
                  <a:moveTo>
                    <a:pt x="0" y="0"/>
                  </a:moveTo>
                  <a:lnTo>
                    <a:pt x="3969068" y="0"/>
                  </a:lnTo>
                  <a:lnTo>
                    <a:pt x="39690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grpSp>
        <p:nvGrpSpPr>
          <p:cNvPr id="14" name="Group 13">
            <a:extLst>
              <a:ext uri="{FF2B5EF4-FFF2-40B4-BE49-F238E27FC236}">
                <a16:creationId xmlns:a16="http://schemas.microsoft.com/office/drawing/2014/main" id="{7E9206DF-374A-AAC5-F820-2D5694902D24}"/>
              </a:ext>
            </a:extLst>
          </p:cNvPr>
          <p:cNvGrpSpPr/>
          <p:nvPr/>
        </p:nvGrpSpPr>
        <p:grpSpPr>
          <a:xfrm>
            <a:off x="11869865" y="6586771"/>
            <a:ext cx="2941568" cy="2401825"/>
            <a:chOff x="11869865" y="6586771"/>
            <a:chExt cx="2941568" cy="2401825"/>
          </a:xfrm>
        </p:grpSpPr>
        <p:sp>
          <p:nvSpPr>
            <p:cNvPr id="20" name="TextBox 19">
              <a:extLst>
                <a:ext uri="{FF2B5EF4-FFF2-40B4-BE49-F238E27FC236}">
                  <a16:creationId xmlns:a16="http://schemas.microsoft.com/office/drawing/2014/main" id="{02FA6F7F-8ED4-7048-D184-45CDCD2975B9}"/>
                </a:ext>
              </a:extLst>
            </p:cNvPr>
            <p:cNvSpPr txBox="1"/>
            <p:nvPr/>
          </p:nvSpPr>
          <p:spPr>
            <a:xfrm>
              <a:off x="11869865" y="8157599"/>
              <a:ext cx="2941568" cy="830997"/>
            </a:xfrm>
            <a:prstGeom prst="rect">
              <a:avLst/>
            </a:prstGeom>
            <a:noFill/>
          </p:spPr>
          <p:txBody>
            <a:bodyPr wrap="square" rtlCol="0">
              <a:spAutoFit/>
            </a:bodyPr>
            <a:lstStyle/>
            <a:p>
              <a:pPr algn="ctr"/>
              <a:r>
                <a:rPr lang="en-GB" sz="2400" b="1" dirty="0">
                  <a:solidFill>
                    <a:srgbClr val="009999"/>
                  </a:solidFill>
                  <a:latin typeface="Congenial" panose="02000503040000020004" pitchFamily="2" charset="0"/>
                </a:rPr>
                <a:t>Reconnaissance </a:t>
              </a:r>
              <a:r>
                <a:rPr lang="en-GB" sz="2400" b="1" dirty="0">
                  <a:solidFill>
                    <a:schemeClr val="tx1">
                      <a:lumMod val="75000"/>
                      <a:lumOff val="25000"/>
                    </a:schemeClr>
                  </a:solidFill>
                  <a:latin typeface="Congenial" panose="02000503040000020004" pitchFamily="2" charset="0"/>
                </a:rPr>
                <a:t>internationale</a:t>
              </a:r>
            </a:p>
          </p:txBody>
        </p:sp>
        <p:sp>
          <p:nvSpPr>
            <p:cNvPr id="22" name="Freeform 2">
              <a:extLst>
                <a:ext uri="{FF2B5EF4-FFF2-40B4-BE49-F238E27FC236}">
                  <a16:creationId xmlns:a16="http://schemas.microsoft.com/office/drawing/2014/main" id="{74363B36-06B3-04E8-62C3-6855D201D15E}"/>
                </a:ext>
              </a:extLst>
            </p:cNvPr>
            <p:cNvSpPr/>
            <p:nvPr/>
          </p:nvSpPr>
          <p:spPr>
            <a:xfrm>
              <a:off x="12755707" y="6586771"/>
              <a:ext cx="1169884" cy="1425758"/>
            </a:xfrm>
            <a:custGeom>
              <a:avLst/>
              <a:gdLst/>
              <a:ahLst/>
              <a:cxnLst/>
              <a:rect l="l" t="t" r="r" b="b"/>
              <a:pathLst>
                <a:path w="3055239" h="4114800">
                  <a:moveTo>
                    <a:pt x="0" y="0"/>
                  </a:moveTo>
                  <a:lnTo>
                    <a:pt x="3055240" y="0"/>
                  </a:lnTo>
                  <a:lnTo>
                    <a:pt x="30552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grpSp>
        <p:nvGrpSpPr>
          <p:cNvPr id="10" name="Group 9">
            <a:extLst>
              <a:ext uri="{FF2B5EF4-FFF2-40B4-BE49-F238E27FC236}">
                <a16:creationId xmlns:a16="http://schemas.microsoft.com/office/drawing/2014/main" id="{85009AF5-094B-8369-B60C-2A73D6744B42}"/>
              </a:ext>
            </a:extLst>
          </p:cNvPr>
          <p:cNvGrpSpPr/>
          <p:nvPr/>
        </p:nvGrpSpPr>
        <p:grpSpPr>
          <a:xfrm>
            <a:off x="9515891" y="3496908"/>
            <a:ext cx="2941569" cy="3202225"/>
            <a:chOff x="9515891" y="3496908"/>
            <a:chExt cx="2941569" cy="3202225"/>
          </a:xfrm>
        </p:grpSpPr>
        <p:sp>
          <p:nvSpPr>
            <p:cNvPr id="19" name="TextBox 18">
              <a:extLst>
                <a:ext uri="{FF2B5EF4-FFF2-40B4-BE49-F238E27FC236}">
                  <a16:creationId xmlns:a16="http://schemas.microsoft.com/office/drawing/2014/main" id="{1AB86EED-8585-6ED5-965B-09BC25608A09}"/>
                </a:ext>
              </a:extLst>
            </p:cNvPr>
            <p:cNvSpPr txBox="1"/>
            <p:nvPr/>
          </p:nvSpPr>
          <p:spPr>
            <a:xfrm>
              <a:off x="9515891" y="5129473"/>
              <a:ext cx="2941569" cy="1569660"/>
            </a:xfrm>
            <a:prstGeom prst="rect">
              <a:avLst/>
            </a:prstGeom>
            <a:noFill/>
          </p:spPr>
          <p:txBody>
            <a:bodyPr wrap="square" rtlCol="0">
              <a:spAutoFit/>
            </a:bodyPr>
            <a:lstStyle/>
            <a:p>
              <a:pPr algn="ctr"/>
              <a:r>
                <a:rPr lang="en-GB" sz="2400" b="1" dirty="0" err="1">
                  <a:solidFill>
                    <a:schemeClr val="tx1">
                      <a:lumMod val="75000"/>
                      <a:lumOff val="25000"/>
                    </a:schemeClr>
                  </a:solidFill>
                  <a:latin typeface="Congenial" panose="02000503040000020004" pitchFamily="2" charset="0"/>
                </a:rPr>
                <a:t>Promeut</a:t>
              </a:r>
              <a:r>
                <a:rPr lang="en-GB" sz="2400" b="1" dirty="0">
                  <a:solidFill>
                    <a:schemeClr val="tx1">
                      <a:lumMod val="75000"/>
                      <a:lumOff val="25000"/>
                    </a:schemeClr>
                  </a:solidFill>
                  <a:latin typeface="Congenial" panose="02000503040000020004" pitchFamily="2" charset="0"/>
                </a:rPr>
                <a:t> le </a:t>
              </a:r>
              <a:r>
                <a:rPr lang="en-GB" sz="2400" b="1" dirty="0">
                  <a:solidFill>
                    <a:srgbClr val="009999"/>
                  </a:solidFill>
                  <a:latin typeface="Congenial" panose="02000503040000020004" pitchFamily="2" charset="0"/>
                </a:rPr>
                <a:t>consensus</a:t>
              </a:r>
            </a:p>
            <a:p>
              <a:pPr algn="ctr"/>
              <a:r>
                <a:rPr lang="en-GB" sz="2400" b="1" dirty="0">
                  <a:solidFill>
                    <a:schemeClr val="tx1">
                      <a:lumMod val="75000"/>
                      <a:lumOff val="25000"/>
                    </a:schemeClr>
                  </a:solidFill>
                  <a:latin typeface="Congenial" panose="02000503040000020004" pitchFamily="2" charset="0"/>
                </a:rPr>
                <a:t>entre les parties prenantes</a:t>
              </a:r>
            </a:p>
          </p:txBody>
        </p:sp>
        <p:pic>
          <p:nvPicPr>
            <p:cNvPr id="23" name="Graphic 22" descr="Group success with solid fill">
              <a:extLst>
                <a:ext uri="{FF2B5EF4-FFF2-40B4-BE49-F238E27FC236}">
                  <a16:creationId xmlns:a16="http://schemas.microsoft.com/office/drawing/2014/main" id="{F713AFD9-AF78-CF2F-0772-51A78275B5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10767" y="3496908"/>
              <a:ext cx="1559098" cy="1559098"/>
            </a:xfrm>
            <a:prstGeom prst="rect">
              <a:avLst/>
            </a:prstGeom>
          </p:spPr>
        </p:pic>
      </p:grpSp>
      <p:grpSp>
        <p:nvGrpSpPr>
          <p:cNvPr id="8" name="Group 7">
            <a:extLst>
              <a:ext uri="{FF2B5EF4-FFF2-40B4-BE49-F238E27FC236}">
                <a16:creationId xmlns:a16="http://schemas.microsoft.com/office/drawing/2014/main" id="{8E363BB1-C757-EFD7-21C8-672E2B640133}"/>
              </a:ext>
            </a:extLst>
          </p:cNvPr>
          <p:cNvGrpSpPr/>
          <p:nvPr/>
        </p:nvGrpSpPr>
        <p:grpSpPr>
          <a:xfrm>
            <a:off x="5084384" y="3631390"/>
            <a:ext cx="3345683" cy="2669462"/>
            <a:chOff x="5084384" y="3631390"/>
            <a:chExt cx="3345683" cy="2669462"/>
          </a:xfrm>
        </p:grpSpPr>
        <p:sp>
          <p:nvSpPr>
            <p:cNvPr id="18" name="TextBox 17">
              <a:extLst>
                <a:ext uri="{FF2B5EF4-FFF2-40B4-BE49-F238E27FC236}">
                  <a16:creationId xmlns:a16="http://schemas.microsoft.com/office/drawing/2014/main" id="{A4F1E76E-3296-9308-52CB-D60D55F8B8D7}"/>
                </a:ext>
              </a:extLst>
            </p:cNvPr>
            <p:cNvSpPr txBox="1"/>
            <p:nvPr/>
          </p:nvSpPr>
          <p:spPr>
            <a:xfrm>
              <a:off x="5084384" y="5100523"/>
              <a:ext cx="3345683" cy="1200329"/>
            </a:xfrm>
            <a:prstGeom prst="rect">
              <a:avLst/>
            </a:prstGeom>
            <a:noFill/>
          </p:spPr>
          <p:txBody>
            <a:bodyPr wrap="square" rtlCol="0">
              <a:spAutoFit/>
            </a:bodyPr>
            <a:lstStyle/>
            <a:p>
              <a:pPr algn="ctr"/>
              <a:r>
                <a:rPr lang="en-GB" sz="2400" b="1" dirty="0">
                  <a:solidFill>
                    <a:srgbClr val="009999"/>
                  </a:solidFill>
                  <a:latin typeface="Congenial" panose="02000503040000020004" pitchFamily="2" charset="0"/>
                </a:rPr>
                <a:t>Flexible </a:t>
              </a:r>
              <a:r>
                <a:rPr lang="en-GB" sz="2400" b="1" dirty="0">
                  <a:solidFill>
                    <a:schemeClr val="tx1">
                      <a:lumMod val="75000"/>
                      <a:lumOff val="25000"/>
                    </a:schemeClr>
                  </a:solidFill>
                  <a:latin typeface="Congenial" panose="02000503040000020004" pitchFamily="2" charset="0"/>
                </a:rPr>
                <a:t>pour prendre en compte le contexte et les ressources locales</a:t>
              </a:r>
            </a:p>
          </p:txBody>
        </p:sp>
        <p:pic>
          <p:nvPicPr>
            <p:cNvPr id="24" name="Graphic 23" descr="Settings with solid fill">
              <a:extLst>
                <a:ext uri="{FF2B5EF4-FFF2-40B4-BE49-F238E27FC236}">
                  <a16:creationId xmlns:a16="http://schemas.microsoft.com/office/drawing/2014/main" id="{2262566C-7135-37EE-4698-8BD6CF4FC2B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03840" y="3631390"/>
              <a:ext cx="1433858" cy="1433858"/>
            </a:xfrm>
            <a:prstGeom prst="rect">
              <a:avLst/>
            </a:prstGeom>
          </p:spPr>
        </p:pic>
      </p:grpSp>
      <p:grpSp>
        <p:nvGrpSpPr>
          <p:cNvPr id="2" name="Group 1">
            <a:extLst>
              <a:ext uri="{FF2B5EF4-FFF2-40B4-BE49-F238E27FC236}">
                <a16:creationId xmlns:a16="http://schemas.microsoft.com/office/drawing/2014/main" id="{9D3022AF-2C08-93C1-1BCA-4F383E0B6785}"/>
              </a:ext>
            </a:extLst>
          </p:cNvPr>
          <p:cNvGrpSpPr/>
          <p:nvPr/>
        </p:nvGrpSpPr>
        <p:grpSpPr>
          <a:xfrm>
            <a:off x="1614927" y="3622610"/>
            <a:ext cx="2743200" cy="2687533"/>
            <a:chOff x="1614927" y="3622610"/>
            <a:chExt cx="2743200" cy="2687533"/>
          </a:xfrm>
        </p:grpSpPr>
        <p:sp>
          <p:nvSpPr>
            <p:cNvPr id="17" name="TextBox 16">
              <a:extLst>
                <a:ext uri="{FF2B5EF4-FFF2-40B4-BE49-F238E27FC236}">
                  <a16:creationId xmlns:a16="http://schemas.microsoft.com/office/drawing/2014/main" id="{926975F9-6A21-3D62-12A5-91072557E022}"/>
                </a:ext>
              </a:extLst>
            </p:cNvPr>
            <p:cNvSpPr txBox="1"/>
            <p:nvPr/>
          </p:nvSpPr>
          <p:spPr>
            <a:xfrm>
              <a:off x="1614927" y="5109814"/>
              <a:ext cx="2743200" cy="1200329"/>
            </a:xfrm>
            <a:prstGeom prst="rect">
              <a:avLst/>
            </a:prstGeom>
            <a:noFill/>
          </p:spPr>
          <p:txBody>
            <a:bodyPr wrap="square" rtlCol="0">
              <a:spAutoFit/>
            </a:bodyPr>
            <a:lstStyle/>
            <a:p>
              <a:pPr algn="ctr"/>
              <a:r>
                <a:rPr lang="en-GB" sz="2400" b="1" dirty="0">
                  <a:solidFill>
                    <a:schemeClr val="tx1">
                      <a:lumMod val="75000"/>
                      <a:lumOff val="25000"/>
                    </a:schemeClr>
                  </a:solidFill>
                  <a:latin typeface="Congenial" panose="02000503040000020004" pitchFamily="2" charset="0"/>
                </a:rPr>
                <a:t>Prise de </a:t>
              </a:r>
              <a:r>
                <a:rPr lang="en-GB" sz="2400" b="1" dirty="0" err="1">
                  <a:solidFill>
                    <a:schemeClr val="tx1">
                      <a:lumMod val="75000"/>
                      <a:lumOff val="25000"/>
                    </a:schemeClr>
                  </a:solidFill>
                  <a:latin typeface="Congenial" panose="02000503040000020004" pitchFamily="2" charset="0"/>
                </a:rPr>
                <a:t>décision</a:t>
              </a:r>
              <a:r>
                <a:rPr lang="en-GB" sz="2400" b="1" dirty="0">
                  <a:solidFill>
                    <a:schemeClr val="tx1">
                      <a:lumMod val="75000"/>
                      <a:lumOff val="25000"/>
                    </a:schemeClr>
                  </a:solidFill>
                  <a:latin typeface="Congenial" panose="02000503040000020004" pitchFamily="2" charset="0"/>
                </a:rPr>
                <a:t> </a:t>
              </a:r>
              <a:r>
                <a:rPr lang="en-GB" sz="2400" b="1" dirty="0" err="1">
                  <a:solidFill>
                    <a:schemeClr val="tx1">
                      <a:lumMod val="75000"/>
                      <a:lumOff val="25000"/>
                    </a:schemeClr>
                  </a:solidFill>
                  <a:latin typeface="Congenial" panose="02000503040000020004" pitchFamily="2" charset="0"/>
                </a:rPr>
                <a:t>éclairée</a:t>
              </a:r>
              <a:r>
                <a:rPr lang="en-GB" sz="2400" b="1" dirty="0">
                  <a:solidFill>
                    <a:schemeClr val="tx1">
                      <a:lumMod val="75000"/>
                      <a:lumOff val="25000"/>
                    </a:schemeClr>
                  </a:solidFill>
                  <a:latin typeface="Congenial" panose="02000503040000020004" pitchFamily="2" charset="0"/>
                </a:rPr>
                <a:t> </a:t>
              </a:r>
              <a:r>
                <a:rPr lang="en-GB" sz="2400" b="1" dirty="0" err="1">
                  <a:solidFill>
                    <a:schemeClr val="tx1">
                      <a:lumMod val="75000"/>
                      <a:lumOff val="25000"/>
                    </a:schemeClr>
                  </a:solidFill>
                  <a:latin typeface="Congenial" panose="02000503040000020004" pitchFamily="2" charset="0"/>
                </a:rPr>
                <a:t>basée</a:t>
              </a:r>
              <a:r>
                <a:rPr lang="en-GB" sz="2400" b="1" dirty="0">
                  <a:solidFill>
                    <a:schemeClr val="tx1">
                      <a:lumMod val="75000"/>
                      <a:lumOff val="25000"/>
                    </a:schemeClr>
                  </a:solidFill>
                  <a:latin typeface="Congenial" panose="02000503040000020004" pitchFamily="2" charset="0"/>
                </a:rPr>
                <a:t> sur les </a:t>
              </a:r>
              <a:r>
                <a:rPr lang="en-GB" sz="2400" b="1" dirty="0">
                  <a:solidFill>
                    <a:srgbClr val="009999"/>
                  </a:solidFill>
                  <a:latin typeface="Congenial" panose="02000503040000020004" pitchFamily="2" charset="0"/>
                </a:rPr>
                <a:t>données</a:t>
              </a:r>
            </a:p>
          </p:txBody>
        </p:sp>
        <p:pic>
          <p:nvPicPr>
            <p:cNvPr id="25" name="Graphic 24" descr="Bar chart with solid fill">
              <a:extLst>
                <a:ext uri="{FF2B5EF4-FFF2-40B4-BE49-F238E27FC236}">
                  <a16:creationId xmlns:a16="http://schemas.microsoft.com/office/drawing/2014/main" id="{60AC3F4A-E0BE-398E-1FE3-8FA4907F346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74851" y="3622610"/>
              <a:ext cx="1351818" cy="1351818"/>
            </a:xfrm>
            <a:prstGeom prst="rect">
              <a:avLst/>
            </a:prstGeom>
          </p:spPr>
        </p:pic>
      </p:grpSp>
      <p:grpSp>
        <p:nvGrpSpPr>
          <p:cNvPr id="12" name="Group 11">
            <a:extLst>
              <a:ext uri="{FF2B5EF4-FFF2-40B4-BE49-F238E27FC236}">
                <a16:creationId xmlns:a16="http://schemas.microsoft.com/office/drawing/2014/main" id="{D8771AA9-9120-A6B3-9D2B-CCD03035EB77}"/>
              </a:ext>
            </a:extLst>
          </p:cNvPr>
          <p:cNvGrpSpPr/>
          <p:nvPr/>
        </p:nvGrpSpPr>
        <p:grpSpPr>
          <a:xfrm>
            <a:off x="3112777" y="6696128"/>
            <a:ext cx="3164134" cy="2148418"/>
            <a:chOff x="3112777" y="6696128"/>
            <a:chExt cx="3164134" cy="2148418"/>
          </a:xfrm>
        </p:grpSpPr>
        <p:sp>
          <p:nvSpPr>
            <p:cNvPr id="27" name="TextBox 26">
              <a:extLst>
                <a:ext uri="{FF2B5EF4-FFF2-40B4-BE49-F238E27FC236}">
                  <a16:creationId xmlns:a16="http://schemas.microsoft.com/office/drawing/2014/main" id="{DF54B543-CF6D-CC4C-36D5-174D869695C1}"/>
                </a:ext>
              </a:extLst>
            </p:cNvPr>
            <p:cNvSpPr txBox="1"/>
            <p:nvPr/>
          </p:nvSpPr>
          <p:spPr>
            <a:xfrm>
              <a:off x="3112777" y="8013549"/>
              <a:ext cx="3164134" cy="830997"/>
            </a:xfrm>
            <a:prstGeom prst="rect">
              <a:avLst/>
            </a:prstGeom>
            <a:noFill/>
          </p:spPr>
          <p:txBody>
            <a:bodyPr wrap="square" rtlCol="0">
              <a:spAutoFit/>
            </a:bodyPr>
            <a:lstStyle/>
            <a:p>
              <a:pPr algn="ctr"/>
              <a:r>
                <a:rPr lang="en-GB" sz="2400" b="1" dirty="0">
                  <a:solidFill>
                    <a:schemeClr val="tx1">
                      <a:lumMod val="75000"/>
                      <a:lumOff val="25000"/>
                    </a:schemeClr>
                  </a:solidFill>
                  <a:latin typeface="Congenial" panose="02000503040000020004" pitchFamily="2" charset="0"/>
                </a:rPr>
                <a:t>Matériel support / </a:t>
              </a:r>
              <a:r>
                <a:rPr lang="en-GB" sz="2400" b="1" dirty="0">
                  <a:solidFill>
                    <a:srgbClr val="009999"/>
                  </a:solidFill>
                  <a:latin typeface="Congenial" panose="02000503040000020004" pitchFamily="2" charset="0"/>
                </a:rPr>
                <a:t>facile à utiliser</a:t>
              </a:r>
            </a:p>
          </p:txBody>
        </p:sp>
        <p:pic>
          <p:nvPicPr>
            <p:cNvPr id="28" name="Graphic 27" descr="Badge Tick1 with solid fill">
              <a:extLst>
                <a:ext uri="{FF2B5EF4-FFF2-40B4-BE49-F238E27FC236}">
                  <a16:creationId xmlns:a16="http://schemas.microsoft.com/office/drawing/2014/main" id="{D8B48D17-70BB-9B0F-EDDB-0BE204281BA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29671" y="6696128"/>
              <a:ext cx="1097280" cy="1097280"/>
            </a:xfrm>
            <a:prstGeom prst="rect">
              <a:avLst/>
            </a:prstGeom>
          </p:spPr>
        </p:pic>
      </p:grpSp>
      <p:grpSp>
        <p:nvGrpSpPr>
          <p:cNvPr id="13" name="Group 12">
            <a:extLst>
              <a:ext uri="{FF2B5EF4-FFF2-40B4-BE49-F238E27FC236}">
                <a16:creationId xmlns:a16="http://schemas.microsoft.com/office/drawing/2014/main" id="{6FD8A653-C68B-45C0-7A37-9C704A755573}"/>
              </a:ext>
            </a:extLst>
          </p:cNvPr>
          <p:cNvGrpSpPr/>
          <p:nvPr/>
        </p:nvGrpSpPr>
        <p:grpSpPr>
          <a:xfrm>
            <a:off x="7066365" y="6392287"/>
            <a:ext cx="3647334" cy="2688555"/>
            <a:chOff x="7066365" y="6392287"/>
            <a:chExt cx="3647334" cy="2688555"/>
          </a:xfrm>
        </p:grpSpPr>
        <p:sp>
          <p:nvSpPr>
            <p:cNvPr id="29" name="TextBox 28">
              <a:extLst>
                <a:ext uri="{FF2B5EF4-FFF2-40B4-BE49-F238E27FC236}">
                  <a16:creationId xmlns:a16="http://schemas.microsoft.com/office/drawing/2014/main" id="{D472E60D-B76F-FE1F-E9D0-62D6CE3A4AAB}"/>
                </a:ext>
              </a:extLst>
            </p:cNvPr>
            <p:cNvSpPr txBox="1"/>
            <p:nvPr/>
          </p:nvSpPr>
          <p:spPr>
            <a:xfrm>
              <a:off x="7066365" y="7880513"/>
              <a:ext cx="3647334" cy="1200329"/>
            </a:xfrm>
            <a:prstGeom prst="rect">
              <a:avLst/>
            </a:prstGeom>
            <a:noFill/>
          </p:spPr>
          <p:txBody>
            <a:bodyPr wrap="square" rtlCol="0">
              <a:spAutoFit/>
            </a:bodyPr>
            <a:lstStyle/>
            <a:p>
              <a:pPr algn="ctr"/>
              <a:r>
                <a:rPr lang="en-GB" sz="2400" b="1" dirty="0">
                  <a:solidFill>
                    <a:srgbClr val="009999"/>
                  </a:solidFill>
                  <a:latin typeface="Congenial" panose="02000503040000020004" pitchFamily="2" charset="0"/>
                </a:rPr>
                <a:t>Assistance </a:t>
              </a:r>
              <a:r>
                <a:rPr lang="en-GB" sz="2400" b="1" dirty="0" err="1">
                  <a:solidFill>
                    <a:srgbClr val="009999"/>
                  </a:solidFill>
                  <a:latin typeface="Congenial" panose="02000503040000020004" pitchFamily="2" charset="0"/>
                </a:rPr>
                <a:t>fournie</a:t>
              </a:r>
              <a:r>
                <a:rPr lang="en-GB" sz="2400" b="1" dirty="0">
                  <a:solidFill>
                    <a:srgbClr val="009999"/>
                  </a:solidFill>
                  <a:latin typeface="Congenial" panose="02000503040000020004" pitchFamily="2" charset="0"/>
                </a:rPr>
                <a:t> </a:t>
              </a:r>
              <a:r>
                <a:rPr lang="en-GB" sz="2400" b="1" dirty="0">
                  <a:solidFill>
                    <a:schemeClr val="tx1">
                      <a:lumMod val="75000"/>
                      <a:lumOff val="25000"/>
                    </a:schemeClr>
                  </a:solidFill>
                  <a:latin typeface="Congenial" panose="02000503040000020004" pitchFamily="2" charset="0"/>
                </a:rPr>
                <a:t>sur </a:t>
              </a:r>
              <a:r>
                <a:rPr lang="en-GB" sz="2400" b="1" dirty="0" err="1">
                  <a:solidFill>
                    <a:schemeClr val="tx1">
                      <a:lumMod val="75000"/>
                      <a:lumOff val="25000"/>
                    </a:schemeClr>
                  </a:solidFill>
                  <a:latin typeface="Congenial" panose="02000503040000020004" pitchFamily="2" charset="0"/>
                </a:rPr>
                <a:t>demande</a:t>
              </a:r>
              <a:r>
                <a:rPr lang="en-GB" sz="2400" b="1" dirty="0">
                  <a:solidFill>
                    <a:schemeClr val="tx1">
                      <a:lumMod val="75000"/>
                      <a:lumOff val="25000"/>
                    </a:schemeClr>
                  </a:solidFill>
                  <a:latin typeface="Congenial" panose="02000503040000020004" pitchFamily="2" charset="0"/>
                </a:rPr>
                <a:t> par le réseau GTFCC</a:t>
              </a:r>
            </a:p>
          </p:txBody>
        </p:sp>
        <p:pic>
          <p:nvPicPr>
            <p:cNvPr id="31" name="Graphic 30" descr="Internet with solid fill">
              <a:extLst>
                <a:ext uri="{FF2B5EF4-FFF2-40B4-BE49-F238E27FC236}">
                  <a16:creationId xmlns:a16="http://schemas.microsoft.com/office/drawing/2014/main" id="{09F2366D-287B-8730-33FE-DC2C8E603AC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138593" y="6392287"/>
              <a:ext cx="1587534" cy="1587534"/>
            </a:xfrm>
            <a:prstGeom prst="rect">
              <a:avLst/>
            </a:prstGeom>
          </p:spPr>
        </p:pic>
      </p:grpSp>
      <p:sp>
        <p:nvSpPr>
          <p:cNvPr id="15" name="Slide Number Placeholder 14">
            <a:extLst>
              <a:ext uri="{FF2B5EF4-FFF2-40B4-BE49-F238E27FC236}">
                <a16:creationId xmlns:a16="http://schemas.microsoft.com/office/drawing/2014/main" id="{E0526CBA-D1F6-253A-FD68-57B4CF60E705}"/>
              </a:ext>
            </a:extLst>
          </p:cNvPr>
          <p:cNvSpPr>
            <a:spLocks noGrp="1"/>
          </p:cNvSpPr>
          <p:nvPr>
            <p:ph type="sldNum" sz="quarter" idx="7"/>
          </p:nvPr>
        </p:nvSpPr>
        <p:spPr/>
        <p:txBody>
          <a:bodyPr/>
          <a:lstStyle/>
          <a:p>
            <a:fld id="{B6F15528-21DE-4FAA-801E-634DDDAF4B2B}" type="slidenum">
              <a:rPr lang="en-US" smtClean="0"/>
              <a:t>14</a:t>
            </a:fld>
            <a:endParaRPr lang="en-US"/>
          </a:p>
        </p:txBody>
      </p:sp>
    </p:spTree>
    <p:extLst>
      <p:ext uri="{BB962C8B-B14F-4D97-AF65-F5344CB8AC3E}">
        <p14:creationId xmlns:p14="http://schemas.microsoft.com/office/powerpoint/2010/main" val="982258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854529" y="-1061534"/>
            <a:ext cx="9865895"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defTabSz="1371600">
              <a:defRPr/>
            </a:pPr>
            <a:endParaRPr lang="en-US" sz="2700">
              <a:solidFill>
                <a:prstClr val="black"/>
              </a:solidFill>
              <a:latin typeface="Calibri"/>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31733" y="186242"/>
            <a:ext cx="12957022" cy="826765"/>
          </a:xfrm>
          <a:prstGeom prst="rect">
            <a:avLst/>
          </a:prstGeom>
        </p:spPr>
        <p:txBody>
          <a:bodyPr wrap="square" lIns="0" tIns="0" rIns="0" bIns="0" rtlCol="0" anchor="t">
            <a:spAutoFit/>
          </a:bodyPr>
          <a:lstStyle/>
          <a:p>
            <a:pPr defTabSz="1371600">
              <a:lnSpc>
                <a:spcPts val="6779"/>
              </a:lnSpc>
            </a:pPr>
            <a:r>
              <a:rPr lang="en-GB" sz="4400" b="1" dirty="0">
                <a:solidFill>
                  <a:srgbClr val="FFFFFF"/>
                </a:solidFill>
                <a:latin typeface="Cavolini" panose="03000502040302020204" pitchFamily="66" charset="0"/>
                <a:cs typeface="Cavolini" panose="03000502040302020204" pitchFamily="66" charset="0"/>
                <a:sym typeface="Atkinson Hyperlegible Bold"/>
              </a:rPr>
              <a:t>Points </a:t>
            </a:r>
            <a:r>
              <a:rPr lang="en-GB" sz="4400" b="1">
                <a:solidFill>
                  <a:srgbClr val="FFFFFF"/>
                </a:solidFill>
                <a:latin typeface="Cavolini" panose="03000502040302020204" pitchFamily="66" charset="0"/>
                <a:cs typeface="Cavolini" panose="03000502040302020204" pitchFamily="66" charset="0"/>
                <a:sym typeface="Atkinson Hyperlegible Bold"/>
              </a:rPr>
              <a:t>saillants</a:t>
            </a:r>
            <a:endParaRPr lang="en-US" sz="4400" b="1" dirty="0">
              <a:solidFill>
                <a:srgbClr val="FFFFFF"/>
              </a:solidFill>
              <a:latin typeface="Cavolini" panose="03000502040302020204" pitchFamily="66" charset="0"/>
              <a:cs typeface="Cavolini" panose="03000502040302020204" pitchFamily="66" charset="0"/>
              <a:sym typeface="Atkinson Hyperlegible Bold"/>
            </a:endParaRPr>
          </a:p>
        </p:txBody>
      </p:sp>
      <p:grpSp>
        <p:nvGrpSpPr>
          <p:cNvPr id="4" name="Group 3">
            <a:extLst>
              <a:ext uri="{FF2B5EF4-FFF2-40B4-BE49-F238E27FC236}">
                <a16:creationId xmlns:a16="http://schemas.microsoft.com/office/drawing/2014/main" id="{305D8AE6-C947-1189-72A0-CECC11FB9769}"/>
              </a:ext>
            </a:extLst>
          </p:cNvPr>
          <p:cNvGrpSpPr/>
          <p:nvPr/>
        </p:nvGrpSpPr>
        <p:grpSpPr>
          <a:xfrm>
            <a:off x="-609600" y="2628898"/>
            <a:ext cx="16812126" cy="6858003"/>
            <a:chOff x="-609600" y="2628898"/>
            <a:chExt cx="16812126" cy="6858003"/>
          </a:xfrm>
        </p:grpSpPr>
        <p:sp>
          <p:nvSpPr>
            <p:cNvPr id="7" name="Rectangle: Rounded Corners 6">
              <a:extLst>
                <a:ext uri="{FF2B5EF4-FFF2-40B4-BE49-F238E27FC236}">
                  <a16:creationId xmlns:a16="http://schemas.microsoft.com/office/drawing/2014/main" id="{88096B1D-F8DD-1812-138F-3D7B36448CD0}"/>
                </a:ext>
              </a:extLst>
            </p:cNvPr>
            <p:cNvSpPr/>
            <p:nvPr/>
          </p:nvSpPr>
          <p:spPr>
            <a:xfrm>
              <a:off x="-609600" y="2628901"/>
              <a:ext cx="16812126" cy="6858000"/>
            </a:xfrm>
            <a:prstGeom prst="roundRect">
              <a:avLst/>
            </a:pr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D0FE698B-79B1-8928-AA53-32D1601989B6}"/>
                </a:ext>
              </a:extLst>
            </p:cNvPr>
            <p:cNvSpPr/>
            <p:nvPr/>
          </p:nvSpPr>
          <p:spPr>
            <a:xfrm>
              <a:off x="-152400" y="2628898"/>
              <a:ext cx="889580" cy="6858001"/>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8" name="TextBox 7">
            <a:extLst>
              <a:ext uri="{FF2B5EF4-FFF2-40B4-BE49-F238E27FC236}">
                <a16:creationId xmlns:a16="http://schemas.microsoft.com/office/drawing/2014/main" id="{7863AFA3-50B6-8EFC-7E15-B32219516054}"/>
              </a:ext>
            </a:extLst>
          </p:cNvPr>
          <p:cNvSpPr txBox="1"/>
          <p:nvPr/>
        </p:nvSpPr>
        <p:spPr>
          <a:xfrm>
            <a:off x="1778976" y="3240345"/>
            <a:ext cx="13716000" cy="2939266"/>
          </a:xfrm>
          <a:prstGeom prst="rect">
            <a:avLst/>
          </a:prstGeom>
          <a:noFill/>
        </p:spPr>
        <p:txBody>
          <a:bodyPr wrap="square" rtlCol="0">
            <a:spAutoFit/>
          </a:bodyPr>
          <a:lstStyle/>
          <a:p>
            <a:pPr marL="285750" indent="-285750">
              <a:spcAft>
                <a:spcPts val="1200"/>
              </a:spcAft>
              <a:buBlip>
                <a:blip r:embed="rId3"/>
              </a:buBlip>
            </a:pP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Les pays peuvent contrôler et éliminer le choléra grâce à des stratégies multisectorielles ciblées sur des zones géographiques prioritaires</a:t>
            </a:r>
          </a:p>
          <a:p>
            <a:pPr marL="457200" indent="-457200">
              <a:spcAft>
                <a:spcPts val="600"/>
              </a:spcAft>
              <a:buClr>
                <a:srgbClr val="009999"/>
              </a:buClr>
              <a:buFont typeface="Arial" panose="020B0604020202020204" pitchFamily="34" charset="0"/>
              <a:buChar char="•"/>
            </a:pPr>
            <a:r>
              <a:rPr lang="fr-FR" sz="2600" dirty="0">
                <a:latin typeface="Atkinson Hyperlegible" panose="020B0604020202020204" charset="0"/>
              </a:rPr>
              <a:t>Ces zones sont les zones prioritaires pour les interventions multisectorielles (</a:t>
            </a:r>
            <a:r>
              <a:rPr lang="fr-FR" sz="2600" dirty="0">
                <a:solidFill>
                  <a:srgbClr val="009999"/>
                </a:solidFill>
                <a:latin typeface="Atkinson Hyperlegible Bold" panose="020B0604020202020204" charset="0"/>
              </a:rPr>
              <a:t>PAMIs</a:t>
            </a:r>
            <a:r>
              <a:rPr lang="fr-FR" sz="2600" dirty="0">
                <a:latin typeface="Atkinson Hyperlegible" panose="020B0604020202020204" charset="0"/>
              </a:rPr>
              <a:t>)</a:t>
            </a:r>
            <a:endParaRPr lang="fr-FR" sz="2600" dirty="0">
              <a:solidFill>
                <a:srgbClr val="009999"/>
              </a:solidFill>
              <a:latin typeface="Atkinson Hyperlegible Bold" panose="020B0604020202020204" charset="0"/>
            </a:endParaRPr>
          </a:p>
          <a:p>
            <a:pPr marL="457200" indent="-457200">
              <a:spcAft>
                <a:spcPts val="600"/>
              </a:spcAft>
              <a:buClr>
                <a:srgbClr val="009999"/>
              </a:buClr>
              <a:buFont typeface="Arial" panose="020B0604020202020204" pitchFamily="34" charset="0"/>
              <a:buChar char="•"/>
            </a:pPr>
            <a:r>
              <a:rPr lang="fr-FR" sz="2600" dirty="0">
                <a:latin typeface="Atkinson Hyperlegible" panose="020B0604020202020204" charset="0"/>
              </a:rPr>
              <a:t>Ces stratégies sont définies dans les plans nationaux contre le choléra (</a:t>
            </a:r>
            <a:r>
              <a:rPr lang="fr-FR" sz="2600" b="1" dirty="0" err="1">
                <a:solidFill>
                  <a:srgbClr val="009999"/>
                </a:solidFill>
                <a:latin typeface="Atkinson Hyperlegible Bold" panose="020B0604020202020204" charset="0"/>
              </a:rPr>
              <a:t>PNC</a:t>
            </a:r>
            <a:r>
              <a:rPr lang="fr-FR" sz="2600" dirty="0">
                <a:latin typeface="Atkinson Hyperlegible" panose="020B0604020202020204" charset="0"/>
              </a:rPr>
              <a:t>)</a:t>
            </a:r>
          </a:p>
          <a:p>
            <a:pPr marL="457200" indent="-457200">
              <a:spcAft>
                <a:spcPts val="600"/>
              </a:spcAft>
              <a:buClr>
                <a:srgbClr val="009999"/>
              </a:buClr>
              <a:buFont typeface="Arial" panose="020B0604020202020204" pitchFamily="34" charset="0"/>
              <a:buChar char="•"/>
            </a:pPr>
            <a:r>
              <a:rPr lang="fr-FR" sz="2600" dirty="0">
                <a:latin typeface="Atkinson Hyperlegible" panose="020B0604020202020204" charset="0"/>
              </a:rPr>
              <a:t>Les PAMIs et les </a:t>
            </a:r>
            <a:r>
              <a:rPr lang="fr-FR" sz="2600" dirty="0" err="1">
                <a:latin typeface="Atkinson Hyperlegible" panose="020B0604020202020204" charset="0"/>
              </a:rPr>
              <a:t>PNC</a:t>
            </a:r>
            <a:r>
              <a:rPr lang="fr-FR" sz="2600" dirty="0">
                <a:latin typeface="Atkinson Hyperlegible" panose="020B0604020202020204" charset="0"/>
              </a:rPr>
              <a:t> doivent être mis à jour périodiquement (</a:t>
            </a:r>
            <a:r>
              <a:rPr lang="fr-FR" sz="2600" b="1" dirty="0">
                <a:solidFill>
                  <a:srgbClr val="009999"/>
                </a:solidFill>
                <a:latin typeface="Atkinson Hyperlegible Bold" panose="020B0604020202020204" charset="0"/>
                <a:cs typeface="Times New Roman" panose="02020603050405020304" pitchFamily="18" charset="0"/>
              </a:rPr>
              <a:t>≈ </a:t>
            </a:r>
            <a:r>
              <a:rPr lang="fr-FR" sz="2600" b="1" dirty="0">
                <a:solidFill>
                  <a:srgbClr val="009999"/>
                </a:solidFill>
                <a:latin typeface="Atkinson Hyperlegible Bold" panose="020B0604020202020204" charset="0"/>
              </a:rPr>
              <a:t>tous les 5 ans</a:t>
            </a:r>
            <a:r>
              <a:rPr lang="fr-FR" sz="2600" dirty="0">
                <a:latin typeface="Atkinson Hyperlegible" panose="020B0604020202020204" charset="0"/>
              </a:rPr>
              <a:t>)</a:t>
            </a:r>
          </a:p>
          <a:p>
            <a:pPr marL="457200" indent="-457200">
              <a:spcAft>
                <a:spcPts val="600"/>
              </a:spcAft>
              <a:buClr>
                <a:srgbClr val="009999"/>
              </a:buClr>
              <a:buFont typeface="Arial" panose="020B0604020202020204" pitchFamily="34" charset="0"/>
              <a:buChar char="•"/>
            </a:pPr>
            <a:r>
              <a:rPr lang="fr-FR" sz="2600" dirty="0">
                <a:latin typeface="Atkinson Hyperlegible" panose="020B0604020202020204" charset="0"/>
              </a:rPr>
              <a:t>Les PAMIs et les </a:t>
            </a:r>
            <a:r>
              <a:rPr lang="fr-FR" sz="2600" dirty="0" err="1">
                <a:latin typeface="Atkinson Hyperlegible" panose="020B0604020202020204" charset="0"/>
              </a:rPr>
              <a:t>PNC</a:t>
            </a:r>
            <a:r>
              <a:rPr lang="fr-FR" sz="2600" dirty="0">
                <a:latin typeface="Atkinson Hyperlegible" panose="020B0604020202020204" charset="0"/>
              </a:rPr>
              <a:t> peuvent viser à </a:t>
            </a:r>
            <a:r>
              <a:rPr lang="fr-FR" sz="2600" dirty="0">
                <a:solidFill>
                  <a:srgbClr val="009999"/>
                </a:solidFill>
                <a:latin typeface="Atkinson Hyperlegible Bold" panose="020B0604020202020204" charset="0"/>
              </a:rPr>
              <a:t>contrôler</a:t>
            </a:r>
            <a:r>
              <a:rPr lang="fr-FR" sz="2600" dirty="0">
                <a:latin typeface="Atkinson Hyperlegible" panose="020B0604020202020204" charset="0"/>
              </a:rPr>
              <a:t> ou </a:t>
            </a:r>
            <a:r>
              <a:rPr lang="fr-FR" sz="2600" dirty="0">
                <a:solidFill>
                  <a:srgbClr val="009999"/>
                </a:solidFill>
                <a:latin typeface="Atkinson Hyperlegible Bold" panose="020B0604020202020204" charset="0"/>
              </a:rPr>
              <a:t>éliminer</a:t>
            </a:r>
            <a:r>
              <a:rPr lang="fr-FR" sz="2600" dirty="0">
                <a:latin typeface="Atkinson Hyperlegible" panose="020B0604020202020204" charset="0"/>
              </a:rPr>
              <a:t> le choléra</a:t>
            </a:r>
            <a:endParaRPr lang="en-US" sz="2600" dirty="0">
              <a:solidFill>
                <a:srgbClr val="009999"/>
              </a:solidFill>
              <a:latin typeface="Atkinson Hyperlegible Bold" panose="020B0604020202020204" charset="0"/>
            </a:endParaRPr>
          </a:p>
        </p:txBody>
      </p:sp>
      <p:sp>
        <p:nvSpPr>
          <p:cNvPr id="9" name="TextBox 8">
            <a:extLst>
              <a:ext uri="{FF2B5EF4-FFF2-40B4-BE49-F238E27FC236}">
                <a16:creationId xmlns:a16="http://schemas.microsoft.com/office/drawing/2014/main" id="{41D16B3A-CE76-F280-756F-4AAC7FBFB425}"/>
              </a:ext>
            </a:extLst>
          </p:cNvPr>
          <p:cNvSpPr txBox="1"/>
          <p:nvPr/>
        </p:nvSpPr>
        <p:spPr>
          <a:xfrm>
            <a:off x="1778976" y="6687454"/>
            <a:ext cx="13894161" cy="2431435"/>
          </a:xfrm>
          <a:prstGeom prst="rect">
            <a:avLst/>
          </a:prstGeom>
          <a:noFill/>
        </p:spPr>
        <p:txBody>
          <a:bodyPr wrap="square" rtlCol="0">
            <a:spAutoFit/>
          </a:bodyPr>
          <a:lstStyle/>
          <a:p>
            <a:pPr marL="285750" indent="-285750">
              <a:spcAft>
                <a:spcPts val="1200"/>
              </a:spcAft>
              <a:buBlip>
                <a:blip r:embed="rId3"/>
              </a:buBlip>
            </a:pP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Les pays doivent identifier les PAMIs en utilisant les méthodes du GTFCC</a:t>
            </a:r>
          </a:p>
          <a:p>
            <a:pPr marL="457200" indent="-457200">
              <a:spcAft>
                <a:spcPts val="1200"/>
              </a:spcAft>
              <a:buClr>
                <a:srgbClr val="009999"/>
              </a:buClr>
              <a:buFont typeface="Arial" panose="020B0604020202020204" pitchFamily="34" charset="0"/>
              <a:buChar char="•"/>
            </a:pPr>
            <a:r>
              <a:rPr lang="fr-FR" sz="2600" dirty="0" err="1">
                <a:latin typeface="Atkinson Hyperlegible" panose="020B0604020202020204" charset="0"/>
              </a:rPr>
              <a:t>Ces </a:t>
            </a:r>
            <a:r>
              <a:rPr lang="fr-FR" sz="2600" dirty="0">
                <a:latin typeface="Atkinson Hyperlegible" panose="020B0604020202020204" charset="0"/>
              </a:rPr>
              <a:t>méthodes sont </a:t>
            </a:r>
            <a:r>
              <a:rPr lang="fr-FR" sz="2600" dirty="0" err="1">
                <a:solidFill>
                  <a:srgbClr val="009999"/>
                </a:solidFill>
                <a:latin typeface="Atkinson Hyperlegible Bold" panose="020B0604020202020204" charset="0"/>
              </a:rPr>
              <a:t>reconnues </a:t>
            </a:r>
            <a:r>
              <a:rPr lang="fr-FR" sz="2600" dirty="0">
                <a:solidFill>
                  <a:srgbClr val="009999"/>
                </a:solidFill>
                <a:latin typeface="Atkinson Hyperlegible Bold" panose="020B0604020202020204" charset="0"/>
              </a:rPr>
              <a:t>au niveau international </a:t>
            </a:r>
          </a:p>
          <a:p>
            <a:pPr marL="457200" indent="-457200">
              <a:buClr>
                <a:srgbClr val="009999"/>
              </a:buClr>
              <a:buFont typeface="Arial" panose="020B0604020202020204" pitchFamily="34" charset="0"/>
              <a:buChar char="•"/>
            </a:pPr>
            <a:r>
              <a:rPr lang="fr-FR" sz="2600" dirty="0">
                <a:latin typeface="Atkinson Hyperlegible" panose="020B0604020202020204" charset="0"/>
              </a:rPr>
              <a:t>L'utilisation d'une méthode PAMI du GTFCC </a:t>
            </a:r>
            <a:r>
              <a:rPr lang="fr-FR" sz="2600" dirty="0">
                <a:solidFill>
                  <a:srgbClr val="009999"/>
                </a:solidFill>
                <a:latin typeface="Atkinson Hyperlegible Bold" panose="020B0604020202020204" charset="0"/>
              </a:rPr>
              <a:t>est une condition préalable </a:t>
            </a:r>
            <a:r>
              <a:rPr lang="fr-FR" sz="2600" dirty="0">
                <a:latin typeface="Atkinson Hyperlegible" panose="020B0604020202020204" charset="0"/>
              </a:rPr>
              <a:t>pour les étapes suivantes (par exemple, l'utilisation préventive du vaccin oral contre le choléra, l'approbation du </a:t>
            </a:r>
            <a:r>
              <a:rPr lang="fr-FR" sz="2600" dirty="0" err="1">
                <a:latin typeface="Atkinson Hyperlegible" panose="020B0604020202020204" charset="0"/>
              </a:rPr>
              <a:t>PNC</a:t>
            </a:r>
            <a:r>
              <a:rPr lang="fr-FR" sz="2600" dirty="0">
                <a:latin typeface="Atkinson Hyperlegible" panose="020B0604020202020204" charset="0"/>
              </a:rPr>
              <a:t> par le GTFCC)</a:t>
            </a:r>
          </a:p>
        </p:txBody>
      </p:sp>
      <p:sp>
        <p:nvSpPr>
          <p:cNvPr id="3" name="Slide Number Placeholder 2">
            <a:extLst>
              <a:ext uri="{FF2B5EF4-FFF2-40B4-BE49-F238E27FC236}">
                <a16:creationId xmlns:a16="http://schemas.microsoft.com/office/drawing/2014/main" id="{5DEDB0AE-CEFA-56C7-F00B-577D23913CEA}"/>
              </a:ext>
            </a:extLst>
          </p:cNvPr>
          <p:cNvSpPr>
            <a:spLocks noGrp="1"/>
          </p:cNvSpPr>
          <p:nvPr>
            <p:ph type="sldNum" sz="quarter" idx="12"/>
          </p:nvPr>
        </p:nvSpPr>
        <p:spPr/>
        <p:txBody>
          <a:bodyPr/>
          <a:lstStyle/>
          <a:p>
            <a:fld id="{64BE81A3-ADE1-4B8A-B1A6-4A8F0AD1777A}" type="slidenum">
              <a:rPr lang="en-GB" smtClean="0"/>
              <a:t>15</a:t>
            </a:fld>
            <a:endParaRPr lang="en-GB"/>
          </a:p>
        </p:txBody>
      </p:sp>
    </p:spTree>
    <p:extLst>
      <p:ext uri="{BB962C8B-B14F-4D97-AF65-F5344CB8AC3E}">
        <p14:creationId xmlns:p14="http://schemas.microsoft.com/office/powerpoint/2010/main" val="558063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D04BA4-EA5A-2724-9E82-F62A93C6BB88}"/>
              </a:ext>
            </a:extLst>
          </p:cNvPr>
          <p:cNvPicPr>
            <a:picLocks noChangeAspect="1"/>
          </p:cNvPicPr>
          <p:nvPr/>
        </p:nvPicPr>
        <p:blipFill>
          <a:blip r:embed="rId3"/>
          <a:stretch>
            <a:fillRect/>
          </a:stretch>
        </p:blipFill>
        <p:spPr>
          <a:xfrm>
            <a:off x="3952534" y="190722"/>
            <a:ext cx="10382931" cy="9905555"/>
          </a:xfrm>
          <a:prstGeom prst="rect">
            <a:avLst/>
          </a:prstGeom>
        </p:spPr>
      </p:pic>
      <p:sp>
        <p:nvSpPr>
          <p:cNvPr id="4" name="Slide Number Placeholder 3">
            <a:extLst>
              <a:ext uri="{FF2B5EF4-FFF2-40B4-BE49-F238E27FC236}">
                <a16:creationId xmlns:a16="http://schemas.microsoft.com/office/drawing/2014/main" id="{3ABE06C2-FCD9-4DFC-13CF-0F83D86CC6E3}"/>
              </a:ext>
            </a:extLst>
          </p:cNvPr>
          <p:cNvSpPr>
            <a:spLocks noGrp="1"/>
          </p:cNvSpPr>
          <p:nvPr>
            <p:ph type="sldNum" sz="quarter" idx="12"/>
          </p:nvPr>
        </p:nvSpPr>
        <p:spPr/>
        <p:txBody>
          <a:bodyPr/>
          <a:lstStyle/>
          <a:p>
            <a:fld id="{64BE81A3-ADE1-4B8A-B1A6-4A8F0AD1777A}" type="slidenum">
              <a:rPr lang="en-GB" smtClean="0"/>
              <a:t>16</a:t>
            </a:fld>
            <a:endParaRPr lang="en-GB"/>
          </a:p>
        </p:txBody>
      </p:sp>
    </p:spTree>
    <p:extLst>
      <p:ext uri="{BB962C8B-B14F-4D97-AF65-F5344CB8AC3E}">
        <p14:creationId xmlns:p14="http://schemas.microsoft.com/office/powerpoint/2010/main" val="4257536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22570" y="-1050587"/>
            <a:ext cx="976657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50271" y="21431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5219700" y="4278086"/>
            <a:ext cx="16383000" cy="3053785"/>
          </a:xfrm>
          <a:prstGeom prst="rect">
            <a:avLst/>
          </a:prstGeom>
          <a:noFill/>
        </p:spPr>
        <p:txBody>
          <a:bodyPr wrap="square">
            <a:spAutoFit/>
          </a:bodyPr>
          <a:lstStyle/>
          <a:p>
            <a:pPr marL="457200" marR="0" lvl="0" indent="-457200">
              <a:lnSpc>
                <a:spcPct val="107000"/>
              </a:lnSpc>
              <a:spcBef>
                <a:spcPts val="0"/>
              </a:spcBef>
              <a:spcAft>
                <a:spcPts val="2400"/>
              </a:spcAft>
              <a:buBlip>
                <a:blip r:embed="rId3"/>
              </a:buBlip>
            </a:pPr>
            <a:r>
              <a:rPr lang="en-GB" sz="2800" b="1" kern="100" dirty="0">
                <a:effectLst/>
                <a:latin typeface="Cavolini" panose="03000502040302020204" pitchFamily="66" charset="0"/>
                <a:ea typeface="ADLaM Display" panose="02010000000000000000" pitchFamily="2" charset="0"/>
                <a:cs typeface="Cavolini" panose="03000502040302020204" pitchFamily="66" charset="0"/>
              </a:rPr>
              <a:t>Qu'est-ce qu'un plan national </a:t>
            </a:r>
            <a:r>
              <a:rPr lang="en-GB" sz="2800" b="1" kern="100" dirty="0" err="1">
                <a:effectLst/>
                <a:latin typeface="Cavolini" panose="03000502040302020204" pitchFamily="66" charset="0"/>
                <a:ea typeface="ADLaM Display" panose="02010000000000000000" pitchFamily="2" charset="0"/>
                <a:cs typeface="Cavolini" panose="03000502040302020204" pitchFamily="66" charset="0"/>
              </a:rPr>
              <a:t>contre</a:t>
            </a:r>
            <a:r>
              <a:rPr lang="en-GB" sz="2800" b="1" kern="100" dirty="0">
                <a:effectLst/>
                <a:latin typeface="Cavolini" panose="03000502040302020204" pitchFamily="66" charset="0"/>
                <a:ea typeface="ADLaM Display" panose="02010000000000000000" pitchFamily="2" charset="0"/>
                <a:cs typeface="Cavolini" panose="03000502040302020204" pitchFamily="66" charset="0"/>
              </a:rPr>
              <a:t> le choléra (PNC) ?</a:t>
            </a:r>
          </a:p>
          <a:p>
            <a:pPr marL="914400" lvl="1" indent="-457200">
              <a:lnSpc>
                <a:spcPct val="107000"/>
              </a:lnSpc>
              <a:spcAft>
                <a:spcPts val="1200"/>
              </a:spcAft>
              <a:buAutoNum type="alphaLcParenR"/>
            </a:pPr>
            <a:r>
              <a:rPr lang="en-GB" sz="2600" kern="100" dirty="0">
                <a:effectLst/>
                <a:latin typeface="Atkinson Hyperlegible" panose="020B0604020202020204" charset="0"/>
                <a:ea typeface="Calibri" panose="020F0502020204030204" pitchFamily="34" charset="0"/>
                <a:cs typeface="Arial" panose="020B0604020202020204" pitchFamily="34" charset="0"/>
              </a:rPr>
              <a:t>Un plan d'urgence pour lutter contre les épidémies de choléra</a:t>
            </a:r>
            <a:endParaRPr lang="en-US" sz="2600" kern="100" dirty="0">
              <a:latin typeface="Atkinson Hyperlegible" panose="020B0604020202020204" charset="0"/>
              <a:ea typeface="Calibri" panose="020F0502020204030204" pitchFamily="34" charset="0"/>
              <a:cs typeface="Arial" panose="020B0604020202020204" pitchFamily="34" charset="0"/>
            </a:endParaRPr>
          </a:p>
          <a:p>
            <a:pPr marL="914400" lvl="1" indent="-457200">
              <a:lnSpc>
                <a:spcPct val="107000"/>
              </a:lnSpc>
              <a:spcAft>
                <a:spcPts val="1200"/>
              </a:spcAft>
              <a:buAutoNum type="alphaLcParenR"/>
            </a:pPr>
            <a:r>
              <a:rPr lang="en-GB" sz="2600" kern="100" dirty="0">
                <a:effectLst/>
                <a:latin typeface="Atkinson Hyperlegible" panose="020B0604020202020204" charset="0"/>
                <a:ea typeface="Calibri" panose="020F0502020204030204" pitchFamily="34" charset="0"/>
                <a:cs typeface="Arial" panose="020B0604020202020204" pitchFamily="34" charset="0"/>
              </a:rPr>
              <a:t>Un plan stratégique à long terme pour éradiquer le choléra </a:t>
            </a:r>
            <a:endParaRPr lang="en-US" sz="2600" kern="100" dirty="0">
              <a:effectLst/>
              <a:latin typeface="Atkinson Hyperlegible" panose="020B0604020202020204" charset="0"/>
              <a:ea typeface="Calibri" panose="020F0502020204030204" pitchFamily="34" charset="0"/>
              <a:cs typeface="Arial" panose="020B0604020202020204" pitchFamily="34" charset="0"/>
            </a:endParaRPr>
          </a:p>
          <a:p>
            <a:pPr lvl="1">
              <a:lnSpc>
                <a:spcPct val="107000"/>
              </a:lnSpc>
              <a:spcAft>
                <a:spcPts val="1200"/>
              </a:spcAft>
            </a:pPr>
            <a:r>
              <a:rPr lang="en-GB" sz="2600" kern="100" dirty="0">
                <a:effectLst/>
                <a:latin typeface="Atkinson Hyperlegible" panose="020B0604020202020204" charset="0"/>
                <a:ea typeface="Calibri" panose="020F0502020204030204" pitchFamily="34" charset="0"/>
                <a:cs typeface="Arial" panose="020B0604020202020204" pitchFamily="34" charset="0"/>
              </a:rPr>
              <a:t>c) Un plan d'action à moyen et long terme pour contrôler ou éliminer le choléra</a:t>
            </a:r>
            <a:endParaRPr lang="en-US" sz="2600" kern="100" dirty="0">
              <a:effectLst/>
              <a:latin typeface="Atkinson Hyperlegible" panose="020B060402020202020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GB" sz="2800" kern="100" dirty="0">
                <a:effectLst/>
                <a:latin typeface="Atkinson Hyperlegible" panose="020B0604020202020204" charset="0"/>
                <a:ea typeface="Calibri" panose="020F0502020204030204" pitchFamily="34" charset="0"/>
                <a:cs typeface="Arial" panose="020B0604020202020204" pitchFamily="34" charset="0"/>
              </a:rPr>
              <a:t> </a:t>
            </a:r>
            <a:endParaRPr lang="en-US" sz="2800" kern="100" dirty="0">
              <a:effectLst/>
              <a:latin typeface="Atkinson Hyperlegible" panose="020B060402020202020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4"/>
          <a:stretch>
            <a:fillRect/>
          </a:stretch>
        </p:blipFill>
        <p:spPr>
          <a:xfrm>
            <a:off x="609600" y="3162300"/>
            <a:ext cx="4610100" cy="4524375"/>
          </a:xfrm>
          <a:prstGeom prst="rect">
            <a:avLst/>
          </a:prstGeom>
        </p:spPr>
      </p:pic>
      <p:sp>
        <p:nvSpPr>
          <p:cNvPr id="4" name="TextBox 5">
            <a:extLst>
              <a:ext uri="{FF2B5EF4-FFF2-40B4-BE49-F238E27FC236}">
                <a16:creationId xmlns:a16="http://schemas.microsoft.com/office/drawing/2014/main" id="{91477613-04BF-3E6B-4724-229C2A199C40}"/>
              </a:ext>
            </a:extLst>
          </p:cNvPr>
          <p:cNvSpPr txBox="1"/>
          <p:nvPr/>
        </p:nvSpPr>
        <p:spPr>
          <a:xfrm>
            <a:off x="391186" y="8904357"/>
            <a:ext cx="4180814"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FFFF"/>
                </a:solidFill>
                <a:latin typeface="Cavolini" panose="03000502040302020204" pitchFamily="66" charset="0"/>
                <a:ea typeface="ADLaM Display" panose="02010000000000000000" pitchFamily="2" charset="0"/>
                <a:cs typeface="Cavolini" panose="03000502040302020204" pitchFamily="66" charset="0"/>
              </a:rPr>
              <a:t>10 secondes</a:t>
            </a:r>
          </a:p>
        </p:txBody>
      </p:sp>
      <p:sp>
        <p:nvSpPr>
          <p:cNvPr id="2" name="Slide Number Placeholder 1">
            <a:extLst>
              <a:ext uri="{FF2B5EF4-FFF2-40B4-BE49-F238E27FC236}">
                <a16:creationId xmlns:a16="http://schemas.microsoft.com/office/drawing/2014/main" id="{EBBBD17C-A2FE-173C-148C-FC30CE7C8B31}"/>
              </a:ext>
            </a:extLst>
          </p:cNvPr>
          <p:cNvSpPr>
            <a:spLocks noGrp="1"/>
          </p:cNvSpPr>
          <p:nvPr>
            <p:ph type="sldNum" sz="quarter" idx="12"/>
          </p:nvPr>
        </p:nvSpPr>
        <p:spPr/>
        <p:txBody>
          <a:bodyPr/>
          <a:lstStyle/>
          <a:p>
            <a:fld id="{64BE81A3-ADE1-4B8A-B1A6-4A8F0AD1777A}" type="slidenum">
              <a:rPr lang="en-GB" smtClean="0"/>
              <a:t>17</a:t>
            </a:fld>
            <a:endParaRPr lang="en-GB"/>
          </a:p>
        </p:txBody>
      </p:sp>
    </p:spTree>
    <p:extLst>
      <p:ext uri="{BB962C8B-B14F-4D97-AF65-F5344CB8AC3E}">
        <p14:creationId xmlns:p14="http://schemas.microsoft.com/office/powerpoint/2010/main" val="2760534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99748" y="340572"/>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4972985" y="4467733"/>
            <a:ext cx="16383000" cy="3152466"/>
          </a:xfrm>
          <a:prstGeom prst="rect">
            <a:avLst/>
          </a:prstGeom>
          <a:noFill/>
        </p:spPr>
        <p:txBody>
          <a:bodyPr wrap="square">
            <a:spAutoFit/>
          </a:bodyPr>
          <a:lstStyle/>
          <a:p>
            <a:pPr marL="457200" marR="0" lvl="0" indent="-457200">
              <a:lnSpc>
                <a:spcPct val="107000"/>
              </a:lnSpc>
              <a:spcBef>
                <a:spcPts val="0"/>
              </a:spcBef>
              <a:spcAft>
                <a:spcPts val="2400"/>
              </a:spcAft>
              <a:buBlip>
                <a:blip r:embed="rId3"/>
              </a:buBlip>
            </a:pPr>
            <a:r>
              <a:rPr lang="en-GB" sz="2800" b="1" kern="100" dirty="0">
                <a:effectLst/>
                <a:latin typeface="Cavolini" panose="03000502040302020204" pitchFamily="66" charset="0"/>
                <a:ea typeface="ADLaM Display" panose="02010000000000000000" pitchFamily="2" charset="0"/>
                <a:cs typeface="Cavolini" panose="03000502040302020204" pitchFamily="66" charset="0"/>
              </a:rPr>
              <a:t>Qu'est-ce qu'un plan national </a:t>
            </a:r>
            <a:r>
              <a:rPr lang="en-GB" sz="2800" b="1" kern="100" dirty="0" err="1">
                <a:effectLst/>
                <a:latin typeface="Cavolini" panose="03000502040302020204" pitchFamily="66" charset="0"/>
                <a:ea typeface="ADLaM Display" panose="02010000000000000000" pitchFamily="2" charset="0"/>
                <a:cs typeface="Cavolini" panose="03000502040302020204" pitchFamily="66" charset="0"/>
              </a:rPr>
              <a:t>contre</a:t>
            </a:r>
            <a:r>
              <a:rPr lang="en-GB" sz="2800" b="1" kern="100" dirty="0">
                <a:effectLst/>
                <a:latin typeface="Cavolini" panose="03000502040302020204" pitchFamily="66" charset="0"/>
                <a:ea typeface="ADLaM Display" panose="02010000000000000000" pitchFamily="2" charset="0"/>
                <a:cs typeface="Cavolini" panose="03000502040302020204" pitchFamily="66" charset="0"/>
              </a:rPr>
              <a:t> le choléra (PNC) ?</a:t>
            </a:r>
          </a:p>
          <a:p>
            <a:pPr marL="914400" lvl="1" indent="-457200">
              <a:lnSpc>
                <a:spcPct val="107000"/>
              </a:lnSpc>
              <a:spcAft>
                <a:spcPts val="1200"/>
              </a:spcAft>
              <a:buAutoNum type="alphaLcParenR"/>
            </a:pPr>
            <a:r>
              <a:rPr lang="en-GB" sz="2600" kern="100" dirty="0">
                <a:solidFill>
                  <a:schemeClr val="bg1">
                    <a:lumMod val="85000"/>
                  </a:schemeClr>
                </a:solidFill>
                <a:effectLst/>
                <a:latin typeface="Atkinson Hyperlegible" panose="020B0604020202020204" charset="0"/>
                <a:ea typeface="Calibri" panose="020F0502020204030204" pitchFamily="34" charset="0"/>
                <a:cs typeface="Arial" panose="020B0604020202020204" pitchFamily="34" charset="0"/>
              </a:rPr>
              <a:t>Un plan d'urgence pour lutter contre les épidémies de choléra</a:t>
            </a:r>
            <a:endParaRPr lang="en-US" sz="2600" kern="100" dirty="0">
              <a:solidFill>
                <a:schemeClr val="bg1">
                  <a:lumMod val="85000"/>
                </a:schemeClr>
              </a:solidFill>
              <a:latin typeface="Atkinson Hyperlegible" panose="020B0604020202020204" charset="0"/>
              <a:ea typeface="Calibri" panose="020F0502020204030204" pitchFamily="34" charset="0"/>
              <a:cs typeface="Arial" panose="020B0604020202020204" pitchFamily="34" charset="0"/>
            </a:endParaRPr>
          </a:p>
          <a:p>
            <a:pPr marL="914400" lvl="1" indent="-457200">
              <a:lnSpc>
                <a:spcPct val="107000"/>
              </a:lnSpc>
              <a:spcAft>
                <a:spcPts val="1200"/>
              </a:spcAft>
              <a:buAutoNum type="alphaLcParenR"/>
            </a:pPr>
            <a:r>
              <a:rPr lang="en-GB" sz="2600" kern="100" dirty="0">
                <a:solidFill>
                  <a:schemeClr val="bg1">
                    <a:lumMod val="85000"/>
                  </a:schemeClr>
                </a:solidFill>
                <a:effectLst/>
                <a:latin typeface="Atkinson Hyperlegible" panose="020B0604020202020204" charset="0"/>
                <a:ea typeface="Calibri" panose="020F0502020204030204" pitchFamily="34" charset="0"/>
                <a:cs typeface="Arial" panose="020B0604020202020204" pitchFamily="34" charset="0"/>
              </a:rPr>
              <a:t>Un plan stratégique à long terme pour éradiquer le choléra </a:t>
            </a:r>
            <a:endParaRPr lang="en-US" sz="2600" kern="100" dirty="0">
              <a:solidFill>
                <a:schemeClr val="bg1">
                  <a:lumMod val="85000"/>
                </a:schemeClr>
              </a:solidFill>
              <a:effectLst/>
              <a:latin typeface="Atkinson Hyperlegible" panose="020B0604020202020204" charset="0"/>
              <a:ea typeface="Calibri" panose="020F0502020204030204" pitchFamily="34" charset="0"/>
              <a:cs typeface="Arial" panose="020B0604020202020204" pitchFamily="34" charset="0"/>
            </a:endParaRPr>
          </a:p>
          <a:p>
            <a:pPr lvl="1">
              <a:lnSpc>
                <a:spcPct val="107000"/>
              </a:lnSpc>
              <a:spcAft>
                <a:spcPts val="1200"/>
              </a:spcAft>
            </a:pPr>
            <a:r>
              <a:rPr lang="en-GB" sz="2600" b="1" kern="100" dirty="0">
                <a:solidFill>
                  <a:srgbClr val="009999"/>
                </a:solidFill>
                <a:latin typeface="Atkinson Hyperlegible" panose="020B0604020202020204" charset="0"/>
                <a:cs typeface="Arial" panose="020B0604020202020204" pitchFamily="34" charset="0"/>
              </a:rPr>
              <a:t>c) </a:t>
            </a:r>
            <a:r>
              <a:rPr lang="en-GB" sz="2600" b="1" kern="100" dirty="0">
                <a:solidFill>
                  <a:srgbClr val="009999"/>
                </a:solidFill>
                <a:latin typeface="Atkinson Hyperlegible Bold" panose="020B0604020202020204" charset="0"/>
                <a:cs typeface="Arial" panose="020B0604020202020204" pitchFamily="34" charset="0"/>
              </a:rPr>
              <a:t>Un </a:t>
            </a:r>
            <a:r>
              <a:rPr lang="en-GB" sz="2600" b="1" kern="100" dirty="0">
                <a:solidFill>
                  <a:srgbClr val="009999"/>
                </a:solidFill>
                <a:effectLst/>
                <a:latin typeface="Atkinson Hyperlegible Bold" panose="020B0604020202020204" charset="0"/>
                <a:ea typeface="Calibri" panose="020F0502020204030204" pitchFamily="34" charset="0"/>
                <a:cs typeface="Arial" panose="020B0604020202020204" pitchFamily="34" charset="0"/>
              </a:rPr>
              <a:t>plan d'action à moyen et long terme pour contrôler ou éliminer le choléra</a:t>
            </a:r>
            <a:endParaRPr lang="en-US" sz="2600" b="1" kern="100" dirty="0">
              <a:solidFill>
                <a:srgbClr val="009999"/>
              </a:solidFill>
              <a:effectLst/>
              <a:latin typeface="Atkinson Hyperlegible Bold" panose="020B060402020202020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GB" sz="2800" kern="100" dirty="0">
                <a:effectLst/>
                <a:latin typeface="Atkinson Hyperlegible" panose="020B0604020202020204" charset="0"/>
                <a:ea typeface="Calibri" panose="020F0502020204030204" pitchFamily="34" charset="0"/>
                <a:cs typeface="Arial" panose="020B0604020202020204" pitchFamily="34" charset="0"/>
              </a:rPr>
              <a:t> </a:t>
            </a:r>
            <a:endParaRPr lang="en-US" sz="2800" kern="100" dirty="0">
              <a:effectLst/>
              <a:latin typeface="Atkinson Hyperlegible" panose="020B060402020202020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4"/>
          <a:stretch>
            <a:fillRect/>
          </a:stretch>
        </p:blipFill>
        <p:spPr>
          <a:xfrm>
            <a:off x="152400" y="3555156"/>
            <a:ext cx="5276850" cy="4562475"/>
          </a:xfrm>
          <a:prstGeom prst="rect">
            <a:avLst/>
          </a:prstGeom>
        </p:spPr>
      </p:pic>
      <p:sp>
        <p:nvSpPr>
          <p:cNvPr id="4" name="Slide Number Placeholder 3">
            <a:extLst>
              <a:ext uri="{FF2B5EF4-FFF2-40B4-BE49-F238E27FC236}">
                <a16:creationId xmlns:a16="http://schemas.microsoft.com/office/drawing/2014/main" id="{AD183AC4-885A-8F8D-E84B-684952705165}"/>
              </a:ext>
            </a:extLst>
          </p:cNvPr>
          <p:cNvSpPr>
            <a:spLocks noGrp="1"/>
          </p:cNvSpPr>
          <p:nvPr>
            <p:ph type="sldNum" sz="quarter" idx="12"/>
          </p:nvPr>
        </p:nvSpPr>
        <p:spPr/>
        <p:txBody>
          <a:bodyPr/>
          <a:lstStyle/>
          <a:p>
            <a:fld id="{64BE81A3-ADE1-4B8A-B1A6-4A8F0AD1777A}" type="slidenum">
              <a:rPr lang="en-GB" smtClean="0"/>
              <a:t>18</a:t>
            </a:fld>
            <a:endParaRPr lang="en-GB"/>
          </a:p>
        </p:txBody>
      </p:sp>
    </p:spTree>
    <p:extLst>
      <p:ext uri="{BB962C8B-B14F-4D97-AF65-F5344CB8AC3E}">
        <p14:creationId xmlns:p14="http://schemas.microsoft.com/office/powerpoint/2010/main" val="2157614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80936" y="-1050587"/>
            <a:ext cx="9824936"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5266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270500" y="2974412"/>
            <a:ext cx="10983686" cy="4338175"/>
          </a:xfrm>
          <a:prstGeom prst="rect">
            <a:avLst/>
          </a:prstGeom>
          <a:noFill/>
        </p:spPr>
        <p:txBody>
          <a:bodyPr wrap="square">
            <a:spAutoFit/>
          </a:bodyPr>
          <a:lstStyle/>
          <a:p>
            <a:pPr marL="457200" indent="-457200">
              <a:lnSpc>
                <a:spcPct val="107000"/>
              </a:lnSpc>
              <a:spcAft>
                <a:spcPts val="2400"/>
              </a:spcAft>
              <a:buBlip>
                <a:blip r:embed="rId3"/>
              </a:buBlip>
            </a:pPr>
            <a:r>
              <a:rPr lang="en-GB" sz="2800" b="1" kern="100" dirty="0">
                <a:effectLst/>
                <a:latin typeface="Cavolini" panose="03000502040302020204" pitchFamily="66" charset="0"/>
                <a:ea typeface="ADLaM Display" panose="02010000000000000000" pitchFamily="2" charset="0"/>
                <a:cs typeface="Cavolini" panose="03000502040302020204" pitchFamily="66" charset="0"/>
              </a:rPr>
              <a:t>Que sont les PAMI</a:t>
            </a:r>
            <a:r>
              <a:rPr lang="en-GB" sz="2800" b="1" kern="100" dirty="0">
                <a:latin typeface="Cavolini" panose="03000502040302020204" pitchFamily="66" charset="0"/>
                <a:ea typeface="ADLaM Display" panose="02010000000000000000" pitchFamily="2" charset="0"/>
                <a:cs typeface="Cavolini" panose="03000502040302020204" pitchFamily="66" charset="0"/>
              </a:rPr>
              <a:t>s</a:t>
            </a:r>
            <a:r>
              <a:rPr lang="en-GB" sz="2800" b="1" kern="100" dirty="0">
                <a:effectLst/>
                <a:latin typeface="Cavolini" panose="03000502040302020204" pitchFamily="66" charset="0"/>
                <a:ea typeface="ADLaM Display" panose="02010000000000000000" pitchFamily="2" charset="0"/>
                <a:cs typeface="Cavolini" panose="03000502040302020204" pitchFamily="66" charset="0"/>
              </a:rPr>
              <a:t> </a:t>
            </a:r>
            <a:r>
              <a:rPr kumimoji="0" lang="en-GB"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a:t>
            </a:r>
          </a:p>
          <a:p>
            <a:pPr marL="914400" lvl="1" indent="-457200">
              <a:lnSpc>
                <a:spcPct val="107000"/>
              </a:lnSpc>
              <a:spcAft>
                <a:spcPts val="1200"/>
              </a:spcAft>
              <a:buFontTx/>
              <a:buAutoNum type="alphaLcParenR"/>
              <a:defRPr/>
            </a:pP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Des z</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ones géographiques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où</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il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est</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attendu</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que les interventions multisectorielles contre le choléra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aient</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le plus fort impact de santé publique </a:t>
            </a:r>
          </a:p>
          <a:p>
            <a:pPr marL="914400" lvl="1" indent="-457200">
              <a:lnSpc>
                <a:spcPct val="107000"/>
              </a:lnSpc>
              <a:spcAft>
                <a:spcPts val="1200"/>
              </a:spcAft>
              <a:buFontTx/>
              <a:buAutoNum type="alphaLcParenR"/>
              <a:defRPr/>
            </a:pP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Des z</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ones géographiques prioritaires pour l'intervention d'urgence contre le choléra</a:t>
            </a:r>
          </a:p>
          <a:p>
            <a:pPr marL="914400" lvl="1" indent="-457200">
              <a:lnSpc>
                <a:spcPct val="107000"/>
              </a:lnSpc>
              <a:spcAft>
                <a:spcPts val="1200"/>
              </a:spcAft>
              <a:buFontTx/>
              <a:buAutoNum type="alphaLcParenR"/>
              <a:defRPr/>
            </a:pP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Des z</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ones géographiques où le choléra a été récemment introduit</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660400" y="2659560"/>
            <a:ext cx="4610100" cy="4524375"/>
          </a:xfrm>
          <a:prstGeom prst="rect">
            <a:avLst/>
          </a:prstGeom>
        </p:spPr>
      </p:pic>
      <p:sp>
        <p:nvSpPr>
          <p:cNvPr id="3" name="Slide Number Placeholder 2">
            <a:extLst>
              <a:ext uri="{FF2B5EF4-FFF2-40B4-BE49-F238E27FC236}">
                <a16:creationId xmlns:a16="http://schemas.microsoft.com/office/drawing/2014/main" id="{3D4EC9C8-A294-816E-D8B0-203548A02613}"/>
              </a:ext>
            </a:extLst>
          </p:cNvPr>
          <p:cNvSpPr>
            <a:spLocks noGrp="1"/>
          </p:cNvSpPr>
          <p:nvPr>
            <p:ph type="sldNum" sz="quarter" idx="12"/>
          </p:nvPr>
        </p:nvSpPr>
        <p:spPr/>
        <p:txBody>
          <a:bodyPr/>
          <a:lstStyle/>
          <a:p>
            <a:fld id="{64BE81A3-ADE1-4B8A-B1A6-4A8F0AD1777A}" type="slidenum">
              <a:rPr lang="en-GB" smtClean="0"/>
              <a:t>19</a:t>
            </a:fld>
            <a:endParaRPr lang="en-GB"/>
          </a:p>
        </p:txBody>
      </p:sp>
    </p:spTree>
    <p:extLst>
      <p:ext uri="{BB962C8B-B14F-4D97-AF65-F5344CB8AC3E}">
        <p14:creationId xmlns:p14="http://schemas.microsoft.com/office/powerpoint/2010/main" val="1163143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together&#10;&#10;AI-generated content may be incorrect.">
            <a:extLst>
              <a:ext uri="{FF2B5EF4-FFF2-40B4-BE49-F238E27FC236}">
                <a16:creationId xmlns:a16="http://schemas.microsoft.com/office/drawing/2014/main" id="{05C31B1C-4766-042D-3F39-A29337263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6"/>
            <a:ext cx="18415194" cy="10285714"/>
          </a:xfrm>
          <a:prstGeom prst="rect">
            <a:avLst/>
          </a:prstGeom>
        </p:spPr>
      </p:pic>
    </p:spTree>
    <p:extLst>
      <p:ext uri="{BB962C8B-B14F-4D97-AF65-F5344CB8AC3E}">
        <p14:creationId xmlns:p14="http://schemas.microsoft.com/office/powerpoint/2010/main" val="2083123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563880" y="-1050587"/>
            <a:ext cx="970788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0155"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314700"/>
            <a:ext cx="5276850" cy="4562475"/>
          </a:xfrm>
          <a:prstGeom prst="rect">
            <a:avLst/>
          </a:prstGeom>
        </p:spPr>
      </p:pic>
      <p:sp>
        <p:nvSpPr>
          <p:cNvPr id="8" name="TextBox 7">
            <a:extLst>
              <a:ext uri="{FF2B5EF4-FFF2-40B4-BE49-F238E27FC236}">
                <a16:creationId xmlns:a16="http://schemas.microsoft.com/office/drawing/2014/main" id="{B48F4DB3-9067-B35E-DC8B-8498CDCAFC3E}"/>
              </a:ext>
            </a:extLst>
          </p:cNvPr>
          <p:cNvSpPr txBox="1"/>
          <p:nvPr/>
        </p:nvSpPr>
        <p:spPr>
          <a:xfrm>
            <a:off x="5715000" y="3771900"/>
            <a:ext cx="11289632" cy="4306243"/>
          </a:xfrm>
          <a:prstGeom prst="rect">
            <a:avLst/>
          </a:prstGeom>
          <a:noFill/>
        </p:spPr>
        <p:txBody>
          <a:bodyPr wrap="square">
            <a:spAutoFit/>
          </a:bodyPr>
          <a:lstStyle/>
          <a:p>
            <a:pPr marL="457200" indent="-457200">
              <a:lnSpc>
                <a:spcPct val="107000"/>
              </a:lnSpc>
              <a:spcAft>
                <a:spcPts val="2400"/>
              </a:spcAft>
              <a:buBlip>
                <a:blip r:embed="rId4"/>
              </a:buBlip>
            </a:pPr>
            <a:r>
              <a:rPr lang="en-GB" sz="2800" b="1" kern="100" dirty="0">
                <a:effectLst/>
                <a:latin typeface="Cavolini" panose="03000502040302020204" pitchFamily="66" charset="0"/>
                <a:ea typeface="ADLaM Display" panose="02010000000000000000" pitchFamily="2" charset="0"/>
                <a:cs typeface="Cavolini" panose="03000502040302020204" pitchFamily="66" charset="0"/>
              </a:rPr>
              <a:t>Que </a:t>
            </a:r>
            <a:r>
              <a:rPr lang="en-GB" sz="2800" b="1" kern="100" dirty="0" err="1">
                <a:effectLst/>
                <a:latin typeface="Cavolini" panose="03000502040302020204" pitchFamily="66" charset="0"/>
                <a:ea typeface="ADLaM Display" panose="02010000000000000000" pitchFamily="2" charset="0"/>
                <a:cs typeface="Cavolini" panose="03000502040302020204" pitchFamily="66" charset="0"/>
              </a:rPr>
              <a:t>sont</a:t>
            </a:r>
            <a:r>
              <a:rPr lang="en-GB" sz="2800" b="1" kern="100" dirty="0">
                <a:effectLst/>
                <a:latin typeface="Cavolini" panose="03000502040302020204" pitchFamily="66" charset="0"/>
                <a:ea typeface="ADLaM Display" panose="02010000000000000000" pitchFamily="2" charset="0"/>
                <a:cs typeface="Cavolini" panose="03000502040302020204" pitchFamily="66" charset="0"/>
              </a:rPr>
              <a:t> les PAMI</a:t>
            </a:r>
            <a:r>
              <a:rPr lang="en-GB" sz="2800" b="1" kern="100" dirty="0">
                <a:latin typeface="Cavolini" panose="03000502040302020204" pitchFamily="66" charset="0"/>
                <a:ea typeface="ADLaM Display" panose="02010000000000000000" pitchFamily="2" charset="0"/>
                <a:cs typeface="Cavolini" panose="03000502040302020204" pitchFamily="66" charset="0"/>
              </a:rPr>
              <a:t>s</a:t>
            </a:r>
            <a:r>
              <a:rPr lang="en-GB" sz="2800" b="1" kern="100" dirty="0">
                <a:effectLst/>
                <a:latin typeface="Cavolini" panose="03000502040302020204" pitchFamily="66" charset="0"/>
                <a:ea typeface="ADLaM Display" panose="02010000000000000000" pitchFamily="2" charset="0"/>
                <a:cs typeface="Cavolini" panose="03000502040302020204" pitchFamily="66" charset="0"/>
              </a:rPr>
              <a:t> </a:t>
            </a:r>
            <a:r>
              <a:rPr kumimoji="0" lang="en-GB"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a:t>
            </a:r>
          </a:p>
          <a:p>
            <a:pPr marL="914400" lvl="1" indent="-457200">
              <a:lnSpc>
                <a:spcPct val="107000"/>
              </a:lnSpc>
              <a:spcAft>
                <a:spcPts val="1200"/>
              </a:spcAft>
              <a:buFontTx/>
              <a:buAutoNum type="alphaLcParenR"/>
              <a:defRPr/>
            </a:pPr>
            <a:r>
              <a:rPr lang="fr-FR" sz="2600" b="1" kern="100" dirty="0">
                <a:solidFill>
                  <a:srgbClr val="009999"/>
                </a:solidFill>
                <a:latin typeface="Atkinson Hyperlegible Bold" panose="020B0604020202020204" charset="0"/>
                <a:cs typeface="Arial" panose="020B0604020202020204" pitchFamily="34" charset="0"/>
              </a:rPr>
              <a:t>Des zones géographiques où il est attendu que les interventions multisectorielles contre le choléra aient le plus fort impact de santé publique </a:t>
            </a:r>
          </a:p>
          <a:p>
            <a:pPr marL="914400" lvl="1"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Des zones géographiques prioritaires pour l'intervention d'urgence contre le choléra</a:t>
            </a:r>
          </a:p>
          <a:p>
            <a:pPr marL="914400" lvl="1"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Des zones géographiques où le choléra a été récemment introduit</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42BE1373-DB95-74D2-4EA4-186BCCDE3579}"/>
              </a:ext>
            </a:extLst>
          </p:cNvPr>
          <p:cNvSpPr>
            <a:spLocks noGrp="1"/>
          </p:cNvSpPr>
          <p:nvPr>
            <p:ph type="sldNum" sz="quarter" idx="12"/>
          </p:nvPr>
        </p:nvSpPr>
        <p:spPr/>
        <p:txBody>
          <a:bodyPr/>
          <a:lstStyle/>
          <a:p>
            <a:fld id="{64BE81A3-ADE1-4B8A-B1A6-4A8F0AD1777A}" type="slidenum">
              <a:rPr lang="en-GB" smtClean="0"/>
              <a:t>20</a:t>
            </a:fld>
            <a:endParaRPr lang="en-GB"/>
          </a:p>
        </p:txBody>
      </p:sp>
    </p:spTree>
    <p:extLst>
      <p:ext uri="{BB962C8B-B14F-4D97-AF65-F5344CB8AC3E}">
        <p14:creationId xmlns:p14="http://schemas.microsoft.com/office/powerpoint/2010/main" val="4230200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40080" y="-1050587"/>
            <a:ext cx="978408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14774"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674894" y="3794110"/>
            <a:ext cx="10735101" cy="2900859"/>
          </a:xfrm>
          <a:prstGeom prst="rect">
            <a:avLst/>
          </a:prstGeom>
          <a:noFill/>
        </p:spPr>
        <p:txBody>
          <a:bodyPr wrap="square">
            <a:spAutoFit/>
          </a:bodyPr>
          <a:lstStyle/>
          <a:p>
            <a:pPr marL="457200" indent="-457200">
              <a:lnSpc>
                <a:spcPct val="107000"/>
              </a:lnSpc>
              <a:spcAft>
                <a:spcPts val="2400"/>
              </a:spcAft>
              <a:buBlip>
                <a:blip r:embed="rId3"/>
              </a:buBlip>
            </a:pPr>
            <a:r>
              <a:rPr lang="fr-FR" sz="2800" b="1" kern="100" dirty="0">
                <a:effectLst/>
                <a:latin typeface="Cavolini" panose="03000502040302020204" pitchFamily="66" charset="0"/>
                <a:ea typeface="ADLaM Display" panose="02010000000000000000" pitchFamily="2" charset="0"/>
                <a:cs typeface="Cavolini" panose="03000502040302020204" pitchFamily="66" charset="0"/>
              </a:rPr>
              <a:t>Que signifie l'acronyme PAMI dans le contexte </a:t>
            </a:r>
            <a:r>
              <a:rPr lang="fr-FR" sz="2800" b="1" kern="100" dirty="0">
                <a:latin typeface="Cavolini" panose="03000502040302020204" pitchFamily="66" charset="0"/>
                <a:ea typeface="ADLaM Display" panose="02010000000000000000" pitchFamily="2" charset="0"/>
                <a:cs typeface="Cavolini" panose="03000502040302020204" pitchFamily="66" charset="0"/>
              </a:rPr>
              <a:t>du contrôle et de l’élimination du choléra</a:t>
            </a:r>
            <a:r>
              <a:rPr lang="fr-FR" sz="2800" b="1" kern="100" dirty="0">
                <a:effectLst/>
                <a:latin typeface="Cavolini" panose="03000502040302020204" pitchFamily="66" charset="0"/>
                <a:ea typeface="ADLaM Display" panose="02010000000000000000" pitchFamily="2" charset="0"/>
                <a:cs typeface="Cavolini" panose="03000502040302020204" pitchFamily="66" charset="0"/>
              </a:rPr>
              <a:t> ?</a:t>
            </a:r>
            <a:endParaRPr lang="en-US" sz="2800" b="1" kern="100" dirty="0">
              <a:effectLst/>
              <a:latin typeface="Cavolini" panose="03000502040302020204" pitchFamily="66" charset="0"/>
              <a:ea typeface="ADLaM Display" panose="02010000000000000000" pitchFamily="2" charset="0"/>
              <a:cs typeface="Cavolini" panose="03000502040302020204" pitchFamily="66" charset="0"/>
            </a:endParaRP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Zone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principale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de mise en œuvre des mesures</a:t>
            </a:r>
          </a:p>
          <a:p>
            <a:pPr marL="914400" lvl="1" indent="-457200">
              <a:lnSpc>
                <a:spcPct val="107000"/>
              </a:lnSpc>
              <a:spcAft>
                <a:spcPts val="1200"/>
              </a:spcAft>
              <a:buFontTx/>
              <a:buAutoNum type="alphaLcParenR"/>
              <a:defRPr/>
            </a:pP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Zone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prioritaire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pour les interventions multisectorielles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Zone prioritaire pour une implication maximale</a:t>
            </a:r>
          </a:p>
        </p:txBody>
      </p:sp>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4"/>
          <a:stretch>
            <a:fillRect/>
          </a:stretch>
        </p:blipFill>
        <p:spPr>
          <a:xfrm>
            <a:off x="609600" y="3162300"/>
            <a:ext cx="4610100" cy="4524375"/>
          </a:xfrm>
          <a:prstGeom prst="rect">
            <a:avLst/>
          </a:prstGeom>
        </p:spPr>
      </p:pic>
      <p:sp>
        <p:nvSpPr>
          <p:cNvPr id="4" name="Slide Number Placeholder 3">
            <a:extLst>
              <a:ext uri="{FF2B5EF4-FFF2-40B4-BE49-F238E27FC236}">
                <a16:creationId xmlns:a16="http://schemas.microsoft.com/office/drawing/2014/main" id="{25F6826B-2AF5-5676-0679-6F455825A256}"/>
              </a:ext>
            </a:extLst>
          </p:cNvPr>
          <p:cNvSpPr>
            <a:spLocks noGrp="1"/>
          </p:cNvSpPr>
          <p:nvPr>
            <p:ph type="sldNum" sz="quarter" idx="12"/>
          </p:nvPr>
        </p:nvSpPr>
        <p:spPr/>
        <p:txBody>
          <a:bodyPr/>
          <a:lstStyle/>
          <a:p>
            <a:fld id="{64BE81A3-ADE1-4B8A-B1A6-4A8F0AD1777A}" type="slidenum">
              <a:rPr lang="en-GB" smtClean="0"/>
              <a:t>21</a:t>
            </a:fld>
            <a:endParaRPr lang="en-GB"/>
          </a:p>
        </p:txBody>
      </p:sp>
    </p:spTree>
    <p:extLst>
      <p:ext uri="{BB962C8B-B14F-4D97-AF65-F5344CB8AC3E}">
        <p14:creationId xmlns:p14="http://schemas.microsoft.com/office/powerpoint/2010/main" val="3750282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93264"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15240" y="2862262"/>
            <a:ext cx="5276850" cy="4562475"/>
          </a:xfrm>
          <a:prstGeom prst="rect">
            <a:avLst/>
          </a:prstGeom>
        </p:spPr>
      </p:pic>
      <p:sp>
        <p:nvSpPr>
          <p:cNvPr id="2" name="TextBox 1">
            <a:extLst>
              <a:ext uri="{FF2B5EF4-FFF2-40B4-BE49-F238E27FC236}">
                <a16:creationId xmlns:a16="http://schemas.microsoft.com/office/drawing/2014/main" id="{088E500F-1C11-5A46-C919-6D3A82F30B04}"/>
              </a:ext>
            </a:extLst>
          </p:cNvPr>
          <p:cNvSpPr txBox="1"/>
          <p:nvPr/>
        </p:nvSpPr>
        <p:spPr>
          <a:xfrm>
            <a:off x="5638800" y="3721155"/>
            <a:ext cx="10735101" cy="2900859"/>
          </a:xfrm>
          <a:prstGeom prst="rect">
            <a:avLst/>
          </a:prstGeom>
          <a:noFill/>
        </p:spPr>
        <p:txBody>
          <a:bodyPr wrap="square">
            <a:spAutoFit/>
          </a:bodyPr>
          <a:lstStyle/>
          <a:p>
            <a:pPr marL="457200" indent="-457200">
              <a:lnSpc>
                <a:spcPct val="107000"/>
              </a:lnSpc>
              <a:spcAft>
                <a:spcPts val="2400"/>
              </a:spcAft>
              <a:buBlip>
                <a:blip r:embed="rId4"/>
              </a:buBlip>
            </a:pPr>
            <a:r>
              <a:rPr lang="fr-FR" sz="2800" b="1" kern="100" dirty="0">
                <a:effectLst/>
                <a:latin typeface="Cavolini" panose="03000502040302020204" pitchFamily="66" charset="0"/>
                <a:ea typeface="ADLaM Display" panose="02010000000000000000" pitchFamily="2" charset="0"/>
                <a:cs typeface="Cavolini" panose="03000502040302020204" pitchFamily="66" charset="0"/>
              </a:rPr>
              <a:t>Que signifie l'acronyme PAMI dans le contexte </a:t>
            </a:r>
            <a:r>
              <a:rPr lang="fr-FR" sz="2800" b="1" kern="100" dirty="0">
                <a:latin typeface="Cavolini" panose="03000502040302020204" pitchFamily="66" charset="0"/>
                <a:ea typeface="ADLaM Display" panose="02010000000000000000" pitchFamily="2" charset="0"/>
                <a:cs typeface="Cavolini" panose="03000502040302020204" pitchFamily="66" charset="0"/>
              </a:rPr>
              <a:t>du contrôle et de l’élimination du choléra</a:t>
            </a:r>
            <a:r>
              <a:rPr lang="fr-FR" sz="2800" b="1" kern="100" dirty="0">
                <a:effectLst/>
                <a:latin typeface="Cavolini" panose="03000502040302020204" pitchFamily="66" charset="0"/>
                <a:ea typeface="ADLaM Display" panose="02010000000000000000" pitchFamily="2" charset="0"/>
                <a:cs typeface="Cavolini" panose="03000502040302020204" pitchFamily="66" charset="0"/>
              </a:rPr>
              <a:t> ?</a:t>
            </a:r>
            <a:endParaRPr lang="en-US" sz="2800" b="1" kern="100" dirty="0">
              <a:effectLst/>
              <a:latin typeface="Cavolini" panose="03000502040302020204" pitchFamily="66" charset="0"/>
              <a:ea typeface="ADLaM Display" panose="02010000000000000000" pitchFamily="2" charset="0"/>
              <a:cs typeface="Cavolini" panose="03000502040302020204" pitchFamily="66" charset="0"/>
            </a:endParaRPr>
          </a:p>
          <a:p>
            <a:pPr marL="914400" lvl="1" indent="-457200">
              <a:lnSpc>
                <a:spcPct val="107000"/>
              </a:lnSpc>
              <a:spcAft>
                <a:spcPts val="1200"/>
              </a:spcAft>
              <a:buFontTx/>
              <a:buAutoNum type="alphaLcParenR"/>
              <a:defRPr/>
            </a:pPr>
            <a:r>
              <a:rPr lang="fr-FR" sz="2600" kern="100" dirty="0">
                <a:solidFill>
                  <a:schemeClr val="bg1">
                    <a:lumMod val="85000"/>
                  </a:schemeClr>
                </a:solidFill>
                <a:latin typeface="Atkinson Hyperlegible" panose="020B0604020202020204" charset="0"/>
                <a:cs typeface="Arial" panose="020B0604020202020204" pitchFamily="34" charset="0"/>
              </a:rPr>
              <a:t>Zone principale de mise en œuvre des mesures</a:t>
            </a:r>
            <a:endParaRPr lang="en-US" sz="2600" kern="100" dirty="0">
              <a:solidFill>
                <a:schemeClr val="bg1">
                  <a:lumMod val="85000"/>
                </a:schemeClr>
              </a:solidFill>
              <a:latin typeface="Atkinson Hyperlegible" panose="020B0604020202020204" charset="0"/>
              <a:cs typeface="Arial" panose="020B0604020202020204" pitchFamily="34" charset="0"/>
            </a:endParaRPr>
          </a:p>
          <a:p>
            <a:pPr marL="914400" lvl="1" indent="-457200">
              <a:lnSpc>
                <a:spcPct val="107000"/>
              </a:lnSpc>
              <a:spcAft>
                <a:spcPts val="1200"/>
              </a:spcAft>
              <a:buFontTx/>
              <a:buAutoNum type="alphaLcParenR"/>
              <a:defRPr/>
            </a:pPr>
            <a:r>
              <a:rPr lang="fr-FR" sz="2600" b="1" kern="100" dirty="0">
                <a:solidFill>
                  <a:srgbClr val="009999"/>
                </a:solidFill>
                <a:latin typeface="Atkinson Hyperlegible Bold" panose="020B0604020202020204" charset="0"/>
                <a:cs typeface="Arial" panose="020B0604020202020204" pitchFamily="34" charset="0"/>
              </a:rPr>
              <a:t>Zone prioritaire pour les interventions multisectorielles</a:t>
            </a:r>
            <a:endParaRPr lang="en-US" sz="2600" b="1" kern="100" dirty="0">
              <a:solidFill>
                <a:srgbClr val="009999"/>
              </a:solidFill>
              <a:latin typeface="Atkinson Hyperlegible Bold" panose="020B0604020202020204" charset="0"/>
              <a:cs typeface="Arial" panose="020B0604020202020204" pitchFamily="34" charset="0"/>
            </a:endParaRPr>
          </a:p>
          <a:p>
            <a:pPr marL="914400" lvl="1" indent="-457200">
              <a:lnSpc>
                <a:spcPct val="107000"/>
              </a:lnSpc>
              <a:spcAft>
                <a:spcPts val="1200"/>
              </a:spcAft>
              <a:buFontTx/>
              <a:buAutoNum type="alphaLcParenR"/>
              <a:defRPr/>
            </a:pPr>
            <a:r>
              <a:rPr lang="fr-FR" sz="2600" kern="100" dirty="0">
                <a:solidFill>
                  <a:schemeClr val="bg1">
                    <a:lumMod val="85000"/>
                  </a:schemeClr>
                </a:solidFill>
                <a:latin typeface="Atkinson Hyperlegible" panose="020B0604020202020204" charset="0"/>
                <a:cs typeface="Arial" panose="020B0604020202020204" pitchFamily="34" charset="0"/>
              </a:rPr>
              <a:t>Zone prioritaire pour une implication maximal</a:t>
            </a:r>
            <a:endParaRPr lang="en-US" sz="2600" kern="100" dirty="0">
              <a:solidFill>
                <a:schemeClr val="bg1">
                  <a:lumMod val="85000"/>
                </a:schemeClr>
              </a:solidFill>
              <a:latin typeface="Atkinson Hyperlegible" panose="020B0604020202020204" charset="0"/>
              <a:cs typeface="Arial" panose="020B0604020202020204" pitchFamily="34" charset="0"/>
            </a:endParaRPr>
          </a:p>
        </p:txBody>
      </p:sp>
      <p:sp>
        <p:nvSpPr>
          <p:cNvPr id="4" name="Slide Number Placeholder 3">
            <a:extLst>
              <a:ext uri="{FF2B5EF4-FFF2-40B4-BE49-F238E27FC236}">
                <a16:creationId xmlns:a16="http://schemas.microsoft.com/office/drawing/2014/main" id="{BA9C7BA9-CA64-7C47-FE0F-8CC007578648}"/>
              </a:ext>
            </a:extLst>
          </p:cNvPr>
          <p:cNvSpPr>
            <a:spLocks noGrp="1"/>
          </p:cNvSpPr>
          <p:nvPr>
            <p:ph type="sldNum" sz="quarter" idx="12"/>
          </p:nvPr>
        </p:nvSpPr>
        <p:spPr/>
        <p:txBody>
          <a:bodyPr/>
          <a:lstStyle/>
          <a:p>
            <a:fld id="{64BE81A3-ADE1-4B8A-B1A6-4A8F0AD1777A}" type="slidenum">
              <a:rPr lang="en-GB" smtClean="0"/>
              <a:t>22</a:t>
            </a:fld>
            <a:endParaRPr lang="en-GB"/>
          </a:p>
        </p:txBody>
      </p:sp>
    </p:spTree>
    <p:extLst>
      <p:ext uri="{BB962C8B-B14F-4D97-AF65-F5344CB8AC3E}">
        <p14:creationId xmlns:p14="http://schemas.microsoft.com/office/powerpoint/2010/main" val="121190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65803CBC-CB36-89FD-09EA-90CF691047DD}"/>
              </a:ext>
            </a:extLst>
          </p:cNvPr>
          <p:cNvSpPr>
            <a:spLocks noGrp="1"/>
          </p:cNvSpPr>
          <p:nvPr>
            <p:ph type="sldNum" sz="quarter" idx="12"/>
          </p:nvPr>
        </p:nvSpPr>
        <p:spPr/>
        <p:txBody>
          <a:bodyPr/>
          <a:lstStyle/>
          <a:p>
            <a:fld id="{64BE81A3-ADE1-4B8A-B1A6-4A8F0AD1777A}" type="slidenum">
              <a:rPr lang="en-GB" smtClean="0"/>
              <a:t>23</a:t>
            </a:fld>
            <a:endParaRPr lang="en-GB"/>
          </a:p>
        </p:txBody>
      </p:sp>
    </p:spTree>
    <p:extLst>
      <p:ext uri="{BB962C8B-B14F-4D97-AF65-F5344CB8AC3E}">
        <p14:creationId xmlns:p14="http://schemas.microsoft.com/office/powerpoint/2010/main" val="284989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602B45-6ABF-1918-CF6B-73CA4A12187D}"/>
              </a:ext>
            </a:extLst>
          </p:cNvPr>
          <p:cNvGrpSpPr/>
          <p:nvPr/>
        </p:nvGrpSpPr>
        <p:grpSpPr>
          <a:xfrm>
            <a:off x="1860831" y="3031958"/>
            <a:ext cx="14824061" cy="4700338"/>
            <a:chOff x="1860831" y="3031958"/>
            <a:chExt cx="14824061" cy="4700338"/>
          </a:xfrm>
        </p:grpSpPr>
        <p:sp>
          <p:nvSpPr>
            <p:cNvPr id="20" name="Rectangle 19">
              <a:extLst>
                <a:ext uri="{FF2B5EF4-FFF2-40B4-BE49-F238E27FC236}">
                  <a16:creationId xmlns:a16="http://schemas.microsoft.com/office/drawing/2014/main" id="{6BAB5282-636C-49C9-8906-400122A811EC}"/>
                </a:ext>
              </a:extLst>
            </p:cNvPr>
            <p:cNvSpPr/>
            <p:nvPr/>
          </p:nvSpPr>
          <p:spPr>
            <a:xfrm>
              <a:off x="2848624" y="3428999"/>
              <a:ext cx="12658076" cy="3854117"/>
            </a:xfrm>
            <a:prstGeom prst="rect">
              <a:avLst/>
            </a:prstGeom>
            <a:solidFill>
              <a:srgbClr val="C5E6E8"/>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860831" y="3031958"/>
              <a:ext cx="1443990" cy="4700338"/>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a:endParaRPr>
            </a:p>
          </p:txBody>
        </p:sp>
        <p:sp>
          <p:nvSpPr>
            <p:cNvPr id="8" name="Rectangle 7">
              <a:extLst>
                <a:ext uri="{FF2B5EF4-FFF2-40B4-BE49-F238E27FC236}">
                  <a16:creationId xmlns:a16="http://schemas.microsoft.com/office/drawing/2014/main" id="{16633A8B-6006-ECCD-D692-4140B400771A}"/>
                </a:ext>
              </a:extLst>
            </p:cNvPr>
            <p:cNvSpPr/>
            <p:nvPr/>
          </p:nvSpPr>
          <p:spPr>
            <a:xfrm>
              <a:off x="15240902" y="3031958"/>
              <a:ext cx="1443990" cy="4700338"/>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495221" y="3950966"/>
            <a:ext cx="11745681" cy="2862322"/>
          </a:xfrm>
          <a:prstGeom prst="rect">
            <a:avLst/>
          </a:prstGeom>
          <a:noFill/>
        </p:spPr>
        <p:txBody>
          <a:bodyPr wrap="square" rtlCol="0">
            <a:spAutoFit/>
          </a:bodyPr>
          <a:lstStyle/>
          <a:p>
            <a:pPr marL="457200" indent="-457200">
              <a:spcAft>
                <a:spcPts val="2400"/>
              </a:spcAft>
              <a:buBlip>
                <a:blip r:embed="rId3"/>
              </a:buBlip>
            </a:pPr>
            <a:r>
              <a:rPr lang="en-GB" sz="2800" b="1" dirty="0">
                <a:solidFill>
                  <a:srgbClr val="119C94"/>
                </a:solidFill>
                <a:latin typeface="Atkinson Hyperlegible Bold"/>
                <a:ea typeface="Atkinson Hyperlegible Bold"/>
                <a:cs typeface="Atkinson Hyperlegible Bold"/>
                <a:sym typeface="Atkinson Hyperlegible Bold"/>
              </a:rPr>
              <a:t>Ce que sont les PAMIs </a:t>
            </a:r>
          </a:p>
          <a:p>
            <a:pPr marL="457200" indent="-457200">
              <a:spcAft>
                <a:spcPts val="2400"/>
              </a:spcAft>
              <a:buBlip>
                <a:blip r:embed="rId3"/>
              </a:buBlip>
            </a:pPr>
            <a:r>
              <a:rPr lang="en-GB" sz="2800" dirty="0">
                <a:solidFill>
                  <a:srgbClr val="2A1720"/>
                </a:solidFill>
                <a:latin typeface="Atkinson Hyperlegible" panose="020B0604020202020204" charset="0"/>
                <a:sym typeface="Atkinson Hyperlegible Bold"/>
              </a:rPr>
              <a:t>Comment l'identification des PAMIs augmente l'</a:t>
            </a:r>
            <a:r>
              <a:rPr lang="en-GB" sz="2800" b="1" dirty="0">
                <a:solidFill>
                  <a:srgbClr val="119C94"/>
                </a:solidFill>
                <a:latin typeface="Atkinson Hyperlegible Bold"/>
                <a:ea typeface="Atkinson Hyperlegible Bold"/>
                <a:cs typeface="Atkinson Hyperlegible Bold"/>
                <a:sym typeface="Atkinson Hyperlegible Bold"/>
              </a:rPr>
              <a:t>efficacité et l'efficience des </a:t>
            </a:r>
            <a:r>
              <a:rPr lang="en-GB" sz="2800" b="1" dirty="0" err="1">
                <a:solidFill>
                  <a:srgbClr val="119C94"/>
                </a:solidFill>
                <a:latin typeface="Atkinson Hyperlegible Bold"/>
                <a:ea typeface="Atkinson Hyperlegible Bold"/>
                <a:cs typeface="Atkinson Hyperlegible Bold"/>
                <a:sym typeface="Atkinson Hyperlegible Bold"/>
              </a:rPr>
              <a:t>stratégies</a:t>
            </a:r>
            <a:r>
              <a:rPr lang="en-GB" sz="2800" b="1" dirty="0">
                <a:solidFill>
                  <a:srgbClr val="119C94"/>
                </a:solidFill>
                <a:latin typeface="Atkinson Hyperlegible Bold"/>
                <a:ea typeface="Atkinson Hyperlegible Bold"/>
                <a:cs typeface="Atkinson Hyperlegible Bold"/>
                <a:sym typeface="Atkinson Hyperlegible Bold"/>
              </a:rPr>
              <a:t> </a:t>
            </a:r>
            <a:r>
              <a:rPr lang="en-GB" sz="2800" b="1" dirty="0" err="1">
                <a:solidFill>
                  <a:srgbClr val="119C94"/>
                </a:solidFill>
                <a:latin typeface="Atkinson Hyperlegible Bold"/>
                <a:ea typeface="Atkinson Hyperlegible Bold"/>
                <a:cs typeface="Atkinson Hyperlegible Bold"/>
                <a:sym typeface="Atkinson Hyperlegible Bold"/>
              </a:rPr>
              <a:t>contre</a:t>
            </a:r>
            <a:r>
              <a:rPr lang="en-GB" sz="2800" b="1" dirty="0">
                <a:solidFill>
                  <a:srgbClr val="119C94"/>
                </a:solidFill>
                <a:latin typeface="Atkinson Hyperlegible Bold"/>
                <a:ea typeface="Atkinson Hyperlegible Bold"/>
                <a:cs typeface="Atkinson Hyperlegible Bold"/>
                <a:sym typeface="Atkinson Hyperlegible Bold"/>
              </a:rPr>
              <a:t> le choléra à moyen et long terme</a:t>
            </a:r>
          </a:p>
          <a:p>
            <a:pPr marL="457200" indent="-457200">
              <a:spcAft>
                <a:spcPts val="2400"/>
              </a:spcAft>
              <a:buBlip>
                <a:blip r:embed="rId3"/>
              </a:buBlip>
            </a:pPr>
            <a:r>
              <a:rPr lang="en-GB" sz="2800" b="1" dirty="0">
                <a:solidFill>
                  <a:srgbClr val="119C94"/>
                </a:solidFill>
                <a:latin typeface="Atkinson Hyperlegible Bold"/>
                <a:ea typeface="Atkinson Hyperlegible Bold"/>
                <a:cs typeface="Atkinson Hyperlegible Bold"/>
                <a:sym typeface="Atkinson Hyperlegible Bold"/>
              </a:rPr>
              <a:t>Principaux avantages </a:t>
            </a:r>
            <a:r>
              <a:rPr lang="en-GB" sz="2800" dirty="0">
                <a:solidFill>
                  <a:srgbClr val="2A1720"/>
                </a:solidFill>
                <a:latin typeface="Atkinson Hyperlegible" panose="020B0604020202020204" charset="0"/>
                <a:sym typeface="Atkinson Hyperlegible Bold"/>
              </a:rPr>
              <a:t>de l'utilisation des </a:t>
            </a:r>
            <a:r>
              <a:rPr lang="en-GB" sz="2800" b="1" dirty="0" err="1">
                <a:solidFill>
                  <a:srgbClr val="119C94"/>
                </a:solidFill>
                <a:latin typeface="Atkinson Hyperlegible Bold"/>
                <a:ea typeface="Atkinson Hyperlegible Bold"/>
                <a:cs typeface="Atkinson Hyperlegible Bold"/>
                <a:sym typeface="Atkinson Hyperlegible Bold"/>
              </a:rPr>
              <a:t>méthodes</a:t>
            </a:r>
            <a:r>
              <a:rPr lang="en-GB" sz="2800" b="1" dirty="0">
                <a:solidFill>
                  <a:srgbClr val="119C94"/>
                </a:solidFill>
                <a:latin typeface="Atkinson Hyperlegible Bold"/>
                <a:ea typeface="Atkinson Hyperlegible Bold"/>
                <a:cs typeface="Atkinson Hyperlegible Bold"/>
                <a:sym typeface="Atkinson Hyperlegible Bold"/>
              </a:rPr>
              <a:t> du GTFCC</a:t>
            </a:r>
            <a:endParaRPr lang="en-GB" sz="2800" dirty="0">
              <a:solidFill>
                <a:srgbClr val="2A1720"/>
              </a:solidFill>
              <a:latin typeface="Atkinson Hyperlegible" panose="020B0604020202020204" charset="0"/>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914399" y="-249397"/>
            <a:ext cx="10058399" cy="1711706"/>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7" name="TextBox 6">
            <a:extLst>
              <a:ext uri="{FF2B5EF4-FFF2-40B4-BE49-F238E27FC236}">
                <a16:creationId xmlns:a16="http://schemas.microsoft.com/office/drawing/2014/main" id="{8D391C40-B9D2-2A4C-1338-ED82CD411DC3}"/>
              </a:ext>
            </a:extLst>
          </p:cNvPr>
          <p:cNvSpPr txBox="1"/>
          <p:nvPr/>
        </p:nvSpPr>
        <p:spPr>
          <a:xfrm>
            <a:off x="786064" y="433058"/>
            <a:ext cx="9994232" cy="707886"/>
          </a:xfrm>
          <a:prstGeom prst="rect">
            <a:avLst/>
          </a:prstGeom>
          <a:noFill/>
        </p:spPr>
        <p:txBody>
          <a:bodyPr wrap="square" rtlCol="0">
            <a:spAutoFit/>
          </a:bodyPr>
          <a:lstStyle/>
          <a:p>
            <a:r>
              <a:rPr lang="en-US" sz="4000" b="1" dirty="0">
                <a:solidFill>
                  <a:schemeClr val="bg1"/>
                </a:solidFill>
                <a:latin typeface="Cavolini" panose="03000502040302020204" pitchFamily="66" charset="0"/>
                <a:cs typeface="Cavolini" panose="03000502040302020204" pitchFamily="66" charset="0"/>
              </a:rPr>
              <a:t>Qu'allez-vous apprendre ?</a:t>
            </a:r>
          </a:p>
        </p:txBody>
      </p:sp>
      <p:sp>
        <p:nvSpPr>
          <p:cNvPr id="9" name="Slide Number Placeholder 8">
            <a:extLst>
              <a:ext uri="{FF2B5EF4-FFF2-40B4-BE49-F238E27FC236}">
                <a16:creationId xmlns:a16="http://schemas.microsoft.com/office/drawing/2014/main" id="{04CCE888-3651-D24E-8078-87FF732F7C2C}"/>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outside with plastic containers&#10;&#10;Description automatically generated">
            <a:extLst>
              <a:ext uri="{FF2B5EF4-FFF2-40B4-BE49-F238E27FC236}">
                <a16:creationId xmlns:a16="http://schemas.microsoft.com/office/drawing/2014/main" id="{0D73F9BE-CE00-26A9-80DE-64B89E3498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8C3319C4-0D91-4927-4DC7-B453DEE7043B}"/>
              </a:ext>
            </a:extLst>
          </p:cNvPr>
          <p:cNvSpPr txBox="1"/>
          <p:nvPr/>
        </p:nvSpPr>
        <p:spPr>
          <a:xfrm>
            <a:off x="14245388" y="9948446"/>
            <a:ext cx="4042611" cy="338554"/>
          </a:xfrm>
          <a:prstGeom prst="rect">
            <a:avLst/>
          </a:prstGeom>
          <a:solidFill>
            <a:srgbClr val="BBE2E4"/>
          </a:solidFill>
        </p:spPr>
        <p:txBody>
          <a:bodyPr wrap="square" rtlCol="0">
            <a:spAutoFit/>
          </a:bodyPr>
          <a:lstStyle/>
          <a:p>
            <a:pPr algn="ctr" defTabSz="1371669">
              <a:defRPr/>
            </a:pPr>
            <a:r>
              <a:rPr lang="en-GB" sz="1600" dirty="0">
                <a:solidFill>
                  <a:schemeClr val="tx1">
                    <a:lumMod val="65000"/>
                    <a:lumOff val="35000"/>
                  </a:schemeClr>
                </a:solidFill>
                <a:ea typeface="Calibri" panose="020F0502020204030204" pitchFamily="34" charset="0"/>
                <a:cs typeface="Arial" panose="020B0604020202020204" pitchFamily="34" charset="0"/>
              </a:rPr>
              <a:t>Photo adaptée de : </a:t>
            </a:r>
            <a:r>
              <a:rPr lang="en-US" sz="1600" dirty="0">
                <a:solidFill>
                  <a:schemeClr val="tx1">
                    <a:lumMod val="65000"/>
                    <a:lumOff val="35000"/>
                  </a:schemeClr>
                </a:solidFill>
                <a:ea typeface="Atkinson Hyperlegible"/>
                <a:cs typeface="Atkinson Hyperlegible"/>
                <a:sym typeface="Atkinson Hyperlegible"/>
              </a:rPr>
              <a:t>OMS / Nitsebiho Asrat</a:t>
            </a:r>
          </a:p>
        </p:txBody>
      </p:sp>
      <p:sp>
        <p:nvSpPr>
          <p:cNvPr id="8" name="Rectangle: Diagonal Corners Rounded 7">
            <a:extLst>
              <a:ext uri="{FF2B5EF4-FFF2-40B4-BE49-F238E27FC236}">
                <a16:creationId xmlns:a16="http://schemas.microsoft.com/office/drawing/2014/main" id="{48842F3E-3175-21CA-6850-92CDC024970D}"/>
              </a:ext>
            </a:extLst>
          </p:cNvPr>
          <p:cNvSpPr/>
          <p:nvPr/>
        </p:nvSpPr>
        <p:spPr>
          <a:xfrm>
            <a:off x="0" y="3745662"/>
            <a:ext cx="6785811" cy="2548646"/>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800" b="1" dirty="0" err="1">
                <a:solidFill>
                  <a:prstClr val="white"/>
                </a:solidFill>
                <a:latin typeface="Cavolini" panose="03000502040302020204" pitchFamily="66" charset="0"/>
                <a:cs typeface="Cavolini" panose="03000502040302020204" pitchFamily="66" charset="0"/>
              </a:rPr>
              <a:t>Stratégies à moyen </a:t>
            </a:r>
            <a:r>
              <a:rPr lang="fr-FR" sz="4800" b="1" dirty="0">
                <a:solidFill>
                  <a:prstClr val="white"/>
                </a:solidFill>
                <a:latin typeface="Cavolini" panose="03000502040302020204" pitchFamily="66" charset="0"/>
                <a:cs typeface="Cavolini" panose="03000502040302020204" pitchFamily="66" charset="0"/>
              </a:rPr>
              <a:t>et long </a:t>
            </a:r>
            <a:r>
              <a:rPr lang="fr-FR" sz="4800" b="1" dirty="0" err="1">
                <a:solidFill>
                  <a:prstClr val="white"/>
                </a:solidFill>
                <a:latin typeface="Cavolini" panose="03000502040302020204" pitchFamily="66" charset="0"/>
                <a:cs typeface="Cavolini" panose="03000502040302020204" pitchFamily="66" charset="0"/>
              </a:rPr>
              <a:t>terme contre le </a:t>
            </a:r>
            <a:r>
              <a:rPr lang="fr-FR" sz="4800" b="1" dirty="0">
                <a:solidFill>
                  <a:prstClr val="white"/>
                </a:solidFill>
                <a:latin typeface="Cavolini" panose="03000502040302020204" pitchFamily="66" charset="0"/>
                <a:cs typeface="Cavolini" panose="03000502040302020204" pitchFamily="66" charset="0"/>
              </a:rPr>
              <a:t>choléra</a:t>
            </a:r>
            <a:endParaRPr lang="en-GB"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363486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group of people collecting water&#10;&#10;Description automatically generated">
            <a:extLst>
              <a:ext uri="{FF2B5EF4-FFF2-40B4-BE49-F238E27FC236}">
                <a16:creationId xmlns:a16="http://schemas.microsoft.com/office/drawing/2014/main" id="{D7AD09EA-EC9C-F2FB-3FDA-2D98A5FFE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778" y="2412824"/>
            <a:ext cx="6794008" cy="6712859"/>
          </a:xfrm>
          <a:prstGeom prst="rect">
            <a:avLst/>
          </a:prstGeom>
        </p:spPr>
      </p:pic>
      <p:grpSp>
        <p:nvGrpSpPr>
          <p:cNvPr id="3" name="Group 4">
            <a:extLst>
              <a:ext uri="{FF2B5EF4-FFF2-40B4-BE49-F238E27FC236}">
                <a16:creationId xmlns:a16="http://schemas.microsoft.com/office/drawing/2014/main" id="{717959A1-52EF-A33C-AE82-458F0395A1A7}"/>
              </a:ext>
            </a:extLst>
          </p:cNvPr>
          <p:cNvGrpSpPr/>
          <p:nvPr/>
        </p:nvGrpSpPr>
        <p:grpSpPr>
          <a:xfrm>
            <a:off x="-929640" y="-1392855"/>
            <a:ext cx="10201977" cy="2963377"/>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174410" y="543840"/>
            <a:ext cx="8982375" cy="588110"/>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Choléra</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TextBox 8">
            <a:extLst>
              <a:ext uri="{FF2B5EF4-FFF2-40B4-BE49-F238E27FC236}">
                <a16:creationId xmlns:a16="http://schemas.microsoft.com/office/drawing/2014/main" id="{D968DC19-2863-BCCD-B511-9B6A09EBEDFC}"/>
              </a:ext>
            </a:extLst>
          </p:cNvPr>
          <p:cNvSpPr txBox="1"/>
          <p:nvPr/>
        </p:nvSpPr>
        <p:spPr>
          <a:xfrm>
            <a:off x="4224901" y="8787129"/>
            <a:ext cx="3599885"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ea typeface="Calibri" panose="020F0502020204030204" pitchFamily="34" charset="0"/>
                <a:cs typeface="Arial" panose="020B0604020202020204" pitchFamily="34" charset="0"/>
              </a:rPr>
              <a:t>Photo adaptée de : </a:t>
            </a:r>
            <a:r>
              <a:rPr lang="en-US" sz="1600" dirty="0">
                <a:solidFill>
                  <a:schemeClr val="tx1">
                    <a:lumMod val="65000"/>
                    <a:lumOff val="35000"/>
                  </a:schemeClr>
                </a:solidFill>
                <a:ea typeface="Atkinson Hyperlegible"/>
                <a:cs typeface="Atkinson Hyperlegible"/>
                <a:sym typeface="Atkinson Hyperlegible"/>
              </a:rPr>
              <a:t>OMS/Billy </a:t>
            </a:r>
            <a:r>
              <a:rPr lang="en-US" sz="1600" dirty="0" err="1">
                <a:solidFill>
                  <a:schemeClr val="tx1">
                    <a:lumMod val="65000"/>
                    <a:lumOff val="35000"/>
                  </a:schemeClr>
                </a:solidFill>
                <a:ea typeface="Atkinson Hyperlegible"/>
                <a:cs typeface="Atkinson Hyperlegible"/>
                <a:sym typeface="Atkinson Hyperlegible"/>
              </a:rPr>
              <a:t>Miaron</a:t>
            </a:r>
            <a:endParaRPr lang="en-US" sz="1600" dirty="0">
              <a:solidFill>
                <a:schemeClr val="tx1">
                  <a:lumMod val="65000"/>
                  <a:lumOff val="35000"/>
                </a:schemeClr>
              </a:solidFill>
              <a:ea typeface="Atkinson Hyperlegible"/>
              <a:cs typeface="Atkinson Hyperlegible"/>
              <a:sym typeface="Atkinson Hyperlegible"/>
            </a:endParaRPr>
          </a:p>
        </p:txBody>
      </p:sp>
      <p:sp>
        <p:nvSpPr>
          <p:cNvPr id="11" name="TextBox 10">
            <a:extLst>
              <a:ext uri="{FF2B5EF4-FFF2-40B4-BE49-F238E27FC236}">
                <a16:creationId xmlns:a16="http://schemas.microsoft.com/office/drawing/2014/main" id="{4D27EC8B-70AB-0F05-4A3A-5DACB2BDD3C9}"/>
              </a:ext>
            </a:extLst>
          </p:cNvPr>
          <p:cNvSpPr txBox="1"/>
          <p:nvPr/>
        </p:nvSpPr>
        <p:spPr>
          <a:xfrm>
            <a:off x="8318367" y="2871911"/>
            <a:ext cx="9215847" cy="6520952"/>
          </a:xfrm>
          <a:prstGeom prst="rect">
            <a:avLst/>
          </a:prstGeom>
          <a:noFill/>
        </p:spPr>
        <p:txBody>
          <a:bodyPr wrap="square">
            <a:spAutoFit/>
          </a:bodyPr>
          <a:lstStyle/>
          <a:p>
            <a:pPr marL="182880" marR="0" lvl="0" indent="-182880" algn="l" defTabSz="914400" rtl="0" eaLnBrk="1" fontAlgn="auto" latinLnBrk="0" hangingPunct="1">
              <a:lnSpc>
                <a:spcPts val="3163"/>
              </a:lnSpc>
              <a:spcBef>
                <a:spcPts val="0"/>
              </a:spcBef>
              <a:spcAft>
                <a:spcPts val="3000"/>
              </a:spcAft>
              <a:buClr>
                <a:srgbClr val="008080"/>
              </a:buClr>
              <a:buSzTx/>
              <a:buFont typeface="Arial" panose="020B0604020202020204" pitchFamily="34" charset="0"/>
              <a:buChar char="•"/>
              <a:tabLst/>
              <a:defRPr/>
            </a:pPr>
            <a:r>
              <a:rPr lang="en-CA" sz="2600" b="1" dirty="0">
                <a:solidFill>
                  <a:srgbClr val="009999"/>
                </a:solidFill>
                <a:latin typeface="Atkinson Hyperlegible Bold" panose="020B0604020202020204" charset="0"/>
              </a:rPr>
              <a:t>Maladie diarrhéique aiguë </a:t>
            </a:r>
            <a:endParaRPr lang="en-US" sz="2600" b="1" dirty="0">
              <a:solidFill>
                <a:srgbClr val="2A1720"/>
              </a:solidFill>
              <a:latin typeface="Atkinson Hyperlegible" panose="020B0604020202020204" charset="0"/>
            </a:endParaRPr>
          </a:p>
          <a:p>
            <a:pPr marL="182880" marR="0" lvl="0" indent="-182880" algn="l" defTabSz="914400" rtl="0" eaLnBrk="1" fontAlgn="auto" latinLnBrk="0" hangingPunct="1">
              <a:lnSpc>
                <a:spcPts val="3163"/>
              </a:lnSpc>
              <a:spcBef>
                <a:spcPts val="0"/>
              </a:spcBef>
              <a:spcAft>
                <a:spcPts val="3000"/>
              </a:spcAft>
              <a:buClr>
                <a:srgbClr val="008080"/>
              </a:buClr>
              <a:buSzTx/>
              <a:buFont typeface="Arial" panose="020B0604020202020204" pitchFamily="34" charset="0"/>
              <a:buChar char="•"/>
              <a:tabLst/>
              <a:defRPr/>
            </a:pPr>
            <a:r>
              <a:rPr lang="en-US" sz="2600" dirty="0">
                <a:solidFill>
                  <a:srgbClr val="2A1720"/>
                </a:solidFill>
                <a:latin typeface="Atkinson Hyperlegible" panose="020B0604020202020204" charset="0"/>
              </a:rPr>
              <a:t>Propagation par des </a:t>
            </a:r>
            <a:r>
              <a:rPr lang="en-US" sz="2600" b="1" dirty="0">
                <a:solidFill>
                  <a:srgbClr val="009999"/>
                </a:solidFill>
                <a:latin typeface="Atkinson Hyperlegible Bold" panose="020B0604020202020204" charset="0"/>
              </a:rPr>
              <a:t>aliments et de l'eau </a:t>
            </a:r>
            <a:r>
              <a:rPr lang="en-US" sz="2600" dirty="0">
                <a:solidFill>
                  <a:srgbClr val="2A1720"/>
                </a:solidFill>
                <a:latin typeface="Atkinson Hyperlegible" panose="020B0604020202020204" charset="0"/>
              </a:rPr>
              <a:t>contaminés</a:t>
            </a:r>
            <a:endParaRPr lang="en-CA" sz="2600" b="1" dirty="0">
              <a:solidFill>
                <a:srgbClr val="009999"/>
              </a:solidFill>
              <a:latin typeface="Atkinson Hyperlegible Bold" panose="020B0604020202020204" charset="0"/>
            </a:endParaRPr>
          </a:p>
          <a:p>
            <a:pPr marL="182880" marR="0" lvl="0" indent="-182880" algn="l" defTabSz="914400" rtl="0" eaLnBrk="1" fontAlgn="auto" latinLnBrk="0" hangingPunct="1">
              <a:lnSpc>
                <a:spcPts val="3163"/>
              </a:lnSpc>
              <a:spcBef>
                <a:spcPts val="0"/>
              </a:spcBef>
              <a:spcAft>
                <a:spcPts val="3000"/>
              </a:spcAft>
              <a:buClr>
                <a:srgbClr val="008080"/>
              </a:buClr>
              <a:buSzTx/>
              <a:buFont typeface="Arial" panose="020B0604020202020204" pitchFamily="34" charset="0"/>
              <a:buChar char="•"/>
              <a:tabLst/>
              <a:defRPr/>
            </a:pPr>
            <a:r>
              <a:rPr lang="en-CA" sz="2600" dirty="0">
                <a:solidFill>
                  <a:srgbClr val="2A1720"/>
                </a:solidFill>
                <a:latin typeface="Atkinson Hyperlegible" panose="020B0604020202020204" charset="0"/>
              </a:rPr>
              <a:t>Peut </a:t>
            </a:r>
            <a:r>
              <a:rPr lang="en-CA" sz="2600" b="1" dirty="0">
                <a:solidFill>
                  <a:srgbClr val="009999"/>
                </a:solidFill>
                <a:latin typeface="Atkinson Hyperlegible Bold" panose="020B0604020202020204" charset="0"/>
              </a:rPr>
              <a:t>se propager rapidement </a:t>
            </a:r>
            <a:r>
              <a:rPr lang="en-US" sz="2600" dirty="0">
                <a:solidFill>
                  <a:srgbClr val="2A1720"/>
                </a:solidFill>
                <a:latin typeface="Atkinson Hyperlegible" panose="020B0604020202020204" charset="0"/>
                <a:sym typeface="Atkinson Hyperlegible Bold Italics"/>
              </a:rPr>
              <a:t>et provoquer de grandes épidémies</a:t>
            </a:r>
          </a:p>
          <a:p>
            <a:pPr marL="182880" indent="-182880">
              <a:lnSpc>
                <a:spcPts val="3163"/>
              </a:lnSpc>
              <a:spcAft>
                <a:spcPts val="3000"/>
              </a:spcAft>
              <a:buClr>
                <a:srgbClr val="008080"/>
              </a:buClr>
              <a:buFont typeface="Arial" panose="020B0604020202020204" pitchFamily="34" charset="0"/>
              <a:buChar char="•"/>
              <a:defRPr/>
            </a:pPr>
            <a:r>
              <a:rPr lang="en-US" sz="2600" b="1" dirty="0" err="1">
                <a:solidFill>
                  <a:srgbClr val="009999"/>
                </a:solidFill>
                <a:latin typeface="Atkinson Hyperlegible Bold" panose="020B0604020202020204" charset="0"/>
                <a:sym typeface="Atkinson Hyperlegible Bold Italics"/>
              </a:rPr>
              <a:t>Évitable</a:t>
            </a:r>
            <a:r>
              <a:rPr lang="en-US" sz="2600" b="1" dirty="0">
                <a:solidFill>
                  <a:srgbClr val="009999"/>
                </a:solidFill>
                <a:latin typeface="Atkinson Hyperlegible Bold" panose="020B0604020202020204" charset="0"/>
                <a:sym typeface="Atkinson Hyperlegible Bold Italics"/>
              </a:rPr>
              <a:t> </a:t>
            </a:r>
            <a:r>
              <a:rPr lang="en-US" sz="2600" dirty="0">
                <a:solidFill>
                  <a:srgbClr val="2A1720"/>
                </a:solidFill>
                <a:latin typeface="Atkinson Hyperlegible" panose="020B0604020202020204" charset="0"/>
                <a:ea typeface="Atkinson Hyperlegible Bold"/>
                <a:cs typeface="Atkinson Hyperlegible Bold"/>
                <a:sym typeface="Atkinson Hyperlegible Bold Italics"/>
              </a:rPr>
              <a:t>et </a:t>
            </a:r>
            <a:r>
              <a:rPr lang="en-US" sz="2600" b="1" dirty="0" err="1">
                <a:solidFill>
                  <a:srgbClr val="009999"/>
                </a:solidFill>
                <a:latin typeface="Atkinson Hyperlegible Bold" panose="020B0604020202020204" charset="0"/>
                <a:sym typeface="Atkinson Hyperlegible Bold Italics"/>
              </a:rPr>
              <a:t>traitable</a:t>
            </a:r>
            <a:endParaRPr lang="en-US" sz="2600" b="1" dirty="0">
              <a:solidFill>
                <a:srgbClr val="009999"/>
              </a:solidFill>
              <a:latin typeface="Atkinson Hyperlegible Bold" panose="020B0604020202020204" charset="0"/>
              <a:sym typeface="Atkinson Hyperlegible Bold Italics"/>
            </a:endParaRPr>
          </a:p>
          <a:p>
            <a:pPr marL="182880" marR="0" lvl="0" indent="-182880" algn="l" defTabSz="914400" rtl="0" eaLnBrk="1" fontAlgn="auto" latinLnBrk="0" hangingPunct="1">
              <a:lnSpc>
                <a:spcPts val="3163"/>
              </a:lnSpc>
              <a:spcBef>
                <a:spcPts val="0"/>
              </a:spcBef>
              <a:spcAft>
                <a:spcPts val="3000"/>
              </a:spcAft>
              <a:buClr>
                <a:srgbClr val="008080"/>
              </a:buClr>
              <a:buSzTx/>
              <a:buFont typeface="Arial" panose="020B0604020202020204" pitchFamily="34" charset="0"/>
              <a:buChar char="•"/>
              <a:tabLst/>
              <a:defRPr/>
            </a:pPr>
            <a:r>
              <a:rPr lang="en-US" sz="2600" dirty="0">
                <a:solidFill>
                  <a:srgbClr val="2A1720"/>
                </a:solidFill>
                <a:latin typeface="Atkinson Hyperlegible" panose="020B0604020202020204" charset="0"/>
                <a:sym typeface="Atkinson Hyperlegible Bold Italics"/>
              </a:rPr>
              <a:t>La forme grave de la maladie peut </a:t>
            </a:r>
            <a:r>
              <a:rPr lang="en-US" sz="2600" dirty="0" err="1">
                <a:solidFill>
                  <a:srgbClr val="2A1720"/>
                </a:solidFill>
                <a:latin typeface="Atkinson Hyperlegible" panose="020B0604020202020204" charset="0"/>
                <a:sym typeface="Atkinson Hyperlegible Bold Italics"/>
              </a:rPr>
              <a:t>entraîner</a:t>
            </a:r>
            <a:r>
              <a:rPr lang="en-US" sz="2600" dirty="0">
                <a:solidFill>
                  <a:srgbClr val="2A1720"/>
                </a:solidFill>
                <a:latin typeface="Atkinson Hyperlegible" panose="020B0604020202020204" charset="0"/>
                <a:sym typeface="Atkinson Hyperlegible Bold Italics"/>
              </a:rPr>
              <a:t> de la déshydratation et la </a:t>
            </a:r>
            <a:r>
              <a:rPr lang="en-US" sz="2600" b="1" dirty="0">
                <a:solidFill>
                  <a:srgbClr val="009999"/>
                </a:solidFill>
                <a:latin typeface="Atkinson Hyperlegible Bold" panose="020B0604020202020204" charset="0"/>
                <a:sym typeface="Atkinson Hyperlegible Bold Italics"/>
              </a:rPr>
              <a:t>mort en quelques heures </a:t>
            </a:r>
            <a:r>
              <a:rPr lang="en-US" sz="2600" dirty="0">
                <a:solidFill>
                  <a:srgbClr val="2A1720"/>
                </a:solidFill>
                <a:latin typeface="Atkinson Hyperlegible" panose="020B0604020202020204" charset="0"/>
                <a:sym typeface="Atkinson Hyperlegible Bold Italics"/>
              </a:rPr>
              <a:t>si elle n'est pas </a:t>
            </a:r>
            <a:r>
              <a:rPr lang="en-US" sz="2600" dirty="0" err="1">
                <a:solidFill>
                  <a:srgbClr val="2A1720"/>
                </a:solidFill>
                <a:latin typeface="Atkinson Hyperlegible" panose="020B0604020202020204" charset="0"/>
                <a:sym typeface="Atkinson Hyperlegible Bold Italics"/>
              </a:rPr>
              <a:t>traitée</a:t>
            </a:r>
            <a:endParaRPr lang="en-US" sz="2600" dirty="0">
              <a:solidFill>
                <a:srgbClr val="2A1720"/>
              </a:solidFill>
              <a:latin typeface="Atkinson Hyperlegible" panose="020B0604020202020204" charset="0"/>
              <a:sym typeface="Atkinson Hyperlegible Bold Italics"/>
            </a:endParaRPr>
          </a:p>
          <a:p>
            <a:pPr marL="182880" indent="-182880">
              <a:lnSpc>
                <a:spcPts val="3163"/>
              </a:lnSpc>
              <a:spcAft>
                <a:spcPts val="3000"/>
              </a:spcAft>
              <a:buClr>
                <a:srgbClr val="008080"/>
              </a:buClr>
              <a:buFont typeface="Arial" panose="020B0604020202020204" pitchFamily="34" charset="0"/>
              <a:buChar char="•"/>
              <a:defRPr/>
            </a:pPr>
            <a:r>
              <a:rPr lang="en-US" sz="2600" dirty="0">
                <a:solidFill>
                  <a:srgbClr val="2A1720"/>
                </a:solidFill>
                <a:latin typeface="Atkinson Hyperlegible" panose="020B0604020202020204" charset="0"/>
              </a:rPr>
              <a:t>Impact disproportionné sur les </a:t>
            </a:r>
            <a:r>
              <a:rPr lang="en-US" sz="2600" b="1" dirty="0">
                <a:solidFill>
                  <a:srgbClr val="009999"/>
                </a:solidFill>
                <a:latin typeface="Atkinson Hyperlegible Bold" panose="020B0604020202020204" charset="0"/>
              </a:rPr>
              <a:t>populations les plus pauvres et les plus vulnérables </a:t>
            </a:r>
            <a:r>
              <a:rPr lang="en-US" sz="2600" dirty="0">
                <a:solidFill>
                  <a:srgbClr val="2A1720"/>
                </a:solidFill>
                <a:latin typeface="Atkinson Hyperlegible" panose="020B0604020202020204" charset="0"/>
              </a:rPr>
              <a:t>ayant un accès limité à l'eau, à l'assainissement et à </a:t>
            </a:r>
            <a:r>
              <a:rPr lang="en-US" sz="2600" dirty="0" err="1">
                <a:solidFill>
                  <a:srgbClr val="2A1720"/>
                </a:solidFill>
                <a:latin typeface="Atkinson Hyperlegible" panose="020B0604020202020204" charset="0"/>
              </a:rPr>
              <a:t>l'hygiène</a:t>
            </a:r>
            <a:endParaRPr lang="en-US" sz="2600" b="1" dirty="0">
              <a:solidFill>
                <a:srgbClr val="008080"/>
              </a:solidFill>
              <a:latin typeface="Atkinson Hyperlegible Bold" panose="020B0604020202020204" charset="0"/>
              <a:sym typeface="Atkinson Hyperlegible Bold Italics"/>
            </a:endParaRPr>
          </a:p>
        </p:txBody>
      </p:sp>
      <p:sp>
        <p:nvSpPr>
          <p:cNvPr id="7" name="Slide Number Placeholder 6">
            <a:extLst>
              <a:ext uri="{FF2B5EF4-FFF2-40B4-BE49-F238E27FC236}">
                <a16:creationId xmlns:a16="http://schemas.microsoft.com/office/drawing/2014/main" id="{EFB30EAD-45E5-67F6-65B8-889E4E917499}"/>
              </a:ext>
            </a:extLst>
          </p:cNvPr>
          <p:cNvSpPr>
            <a:spLocks noGrp="1"/>
          </p:cNvSpPr>
          <p:nvPr>
            <p:ph type="sldNum" sz="quarter" idx="7"/>
          </p:nvPr>
        </p:nvSpPr>
        <p:spPr/>
        <p:txBody>
          <a:bodyPr/>
          <a:lstStyle/>
          <a:p>
            <a:fld id="{B6F15528-21DE-4FAA-801E-634DDDAF4B2B}" type="slidenum">
              <a:rPr lang="en-US" smtClean="0"/>
              <a:t>5</a:t>
            </a:fld>
            <a:endParaRPr lang="en-US"/>
          </a:p>
        </p:txBody>
      </p:sp>
    </p:spTree>
    <p:extLst>
      <p:ext uri="{BB962C8B-B14F-4D97-AF65-F5344CB8AC3E}">
        <p14:creationId xmlns:p14="http://schemas.microsoft.com/office/powerpoint/2010/main" val="1002577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06577" y="-1423335"/>
            <a:ext cx="9950577"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57550" y="592393"/>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Feuille de route mondiale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D64B4028-415A-2949-7E43-E8D5022F32B4}"/>
              </a:ext>
            </a:extLst>
          </p:cNvPr>
          <p:cNvSpPr txBox="1"/>
          <p:nvPr/>
        </p:nvSpPr>
        <p:spPr>
          <a:xfrm>
            <a:off x="6680200" y="3142952"/>
            <a:ext cx="11049000" cy="2000548"/>
          </a:xfrm>
          <a:prstGeom prst="rect">
            <a:avLst/>
          </a:prstGeom>
          <a:noFill/>
        </p:spPr>
        <p:txBody>
          <a:bodyPr wrap="square" rtlCol="0">
            <a:spAutoFit/>
          </a:bodyPr>
          <a:lstStyle/>
          <a:p>
            <a:pPr marL="914400" lvl="1" indent="-457200">
              <a:spcAft>
                <a:spcPts val="2400"/>
              </a:spcAft>
              <a:buBlip>
                <a:blip r:embed="rId3"/>
              </a:buBlip>
            </a:pPr>
            <a:r>
              <a:rPr lang="fr-FR"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Objectifs</a:t>
            </a:r>
            <a:endParaRPr lang="fr-FR" sz="3200" dirty="0">
              <a:latin typeface="ADLaM Display" panose="02010000000000000000" pitchFamily="2" charset="0"/>
              <a:ea typeface="ADLaM Display" panose="02010000000000000000" pitchFamily="2" charset="0"/>
              <a:cs typeface="ADLaM Display" panose="02010000000000000000" pitchFamily="2" charset="0"/>
            </a:endParaRPr>
          </a:p>
          <a:p>
            <a:pPr marL="914400" lvl="1" indent="-457200">
              <a:spcAft>
                <a:spcPts val="2400"/>
              </a:spcAft>
              <a:buClr>
                <a:srgbClr val="009999"/>
              </a:buClr>
              <a:buFont typeface="Arial" panose="020B0604020202020204" pitchFamily="34" charset="0"/>
              <a:buChar char="•"/>
            </a:pPr>
            <a:r>
              <a:rPr lang="en-US" sz="2600" dirty="0">
                <a:latin typeface="Atkinson Hyperlegible" panose="020B0604020202020204" charset="0"/>
              </a:rPr>
              <a:t>Réduction de 90% du </a:t>
            </a:r>
            <a:r>
              <a:rPr lang="en-US" sz="2600" b="1" dirty="0">
                <a:solidFill>
                  <a:srgbClr val="009999"/>
                </a:solidFill>
                <a:latin typeface="Atkinson Hyperlegible Bold" panose="020B0604020202020204" charset="0"/>
              </a:rPr>
              <a:t>nombre de décès dus au choléra </a:t>
            </a:r>
          </a:p>
          <a:p>
            <a:pPr marL="914400" lvl="1" indent="-457200">
              <a:spcAft>
                <a:spcPts val="2400"/>
              </a:spcAft>
              <a:buClr>
                <a:srgbClr val="009999"/>
              </a:buClr>
              <a:buFont typeface="Arial" panose="020B0604020202020204" pitchFamily="34" charset="0"/>
              <a:buChar char="•"/>
            </a:pPr>
            <a:r>
              <a:rPr lang="en-US" sz="2600" b="1" dirty="0">
                <a:solidFill>
                  <a:srgbClr val="009999"/>
                </a:solidFill>
                <a:latin typeface="Atkinson Hyperlegible Bold" panose="020B0604020202020204" charset="0"/>
              </a:rPr>
              <a:t>Élimination du choléra </a:t>
            </a:r>
            <a:r>
              <a:rPr lang="en-US" sz="2600" dirty="0">
                <a:latin typeface="Atkinson Hyperlegible" panose="020B0604020202020204" charset="0"/>
              </a:rPr>
              <a:t>dans au </a:t>
            </a:r>
            <a:r>
              <a:rPr lang="en-US" sz="2600" dirty="0" err="1">
                <a:latin typeface="Atkinson Hyperlegible" panose="020B0604020202020204" charset="0"/>
              </a:rPr>
              <a:t>moins</a:t>
            </a:r>
            <a:r>
              <a:rPr lang="en-US" sz="2600" dirty="0">
                <a:latin typeface="Atkinson Hyperlegible" panose="020B0604020202020204" charset="0"/>
              </a:rPr>
              <a:t> 20 des pays </a:t>
            </a:r>
            <a:r>
              <a:rPr lang="en-US" sz="2600" dirty="0" err="1">
                <a:latin typeface="Atkinson Hyperlegible" panose="020B0604020202020204" charset="0"/>
              </a:rPr>
              <a:t>touchés</a:t>
            </a:r>
            <a:endParaRPr lang="en-US" sz="2600" dirty="0">
              <a:latin typeface="Atkinson Hyperlegible" panose="020B0604020202020204" charset="0"/>
            </a:endParaRPr>
          </a:p>
        </p:txBody>
      </p:sp>
      <p:sp>
        <p:nvSpPr>
          <p:cNvPr id="12" name="TextBox 11">
            <a:extLst>
              <a:ext uri="{FF2B5EF4-FFF2-40B4-BE49-F238E27FC236}">
                <a16:creationId xmlns:a16="http://schemas.microsoft.com/office/drawing/2014/main" id="{598EA7A2-DD34-79DB-A92D-8EFD68E764D8}"/>
              </a:ext>
            </a:extLst>
          </p:cNvPr>
          <p:cNvSpPr txBox="1"/>
          <p:nvPr/>
        </p:nvSpPr>
        <p:spPr>
          <a:xfrm>
            <a:off x="6680200" y="6083181"/>
            <a:ext cx="10879666" cy="2708434"/>
          </a:xfrm>
          <a:prstGeom prst="rect">
            <a:avLst/>
          </a:prstGeom>
          <a:noFill/>
        </p:spPr>
        <p:txBody>
          <a:bodyPr wrap="square">
            <a:spAutoFit/>
          </a:bodyPr>
          <a:lstStyle/>
          <a:p>
            <a:pPr marL="914400" marR="0" lvl="1" indent="-457200" fontAlgn="auto">
              <a:lnSpc>
                <a:spcPct val="100000"/>
              </a:lnSpc>
              <a:spcBef>
                <a:spcPts val="0"/>
              </a:spcBef>
              <a:spcAft>
                <a:spcPts val="2400"/>
              </a:spcAft>
              <a:buClrTx/>
              <a:buSzTx/>
              <a:buBlip>
                <a:blip r:embed="rId3"/>
              </a:buBlip>
              <a:tabLst/>
              <a:defRPr/>
            </a:pPr>
            <a:r>
              <a:rPr lang="fr-FR"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Stratégies</a:t>
            </a:r>
            <a:endParaRPr lang="fr-FR"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a:p>
            <a:pPr marL="914400" marR="0" lvl="1" indent="-457200" algn="l" defTabSz="914400" rtl="0" eaLnBrk="1" fontAlgn="auto" latinLnBrk="0" hangingPunct="1">
              <a:lnSpc>
                <a:spcPct val="100000"/>
              </a:lnSpc>
              <a:spcBef>
                <a:spcPts val="0"/>
              </a:spcBef>
              <a:spcAft>
                <a:spcPts val="2400"/>
              </a:spcAft>
              <a:buClr>
                <a:srgbClr val="009999"/>
              </a:buClr>
              <a:buSzTx/>
              <a:buFont typeface="Arial" panose="020B0604020202020204" pitchFamily="34" charset="0"/>
              <a:buChar char="•"/>
              <a:tabLst/>
              <a:defRPr/>
            </a:pPr>
            <a:r>
              <a:rPr lang="en-US" sz="2600" dirty="0">
                <a:solidFill>
                  <a:prstClr val="black"/>
                </a:solidFill>
                <a:latin typeface="Atkinson Hyperlegible" panose="020B0604020202020204" charset="0"/>
              </a:rPr>
              <a:t>Stratégies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multisectorielles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à moyen et long terme </a:t>
            </a:r>
          </a:p>
          <a:p>
            <a:pPr marL="914400" marR="0" lvl="1" indent="-457200" algn="l" defTabSz="914400" rtl="0" eaLnBrk="1" fontAlgn="auto" latinLnBrk="0" hangingPunct="1">
              <a:lnSpc>
                <a:spcPct val="100000"/>
              </a:lnSpc>
              <a:spcBef>
                <a:spcPts val="0"/>
              </a:spcBef>
              <a:spcAft>
                <a:spcPts val="2400"/>
              </a:spcAft>
              <a:buClr>
                <a:srgbClr val="009999"/>
              </a:buClr>
              <a:buSzTx/>
              <a:buFont typeface="Arial" panose="020B0604020202020204" pitchFamily="34" charset="0"/>
              <a:buChar char="•"/>
              <a:tabLst/>
              <a:defRPr/>
            </a:pPr>
            <a:r>
              <a:rPr kumimoji="0" lang="en-GB" sz="2600" b="1"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Ciblage</a:t>
            </a:r>
            <a:r>
              <a:rPr lang="en-GB" sz="2600" b="1" dirty="0">
                <a:solidFill>
                  <a:srgbClr val="009999"/>
                </a:solidFill>
                <a:latin typeface="Atkinson Hyperlegible Bold" panose="020B0604020202020204" charset="0"/>
              </a:rPr>
              <a:t> spatial </a:t>
            </a:r>
            <a:r>
              <a:rPr lang="en-GB" sz="2600" dirty="0">
                <a:solidFill>
                  <a:prstClr val="black"/>
                </a:solidFill>
                <a:latin typeface="Atkinson Hyperlegible" panose="020B0604020202020204" charset="0"/>
              </a:rPr>
              <a:t>dans des </a:t>
            </a:r>
            <a:r>
              <a:rPr kumimoji="0" lang="en-GB"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zones </a:t>
            </a:r>
            <a:r>
              <a:rPr lang="en-GB" sz="2600" dirty="0">
                <a:solidFill>
                  <a:prstClr val="black"/>
                </a:solidFill>
                <a:latin typeface="Atkinson Hyperlegible" panose="020B0604020202020204" charset="0"/>
              </a:rPr>
              <a:t>géographiques prioritaires</a:t>
            </a:r>
          </a:p>
          <a:p>
            <a:pPr marL="914400" marR="0" lvl="1" indent="-457200" algn="l" defTabSz="914400" rtl="0" eaLnBrk="1" fontAlgn="auto" latinLnBrk="0" hangingPunct="1">
              <a:lnSpc>
                <a:spcPct val="100000"/>
              </a:lnSpc>
              <a:spcBef>
                <a:spcPts val="0"/>
              </a:spcBef>
              <a:spcAft>
                <a:spcPts val="2400"/>
              </a:spcAft>
              <a:buClr>
                <a:srgbClr val="009999"/>
              </a:buClr>
              <a:buSzTx/>
              <a:buFont typeface="Arial" panose="020B0604020202020204" pitchFamily="34" charset="0"/>
              <a:buChar char="•"/>
              <a:tabLst/>
              <a:defRPr/>
            </a:pPr>
            <a:r>
              <a:rPr kumimoji="0" lang="en-GB"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Définies</a:t>
            </a:r>
            <a:r>
              <a:rPr kumimoji="0" lang="en-GB"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dans les </a:t>
            </a:r>
            <a:r>
              <a:rPr kumimoji="0" lang="en-GB" sz="26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plans </a:t>
            </a:r>
            <a:r>
              <a:rPr kumimoji="0" lang="en-GB" sz="2600" b="1"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nationaux</a:t>
            </a:r>
            <a:r>
              <a:rPr kumimoji="0" lang="en-GB" sz="26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kumimoji="0" lang="en-GB" sz="2600" b="1"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contre</a:t>
            </a:r>
            <a:r>
              <a:rPr kumimoji="0" lang="en-GB" sz="26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le choléra </a:t>
            </a:r>
            <a:r>
              <a:rPr kumimoji="0" lang="en-GB"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(PNC) </a:t>
            </a:r>
          </a:p>
        </p:txBody>
      </p:sp>
      <p:pic>
        <p:nvPicPr>
          <p:cNvPr id="2" name="Picture 1">
            <a:extLst>
              <a:ext uri="{FF2B5EF4-FFF2-40B4-BE49-F238E27FC236}">
                <a16:creationId xmlns:a16="http://schemas.microsoft.com/office/drawing/2014/main" id="{BFAF5B5D-1C83-D19B-F23B-641A57006FDC}"/>
              </a:ext>
            </a:extLst>
          </p:cNvPr>
          <p:cNvPicPr>
            <a:picLocks noChangeAspect="1"/>
          </p:cNvPicPr>
          <p:nvPr/>
        </p:nvPicPr>
        <p:blipFill>
          <a:blip r:embed="rId4"/>
          <a:stretch>
            <a:fillRect/>
          </a:stretch>
        </p:blipFill>
        <p:spPr>
          <a:xfrm>
            <a:off x="1422771" y="2925588"/>
            <a:ext cx="5018268" cy="5908138"/>
          </a:xfrm>
          <a:prstGeom prst="rect">
            <a:avLst/>
          </a:prstGeom>
        </p:spPr>
      </p:pic>
      <p:sp>
        <p:nvSpPr>
          <p:cNvPr id="8" name="Slide Number Placeholder 7">
            <a:extLst>
              <a:ext uri="{FF2B5EF4-FFF2-40B4-BE49-F238E27FC236}">
                <a16:creationId xmlns:a16="http://schemas.microsoft.com/office/drawing/2014/main" id="{8330F177-E3EF-830A-0F07-A93CECA174AA}"/>
              </a:ext>
            </a:extLst>
          </p:cNvPr>
          <p:cNvSpPr>
            <a:spLocks noGrp="1"/>
          </p:cNvSpPr>
          <p:nvPr>
            <p:ph type="sldNum" sz="quarter" idx="7"/>
          </p:nvPr>
        </p:nvSpPr>
        <p:spPr/>
        <p:txBody>
          <a:bodyPr/>
          <a:lstStyle/>
          <a:p>
            <a:fld id="{B6F15528-21DE-4FAA-801E-634DDDAF4B2B}" type="slidenum">
              <a:rPr lang="en-US" smtClean="0"/>
              <a:t>6</a:t>
            </a:fld>
            <a:endParaRPr lang="en-US"/>
          </a:p>
        </p:txBody>
      </p:sp>
    </p:spTree>
    <p:extLst>
      <p:ext uri="{BB962C8B-B14F-4D97-AF65-F5344CB8AC3E}">
        <p14:creationId xmlns:p14="http://schemas.microsoft.com/office/powerpoint/2010/main" val="1551740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Freeform 4">
            <a:extLst>
              <a:ext uri="{FF2B5EF4-FFF2-40B4-BE49-F238E27FC236}">
                <a16:creationId xmlns:a16="http://schemas.microsoft.com/office/drawing/2014/main" id="{9C50F057-E265-DF0A-9303-655794783DC9}"/>
              </a:ext>
            </a:extLst>
          </p:cNvPr>
          <p:cNvSpPr/>
          <p:nvPr/>
        </p:nvSpPr>
        <p:spPr>
          <a:xfrm>
            <a:off x="914400" y="1908620"/>
            <a:ext cx="16459200" cy="102594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a:ln>
            <a:noFill/>
          </a:ln>
          <a:effectLst/>
        </p:spPr>
        <p:txBody>
          <a:bodyPr/>
          <a:lstStyle/>
          <a:p>
            <a:endParaRPr lang="en-US" sz="2600">
              <a:solidFill>
                <a:srgbClr val="37290F"/>
              </a:solidFill>
              <a:latin typeface="Atkinson Hyperlegible" panose="020B0604020202020204" charset="0"/>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850232" y="-2065674"/>
            <a:ext cx="12378844" cy="3479857"/>
            <a:chOff x="0" y="-52286"/>
            <a:chExt cx="856633" cy="287352"/>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52286"/>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Content Placeholder 3">
            <a:extLst>
              <a:ext uri="{FF2B5EF4-FFF2-40B4-BE49-F238E27FC236}">
                <a16:creationId xmlns:a16="http://schemas.microsoft.com/office/drawing/2014/main" id="{9BFD271C-CF8D-4540-10BC-139EDCD9DF75}"/>
              </a:ext>
            </a:extLst>
          </p:cNvPr>
          <p:cNvSpPr txBox="1">
            <a:spLocks/>
          </p:cNvSpPr>
          <p:nvPr/>
        </p:nvSpPr>
        <p:spPr>
          <a:xfrm>
            <a:off x="5669794" y="4015362"/>
            <a:ext cx="11703806" cy="5353050"/>
          </a:xfrm>
          <a:prstGeom prst="rect">
            <a:avLst/>
          </a:prstGeom>
        </p:spPr>
        <p:txBody>
          <a:bodyPr>
            <a:normAutofit/>
          </a:bodyPr>
          <a:lst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a:lstStyle>
          <a:p>
            <a:pPr marL="457200" indent="-457200">
              <a:spcAft>
                <a:spcPts val="3000"/>
              </a:spcAft>
              <a:buClr>
                <a:srgbClr val="009999"/>
              </a:buClr>
              <a:buBlip>
                <a:blip r:embed="rId3"/>
              </a:buBlip>
            </a:pPr>
            <a:r>
              <a:rPr lang="en-US" sz="2600" kern="0" dirty="0">
                <a:solidFill>
                  <a:sysClr val="windowText" lastClr="000000"/>
                </a:solidFill>
                <a:latin typeface="Atkinson Hyperlegible" panose="020B0604020202020204" charset="0"/>
              </a:rPr>
              <a:t>Un PNC est un plan spécifique à un pays et </a:t>
            </a:r>
            <a:r>
              <a:rPr lang="en-US" sz="2600" b="1" kern="0" dirty="0" err="1">
                <a:solidFill>
                  <a:srgbClr val="009999"/>
                </a:solidFill>
                <a:latin typeface="Atkinson Hyperlegible Bold" panose="020B0604020202020204" charset="0"/>
              </a:rPr>
              <a:t>orchestré</a:t>
            </a:r>
            <a:r>
              <a:rPr lang="en-US" sz="2600" b="1" kern="0" dirty="0">
                <a:solidFill>
                  <a:srgbClr val="009999"/>
                </a:solidFill>
                <a:latin typeface="Atkinson Hyperlegible Bold" panose="020B0604020202020204" charset="0"/>
              </a:rPr>
              <a:t> par </a:t>
            </a:r>
            <a:r>
              <a:rPr lang="en-US" sz="2600" b="1" kern="0" dirty="0" err="1">
                <a:solidFill>
                  <a:srgbClr val="009999"/>
                </a:solidFill>
                <a:latin typeface="Atkinson Hyperlegible Bold" panose="020B0604020202020204" charset="0"/>
              </a:rPr>
              <a:t>celui</a:t>
            </a:r>
            <a:r>
              <a:rPr lang="en-US" sz="2600" b="1" kern="0" dirty="0">
                <a:solidFill>
                  <a:srgbClr val="009999"/>
                </a:solidFill>
                <a:latin typeface="Atkinson Hyperlegible Bold" panose="020B0604020202020204" charset="0"/>
              </a:rPr>
              <a:t>-ci</a:t>
            </a:r>
            <a:endParaRPr lang="en-US" sz="2600" kern="0" dirty="0">
              <a:solidFill>
                <a:sysClr val="windowText" lastClr="000000"/>
              </a:solidFill>
              <a:latin typeface="Atkinson Hyperlegible" panose="020B0604020202020204" charset="0"/>
            </a:endParaRPr>
          </a:p>
          <a:p>
            <a:pPr marL="457200" indent="-457200">
              <a:spcAft>
                <a:spcPts val="3000"/>
              </a:spcAft>
              <a:buClr>
                <a:srgbClr val="009999"/>
              </a:buClr>
              <a:buBlip>
                <a:blip r:embed="rId3"/>
              </a:buBlip>
            </a:pPr>
            <a:r>
              <a:rPr lang="en-GB" sz="2600" kern="0" dirty="0">
                <a:solidFill>
                  <a:sysClr val="windowText" lastClr="000000"/>
                </a:solidFill>
                <a:latin typeface="Atkinson Hyperlegible" panose="020B0604020202020204" charset="0"/>
              </a:rPr>
              <a:t> Fixe </a:t>
            </a:r>
            <a:r>
              <a:rPr lang="en-GB" sz="2600" kern="0" dirty="0" err="1">
                <a:solidFill>
                  <a:sysClr val="windowText" lastClr="000000"/>
                </a:solidFill>
                <a:latin typeface="Atkinson Hyperlegible" panose="020B0604020202020204" charset="0"/>
              </a:rPr>
              <a:t>l’objectif</a:t>
            </a:r>
            <a:r>
              <a:rPr lang="en-GB" sz="2600" kern="0" dirty="0">
                <a:solidFill>
                  <a:sysClr val="windowText" lastClr="000000"/>
                </a:solidFill>
                <a:latin typeface="Atkinson Hyperlegible" panose="020B0604020202020204" charset="0"/>
              </a:rPr>
              <a:t> et les </a:t>
            </a:r>
            <a:r>
              <a:rPr lang="en-GB" sz="2600" kern="0" dirty="0" err="1">
                <a:solidFill>
                  <a:sysClr val="windowText" lastClr="000000"/>
                </a:solidFill>
                <a:latin typeface="Atkinson Hyperlegible" panose="020B0604020202020204" charset="0"/>
              </a:rPr>
              <a:t>stratégies</a:t>
            </a:r>
            <a:r>
              <a:rPr lang="en-GB" sz="2600" kern="0" dirty="0">
                <a:solidFill>
                  <a:sysClr val="windowText" lastClr="000000"/>
                </a:solidFill>
                <a:latin typeface="Atkinson Hyperlegible" panose="020B0604020202020204" charset="0"/>
              </a:rPr>
              <a:t> </a:t>
            </a:r>
            <a:r>
              <a:rPr lang="en-GB" sz="2600" kern="0" dirty="0" err="1">
                <a:solidFill>
                  <a:sysClr val="windowText" lastClr="000000"/>
                </a:solidFill>
                <a:latin typeface="Atkinson Hyperlegible" panose="020B0604020202020204" charset="0"/>
              </a:rPr>
              <a:t>contre</a:t>
            </a:r>
            <a:r>
              <a:rPr lang="en-GB" sz="2600" kern="0" dirty="0">
                <a:solidFill>
                  <a:sysClr val="windowText" lastClr="000000"/>
                </a:solidFill>
                <a:latin typeface="Atkinson Hyperlegible" panose="020B0604020202020204" charset="0"/>
              </a:rPr>
              <a:t> le choléra pour </a:t>
            </a:r>
            <a:r>
              <a:rPr lang="en-GB" sz="2600" kern="0" dirty="0">
                <a:solidFill>
                  <a:sysClr val="windowText" lastClr="000000"/>
                </a:solidFill>
                <a:latin typeface="Times New Roman" panose="02020603050405020304" pitchFamily="18" charset="0"/>
                <a:cs typeface="Times New Roman" panose="02020603050405020304" pitchFamily="18" charset="0"/>
              </a:rPr>
              <a:t>≈ </a:t>
            </a:r>
            <a:r>
              <a:rPr lang="en-GB" sz="2600" b="1" kern="0" dirty="0">
                <a:solidFill>
                  <a:srgbClr val="009999"/>
                </a:solidFill>
                <a:latin typeface="Atkinson Hyperlegible Bold" panose="020B0604020202020204" charset="0"/>
                <a:cs typeface="Times New Roman" panose="02020603050405020304" pitchFamily="18" charset="0"/>
              </a:rPr>
              <a:t>5</a:t>
            </a:r>
            <a:r>
              <a:rPr lang="en-GB" sz="2600" b="1" kern="0" dirty="0">
                <a:solidFill>
                  <a:srgbClr val="009999"/>
                </a:solidFill>
                <a:latin typeface="Atkinson Hyperlegible Bold" panose="020B0604020202020204" charset="0"/>
              </a:rPr>
              <a:t> </a:t>
            </a:r>
            <a:r>
              <a:rPr lang="en-GB" sz="2600" b="1" kern="0" dirty="0" err="1">
                <a:solidFill>
                  <a:srgbClr val="009999"/>
                </a:solidFill>
                <a:latin typeface="Atkinson Hyperlegible Bold" panose="020B0604020202020204" charset="0"/>
              </a:rPr>
              <a:t>ans</a:t>
            </a:r>
            <a:endParaRPr lang="en-GB" sz="2600" kern="0" dirty="0">
              <a:solidFill>
                <a:sysClr val="windowText" lastClr="000000"/>
              </a:solidFill>
              <a:latin typeface="Atkinson Hyperlegible Bold" panose="020B0604020202020204" charset="0"/>
            </a:endParaRPr>
          </a:p>
          <a:p>
            <a:pPr marL="457200" indent="-457200">
              <a:spcAft>
                <a:spcPts val="1200"/>
              </a:spcAft>
              <a:buClr>
                <a:srgbClr val="009999"/>
              </a:buClr>
              <a:buBlip>
                <a:blip r:embed="rId3"/>
              </a:buBlip>
            </a:pPr>
            <a:r>
              <a:rPr lang="en-GB" sz="2600" b="1" kern="0" dirty="0">
                <a:solidFill>
                  <a:srgbClr val="F7AF76"/>
                </a:solidFill>
                <a:latin typeface="Atkinson Hyperlegible Bold" panose="020B0604020202020204" charset="0"/>
              </a:rPr>
              <a:t>Dans les pays où la transmission du choléra </a:t>
            </a:r>
            <a:r>
              <a:rPr lang="en-GB" sz="2600" b="1" kern="0" dirty="0" err="1">
                <a:solidFill>
                  <a:srgbClr val="F7AF76"/>
                </a:solidFill>
                <a:latin typeface="Atkinson Hyperlegible Bold" panose="020B0604020202020204" charset="0"/>
              </a:rPr>
              <a:t>est</a:t>
            </a:r>
            <a:r>
              <a:rPr lang="en-GB" sz="2600" b="1" kern="0" dirty="0">
                <a:solidFill>
                  <a:srgbClr val="F7AF76"/>
                </a:solidFill>
                <a:latin typeface="Atkinson Hyperlegible Bold" panose="020B0604020202020204" charset="0"/>
              </a:rPr>
              <a:t> </a:t>
            </a:r>
            <a:r>
              <a:rPr lang="en-GB" sz="2600" b="1" kern="0" dirty="0" err="1">
                <a:solidFill>
                  <a:srgbClr val="F7AF76"/>
                </a:solidFill>
                <a:latin typeface="Atkinson Hyperlegible Bold" panose="020B0604020202020204" charset="0"/>
              </a:rPr>
              <a:t>absente</a:t>
            </a:r>
            <a:r>
              <a:rPr lang="en-GB" sz="2600" b="1" kern="0" dirty="0">
                <a:solidFill>
                  <a:srgbClr val="F7AF76"/>
                </a:solidFill>
                <a:latin typeface="Atkinson Hyperlegible Bold" panose="020B0604020202020204" charset="0"/>
              </a:rPr>
              <a:t> ou limitée</a:t>
            </a:r>
            <a:endParaRPr lang="en-GB" sz="2600" kern="0" dirty="0">
              <a:solidFill>
                <a:sysClr val="windowText" lastClr="000000"/>
              </a:solidFill>
              <a:latin typeface="Atkinson Hyperlegible" panose="020B0604020202020204" charset="0"/>
            </a:endParaRPr>
          </a:p>
          <a:p>
            <a:pPr marL="457200" indent="-457200">
              <a:spcAft>
                <a:spcPts val="3000"/>
              </a:spcAft>
              <a:buClr>
                <a:srgbClr val="009999"/>
              </a:buClr>
              <a:buFont typeface="Arial" panose="020B0604020202020204" pitchFamily="34" charset="0"/>
              <a:buChar char="•"/>
            </a:pPr>
            <a:r>
              <a:rPr lang="en-GB" sz="2600" kern="0" dirty="0">
                <a:solidFill>
                  <a:sysClr val="windowText" lastClr="000000"/>
                </a:solidFill>
                <a:latin typeface="Atkinson Hyperlegible" panose="020B0604020202020204" charset="0"/>
              </a:rPr>
              <a:t>Le PNC vise à </a:t>
            </a:r>
            <a:r>
              <a:rPr lang="en-GB" sz="2600" b="1" kern="0" dirty="0">
                <a:solidFill>
                  <a:srgbClr val="009999"/>
                </a:solidFill>
                <a:latin typeface="Atkinson Hyperlegible Bold" panose="020B0604020202020204" charset="0"/>
              </a:rPr>
              <a:t>éliminer le choléra</a:t>
            </a:r>
          </a:p>
          <a:p>
            <a:pPr marL="457200" indent="-457200">
              <a:spcAft>
                <a:spcPts val="1200"/>
              </a:spcAft>
              <a:buClr>
                <a:srgbClr val="009999"/>
              </a:buClr>
              <a:buBlip>
                <a:blip r:embed="rId3"/>
              </a:buBlip>
            </a:pPr>
            <a:r>
              <a:rPr lang="en-GB" sz="2600" b="1" kern="0" dirty="0">
                <a:solidFill>
                  <a:srgbClr val="F7AF76"/>
                </a:solidFill>
                <a:latin typeface="Atkinson Hyperlegible Bold" panose="020B0604020202020204" charset="0"/>
              </a:rPr>
              <a:t>Dans les pays où la transmission du choléra est modérée ou élevée</a:t>
            </a:r>
            <a:endParaRPr lang="en-GB" sz="2600" kern="0" dirty="0">
              <a:solidFill>
                <a:sysClr val="windowText" lastClr="000000"/>
              </a:solidFill>
              <a:latin typeface="Atkinson Hyperlegible" panose="020B0604020202020204" charset="0"/>
            </a:endParaRPr>
          </a:p>
          <a:p>
            <a:pPr marL="457200" indent="-457200">
              <a:spcAft>
                <a:spcPts val="1200"/>
              </a:spcAft>
              <a:buClr>
                <a:srgbClr val="009999"/>
              </a:buClr>
              <a:buFont typeface="Arial" panose="020B0604020202020204" pitchFamily="34" charset="0"/>
              <a:buChar char="•"/>
            </a:pPr>
            <a:r>
              <a:rPr lang="en-GB" sz="2600" kern="0" dirty="0">
                <a:solidFill>
                  <a:sysClr val="windowText" lastClr="000000"/>
                </a:solidFill>
                <a:latin typeface="Atkinson Hyperlegible" panose="020B0604020202020204" charset="0"/>
              </a:rPr>
              <a:t>Le PNC </a:t>
            </a:r>
            <a:r>
              <a:rPr lang="en-GB" sz="2600" b="1" kern="0" dirty="0" err="1">
                <a:solidFill>
                  <a:srgbClr val="009999"/>
                </a:solidFill>
                <a:latin typeface="Atkinson Hyperlegible Bold" panose="020B0604020202020204" charset="0"/>
              </a:rPr>
              <a:t>vise</a:t>
            </a:r>
            <a:r>
              <a:rPr lang="en-GB" sz="2600" b="1" kern="0" dirty="0">
                <a:solidFill>
                  <a:srgbClr val="009999"/>
                </a:solidFill>
                <a:latin typeface="Atkinson Hyperlegible Bold" panose="020B0604020202020204" charset="0"/>
              </a:rPr>
              <a:t> à </a:t>
            </a:r>
            <a:r>
              <a:rPr lang="en-GB" sz="2600" b="1" kern="0" dirty="0" err="1">
                <a:solidFill>
                  <a:srgbClr val="009999"/>
                </a:solidFill>
                <a:latin typeface="Atkinson Hyperlegible Bold" panose="020B0604020202020204" charset="0"/>
              </a:rPr>
              <a:t>controler</a:t>
            </a:r>
            <a:r>
              <a:rPr lang="en-GB" sz="2600" b="1" kern="0" dirty="0">
                <a:solidFill>
                  <a:srgbClr val="009999"/>
                </a:solidFill>
                <a:latin typeface="Atkinson Hyperlegible Bold" panose="020B0604020202020204" charset="0"/>
              </a:rPr>
              <a:t> le choléra</a:t>
            </a:r>
          </a:p>
          <a:p>
            <a:pPr marL="457200" indent="-457200">
              <a:spcAft>
                <a:spcPts val="1200"/>
              </a:spcAft>
              <a:buClr>
                <a:srgbClr val="009999"/>
              </a:buClr>
              <a:buFont typeface="Arial" panose="020B0604020202020204" pitchFamily="34" charset="0"/>
              <a:buChar char="•"/>
            </a:pPr>
            <a:r>
              <a:rPr lang="en-US" sz="2600" kern="0" dirty="0">
                <a:solidFill>
                  <a:schemeClr val="tx1">
                    <a:lumMod val="95000"/>
                    <a:lumOff val="5000"/>
                  </a:schemeClr>
                </a:solidFill>
                <a:latin typeface="Atkinson Hyperlegible" panose="020B0604020202020204" charset="0"/>
              </a:rPr>
              <a:t>A mesure que des progrès sont réalisés dans le </a:t>
            </a:r>
            <a:r>
              <a:rPr lang="en-US" sz="2600" kern="0" dirty="0" err="1">
                <a:solidFill>
                  <a:schemeClr val="tx1">
                    <a:lumMod val="95000"/>
                    <a:lumOff val="5000"/>
                  </a:schemeClr>
                </a:solidFill>
                <a:latin typeface="Atkinson Hyperlegible" panose="020B0604020202020204" charset="0"/>
              </a:rPr>
              <a:t>contrôle</a:t>
            </a:r>
            <a:r>
              <a:rPr lang="en-US" sz="2600" kern="0" dirty="0">
                <a:solidFill>
                  <a:schemeClr val="tx1">
                    <a:lumMod val="95000"/>
                    <a:lumOff val="5000"/>
                  </a:schemeClr>
                </a:solidFill>
                <a:latin typeface="Atkinson Hyperlegible" panose="020B0604020202020204" charset="0"/>
              </a:rPr>
              <a:t> du choléra, ces pays progressent également </a:t>
            </a:r>
            <a:r>
              <a:rPr lang="en-US" sz="2600" kern="0" dirty="0" err="1">
                <a:solidFill>
                  <a:schemeClr val="tx1">
                    <a:lumMod val="95000"/>
                    <a:lumOff val="5000"/>
                  </a:schemeClr>
                </a:solidFill>
                <a:latin typeface="Atkinson Hyperlegible" panose="020B0604020202020204" charset="0"/>
              </a:rPr>
              <a:t>vers</a:t>
            </a:r>
            <a:r>
              <a:rPr lang="en-US" sz="2600" kern="0" dirty="0">
                <a:solidFill>
                  <a:schemeClr val="tx1">
                    <a:lumMod val="95000"/>
                    <a:lumOff val="5000"/>
                  </a:schemeClr>
                </a:solidFill>
                <a:latin typeface="Atkinson Hyperlegible" panose="020B0604020202020204" charset="0"/>
              </a:rPr>
              <a:t> </a:t>
            </a:r>
            <a:r>
              <a:rPr lang="en-US" sz="2600" kern="0" dirty="0" err="1">
                <a:solidFill>
                  <a:schemeClr val="tx1">
                    <a:lumMod val="95000"/>
                    <a:lumOff val="5000"/>
                  </a:schemeClr>
                </a:solidFill>
                <a:latin typeface="Atkinson Hyperlegible" panose="020B0604020202020204" charset="0"/>
              </a:rPr>
              <a:t>l’objectif</a:t>
            </a:r>
            <a:r>
              <a:rPr lang="en-US" sz="2600" kern="0" dirty="0">
                <a:solidFill>
                  <a:schemeClr val="tx1">
                    <a:lumMod val="95000"/>
                    <a:lumOff val="5000"/>
                  </a:schemeClr>
                </a:solidFill>
                <a:latin typeface="Atkinson Hyperlegible" panose="020B0604020202020204" charset="0"/>
              </a:rPr>
              <a:t> </a:t>
            </a:r>
            <a:r>
              <a:rPr lang="en-US" sz="2600" kern="0" dirty="0" err="1">
                <a:solidFill>
                  <a:schemeClr val="tx1">
                    <a:lumMod val="95000"/>
                    <a:lumOff val="5000"/>
                  </a:schemeClr>
                </a:solidFill>
                <a:latin typeface="Atkinson Hyperlegible" panose="020B0604020202020204" charset="0"/>
              </a:rPr>
              <a:t>d'élimination</a:t>
            </a:r>
            <a:endParaRPr lang="en-US" sz="2600" kern="0" dirty="0">
              <a:solidFill>
                <a:schemeClr val="tx1">
                  <a:lumMod val="95000"/>
                  <a:lumOff val="5000"/>
                </a:schemeClr>
              </a:solidFill>
              <a:latin typeface="Atkinson Hyperlegible" panose="020B0604020202020204" charset="0"/>
            </a:endParaRPr>
          </a:p>
        </p:txBody>
      </p:sp>
      <p:sp>
        <p:nvSpPr>
          <p:cNvPr id="13" name="TextBox 12">
            <a:extLst>
              <a:ext uri="{FF2B5EF4-FFF2-40B4-BE49-F238E27FC236}">
                <a16:creationId xmlns:a16="http://schemas.microsoft.com/office/drawing/2014/main" id="{C6E0F5E8-D8E7-A6CF-538C-309D314CDD5A}"/>
              </a:ext>
            </a:extLst>
          </p:cNvPr>
          <p:cNvSpPr txBox="1"/>
          <p:nvPr/>
        </p:nvSpPr>
        <p:spPr>
          <a:xfrm>
            <a:off x="818693" y="2213929"/>
            <a:ext cx="16459200" cy="800219"/>
          </a:xfrm>
          <a:prstGeom prst="rect">
            <a:avLst/>
          </a:prstGeom>
          <a:noFill/>
        </p:spPr>
        <p:txBody>
          <a:bodyPr wrap="square" rtlCol="0">
            <a:spAutoFit/>
          </a:bodyPr>
          <a:lstStyle/>
          <a:p>
            <a:pPr algn="ct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Tous les pays touchés par le choléra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ou</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à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risque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latin typeface="ADLaM Display" panose="02010000000000000000" pitchFamily="2" charset="0"/>
                <a:ea typeface="ADLaM Display" panose="02010000000000000000" pitchFamily="2" charset="0"/>
                <a:cs typeface="ADLaM Display" panose="02010000000000000000" pitchFamily="2" charset="0"/>
              </a:rPr>
              <a:t>sont</a:t>
            </a:r>
            <a:r>
              <a:rPr lang="en-US" sz="2800" dirty="0">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latin typeface="ADLaM Display" panose="02010000000000000000" pitchFamily="2" charset="0"/>
                <a:ea typeface="ADLaM Display" panose="02010000000000000000" pitchFamily="2" charset="0"/>
                <a:cs typeface="ADLaM Display" panose="02010000000000000000" pitchFamily="2" charset="0"/>
              </a:rPr>
              <a:t>encouragés</a:t>
            </a:r>
            <a:r>
              <a:rPr lang="en-US" sz="2800" dirty="0">
                <a:latin typeface="ADLaM Display" panose="02010000000000000000" pitchFamily="2" charset="0"/>
                <a:ea typeface="ADLaM Display" panose="02010000000000000000" pitchFamily="2" charset="0"/>
                <a:cs typeface="ADLaM Display" panose="02010000000000000000" pitchFamily="2" charset="0"/>
              </a:rPr>
              <a:t> à élaborer un PNC</a:t>
            </a:r>
          </a:p>
          <a:p>
            <a:pPr algn="ctr"/>
            <a:endParaRPr lang="en-US" dirty="0"/>
          </a:p>
        </p:txBody>
      </p:sp>
      <p:sp>
        <p:nvSpPr>
          <p:cNvPr id="8" name="TextBox 7">
            <a:extLst>
              <a:ext uri="{FF2B5EF4-FFF2-40B4-BE49-F238E27FC236}">
                <a16:creationId xmlns:a16="http://schemas.microsoft.com/office/drawing/2014/main" id="{35CFF918-52D9-2CE4-8FC0-16550F146B94}"/>
              </a:ext>
            </a:extLst>
          </p:cNvPr>
          <p:cNvSpPr txBox="1"/>
          <p:nvPr/>
        </p:nvSpPr>
        <p:spPr>
          <a:xfrm>
            <a:off x="721895" y="414096"/>
            <a:ext cx="12111789" cy="769441"/>
          </a:xfrm>
          <a:prstGeom prst="rect">
            <a:avLst/>
          </a:prstGeom>
          <a:noFill/>
        </p:spPr>
        <p:txBody>
          <a:bodyPr wrap="square" rtlCol="0">
            <a:spAutoFit/>
          </a:bodyPr>
          <a:lstStyle/>
          <a:p>
            <a:r>
              <a:rPr lang="en-US" sz="4400" b="1" dirty="0">
                <a:solidFill>
                  <a:schemeClr val="bg1"/>
                </a:solidFill>
                <a:latin typeface="Cavolini" panose="03000502040302020204" pitchFamily="66" charset="0"/>
                <a:cs typeface="Cavolini" panose="03000502040302020204" pitchFamily="66" charset="0"/>
              </a:rPr>
              <a:t>Plans </a:t>
            </a:r>
            <a:r>
              <a:rPr lang="en-US" sz="4400" b="1" dirty="0" err="1">
                <a:solidFill>
                  <a:schemeClr val="bg1"/>
                </a:solidFill>
                <a:latin typeface="Cavolini" panose="03000502040302020204" pitchFamily="66" charset="0"/>
                <a:cs typeface="Cavolini" panose="03000502040302020204" pitchFamily="66" charset="0"/>
              </a:rPr>
              <a:t>nationaux</a:t>
            </a:r>
            <a:r>
              <a:rPr lang="en-US" sz="4400" b="1" dirty="0">
                <a:solidFill>
                  <a:schemeClr val="bg1"/>
                </a:solidFill>
                <a:latin typeface="Cavolini" panose="03000502040302020204" pitchFamily="66" charset="0"/>
                <a:cs typeface="Cavolini" panose="03000502040302020204" pitchFamily="66" charset="0"/>
              </a:rPr>
              <a:t> </a:t>
            </a:r>
            <a:r>
              <a:rPr lang="en-US" sz="4400" b="1" dirty="0" err="1">
                <a:solidFill>
                  <a:schemeClr val="bg1"/>
                </a:solidFill>
                <a:latin typeface="Cavolini" panose="03000502040302020204" pitchFamily="66" charset="0"/>
                <a:cs typeface="Cavolini" panose="03000502040302020204" pitchFamily="66" charset="0"/>
              </a:rPr>
              <a:t>contre</a:t>
            </a:r>
            <a:r>
              <a:rPr lang="en-US" sz="4400" b="1" dirty="0">
                <a:solidFill>
                  <a:schemeClr val="bg1"/>
                </a:solidFill>
                <a:latin typeface="Cavolini" panose="03000502040302020204" pitchFamily="66" charset="0"/>
                <a:cs typeface="Cavolini" panose="03000502040302020204" pitchFamily="66" charset="0"/>
              </a:rPr>
              <a:t> le choléra</a:t>
            </a:r>
          </a:p>
        </p:txBody>
      </p:sp>
      <p:pic>
        <p:nvPicPr>
          <p:cNvPr id="11" name="Picture 10" descr="A group of people looking at a device&#10;&#10;Description automatically generated">
            <a:extLst>
              <a:ext uri="{FF2B5EF4-FFF2-40B4-BE49-F238E27FC236}">
                <a16:creationId xmlns:a16="http://schemas.microsoft.com/office/drawing/2014/main" id="{D6AED694-9854-F1CA-077A-36B1AF85E1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6977" y="3772544"/>
            <a:ext cx="3877733" cy="5595868"/>
          </a:xfrm>
          <a:prstGeom prst="rect">
            <a:avLst/>
          </a:prstGeom>
        </p:spPr>
      </p:pic>
      <p:sp>
        <p:nvSpPr>
          <p:cNvPr id="4" name="Slide Number Placeholder 3">
            <a:extLst>
              <a:ext uri="{FF2B5EF4-FFF2-40B4-BE49-F238E27FC236}">
                <a16:creationId xmlns:a16="http://schemas.microsoft.com/office/drawing/2014/main" id="{146C63B6-FB6A-A10C-859A-ABCD7AA20368}"/>
              </a:ext>
            </a:extLst>
          </p:cNvPr>
          <p:cNvSpPr>
            <a:spLocks noGrp="1"/>
          </p:cNvSpPr>
          <p:nvPr>
            <p:ph type="sldNum" sz="quarter" idx="7"/>
          </p:nvPr>
        </p:nvSpPr>
        <p:spPr/>
        <p:txBody>
          <a:bodyPr/>
          <a:lstStyle/>
          <a:p>
            <a:fld id="{B6F15528-21DE-4FAA-801E-634DDDAF4B2B}" type="slidenum">
              <a:rPr lang="en-US" smtClean="0"/>
              <a:t>7</a:t>
            </a:fld>
            <a:endParaRPr lang="en-US"/>
          </a:p>
        </p:txBody>
      </p:sp>
    </p:spTree>
    <p:extLst>
      <p:ext uri="{BB962C8B-B14F-4D97-AF65-F5344CB8AC3E}">
        <p14:creationId xmlns:p14="http://schemas.microsoft.com/office/powerpoint/2010/main" val="1071011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FF4EA50A-AE40-86C2-24F1-AA42D3D95E2C}"/>
              </a:ext>
            </a:extLst>
          </p:cNvPr>
          <p:cNvSpPr/>
          <p:nvPr/>
        </p:nvSpPr>
        <p:spPr>
          <a:xfrm>
            <a:off x="914400" y="2351166"/>
            <a:ext cx="16459200" cy="102594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a:ln>
            <a:noFill/>
          </a:ln>
          <a:effectLst/>
        </p:spPr>
        <p:txBody>
          <a:bodyPr/>
          <a:lstStyle/>
          <a:p>
            <a:endParaRPr lang="en-US" sz="2600">
              <a:solidFill>
                <a:srgbClr val="37290F"/>
              </a:solidFill>
              <a:latin typeface="Atkinson Hyperlegible" panose="020B0604020202020204" charset="0"/>
            </a:endParaRPr>
          </a:p>
        </p:txBody>
      </p:sp>
      <p:sp>
        <p:nvSpPr>
          <p:cNvPr id="5" name="Freeform 5">
            <a:extLst>
              <a:ext uri="{FF2B5EF4-FFF2-40B4-BE49-F238E27FC236}">
                <a16:creationId xmlns:a16="http://schemas.microsoft.com/office/drawing/2014/main" id="{071DFDA3-6E63-DA4E-F72C-B3CFB259CAF6}"/>
              </a:ext>
            </a:extLst>
          </p:cNvPr>
          <p:cNvSpPr/>
          <p:nvPr/>
        </p:nvSpPr>
        <p:spPr>
          <a:xfrm>
            <a:off x="-643466" y="-1141093"/>
            <a:ext cx="10945855" cy="2616775"/>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196977" y="-2009229"/>
            <a:ext cx="9950577" cy="342341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771225" y="513663"/>
            <a:ext cx="11437708"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Interventions multisectorielles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59" name="TextBox 58">
            <a:extLst>
              <a:ext uri="{FF2B5EF4-FFF2-40B4-BE49-F238E27FC236}">
                <a16:creationId xmlns:a16="http://schemas.microsoft.com/office/drawing/2014/main" id="{E28DD442-E282-D96E-4A15-D93B510C375F}"/>
              </a:ext>
            </a:extLst>
          </p:cNvPr>
          <p:cNvSpPr txBox="1"/>
          <p:nvPr/>
        </p:nvSpPr>
        <p:spPr>
          <a:xfrm>
            <a:off x="914400" y="2659089"/>
            <a:ext cx="16230600" cy="523220"/>
          </a:xfrm>
          <a:prstGeom prst="rect">
            <a:avLst/>
          </a:prstGeom>
          <a:noFill/>
        </p:spPr>
        <p:txBody>
          <a:bodyPr wrap="square" rtlCol="0">
            <a:spAutoFit/>
          </a:bodyPr>
          <a:lstStyle/>
          <a:p>
            <a:pPr algn="ctr"/>
            <a:r>
              <a:rPr lang="fr-FR" sz="2800" dirty="0">
                <a:latin typeface="ADLaM Display" panose="02010000000000000000" pitchFamily="2" charset="0"/>
                <a:ea typeface="ADLaM Display" panose="02010000000000000000" pitchFamily="2" charset="0"/>
                <a:cs typeface="ADLaM Display" panose="02010000000000000000" pitchFamily="2" charset="0"/>
              </a:rPr>
              <a:t>Pour être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efficaces, </a:t>
            </a:r>
            <a:r>
              <a:rPr lang="fr-FR" sz="2800" dirty="0">
                <a:latin typeface="ADLaM Display" panose="02010000000000000000" pitchFamily="2" charset="0"/>
                <a:ea typeface="ADLaM Display" panose="02010000000000000000" pitchFamily="2" charset="0"/>
                <a:cs typeface="ADLaM Display" panose="02010000000000000000" pitchFamily="2" charset="0"/>
              </a:rPr>
              <a:t>les stratégies contre le choléra sont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multisectorielles</a:t>
            </a:r>
            <a:endPar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9" name="Group 8">
            <a:extLst>
              <a:ext uri="{FF2B5EF4-FFF2-40B4-BE49-F238E27FC236}">
                <a16:creationId xmlns:a16="http://schemas.microsoft.com/office/drawing/2014/main" id="{251C1C58-ADED-3D48-71D4-D1ED1D7EB232}"/>
              </a:ext>
            </a:extLst>
          </p:cNvPr>
          <p:cNvGrpSpPr/>
          <p:nvPr/>
        </p:nvGrpSpPr>
        <p:grpSpPr>
          <a:xfrm>
            <a:off x="1340400" y="4455270"/>
            <a:ext cx="15648124" cy="3310463"/>
            <a:chOff x="1384375" y="4455270"/>
            <a:chExt cx="15648124" cy="3310463"/>
          </a:xfrm>
        </p:grpSpPr>
        <p:sp>
          <p:nvSpPr>
            <p:cNvPr id="17" name="Rectangle 16">
              <a:extLst>
                <a:ext uri="{FF2B5EF4-FFF2-40B4-BE49-F238E27FC236}">
                  <a16:creationId xmlns:a16="http://schemas.microsoft.com/office/drawing/2014/main" id="{8AFC70A3-FD87-22C6-4213-6AA3CA9DBFF0}"/>
                </a:ext>
              </a:extLst>
            </p:cNvPr>
            <p:cNvSpPr/>
            <p:nvPr/>
          </p:nvSpPr>
          <p:spPr>
            <a:xfrm>
              <a:off x="14609785" y="4460494"/>
              <a:ext cx="2340864" cy="822960"/>
            </a:xfrm>
            <a:prstGeom prst="rect">
              <a:avLst/>
            </a:prstGeom>
            <a:solidFill>
              <a:srgbClr val="4DB1A9"/>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E4582A5-85F4-8A4D-7A73-35DB0849EC41}"/>
                </a:ext>
              </a:extLst>
            </p:cNvPr>
            <p:cNvSpPr/>
            <p:nvPr/>
          </p:nvSpPr>
          <p:spPr>
            <a:xfrm>
              <a:off x="11220558" y="4460494"/>
              <a:ext cx="2624083" cy="861667"/>
            </a:xfrm>
            <a:prstGeom prst="rect">
              <a:avLst/>
            </a:prstGeom>
            <a:solidFill>
              <a:srgbClr val="4DB1A9"/>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4300CB-8D8F-4AF5-2FD7-6AC0025BF509}"/>
                </a:ext>
              </a:extLst>
            </p:cNvPr>
            <p:cNvSpPr/>
            <p:nvPr/>
          </p:nvSpPr>
          <p:spPr>
            <a:xfrm>
              <a:off x="8005500" y="4472450"/>
              <a:ext cx="2340864" cy="822960"/>
            </a:xfrm>
            <a:prstGeom prst="rect">
              <a:avLst/>
            </a:prstGeom>
            <a:solidFill>
              <a:srgbClr val="4DB1A9"/>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83E5A5-3830-FCDC-F2B7-96CDCD1F803A}"/>
                </a:ext>
              </a:extLst>
            </p:cNvPr>
            <p:cNvSpPr/>
            <p:nvPr/>
          </p:nvSpPr>
          <p:spPr>
            <a:xfrm>
              <a:off x="4694073" y="4460494"/>
              <a:ext cx="2340864" cy="822960"/>
            </a:xfrm>
            <a:prstGeom prst="rect">
              <a:avLst/>
            </a:prstGeom>
            <a:solidFill>
              <a:srgbClr val="4DB1A9"/>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5121B5-5F44-F477-2CA1-E532B0B3B175}"/>
                </a:ext>
              </a:extLst>
            </p:cNvPr>
            <p:cNvSpPr/>
            <p:nvPr/>
          </p:nvSpPr>
          <p:spPr>
            <a:xfrm>
              <a:off x="1405159" y="4472450"/>
              <a:ext cx="2336312" cy="822960"/>
            </a:xfrm>
            <a:prstGeom prst="rect">
              <a:avLst/>
            </a:prstGeom>
            <a:solidFill>
              <a:srgbClr val="4DB1A9"/>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03B6DD4-2499-AEDB-7C08-0FC62A793C1B}"/>
                </a:ext>
              </a:extLst>
            </p:cNvPr>
            <p:cNvGrpSpPr/>
            <p:nvPr/>
          </p:nvGrpSpPr>
          <p:grpSpPr>
            <a:xfrm>
              <a:off x="1384375" y="5610187"/>
              <a:ext cx="2103120" cy="2103120"/>
              <a:chOff x="47950" y="3794084"/>
              <a:chExt cx="2286000" cy="2268751"/>
            </a:xfrm>
          </p:grpSpPr>
          <p:pic>
            <p:nvPicPr>
              <p:cNvPr id="47" name="Picture 46">
                <a:extLst>
                  <a:ext uri="{FF2B5EF4-FFF2-40B4-BE49-F238E27FC236}">
                    <a16:creationId xmlns:a16="http://schemas.microsoft.com/office/drawing/2014/main" id="{1E72DFC9-CFD2-C3FA-0DFB-0F295F836912}"/>
                  </a:ext>
                </a:extLst>
              </p:cNvPr>
              <p:cNvPicPr>
                <a:picLocks noChangeAspect="1"/>
              </p:cNvPicPr>
              <p:nvPr/>
            </p:nvPicPr>
            <p:blipFill>
              <a:blip r:embed="rId3"/>
              <a:stretch>
                <a:fillRect/>
              </a:stretch>
            </p:blipFill>
            <p:spPr>
              <a:xfrm>
                <a:off x="105290" y="3877718"/>
                <a:ext cx="2171320" cy="2185117"/>
              </a:xfrm>
              <a:prstGeom prst="rect">
                <a:avLst/>
              </a:prstGeom>
            </p:spPr>
          </p:pic>
          <p:sp>
            <p:nvSpPr>
              <p:cNvPr id="48" name="Oval 47">
                <a:extLst>
                  <a:ext uri="{FF2B5EF4-FFF2-40B4-BE49-F238E27FC236}">
                    <a16:creationId xmlns:a16="http://schemas.microsoft.com/office/drawing/2014/main" id="{2D128583-384A-088B-9B19-34CD62398B99}"/>
                  </a:ext>
                </a:extLst>
              </p:cNvPr>
              <p:cNvSpPr/>
              <p:nvPr/>
            </p:nvSpPr>
            <p:spPr>
              <a:xfrm>
                <a:off x="47950" y="3794084"/>
                <a:ext cx="2286000" cy="2268751"/>
              </a:xfrm>
              <a:prstGeom prst="ellipse">
                <a:avLst/>
              </a:prstGeom>
              <a:noFill/>
              <a:ln w="165100">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Freeform 12">
              <a:extLst>
                <a:ext uri="{FF2B5EF4-FFF2-40B4-BE49-F238E27FC236}">
                  <a16:creationId xmlns:a16="http://schemas.microsoft.com/office/drawing/2014/main" id="{3898DEE3-ABD0-4629-227B-134347524C6C}"/>
                </a:ext>
              </a:extLst>
            </p:cNvPr>
            <p:cNvSpPr/>
            <p:nvPr/>
          </p:nvSpPr>
          <p:spPr>
            <a:xfrm>
              <a:off x="14747752" y="5662613"/>
              <a:ext cx="2103120" cy="210312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00" r="-25000"/>
              </a:stretch>
            </a:blipFill>
            <a:ln w="215900" cap="sq">
              <a:solidFill>
                <a:srgbClr val="BBE2E4"/>
              </a:solidFill>
              <a:prstDash val="solid"/>
              <a:miter/>
            </a:ln>
          </p:spPr>
          <p:txBody>
            <a:bodyPr/>
            <a:lstStyle/>
            <a:p>
              <a:endParaRPr lang="en-US"/>
            </a:p>
          </p:txBody>
        </p:sp>
        <p:grpSp>
          <p:nvGrpSpPr>
            <p:cNvPr id="61" name="Group 60">
              <a:extLst>
                <a:ext uri="{FF2B5EF4-FFF2-40B4-BE49-F238E27FC236}">
                  <a16:creationId xmlns:a16="http://schemas.microsoft.com/office/drawing/2014/main" id="{90B90E8E-4369-45B0-66F0-54378369C29E}"/>
                </a:ext>
              </a:extLst>
            </p:cNvPr>
            <p:cNvGrpSpPr/>
            <p:nvPr/>
          </p:nvGrpSpPr>
          <p:grpSpPr>
            <a:xfrm>
              <a:off x="4776314" y="5455780"/>
              <a:ext cx="2354631" cy="2239365"/>
              <a:chOff x="2825325" y="3799253"/>
              <a:chExt cx="2609631" cy="2258412"/>
            </a:xfrm>
          </p:grpSpPr>
          <p:pic>
            <p:nvPicPr>
              <p:cNvPr id="42" name="Picture 41">
                <a:extLst>
                  <a:ext uri="{FF2B5EF4-FFF2-40B4-BE49-F238E27FC236}">
                    <a16:creationId xmlns:a16="http://schemas.microsoft.com/office/drawing/2014/main" id="{4CB7F6F6-8704-C856-3D54-63A56D04649A}"/>
                  </a:ext>
                </a:extLst>
              </p:cNvPr>
              <p:cNvPicPr>
                <a:picLocks noChangeAspect="1"/>
              </p:cNvPicPr>
              <p:nvPr/>
            </p:nvPicPr>
            <p:blipFill>
              <a:blip r:embed="rId5"/>
              <a:stretch>
                <a:fillRect/>
              </a:stretch>
            </p:blipFill>
            <p:spPr>
              <a:xfrm>
                <a:off x="2916637" y="3861275"/>
                <a:ext cx="2518319" cy="2191121"/>
              </a:xfrm>
              <a:prstGeom prst="rect">
                <a:avLst/>
              </a:prstGeom>
            </p:spPr>
          </p:pic>
          <p:sp>
            <p:nvSpPr>
              <p:cNvPr id="8" name="Oval 7">
                <a:extLst>
                  <a:ext uri="{FF2B5EF4-FFF2-40B4-BE49-F238E27FC236}">
                    <a16:creationId xmlns:a16="http://schemas.microsoft.com/office/drawing/2014/main" id="{760A5AAE-BDCB-D3F6-371C-D598CF851B4C}"/>
                  </a:ext>
                </a:extLst>
              </p:cNvPr>
              <p:cNvSpPr/>
              <p:nvPr/>
            </p:nvSpPr>
            <p:spPr>
              <a:xfrm>
                <a:off x="2825325" y="3799253"/>
                <a:ext cx="2304976" cy="2258412"/>
              </a:xfrm>
              <a:prstGeom prst="ellipse">
                <a:avLst/>
              </a:prstGeom>
              <a:noFill/>
              <a:ln w="165100">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13">
              <a:extLst>
                <a:ext uri="{FF2B5EF4-FFF2-40B4-BE49-F238E27FC236}">
                  <a16:creationId xmlns:a16="http://schemas.microsoft.com/office/drawing/2014/main" id="{E1DDCC1C-EDF0-A696-9C57-00A7A6C3B071}"/>
                </a:ext>
              </a:extLst>
            </p:cNvPr>
            <p:cNvGrpSpPr/>
            <p:nvPr/>
          </p:nvGrpSpPr>
          <p:grpSpPr>
            <a:xfrm>
              <a:off x="8144878" y="5586803"/>
              <a:ext cx="2103121" cy="2103118"/>
              <a:chOff x="-48701" y="0"/>
              <a:chExt cx="572040" cy="521704"/>
            </a:xfrm>
          </p:grpSpPr>
          <p:sp>
            <p:nvSpPr>
              <p:cNvPr id="53" name="Freeform 14">
                <a:extLst>
                  <a:ext uri="{FF2B5EF4-FFF2-40B4-BE49-F238E27FC236}">
                    <a16:creationId xmlns:a16="http://schemas.microsoft.com/office/drawing/2014/main" id="{F378E028-D77B-DCCA-29B9-2F66B1631B16}"/>
                  </a:ext>
                </a:extLst>
              </p:cNvPr>
              <p:cNvSpPr/>
              <p:nvPr/>
            </p:nvSpPr>
            <p:spPr>
              <a:xfrm>
                <a:off x="-48701" y="0"/>
                <a:ext cx="572040" cy="52170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5000" r="-25000"/>
                </a:stretch>
              </a:blipFill>
              <a:ln w="171450" cap="sq">
                <a:solidFill>
                  <a:srgbClr val="BBE2E4"/>
                </a:solidFill>
                <a:prstDash val="solid"/>
                <a:miter/>
              </a:ln>
            </p:spPr>
            <p:txBody>
              <a:bodyPr/>
              <a:lstStyle/>
              <a:p>
                <a:endParaRPr lang="en-US"/>
              </a:p>
            </p:txBody>
          </p:sp>
        </p:grpSp>
        <p:grpSp>
          <p:nvGrpSpPr>
            <p:cNvPr id="55" name="Group 15">
              <a:extLst>
                <a:ext uri="{FF2B5EF4-FFF2-40B4-BE49-F238E27FC236}">
                  <a16:creationId xmlns:a16="http://schemas.microsoft.com/office/drawing/2014/main" id="{FA11925F-5EE9-9873-D86A-DAAC48B880EE}"/>
                </a:ext>
              </a:extLst>
            </p:cNvPr>
            <p:cNvGrpSpPr/>
            <p:nvPr/>
          </p:nvGrpSpPr>
          <p:grpSpPr>
            <a:xfrm>
              <a:off x="11459853" y="5610187"/>
              <a:ext cx="2103123" cy="2103117"/>
              <a:chOff x="-167813" y="65993"/>
              <a:chExt cx="325829" cy="325828"/>
            </a:xfrm>
          </p:grpSpPr>
          <p:sp>
            <p:nvSpPr>
              <p:cNvPr id="56" name="Freeform 16">
                <a:extLst>
                  <a:ext uri="{FF2B5EF4-FFF2-40B4-BE49-F238E27FC236}">
                    <a16:creationId xmlns:a16="http://schemas.microsoft.com/office/drawing/2014/main" id="{7E0D45DA-2810-F762-83AA-A6954129A9A1}"/>
                  </a:ext>
                </a:extLst>
              </p:cNvPr>
              <p:cNvSpPr/>
              <p:nvPr/>
            </p:nvSpPr>
            <p:spPr>
              <a:xfrm>
                <a:off x="-167813" y="65993"/>
                <a:ext cx="325829" cy="32582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16592" r="-16592"/>
                </a:stretch>
              </a:blipFill>
              <a:ln w="171450" cap="sq">
                <a:solidFill>
                  <a:srgbClr val="BBE2E4"/>
                </a:solidFill>
                <a:prstDash val="solid"/>
                <a:miter/>
              </a:ln>
            </p:spPr>
            <p:txBody>
              <a:bodyPr/>
              <a:lstStyle/>
              <a:p>
                <a:endParaRPr lang="en-US"/>
              </a:p>
            </p:txBody>
          </p:sp>
        </p:grpSp>
        <p:sp>
          <p:nvSpPr>
            <p:cNvPr id="62" name="TextBox 61">
              <a:extLst>
                <a:ext uri="{FF2B5EF4-FFF2-40B4-BE49-F238E27FC236}">
                  <a16:creationId xmlns:a16="http://schemas.microsoft.com/office/drawing/2014/main" id="{F8E696CA-67A2-EE60-D8E8-4A16DA512870}"/>
                </a:ext>
              </a:extLst>
            </p:cNvPr>
            <p:cNvSpPr txBox="1"/>
            <p:nvPr/>
          </p:nvSpPr>
          <p:spPr>
            <a:xfrm>
              <a:off x="1544486" y="4660494"/>
              <a:ext cx="2035146" cy="461665"/>
            </a:xfrm>
            <a:prstGeom prst="rect">
              <a:avLst/>
            </a:prstGeom>
            <a:noFill/>
          </p:spPr>
          <p:txBody>
            <a:bodyPr wrap="square" rtlCol="0">
              <a:spAutoFit/>
            </a:bodyPr>
            <a:lstStyle/>
            <a:p>
              <a:r>
                <a:rPr lang="fr-FR" sz="2400" b="1" dirty="0">
                  <a:solidFill>
                    <a:schemeClr val="bg1"/>
                  </a:solidFill>
                  <a:latin typeface="Congenial" panose="02000503040000020004" pitchFamily="2" charset="0"/>
                </a:rPr>
                <a:t>Surveillance</a:t>
              </a:r>
              <a:endParaRPr lang="en-US" sz="2400" b="1" dirty="0">
                <a:solidFill>
                  <a:schemeClr val="bg1"/>
                </a:solidFill>
                <a:latin typeface="Congenial" panose="02000503040000020004" pitchFamily="2" charset="0"/>
              </a:endParaRPr>
            </a:p>
          </p:txBody>
        </p:sp>
        <p:sp>
          <p:nvSpPr>
            <p:cNvPr id="63" name="TextBox 62">
              <a:extLst>
                <a:ext uri="{FF2B5EF4-FFF2-40B4-BE49-F238E27FC236}">
                  <a16:creationId xmlns:a16="http://schemas.microsoft.com/office/drawing/2014/main" id="{AD2A3ED7-3010-6B72-8EA7-EA0B7F8FC57C}"/>
                </a:ext>
              </a:extLst>
            </p:cNvPr>
            <p:cNvSpPr txBox="1"/>
            <p:nvPr/>
          </p:nvSpPr>
          <p:spPr>
            <a:xfrm>
              <a:off x="4790626" y="4455270"/>
              <a:ext cx="2165718" cy="830997"/>
            </a:xfrm>
            <a:prstGeom prst="rect">
              <a:avLst/>
            </a:prstGeom>
            <a:noFill/>
          </p:spPr>
          <p:txBody>
            <a:bodyPr wrap="square" rtlCol="0">
              <a:spAutoFit/>
            </a:bodyPr>
            <a:lstStyle/>
            <a:p>
              <a:pPr algn="ctr"/>
              <a:r>
                <a:rPr lang="en-US" sz="2400" b="1" dirty="0" err="1">
                  <a:solidFill>
                    <a:schemeClr val="bg1"/>
                  </a:solidFill>
                  <a:latin typeface="Congenial" panose="02000503040000020004" pitchFamily="2" charset="0"/>
                </a:rPr>
                <a:t>Prise</a:t>
              </a:r>
              <a:r>
                <a:rPr lang="en-US" sz="2400" b="1" dirty="0">
                  <a:solidFill>
                    <a:schemeClr val="bg1"/>
                  </a:solidFill>
                  <a:latin typeface="Congenial" panose="02000503040000020004" pitchFamily="2" charset="0"/>
                </a:rPr>
                <a:t> </a:t>
              </a:r>
              <a:r>
                <a:rPr lang="en-US" sz="2400" b="1" dirty="0" err="1">
                  <a:solidFill>
                    <a:schemeClr val="bg1"/>
                  </a:solidFill>
                  <a:latin typeface="Congenial" panose="02000503040000020004" pitchFamily="2" charset="0"/>
                </a:rPr>
                <a:t>en</a:t>
              </a:r>
              <a:r>
                <a:rPr lang="en-US" sz="2400" b="1" dirty="0">
                  <a:solidFill>
                    <a:schemeClr val="bg1"/>
                  </a:solidFill>
                  <a:latin typeface="Congenial" panose="02000503040000020004" pitchFamily="2" charset="0"/>
                </a:rPr>
                <a:t> </a:t>
              </a:r>
            </a:p>
            <a:p>
              <a:pPr algn="ctr"/>
              <a:r>
                <a:rPr lang="en-US" sz="2400" b="1" dirty="0">
                  <a:solidFill>
                    <a:schemeClr val="bg1"/>
                  </a:solidFill>
                  <a:latin typeface="Congenial" panose="02000503040000020004" pitchFamily="2" charset="0"/>
                </a:rPr>
                <a:t>charge</a:t>
              </a:r>
            </a:p>
          </p:txBody>
        </p:sp>
        <p:sp>
          <p:nvSpPr>
            <p:cNvPr id="64" name="TextBox 63">
              <a:extLst>
                <a:ext uri="{FF2B5EF4-FFF2-40B4-BE49-F238E27FC236}">
                  <a16:creationId xmlns:a16="http://schemas.microsoft.com/office/drawing/2014/main" id="{B1BC75E0-FE19-4829-DC1A-C39AC08540AA}"/>
                </a:ext>
              </a:extLst>
            </p:cNvPr>
            <p:cNvSpPr txBox="1"/>
            <p:nvPr/>
          </p:nvSpPr>
          <p:spPr>
            <a:xfrm>
              <a:off x="8023544" y="4660493"/>
              <a:ext cx="2328861" cy="461665"/>
            </a:xfrm>
            <a:prstGeom prst="rect">
              <a:avLst/>
            </a:prstGeom>
            <a:noFill/>
          </p:spPr>
          <p:txBody>
            <a:bodyPr wrap="square" rtlCol="0">
              <a:spAutoFit/>
            </a:bodyPr>
            <a:lstStyle/>
            <a:p>
              <a:pPr algn="ctr"/>
              <a:r>
                <a:rPr lang="fr-FR" sz="2400" b="1" dirty="0">
                  <a:solidFill>
                    <a:schemeClr val="bg1"/>
                  </a:solidFill>
                  <a:latin typeface="Congenial" panose="02000503040000020004" pitchFamily="2" charset="0"/>
                </a:rPr>
                <a:t>Vaccination</a:t>
              </a:r>
              <a:endParaRPr lang="en-US" sz="2400" b="1" dirty="0">
                <a:solidFill>
                  <a:schemeClr val="bg1"/>
                </a:solidFill>
                <a:latin typeface="Congenial" panose="02000503040000020004" pitchFamily="2" charset="0"/>
              </a:endParaRPr>
            </a:p>
          </p:txBody>
        </p:sp>
        <p:sp>
          <p:nvSpPr>
            <p:cNvPr id="65" name="TextBox 64">
              <a:extLst>
                <a:ext uri="{FF2B5EF4-FFF2-40B4-BE49-F238E27FC236}">
                  <a16:creationId xmlns:a16="http://schemas.microsoft.com/office/drawing/2014/main" id="{125D580E-9BC3-37FB-F104-BFD8FA118B6E}"/>
                </a:ext>
              </a:extLst>
            </p:cNvPr>
            <p:cNvSpPr txBox="1"/>
            <p:nvPr/>
          </p:nvSpPr>
          <p:spPr>
            <a:xfrm>
              <a:off x="11050738" y="4455270"/>
              <a:ext cx="2963721" cy="830997"/>
            </a:xfrm>
            <a:prstGeom prst="rect">
              <a:avLst/>
            </a:prstGeom>
            <a:noFill/>
          </p:spPr>
          <p:txBody>
            <a:bodyPr wrap="square" rtlCol="0">
              <a:spAutoFit/>
            </a:bodyPr>
            <a:lstStyle/>
            <a:p>
              <a:pPr algn="ctr"/>
              <a:r>
                <a:rPr lang="fr-FR" sz="2400" b="1" dirty="0">
                  <a:solidFill>
                    <a:schemeClr val="bg1"/>
                  </a:solidFill>
                  <a:latin typeface="Congenial" panose="02000503040000020004" pitchFamily="2" charset="0"/>
                </a:rPr>
                <a:t>Engagement communautaire</a:t>
              </a:r>
              <a:endParaRPr lang="en-US" sz="2400" b="1" dirty="0">
                <a:solidFill>
                  <a:schemeClr val="bg1"/>
                </a:solidFill>
                <a:latin typeface="Congenial" panose="02000503040000020004" pitchFamily="2" charset="0"/>
              </a:endParaRPr>
            </a:p>
          </p:txBody>
        </p:sp>
        <p:sp>
          <p:nvSpPr>
            <p:cNvPr id="66" name="TextBox 65">
              <a:extLst>
                <a:ext uri="{FF2B5EF4-FFF2-40B4-BE49-F238E27FC236}">
                  <a16:creationId xmlns:a16="http://schemas.microsoft.com/office/drawing/2014/main" id="{FB693740-5534-A037-7A42-D5B310583739}"/>
                </a:ext>
              </a:extLst>
            </p:cNvPr>
            <p:cNvSpPr txBox="1"/>
            <p:nvPr/>
          </p:nvSpPr>
          <p:spPr>
            <a:xfrm>
              <a:off x="14609785" y="4639935"/>
              <a:ext cx="2422714" cy="461665"/>
            </a:xfrm>
            <a:prstGeom prst="rect">
              <a:avLst/>
            </a:prstGeom>
            <a:noFill/>
          </p:spPr>
          <p:txBody>
            <a:bodyPr wrap="square" rtlCol="0">
              <a:spAutoFit/>
            </a:bodyPr>
            <a:lstStyle/>
            <a:p>
              <a:pPr algn="ctr"/>
              <a:r>
                <a:rPr lang="fr-FR" sz="2400" b="1" dirty="0" err="1">
                  <a:solidFill>
                    <a:schemeClr val="bg1"/>
                  </a:solidFill>
                  <a:latin typeface="Congenial" panose="02000503040000020004" pitchFamily="2" charset="0"/>
                </a:rPr>
                <a:t>EHA</a:t>
              </a:r>
              <a:endParaRPr lang="en-US" sz="2400" b="1" dirty="0">
                <a:solidFill>
                  <a:schemeClr val="bg1"/>
                </a:solidFill>
                <a:latin typeface="Congenial" panose="02000503040000020004" pitchFamily="2" charset="0"/>
              </a:endParaRPr>
            </a:p>
          </p:txBody>
        </p:sp>
      </p:grpSp>
      <p:sp>
        <p:nvSpPr>
          <p:cNvPr id="3" name="Slide Number Placeholder 2">
            <a:extLst>
              <a:ext uri="{FF2B5EF4-FFF2-40B4-BE49-F238E27FC236}">
                <a16:creationId xmlns:a16="http://schemas.microsoft.com/office/drawing/2014/main" id="{557E1F12-A562-D8BE-2CF0-1D54DA8584B1}"/>
              </a:ext>
            </a:extLst>
          </p:cNvPr>
          <p:cNvSpPr>
            <a:spLocks noGrp="1"/>
          </p:cNvSpPr>
          <p:nvPr>
            <p:ph type="sldNum" sz="quarter" idx="7"/>
          </p:nvPr>
        </p:nvSpPr>
        <p:spPr/>
        <p:txBody>
          <a:bodyPr/>
          <a:lstStyle/>
          <a:p>
            <a:fld id="{B6F15528-21DE-4FAA-801E-634DDDAF4B2B}" type="slidenum">
              <a:rPr lang="en-US" smtClean="0"/>
              <a:t>8</a:t>
            </a:fld>
            <a:endParaRPr lang="en-US"/>
          </a:p>
        </p:txBody>
      </p:sp>
    </p:spTree>
    <p:extLst>
      <p:ext uri="{BB962C8B-B14F-4D97-AF65-F5344CB8AC3E}">
        <p14:creationId xmlns:p14="http://schemas.microsoft.com/office/powerpoint/2010/main" val="500077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3EBFF6EF-7839-D5AA-B825-155EFA1C6F78}"/>
              </a:ext>
            </a:extLst>
          </p:cNvPr>
          <p:cNvSpPr/>
          <p:nvPr/>
        </p:nvSpPr>
        <p:spPr>
          <a:xfrm>
            <a:off x="2754616" y="2200801"/>
            <a:ext cx="12817642" cy="136152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a:ln>
            <a:noFill/>
          </a:ln>
          <a:effectLst/>
        </p:spPr>
        <p:txBody>
          <a:bodyPr/>
          <a:lstStyle/>
          <a:p>
            <a:endParaRPr lang="en-US" sz="2600">
              <a:solidFill>
                <a:srgbClr val="37290F"/>
              </a:solidFill>
              <a:latin typeface="Atkinson Hyperlegible" panose="020B0604020202020204" charset="0"/>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753979" y="-1432486"/>
            <a:ext cx="11557446"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C6E0F5E8-D8E7-A6CF-538C-309D314CDD5A}"/>
              </a:ext>
            </a:extLst>
          </p:cNvPr>
          <p:cNvSpPr txBox="1"/>
          <p:nvPr/>
        </p:nvSpPr>
        <p:spPr>
          <a:xfrm>
            <a:off x="2763867" y="2404507"/>
            <a:ext cx="1276026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Pour </a:t>
            </a:r>
            <a:r>
              <a:rPr lang="fr-FR"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être efficaces, les stratégies </a:t>
            </a: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multisectorielles contre le choléra sont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ciblées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sur des zones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géographiques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prioritaires</a:t>
            </a:r>
            <a:endPar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5" name="TextBox 14">
            <a:extLst>
              <a:ext uri="{FF2B5EF4-FFF2-40B4-BE49-F238E27FC236}">
                <a16:creationId xmlns:a16="http://schemas.microsoft.com/office/drawing/2014/main" id="{EEBB639F-E407-8515-90D3-A4269A0C8823}"/>
              </a:ext>
            </a:extLst>
          </p:cNvPr>
          <p:cNvSpPr txBox="1"/>
          <p:nvPr/>
        </p:nvSpPr>
        <p:spPr>
          <a:xfrm>
            <a:off x="4537846" y="4348939"/>
            <a:ext cx="11152792" cy="892552"/>
          </a:xfrm>
          <a:prstGeom prst="rect">
            <a:avLst/>
          </a:prstGeom>
          <a:noFill/>
        </p:spPr>
        <p:txBody>
          <a:bodyPr wrap="square">
            <a:spAutoFit/>
          </a:bodyPr>
          <a:lstStyle/>
          <a:p>
            <a:pPr marL="342900" indent="-342900">
              <a:buBlip>
                <a:blip r:embed="rId3"/>
              </a:buBlip>
            </a:pPr>
            <a:r>
              <a:rPr lang="en-GB" sz="2600" b="1" dirty="0">
                <a:solidFill>
                  <a:srgbClr val="009999"/>
                </a:solidFill>
                <a:latin typeface="Atkinson Hyperlegible Bold" panose="020B0604020202020204" charset="0"/>
              </a:rPr>
              <a:t> Concentre les efforts et les ressources </a:t>
            </a:r>
            <a:r>
              <a:rPr lang="en-GB" sz="2600" dirty="0">
                <a:latin typeface="Atkinson Hyperlegible" panose="020B0604020202020204" charset="0"/>
              </a:rPr>
              <a:t>là </a:t>
            </a:r>
            <a:r>
              <a:rPr lang="en-GB" sz="2600" dirty="0" err="1">
                <a:latin typeface="Atkinson Hyperlegible" panose="020B0604020202020204" charset="0"/>
              </a:rPr>
              <a:t>où</a:t>
            </a:r>
            <a:r>
              <a:rPr lang="en-GB" sz="2600" dirty="0">
                <a:latin typeface="Atkinson Hyperlegible" panose="020B0604020202020204" charset="0"/>
              </a:rPr>
              <a:t> il </a:t>
            </a:r>
            <a:r>
              <a:rPr lang="en-GB" sz="2600" dirty="0" err="1">
                <a:latin typeface="Atkinson Hyperlegible" panose="020B0604020202020204" charset="0"/>
              </a:rPr>
              <a:t>est</a:t>
            </a:r>
            <a:r>
              <a:rPr lang="en-GB" sz="2600" dirty="0">
                <a:latin typeface="Atkinson Hyperlegible" panose="020B0604020202020204" charset="0"/>
              </a:rPr>
              <a:t> </a:t>
            </a:r>
            <a:r>
              <a:rPr lang="en-GB" sz="2600" dirty="0" err="1">
                <a:latin typeface="Atkinson Hyperlegible" panose="020B0604020202020204" charset="0"/>
              </a:rPr>
              <a:t>attendu</a:t>
            </a:r>
            <a:r>
              <a:rPr lang="en-GB" sz="2600" dirty="0">
                <a:latin typeface="Atkinson Hyperlegible" panose="020B0604020202020204" charset="0"/>
              </a:rPr>
              <a:t> </a:t>
            </a:r>
            <a:r>
              <a:rPr lang="en-GB" sz="2600" dirty="0" err="1">
                <a:latin typeface="Atkinson Hyperlegible" panose="020B0604020202020204" charset="0"/>
              </a:rPr>
              <a:t>qu’ils</a:t>
            </a:r>
            <a:r>
              <a:rPr lang="en-GB" sz="2600" dirty="0">
                <a:latin typeface="Atkinson Hyperlegible" panose="020B0604020202020204" charset="0"/>
              </a:rPr>
              <a:t> </a:t>
            </a:r>
            <a:r>
              <a:rPr lang="en-GB" sz="2600" dirty="0" err="1">
                <a:latin typeface="Atkinson Hyperlegible" panose="020B0604020202020204" charset="0"/>
              </a:rPr>
              <a:t>aient</a:t>
            </a:r>
            <a:r>
              <a:rPr lang="en-GB" sz="2600" dirty="0">
                <a:latin typeface="Atkinson Hyperlegible" panose="020B0604020202020204" charset="0"/>
              </a:rPr>
              <a:t> </a:t>
            </a:r>
            <a:r>
              <a:rPr lang="en-GB" sz="2600" b="1" dirty="0">
                <a:solidFill>
                  <a:srgbClr val="009999"/>
                </a:solidFill>
                <a:latin typeface="Atkinson Hyperlegible Bold" panose="020B0604020202020204" charset="0"/>
              </a:rPr>
              <a:t>le plus fort impact de santé publique</a:t>
            </a:r>
            <a:endParaRPr lang="en-US" sz="2600" b="1" dirty="0">
              <a:solidFill>
                <a:srgbClr val="009999"/>
              </a:solidFill>
              <a:latin typeface="Atkinson Hyperlegible Bold" panose="020B0604020202020204" charset="0"/>
            </a:endParaRPr>
          </a:p>
        </p:txBody>
      </p:sp>
      <p:grpSp>
        <p:nvGrpSpPr>
          <p:cNvPr id="11" name="Group 10">
            <a:extLst>
              <a:ext uri="{FF2B5EF4-FFF2-40B4-BE49-F238E27FC236}">
                <a16:creationId xmlns:a16="http://schemas.microsoft.com/office/drawing/2014/main" id="{586C150B-C2DA-EA32-A3CE-82C0BCD1BE44}"/>
              </a:ext>
            </a:extLst>
          </p:cNvPr>
          <p:cNvGrpSpPr/>
          <p:nvPr/>
        </p:nvGrpSpPr>
        <p:grpSpPr>
          <a:xfrm>
            <a:off x="551724" y="4841955"/>
            <a:ext cx="14818376" cy="3423412"/>
            <a:chOff x="551724" y="4841955"/>
            <a:chExt cx="14818376" cy="3423412"/>
          </a:xfrm>
        </p:grpSpPr>
        <p:pic>
          <p:nvPicPr>
            <p:cNvPr id="10" name="Picture 9" descr="A map of the world&#10;&#10;Description automatically generated">
              <a:extLst>
                <a:ext uri="{FF2B5EF4-FFF2-40B4-BE49-F238E27FC236}">
                  <a16:creationId xmlns:a16="http://schemas.microsoft.com/office/drawing/2014/main" id="{DADA4C2F-8CDB-485C-F3A4-744F9A672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760" y="4841955"/>
              <a:ext cx="3292331" cy="3423412"/>
            </a:xfrm>
            <a:prstGeom prst="rect">
              <a:avLst/>
            </a:prstGeom>
          </p:spPr>
        </p:pic>
        <p:sp>
          <p:nvSpPr>
            <p:cNvPr id="8" name="Oval 7">
              <a:extLst>
                <a:ext uri="{FF2B5EF4-FFF2-40B4-BE49-F238E27FC236}">
                  <a16:creationId xmlns:a16="http://schemas.microsoft.com/office/drawing/2014/main" id="{AD957388-E851-5580-C9EA-421015EC2454}"/>
                </a:ext>
              </a:extLst>
            </p:cNvPr>
            <p:cNvSpPr/>
            <p:nvPr/>
          </p:nvSpPr>
          <p:spPr>
            <a:xfrm>
              <a:off x="551724" y="4841955"/>
              <a:ext cx="3346200" cy="3423412"/>
            </a:xfrm>
            <a:prstGeom prst="ellipse">
              <a:avLst/>
            </a:prstGeom>
            <a:noFill/>
            <a:ln w="76200">
              <a:solidFill>
                <a:srgbClr val="00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4">
              <a:extLst>
                <a:ext uri="{FF2B5EF4-FFF2-40B4-BE49-F238E27FC236}">
                  <a16:creationId xmlns:a16="http://schemas.microsoft.com/office/drawing/2014/main" id="{67B3F90B-EEDC-7C94-41E9-A0501ED7B827}"/>
                </a:ext>
              </a:extLst>
            </p:cNvPr>
            <p:cNvSpPr/>
            <p:nvPr/>
          </p:nvSpPr>
          <p:spPr>
            <a:xfrm>
              <a:off x="5174809" y="5878996"/>
              <a:ext cx="10195291" cy="186839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4DB1A9"/>
            </a:solidFill>
            <a:ln w="76200">
              <a:noFill/>
            </a:ln>
            <a:effectLst>
              <a:outerShdw blurRad="50800" dist="38100" dir="16200000" rotWithShape="0">
                <a:prstClr val="black">
                  <a:alpha val="40000"/>
                </a:prstClr>
              </a:outerShdw>
            </a:effectLst>
          </p:spPr>
          <p:txBody>
            <a:bodyPr/>
            <a:lstStyle/>
            <a:p>
              <a:endParaRPr lang="en-US" sz="2600">
                <a:latin typeface="Atkinson Hyperlegible" panose="020B0604020202020204" charset="0"/>
              </a:endParaRPr>
            </a:p>
          </p:txBody>
        </p:sp>
        <p:sp>
          <p:nvSpPr>
            <p:cNvPr id="19" name="TextBox 18">
              <a:extLst>
                <a:ext uri="{FF2B5EF4-FFF2-40B4-BE49-F238E27FC236}">
                  <a16:creationId xmlns:a16="http://schemas.microsoft.com/office/drawing/2014/main" id="{406D8661-26B0-2415-127D-0B9BAF37B490}"/>
                </a:ext>
              </a:extLst>
            </p:cNvPr>
            <p:cNvSpPr txBox="1"/>
            <p:nvPr/>
          </p:nvSpPr>
          <p:spPr>
            <a:xfrm>
              <a:off x="5197641" y="6326823"/>
              <a:ext cx="10172459" cy="1077218"/>
            </a:xfrm>
            <a:prstGeom prst="rect">
              <a:avLst/>
            </a:prstGeom>
            <a:noFill/>
          </p:spPr>
          <p:txBody>
            <a:bodyPr wrap="square" rtlCol="0">
              <a:spAutoFit/>
            </a:bodyPr>
            <a:lstStyle/>
            <a:p>
              <a:pPr algn="ctr">
                <a:defRPr/>
              </a:pPr>
              <a:r>
                <a:rPr lang="en-US" sz="3200" b="1" dirty="0">
                  <a:solidFill>
                    <a:schemeClr val="bg1"/>
                  </a:solidFill>
                  <a:latin typeface="Cavolini" panose="03000502040302020204" pitchFamily="66" charset="0"/>
                  <a:cs typeface="Cavolini" panose="03000502040302020204" pitchFamily="66" charset="0"/>
                </a:rPr>
                <a:t>Zones prioritaires pour les interventions multisectorielles (PAMIs) </a:t>
              </a:r>
            </a:p>
          </p:txBody>
        </p:sp>
      </p:grpSp>
      <p:sp>
        <p:nvSpPr>
          <p:cNvPr id="20" name="TextBox 19">
            <a:extLst>
              <a:ext uri="{FF2B5EF4-FFF2-40B4-BE49-F238E27FC236}">
                <a16:creationId xmlns:a16="http://schemas.microsoft.com/office/drawing/2014/main" id="{C29BFA0B-5E77-1B0F-F1C3-F1648395EB92}"/>
              </a:ext>
            </a:extLst>
          </p:cNvPr>
          <p:cNvSpPr txBox="1"/>
          <p:nvPr/>
        </p:nvSpPr>
        <p:spPr>
          <a:xfrm>
            <a:off x="4715601" y="8384900"/>
            <a:ext cx="13020675" cy="492443"/>
          </a:xfrm>
          <a:prstGeom prst="rect">
            <a:avLst/>
          </a:prstGeom>
          <a:noFill/>
        </p:spPr>
        <p:txBody>
          <a:bodyPr wrap="square">
            <a:spAutoFit/>
          </a:bodyPr>
          <a:lstStyle/>
          <a:p>
            <a:pPr marL="342900" indent="-342900">
              <a:buBlip>
                <a:blip r:embed="rId3"/>
              </a:buBlip>
            </a:pPr>
            <a:r>
              <a:rPr lang="en-GB" sz="2600" dirty="0">
                <a:latin typeface="Atkinson Hyperlegible" panose="020B0604020202020204" charset="0"/>
              </a:rPr>
              <a:t> </a:t>
            </a:r>
            <a:r>
              <a:rPr lang="en-GB" sz="2600" dirty="0" err="1">
                <a:latin typeface="Atkinson Hyperlegible" panose="020B0604020202020204" charset="0"/>
              </a:rPr>
              <a:t>Anciennement</a:t>
            </a:r>
            <a:r>
              <a:rPr lang="en-GB" sz="2600" dirty="0">
                <a:latin typeface="Atkinson Hyperlegible" panose="020B0604020202020204" charset="0"/>
              </a:rPr>
              <a:t> </a:t>
            </a:r>
            <a:r>
              <a:rPr lang="en-GB" sz="2600" dirty="0" err="1">
                <a:latin typeface="Atkinson Hyperlegible" panose="020B0604020202020204" charset="0"/>
              </a:rPr>
              <a:t>nommés</a:t>
            </a:r>
            <a:r>
              <a:rPr lang="en-GB" sz="2600" dirty="0">
                <a:latin typeface="Atkinson Hyperlegible" panose="020B0604020202020204" charset="0"/>
              </a:rPr>
              <a:t> </a:t>
            </a:r>
            <a:r>
              <a:rPr lang="en-GB" sz="2600" i="1" dirty="0">
                <a:latin typeface="Atkinson Hyperlegible" panose="020B0604020202020204" charset="0"/>
              </a:rPr>
              <a:t>"hotspots</a:t>
            </a:r>
            <a:r>
              <a:rPr lang="en-GB" sz="2600" dirty="0">
                <a:latin typeface="Atkinson Hyperlegible" panose="020B0604020202020204" charset="0"/>
              </a:rPr>
              <a:t>"</a:t>
            </a:r>
            <a:r>
              <a:rPr lang="en-GB" sz="2600" i="1" dirty="0">
                <a:latin typeface="Atkinson Hyperlegible" panose="020B0604020202020204" charset="0"/>
              </a:rPr>
              <a:t> (points chauds) </a:t>
            </a:r>
            <a:endParaRPr lang="en-US" sz="2600" b="1" dirty="0">
              <a:solidFill>
                <a:srgbClr val="009999"/>
              </a:solidFill>
              <a:latin typeface="Atkinson Hyperlegible Bold" panose="020B0604020202020204" charset="0"/>
            </a:endParaRPr>
          </a:p>
        </p:txBody>
      </p:sp>
      <p:sp>
        <p:nvSpPr>
          <p:cNvPr id="9" name="TextBox 8">
            <a:extLst>
              <a:ext uri="{FF2B5EF4-FFF2-40B4-BE49-F238E27FC236}">
                <a16:creationId xmlns:a16="http://schemas.microsoft.com/office/drawing/2014/main" id="{13F13F40-01F9-3EF0-4565-4ECD3E12796F}"/>
              </a:ext>
            </a:extLst>
          </p:cNvPr>
          <p:cNvSpPr txBox="1"/>
          <p:nvPr/>
        </p:nvSpPr>
        <p:spPr>
          <a:xfrm>
            <a:off x="473242" y="370946"/>
            <a:ext cx="12111789" cy="769441"/>
          </a:xfrm>
          <a:prstGeom prst="rect">
            <a:avLst/>
          </a:prstGeom>
          <a:noFill/>
        </p:spPr>
        <p:txBody>
          <a:bodyPr wrap="square" rtlCol="0">
            <a:spAutoFit/>
          </a:bodyPr>
          <a:lstStyle/>
          <a:p>
            <a:r>
              <a:rPr lang="en-US" sz="4400" b="1" dirty="0">
                <a:solidFill>
                  <a:schemeClr val="bg1"/>
                </a:solidFill>
                <a:latin typeface="Cavolini" panose="03000502040302020204" pitchFamily="66" charset="0"/>
                <a:cs typeface="Cavolini" panose="03000502040302020204" pitchFamily="66" charset="0"/>
              </a:rPr>
              <a:t>Zones géographiques prioritaires</a:t>
            </a:r>
          </a:p>
        </p:txBody>
      </p:sp>
      <p:sp>
        <p:nvSpPr>
          <p:cNvPr id="4" name="Slide Number Placeholder 3">
            <a:extLst>
              <a:ext uri="{FF2B5EF4-FFF2-40B4-BE49-F238E27FC236}">
                <a16:creationId xmlns:a16="http://schemas.microsoft.com/office/drawing/2014/main" id="{D48477EC-F48E-9EE1-4984-C7896FE67BCF}"/>
              </a:ext>
            </a:extLst>
          </p:cNvPr>
          <p:cNvSpPr>
            <a:spLocks noGrp="1"/>
          </p:cNvSpPr>
          <p:nvPr>
            <p:ph type="sldNum" sz="quarter" idx="7"/>
          </p:nvPr>
        </p:nvSpPr>
        <p:spPr/>
        <p:txBody>
          <a:bodyPr/>
          <a:lstStyle/>
          <a:p>
            <a:fld id="{B6F15528-21DE-4FAA-801E-634DDDAF4B2B}" type="slidenum">
              <a:rPr lang="en-US" smtClean="0"/>
              <a:t>9</a:t>
            </a:fld>
            <a:endParaRPr lang="en-US"/>
          </a:p>
        </p:txBody>
      </p:sp>
    </p:spTree>
    <p:extLst>
      <p:ext uri="{BB962C8B-B14F-4D97-AF65-F5344CB8AC3E}">
        <p14:creationId xmlns:p14="http://schemas.microsoft.com/office/powerpoint/2010/main" val="23261492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Props1.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2.xml><?xml version="1.0" encoding="utf-8"?>
<ds:datastoreItem xmlns:ds="http://schemas.openxmlformats.org/officeDocument/2006/customXml" ds:itemID="{A2AA186F-9C95-4251-8CDC-F3A7D777CA60}"/>
</file>

<file path=customXml/itemProps3.xml><?xml version="1.0" encoding="utf-8"?>
<ds:datastoreItem xmlns:ds="http://schemas.openxmlformats.org/officeDocument/2006/customXml" ds:itemID="{A6B61CCC-4E67-4DDC-87FB-748B1FCF9724}">
  <ds:schemaRefs>
    <ds:schemaRef ds:uri="3e8c1917-30ce-4059-b20f-d25788032734"/>
    <ds:schemaRef ds:uri="a4ccce07-d9df-40be-ba22-67d5c80ef23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1012</TotalTime>
  <Words>2848</Words>
  <Application>Microsoft Office PowerPoint</Application>
  <PresentationFormat>Custom</PresentationFormat>
  <Paragraphs>240</Paragraphs>
  <Slides>23</Slides>
  <Notes>23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23</vt:i4>
      </vt:variant>
    </vt:vector>
  </HeadingPairs>
  <TitlesOfParts>
    <vt:vector size="37" baseType="lpstr">
      <vt:lpstr>Atkinson Hyperlegible Bold</vt:lpstr>
      <vt:lpstr>Congenial</vt:lpstr>
      <vt:lpstr>Aptos</vt:lpstr>
      <vt:lpstr>Arial</vt:lpstr>
      <vt:lpstr>Courier New</vt:lpstr>
      <vt:lpstr>Times New Roman</vt:lpstr>
      <vt:lpstr>Aptos Display</vt:lpstr>
      <vt:lpstr>ADLaM Display</vt:lpstr>
      <vt:lpstr>Atkinson Hyperlegible</vt:lpstr>
      <vt:lpstr>Calibri</vt:lpstr>
      <vt:lpstr>Cavolini</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keywords>, docId:F3D0FE8E5B5DF996E29FFC8A8F78FF6E</cp:keywords>
  <cp:lastModifiedBy>DOMINGUEZ, Morgane</cp:lastModifiedBy>
  <cp:revision>2</cp:revision>
  <dcterms:created xsi:type="dcterms:W3CDTF">2006-08-16T00:00:00Z</dcterms:created>
  <dcterms:modified xsi:type="dcterms:W3CDTF">2025-05-19T13:34:21Z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