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
    <p:sldMasterId id="2147483666" r:id="rId4"/>
    <p:sldMasterId id="2147483672" r:id="rId5"/>
  </p:sldMasterIdLst>
  <p:notesMasterIdLst>
    <p:notesMasterId r:id="rId37"/>
  </p:notesMasterIdLst>
  <p:sldIdLst>
    <p:sldId id="2147474671" r:id="rId6"/>
    <p:sldId id="2147474666" r:id="rId7"/>
    <p:sldId id="2147474673" r:id="rId8"/>
    <p:sldId id="2147474674" r:id="rId9"/>
    <p:sldId id="2147474669" r:id="rId10"/>
    <p:sldId id="2147474635" r:id="rId11"/>
    <p:sldId id="2147474641" r:id="rId12"/>
    <p:sldId id="2147474642" r:id="rId13"/>
    <p:sldId id="2147474667" r:id="rId14"/>
    <p:sldId id="2147474643" r:id="rId15"/>
    <p:sldId id="2147474644" r:id="rId16"/>
    <p:sldId id="2147474636" r:id="rId17"/>
    <p:sldId id="2147474645" r:id="rId18"/>
    <p:sldId id="2147474675" r:id="rId19"/>
    <p:sldId id="2147474668" r:id="rId20"/>
    <p:sldId id="2147474676" r:id="rId21"/>
    <p:sldId id="2147474677" r:id="rId22"/>
    <p:sldId id="2147474637" r:id="rId23"/>
    <p:sldId id="2147474678" r:id="rId24"/>
    <p:sldId id="2147474679" r:id="rId25"/>
    <p:sldId id="2147474655" r:id="rId26"/>
    <p:sldId id="2147474659" r:id="rId27"/>
    <p:sldId id="2147474680" r:id="rId28"/>
    <p:sldId id="2147474657" r:id="rId29"/>
    <p:sldId id="2147474658" r:id="rId30"/>
    <p:sldId id="2147474681" r:id="rId31"/>
    <p:sldId id="2147474682" r:id="rId32"/>
    <p:sldId id="2147474624" r:id="rId33"/>
    <p:sldId id="2147474683" r:id="rId34"/>
    <p:sldId id="2147474684" r:id="rId35"/>
    <p:sldId id="2147474632" r:id="rId36"/>
  </p:sldIdLst>
  <p:sldSz cx="18288000" cy="10287000"/>
  <p:notesSz cx="6858000" cy="9144000"/>
  <p:embeddedFontLst>
    <p:embeddedFont>
      <p:font typeface="ADLaM Display" panose="02010000000000000000" pitchFamily="2" charset="0"/>
      <p:regular r:id="rId38"/>
    </p:embeddedFont>
    <p:embeddedFont>
      <p:font typeface="Atkinson Hyperlegible" panose="020B0604020202020204" charset="0"/>
      <p:regular r:id="rId39"/>
    </p:embeddedFont>
    <p:embeddedFont>
      <p:font typeface="Atkinson Hyperlegible Bold" panose="020B0604020202020204" charset="0"/>
      <p:regular r:id="rId40"/>
    </p:embeddedFont>
    <p:embeddedFont>
      <p:font typeface="Cavolini" panose="03000502040302020204" pitchFamily="66" charset="0"/>
      <p:regular r:id="rId41"/>
      <p:bold r:id="rId42"/>
      <p:italic r:id="rId43"/>
      <p:boldItalic r:id="rId44"/>
    </p:embeddedFont>
    <p:embeddedFont>
      <p:font typeface="Congenial" panose="02000503040000020004" pitchFamily="2" charset="0"/>
      <p:regular r:id="rId45"/>
      <p:bold r:id="rId46"/>
      <p:italic r:id="rId47"/>
      <p:boldItalic r:id="rId48"/>
    </p:embeddedFont>
    <p:embeddedFont>
      <p:font typeface="Tw Cen MT" panose="020B0602020104020603"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084"/>
    <a:srgbClr val="4DB1A9"/>
    <a:srgbClr val="FFCA5E"/>
    <a:srgbClr val="009999"/>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3CA77-78E1-4820-A2D4-C2E18A514911}" v="507" dt="2025-05-19T16:27:49.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75775" autoAdjust="0"/>
  </p:normalViewPr>
  <p:slideViewPr>
    <p:cSldViewPr>
      <p:cViewPr>
        <p:scale>
          <a:sx n="25" d="100"/>
          <a:sy n="25" d="100"/>
        </p:scale>
        <p:origin x="116" y="268"/>
      </p:cViewPr>
      <p:guideLst>
        <p:guide orient="horz" pos="319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3.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5DC3CA77-78E1-4820-A2D4-C2E18A514911}"/>
    <pc:docChg chg="undo custSel modSld">
      <pc:chgData name="DOMINGUEZ, Morgane" userId="d29c428e-ee62-4017-a838-521138d5b01c" providerId="ADAL" clId="{5DC3CA77-78E1-4820-A2D4-C2E18A514911}" dt="2025-05-19T16:32:53.478" v="646"/>
      <pc:docMkLst>
        <pc:docMk/>
      </pc:docMkLst>
      <pc:sldChg chg="addSp delSp modSp mod modTransition delAnim modAnim modNotesTx">
        <pc:chgData name="DOMINGUEZ, Morgane" userId="d29c428e-ee62-4017-a838-521138d5b01c" providerId="ADAL" clId="{5DC3CA77-78E1-4820-A2D4-C2E18A514911}" dt="2025-05-19T16:32:39.442" v="643"/>
        <pc:sldMkLst>
          <pc:docMk/>
          <pc:sldMk cId="892742443" sldId="2147474624"/>
        </pc:sldMkLst>
        <pc:spChg chg="mod">
          <ac:chgData name="DOMINGUEZ, Morgane" userId="d29c428e-ee62-4017-a838-521138d5b01c" providerId="ADAL" clId="{5DC3CA77-78E1-4820-A2D4-C2E18A514911}" dt="2025-05-09T07:55:25.215" v="381" actId="20577"/>
          <ac:spMkLst>
            <pc:docMk/>
            <pc:sldMk cId="892742443" sldId="2147474624"/>
            <ac:spMk id="7" creationId="{9B23A560-2FE5-C2C0-0218-A05C3B6A9326}"/>
          </ac:spMkLst>
        </pc:spChg>
        <pc:spChg chg="mod">
          <ac:chgData name="DOMINGUEZ, Morgane" userId="d29c428e-ee62-4017-a838-521138d5b01c" providerId="ADAL" clId="{5DC3CA77-78E1-4820-A2D4-C2E18A514911}" dt="2025-05-09T07:30:11.357" v="301" actId="20577"/>
          <ac:spMkLst>
            <pc:docMk/>
            <pc:sldMk cId="892742443" sldId="2147474624"/>
            <ac:spMk id="11" creationId="{77525D21-DD21-EC2F-14FA-1F5D3E51C1AF}"/>
          </ac:spMkLst>
        </pc:spChg>
        <pc:spChg chg="mod">
          <ac:chgData name="DOMINGUEZ, Morgane" userId="d29c428e-ee62-4017-a838-521138d5b01c" providerId="ADAL" clId="{5DC3CA77-78E1-4820-A2D4-C2E18A514911}" dt="2025-05-19T16:28:34.687" v="613" actId="255"/>
          <ac:spMkLst>
            <pc:docMk/>
            <pc:sldMk cId="892742443" sldId="2147474624"/>
            <ac:spMk id="13" creationId="{24537064-DFAF-F65F-EDE3-862F396877FF}"/>
          </ac:spMkLst>
        </pc:spChg>
        <pc:grpChg chg="mod">
          <ac:chgData name="DOMINGUEZ, Morgane" userId="d29c428e-ee62-4017-a838-521138d5b01c" providerId="ADAL" clId="{5DC3CA77-78E1-4820-A2D4-C2E18A514911}" dt="2025-05-09T07:30:19.277" v="302" actId="1076"/>
          <ac:grpSpMkLst>
            <pc:docMk/>
            <pc:sldMk cId="892742443" sldId="2147474624"/>
            <ac:grpSpMk id="10" creationId="{EE5E852E-09E5-E861-C8A9-27183081D2C5}"/>
          </ac:grpSpMkLst>
        </pc:grpChg>
        <pc:picChg chg="add del mod">
          <ac:chgData name="DOMINGUEZ, Morgane" userId="d29c428e-ee62-4017-a838-521138d5b01c" providerId="ADAL" clId="{5DC3CA77-78E1-4820-A2D4-C2E18A514911}" dt="2025-05-19T16:23:25.715" v="465" actId="478"/>
          <ac:picMkLst>
            <pc:docMk/>
            <pc:sldMk cId="892742443" sldId="2147474624"/>
            <ac:picMk id="2" creationId="{2FA95671-F71D-98F3-B86F-4B13539EE8D8}"/>
          </ac:picMkLst>
        </pc:picChg>
      </pc:sldChg>
      <pc:sldChg chg="addSp delSp modSp mod modTransition delAnim modAnim modNotesTx">
        <pc:chgData name="DOMINGUEZ, Morgane" userId="d29c428e-ee62-4017-a838-521138d5b01c" providerId="ADAL" clId="{5DC3CA77-78E1-4820-A2D4-C2E18A514911}" dt="2025-05-19T16:32:53.478" v="646"/>
        <pc:sldMkLst>
          <pc:docMk/>
          <pc:sldMk cId="2849894684" sldId="2147474632"/>
        </pc:sldMkLst>
        <pc:picChg chg="add del mod">
          <ac:chgData name="DOMINGUEZ, Morgane" userId="d29c428e-ee62-4017-a838-521138d5b01c" providerId="ADAL" clId="{5DC3CA77-78E1-4820-A2D4-C2E18A514911}" dt="2025-05-19T16:23:41.574" v="476" actId="478"/>
          <ac:picMkLst>
            <pc:docMk/>
            <pc:sldMk cId="2849894684" sldId="2147474632"/>
            <ac:picMk id="3" creationId="{B86C4414-4A70-2933-5255-BE4154B88B8B}"/>
          </ac:picMkLst>
        </pc:picChg>
      </pc:sldChg>
      <pc:sldChg chg="addSp delSp modSp mod modTransition delAnim modAnim modNotesTx">
        <pc:chgData name="DOMINGUEZ, Morgane" userId="d29c428e-ee62-4017-a838-521138d5b01c" providerId="ADAL" clId="{5DC3CA77-78E1-4820-A2D4-C2E18A514911}" dt="2025-05-19T16:30:31.796" v="621"/>
        <pc:sldMkLst>
          <pc:docMk/>
          <pc:sldMk cId="3738750408" sldId="2147474635"/>
        </pc:sldMkLst>
        <pc:spChg chg="del">
          <ac:chgData name="DOMINGUEZ, Morgane" userId="d29c428e-ee62-4017-a838-521138d5b01c" providerId="ADAL" clId="{5DC3CA77-78E1-4820-A2D4-C2E18A514911}" dt="2025-05-19T16:27:43.885" v="604" actId="478"/>
          <ac:spMkLst>
            <pc:docMk/>
            <pc:sldMk cId="3738750408" sldId="2147474635"/>
            <ac:spMk id="4" creationId="{35CC1D16-27E2-FB0B-957D-31DCE8EE5D6F}"/>
          </ac:spMkLst>
        </pc:spChg>
        <pc:picChg chg="add del mod">
          <ac:chgData name="DOMINGUEZ, Morgane" userId="d29c428e-ee62-4017-a838-521138d5b01c" providerId="ADAL" clId="{5DC3CA77-78E1-4820-A2D4-C2E18A514911}" dt="2025-05-19T16:22:07.052" v="408" actId="478"/>
          <ac:picMkLst>
            <pc:docMk/>
            <pc:sldMk cId="3738750408" sldId="2147474635"/>
            <ac:picMk id="3" creationId="{4C3A0B4C-786F-66E5-E6C6-64BA95DCAC06}"/>
          </ac:picMkLst>
        </pc:picChg>
      </pc:sldChg>
      <pc:sldChg chg="addSp delSp modSp mod modTransition delAnim modAnim modNotesTx">
        <pc:chgData name="DOMINGUEZ, Morgane" userId="d29c428e-ee62-4017-a838-521138d5b01c" providerId="ADAL" clId="{5DC3CA77-78E1-4820-A2D4-C2E18A514911}" dt="2025-05-19T16:30:58.579" v="627"/>
        <pc:sldMkLst>
          <pc:docMk/>
          <pc:sldMk cId="3192329836" sldId="2147474636"/>
        </pc:sldMkLst>
        <pc:spChg chg="del">
          <ac:chgData name="DOMINGUEZ, Morgane" userId="d29c428e-ee62-4017-a838-521138d5b01c" providerId="ADAL" clId="{5DC3CA77-78E1-4820-A2D4-C2E18A514911}" dt="2025-05-19T16:28:00.640" v="608" actId="478"/>
          <ac:spMkLst>
            <pc:docMk/>
            <pc:sldMk cId="3192329836" sldId="2147474636"/>
            <ac:spMk id="3" creationId="{8C167F6E-3049-A591-2B7F-928123CFFBF3}"/>
          </ac:spMkLst>
        </pc:spChg>
        <pc:picChg chg="add del mod">
          <ac:chgData name="DOMINGUEZ, Morgane" userId="d29c428e-ee62-4017-a838-521138d5b01c" providerId="ADAL" clId="{5DC3CA77-78E1-4820-A2D4-C2E18A514911}" dt="2025-05-19T16:22:22.983" v="414" actId="478"/>
          <ac:picMkLst>
            <pc:docMk/>
            <pc:sldMk cId="3192329836" sldId="2147474636"/>
            <ac:picMk id="2" creationId="{D637C92E-E744-D162-D14D-973F5A4441D9}"/>
          </ac:picMkLst>
        </pc:picChg>
      </pc:sldChg>
      <pc:sldChg chg="addSp delSp modSp mod modTransition delAnim modAnim modNotesTx">
        <pc:chgData name="DOMINGUEZ, Morgane" userId="d29c428e-ee62-4017-a838-521138d5b01c" providerId="ADAL" clId="{5DC3CA77-78E1-4820-A2D4-C2E18A514911}" dt="2025-05-19T16:31:37.911" v="633"/>
        <pc:sldMkLst>
          <pc:docMk/>
          <pc:sldMk cId="3262580620" sldId="2147474637"/>
        </pc:sldMkLst>
        <pc:spChg chg="del">
          <ac:chgData name="DOMINGUEZ, Morgane" userId="d29c428e-ee62-4017-a838-521138d5b01c" providerId="ADAL" clId="{5DC3CA77-78E1-4820-A2D4-C2E18A514911}" dt="2025-05-19T16:28:10.894" v="609" actId="478"/>
          <ac:spMkLst>
            <pc:docMk/>
            <pc:sldMk cId="3262580620" sldId="2147474637"/>
            <ac:spMk id="3" creationId="{17B8D79C-F451-60DE-C285-1C277FD27FA7}"/>
          </ac:spMkLst>
        </pc:spChg>
        <pc:picChg chg="add del mod">
          <ac:chgData name="DOMINGUEZ, Morgane" userId="d29c428e-ee62-4017-a838-521138d5b01c" providerId="ADAL" clId="{5DC3CA77-78E1-4820-A2D4-C2E18A514911}" dt="2025-05-19T16:22:45.950" v="435" actId="478"/>
          <ac:picMkLst>
            <pc:docMk/>
            <pc:sldMk cId="3262580620" sldId="2147474637"/>
            <ac:picMk id="2" creationId="{0B1599ED-BB85-1339-6F67-A64381CEAC6A}"/>
          </ac:picMkLst>
        </pc:picChg>
      </pc:sldChg>
      <pc:sldChg chg="addSp delSp modSp mod modTransition delAnim modAnim modNotesTx">
        <pc:chgData name="DOMINGUEZ, Morgane" userId="d29c428e-ee62-4017-a838-521138d5b01c" providerId="ADAL" clId="{5DC3CA77-78E1-4820-A2D4-C2E18A514911}" dt="2025-05-19T16:30:36.237" v="622"/>
        <pc:sldMkLst>
          <pc:docMk/>
          <pc:sldMk cId="2848746135" sldId="2147474641"/>
        </pc:sldMkLst>
        <pc:picChg chg="add del mod">
          <ac:chgData name="DOMINGUEZ, Morgane" userId="d29c428e-ee62-4017-a838-521138d5b01c" providerId="ADAL" clId="{5DC3CA77-78E1-4820-A2D4-C2E18A514911}" dt="2025-05-19T16:22:09.292" v="409" actId="478"/>
          <ac:picMkLst>
            <pc:docMk/>
            <pc:sldMk cId="2848746135" sldId="2147474641"/>
            <ac:picMk id="2" creationId="{ECC9157D-2A99-C250-B9F9-BA30C824551F}"/>
          </ac:picMkLst>
        </pc:picChg>
      </pc:sldChg>
      <pc:sldChg chg="addSp delSp modSp mod modTransition delAnim modAnim modNotesTx">
        <pc:chgData name="DOMINGUEZ, Morgane" userId="d29c428e-ee62-4017-a838-521138d5b01c" providerId="ADAL" clId="{5DC3CA77-78E1-4820-A2D4-C2E18A514911}" dt="2025-05-19T16:30:40.877" v="623"/>
        <pc:sldMkLst>
          <pc:docMk/>
          <pc:sldMk cId="1630817093" sldId="2147474642"/>
        </pc:sldMkLst>
        <pc:picChg chg="add del mod">
          <ac:chgData name="DOMINGUEZ, Morgane" userId="d29c428e-ee62-4017-a838-521138d5b01c" providerId="ADAL" clId="{5DC3CA77-78E1-4820-A2D4-C2E18A514911}" dt="2025-05-19T16:22:11.880" v="410" actId="478"/>
          <ac:picMkLst>
            <pc:docMk/>
            <pc:sldMk cId="1630817093" sldId="2147474642"/>
            <ac:picMk id="4" creationId="{0638EE34-412B-6CFD-3B40-76BD71AF24D9}"/>
          </ac:picMkLst>
        </pc:picChg>
      </pc:sldChg>
      <pc:sldChg chg="addSp delSp modSp mod modTransition delAnim modAnim modNotesTx">
        <pc:chgData name="DOMINGUEZ, Morgane" userId="d29c428e-ee62-4017-a838-521138d5b01c" providerId="ADAL" clId="{5DC3CA77-78E1-4820-A2D4-C2E18A514911}" dt="2025-05-19T16:30:50.097" v="625"/>
        <pc:sldMkLst>
          <pc:docMk/>
          <pc:sldMk cId="3500599765" sldId="2147474643"/>
        </pc:sldMkLst>
        <pc:picChg chg="add del mod">
          <ac:chgData name="DOMINGUEZ, Morgane" userId="d29c428e-ee62-4017-a838-521138d5b01c" providerId="ADAL" clId="{5DC3CA77-78E1-4820-A2D4-C2E18A514911}" dt="2025-05-19T16:22:16.494" v="412" actId="478"/>
          <ac:picMkLst>
            <pc:docMk/>
            <pc:sldMk cId="3500599765" sldId="2147474643"/>
            <ac:picMk id="4" creationId="{FDDFF305-6B2E-AA47-1850-55F41F115B15}"/>
          </ac:picMkLst>
        </pc:picChg>
      </pc:sldChg>
      <pc:sldChg chg="addSp delSp modSp mod modTransition delAnim modAnim modNotesTx">
        <pc:chgData name="DOMINGUEZ, Morgane" userId="d29c428e-ee62-4017-a838-521138d5b01c" providerId="ADAL" clId="{5DC3CA77-78E1-4820-A2D4-C2E18A514911}" dt="2025-05-19T16:30:54.273" v="626"/>
        <pc:sldMkLst>
          <pc:docMk/>
          <pc:sldMk cId="2854425455" sldId="2147474644"/>
        </pc:sldMkLst>
        <pc:picChg chg="add del mod">
          <ac:chgData name="DOMINGUEZ, Morgane" userId="d29c428e-ee62-4017-a838-521138d5b01c" providerId="ADAL" clId="{5DC3CA77-78E1-4820-A2D4-C2E18A514911}" dt="2025-05-19T16:22:19.881" v="413" actId="478"/>
          <ac:picMkLst>
            <pc:docMk/>
            <pc:sldMk cId="2854425455" sldId="2147474644"/>
            <ac:picMk id="4" creationId="{900387E9-2433-0972-85C9-06CED2319285}"/>
          </ac:picMkLst>
        </pc:picChg>
      </pc:sldChg>
      <pc:sldChg chg="addSp delSp modSp mod modTransition delAnim modAnim modNotesTx">
        <pc:chgData name="DOMINGUEZ, Morgane" userId="d29c428e-ee62-4017-a838-521138d5b01c" providerId="ADAL" clId="{5DC3CA77-78E1-4820-A2D4-C2E18A514911}" dt="2025-05-19T16:31:04.573" v="628"/>
        <pc:sldMkLst>
          <pc:docMk/>
          <pc:sldMk cId="2099658127" sldId="2147474645"/>
        </pc:sldMkLst>
        <pc:spChg chg="mod">
          <ac:chgData name="DOMINGUEZ, Morgane" userId="d29c428e-ee62-4017-a838-521138d5b01c" providerId="ADAL" clId="{5DC3CA77-78E1-4820-A2D4-C2E18A514911}" dt="2025-05-09T06:24:34.348" v="126" actId="164"/>
          <ac:spMkLst>
            <pc:docMk/>
            <pc:sldMk cId="2099658127" sldId="2147474645"/>
            <ac:spMk id="8" creationId="{41ECE362-4EAC-BEE8-4F07-5616558DF01F}"/>
          </ac:spMkLst>
        </pc:spChg>
        <pc:spChg chg="mod">
          <ac:chgData name="DOMINGUEZ, Morgane" userId="d29c428e-ee62-4017-a838-521138d5b01c" providerId="ADAL" clId="{5DC3CA77-78E1-4820-A2D4-C2E18A514911}" dt="2025-05-09T06:26:04.502" v="144" actId="108"/>
          <ac:spMkLst>
            <pc:docMk/>
            <pc:sldMk cId="2099658127" sldId="2147474645"/>
            <ac:spMk id="10" creationId="{390BB4BF-8D0B-503B-F2D2-C4F926FA6EA6}"/>
          </ac:spMkLst>
        </pc:spChg>
        <pc:spChg chg="mod">
          <ac:chgData name="DOMINGUEZ, Morgane" userId="d29c428e-ee62-4017-a838-521138d5b01c" providerId="ADAL" clId="{5DC3CA77-78E1-4820-A2D4-C2E18A514911}" dt="2025-05-09T06:25:46.856" v="134" actId="108"/>
          <ac:spMkLst>
            <pc:docMk/>
            <pc:sldMk cId="2099658127" sldId="2147474645"/>
            <ac:spMk id="18" creationId="{7CDBF41B-47E0-7441-3C1C-BFF4963D775A}"/>
          </ac:spMkLst>
        </pc:spChg>
        <pc:grpChg chg="add mod">
          <ac:chgData name="DOMINGUEZ, Morgane" userId="d29c428e-ee62-4017-a838-521138d5b01c" providerId="ADAL" clId="{5DC3CA77-78E1-4820-A2D4-C2E18A514911}" dt="2025-05-09T06:24:34.348" v="126" actId="164"/>
          <ac:grpSpMkLst>
            <pc:docMk/>
            <pc:sldMk cId="2099658127" sldId="2147474645"/>
            <ac:grpSpMk id="9" creationId="{C86F6006-8957-6001-BBB4-0E4290388E43}"/>
          </ac:grpSpMkLst>
        </pc:grpChg>
        <pc:picChg chg="add del mod">
          <ac:chgData name="DOMINGUEZ, Morgane" userId="d29c428e-ee62-4017-a838-521138d5b01c" providerId="ADAL" clId="{5DC3CA77-78E1-4820-A2D4-C2E18A514911}" dt="2025-05-19T16:22:25.892" v="415" actId="478"/>
          <ac:picMkLst>
            <pc:docMk/>
            <pc:sldMk cId="2099658127" sldId="2147474645"/>
            <ac:picMk id="4" creationId="{3C9EFBBA-67BB-EB66-699A-76839C788143}"/>
          </ac:picMkLst>
        </pc:picChg>
        <pc:picChg chg="mod">
          <ac:chgData name="DOMINGUEZ, Morgane" userId="d29c428e-ee62-4017-a838-521138d5b01c" providerId="ADAL" clId="{5DC3CA77-78E1-4820-A2D4-C2E18A514911}" dt="2025-05-09T06:24:34.348" v="126" actId="164"/>
          <ac:picMkLst>
            <pc:docMk/>
            <pc:sldMk cId="2099658127" sldId="2147474645"/>
            <ac:picMk id="7" creationId="{A41D95A8-0DB7-9A21-1BC0-A70A98245C87}"/>
          </ac:picMkLst>
        </pc:picChg>
      </pc:sldChg>
      <pc:sldChg chg="addSp delSp modSp mod modTransition delAnim modAnim modNotesTx">
        <pc:chgData name="DOMINGUEZ, Morgane" userId="d29c428e-ee62-4017-a838-521138d5b01c" providerId="ADAL" clId="{5DC3CA77-78E1-4820-A2D4-C2E18A514911}" dt="2025-05-19T16:31:56.780" v="636"/>
        <pc:sldMkLst>
          <pc:docMk/>
          <pc:sldMk cId="2870760672" sldId="2147474655"/>
        </pc:sldMkLst>
        <pc:spChg chg="mod">
          <ac:chgData name="DOMINGUEZ, Morgane" userId="d29c428e-ee62-4017-a838-521138d5b01c" providerId="ADAL" clId="{5DC3CA77-78E1-4820-A2D4-C2E18A514911}" dt="2025-05-09T07:02:15.906" v="218" actId="164"/>
          <ac:spMkLst>
            <pc:docMk/>
            <pc:sldMk cId="2870760672" sldId="2147474655"/>
            <ac:spMk id="9" creationId="{98BB3B44-66F8-75BD-0135-E62F4184F21E}"/>
          </ac:spMkLst>
        </pc:spChg>
        <pc:spChg chg="mod ord">
          <ac:chgData name="DOMINGUEZ, Morgane" userId="d29c428e-ee62-4017-a838-521138d5b01c" providerId="ADAL" clId="{5DC3CA77-78E1-4820-A2D4-C2E18A514911}" dt="2025-05-09T07:02:15.906" v="218" actId="164"/>
          <ac:spMkLst>
            <pc:docMk/>
            <pc:sldMk cId="2870760672" sldId="2147474655"/>
            <ac:spMk id="13" creationId="{D1B76DBE-B7F4-DE3C-4FD9-07CE18D44C3A}"/>
          </ac:spMkLst>
        </pc:spChg>
        <pc:spChg chg="mod">
          <ac:chgData name="DOMINGUEZ, Morgane" userId="d29c428e-ee62-4017-a838-521138d5b01c" providerId="ADAL" clId="{5DC3CA77-78E1-4820-A2D4-C2E18A514911}" dt="2025-05-09T07:01:42.065" v="214" actId="164"/>
          <ac:spMkLst>
            <pc:docMk/>
            <pc:sldMk cId="2870760672" sldId="2147474655"/>
            <ac:spMk id="14" creationId="{DA1D0E0A-AFF7-426B-3369-B24AAF428A62}"/>
          </ac:spMkLst>
        </pc:spChg>
        <pc:spChg chg="mod">
          <ac:chgData name="DOMINGUEZ, Morgane" userId="d29c428e-ee62-4017-a838-521138d5b01c" providerId="ADAL" clId="{5DC3CA77-78E1-4820-A2D4-C2E18A514911}" dt="2025-05-09T07:01:42.065" v="214" actId="164"/>
          <ac:spMkLst>
            <pc:docMk/>
            <pc:sldMk cId="2870760672" sldId="2147474655"/>
            <ac:spMk id="15" creationId="{950C4B06-B212-B59B-48F6-50CA7D059CDC}"/>
          </ac:spMkLst>
        </pc:spChg>
        <pc:spChg chg="mod">
          <ac:chgData name="DOMINGUEZ, Morgane" userId="d29c428e-ee62-4017-a838-521138d5b01c" providerId="ADAL" clId="{5DC3CA77-78E1-4820-A2D4-C2E18A514911}" dt="2025-05-09T07:02:15.906" v="218" actId="164"/>
          <ac:spMkLst>
            <pc:docMk/>
            <pc:sldMk cId="2870760672" sldId="2147474655"/>
            <ac:spMk id="16" creationId="{450E9B3E-AD83-5ABF-6E69-7789A09EDA43}"/>
          </ac:spMkLst>
        </pc:spChg>
        <pc:spChg chg="mod">
          <ac:chgData name="DOMINGUEZ, Morgane" userId="d29c428e-ee62-4017-a838-521138d5b01c" providerId="ADAL" clId="{5DC3CA77-78E1-4820-A2D4-C2E18A514911}" dt="2025-05-09T07:02:15.906" v="218" actId="164"/>
          <ac:spMkLst>
            <pc:docMk/>
            <pc:sldMk cId="2870760672" sldId="2147474655"/>
            <ac:spMk id="17" creationId="{91EDFA43-3D68-D441-FD33-A5D802CDB4CB}"/>
          </ac:spMkLst>
        </pc:spChg>
        <pc:spChg chg="mod">
          <ac:chgData name="DOMINGUEZ, Morgane" userId="d29c428e-ee62-4017-a838-521138d5b01c" providerId="ADAL" clId="{5DC3CA77-78E1-4820-A2D4-C2E18A514911}" dt="2025-05-09T07:02:15.906" v="218" actId="164"/>
          <ac:spMkLst>
            <pc:docMk/>
            <pc:sldMk cId="2870760672" sldId="2147474655"/>
            <ac:spMk id="18" creationId="{8725A91D-E68F-0CF9-883B-768E43325945}"/>
          </ac:spMkLst>
        </pc:spChg>
        <pc:spChg chg="mod">
          <ac:chgData name="DOMINGUEZ, Morgane" userId="d29c428e-ee62-4017-a838-521138d5b01c" providerId="ADAL" clId="{5DC3CA77-78E1-4820-A2D4-C2E18A514911}" dt="2025-05-19T16:28:21.004" v="611" actId="1076"/>
          <ac:spMkLst>
            <pc:docMk/>
            <pc:sldMk cId="2870760672" sldId="2147474655"/>
            <ac:spMk id="19" creationId="{656B9D5E-D69F-7BC2-5248-CEC306162C19}"/>
          </ac:spMkLst>
        </pc:spChg>
        <pc:spChg chg="mod ord">
          <ac:chgData name="DOMINGUEZ, Morgane" userId="d29c428e-ee62-4017-a838-521138d5b01c" providerId="ADAL" clId="{5DC3CA77-78E1-4820-A2D4-C2E18A514911}" dt="2025-05-09T07:02:15.906" v="218" actId="164"/>
          <ac:spMkLst>
            <pc:docMk/>
            <pc:sldMk cId="2870760672" sldId="2147474655"/>
            <ac:spMk id="20" creationId="{26A02ED1-F56B-5B58-1CC9-4C5B594AD717}"/>
          </ac:spMkLst>
        </pc:spChg>
        <pc:spChg chg="mod">
          <ac:chgData name="DOMINGUEZ, Morgane" userId="d29c428e-ee62-4017-a838-521138d5b01c" providerId="ADAL" clId="{5DC3CA77-78E1-4820-A2D4-C2E18A514911}" dt="2025-05-09T07:02:15.906" v="218" actId="164"/>
          <ac:spMkLst>
            <pc:docMk/>
            <pc:sldMk cId="2870760672" sldId="2147474655"/>
            <ac:spMk id="21" creationId="{63F5207E-6A09-6DA8-B8CC-D266A180D49E}"/>
          </ac:spMkLst>
        </pc:spChg>
        <pc:spChg chg="mod ord">
          <ac:chgData name="DOMINGUEZ, Morgane" userId="d29c428e-ee62-4017-a838-521138d5b01c" providerId="ADAL" clId="{5DC3CA77-78E1-4820-A2D4-C2E18A514911}" dt="2025-05-09T07:02:15.906" v="218" actId="164"/>
          <ac:spMkLst>
            <pc:docMk/>
            <pc:sldMk cId="2870760672" sldId="2147474655"/>
            <ac:spMk id="22" creationId="{982140A7-0463-8977-6125-D9E639794337}"/>
          </ac:spMkLst>
        </pc:spChg>
        <pc:spChg chg="mod">
          <ac:chgData name="DOMINGUEZ, Morgane" userId="d29c428e-ee62-4017-a838-521138d5b01c" providerId="ADAL" clId="{5DC3CA77-78E1-4820-A2D4-C2E18A514911}" dt="2025-05-09T07:01:42.065" v="214" actId="164"/>
          <ac:spMkLst>
            <pc:docMk/>
            <pc:sldMk cId="2870760672" sldId="2147474655"/>
            <ac:spMk id="26" creationId="{871843AC-D979-FAB0-CC6C-449912459718}"/>
          </ac:spMkLst>
        </pc:spChg>
        <pc:grpChg chg="add mod">
          <ac:chgData name="DOMINGUEZ, Morgane" userId="d29c428e-ee62-4017-a838-521138d5b01c" providerId="ADAL" clId="{5DC3CA77-78E1-4820-A2D4-C2E18A514911}" dt="2025-05-09T07:01:42.065" v="214" actId="164"/>
          <ac:grpSpMkLst>
            <pc:docMk/>
            <pc:sldMk cId="2870760672" sldId="2147474655"/>
            <ac:grpSpMk id="8" creationId="{152E2E0E-E8AE-DD71-E615-BBA98C17A48C}"/>
          </ac:grpSpMkLst>
        </pc:grpChg>
        <pc:grpChg chg="add mod">
          <ac:chgData name="DOMINGUEZ, Morgane" userId="d29c428e-ee62-4017-a838-521138d5b01c" providerId="ADAL" clId="{5DC3CA77-78E1-4820-A2D4-C2E18A514911}" dt="2025-05-09T07:02:15.906" v="218" actId="164"/>
          <ac:grpSpMkLst>
            <pc:docMk/>
            <pc:sldMk cId="2870760672" sldId="2147474655"/>
            <ac:grpSpMk id="12" creationId="{2F74387B-1E57-F036-51C3-087463EBC413}"/>
          </ac:grpSpMkLst>
        </pc:grpChg>
        <pc:picChg chg="add del mod">
          <ac:chgData name="DOMINGUEZ, Morgane" userId="d29c428e-ee62-4017-a838-521138d5b01c" providerId="ADAL" clId="{5DC3CA77-78E1-4820-A2D4-C2E18A514911}" dt="2025-05-19T16:22:56.374" v="440" actId="478"/>
          <ac:picMkLst>
            <pc:docMk/>
            <pc:sldMk cId="2870760672" sldId="2147474655"/>
            <ac:picMk id="2" creationId="{183F7EA9-1980-B258-12F5-401C3CD9920A}"/>
          </ac:picMkLst>
        </pc:picChg>
      </pc:sldChg>
      <pc:sldChg chg="addSp delSp modSp mod modTransition delAnim modAnim modNotesTx">
        <pc:chgData name="DOMINGUEZ, Morgane" userId="d29c428e-ee62-4017-a838-521138d5b01c" providerId="ADAL" clId="{5DC3CA77-78E1-4820-A2D4-C2E18A514911}" dt="2025-05-19T16:32:14.109" v="639"/>
        <pc:sldMkLst>
          <pc:docMk/>
          <pc:sldMk cId="3481470748" sldId="2147474657"/>
        </pc:sldMkLst>
        <pc:picChg chg="add del mod">
          <ac:chgData name="DOMINGUEZ, Morgane" userId="d29c428e-ee62-4017-a838-521138d5b01c" providerId="ADAL" clId="{5DC3CA77-78E1-4820-A2D4-C2E18A514911}" dt="2025-05-19T16:23:08.754" v="457" actId="478"/>
          <ac:picMkLst>
            <pc:docMk/>
            <pc:sldMk cId="3481470748" sldId="2147474657"/>
            <ac:picMk id="2" creationId="{C03F4513-AF2F-E779-0A16-D8872323E327}"/>
          </ac:picMkLst>
        </pc:picChg>
      </pc:sldChg>
      <pc:sldChg chg="addSp delSp modSp mod modTransition delAnim modAnim modNotesTx">
        <pc:chgData name="DOMINGUEZ, Morgane" userId="d29c428e-ee62-4017-a838-521138d5b01c" providerId="ADAL" clId="{5DC3CA77-78E1-4820-A2D4-C2E18A514911}" dt="2025-05-19T16:32:19.374" v="640"/>
        <pc:sldMkLst>
          <pc:docMk/>
          <pc:sldMk cId="914646831" sldId="2147474658"/>
        </pc:sldMkLst>
        <pc:picChg chg="add del mod">
          <ac:chgData name="DOMINGUEZ, Morgane" userId="d29c428e-ee62-4017-a838-521138d5b01c" providerId="ADAL" clId="{5DC3CA77-78E1-4820-A2D4-C2E18A514911}" dt="2025-05-19T16:23:12.415" v="459" actId="478"/>
          <ac:picMkLst>
            <pc:docMk/>
            <pc:sldMk cId="914646831" sldId="2147474658"/>
            <ac:picMk id="2" creationId="{EC552185-D625-C765-CBCB-164D3AC43D3A}"/>
          </ac:picMkLst>
        </pc:picChg>
      </pc:sldChg>
      <pc:sldChg chg="addSp delSp modSp mod modTransition delAnim modAnim modNotesTx">
        <pc:chgData name="DOMINGUEZ, Morgane" userId="d29c428e-ee62-4017-a838-521138d5b01c" providerId="ADAL" clId="{5DC3CA77-78E1-4820-A2D4-C2E18A514911}" dt="2025-05-19T16:32:02.971" v="637"/>
        <pc:sldMkLst>
          <pc:docMk/>
          <pc:sldMk cId="778271540" sldId="2147474659"/>
        </pc:sldMkLst>
        <pc:spChg chg="mod">
          <ac:chgData name="DOMINGUEZ, Morgane" userId="d29c428e-ee62-4017-a838-521138d5b01c" providerId="ADAL" clId="{5DC3CA77-78E1-4820-A2D4-C2E18A514911}" dt="2025-05-09T07:08:21.014" v="228" actId="14100"/>
          <ac:spMkLst>
            <pc:docMk/>
            <pc:sldMk cId="778271540" sldId="2147474659"/>
            <ac:spMk id="13" creationId="{738881BC-E28F-541E-463D-902C5ABCA59A}"/>
          </ac:spMkLst>
        </pc:spChg>
        <pc:spChg chg="add mod">
          <ac:chgData name="DOMINGUEZ, Morgane" userId="d29c428e-ee62-4017-a838-521138d5b01c" providerId="ADAL" clId="{5DC3CA77-78E1-4820-A2D4-C2E18A514911}" dt="2025-05-09T07:08:29.648" v="230" actId="1076"/>
          <ac:spMkLst>
            <pc:docMk/>
            <pc:sldMk cId="778271540" sldId="2147474659"/>
            <ac:spMk id="14" creationId="{CA2A2944-85DE-A690-191B-F3ACFE1C1338}"/>
          </ac:spMkLst>
        </pc:spChg>
        <pc:spChg chg="add mod">
          <ac:chgData name="DOMINGUEZ, Morgane" userId="d29c428e-ee62-4017-a838-521138d5b01c" providerId="ADAL" clId="{5DC3CA77-78E1-4820-A2D4-C2E18A514911}" dt="2025-05-09T07:09:21.950" v="236" actId="571"/>
          <ac:spMkLst>
            <pc:docMk/>
            <pc:sldMk cId="778271540" sldId="2147474659"/>
            <ac:spMk id="16" creationId="{E272435F-2971-3FE2-872D-551C1CC33D1A}"/>
          </ac:spMkLst>
        </pc:spChg>
        <pc:spChg chg="add mod">
          <ac:chgData name="DOMINGUEZ, Morgane" userId="d29c428e-ee62-4017-a838-521138d5b01c" providerId="ADAL" clId="{5DC3CA77-78E1-4820-A2D4-C2E18A514911}" dt="2025-05-09T07:09:21.950" v="236" actId="571"/>
          <ac:spMkLst>
            <pc:docMk/>
            <pc:sldMk cId="778271540" sldId="2147474659"/>
            <ac:spMk id="17" creationId="{FBB870F7-A906-08F0-2419-3E5E5A442CB8}"/>
          </ac:spMkLst>
        </pc:spChg>
        <pc:spChg chg="add mod">
          <ac:chgData name="DOMINGUEZ, Morgane" userId="d29c428e-ee62-4017-a838-521138d5b01c" providerId="ADAL" clId="{5DC3CA77-78E1-4820-A2D4-C2E18A514911}" dt="2025-05-09T07:09:21.950" v="236" actId="571"/>
          <ac:spMkLst>
            <pc:docMk/>
            <pc:sldMk cId="778271540" sldId="2147474659"/>
            <ac:spMk id="18" creationId="{1E794C5D-9F58-F23F-E340-C434F2FA0A12}"/>
          </ac:spMkLst>
        </pc:spChg>
        <pc:spChg chg="add mod">
          <ac:chgData name="DOMINGUEZ, Morgane" userId="d29c428e-ee62-4017-a838-521138d5b01c" providerId="ADAL" clId="{5DC3CA77-78E1-4820-A2D4-C2E18A514911}" dt="2025-05-09T07:09:21.950" v="236" actId="571"/>
          <ac:spMkLst>
            <pc:docMk/>
            <pc:sldMk cId="778271540" sldId="2147474659"/>
            <ac:spMk id="19" creationId="{CFECE1C7-D62A-5A7A-8C8E-7BDC0BD692A7}"/>
          </ac:spMkLst>
        </pc:spChg>
        <pc:picChg chg="add del mod">
          <ac:chgData name="DOMINGUEZ, Morgane" userId="d29c428e-ee62-4017-a838-521138d5b01c" providerId="ADAL" clId="{5DC3CA77-78E1-4820-A2D4-C2E18A514911}" dt="2025-05-19T16:22:59.842" v="443" actId="478"/>
          <ac:picMkLst>
            <pc:docMk/>
            <pc:sldMk cId="778271540" sldId="2147474659"/>
            <ac:picMk id="10" creationId="{9E3FE483-0AC2-F636-8D41-3414A6DF716D}"/>
          </ac:picMkLst>
        </pc:picChg>
      </pc:sldChg>
      <pc:sldChg chg="addSp delSp modSp mod modTransition delAnim modAnim modNotesTx">
        <pc:chgData name="DOMINGUEZ, Morgane" userId="d29c428e-ee62-4017-a838-521138d5b01c" providerId="ADAL" clId="{5DC3CA77-78E1-4820-A2D4-C2E18A514911}" dt="2025-05-19T16:29:56.485" v="615"/>
        <pc:sldMkLst>
          <pc:docMk/>
          <pc:sldMk cId="354932537" sldId="2147474666"/>
        </pc:sldMkLst>
        <pc:spChg chg="del">
          <ac:chgData name="DOMINGUEZ, Morgane" userId="d29c428e-ee62-4017-a838-521138d5b01c" providerId="ADAL" clId="{5DC3CA77-78E1-4820-A2D4-C2E18A514911}" dt="2025-05-19T16:27:48.450" v="606" actId="478"/>
          <ac:spMkLst>
            <pc:docMk/>
            <pc:sldMk cId="354932537" sldId="2147474666"/>
            <ac:spMk id="4" creationId="{0E5C67FD-53B8-CE86-2ACA-0061936E311F}"/>
          </ac:spMkLst>
        </pc:spChg>
        <pc:picChg chg="del mod">
          <ac:chgData name="DOMINGUEZ, Morgane" userId="d29c428e-ee62-4017-a838-521138d5b01c" providerId="ADAL" clId="{5DC3CA77-78E1-4820-A2D4-C2E18A514911}" dt="2025-05-19T16:27:46.272" v="605" actId="21"/>
          <ac:picMkLst>
            <pc:docMk/>
            <pc:sldMk cId="354932537" sldId="2147474666"/>
            <ac:picMk id="2" creationId="{A5B951A1-C33D-5F87-C25E-052953E84E99}"/>
          </ac:picMkLst>
        </pc:picChg>
        <pc:picChg chg="add del mod">
          <ac:chgData name="DOMINGUEZ, Morgane" userId="d29c428e-ee62-4017-a838-521138d5b01c" providerId="ADAL" clId="{5DC3CA77-78E1-4820-A2D4-C2E18A514911}" dt="2025-05-19T16:21:53.918" v="393" actId="478"/>
          <ac:picMkLst>
            <pc:docMk/>
            <pc:sldMk cId="354932537" sldId="2147474666"/>
            <ac:picMk id="3" creationId="{32DD0526-2989-A7E8-069A-EC8EDC130C59}"/>
          </ac:picMkLst>
        </pc:picChg>
        <pc:picChg chg="add mod">
          <ac:chgData name="DOMINGUEZ, Morgane" userId="d29c428e-ee62-4017-a838-521138d5b01c" providerId="ADAL" clId="{5DC3CA77-78E1-4820-A2D4-C2E18A514911}" dt="2025-05-19T16:27:49.106" v="607"/>
          <ac:picMkLst>
            <pc:docMk/>
            <pc:sldMk cId="354932537" sldId="2147474666"/>
            <ac:picMk id="5" creationId="{A5B951A1-C33D-5F87-C25E-052953E84E99}"/>
          </ac:picMkLst>
        </pc:picChg>
      </pc:sldChg>
      <pc:sldChg chg="addSp delSp modSp mod modTransition delAnim modAnim modNotesTx">
        <pc:chgData name="DOMINGUEZ, Morgane" userId="d29c428e-ee62-4017-a838-521138d5b01c" providerId="ADAL" clId="{5DC3CA77-78E1-4820-A2D4-C2E18A514911}" dt="2025-05-19T16:30:45.751" v="624"/>
        <pc:sldMkLst>
          <pc:docMk/>
          <pc:sldMk cId="1548677436" sldId="2147474667"/>
        </pc:sldMkLst>
        <pc:picChg chg="add del mod">
          <ac:chgData name="DOMINGUEZ, Morgane" userId="d29c428e-ee62-4017-a838-521138d5b01c" providerId="ADAL" clId="{5DC3CA77-78E1-4820-A2D4-C2E18A514911}" dt="2025-05-19T16:22:14.254" v="411" actId="478"/>
          <ac:picMkLst>
            <pc:docMk/>
            <pc:sldMk cId="1548677436" sldId="2147474667"/>
            <ac:picMk id="4" creationId="{899F587B-40D0-4D6F-1FD2-D2F822E1C490}"/>
          </ac:picMkLst>
        </pc:picChg>
      </pc:sldChg>
      <pc:sldChg chg="addSp delSp modSp mod modTransition delAnim modAnim modNotesTx">
        <pc:chgData name="DOMINGUEZ, Morgane" userId="d29c428e-ee62-4017-a838-521138d5b01c" providerId="ADAL" clId="{5DC3CA77-78E1-4820-A2D4-C2E18A514911}" dt="2025-05-19T16:31:17.495" v="630"/>
        <pc:sldMkLst>
          <pc:docMk/>
          <pc:sldMk cId="1547709319" sldId="2147474668"/>
        </pc:sldMkLst>
        <pc:spChg chg="mod">
          <ac:chgData name="DOMINGUEZ, Morgane" userId="d29c428e-ee62-4017-a838-521138d5b01c" providerId="ADAL" clId="{5DC3CA77-78E1-4820-A2D4-C2E18A514911}" dt="2025-05-09T07:44:54.956" v="344" actId="20577"/>
          <ac:spMkLst>
            <pc:docMk/>
            <pc:sldMk cId="1547709319" sldId="2147474668"/>
            <ac:spMk id="8" creationId="{776B6EB1-0227-0FA1-9F94-8B14BFA25399}"/>
          </ac:spMkLst>
        </pc:spChg>
        <pc:spChg chg="mod">
          <ac:chgData name="DOMINGUEZ, Morgane" userId="d29c428e-ee62-4017-a838-521138d5b01c" providerId="ADAL" clId="{5DC3CA77-78E1-4820-A2D4-C2E18A514911}" dt="2025-05-09T07:46:44.244" v="374" actId="20577"/>
          <ac:spMkLst>
            <pc:docMk/>
            <pc:sldMk cId="1547709319" sldId="2147474668"/>
            <ac:spMk id="10" creationId="{9662FD91-3489-4135-2072-32D637F8AE05}"/>
          </ac:spMkLst>
        </pc:spChg>
        <pc:spChg chg="mod">
          <ac:chgData name="DOMINGUEZ, Morgane" userId="d29c428e-ee62-4017-a838-521138d5b01c" providerId="ADAL" clId="{5DC3CA77-78E1-4820-A2D4-C2E18A514911}" dt="2025-05-09T07:46:26.933" v="352" actId="20577"/>
          <ac:spMkLst>
            <pc:docMk/>
            <pc:sldMk cId="1547709319" sldId="2147474668"/>
            <ac:spMk id="12" creationId="{3E8D0CB1-9E14-48FA-F966-E995312CF364}"/>
          </ac:spMkLst>
        </pc:spChg>
        <pc:spChg chg="mod">
          <ac:chgData name="DOMINGUEZ, Morgane" userId="d29c428e-ee62-4017-a838-521138d5b01c" providerId="ADAL" clId="{5DC3CA77-78E1-4820-A2D4-C2E18A514911}" dt="2025-05-09T07:45:01.515" v="347" actId="20577"/>
          <ac:spMkLst>
            <pc:docMk/>
            <pc:sldMk cId="1547709319" sldId="2147474668"/>
            <ac:spMk id="14" creationId="{AE692D39-E22B-DAA7-6CA4-4466B4F76C95}"/>
          </ac:spMkLst>
        </pc:spChg>
        <pc:spChg chg="mod">
          <ac:chgData name="DOMINGUEZ, Morgane" userId="d29c428e-ee62-4017-a838-521138d5b01c" providerId="ADAL" clId="{5DC3CA77-78E1-4820-A2D4-C2E18A514911}" dt="2025-05-09T07:46:35.721" v="361" actId="20577"/>
          <ac:spMkLst>
            <pc:docMk/>
            <pc:sldMk cId="1547709319" sldId="2147474668"/>
            <ac:spMk id="19" creationId="{4274036E-6D59-056E-FC50-44A0F7F0333E}"/>
          </ac:spMkLst>
        </pc:spChg>
        <pc:spChg chg="mod">
          <ac:chgData name="DOMINGUEZ, Morgane" userId="d29c428e-ee62-4017-a838-521138d5b01c" providerId="ADAL" clId="{5DC3CA77-78E1-4820-A2D4-C2E18A514911}" dt="2025-05-09T07:44:52.049" v="342" actId="20577"/>
          <ac:spMkLst>
            <pc:docMk/>
            <pc:sldMk cId="1547709319" sldId="2147474668"/>
            <ac:spMk id="25" creationId="{DD098B13-D75D-721C-FC1F-9A91A08D5451}"/>
          </ac:spMkLst>
        </pc:spChg>
        <pc:picChg chg="add del mod">
          <ac:chgData name="DOMINGUEZ, Morgane" userId="d29c428e-ee62-4017-a838-521138d5b01c" providerId="ADAL" clId="{5DC3CA77-78E1-4820-A2D4-C2E18A514911}" dt="2025-05-19T16:22:34.654" v="422" actId="478"/>
          <ac:picMkLst>
            <pc:docMk/>
            <pc:sldMk cId="1547709319" sldId="2147474668"/>
            <ac:picMk id="2" creationId="{42DCA293-4093-B94C-689E-3F4A2C886E36}"/>
          </ac:picMkLst>
        </pc:picChg>
      </pc:sldChg>
      <pc:sldChg chg="addSp delSp modSp mod modTransition delAnim modAnim modNotesTx">
        <pc:chgData name="DOMINGUEZ, Morgane" userId="d29c428e-ee62-4017-a838-521138d5b01c" providerId="ADAL" clId="{5DC3CA77-78E1-4820-A2D4-C2E18A514911}" dt="2025-05-19T16:30:23.542" v="620"/>
        <pc:sldMkLst>
          <pc:docMk/>
          <pc:sldMk cId="1895253372" sldId="2147474669"/>
        </pc:sldMkLst>
        <pc:spChg chg="mod">
          <ac:chgData name="DOMINGUEZ, Morgane" userId="d29c428e-ee62-4017-a838-521138d5b01c" providerId="ADAL" clId="{5DC3CA77-78E1-4820-A2D4-C2E18A514911}" dt="2025-05-09T06:08:47.130" v="71" actId="164"/>
          <ac:spMkLst>
            <pc:docMk/>
            <pc:sldMk cId="1895253372" sldId="2147474669"/>
            <ac:spMk id="16" creationId="{00BE62C8-55E2-66D2-6B65-C76F9880B336}"/>
          </ac:spMkLst>
        </pc:spChg>
        <pc:spChg chg="mod">
          <ac:chgData name="DOMINGUEZ, Morgane" userId="d29c428e-ee62-4017-a838-521138d5b01c" providerId="ADAL" clId="{5DC3CA77-78E1-4820-A2D4-C2E18A514911}" dt="2025-05-09T06:09:10.530" v="73" actId="164"/>
          <ac:spMkLst>
            <pc:docMk/>
            <pc:sldMk cId="1895253372" sldId="2147474669"/>
            <ac:spMk id="18" creationId="{6BC9A4EA-84FD-97FE-9E59-93B353E1E063}"/>
          </ac:spMkLst>
        </pc:spChg>
        <pc:spChg chg="mod">
          <ac:chgData name="DOMINGUEZ, Morgane" userId="d29c428e-ee62-4017-a838-521138d5b01c" providerId="ADAL" clId="{5DC3CA77-78E1-4820-A2D4-C2E18A514911}" dt="2025-05-19T07:39:29.593" v="391" actId="20577"/>
          <ac:spMkLst>
            <pc:docMk/>
            <pc:sldMk cId="1895253372" sldId="2147474669"/>
            <ac:spMk id="19" creationId="{FA070AAD-E56E-2FAF-7E2B-28E61077B9BA}"/>
          </ac:spMkLst>
        </pc:spChg>
        <pc:spChg chg="mod">
          <ac:chgData name="DOMINGUEZ, Morgane" userId="d29c428e-ee62-4017-a838-521138d5b01c" providerId="ADAL" clId="{5DC3CA77-78E1-4820-A2D4-C2E18A514911}" dt="2025-05-09T06:09:40.132" v="75" actId="164"/>
          <ac:spMkLst>
            <pc:docMk/>
            <pc:sldMk cId="1895253372" sldId="2147474669"/>
            <ac:spMk id="20" creationId="{12DFD48A-989E-97E6-B5D6-96A37B1C001E}"/>
          </ac:spMkLst>
        </pc:spChg>
        <pc:spChg chg="mod">
          <ac:chgData name="DOMINGUEZ, Morgane" userId="d29c428e-ee62-4017-a838-521138d5b01c" providerId="ADAL" clId="{5DC3CA77-78E1-4820-A2D4-C2E18A514911}" dt="2025-05-09T06:08:47.130" v="71" actId="164"/>
          <ac:spMkLst>
            <pc:docMk/>
            <pc:sldMk cId="1895253372" sldId="2147474669"/>
            <ac:spMk id="24" creationId="{3D17CE6B-1216-EEB6-605E-298243F5941B}"/>
          </ac:spMkLst>
        </pc:spChg>
        <pc:spChg chg="mod">
          <ac:chgData name="DOMINGUEZ, Morgane" userId="d29c428e-ee62-4017-a838-521138d5b01c" providerId="ADAL" clId="{5DC3CA77-78E1-4820-A2D4-C2E18A514911}" dt="2025-05-09T06:09:10.530" v="73" actId="164"/>
          <ac:spMkLst>
            <pc:docMk/>
            <pc:sldMk cId="1895253372" sldId="2147474669"/>
            <ac:spMk id="26" creationId="{03FEF2D0-5938-807A-E86D-DF207122109F}"/>
          </ac:spMkLst>
        </pc:spChg>
        <pc:spChg chg="mod">
          <ac:chgData name="DOMINGUEZ, Morgane" userId="d29c428e-ee62-4017-a838-521138d5b01c" providerId="ADAL" clId="{5DC3CA77-78E1-4820-A2D4-C2E18A514911}" dt="2025-05-09T06:09:40.132" v="75" actId="164"/>
          <ac:spMkLst>
            <pc:docMk/>
            <pc:sldMk cId="1895253372" sldId="2147474669"/>
            <ac:spMk id="29" creationId="{55A95AF9-0865-1B69-678D-1B7C1DE70240}"/>
          </ac:spMkLst>
        </pc:spChg>
        <pc:grpChg chg="add mod">
          <ac:chgData name="DOMINGUEZ, Morgane" userId="d29c428e-ee62-4017-a838-521138d5b01c" providerId="ADAL" clId="{5DC3CA77-78E1-4820-A2D4-C2E18A514911}" dt="2025-05-09T06:08:47.130" v="71" actId="164"/>
          <ac:grpSpMkLst>
            <pc:docMk/>
            <pc:sldMk cId="1895253372" sldId="2147474669"/>
            <ac:grpSpMk id="8" creationId="{8011050A-6C63-7437-FD19-1E600DB22407}"/>
          </ac:grpSpMkLst>
        </pc:grpChg>
        <pc:grpChg chg="add mod">
          <ac:chgData name="DOMINGUEZ, Morgane" userId="d29c428e-ee62-4017-a838-521138d5b01c" providerId="ADAL" clId="{5DC3CA77-78E1-4820-A2D4-C2E18A514911}" dt="2025-05-09T06:09:10.530" v="73" actId="164"/>
          <ac:grpSpMkLst>
            <pc:docMk/>
            <pc:sldMk cId="1895253372" sldId="2147474669"/>
            <ac:grpSpMk id="10" creationId="{F3F6238F-08EC-FC95-10F1-24365C7DC8AC}"/>
          </ac:grpSpMkLst>
        </pc:grpChg>
        <pc:grpChg chg="add mod">
          <ac:chgData name="DOMINGUEZ, Morgane" userId="d29c428e-ee62-4017-a838-521138d5b01c" providerId="ADAL" clId="{5DC3CA77-78E1-4820-A2D4-C2E18A514911}" dt="2025-05-09T06:09:40.132" v="75" actId="164"/>
          <ac:grpSpMkLst>
            <pc:docMk/>
            <pc:sldMk cId="1895253372" sldId="2147474669"/>
            <ac:grpSpMk id="11" creationId="{E7F891A4-9E3A-D04E-6F8D-2B8A7520C13E}"/>
          </ac:grpSpMkLst>
        </pc:grpChg>
        <pc:grpChg chg="add mod">
          <ac:chgData name="DOMINGUEZ, Morgane" userId="d29c428e-ee62-4017-a838-521138d5b01c" providerId="ADAL" clId="{5DC3CA77-78E1-4820-A2D4-C2E18A514911}" dt="2025-05-09T06:10:36.183" v="78" actId="164"/>
          <ac:grpSpMkLst>
            <pc:docMk/>
            <pc:sldMk cId="1895253372" sldId="2147474669"/>
            <ac:grpSpMk id="12" creationId="{A108AAA7-858F-4718-ACEC-257FD86BF2B7}"/>
          </ac:grpSpMkLst>
        </pc:grpChg>
        <pc:picChg chg="add del mod">
          <ac:chgData name="DOMINGUEZ, Morgane" userId="d29c428e-ee62-4017-a838-521138d5b01c" providerId="ADAL" clId="{5DC3CA77-78E1-4820-A2D4-C2E18A514911}" dt="2025-05-19T16:22:02.853" v="401" actId="478"/>
          <ac:picMkLst>
            <pc:docMk/>
            <pc:sldMk cId="1895253372" sldId="2147474669"/>
            <ac:picMk id="2" creationId="{BBF295AA-FC13-4EDB-0C0D-6A2D49C5F8E7}"/>
          </ac:picMkLst>
        </pc:picChg>
        <pc:picChg chg="mod">
          <ac:chgData name="DOMINGUEZ, Morgane" userId="d29c428e-ee62-4017-a838-521138d5b01c" providerId="ADAL" clId="{5DC3CA77-78E1-4820-A2D4-C2E18A514911}" dt="2025-05-09T06:10:36.183" v="78" actId="164"/>
          <ac:picMkLst>
            <pc:docMk/>
            <pc:sldMk cId="1895253372" sldId="2147474669"/>
            <ac:picMk id="14" creationId="{F1DD02A1-6E23-5DBB-3A91-B161AB212436}"/>
          </ac:picMkLst>
        </pc:picChg>
        <pc:picChg chg="mod">
          <ac:chgData name="DOMINGUEZ, Morgane" userId="d29c428e-ee62-4017-a838-521138d5b01c" providerId="ADAL" clId="{5DC3CA77-78E1-4820-A2D4-C2E18A514911}" dt="2025-05-09T06:10:36.183" v="78" actId="164"/>
          <ac:picMkLst>
            <pc:docMk/>
            <pc:sldMk cId="1895253372" sldId="2147474669"/>
            <ac:picMk id="17" creationId="{6A9192AF-06E1-AAA5-8800-E1E5C6BEB352}"/>
          </ac:picMkLst>
        </pc:picChg>
        <pc:picChg chg="mod">
          <ac:chgData name="DOMINGUEZ, Morgane" userId="d29c428e-ee62-4017-a838-521138d5b01c" providerId="ADAL" clId="{5DC3CA77-78E1-4820-A2D4-C2E18A514911}" dt="2025-05-09T06:09:40.132" v="75" actId="164"/>
          <ac:picMkLst>
            <pc:docMk/>
            <pc:sldMk cId="1895253372" sldId="2147474669"/>
            <ac:picMk id="22" creationId="{7B11D3E8-4723-A177-01AC-B7EDDC8572F0}"/>
          </ac:picMkLst>
        </pc:picChg>
        <pc:picChg chg="mod">
          <ac:chgData name="DOMINGUEZ, Morgane" userId="d29c428e-ee62-4017-a838-521138d5b01c" providerId="ADAL" clId="{5DC3CA77-78E1-4820-A2D4-C2E18A514911}" dt="2025-05-09T06:09:10.530" v="73" actId="164"/>
          <ac:picMkLst>
            <pc:docMk/>
            <pc:sldMk cId="1895253372" sldId="2147474669"/>
            <ac:picMk id="25" creationId="{12BA092B-70A1-95E5-FCA1-418301EF602C}"/>
          </ac:picMkLst>
        </pc:picChg>
        <pc:picChg chg="mod">
          <ac:chgData name="DOMINGUEZ, Morgane" userId="d29c428e-ee62-4017-a838-521138d5b01c" providerId="ADAL" clId="{5DC3CA77-78E1-4820-A2D4-C2E18A514911}" dt="2025-05-09T06:08:47.130" v="71" actId="164"/>
          <ac:picMkLst>
            <pc:docMk/>
            <pc:sldMk cId="1895253372" sldId="2147474669"/>
            <ac:picMk id="27" creationId="{A35C9D64-DEEF-1984-225C-3348288B5ED0}"/>
          </ac:picMkLst>
        </pc:picChg>
        <pc:picChg chg="mod">
          <ac:chgData name="DOMINGUEZ, Morgane" userId="d29c428e-ee62-4017-a838-521138d5b01c" providerId="ADAL" clId="{5DC3CA77-78E1-4820-A2D4-C2E18A514911}" dt="2025-05-09T06:10:36.183" v="78" actId="164"/>
          <ac:picMkLst>
            <pc:docMk/>
            <pc:sldMk cId="1895253372" sldId="2147474669"/>
            <ac:picMk id="34" creationId="{37B2078D-DEE6-97B9-0945-5D9AEF7B669A}"/>
          </ac:picMkLst>
        </pc:picChg>
      </pc:sldChg>
      <pc:sldChg chg="addSp delSp modSp mod modTransition delAnim modAnim modNotesTx">
        <pc:chgData name="DOMINGUEZ, Morgane" userId="d29c428e-ee62-4017-a838-521138d5b01c" providerId="ADAL" clId="{5DC3CA77-78E1-4820-A2D4-C2E18A514911}" dt="2025-05-19T16:29:51.388" v="614"/>
        <pc:sldMkLst>
          <pc:docMk/>
          <pc:sldMk cId="3566089340" sldId="2147474671"/>
        </pc:sldMkLst>
        <pc:picChg chg="add del mod">
          <ac:chgData name="DOMINGUEZ, Morgane" userId="d29c428e-ee62-4017-a838-521138d5b01c" providerId="ADAL" clId="{5DC3CA77-78E1-4820-A2D4-C2E18A514911}" dt="2025-05-19T16:21:50.396" v="392" actId="478"/>
          <ac:picMkLst>
            <pc:docMk/>
            <pc:sldMk cId="3566089340" sldId="2147474671"/>
            <ac:picMk id="3" creationId="{2B44133A-A247-C740-5B24-3B181BD4FE68}"/>
          </ac:picMkLst>
        </pc:picChg>
      </pc:sldChg>
      <pc:sldChg chg="addSp delSp modSp mod modTransition delAnim modAnim modNotesTx">
        <pc:chgData name="DOMINGUEZ, Morgane" userId="d29c428e-ee62-4017-a838-521138d5b01c" providerId="ADAL" clId="{5DC3CA77-78E1-4820-A2D4-C2E18A514911}" dt="2025-05-19T16:30:03.758" v="616"/>
        <pc:sldMkLst>
          <pc:docMk/>
          <pc:sldMk cId="0" sldId="2147474673"/>
        </pc:sldMkLst>
        <pc:picChg chg="add del mod">
          <ac:chgData name="DOMINGUEZ, Morgane" userId="d29c428e-ee62-4017-a838-521138d5b01c" providerId="ADAL" clId="{5DC3CA77-78E1-4820-A2D4-C2E18A514911}" dt="2025-05-19T16:21:56.230" v="394" actId="478"/>
          <ac:picMkLst>
            <pc:docMk/>
            <pc:sldMk cId="0" sldId="2147474673"/>
            <ac:picMk id="7" creationId="{3D49EEA2-2A54-545B-E2CD-5176DF4398F4}"/>
          </ac:picMkLst>
        </pc:picChg>
      </pc:sldChg>
      <pc:sldChg chg="addSp delSp modSp mod modTransition delAnim modAnim modNotesTx">
        <pc:chgData name="DOMINGUEZ, Morgane" userId="d29c428e-ee62-4017-a838-521138d5b01c" providerId="ADAL" clId="{5DC3CA77-78E1-4820-A2D4-C2E18A514911}" dt="2025-05-19T16:30:08.822" v="617"/>
        <pc:sldMkLst>
          <pc:docMk/>
          <pc:sldMk cId="2993133876" sldId="2147474674"/>
        </pc:sldMkLst>
        <pc:spChg chg="mod">
          <ac:chgData name="DOMINGUEZ, Morgane" userId="d29c428e-ee62-4017-a838-521138d5b01c" providerId="ADAL" clId="{5DC3CA77-78E1-4820-A2D4-C2E18A514911}" dt="2025-05-09T07:41:16.415" v="335" actId="108"/>
          <ac:spMkLst>
            <pc:docMk/>
            <pc:sldMk cId="2993133876" sldId="2147474674"/>
            <ac:spMk id="13" creationId="{2AAF59E2-AE8C-0AC0-A45D-2CAFF4DECF34}"/>
          </ac:spMkLst>
        </pc:spChg>
        <pc:picChg chg="add del mod">
          <ac:chgData name="DOMINGUEZ, Morgane" userId="d29c428e-ee62-4017-a838-521138d5b01c" providerId="ADAL" clId="{5DC3CA77-78E1-4820-A2D4-C2E18A514911}" dt="2025-05-19T16:22:00.531" v="400" actId="478"/>
          <ac:picMkLst>
            <pc:docMk/>
            <pc:sldMk cId="2993133876" sldId="2147474674"/>
            <ac:picMk id="2" creationId="{656AFD4E-E385-0844-CFC0-BB33A5A57D17}"/>
          </ac:picMkLst>
        </pc:picChg>
      </pc:sldChg>
      <pc:sldChg chg="addSp delSp modSp mod modTransition delAnim modAnim modNotesTx">
        <pc:chgData name="DOMINGUEZ, Morgane" userId="d29c428e-ee62-4017-a838-521138d5b01c" providerId="ADAL" clId="{5DC3CA77-78E1-4820-A2D4-C2E18A514911}" dt="2025-05-19T16:31:10.763" v="629"/>
        <pc:sldMkLst>
          <pc:docMk/>
          <pc:sldMk cId="2703794072" sldId="2147474675"/>
        </pc:sldMkLst>
        <pc:spChg chg="mod">
          <ac:chgData name="DOMINGUEZ, Morgane" userId="d29c428e-ee62-4017-a838-521138d5b01c" providerId="ADAL" clId="{5DC3CA77-78E1-4820-A2D4-C2E18A514911}" dt="2025-05-09T06:31:43.386" v="151" actId="164"/>
          <ac:spMkLst>
            <pc:docMk/>
            <pc:sldMk cId="2703794072" sldId="2147474675"/>
            <ac:spMk id="12" creationId="{C3EFE8A1-3001-BB5C-5CB7-4F15D08D04BD}"/>
          </ac:spMkLst>
        </pc:spChg>
        <pc:spChg chg="mod">
          <ac:chgData name="DOMINGUEZ, Morgane" userId="d29c428e-ee62-4017-a838-521138d5b01c" providerId="ADAL" clId="{5DC3CA77-78E1-4820-A2D4-C2E18A514911}" dt="2025-05-09T06:31:43.386" v="151" actId="164"/>
          <ac:spMkLst>
            <pc:docMk/>
            <pc:sldMk cId="2703794072" sldId="2147474675"/>
            <ac:spMk id="14" creationId="{4A3D3796-3A91-0E65-B519-1853212AAEAB}"/>
          </ac:spMkLst>
        </pc:spChg>
        <pc:spChg chg="mod">
          <ac:chgData name="DOMINGUEZ, Morgane" userId="d29c428e-ee62-4017-a838-521138d5b01c" providerId="ADAL" clId="{5DC3CA77-78E1-4820-A2D4-C2E18A514911}" dt="2025-05-09T06:31:43.386" v="151" actId="164"/>
          <ac:spMkLst>
            <pc:docMk/>
            <pc:sldMk cId="2703794072" sldId="2147474675"/>
            <ac:spMk id="16" creationId="{B755C7E4-4BD6-5189-D91B-452C934B112E}"/>
          </ac:spMkLst>
        </pc:spChg>
        <pc:spChg chg="mod">
          <ac:chgData name="DOMINGUEZ, Morgane" userId="d29c428e-ee62-4017-a838-521138d5b01c" providerId="ADAL" clId="{5DC3CA77-78E1-4820-A2D4-C2E18A514911}" dt="2025-05-09T06:31:43.386" v="151" actId="164"/>
          <ac:spMkLst>
            <pc:docMk/>
            <pc:sldMk cId="2703794072" sldId="2147474675"/>
            <ac:spMk id="19" creationId="{23709977-BDC1-B176-0D41-A4D12DE2D3F0}"/>
          </ac:spMkLst>
        </pc:spChg>
        <pc:spChg chg="mod">
          <ac:chgData name="DOMINGUEZ, Morgane" userId="d29c428e-ee62-4017-a838-521138d5b01c" providerId="ADAL" clId="{5DC3CA77-78E1-4820-A2D4-C2E18A514911}" dt="2025-05-09T06:31:43.386" v="151" actId="164"/>
          <ac:spMkLst>
            <pc:docMk/>
            <pc:sldMk cId="2703794072" sldId="2147474675"/>
            <ac:spMk id="21" creationId="{78502333-2F33-4845-3012-C048C37ACD1F}"/>
          </ac:spMkLst>
        </pc:spChg>
        <pc:spChg chg="mod">
          <ac:chgData name="DOMINGUEZ, Morgane" userId="d29c428e-ee62-4017-a838-521138d5b01c" providerId="ADAL" clId="{5DC3CA77-78E1-4820-A2D4-C2E18A514911}" dt="2025-05-09T06:31:43.386" v="151" actId="164"/>
          <ac:spMkLst>
            <pc:docMk/>
            <pc:sldMk cId="2703794072" sldId="2147474675"/>
            <ac:spMk id="22" creationId="{80A3FD89-91F4-06FE-CDA3-D5E474E63697}"/>
          </ac:spMkLst>
        </pc:spChg>
        <pc:spChg chg="mod">
          <ac:chgData name="DOMINGUEZ, Morgane" userId="d29c428e-ee62-4017-a838-521138d5b01c" providerId="ADAL" clId="{5DC3CA77-78E1-4820-A2D4-C2E18A514911}" dt="2025-05-09T06:31:43.386" v="151" actId="164"/>
          <ac:spMkLst>
            <pc:docMk/>
            <pc:sldMk cId="2703794072" sldId="2147474675"/>
            <ac:spMk id="23" creationId="{9CEEFDAA-E5D4-9A59-3456-5AEA8C1240F2}"/>
          </ac:spMkLst>
        </pc:spChg>
        <pc:spChg chg="mod">
          <ac:chgData name="DOMINGUEZ, Morgane" userId="d29c428e-ee62-4017-a838-521138d5b01c" providerId="ADAL" clId="{5DC3CA77-78E1-4820-A2D4-C2E18A514911}" dt="2025-05-09T06:31:43.386" v="151" actId="164"/>
          <ac:spMkLst>
            <pc:docMk/>
            <pc:sldMk cId="2703794072" sldId="2147474675"/>
            <ac:spMk id="24" creationId="{0EBF7A2B-1121-5222-E6E6-A4202911F8B0}"/>
          </ac:spMkLst>
        </pc:spChg>
        <pc:spChg chg="mod">
          <ac:chgData name="DOMINGUEZ, Morgane" userId="d29c428e-ee62-4017-a838-521138d5b01c" providerId="ADAL" clId="{5DC3CA77-78E1-4820-A2D4-C2E18A514911}" dt="2025-05-09T06:31:43.386" v="151" actId="164"/>
          <ac:spMkLst>
            <pc:docMk/>
            <pc:sldMk cId="2703794072" sldId="2147474675"/>
            <ac:spMk id="25" creationId="{B36B677A-C000-3C35-C0B6-3D31A47DEEB7}"/>
          </ac:spMkLst>
        </pc:spChg>
        <pc:grpChg chg="add mod">
          <ac:chgData name="DOMINGUEZ, Morgane" userId="d29c428e-ee62-4017-a838-521138d5b01c" providerId="ADAL" clId="{5DC3CA77-78E1-4820-A2D4-C2E18A514911}" dt="2025-05-09T06:31:43.386" v="151" actId="164"/>
          <ac:grpSpMkLst>
            <pc:docMk/>
            <pc:sldMk cId="2703794072" sldId="2147474675"/>
            <ac:grpSpMk id="10" creationId="{9359BEF4-2BB9-E380-BDB3-778DA09B9303}"/>
          </ac:grpSpMkLst>
        </pc:grpChg>
        <pc:picChg chg="add del mod">
          <ac:chgData name="DOMINGUEZ, Morgane" userId="d29c428e-ee62-4017-a838-521138d5b01c" providerId="ADAL" clId="{5DC3CA77-78E1-4820-A2D4-C2E18A514911}" dt="2025-05-19T16:22:30.694" v="420" actId="478"/>
          <ac:picMkLst>
            <pc:docMk/>
            <pc:sldMk cId="2703794072" sldId="2147474675"/>
            <ac:picMk id="2" creationId="{02BA54D4-6DCE-4706-27AC-20C53506DA43}"/>
          </ac:picMkLst>
        </pc:picChg>
        <pc:picChg chg="mod">
          <ac:chgData name="DOMINGUEZ, Morgane" userId="d29c428e-ee62-4017-a838-521138d5b01c" providerId="ADAL" clId="{5DC3CA77-78E1-4820-A2D4-C2E18A514911}" dt="2025-05-09T06:31:43.386" v="151" actId="164"/>
          <ac:picMkLst>
            <pc:docMk/>
            <pc:sldMk cId="2703794072" sldId="2147474675"/>
            <ac:picMk id="17" creationId="{682340B4-A227-FE9E-9632-364EC75B48F0}"/>
          </ac:picMkLst>
        </pc:picChg>
        <pc:picChg chg="mod">
          <ac:chgData name="DOMINGUEZ, Morgane" userId="d29c428e-ee62-4017-a838-521138d5b01c" providerId="ADAL" clId="{5DC3CA77-78E1-4820-A2D4-C2E18A514911}" dt="2025-05-09T06:31:43.386" v="151" actId="164"/>
          <ac:picMkLst>
            <pc:docMk/>
            <pc:sldMk cId="2703794072" sldId="2147474675"/>
            <ac:picMk id="20" creationId="{17C5CB8E-40BB-3D65-9F3E-BCFCD60BB6E5}"/>
          </ac:picMkLst>
        </pc:picChg>
      </pc:sldChg>
      <pc:sldChg chg="addSp delSp modSp mod modTransition delAnim modAnim modNotesTx">
        <pc:chgData name="DOMINGUEZ, Morgane" userId="d29c428e-ee62-4017-a838-521138d5b01c" providerId="ADAL" clId="{5DC3CA77-78E1-4820-A2D4-C2E18A514911}" dt="2025-05-19T16:31:25.493" v="631"/>
        <pc:sldMkLst>
          <pc:docMk/>
          <pc:sldMk cId="3607546796" sldId="2147474676"/>
        </pc:sldMkLst>
        <pc:grpChg chg="add mod ord">
          <ac:chgData name="DOMINGUEZ, Morgane" userId="d29c428e-ee62-4017-a838-521138d5b01c" providerId="ADAL" clId="{5DC3CA77-78E1-4820-A2D4-C2E18A514911}" dt="2025-05-09T06:43:51.039" v="175" actId="167"/>
          <ac:grpSpMkLst>
            <pc:docMk/>
            <pc:sldMk cId="3607546796" sldId="2147474676"/>
            <ac:grpSpMk id="11" creationId="{FF48ED70-2CD7-381C-85C4-CE5C6CB9450A}"/>
          </ac:grpSpMkLst>
        </pc:grpChg>
        <pc:picChg chg="add del mod">
          <ac:chgData name="DOMINGUEZ, Morgane" userId="d29c428e-ee62-4017-a838-521138d5b01c" providerId="ADAL" clId="{5DC3CA77-78E1-4820-A2D4-C2E18A514911}" dt="2025-05-19T16:22:38.482" v="426" actId="478"/>
          <ac:picMkLst>
            <pc:docMk/>
            <pc:sldMk cId="3607546796" sldId="2147474676"/>
            <ac:picMk id="9" creationId="{2C5411C5-6691-EF3E-500E-029D4153DD99}"/>
          </ac:picMkLst>
        </pc:picChg>
        <pc:picChg chg="mod">
          <ac:chgData name="DOMINGUEZ, Morgane" userId="d29c428e-ee62-4017-a838-521138d5b01c" providerId="ADAL" clId="{5DC3CA77-78E1-4820-A2D4-C2E18A514911}" dt="2025-05-09T06:43:30.818" v="172" actId="164"/>
          <ac:picMkLst>
            <pc:docMk/>
            <pc:sldMk cId="3607546796" sldId="2147474676"/>
            <ac:picMk id="13" creationId="{019CB349-6FC3-E624-0028-87BEE6E3B704}"/>
          </ac:picMkLst>
        </pc:picChg>
        <pc:picChg chg="mod">
          <ac:chgData name="DOMINGUEZ, Morgane" userId="d29c428e-ee62-4017-a838-521138d5b01c" providerId="ADAL" clId="{5DC3CA77-78E1-4820-A2D4-C2E18A514911}" dt="2025-05-09T06:43:30.818" v="172" actId="164"/>
          <ac:picMkLst>
            <pc:docMk/>
            <pc:sldMk cId="3607546796" sldId="2147474676"/>
            <ac:picMk id="15" creationId="{B5DC1B95-92C6-E198-F2C5-C97D2FFE06BB}"/>
          </ac:picMkLst>
        </pc:picChg>
      </pc:sldChg>
      <pc:sldChg chg="addSp delSp modSp mod modTransition delAnim modAnim modNotesTx">
        <pc:chgData name="DOMINGUEZ, Morgane" userId="d29c428e-ee62-4017-a838-521138d5b01c" providerId="ADAL" clId="{5DC3CA77-78E1-4820-A2D4-C2E18A514911}" dt="2025-05-19T16:31:31.892" v="632"/>
        <pc:sldMkLst>
          <pc:docMk/>
          <pc:sldMk cId="4135183922" sldId="2147474677"/>
        </pc:sldMkLst>
        <pc:spChg chg="mod">
          <ac:chgData name="DOMINGUEZ, Morgane" userId="d29c428e-ee62-4017-a838-521138d5b01c" providerId="ADAL" clId="{5DC3CA77-78E1-4820-A2D4-C2E18A514911}" dt="2025-05-09T07:50:15.459" v="375" actId="108"/>
          <ac:spMkLst>
            <pc:docMk/>
            <pc:sldMk cId="4135183922" sldId="2147474677"/>
            <ac:spMk id="10" creationId="{BE955909-D829-66DD-F9D1-B947221F64E0}"/>
          </ac:spMkLst>
        </pc:spChg>
        <pc:picChg chg="add del mod">
          <ac:chgData name="DOMINGUEZ, Morgane" userId="d29c428e-ee62-4017-a838-521138d5b01c" providerId="ADAL" clId="{5DC3CA77-78E1-4820-A2D4-C2E18A514911}" dt="2025-05-19T16:22:42.663" v="432" actId="478"/>
          <ac:picMkLst>
            <pc:docMk/>
            <pc:sldMk cId="4135183922" sldId="2147474677"/>
            <ac:picMk id="9" creationId="{F57E674A-12ED-8CB9-B73D-2C5EFA0EE05D}"/>
          </ac:picMkLst>
        </pc:picChg>
      </pc:sldChg>
      <pc:sldChg chg="addSp delSp modSp mod modTransition delAnim modAnim modNotesTx">
        <pc:chgData name="DOMINGUEZ, Morgane" userId="d29c428e-ee62-4017-a838-521138d5b01c" providerId="ADAL" clId="{5DC3CA77-78E1-4820-A2D4-C2E18A514911}" dt="2025-05-19T16:31:43.274" v="634"/>
        <pc:sldMkLst>
          <pc:docMk/>
          <pc:sldMk cId="2827844928" sldId="2147474678"/>
        </pc:sldMkLst>
        <pc:spChg chg="mod">
          <ac:chgData name="DOMINGUEZ, Morgane" userId="d29c428e-ee62-4017-a838-521138d5b01c" providerId="ADAL" clId="{5DC3CA77-78E1-4820-A2D4-C2E18A514911}" dt="2025-05-19T16:28:15.708" v="610" actId="1076"/>
          <ac:spMkLst>
            <pc:docMk/>
            <pc:sldMk cId="2827844928" sldId="2147474678"/>
            <ac:spMk id="9" creationId="{E378ABBB-3208-74A5-08BD-34572A16CA3E}"/>
          </ac:spMkLst>
        </pc:spChg>
        <pc:spChg chg="mod">
          <ac:chgData name="DOMINGUEZ, Morgane" userId="d29c428e-ee62-4017-a838-521138d5b01c" providerId="ADAL" clId="{5DC3CA77-78E1-4820-A2D4-C2E18A514911}" dt="2025-05-09T14:16:19.123" v="390" actId="108"/>
          <ac:spMkLst>
            <pc:docMk/>
            <pc:sldMk cId="2827844928" sldId="2147474678"/>
            <ac:spMk id="10" creationId="{BE955909-D829-66DD-F9D1-B947221F64E0}"/>
          </ac:spMkLst>
        </pc:spChg>
        <pc:picChg chg="add del mod">
          <ac:chgData name="DOMINGUEZ, Morgane" userId="d29c428e-ee62-4017-a838-521138d5b01c" providerId="ADAL" clId="{5DC3CA77-78E1-4820-A2D4-C2E18A514911}" dt="2025-05-19T16:22:48.247" v="436" actId="478"/>
          <ac:picMkLst>
            <pc:docMk/>
            <pc:sldMk cId="2827844928" sldId="2147474678"/>
            <ac:picMk id="2" creationId="{5503D1B0-4116-B9FD-29B1-1D2A9BE5A745}"/>
          </ac:picMkLst>
        </pc:picChg>
      </pc:sldChg>
      <pc:sldChg chg="addSp delSp modSp mod modTransition delAnim modAnim modNotesTx">
        <pc:chgData name="DOMINGUEZ, Morgane" userId="d29c428e-ee62-4017-a838-521138d5b01c" providerId="ADAL" clId="{5DC3CA77-78E1-4820-A2D4-C2E18A514911}" dt="2025-05-19T16:31:49.121" v="635"/>
        <pc:sldMkLst>
          <pc:docMk/>
          <pc:sldMk cId="2186496021" sldId="2147474679"/>
        </pc:sldMkLst>
        <pc:picChg chg="add del mod">
          <ac:chgData name="DOMINGUEZ, Morgane" userId="d29c428e-ee62-4017-a838-521138d5b01c" providerId="ADAL" clId="{5DC3CA77-78E1-4820-A2D4-C2E18A514911}" dt="2025-05-19T16:22:51.499" v="438" actId="478"/>
          <ac:picMkLst>
            <pc:docMk/>
            <pc:sldMk cId="2186496021" sldId="2147474679"/>
            <ac:picMk id="2" creationId="{646DEFDC-BF8F-55FE-8CCB-FAD7C2D5CD24}"/>
          </ac:picMkLst>
        </pc:picChg>
      </pc:sldChg>
      <pc:sldChg chg="addSp delSp modSp mod modTransition delAnim modAnim modNotesTx">
        <pc:chgData name="DOMINGUEZ, Morgane" userId="d29c428e-ee62-4017-a838-521138d5b01c" providerId="ADAL" clId="{5DC3CA77-78E1-4820-A2D4-C2E18A514911}" dt="2025-05-19T16:32:08.429" v="638"/>
        <pc:sldMkLst>
          <pc:docMk/>
          <pc:sldMk cId="3598983168" sldId="2147474680"/>
        </pc:sldMkLst>
        <pc:picChg chg="add del mod">
          <ac:chgData name="DOMINGUEZ, Morgane" userId="d29c428e-ee62-4017-a838-521138d5b01c" providerId="ADAL" clId="{5DC3CA77-78E1-4820-A2D4-C2E18A514911}" dt="2025-05-19T16:23:05.338" v="453" actId="478"/>
          <ac:picMkLst>
            <pc:docMk/>
            <pc:sldMk cId="3598983168" sldId="2147474680"/>
            <ac:picMk id="2" creationId="{E2F90DD5-0E44-6079-C05B-CF6C8349D7C7}"/>
          </ac:picMkLst>
        </pc:picChg>
      </pc:sldChg>
      <pc:sldChg chg="addSp delSp modSp mod modTransition delAnim modAnim modNotesTx">
        <pc:chgData name="DOMINGUEZ, Morgane" userId="d29c428e-ee62-4017-a838-521138d5b01c" providerId="ADAL" clId="{5DC3CA77-78E1-4820-A2D4-C2E18A514911}" dt="2025-05-19T16:32:25.042" v="641"/>
        <pc:sldMkLst>
          <pc:docMk/>
          <pc:sldMk cId="1525817122" sldId="2147474681"/>
        </pc:sldMkLst>
        <pc:picChg chg="add del mod">
          <ac:chgData name="DOMINGUEZ, Morgane" userId="d29c428e-ee62-4017-a838-521138d5b01c" providerId="ADAL" clId="{5DC3CA77-78E1-4820-A2D4-C2E18A514911}" dt="2025-05-19T16:23:17.367" v="462" actId="478"/>
          <ac:picMkLst>
            <pc:docMk/>
            <pc:sldMk cId="1525817122" sldId="2147474681"/>
            <ac:picMk id="2" creationId="{F7A87F43-0905-4882-C729-0EE7223B3E6A}"/>
          </ac:picMkLst>
        </pc:picChg>
        <pc:picChg chg="mod">
          <ac:chgData name="DOMINGUEZ, Morgane" userId="d29c428e-ee62-4017-a838-521138d5b01c" providerId="ADAL" clId="{5DC3CA77-78E1-4820-A2D4-C2E18A514911}" dt="2025-05-09T07:21:12.094" v="280" actId="1076"/>
          <ac:picMkLst>
            <pc:docMk/>
            <pc:sldMk cId="1525817122" sldId="2147474681"/>
            <ac:picMk id="11" creationId="{E6AD360D-57CE-DF2F-D18B-B388D096F804}"/>
          </ac:picMkLst>
        </pc:picChg>
      </pc:sldChg>
      <pc:sldChg chg="addSp delSp modSp mod modTransition delAnim modAnim modNotesTx">
        <pc:chgData name="DOMINGUEZ, Morgane" userId="d29c428e-ee62-4017-a838-521138d5b01c" providerId="ADAL" clId="{5DC3CA77-78E1-4820-A2D4-C2E18A514911}" dt="2025-05-19T16:32:30.626" v="642"/>
        <pc:sldMkLst>
          <pc:docMk/>
          <pc:sldMk cId="4167608836" sldId="2147474682"/>
        </pc:sldMkLst>
        <pc:spChg chg="mod">
          <ac:chgData name="DOMINGUEZ, Morgane" userId="d29c428e-ee62-4017-a838-521138d5b01c" providerId="ADAL" clId="{5DC3CA77-78E1-4820-A2D4-C2E18A514911}" dt="2025-05-09T07:54:08.858" v="376" actId="6549"/>
          <ac:spMkLst>
            <pc:docMk/>
            <pc:sldMk cId="4167608836" sldId="2147474682"/>
            <ac:spMk id="8" creationId="{6D00D2B9-360D-D801-AFFC-2FA5BC3DC0C8}"/>
          </ac:spMkLst>
        </pc:spChg>
        <pc:spChg chg="mod">
          <ac:chgData name="DOMINGUEZ, Morgane" userId="d29c428e-ee62-4017-a838-521138d5b01c" providerId="ADAL" clId="{5DC3CA77-78E1-4820-A2D4-C2E18A514911}" dt="2025-05-09T07:54:17.924" v="380" actId="20577"/>
          <ac:spMkLst>
            <pc:docMk/>
            <pc:sldMk cId="4167608836" sldId="2147474682"/>
            <ac:spMk id="12" creationId="{00A606FC-CA42-2B76-EB4B-85E8BB4058DB}"/>
          </ac:spMkLst>
        </pc:spChg>
        <pc:grpChg chg="mod">
          <ac:chgData name="DOMINGUEZ, Morgane" userId="d29c428e-ee62-4017-a838-521138d5b01c" providerId="ADAL" clId="{5DC3CA77-78E1-4820-A2D4-C2E18A514911}" dt="2025-05-09T07:54:12.649" v="377" actId="1076"/>
          <ac:grpSpMkLst>
            <pc:docMk/>
            <pc:sldMk cId="4167608836" sldId="2147474682"/>
            <ac:grpSpMk id="7" creationId="{2F369FA6-4D2E-CFD9-1BC6-ED13B8B3C6CC}"/>
          </ac:grpSpMkLst>
        </pc:grpChg>
        <pc:picChg chg="add del mod">
          <ac:chgData name="DOMINGUEZ, Morgane" userId="d29c428e-ee62-4017-a838-521138d5b01c" providerId="ADAL" clId="{5DC3CA77-78E1-4820-A2D4-C2E18A514911}" dt="2025-05-19T16:23:20.508" v="463" actId="478"/>
          <ac:picMkLst>
            <pc:docMk/>
            <pc:sldMk cId="4167608836" sldId="2147474682"/>
            <ac:picMk id="2" creationId="{DE1A6C10-B40E-24EE-8033-52F8A47D13E3}"/>
          </ac:picMkLst>
        </pc:picChg>
        <pc:picChg chg="mod">
          <ac:chgData name="DOMINGUEZ, Morgane" userId="d29c428e-ee62-4017-a838-521138d5b01c" providerId="ADAL" clId="{5DC3CA77-78E1-4820-A2D4-C2E18A514911}" dt="2025-05-09T07:54:14.738" v="378" actId="1076"/>
          <ac:picMkLst>
            <pc:docMk/>
            <pc:sldMk cId="4167608836" sldId="2147474682"/>
            <ac:picMk id="19" creationId="{1748D717-CCF9-9E53-294F-58AF0283F8A2}"/>
          </ac:picMkLst>
        </pc:picChg>
      </pc:sldChg>
      <pc:sldChg chg="addSp delSp modSp mod modTransition delAnim modAnim modNotesTx">
        <pc:chgData name="DOMINGUEZ, Morgane" userId="d29c428e-ee62-4017-a838-521138d5b01c" providerId="ADAL" clId="{5DC3CA77-78E1-4820-A2D4-C2E18A514911}" dt="2025-05-19T16:32:44.248" v="644"/>
        <pc:sldMkLst>
          <pc:docMk/>
          <pc:sldMk cId="2212326479" sldId="2147474683"/>
        </pc:sldMkLst>
        <pc:picChg chg="add del mod">
          <ac:chgData name="DOMINGUEZ, Morgane" userId="d29c428e-ee62-4017-a838-521138d5b01c" providerId="ADAL" clId="{5DC3CA77-78E1-4820-A2D4-C2E18A514911}" dt="2025-05-19T16:23:31.169" v="471" actId="478"/>
          <ac:picMkLst>
            <pc:docMk/>
            <pc:sldMk cId="2212326479" sldId="2147474683"/>
            <ac:picMk id="2" creationId="{5FDEF9CA-C4B0-96F3-95DA-C4DF50EB54AF}"/>
          </ac:picMkLst>
        </pc:picChg>
      </pc:sldChg>
      <pc:sldChg chg="addSp delSp modSp mod modTransition delAnim modAnim modNotesTx">
        <pc:chgData name="DOMINGUEZ, Morgane" userId="d29c428e-ee62-4017-a838-521138d5b01c" providerId="ADAL" clId="{5DC3CA77-78E1-4820-A2D4-C2E18A514911}" dt="2025-05-19T16:32:49.478" v="645"/>
        <pc:sldMkLst>
          <pc:docMk/>
          <pc:sldMk cId="39055241" sldId="2147474684"/>
        </pc:sldMkLst>
        <pc:spChg chg="mod">
          <ac:chgData name="DOMINGUEZ, Morgane" userId="d29c428e-ee62-4017-a838-521138d5b01c" providerId="ADAL" clId="{5DC3CA77-78E1-4820-A2D4-C2E18A514911}" dt="2025-05-09T07:36:26.106" v="324" actId="164"/>
          <ac:spMkLst>
            <pc:docMk/>
            <pc:sldMk cId="39055241" sldId="2147474684"/>
            <ac:spMk id="4" creationId="{F05CE524-3E6C-53E0-CD7A-B8C9A368D331}"/>
          </ac:spMkLst>
        </pc:spChg>
        <pc:spChg chg="mod">
          <ac:chgData name="DOMINGUEZ, Morgane" userId="d29c428e-ee62-4017-a838-521138d5b01c" providerId="ADAL" clId="{5DC3CA77-78E1-4820-A2D4-C2E18A514911}" dt="2025-05-09T07:56:13.103" v="385"/>
          <ac:spMkLst>
            <pc:docMk/>
            <pc:sldMk cId="39055241" sldId="2147474684"/>
            <ac:spMk id="8" creationId="{C2FFCC85-D074-B592-573E-8FCF155D00AA}"/>
          </ac:spMkLst>
        </pc:spChg>
        <pc:spChg chg="mod">
          <ac:chgData name="DOMINGUEZ, Morgane" userId="d29c428e-ee62-4017-a838-521138d5b01c" providerId="ADAL" clId="{5DC3CA77-78E1-4820-A2D4-C2E18A514911}" dt="2025-05-09T07:36:26.106" v="324" actId="164"/>
          <ac:spMkLst>
            <pc:docMk/>
            <pc:sldMk cId="39055241" sldId="2147474684"/>
            <ac:spMk id="10" creationId="{AB8CDDCA-6492-3BEF-343E-972BD6368EB7}"/>
          </ac:spMkLst>
        </pc:spChg>
        <pc:spChg chg="mod">
          <ac:chgData name="DOMINGUEZ, Morgane" userId="d29c428e-ee62-4017-a838-521138d5b01c" providerId="ADAL" clId="{5DC3CA77-78E1-4820-A2D4-C2E18A514911}" dt="2025-05-09T07:56:44.976" v="387" actId="20577"/>
          <ac:spMkLst>
            <pc:docMk/>
            <pc:sldMk cId="39055241" sldId="2147474684"/>
            <ac:spMk id="11" creationId="{CFEFE0E0-B65B-8237-8C42-2A8DF262B107}"/>
          </ac:spMkLst>
        </pc:spChg>
        <pc:spChg chg="mod">
          <ac:chgData name="DOMINGUEZ, Morgane" userId="d29c428e-ee62-4017-a838-521138d5b01c" providerId="ADAL" clId="{5DC3CA77-78E1-4820-A2D4-C2E18A514911}" dt="2025-05-09T07:56:47.312" v="389" actId="20577"/>
          <ac:spMkLst>
            <pc:docMk/>
            <pc:sldMk cId="39055241" sldId="2147474684"/>
            <ac:spMk id="12" creationId="{72A6D9D6-A6F0-1B75-42F4-8DE3AEDC3433}"/>
          </ac:spMkLst>
        </pc:spChg>
        <pc:spChg chg="mod">
          <ac:chgData name="DOMINGUEZ, Morgane" userId="d29c428e-ee62-4017-a838-521138d5b01c" providerId="ADAL" clId="{5DC3CA77-78E1-4820-A2D4-C2E18A514911}" dt="2025-05-09T07:37:01.650" v="327" actId="164"/>
          <ac:spMkLst>
            <pc:docMk/>
            <pc:sldMk cId="39055241" sldId="2147474684"/>
            <ac:spMk id="14" creationId="{6442997E-9311-59DD-B027-9032FC17F02F}"/>
          </ac:spMkLst>
        </pc:spChg>
        <pc:spChg chg="mod">
          <ac:chgData name="DOMINGUEZ, Morgane" userId="d29c428e-ee62-4017-a838-521138d5b01c" providerId="ADAL" clId="{5DC3CA77-78E1-4820-A2D4-C2E18A514911}" dt="2025-05-09T07:37:01.650" v="327" actId="164"/>
          <ac:spMkLst>
            <pc:docMk/>
            <pc:sldMk cId="39055241" sldId="2147474684"/>
            <ac:spMk id="17" creationId="{F008FE36-6A3C-315B-A8CC-63FFD37E2201}"/>
          </ac:spMkLst>
        </pc:spChg>
        <pc:grpChg chg="add mod ord">
          <ac:chgData name="DOMINGUEZ, Morgane" userId="d29c428e-ee62-4017-a838-521138d5b01c" providerId="ADAL" clId="{5DC3CA77-78E1-4820-A2D4-C2E18A514911}" dt="2025-05-09T07:56:06.073" v="382" actId="167"/>
          <ac:grpSpMkLst>
            <pc:docMk/>
            <pc:sldMk cId="39055241" sldId="2147474684"/>
            <ac:grpSpMk id="3" creationId="{60E0F515-77B5-BBF1-8987-74AB8B2EEDC8}"/>
          </ac:grpSpMkLst>
        </pc:grpChg>
        <pc:grpChg chg="add mod ord">
          <ac:chgData name="DOMINGUEZ, Morgane" userId="d29c428e-ee62-4017-a838-521138d5b01c" providerId="ADAL" clId="{5DC3CA77-78E1-4820-A2D4-C2E18A514911}" dt="2025-05-09T07:56:07.925" v="383" actId="167"/>
          <ac:grpSpMkLst>
            <pc:docMk/>
            <pc:sldMk cId="39055241" sldId="2147474684"/>
            <ac:grpSpMk id="16" creationId="{D36513C7-01CD-2AC1-7BDF-23BDFA5443FB}"/>
          </ac:grpSpMkLst>
        </pc:grpChg>
        <pc:picChg chg="add del mod">
          <ac:chgData name="DOMINGUEZ, Morgane" userId="d29c428e-ee62-4017-a838-521138d5b01c" providerId="ADAL" clId="{5DC3CA77-78E1-4820-A2D4-C2E18A514911}" dt="2025-05-19T16:23:35.351" v="472" actId="478"/>
          <ac:picMkLst>
            <pc:docMk/>
            <pc:sldMk cId="39055241" sldId="2147474684"/>
            <ac:picMk id="2" creationId="{0E630040-8535-E724-F912-5BE76B6E954B}"/>
          </ac:picMkLst>
        </pc:picChg>
        <pc:picChg chg="mod">
          <ac:chgData name="DOMINGUEZ, Morgane" userId="d29c428e-ee62-4017-a838-521138d5b01c" providerId="ADAL" clId="{5DC3CA77-78E1-4820-A2D4-C2E18A514911}" dt="2025-05-09T07:36:26.106" v="324" actId="164"/>
          <ac:picMkLst>
            <pc:docMk/>
            <pc:sldMk cId="39055241" sldId="2147474684"/>
            <ac:picMk id="21" creationId="{20674E69-B452-E501-6948-B353BDE399CE}"/>
          </ac:picMkLst>
        </pc:picChg>
        <pc:picChg chg="mod">
          <ac:chgData name="DOMINGUEZ, Morgane" userId="d29c428e-ee62-4017-a838-521138d5b01c" providerId="ADAL" clId="{5DC3CA77-78E1-4820-A2D4-C2E18A514911}" dt="2025-05-09T07:37:01.650" v="327" actId="164"/>
          <ac:picMkLst>
            <pc:docMk/>
            <pc:sldMk cId="39055241" sldId="2147474684"/>
            <ac:picMk id="25" creationId="{FB4C4198-FC19-5033-3DF8-86668E90730E}"/>
          </ac:picMkLst>
        </pc:picChg>
      </pc:sldChg>
    </pc:docChg>
  </pc:docChgLst>
  <pc:docChgLst>
    <pc:chgData name="DOMINGUEZ, Morgane" userId="d29c428e-ee62-4017-a838-521138d5b01c" providerId="ADAL" clId="{CE5282B4-7A12-4B7B-9E83-D6E23A5E025C}"/>
    <pc:docChg chg="undo custSel addSld delSld modSld">
      <pc:chgData name="DOMINGUEZ, Morgane" userId="d29c428e-ee62-4017-a838-521138d5b01c" providerId="ADAL" clId="{CE5282B4-7A12-4B7B-9E83-D6E23A5E025C}" dt="2025-03-19T13:35:09.075" v="1695" actId="14100"/>
      <pc:docMkLst>
        <pc:docMk/>
      </pc:docMkLst>
      <pc:sldChg chg="modSp mod">
        <pc:chgData name="DOMINGUEZ, Morgane" userId="d29c428e-ee62-4017-a838-521138d5b01c" providerId="ADAL" clId="{CE5282B4-7A12-4B7B-9E83-D6E23A5E025C}" dt="2025-03-17T10:58:35.936" v="1377" actId="14100"/>
        <pc:sldMkLst>
          <pc:docMk/>
          <pc:sldMk cId="892742443" sldId="2147474624"/>
        </pc:sldMkLst>
        <pc:spChg chg="mod">
          <ac:chgData name="DOMINGUEZ, Morgane" userId="d29c428e-ee62-4017-a838-521138d5b01c" providerId="ADAL" clId="{CE5282B4-7A12-4B7B-9E83-D6E23A5E025C}" dt="2025-03-17T10:56:20.483" v="1252" actId="20577"/>
          <ac:spMkLst>
            <pc:docMk/>
            <pc:sldMk cId="892742443" sldId="2147474624"/>
            <ac:spMk id="4" creationId="{B05E6615-CFAB-1233-17B4-B0281A66F74B}"/>
          </ac:spMkLst>
        </pc:spChg>
        <pc:spChg chg="mod">
          <ac:chgData name="DOMINGUEZ, Morgane" userId="d29c428e-ee62-4017-a838-521138d5b01c" providerId="ADAL" clId="{CE5282B4-7A12-4B7B-9E83-D6E23A5E025C}" dt="2025-03-17T10:56:58.017" v="1315" actId="20577"/>
          <ac:spMkLst>
            <pc:docMk/>
            <pc:sldMk cId="892742443" sldId="2147474624"/>
            <ac:spMk id="7" creationId="{9B23A560-2FE5-C2C0-0218-A05C3B6A9326}"/>
          </ac:spMkLst>
        </pc:spChg>
        <pc:spChg chg="mod">
          <ac:chgData name="DOMINGUEZ, Morgane" userId="d29c428e-ee62-4017-a838-521138d5b01c" providerId="ADAL" clId="{CE5282B4-7A12-4B7B-9E83-D6E23A5E025C}" dt="2025-03-17T10:56:34.083" v="1272" actId="20577"/>
          <ac:spMkLst>
            <pc:docMk/>
            <pc:sldMk cId="892742443" sldId="2147474624"/>
            <ac:spMk id="11" creationId="{77525D21-DD21-EC2F-14FA-1F5D3E51C1AF}"/>
          </ac:spMkLst>
        </pc:spChg>
        <pc:spChg chg="mod">
          <ac:chgData name="DOMINGUEZ, Morgane" userId="d29c428e-ee62-4017-a838-521138d5b01c" providerId="ADAL" clId="{CE5282B4-7A12-4B7B-9E83-D6E23A5E025C}" dt="2025-03-17T10:57:39.915" v="1346" actId="20577"/>
          <ac:spMkLst>
            <pc:docMk/>
            <pc:sldMk cId="892742443" sldId="2147474624"/>
            <ac:spMk id="12" creationId="{BC46A389-D23C-B46F-4090-8C6AA8AC2F37}"/>
          </ac:spMkLst>
        </pc:spChg>
        <pc:spChg chg="mod">
          <ac:chgData name="DOMINGUEZ, Morgane" userId="d29c428e-ee62-4017-a838-521138d5b01c" providerId="ADAL" clId="{CE5282B4-7A12-4B7B-9E83-D6E23A5E025C}" dt="2025-03-17T10:58:27.366" v="1376" actId="20577"/>
          <ac:spMkLst>
            <pc:docMk/>
            <pc:sldMk cId="892742443" sldId="2147474624"/>
            <ac:spMk id="14" creationId="{27D1FD94-DCEB-04B4-4BEA-F7F8559404C0}"/>
          </ac:spMkLst>
        </pc:spChg>
        <pc:grpChg chg="mod">
          <ac:chgData name="DOMINGUEZ, Morgane" userId="d29c428e-ee62-4017-a838-521138d5b01c" providerId="ADAL" clId="{CE5282B4-7A12-4B7B-9E83-D6E23A5E025C}" dt="2025-03-17T10:58:35.936" v="1377" actId="14100"/>
          <ac:grpSpMkLst>
            <pc:docMk/>
            <pc:sldMk cId="892742443" sldId="2147474624"/>
            <ac:grpSpMk id="10" creationId="{EE5E852E-09E5-E861-C8A9-27183081D2C5}"/>
          </ac:grpSpMkLst>
        </pc:grpChg>
      </pc:sldChg>
      <pc:sldChg chg="modSp mod">
        <pc:chgData name="DOMINGUEZ, Morgane" userId="d29c428e-ee62-4017-a838-521138d5b01c" providerId="ADAL" clId="{CE5282B4-7A12-4B7B-9E83-D6E23A5E025C}" dt="2025-03-17T10:01:50.508" v="280"/>
        <pc:sldMkLst>
          <pc:docMk/>
          <pc:sldMk cId="3738750408" sldId="2147474635"/>
        </pc:sldMkLst>
        <pc:spChg chg="mod">
          <ac:chgData name="DOMINGUEZ, Morgane" userId="d29c428e-ee62-4017-a838-521138d5b01c" providerId="ADAL" clId="{CE5282B4-7A12-4B7B-9E83-D6E23A5E025C}" dt="2025-03-17T10:01:50.508" v="280"/>
          <ac:spMkLst>
            <pc:docMk/>
            <pc:sldMk cId="3738750408" sldId="2147474635"/>
            <ac:spMk id="8" creationId="{D0C63848-08CF-8CB9-1BAC-657117CF7092}"/>
          </ac:spMkLst>
        </pc:spChg>
      </pc:sldChg>
      <pc:sldChg chg="modSp mod">
        <pc:chgData name="DOMINGUEZ, Morgane" userId="d29c428e-ee62-4017-a838-521138d5b01c" providerId="ADAL" clId="{CE5282B4-7A12-4B7B-9E83-D6E23A5E025C}" dt="2025-03-17T10:14:49.542" v="511"/>
        <pc:sldMkLst>
          <pc:docMk/>
          <pc:sldMk cId="3192329836" sldId="2147474636"/>
        </pc:sldMkLst>
        <pc:spChg chg="mod">
          <ac:chgData name="DOMINGUEZ, Morgane" userId="d29c428e-ee62-4017-a838-521138d5b01c" providerId="ADAL" clId="{CE5282B4-7A12-4B7B-9E83-D6E23A5E025C}" dt="2025-03-17T10:14:49.542" v="511"/>
          <ac:spMkLst>
            <pc:docMk/>
            <pc:sldMk cId="3192329836" sldId="2147474636"/>
            <ac:spMk id="8" creationId="{3700A5F2-7DA4-A966-54DB-0DAAADBEEFC7}"/>
          </ac:spMkLst>
        </pc:spChg>
      </pc:sldChg>
      <pc:sldChg chg="modSp mod">
        <pc:chgData name="DOMINGUEZ, Morgane" userId="d29c428e-ee62-4017-a838-521138d5b01c" providerId="ADAL" clId="{CE5282B4-7A12-4B7B-9E83-D6E23A5E025C}" dt="2025-03-17T10:32:06.309" v="832"/>
        <pc:sldMkLst>
          <pc:docMk/>
          <pc:sldMk cId="3262580620" sldId="2147474637"/>
        </pc:sldMkLst>
        <pc:spChg chg="mod">
          <ac:chgData name="DOMINGUEZ, Morgane" userId="d29c428e-ee62-4017-a838-521138d5b01c" providerId="ADAL" clId="{CE5282B4-7A12-4B7B-9E83-D6E23A5E025C}" dt="2025-03-17T10:32:06.309" v="832"/>
          <ac:spMkLst>
            <pc:docMk/>
            <pc:sldMk cId="3262580620" sldId="2147474637"/>
            <ac:spMk id="8" creationId="{92CA3D7F-E3C4-1BEB-2E76-A35CC6F3B201}"/>
          </ac:spMkLst>
        </pc:spChg>
      </pc:sldChg>
      <pc:sldChg chg="addSp delSp modSp mod">
        <pc:chgData name="DOMINGUEZ, Morgane" userId="d29c428e-ee62-4017-a838-521138d5b01c" providerId="ADAL" clId="{CE5282B4-7A12-4B7B-9E83-D6E23A5E025C}" dt="2025-03-17T10:09:19.258" v="352" actId="1076"/>
        <pc:sldMkLst>
          <pc:docMk/>
          <pc:sldMk cId="2848746135" sldId="2147474641"/>
        </pc:sldMkLst>
        <pc:spChg chg="mod">
          <ac:chgData name="DOMINGUEZ, Morgane" userId="d29c428e-ee62-4017-a838-521138d5b01c" providerId="ADAL" clId="{CE5282B4-7A12-4B7B-9E83-D6E23A5E025C}" dt="2025-03-17T10:09:19.258" v="352" actId="1076"/>
          <ac:spMkLst>
            <pc:docMk/>
            <pc:sldMk cId="2848746135" sldId="2147474641"/>
            <ac:spMk id="4" creationId="{C76E0F1B-3B95-F50F-F17F-A7612D3CCB67}"/>
          </ac:spMkLst>
        </pc:spChg>
        <pc:spChg chg="mod">
          <ac:chgData name="DOMINGUEZ, Morgane" userId="d29c428e-ee62-4017-a838-521138d5b01c" providerId="ADAL" clId="{CE5282B4-7A12-4B7B-9E83-D6E23A5E025C}" dt="2025-03-17T10:05:53.809" v="342" actId="14100"/>
          <ac:spMkLst>
            <pc:docMk/>
            <pc:sldMk cId="2848746135" sldId="2147474641"/>
            <ac:spMk id="7" creationId="{21541436-01D5-7605-3742-8A54E067D4D9}"/>
          </ac:spMkLst>
        </pc:spChg>
        <pc:spChg chg="mod">
          <ac:chgData name="DOMINGUEZ, Morgane" userId="d29c428e-ee62-4017-a838-521138d5b01c" providerId="ADAL" clId="{CE5282B4-7A12-4B7B-9E83-D6E23A5E025C}" dt="2025-03-17T10:06:02.249" v="344" actId="14100"/>
          <ac:spMkLst>
            <pc:docMk/>
            <pc:sldMk cId="2848746135" sldId="2147474641"/>
            <ac:spMk id="8" creationId="{DB3EBEE7-CFED-16C1-97C4-3100F72DD824}"/>
          </ac:spMkLst>
        </pc:spChg>
        <pc:grpChg chg="mod">
          <ac:chgData name="DOMINGUEZ, Morgane" userId="d29c428e-ee62-4017-a838-521138d5b01c" providerId="ADAL" clId="{CE5282B4-7A12-4B7B-9E83-D6E23A5E025C}" dt="2025-03-17T10:09:15.384" v="351" actId="14100"/>
          <ac:grpSpMkLst>
            <pc:docMk/>
            <pc:sldMk cId="2848746135" sldId="2147474641"/>
            <ac:grpSpMk id="3" creationId="{717959A1-52EF-A33C-AE82-458F0395A1A7}"/>
          </ac:grpSpMkLst>
        </pc:grpChg>
        <pc:picChg chg="add mod">
          <ac:chgData name="DOMINGUEZ, Morgane" userId="d29c428e-ee62-4017-a838-521138d5b01c" providerId="ADAL" clId="{CE5282B4-7A12-4B7B-9E83-D6E23A5E025C}" dt="2025-03-17T10:08:44.265" v="346" actId="1076"/>
          <ac:picMkLst>
            <pc:docMk/>
            <pc:sldMk cId="2848746135" sldId="2147474641"/>
            <ac:picMk id="10" creationId="{8DA44E08-43F5-EF93-2354-14C718C060A6}"/>
          </ac:picMkLst>
        </pc:picChg>
        <pc:picChg chg="del">
          <ac:chgData name="DOMINGUEZ, Morgane" userId="d29c428e-ee62-4017-a838-521138d5b01c" providerId="ADAL" clId="{CE5282B4-7A12-4B7B-9E83-D6E23A5E025C}" dt="2025-03-17T10:05:07.048" v="307" actId="478"/>
          <ac:picMkLst>
            <pc:docMk/>
            <pc:sldMk cId="2848746135" sldId="2147474641"/>
            <ac:picMk id="12" creationId="{7F46A5AF-D45D-CB0E-2EA2-B58A84875355}"/>
          </ac:picMkLst>
        </pc:picChg>
      </pc:sldChg>
      <pc:sldChg chg="addSp delSp modSp mod">
        <pc:chgData name="DOMINGUEZ, Morgane" userId="d29c428e-ee62-4017-a838-521138d5b01c" providerId="ADAL" clId="{CE5282B4-7A12-4B7B-9E83-D6E23A5E025C}" dt="2025-03-17T11:07:12.005" v="1526" actId="20577"/>
        <pc:sldMkLst>
          <pc:docMk/>
          <pc:sldMk cId="1630817093" sldId="2147474642"/>
        </pc:sldMkLst>
        <pc:spChg chg="add mod">
          <ac:chgData name="DOMINGUEZ, Morgane" userId="d29c428e-ee62-4017-a838-521138d5b01c" providerId="ADAL" clId="{CE5282B4-7A12-4B7B-9E83-D6E23A5E025C}" dt="2025-03-17T10:09:23.813" v="354"/>
          <ac:spMkLst>
            <pc:docMk/>
            <pc:sldMk cId="1630817093" sldId="2147474642"/>
            <ac:spMk id="3" creationId="{78F6CC59-0ED7-F2B0-0831-4321359B9452}"/>
          </ac:spMkLst>
        </pc:spChg>
        <pc:spChg chg="mod">
          <ac:chgData name="DOMINGUEZ, Morgane" userId="d29c428e-ee62-4017-a838-521138d5b01c" providerId="ADAL" clId="{CE5282B4-7A12-4B7B-9E83-D6E23A5E025C}" dt="2025-03-17T11:07:12.005" v="1526" actId="20577"/>
          <ac:spMkLst>
            <pc:docMk/>
            <pc:sldMk cId="1630817093" sldId="2147474642"/>
            <ac:spMk id="7" creationId="{21541436-01D5-7605-3742-8A54E067D4D9}"/>
          </ac:spMkLst>
        </pc:spChg>
        <pc:spChg chg="mod">
          <ac:chgData name="DOMINGUEZ, Morgane" userId="d29c428e-ee62-4017-a838-521138d5b01c" providerId="ADAL" clId="{CE5282B4-7A12-4B7B-9E83-D6E23A5E025C}" dt="2025-03-17T10:09:44.214" v="362" actId="1076"/>
          <ac:spMkLst>
            <pc:docMk/>
            <pc:sldMk cId="1630817093" sldId="2147474642"/>
            <ac:spMk id="8" creationId="{DB3EBEE7-CFED-16C1-97C4-3100F72DD824}"/>
          </ac:spMkLst>
        </pc:spChg>
        <pc:spChg chg="mod">
          <ac:chgData name="DOMINGUEZ, Morgane" userId="d29c428e-ee62-4017-a838-521138d5b01c" providerId="ADAL" clId="{CE5282B4-7A12-4B7B-9E83-D6E23A5E025C}" dt="2025-03-17T10:09:31.454" v="355" actId="1076"/>
          <ac:spMkLst>
            <pc:docMk/>
            <pc:sldMk cId="1630817093" sldId="2147474642"/>
            <ac:spMk id="9" creationId="{604DDD2E-4E84-ADF0-85DB-4FC6162DA8FB}"/>
          </ac:spMkLst>
        </pc:spChg>
        <pc:spChg chg="del">
          <ac:chgData name="DOMINGUEZ, Morgane" userId="d29c428e-ee62-4017-a838-521138d5b01c" providerId="ADAL" clId="{CE5282B4-7A12-4B7B-9E83-D6E23A5E025C}" dt="2025-03-17T10:09:23.350" v="353" actId="478"/>
          <ac:spMkLst>
            <pc:docMk/>
            <pc:sldMk cId="1630817093" sldId="2147474642"/>
            <ac:spMk id="14" creationId="{B6A198AB-EA09-7ADC-AC3E-AB9E3236BA20}"/>
          </ac:spMkLst>
        </pc:spChg>
        <pc:grpChg chg="mod">
          <ac:chgData name="DOMINGUEZ, Morgane" userId="d29c428e-ee62-4017-a838-521138d5b01c" providerId="ADAL" clId="{CE5282B4-7A12-4B7B-9E83-D6E23A5E025C}" dt="2025-03-17T10:11:00.987" v="377" actId="14100"/>
          <ac:grpSpMkLst>
            <pc:docMk/>
            <pc:sldMk cId="1630817093" sldId="2147474642"/>
            <ac:grpSpMk id="10" creationId="{740F3D10-E4E1-1F72-BE8C-EC48D2EB9B84}"/>
          </ac:grpSpMkLst>
        </pc:grpChg>
        <pc:picChg chg="add mod">
          <ac:chgData name="DOMINGUEZ, Morgane" userId="d29c428e-ee62-4017-a838-521138d5b01c" providerId="ADAL" clId="{CE5282B4-7A12-4B7B-9E83-D6E23A5E025C}" dt="2025-03-17T10:08:52.047" v="348"/>
          <ac:picMkLst>
            <pc:docMk/>
            <pc:sldMk cId="1630817093" sldId="2147474642"/>
            <ac:picMk id="2" creationId="{18F15073-05E5-4BAD-5B13-6AA19FC912C3}"/>
          </ac:picMkLst>
        </pc:picChg>
        <pc:picChg chg="del">
          <ac:chgData name="DOMINGUEZ, Morgane" userId="d29c428e-ee62-4017-a838-521138d5b01c" providerId="ADAL" clId="{CE5282B4-7A12-4B7B-9E83-D6E23A5E025C}" dt="2025-03-17T10:08:51.568" v="347" actId="478"/>
          <ac:picMkLst>
            <pc:docMk/>
            <pc:sldMk cId="1630817093" sldId="2147474642"/>
            <ac:picMk id="11" creationId="{54E52C0F-09DB-7F6F-04CD-E46410E28CF7}"/>
          </ac:picMkLst>
        </pc:picChg>
      </pc:sldChg>
      <pc:sldChg chg="addSp delSp modSp mod">
        <pc:chgData name="DOMINGUEZ, Morgane" userId="d29c428e-ee62-4017-a838-521138d5b01c" providerId="ADAL" clId="{CE5282B4-7A12-4B7B-9E83-D6E23A5E025C}" dt="2025-03-17T10:13:38.661" v="505" actId="20577"/>
        <pc:sldMkLst>
          <pc:docMk/>
          <pc:sldMk cId="3500599765" sldId="2147474643"/>
        </pc:sldMkLst>
        <pc:spChg chg="add mod">
          <ac:chgData name="DOMINGUEZ, Morgane" userId="d29c428e-ee62-4017-a838-521138d5b01c" providerId="ADAL" clId="{CE5282B4-7A12-4B7B-9E83-D6E23A5E025C}" dt="2025-03-17T10:12:48.656" v="468" actId="1076"/>
          <ac:spMkLst>
            <pc:docMk/>
            <pc:sldMk cId="3500599765" sldId="2147474643"/>
            <ac:spMk id="2" creationId="{5BFEEE1C-7825-C04C-CF1E-99734526EAC0}"/>
          </ac:spMkLst>
        </pc:spChg>
        <pc:spChg chg="mod">
          <ac:chgData name="DOMINGUEZ, Morgane" userId="d29c428e-ee62-4017-a838-521138d5b01c" providerId="ADAL" clId="{CE5282B4-7A12-4B7B-9E83-D6E23A5E025C}" dt="2025-03-17T10:13:19.208" v="472" actId="1076"/>
          <ac:spMkLst>
            <pc:docMk/>
            <pc:sldMk cId="3500599765" sldId="2147474643"/>
            <ac:spMk id="7" creationId="{21541436-01D5-7605-3742-8A54E067D4D9}"/>
          </ac:spMkLst>
        </pc:spChg>
        <pc:spChg chg="mod">
          <ac:chgData name="DOMINGUEZ, Morgane" userId="d29c428e-ee62-4017-a838-521138d5b01c" providerId="ADAL" clId="{CE5282B4-7A12-4B7B-9E83-D6E23A5E025C}" dt="2025-03-17T10:13:38.661" v="505" actId="20577"/>
          <ac:spMkLst>
            <pc:docMk/>
            <pc:sldMk cId="3500599765" sldId="2147474643"/>
            <ac:spMk id="8" creationId="{DB3EBEE7-CFED-16C1-97C4-3100F72DD824}"/>
          </ac:spMkLst>
        </pc:spChg>
        <pc:spChg chg="mod">
          <ac:chgData name="DOMINGUEZ, Morgane" userId="d29c428e-ee62-4017-a838-521138d5b01c" providerId="ADAL" clId="{CE5282B4-7A12-4B7B-9E83-D6E23A5E025C}" dt="2025-03-17T10:13:14.458" v="471" actId="1076"/>
          <ac:spMkLst>
            <pc:docMk/>
            <pc:sldMk cId="3500599765" sldId="2147474643"/>
            <ac:spMk id="9" creationId="{604DDD2E-4E84-ADF0-85DB-4FC6162DA8FB}"/>
          </ac:spMkLst>
        </pc:spChg>
        <pc:spChg chg="del">
          <ac:chgData name="DOMINGUEZ, Morgane" userId="d29c428e-ee62-4017-a838-521138d5b01c" providerId="ADAL" clId="{CE5282B4-7A12-4B7B-9E83-D6E23A5E025C}" dt="2025-03-17T10:12:42.815" v="465" actId="478"/>
          <ac:spMkLst>
            <pc:docMk/>
            <pc:sldMk cId="3500599765" sldId="2147474643"/>
            <ac:spMk id="14" creationId="{CC0446C3-5BA3-CC8E-9871-482CBD8F1D17}"/>
          </ac:spMkLst>
        </pc:spChg>
        <pc:grpChg chg="add del mod">
          <ac:chgData name="DOMINGUEZ, Morgane" userId="d29c428e-ee62-4017-a838-521138d5b01c" providerId="ADAL" clId="{CE5282B4-7A12-4B7B-9E83-D6E23A5E025C}" dt="2025-03-17T10:12:45.783" v="467" actId="14100"/>
          <ac:grpSpMkLst>
            <pc:docMk/>
            <pc:sldMk cId="3500599765" sldId="2147474643"/>
            <ac:grpSpMk id="10" creationId="{0F08C27C-35B0-47E2-D0F0-EB588417D8AD}"/>
          </ac:grpSpMkLst>
        </pc:grpChg>
        <pc:picChg chg="add mod">
          <ac:chgData name="DOMINGUEZ, Morgane" userId="d29c428e-ee62-4017-a838-521138d5b01c" providerId="ADAL" clId="{CE5282B4-7A12-4B7B-9E83-D6E23A5E025C}" dt="2025-03-17T10:13:10.445" v="470"/>
          <ac:picMkLst>
            <pc:docMk/>
            <pc:sldMk cId="3500599765" sldId="2147474643"/>
            <ac:picMk id="3" creationId="{AA313271-7D51-8EF1-2D5F-7E7A6D13B802}"/>
          </ac:picMkLst>
        </pc:picChg>
        <pc:picChg chg="del">
          <ac:chgData name="DOMINGUEZ, Morgane" userId="d29c428e-ee62-4017-a838-521138d5b01c" providerId="ADAL" clId="{CE5282B4-7A12-4B7B-9E83-D6E23A5E025C}" dt="2025-03-17T10:13:09.982" v="469" actId="478"/>
          <ac:picMkLst>
            <pc:docMk/>
            <pc:sldMk cId="3500599765" sldId="2147474643"/>
            <ac:picMk id="11" creationId="{8D44D0F5-9E41-CC3B-EDE8-1D3892B839CC}"/>
          </ac:picMkLst>
        </pc:picChg>
      </pc:sldChg>
      <pc:sldChg chg="addSp delSp modSp mod">
        <pc:chgData name="DOMINGUEZ, Morgane" userId="d29c428e-ee62-4017-a838-521138d5b01c" providerId="ADAL" clId="{CE5282B4-7A12-4B7B-9E83-D6E23A5E025C}" dt="2025-03-17T11:08:52.942" v="1551" actId="20577"/>
        <pc:sldMkLst>
          <pc:docMk/>
          <pc:sldMk cId="2854425455" sldId="2147474644"/>
        </pc:sldMkLst>
        <pc:spChg chg="add mod">
          <ac:chgData name="DOMINGUEZ, Morgane" userId="d29c428e-ee62-4017-a838-521138d5b01c" providerId="ADAL" clId="{CE5282B4-7A12-4B7B-9E83-D6E23A5E025C}" dt="2025-03-17T10:13:59.482" v="509"/>
          <ac:spMkLst>
            <pc:docMk/>
            <pc:sldMk cId="2854425455" sldId="2147474644"/>
            <ac:spMk id="3" creationId="{123B89AA-4556-6363-812B-7E567E6F7219}"/>
          </ac:spMkLst>
        </pc:spChg>
        <pc:spChg chg="mod">
          <ac:chgData name="DOMINGUEZ, Morgane" userId="d29c428e-ee62-4017-a838-521138d5b01c" providerId="ADAL" clId="{CE5282B4-7A12-4B7B-9E83-D6E23A5E025C}" dt="2025-03-17T11:08:52.942" v="1551" actId="20577"/>
          <ac:spMkLst>
            <pc:docMk/>
            <pc:sldMk cId="2854425455" sldId="2147474644"/>
            <ac:spMk id="7" creationId="{21541436-01D5-7605-3742-8A54E067D4D9}"/>
          </ac:spMkLst>
        </pc:spChg>
        <pc:spChg chg="del">
          <ac:chgData name="DOMINGUEZ, Morgane" userId="d29c428e-ee62-4017-a838-521138d5b01c" providerId="ADAL" clId="{CE5282B4-7A12-4B7B-9E83-D6E23A5E025C}" dt="2025-03-17T10:13:58.960" v="508" actId="478"/>
          <ac:spMkLst>
            <pc:docMk/>
            <pc:sldMk cId="2854425455" sldId="2147474644"/>
            <ac:spMk id="15" creationId="{BD540EA5-5075-B782-627B-7504E8EB32DF}"/>
          </ac:spMkLst>
        </pc:spChg>
        <pc:picChg chg="add mod">
          <ac:chgData name="DOMINGUEZ, Morgane" userId="d29c428e-ee62-4017-a838-521138d5b01c" providerId="ADAL" clId="{CE5282B4-7A12-4B7B-9E83-D6E23A5E025C}" dt="2025-03-17T10:13:49.623" v="507"/>
          <ac:picMkLst>
            <pc:docMk/>
            <pc:sldMk cId="2854425455" sldId="2147474644"/>
            <ac:picMk id="2" creationId="{2856BB20-3323-E02B-DF3F-B9C6ED94A79E}"/>
          </ac:picMkLst>
        </pc:picChg>
        <pc:picChg chg="del">
          <ac:chgData name="DOMINGUEZ, Morgane" userId="d29c428e-ee62-4017-a838-521138d5b01c" providerId="ADAL" clId="{CE5282B4-7A12-4B7B-9E83-D6E23A5E025C}" dt="2025-03-17T10:13:49.138" v="506" actId="478"/>
          <ac:picMkLst>
            <pc:docMk/>
            <pc:sldMk cId="2854425455" sldId="2147474644"/>
            <ac:picMk id="12" creationId="{BFFB361D-EA64-E8AE-6A2E-43339591FC2E}"/>
          </ac:picMkLst>
        </pc:picChg>
      </pc:sldChg>
      <pc:sldChg chg="addSp delSp modSp mod">
        <pc:chgData name="DOMINGUEZ, Morgane" userId="d29c428e-ee62-4017-a838-521138d5b01c" providerId="ADAL" clId="{CE5282B4-7A12-4B7B-9E83-D6E23A5E025C}" dt="2025-03-17T11:09:15.940" v="1553" actId="20577"/>
        <pc:sldMkLst>
          <pc:docMk/>
          <pc:sldMk cId="2099658127" sldId="2147474645"/>
        </pc:sldMkLst>
        <pc:spChg chg="add mod">
          <ac:chgData name="DOMINGUEZ, Morgane" userId="d29c428e-ee62-4017-a838-521138d5b01c" providerId="ADAL" clId="{CE5282B4-7A12-4B7B-9E83-D6E23A5E025C}" dt="2025-03-17T10:15:03.612" v="513"/>
          <ac:spMkLst>
            <pc:docMk/>
            <pc:sldMk cId="2099658127" sldId="2147474645"/>
            <ac:spMk id="2" creationId="{1D93CC28-1A8C-FB36-779F-DD696D900485}"/>
          </ac:spMkLst>
        </pc:spChg>
        <pc:spChg chg="del">
          <ac:chgData name="DOMINGUEZ, Morgane" userId="d29c428e-ee62-4017-a838-521138d5b01c" providerId="ADAL" clId="{CE5282B4-7A12-4B7B-9E83-D6E23A5E025C}" dt="2025-03-17T10:15:03.049" v="512" actId="478"/>
          <ac:spMkLst>
            <pc:docMk/>
            <pc:sldMk cId="2099658127" sldId="2147474645"/>
            <ac:spMk id="4" creationId="{C76E0F1B-3B95-F50F-F17F-A7612D3CCB67}"/>
          </ac:spMkLst>
        </pc:spChg>
        <pc:spChg chg="mod">
          <ac:chgData name="DOMINGUEZ, Morgane" userId="d29c428e-ee62-4017-a838-521138d5b01c" providerId="ADAL" clId="{CE5282B4-7A12-4B7B-9E83-D6E23A5E025C}" dt="2025-03-17T11:09:15.940" v="1553" actId="20577"/>
          <ac:spMkLst>
            <pc:docMk/>
            <pc:sldMk cId="2099658127" sldId="2147474645"/>
            <ac:spMk id="8" creationId="{41ECE362-4EAC-BEE8-4F07-5616558DF01F}"/>
          </ac:spMkLst>
        </pc:spChg>
        <pc:spChg chg="add mod">
          <ac:chgData name="DOMINGUEZ, Morgane" userId="d29c428e-ee62-4017-a838-521138d5b01c" providerId="ADAL" clId="{CE5282B4-7A12-4B7B-9E83-D6E23A5E025C}" dt="2025-03-17T10:16:28.468" v="564"/>
          <ac:spMkLst>
            <pc:docMk/>
            <pc:sldMk cId="2099658127" sldId="2147474645"/>
            <ac:spMk id="10" creationId="{390BB4BF-8D0B-503B-F2D2-C4F926FA6EA6}"/>
          </ac:spMkLst>
        </pc:spChg>
        <pc:spChg chg="del mod topLvl">
          <ac:chgData name="DOMINGUEZ, Morgane" userId="d29c428e-ee62-4017-a838-521138d5b01c" providerId="ADAL" clId="{CE5282B4-7A12-4B7B-9E83-D6E23A5E025C}" dt="2025-03-17T10:16:28.083" v="563" actId="478"/>
          <ac:spMkLst>
            <pc:docMk/>
            <pc:sldMk cId="2099658127" sldId="2147474645"/>
            <ac:spMk id="13" creationId="{2AAF59E2-AE8C-0AC0-A45D-2CAFF4DECF34}"/>
          </ac:spMkLst>
        </pc:spChg>
        <pc:spChg chg="mod">
          <ac:chgData name="DOMINGUEZ, Morgane" userId="d29c428e-ee62-4017-a838-521138d5b01c" providerId="ADAL" clId="{CE5282B4-7A12-4B7B-9E83-D6E23A5E025C}" dt="2025-03-17T10:15:19.730" v="516" actId="20577"/>
          <ac:spMkLst>
            <pc:docMk/>
            <pc:sldMk cId="2099658127" sldId="2147474645"/>
            <ac:spMk id="14" creationId="{A48E4669-1D66-ABFC-A5C8-C64487243102}"/>
          </ac:spMkLst>
        </pc:spChg>
        <pc:spChg chg="mod">
          <ac:chgData name="DOMINGUEZ, Morgane" userId="d29c428e-ee62-4017-a838-521138d5b01c" providerId="ADAL" clId="{CE5282B4-7A12-4B7B-9E83-D6E23A5E025C}" dt="2025-03-17T10:16:11.862" v="561" actId="20577"/>
          <ac:spMkLst>
            <pc:docMk/>
            <pc:sldMk cId="2099658127" sldId="2147474645"/>
            <ac:spMk id="18" creationId="{7CDBF41B-47E0-7441-3C1C-BFF4963D775A}"/>
          </ac:spMkLst>
        </pc:spChg>
        <pc:grpChg chg="mod">
          <ac:chgData name="DOMINGUEZ, Morgane" userId="d29c428e-ee62-4017-a838-521138d5b01c" providerId="ADAL" clId="{CE5282B4-7A12-4B7B-9E83-D6E23A5E025C}" dt="2025-03-17T10:15:07.826" v="514" actId="14100"/>
          <ac:grpSpMkLst>
            <pc:docMk/>
            <pc:sldMk cId="2099658127" sldId="2147474645"/>
            <ac:grpSpMk id="3" creationId="{717959A1-52EF-A33C-AE82-458F0395A1A7}"/>
          </ac:grpSpMkLst>
        </pc:grpChg>
        <pc:grpChg chg="del">
          <ac:chgData name="DOMINGUEZ, Morgane" userId="d29c428e-ee62-4017-a838-521138d5b01c" providerId="ADAL" clId="{CE5282B4-7A12-4B7B-9E83-D6E23A5E025C}" dt="2025-03-17T10:16:25.547" v="562" actId="165"/>
          <ac:grpSpMkLst>
            <pc:docMk/>
            <pc:sldMk cId="2099658127" sldId="2147474645"/>
            <ac:grpSpMk id="9" creationId="{870A4BF6-2187-E790-5A1F-3474298D1C36}"/>
          </ac:grpSpMkLst>
        </pc:grpChg>
        <pc:picChg chg="del mod topLvl">
          <ac:chgData name="DOMINGUEZ, Morgane" userId="d29c428e-ee62-4017-a838-521138d5b01c" providerId="ADAL" clId="{CE5282B4-7A12-4B7B-9E83-D6E23A5E025C}" dt="2025-03-17T10:16:34.864" v="565" actId="478"/>
          <ac:picMkLst>
            <pc:docMk/>
            <pc:sldMk cId="2099658127" sldId="2147474645"/>
            <ac:picMk id="11" creationId="{F3EDA599-3CC7-DA76-3068-3715E6CC4EB0}"/>
          </ac:picMkLst>
        </pc:picChg>
        <pc:picChg chg="add mod">
          <ac:chgData name="DOMINGUEZ, Morgane" userId="d29c428e-ee62-4017-a838-521138d5b01c" providerId="ADAL" clId="{CE5282B4-7A12-4B7B-9E83-D6E23A5E025C}" dt="2025-03-17T10:16:41.105" v="568" actId="1076"/>
          <ac:picMkLst>
            <pc:docMk/>
            <pc:sldMk cId="2099658127" sldId="2147474645"/>
            <ac:picMk id="12" creationId="{20A8B2B9-D98B-6195-397D-2A125F42325F}"/>
          </ac:picMkLst>
        </pc:picChg>
      </pc:sldChg>
      <pc:sldChg chg="addSp delSp modSp mod">
        <pc:chgData name="DOMINGUEZ, Morgane" userId="d29c428e-ee62-4017-a838-521138d5b01c" providerId="ADAL" clId="{CE5282B4-7A12-4B7B-9E83-D6E23A5E025C}" dt="2025-03-17T11:28:29.372" v="1606" actId="14100"/>
        <pc:sldMkLst>
          <pc:docMk/>
          <pc:sldMk cId="2870760672" sldId="2147474655"/>
        </pc:sldMkLst>
        <pc:spChg chg="mod topLvl">
          <ac:chgData name="DOMINGUEZ, Morgane" userId="d29c428e-ee62-4017-a838-521138d5b01c" providerId="ADAL" clId="{CE5282B4-7A12-4B7B-9E83-D6E23A5E025C}" dt="2025-03-17T10:45:52.812" v="1036" actId="14100"/>
          <ac:spMkLst>
            <pc:docMk/>
            <pc:sldMk cId="2870760672" sldId="2147474655"/>
            <ac:spMk id="9" creationId="{98BB3B44-66F8-75BD-0135-E62F4184F21E}"/>
          </ac:spMkLst>
        </pc:spChg>
        <pc:spChg chg="mod">
          <ac:chgData name="DOMINGUEZ, Morgane" userId="d29c428e-ee62-4017-a838-521138d5b01c" providerId="ADAL" clId="{CE5282B4-7A12-4B7B-9E83-D6E23A5E025C}" dt="2025-03-17T10:44:01.932" v="989" actId="20577"/>
          <ac:spMkLst>
            <pc:docMk/>
            <pc:sldMk cId="2870760672" sldId="2147474655"/>
            <ac:spMk id="10" creationId="{7A5D6DAE-906D-B846-E208-77E1F517AD03}"/>
          </ac:spMkLst>
        </pc:spChg>
        <pc:spChg chg="mod topLvl">
          <ac:chgData name="DOMINGUEZ, Morgane" userId="d29c428e-ee62-4017-a838-521138d5b01c" providerId="ADAL" clId="{CE5282B4-7A12-4B7B-9E83-D6E23A5E025C}" dt="2025-03-17T10:45:39.509" v="1034" actId="165"/>
          <ac:spMkLst>
            <pc:docMk/>
            <pc:sldMk cId="2870760672" sldId="2147474655"/>
            <ac:spMk id="13" creationId="{D1B76DBE-B7F4-DE3C-4FD9-07CE18D44C3A}"/>
          </ac:spMkLst>
        </pc:spChg>
        <pc:spChg chg="mod topLvl">
          <ac:chgData name="DOMINGUEZ, Morgane" userId="d29c428e-ee62-4017-a838-521138d5b01c" providerId="ADAL" clId="{CE5282B4-7A12-4B7B-9E83-D6E23A5E025C}" dt="2025-03-17T10:45:25.690" v="1023" actId="1076"/>
          <ac:spMkLst>
            <pc:docMk/>
            <pc:sldMk cId="2870760672" sldId="2147474655"/>
            <ac:spMk id="14" creationId="{DA1D0E0A-AFF7-426B-3369-B24AAF428A62}"/>
          </ac:spMkLst>
        </pc:spChg>
        <pc:spChg chg="mod topLvl">
          <ac:chgData name="DOMINGUEZ, Morgane" userId="d29c428e-ee62-4017-a838-521138d5b01c" providerId="ADAL" clId="{CE5282B4-7A12-4B7B-9E83-D6E23A5E025C}" dt="2025-03-17T10:45:21.647" v="1022" actId="165"/>
          <ac:spMkLst>
            <pc:docMk/>
            <pc:sldMk cId="2870760672" sldId="2147474655"/>
            <ac:spMk id="15" creationId="{950C4B06-B212-B59B-48F6-50CA7D059CDC}"/>
          </ac:spMkLst>
        </pc:spChg>
        <pc:spChg chg="mod topLvl">
          <ac:chgData name="DOMINGUEZ, Morgane" userId="d29c428e-ee62-4017-a838-521138d5b01c" providerId="ADAL" clId="{CE5282B4-7A12-4B7B-9E83-D6E23A5E025C}" dt="2025-03-17T10:45:55.742" v="1037" actId="1076"/>
          <ac:spMkLst>
            <pc:docMk/>
            <pc:sldMk cId="2870760672" sldId="2147474655"/>
            <ac:spMk id="16" creationId="{450E9B3E-AD83-5ABF-6E69-7789A09EDA43}"/>
          </ac:spMkLst>
        </pc:spChg>
        <pc:spChg chg="mod topLvl">
          <ac:chgData name="DOMINGUEZ, Morgane" userId="d29c428e-ee62-4017-a838-521138d5b01c" providerId="ADAL" clId="{CE5282B4-7A12-4B7B-9E83-D6E23A5E025C}" dt="2025-03-17T10:46:15.468" v="1041" actId="1076"/>
          <ac:spMkLst>
            <pc:docMk/>
            <pc:sldMk cId="2870760672" sldId="2147474655"/>
            <ac:spMk id="17" creationId="{91EDFA43-3D68-D441-FD33-A5D802CDB4CB}"/>
          </ac:spMkLst>
        </pc:spChg>
        <pc:spChg chg="mod topLvl">
          <ac:chgData name="DOMINGUEZ, Morgane" userId="d29c428e-ee62-4017-a838-521138d5b01c" providerId="ADAL" clId="{CE5282B4-7A12-4B7B-9E83-D6E23A5E025C}" dt="2025-03-17T10:46:41.737" v="1044" actId="1076"/>
          <ac:spMkLst>
            <pc:docMk/>
            <pc:sldMk cId="2870760672" sldId="2147474655"/>
            <ac:spMk id="18" creationId="{8725A91D-E68F-0CF9-883B-768E43325945}"/>
          </ac:spMkLst>
        </pc:spChg>
        <pc:spChg chg="mod topLvl">
          <ac:chgData name="DOMINGUEZ, Morgane" userId="d29c428e-ee62-4017-a838-521138d5b01c" providerId="ADAL" clId="{CE5282B4-7A12-4B7B-9E83-D6E23A5E025C}" dt="2025-03-17T11:28:29.372" v="1606" actId="14100"/>
          <ac:spMkLst>
            <pc:docMk/>
            <pc:sldMk cId="2870760672" sldId="2147474655"/>
            <ac:spMk id="20" creationId="{26A02ED1-F56B-5B58-1CC9-4C5B594AD717}"/>
          </ac:spMkLst>
        </pc:spChg>
        <pc:spChg chg="mod topLvl">
          <ac:chgData name="DOMINGUEZ, Morgane" userId="d29c428e-ee62-4017-a838-521138d5b01c" providerId="ADAL" clId="{CE5282B4-7A12-4B7B-9E83-D6E23A5E025C}" dt="2025-03-17T10:46:04.074" v="1039" actId="14100"/>
          <ac:spMkLst>
            <pc:docMk/>
            <pc:sldMk cId="2870760672" sldId="2147474655"/>
            <ac:spMk id="21" creationId="{63F5207E-6A09-6DA8-B8CC-D266A180D49E}"/>
          </ac:spMkLst>
        </pc:spChg>
        <pc:spChg chg="mod topLvl">
          <ac:chgData name="DOMINGUEZ, Morgane" userId="d29c428e-ee62-4017-a838-521138d5b01c" providerId="ADAL" clId="{CE5282B4-7A12-4B7B-9E83-D6E23A5E025C}" dt="2025-03-17T10:46:45.371" v="1045" actId="1076"/>
          <ac:spMkLst>
            <pc:docMk/>
            <pc:sldMk cId="2870760672" sldId="2147474655"/>
            <ac:spMk id="22" creationId="{982140A7-0463-8977-6125-D9E639794337}"/>
          </ac:spMkLst>
        </pc:spChg>
        <pc:spChg chg="mod topLvl">
          <ac:chgData name="DOMINGUEZ, Morgane" userId="d29c428e-ee62-4017-a838-521138d5b01c" providerId="ADAL" clId="{CE5282B4-7A12-4B7B-9E83-D6E23A5E025C}" dt="2025-03-17T11:28:11.078" v="1598" actId="20577"/>
          <ac:spMkLst>
            <pc:docMk/>
            <pc:sldMk cId="2870760672" sldId="2147474655"/>
            <ac:spMk id="26" creationId="{871843AC-D979-FAB0-CC6C-449912459718}"/>
          </ac:spMkLst>
        </pc:spChg>
        <pc:grpChg chg="mod">
          <ac:chgData name="DOMINGUEZ, Morgane" userId="d29c428e-ee62-4017-a838-521138d5b01c" providerId="ADAL" clId="{CE5282B4-7A12-4B7B-9E83-D6E23A5E025C}" dt="2025-03-17T10:43:59.874" v="988" actId="14100"/>
          <ac:grpSpMkLst>
            <pc:docMk/>
            <pc:sldMk cId="2870760672" sldId="2147474655"/>
            <ac:grpSpMk id="3" creationId="{717959A1-52EF-A33C-AE82-458F0395A1A7}"/>
          </ac:grpSpMkLst>
        </pc:grpChg>
        <pc:grpChg chg="del mod">
          <ac:chgData name="DOMINGUEZ, Morgane" userId="d29c428e-ee62-4017-a838-521138d5b01c" providerId="ADAL" clId="{CE5282B4-7A12-4B7B-9E83-D6E23A5E025C}" dt="2025-03-17T10:45:21.647" v="1022" actId="165"/>
          <ac:grpSpMkLst>
            <pc:docMk/>
            <pc:sldMk cId="2870760672" sldId="2147474655"/>
            <ac:grpSpMk id="31" creationId="{05E21F6C-7F64-6323-4C9B-037A45B00144}"/>
          </ac:grpSpMkLst>
        </pc:grpChg>
        <pc:grpChg chg="del">
          <ac:chgData name="DOMINGUEZ, Morgane" userId="d29c428e-ee62-4017-a838-521138d5b01c" providerId="ADAL" clId="{CE5282B4-7A12-4B7B-9E83-D6E23A5E025C}" dt="2025-03-17T10:45:39.509" v="1034" actId="165"/>
          <ac:grpSpMkLst>
            <pc:docMk/>
            <pc:sldMk cId="2870760672" sldId="2147474655"/>
            <ac:grpSpMk id="32" creationId="{75C990C9-E28D-E867-FDC3-36AA57B6C144}"/>
          </ac:grpSpMkLst>
        </pc:grpChg>
        <pc:picChg chg="del">
          <ac:chgData name="DOMINGUEZ, Morgane" userId="d29c428e-ee62-4017-a838-521138d5b01c" providerId="ADAL" clId="{CE5282B4-7A12-4B7B-9E83-D6E23A5E025C}" dt="2025-03-17T10:45:04.941" v="1018" actId="478"/>
          <ac:picMkLst>
            <pc:docMk/>
            <pc:sldMk cId="2870760672" sldId="2147474655"/>
            <ac:picMk id="8" creationId="{9ABF092E-494D-112D-F036-B8432A1CC709}"/>
          </ac:picMkLst>
        </pc:picChg>
        <pc:picChg chg="add mod">
          <ac:chgData name="DOMINGUEZ, Morgane" userId="d29c428e-ee62-4017-a838-521138d5b01c" providerId="ADAL" clId="{CE5282B4-7A12-4B7B-9E83-D6E23A5E025C}" dt="2025-03-17T10:45:11.145" v="1020" actId="1076"/>
          <ac:picMkLst>
            <pc:docMk/>
            <pc:sldMk cId="2870760672" sldId="2147474655"/>
            <ac:picMk id="11" creationId="{0B2423BE-ABE9-B548-0A29-36A36FEFF20F}"/>
          </ac:picMkLst>
        </pc:picChg>
      </pc:sldChg>
      <pc:sldChg chg="addSp delSp modSp mod">
        <pc:chgData name="DOMINGUEZ, Morgane" userId="d29c428e-ee62-4017-a838-521138d5b01c" providerId="ADAL" clId="{CE5282B4-7A12-4B7B-9E83-D6E23A5E025C}" dt="2025-03-17T10:53:53.876" v="1176" actId="14100"/>
        <pc:sldMkLst>
          <pc:docMk/>
          <pc:sldMk cId="3481470748" sldId="2147474657"/>
        </pc:sldMkLst>
        <pc:spChg chg="mod">
          <ac:chgData name="DOMINGUEZ, Morgane" userId="d29c428e-ee62-4017-a838-521138d5b01c" providerId="ADAL" clId="{CE5282B4-7A12-4B7B-9E83-D6E23A5E025C}" dt="2025-03-17T10:52:04.812" v="1154" actId="20577"/>
          <ac:spMkLst>
            <pc:docMk/>
            <pc:sldMk cId="3481470748" sldId="2147474657"/>
            <ac:spMk id="8" creationId="{093AD826-5CAE-A5A1-065D-6FBD118B3B79}"/>
          </ac:spMkLst>
        </pc:spChg>
        <pc:spChg chg="mod">
          <ac:chgData name="DOMINGUEZ, Morgane" userId="d29c428e-ee62-4017-a838-521138d5b01c" providerId="ADAL" clId="{CE5282B4-7A12-4B7B-9E83-D6E23A5E025C}" dt="2025-03-17T10:53:53.876" v="1176" actId="14100"/>
          <ac:spMkLst>
            <pc:docMk/>
            <pc:sldMk cId="3481470748" sldId="2147474657"/>
            <ac:spMk id="14" creationId="{E5102C13-8F90-D062-1DB9-1F324377AADE}"/>
          </ac:spMkLst>
        </pc:spChg>
        <pc:spChg chg="mod">
          <ac:chgData name="DOMINGUEZ, Morgane" userId="d29c428e-ee62-4017-a838-521138d5b01c" providerId="ADAL" clId="{CE5282B4-7A12-4B7B-9E83-D6E23A5E025C}" dt="2025-03-17T10:53:42.791" v="1173" actId="1076"/>
          <ac:spMkLst>
            <pc:docMk/>
            <pc:sldMk cId="3481470748" sldId="2147474657"/>
            <ac:spMk id="15" creationId="{2F7CD4EB-AF95-D0C3-CA3A-1D3748E2F559}"/>
          </ac:spMkLst>
        </pc:spChg>
        <pc:spChg chg="mod">
          <ac:chgData name="DOMINGUEZ, Morgane" userId="d29c428e-ee62-4017-a838-521138d5b01c" providerId="ADAL" clId="{CE5282B4-7A12-4B7B-9E83-D6E23A5E025C}" dt="2025-03-17T10:53:35.350" v="1172" actId="1076"/>
          <ac:spMkLst>
            <pc:docMk/>
            <pc:sldMk cId="3481470748" sldId="2147474657"/>
            <ac:spMk id="17" creationId="{76D74399-41CD-8B21-CC28-A06BD1647841}"/>
          </ac:spMkLst>
        </pc:spChg>
        <pc:spChg chg="mod">
          <ac:chgData name="DOMINGUEZ, Morgane" userId="d29c428e-ee62-4017-a838-521138d5b01c" providerId="ADAL" clId="{CE5282B4-7A12-4B7B-9E83-D6E23A5E025C}" dt="2025-03-17T10:53:26.406" v="1171" actId="20577"/>
          <ac:spMkLst>
            <pc:docMk/>
            <pc:sldMk cId="3481470748" sldId="2147474657"/>
            <ac:spMk id="24" creationId="{64963BE2-A2E6-7FEA-E975-206E3ACB8769}"/>
          </ac:spMkLst>
        </pc:spChg>
        <pc:spChg chg="mod">
          <ac:chgData name="DOMINGUEZ, Morgane" userId="d29c428e-ee62-4017-a838-521138d5b01c" providerId="ADAL" clId="{CE5282B4-7A12-4B7B-9E83-D6E23A5E025C}" dt="2025-03-17T10:53:11.454" v="1162" actId="1076"/>
          <ac:spMkLst>
            <pc:docMk/>
            <pc:sldMk cId="3481470748" sldId="2147474657"/>
            <ac:spMk id="25" creationId="{F9125CCF-0826-BE9F-95AB-20C7A5E23006}"/>
          </ac:spMkLst>
        </pc:spChg>
        <pc:grpChg chg="mod">
          <ac:chgData name="DOMINGUEZ, Morgane" userId="d29c428e-ee62-4017-a838-521138d5b01c" providerId="ADAL" clId="{CE5282B4-7A12-4B7B-9E83-D6E23A5E025C}" dt="2025-03-17T10:51:52.409" v="1138" actId="14100"/>
          <ac:grpSpMkLst>
            <pc:docMk/>
            <pc:sldMk cId="3481470748" sldId="2147474657"/>
            <ac:grpSpMk id="3" creationId="{717959A1-52EF-A33C-AE82-458F0395A1A7}"/>
          </ac:grpSpMkLst>
        </pc:grpChg>
        <pc:picChg chg="add mod ord">
          <ac:chgData name="DOMINGUEZ, Morgane" userId="d29c428e-ee62-4017-a838-521138d5b01c" providerId="ADAL" clId="{CE5282B4-7A12-4B7B-9E83-D6E23A5E025C}" dt="2025-03-17T10:53:07.428" v="1161" actId="167"/>
          <ac:picMkLst>
            <pc:docMk/>
            <pc:sldMk cId="3481470748" sldId="2147474657"/>
            <ac:picMk id="11" creationId="{277E32CB-4592-F30E-F477-1F90793413C1}"/>
          </ac:picMkLst>
        </pc:picChg>
        <pc:picChg chg="del mod">
          <ac:chgData name="DOMINGUEZ, Morgane" userId="d29c428e-ee62-4017-a838-521138d5b01c" providerId="ADAL" clId="{CE5282B4-7A12-4B7B-9E83-D6E23A5E025C}" dt="2025-03-17T10:52:57.041" v="1156" actId="478"/>
          <ac:picMkLst>
            <pc:docMk/>
            <pc:sldMk cId="3481470748" sldId="2147474657"/>
            <ac:picMk id="12" creationId="{4C91BD49-52C4-96AE-71C6-883A19C00210}"/>
          </ac:picMkLst>
        </pc:picChg>
      </pc:sldChg>
      <pc:sldChg chg="modSp mod">
        <pc:chgData name="DOMINGUEZ, Morgane" userId="d29c428e-ee62-4017-a838-521138d5b01c" providerId="ADAL" clId="{CE5282B4-7A12-4B7B-9E83-D6E23A5E025C}" dt="2025-03-17T10:54:29.890" v="1209" actId="1076"/>
        <pc:sldMkLst>
          <pc:docMk/>
          <pc:sldMk cId="914646831" sldId="2147474658"/>
        </pc:sldMkLst>
        <pc:spChg chg="mod">
          <ac:chgData name="DOMINGUEZ, Morgane" userId="d29c428e-ee62-4017-a838-521138d5b01c" providerId="ADAL" clId="{CE5282B4-7A12-4B7B-9E83-D6E23A5E025C}" dt="2025-03-17T10:54:26.166" v="1208" actId="1076"/>
          <ac:spMkLst>
            <pc:docMk/>
            <pc:sldMk cId="914646831" sldId="2147474658"/>
            <ac:spMk id="11" creationId="{96AAC3E0-CB9E-A422-3AE8-0D11CEA0D2DA}"/>
          </ac:spMkLst>
        </pc:spChg>
        <pc:spChg chg="mod">
          <ac:chgData name="DOMINGUEZ, Morgane" userId="d29c428e-ee62-4017-a838-521138d5b01c" providerId="ADAL" clId="{CE5282B4-7A12-4B7B-9E83-D6E23A5E025C}" dt="2025-03-17T10:54:29.890" v="1209" actId="1076"/>
          <ac:spMkLst>
            <pc:docMk/>
            <pc:sldMk cId="914646831" sldId="2147474658"/>
            <ac:spMk id="12" creationId="{F6DCAF4F-85C0-8163-2532-490A02484314}"/>
          </ac:spMkLst>
        </pc:spChg>
        <pc:spChg chg="mod">
          <ac:chgData name="DOMINGUEZ, Morgane" userId="d29c428e-ee62-4017-a838-521138d5b01c" providerId="ADAL" clId="{CE5282B4-7A12-4B7B-9E83-D6E23A5E025C}" dt="2025-03-17T10:54:29.890" v="1209" actId="1076"/>
          <ac:spMkLst>
            <pc:docMk/>
            <pc:sldMk cId="914646831" sldId="2147474658"/>
            <ac:spMk id="13" creationId="{F94FCC09-03A5-0034-834A-57EE1CBE1270}"/>
          </ac:spMkLst>
        </pc:spChg>
        <pc:grpChg chg="mod">
          <ac:chgData name="DOMINGUEZ, Morgane" userId="d29c428e-ee62-4017-a838-521138d5b01c" providerId="ADAL" clId="{CE5282B4-7A12-4B7B-9E83-D6E23A5E025C}" dt="2025-03-17T10:54:05.958" v="1178" actId="14100"/>
          <ac:grpSpMkLst>
            <pc:docMk/>
            <pc:sldMk cId="914646831" sldId="2147474658"/>
            <ac:grpSpMk id="3" creationId="{717959A1-52EF-A33C-AE82-458F0395A1A7}"/>
          </ac:grpSpMkLst>
        </pc:grpChg>
      </pc:sldChg>
      <pc:sldChg chg="addSp delSp modSp mod">
        <pc:chgData name="DOMINGUEZ, Morgane" userId="d29c428e-ee62-4017-a838-521138d5b01c" providerId="ADAL" clId="{CE5282B4-7A12-4B7B-9E83-D6E23A5E025C}" dt="2025-03-17T13:32:24.641" v="1639" actId="478"/>
        <pc:sldMkLst>
          <pc:docMk/>
          <pc:sldMk cId="778271540" sldId="2147474659"/>
        </pc:sldMkLst>
        <pc:spChg chg="mod">
          <ac:chgData name="DOMINGUEZ, Morgane" userId="d29c428e-ee62-4017-a838-521138d5b01c" providerId="ADAL" clId="{CE5282B4-7A12-4B7B-9E83-D6E23A5E025C}" dt="2025-03-17T10:46:57.112" v="1056" actId="20577"/>
          <ac:spMkLst>
            <pc:docMk/>
            <pc:sldMk cId="778271540" sldId="2147474659"/>
            <ac:spMk id="4" creationId="{C76E0F1B-3B95-F50F-F17F-A7612D3CCB67}"/>
          </ac:spMkLst>
        </pc:spChg>
        <pc:spChg chg="add mod">
          <ac:chgData name="DOMINGUEZ, Morgane" userId="d29c428e-ee62-4017-a838-521138d5b01c" providerId="ADAL" clId="{CE5282B4-7A12-4B7B-9E83-D6E23A5E025C}" dt="2025-03-17T10:47:51.757" v="1071" actId="14100"/>
          <ac:spMkLst>
            <pc:docMk/>
            <pc:sldMk cId="778271540" sldId="2147474659"/>
            <ac:spMk id="7" creationId="{7B427739-37DA-FC6F-9EA3-86987014C3EB}"/>
          </ac:spMkLst>
        </pc:spChg>
        <pc:spChg chg="mod">
          <ac:chgData name="DOMINGUEZ, Morgane" userId="d29c428e-ee62-4017-a838-521138d5b01c" providerId="ADAL" clId="{CE5282B4-7A12-4B7B-9E83-D6E23A5E025C}" dt="2025-03-17T11:28:49.638" v="1608" actId="1076"/>
          <ac:spMkLst>
            <pc:docMk/>
            <pc:sldMk cId="778271540" sldId="2147474659"/>
            <ac:spMk id="9" creationId="{6CBA8FFC-2A14-57DD-A615-CD46C542CAB0}"/>
          </ac:spMkLst>
        </pc:spChg>
        <pc:spChg chg="add mod">
          <ac:chgData name="DOMINGUEZ, Morgane" userId="d29c428e-ee62-4017-a838-521138d5b01c" providerId="ADAL" clId="{CE5282B4-7A12-4B7B-9E83-D6E23A5E025C}" dt="2025-03-17T13:31:23.655" v="1624" actId="14100"/>
          <ac:spMkLst>
            <pc:docMk/>
            <pc:sldMk cId="778271540" sldId="2147474659"/>
            <ac:spMk id="11" creationId="{4079B642-8BC7-3F93-4357-4D7EFC63CA82}"/>
          </ac:spMkLst>
        </pc:spChg>
        <pc:spChg chg="mod">
          <ac:chgData name="DOMINGUEZ, Morgane" userId="d29c428e-ee62-4017-a838-521138d5b01c" providerId="ADAL" clId="{CE5282B4-7A12-4B7B-9E83-D6E23A5E025C}" dt="2025-03-17T13:32:21.711" v="1638" actId="20577"/>
          <ac:spMkLst>
            <pc:docMk/>
            <pc:sldMk cId="778271540" sldId="2147474659"/>
            <ac:spMk id="12" creationId="{A6FDD1C8-36CE-5837-DA26-8388939F82A7}"/>
          </ac:spMkLst>
        </pc:spChg>
        <pc:spChg chg="add mod">
          <ac:chgData name="DOMINGUEZ, Morgane" userId="d29c428e-ee62-4017-a838-521138d5b01c" providerId="ADAL" clId="{CE5282B4-7A12-4B7B-9E83-D6E23A5E025C}" dt="2025-03-17T13:31:28.140" v="1625" actId="1076"/>
          <ac:spMkLst>
            <pc:docMk/>
            <pc:sldMk cId="778271540" sldId="2147474659"/>
            <ac:spMk id="13" creationId="{738881BC-E28F-541E-463D-902C5ABCA59A}"/>
          </ac:spMkLst>
        </pc:spChg>
        <pc:spChg chg="add del mod">
          <ac:chgData name="DOMINGUEZ, Morgane" userId="d29c428e-ee62-4017-a838-521138d5b01c" providerId="ADAL" clId="{CE5282B4-7A12-4B7B-9E83-D6E23A5E025C}" dt="2025-03-17T13:32:24.641" v="1639" actId="478"/>
          <ac:spMkLst>
            <pc:docMk/>
            <pc:sldMk cId="778271540" sldId="2147474659"/>
            <ac:spMk id="14" creationId="{E817D123-D15D-14ED-D034-F71930244029}"/>
          </ac:spMkLst>
        </pc:spChg>
        <pc:spChg chg="add mod">
          <ac:chgData name="DOMINGUEZ, Morgane" userId="d29c428e-ee62-4017-a838-521138d5b01c" providerId="ADAL" clId="{CE5282B4-7A12-4B7B-9E83-D6E23A5E025C}" dt="2025-03-17T13:31:42.350" v="1627" actId="1076"/>
          <ac:spMkLst>
            <pc:docMk/>
            <pc:sldMk cId="778271540" sldId="2147474659"/>
            <ac:spMk id="15" creationId="{764FE5E8-BA0C-7847-FF14-F9B54DC66D23}"/>
          </ac:spMkLst>
        </pc:spChg>
        <pc:grpChg chg="mod">
          <ac:chgData name="DOMINGUEZ, Morgane" userId="d29c428e-ee62-4017-a838-521138d5b01c" providerId="ADAL" clId="{CE5282B4-7A12-4B7B-9E83-D6E23A5E025C}" dt="2025-03-17T10:46:59.602" v="1057" actId="14100"/>
          <ac:grpSpMkLst>
            <pc:docMk/>
            <pc:sldMk cId="778271540" sldId="2147474659"/>
            <ac:grpSpMk id="3" creationId="{717959A1-52EF-A33C-AE82-458F0395A1A7}"/>
          </ac:grpSpMkLst>
        </pc:grpChg>
        <pc:picChg chg="add mod">
          <ac:chgData name="DOMINGUEZ, Morgane" userId="d29c428e-ee62-4017-a838-521138d5b01c" providerId="ADAL" clId="{CE5282B4-7A12-4B7B-9E83-D6E23A5E025C}" dt="2025-03-17T10:47:22.432" v="1064" actId="14100"/>
          <ac:picMkLst>
            <pc:docMk/>
            <pc:sldMk cId="778271540" sldId="2147474659"/>
            <ac:picMk id="2" creationId="{4A58B331-BBF0-E6E5-3C26-C46F0851A688}"/>
          </ac:picMkLst>
        </pc:picChg>
        <pc:picChg chg="mod">
          <ac:chgData name="DOMINGUEZ, Morgane" userId="d29c428e-ee62-4017-a838-521138d5b01c" providerId="ADAL" clId="{CE5282B4-7A12-4B7B-9E83-D6E23A5E025C}" dt="2025-03-17T11:28:49.638" v="1608" actId="1076"/>
          <ac:picMkLst>
            <pc:docMk/>
            <pc:sldMk cId="778271540" sldId="2147474659"/>
            <ac:picMk id="8" creationId="{E8CEBF6B-C965-DD05-57B0-DB2B93B190DD}"/>
          </ac:picMkLst>
        </pc:picChg>
        <pc:picChg chg="del mod">
          <ac:chgData name="DOMINGUEZ, Morgane" userId="d29c428e-ee62-4017-a838-521138d5b01c" providerId="ADAL" clId="{CE5282B4-7A12-4B7B-9E83-D6E23A5E025C}" dt="2025-03-17T11:28:41.075" v="1607" actId="478"/>
          <ac:picMkLst>
            <pc:docMk/>
            <pc:sldMk cId="778271540" sldId="2147474659"/>
            <ac:picMk id="10" creationId="{43C8F7E6-826F-ED19-ABFC-6DF16CE4E488}"/>
          </ac:picMkLst>
        </pc:picChg>
      </pc:sldChg>
      <pc:sldChg chg="addSp delSp modSp mod">
        <pc:chgData name="DOMINGUEZ, Morgane" userId="d29c428e-ee62-4017-a838-521138d5b01c" providerId="ADAL" clId="{CE5282B4-7A12-4B7B-9E83-D6E23A5E025C}" dt="2025-03-17T11:04:48.682" v="1484" actId="14100"/>
        <pc:sldMkLst>
          <pc:docMk/>
          <pc:sldMk cId="354932537" sldId="2147474666"/>
        </pc:sldMkLst>
        <pc:picChg chg="add mod">
          <ac:chgData name="DOMINGUEZ, Morgane" userId="d29c428e-ee62-4017-a838-521138d5b01c" providerId="ADAL" clId="{CE5282B4-7A12-4B7B-9E83-D6E23A5E025C}" dt="2025-03-17T11:04:48.682" v="1484" actId="14100"/>
          <ac:picMkLst>
            <pc:docMk/>
            <pc:sldMk cId="354932537" sldId="2147474666"/>
            <ac:picMk id="2" creationId="{A5B951A1-C33D-5F87-C25E-052953E84E99}"/>
          </ac:picMkLst>
        </pc:picChg>
        <pc:picChg chg="del">
          <ac:chgData name="DOMINGUEZ, Morgane" userId="d29c428e-ee62-4017-a838-521138d5b01c" providerId="ADAL" clId="{CE5282B4-7A12-4B7B-9E83-D6E23A5E025C}" dt="2025-03-17T09:47:34.890" v="2" actId="478"/>
          <ac:picMkLst>
            <pc:docMk/>
            <pc:sldMk cId="354932537" sldId="2147474666"/>
            <ac:picMk id="3" creationId="{AE13B997-1ACF-FBA6-D829-6BA58E2FE8D5}"/>
          </ac:picMkLst>
        </pc:picChg>
      </pc:sldChg>
      <pc:sldChg chg="addSp delSp modSp mod">
        <pc:chgData name="DOMINGUEZ, Morgane" userId="d29c428e-ee62-4017-a838-521138d5b01c" providerId="ADAL" clId="{CE5282B4-7A12-4B7B-9E83-D6E23A5E025C}" dt="2025-03-17T11:07:52.726" v="1527" actId="1076"/>
        <pc:sldMkLst>
          <pc:docMk/>
          <pc:sldMk cId="1548677436" sldId="2147474667"/>
        </pc:sldMkLst>
        <pc:spChg chg="add mod">
          <ac:chgData name="DOMINGUEZ, Morgane" userId="d29c428e-ee62-4017-a838-521138d5b01c" providerId="ADAL" clId="{CE5282B4-7A12-4B7B-9E83-D6E23A5E025C}" dt="2025-03-17T10:11:07.954" v="379"/>
          <ac:spMkLst>
            <pc:docMk/>
            <pc:sldMk cId="1548677436" sldId="2147474667"/>
            <ac:spMk id="2" creationId="{BD3E175E-0864-5A58-A176-437D62CA6C71}"/>
          </ac:spMkLst>
        </pc:spChg>
        <pc:spChg chg="mod">
          <ac:chgData name="DOMINGUEZ, Morgane" userId="d29c428e-ee62-4017-a838-521138d5b01c" providerId="ADAL" clId="{CE5282B4-7A12-4B7B-9E83-D6E23A5E025C}" dt="2025-03-17T11:07:52.726" v="1527" actId="1076"/>
          <ac:spMkLst>
            <pc:docMk/>
            <pc:sldMk cId="1548677436" sldId="2147474667"/>
            <ac:spMk id="7" creationId="{21541436-01D5-7605-3742-8A54E067D4D9}"/>
          </ac:spMkLst>
        </pc:spChg>
        <pc:spChg chg="mod">
          <ac:chgData name="DOMINGUEZ, Morgane" userId="d29c428e-ee62-4017-a838-521138d5b01c" providerId="ADAL" clId="{CE5282B4-7A12-4B7B-9E83-D6E23A5E025C}" dt="2025-03-17T11:07:52.726" v="1527" actId="1076"/>
          <ac:spMkLst>
            <pc:docMk/>
            <pc:sldMk cId="1548677436" sldId="2147474667"/>
            <ac:spMk id="8" creationId="{DB3EBEE7-CFED-16C1-97C4-3100F72DD824}"/>
          </ac:spMkLst>
        </pc:spChg>
        <pc:spChg chg="del">
          <ac:chgData name="DOMINGUEZ, Morgane" userId="d29c428e-ee62-4017-a838-521138d5b01c" providerId="ADAL" clId="{CE5282B4-7A12-4B7B-9E83-D6E23A5E025C}" dt="2025-03-17T10:11:07.553" v="378" actId="478"/>
          <ac:spMkLst>
            <pc:docMk/>
            <pc:sldMk cId="1548677436" sldId="2147474667"/>
            <ac:spMk id="14" creationId="{AB441297-5AA7-C6FE-F76F-9E4B3664B046}"/>
          </ac:spMkLst>
        </pc:spChg>
        <pc:grpChg chg="mod">
          <ac:chgData name="DOMINGUEZ, Morgane" userId="d29c428e-ee62-4017-a838-521138d5b01c" providerId="ADAL" clId="{CE5282B4-7A12-4B7B-9E83-D6E23A5E025C}" dt="2025-03-17T10:11:12.508" v="380" actId="14100"/>
          <ac:grpSpMkLst>
            <pc:docMk/>
            <pc:sldMk cId="1548677436" sldId="2147474667"/>
            <ac:grpSpMk id="10" creationId="{0FA1071B-3E6A-0AB5-AEF9-AFEE54228885}"/>
          </ac:grpSpMkLst>
        </pc:grpChg>
        <pc:picChg chg="add mod">
          <ac:chgData name="DOMINGUEZ, Morgane" userId="d29c428e-ee62-4017-a838-521138d5b01c" providerId="ADAL" clId="{CE5282B4-7A12-4B7B-9E83-D6E23A5E025C}" dt="2025-03-17T10:11:22.510" v="382"/>
          <ac:picMkLst>
            <pc:docMk/>
            <pc:sldMk cId="1548677436" sldId="2147474667"/>
            <ac:picMk id="3" creationId="{9131174F-144E-8659-DF1D-24CC40656F31}"/>
          </ac:picMkLst>
        </pc:picChg>
        <pc:picChg chg="del">
          <ac:chgData name="DOMINGUEZ, Morgane" userId="d29c428e-ee62-4017-a838-521138d5b01c" providerId="ADAL" clId="{CE5282B4-7A12-4B7B-9E83-D6E23A5E025C}" dt="2025-03-17T10:11:21.907" v="381" actId="478"/>
          <ac:picMkLst>
            <pc:docMk/>
            <pc:sldMk cId="1548677436" sldId="2147474667"/>
            <ac:picMk id="11" creationId="{8D44D0F5-9E41-CC3B-EDE8-1D3892B839CC}"/>
          </ac:picMkLst>
        </pc:picChg>
      </pc:sldChg>
      <pc:sldChg chg="modSp mod">
        <pc:chgData name="DOMINGUEZ, Morgane" userId="d29c428e-ee62-4017-a838-521138d5b01c" providerId="ADAL" clId="{CE5282B4-7A12-4B7B-9E83-D6E23A5E025C}" dt="2025-03-17T11:25:23.342" v="1565" actId="1076"/>
        <pc:sldMkLst>
          <pc:docMk/>
          <pc:sldMk cId="1547709319" sldId="2147474668"/>
        </pc:sldMkLst>
        <pc:spChg chg="mod">
          <ac:chgData name="DOMINGUEZ, Morgane" userId="d29c428e-ee62-4017-a838-521138d5b01c" providerId="ADAL" clId="{CE5282B4-7A12-4B7B-9E83-D6E23A5E025C}" dt="2025-03-17T10:26:07.128" v="651" actId="20577"/>
          <ac:spMkLst>
            <pc:docMk/>
            <pc:sldMk cId="1547709319" sldId="2147474668"/>
            <ac:spMk id="10" creationId="{9662FD91-3489-4135-2072-32D637F8AE05}"/>
          </ac:spMkLst>
        </pc:spChg>
        <pc:spChg chg="mod">
          <ac:chgData name="DOMINGUEZ, Morgane" userId="d29c428e-ee62-4017-a838-521138d5b01c" providerId="ADAL" clId="{CE5282B4-7A12-4B7B-9E83-D6E23A5E025C}" dt="2025-03-17T10:27:14.137" v="732" actId="20577"/>
          <ac:spMkLst>
            <pc:docMk/>
            <pc:sldMk cId="1547709319" sldId="2147474668"/>
            <ac:spMk id="12" creationId="{3E8D0CB1-9E14-48FA-F966-E995312CF364}"/>
          </ac:spMkLst>
        </pc:spChg>
        <pc:spChg chg="mod">
          <ac:chgData name="DOMINGUEZ, Morgane" userId="d29c428e-ee62-4017-a838-521138d5b01c" providerId="ADAL" clId="{CE5282B4-7A12-4B7B-9E83-D6E23A5E025C}" dt="2025-03-17T11:25:23.342" v="1565" actId="1076"/>
          <ac:spMkLst>
            <pc:docMk/>
            <pc:sldMk cId="1547709319" sldId="2147474668"/>
            <ac:spMk id="14" creationId="{AE692D39-E22B-DAA7-6CA4-4466B4F76C95}"/>
          </ac:spMkLst>
        </pc:spChg>
        <pc:spChg chg="mod">
          <ac:chgData name="DOMINGUEZ, Morgane" userId="d29c428e-ee62-4017-a838-521138d5b01c" providerId="ADAL" clId="{CE5282B4-7A12-4B7B-9E83-D6E23A5E025C}" dt="2025-03-17T10:26:48.847" v="717" actId="20577"/>
          <ac:spMkLst>
            <pc:docMk/>
            <pc:sldMk cId="1547709319" sldId="2147474668"/>
            <ac:spMk id="21" creationId="{B88E433F-1EB8-4BBC-80A8-ACC17117544E}"/>
          </ac:spMkLst>
        </pc:spChg>
        <pc:spChg chg="mod">
          <ac:chgData name="DOMINGUEZ, Morgane" userId="d29c428e-ee62-4017-a838-521138d5b01c" providerId="ADAL" clId="{CE5282B4-7A12-4B7B-9E83-D6E23A5E025C}" dt="2025-03-17T10:26:23.862" v="673" actId="20577"/>
          <ac:spMkLst>
            <pc:docMk/>
            <pc:sldMk cId="1547709319" sldId="2147474668"/>
            <ac:spMk id="25" creationId="{DD098B13-D75D-721C-FC1F-9A91A08D5451}"/>
          </ac:spMkLst>
        </pc:spChg>
        <pc:picChg chg="mod">
          <ac:chgData name="DOMINGUEZ, Morgane" userId="d29c428e-ee62-4017-a838-521138d5b01c" providerId="ADAL" clId="{CE5282B4-7A12-4B7B-9E83-D6E23A5E025C}" dt="2025-03-17T10:25:39.948" v="628" actId="14100"/>
          <ac:picMkLst>
            <pc:docMk/>
            <pc:sldMk cId="1547709319" sldId="2147474668"/>
            <ac:picMk id="11" creationId="{1C4AE7D8-3118-489F-B202-509DDD764E8B}"/>
          </ac:picMkLst>
        </pc:picChg>
      </pc:sldChg>
      <pc:sldChg chg="addSp delSp modSp mod">
        <pc:chgData name="DOMINGUEZ, Morgane" userId="d29c428e-ee62-4017-a838-521138d5b01c" providerId="ADAL" clId="{CE5282B4-7A12-4B7B-9E83-D6E23A5E025C}" dt="2025-03-17T11:06:18.638" v="1511" actId="478"/>
        <pc:sldMkLst>
          <pc:docMk/>
          <pc:sldMk cId="1895253372" sldId="2147474669"/>
        </pc:sldMkLst>
        <pc:spChg chg="mod">
          <ac:chgData name="DOMINGUEZ, Morgane" userId="d29c428e-ee62-4017-a838-521138d5b01c" providerId="ADAL" clId="{CE5282B4-7A12-4B7B-9E83-D6E23A5E025C}" dt="2025-03-17T09:50:44.284" v="150"/>
          <ac:spMkLst>
            <pc:docMk/>
            <pc:sldMk cId="1895253372" sldId="2147474669"/>
            <ac:spMk id="7" creationId="{14CB7BC5-BA4A-48BE-F396-D3DA6E978551}"/>
          </ac:spMkLst>
        </pc:spChg>
        <pc:spChg chg="add del mod">
          <ac:chgData name="DOMINGUEZ, Morgane" userId="d29c428e-ee62-4017-a838-521138d5b01c" providerId="ADAL" clId="{CE5282B4-7A12-4B7B-9E83-D6E23A5E025C}" dt="2025-03-17T09:53:33.603" v="248" actId="478"/>
          <ac:spMkLst>
            <pc:docMk/>
            <pc:sldMk cId="1895253372" sldId="2147474669"/>
            <ac:spMk id="12" creationId="{6B9CB650-1AE9-162C-AB51-40F78CD96D20}"/>
          </ac:spMkLst>
        </pc:spChg>
        <pc:spChg chg="mod">
          <ac:chgData name="DOMINGUEZ, Morgane" userId="d29c428e-ee62-4017-a838-521138d5b01c" providerId="ADAL" clId="{CE5282B4-7A12-4B7B-9E83-D6E23A5E025C}" dt="2025-03-17T10:01:10.859" v="272" actId="1076"/>
          <ac:spMkLst>
            <pc:docMk/>
            <pc:sldMk cId="1895253372" sldId="2147474669"/>
            <ac:spMk id="15" creationId="{396BA1E8-D617-7A42-1C76-1621CA9BEAB5}"/>
          </ac:spMkLst>
        </pc:spChg>
        <pc:spChg chg="mod topLvl">
          <ac:chgData name="DOMINGUEZ, Morgane" userId="d29c428e-ee62-4017-a838-521138d5b01c" providerId="ADAL" clId="{CE5282B4-7A12-4B7B-9E83-D6E23A5E025C}" dt="2025-03-17T09:51:15.669" v="169" actId="165"/>
          <ac:spMkLst>
            <pc:docMk/>
            <pc:sldMk cId="1895253372" sldId="2147474669"/>
            <ac:spMk id="16" creationId="{00BE62C8-55E2-66D2-6B65-C76F9880B336}"/>
          </ac:spMkLst>
        </pc:spChg>
        <pc:spChg chg="mod topLvl">
          <ac:chgData name="DOMINGUEZ, Morgane" userId="d29c428e-ee62-4017-a838-521138d5b01c" providerId="ADAL" clId="{CE5282B4-7A12-4B7B-9E83-D6E23A5E025C}" dt="2025-03-17T09:51:41.149" v="202" actId="165"/>
          <ac:spMkLst>
            <pc:docMk/>
            <pc:sldMk cId="1895253372" sldId="2147474669"/>
            <ac:spMk id="18" creationId="{6BC9A4EA-84FD-97FE-9E59-93B353E1E063}"/>
          </ac:spMkLst>
        </pc:spChg>
        <pc:spChg chg="mod">
          <ac:chgData name="DOMINGUEZ, Morgane" userId="d29c428e-ee62-4017-a838-521138d5b01c" providerId="ADAL" clId="{CE5282B4-7A12-4B7B-9E83-D6E23A5E025C}" dt="2025-03-17T10:01:13.813" v="273" actId="1076"/>
          <ac:spMkLst>
            <pc:docMk/>
            <pc:sldMk cId="1895253372" sldId="2147474669"/>
            <ac:spMk id="19" creationId="{FA070AAD-E56E-2FAF-7E2B-28E61077B9BA}"/>
          </ac:spMkLst>
        </pc:spChg>
        <pc:spChg chg="mod topLvl">
          <ac:chgData name="DOMINGUEZ, Morgane" userId="d29c428e-ee62-4017-a838-521138d5b01c" providerId="ADAL" clId="{CE5282B4-7A12-4B7B-9E83-D6E23A5E025C}" dt="2025-03-17T11:05:52.018" v="1504" actId="1076"/>
          <ac:spMkLst>
            <pc:docMk/>
            <pc:sldMk cId="1895253372" sldId="2147474669"/>
            <ac:spMk id="20" creationId="{12DFD48A-989E-97E6-B5D6-96A37B1C001E}"/>
          </ac:spMkLst>
        </pc:spChg>
        <pc:spChg chg="mod topLvl">
          <ac:chgData name="DOMINGUEZ, Morgane" userId="d29c428e-ee62-4017-a838-521138d5b01c" providerId="ADAL" clId="{CE5282B4-7A12-4B7B-9E83-D6E23A5E025C}" dt="2025-03-17T09:53:22.661" v="245" actId="1076"/>
          <ac:spMkLst>
            <pc:docMk/>
            <pc:sldMk cId="1895253372" sldId="2147474669"/>
            <ac:spMk id="24" creationId="{3D17CE6B-1216-EEB6-605E-298243F5941B}"/>
          </ac:spMkLst>
        </pc:spChg>
        <pc:spChg chg="mod topLvl">
          <ac:chgData name="DOMINGUEZ, Morgane" userId="d29c428e-ee62-4017-a838-521138d5b01c" providerId="ADAL" clId="{CE5282B4-7A12-4B7B-9E83-D6E23A5E025C}" dt="2025-03-17T09:53:13.536" v="242" actId="1076"/>
          <ac:spMkLst>
            <pc:docMk/>
            <pc:sldMk cId="1895253372" sldId="2147474669"/>
            <ac:spMk id="26" creationId="{03FEF2D0-5938-807A-E86D-DF207122109F}"/>
          </ac:spMkLst>
        </pc:spChg>
        <pc:spChg chg="mod topLvl">
          <ac:chgData name="DOMINGUEZ, Morgane" userId="d29c428e-ee62-4017-a838-521138d5b01c" providerId="ADAL" clId="{CE5282B4-7A12-4B7B-9E83-D6E23A5E025C}" dt="2025-03-17T09:53:25.328" v="246" actId="1076"/>
          <ac:spMkLst>
            <pc:docMk/>
            <pc:sldMk cId="1895253372" sldId="2147474669"/>
            <ac:spMk id="29" creationId="{55A95AF9-0865-1B69-678D-1B7C1DE70240}"/>
          </ac:spMkLst>
        </pc:spChg>
        <pc:spChg chg="mod">
          <ac:chgData name="DOMINGUEZ, Morgane" userId="d29c428e-ee62-4017-a838-521138d5b01c" providerId="ADAL" clId="{CE5282B4-7A12-4B7B-9E83-D6E23A5E025C}" dt="2025-03-17T11:05:37.569" v="1502" actId="20577"/>
          <ac:spMkLst>
            <pc:docMk/>
            <pc:sldMk cId="1895253372" sldId="2147474669"/>
            <ac:spMk id="32" creationId="{528C21E3-02E0-472D-F8BA-1C2E1D4856D8}"/>
          </ac:spMkLst>
        </pc:spChg>
        <pc:spChg chg="add del mod">
          <ac:chgData name="DOMINGUEZ, Morgane" userId="d29c428e-ee62-4017-a838-521138d5b01c" providerId="ADAL" clId="{CE5282B4-7A12-4B7B-9E83-D6E23A5E025C}" dt="2025-03-17T10:01:32.770" v="279" actId="478"/>
          <ac:spMkLst>
            <pc:docMk/>
            <pc:sldMk cId="1895253372" sldId="2147474669"/>
            <ac:spMk id="36" creationId="{158810C7-E685-3BB6-85AE-F5E7C405D522}"/>
          </ac:spMkLst>
        </pc:spChg>
        <pc:spChg chg="add del mod">
          <ac:chgData name="DOMINGUEZ, Morgane" userId="d29c428e-ee62-4017-a838-521138d5b01c" providerId="ADAL" clId="{CE5282B4-7A12-4B7B-9E83-D6E23A5E025C}" dt="2025-03-17T11:06:18.638" v="1511" actId="478"/>
          <ac:spMkLst>
            <pc:docMk/>
            <pc:sldMk cId="1895253372" sldId="2147474669"/>
            <ac:spMk id="37" creationId="{CEEE7752-689B-56E6-F4B7-6EA5117B3781}"/>
          </ac:spMkLst>
        </pc:spChg>
        <pc:grpChg chg="del">
          <ac:chgData name="DOMINGUEZ, Morgane" userId="d29c428e-ee62-4017-a838-521138d5b01c" providerId="ADAL" clId="{CE5282B4-7A12-4B7B-9E83-D6E23A5E025C}" dt="2025-03-17T09:51:15.669" v="169" actId="165"/>
          <ac:grpSpMkLst>
            <pc:docMk/>
            <pc:sldMk cId="1895253372" sldId="2147474669"/>
            <ac:grpSpMk id="23" creationId="{4479F9CB-05F5-49D5-0E58-CB7F45BD30F2}"/>
          </ac:grpSpMkLst>
        </pc:grpChg>
        <pc:grpChg chg="del">
          <ac:chgData name="DOMINGUEZ, Morgane" userId="d29c428e-ee62-4017-a838-521138d5b01c" providerId="ADAL" clId="{CE5282B4-7A12-4B7B-9E83-D6E23A5E025C}" dt="2025-03-17T09:51:41.149" v="202" actId="165"/>
          <ac:grpSpMkLst>
            <pc:docMk/>
            <pc:sldMk cId="1895253372" sldId="2147474669"/>
            <ac:grpSpMk id="28" creationId="{BB2B3B19-072E-11AF-95C0-3AA1C3A8A358}"/>
          </ac:grpSpMkLst>
        </pc:grpChg>
        <pc:grpChg chg="del">
          <ac:chgData name="DOMINGUEZ, Morgane" userId="d29c428e-ee62-4017-a838-521138d5b01c" providerId="ADAL" clId="{CE5282B4-7A12-4B7B-9E83-D6E23A5E025C}" dt="2025-03-17T09:52:17.194" v="219" actId="165"/>
          <ac:grpSpMkLst>
            <pc:docMk/>
            <pc:sldMk cId="1895253372" sldId="2147474669"/>
            <ac:grpSpMk id="30" creationId="{F97726EE-2C0E-ED7A-A63E-EC3627FB2367}"/>
          </ac:grpSpMkLst>
        </pc:grpChg>
        <pc:grpChg chg="mod">
          <ac:chgData name="DOMINGUEZ, Morgane" userId="d29c428e-ee62-4017-a838-521138d5b01c" providerId="ADAL" clId="{CE5282B4-7A12-4B7B-9E83-D6E23A5E025C}" dt="2025-03-17T09:50:48.685" v="151" actId="14100"/>
          <ac:grpSpMkLst>
            <pc:docMk/>
            <pc:sldMk cId="1895253372" sldId="2147474669"/>
            <ac:grpSpMk id="33" creationId="{2FE2B3B5-6327-6A3F-4972-98C4D39E5EEF}"/>
          </ac:grpSpMkLst>
        </pc:grpChg>
        <pc:picChg chg="del mod topLvl">
          <ac:chgData name="DOMINGUEZ, Morgane" userId="d29c428e-ee62-4017-a838-521138d5b01c" providerId="ADAL" clId="{CE5282B4-7A12-4B7B-9E83-D6E23A5E025C}" dt="2025-03-17T09:53:35.896" v="249" actId="478"/>
          <ac:picMkLst>
            <pc:docMk/>
            <pc:sldMk cId="1895253372" sldId="2147474669"/>
            <ac:picMk id="8" creationId="{61598D85-5B9D-C029-BA1E-D1C98CBF29A7}"/>
          </ac:picMkLst>
        </pc:picChg>
        <pc:picChg chg="del mod topLvl">
          <ac:chgData name="DOMINGUEZ, Morgane" userId="d29c428e-ee62-4017-a838-521138d5b01c" providerId="ADAL" clId="{CE5282B4-7A12-4B7B-9E83-D6E23A5E025C}" dt="2025-03-17T09:53:38.036" v="251" actId="478"/>
          <ac:picMkLst>
            <pc:docMk/>
            <pc:sldMk cId="1895253372" sldId="2147474669"/>
            <ac:picMk id="11" creationId="{EAB12123-8978-3A62-AD1B-FF4D2372B34E}"/>
          </ac:picMkLst>
        </pc:picChg>
        <pc:picChg chg="del mod topLvl">
          <ac:chgData name="DOMINGUEZ, Morgane" userId="d29c428e-ee62-4017-a838-521138d5b01c" providerId="ADAL" clId="{CE5282B4-7A12-4B7B-9E83-D6E23A5E025C}" dt="2025-03-17T09:53:36.930" v="250" actId="478"/>
          <ac:picMkLst>
            <pc:docMk/>
            <pc:sldMk cId="1895253372" sldId="2147474669"/>
            <ac:picMk id="13" creationId="{F5C525AB-0899-FC9B-7B80-3EA0E78F1E0D}"/>
          </ac:picMkLst>
        </pc:picChg>
        <pc:picChg chg="add mod">
          <ac:chgData name="DOMINGUEZ, Morgane" userId="d29c428e-ee62-4017-a838-521138d5b01c" providerId="ADAL" clId="{CE5282B4-7A12-4B7B-9E83-D6E23A5E025C}" dt="2025-03-17T10:01:31.586" v="278" actId="1076"/>
          <ac:picMkLst>
            <pc:docMk/>
            <pc:sldMk cId="1895253372" sldId="2147474669"/>
            <ac:picMk id="14" creationId="{F1DD02A1-6E23-5DBB-3A91-B161AB212436}"/>
          </ac:picMkLst>
        </pc:picChg>
        <pc:picChg chg="add mod">
          <ac:chgData name="DOMINGUEZ, Morgane" userId="d29c428e-ee62-4017-a838-521138d5b01c" providerId="ADAL" clId="{CE5282B4-7A12-4B7B-9E83-D6E23A5E025C}" dt="2025-03-17T10:03:32.897" v="306" actId="1076"/>
          <ac:picMkLst>
            <pc:docMk/>
            <pc:sldMk cId="1895253372" sldId="2147474669"/>
            <ac:picMk id="17" creationId="{6A9192AF-06E1-AAA5-8800-E1E5C6BEB352}"/>
          </ac:picMkLst>
        </pc:picChg>
        <pc:picChg chg="mod topLvl">
          <ac:chgData name="DOMINGUEZ, Morgane" userId="d29c428e-ee62-4017-a838-521138d5b01c" providerId="ADAL" clId="{CE5282B4-7A12-4B7B-9E83-D6E23A5E025C}" dt="2025-03-17T09:53:28.712" v="247" actId="1076"/>
          <ac:picMkLst>
            <pc:docMk/>
            <pc:sldMk cId="1895253372" sldId="2147474669"/>
            <ac:picMk id="22" creationId="{7B11D3E8-4723-A177-01AC-B7EDDC8572F0}"/>
          </ac:picMkLst>
        </pc:picChg>
        <pc:picChg chg="mod topLvl">
          <ac:chgData name="DOMINGUEZ, Morgane" userId="d29c428e-ee62-4017-a838-521138d5b01c" providerId="ADAL" clId="{CE5282B4-7A12-4B7B-9E83-D6E23A5E025C}" dt="2025-03-17T09:53:16.099" v="243" actId="1076"/>
          <ac:picMkLst>
            <pc:docMk/>
            <pc:sldMk cId="1895253372" sldId="2147474669"/>
            <ac:picMk id="25" creationId="{12BA092B-70A1-95E5-FCA1-418301EF602C}"/>
          </ac:picMkLst>
        </pc:picChg>
        <pc:picChg chg="mod topLvl">
          <ac:chgData name="DOMINGUEZ, Morgane" userId="d29c428e-ee62-4017-a838-521138d5b01c" providerId="ADAL" clId="{CE5282B4-7A12-4B7B-9E83-D6E23A5E025C}" dt="2025-03-17T09:53:17.982" v="244" actId="1076"/>
          <ac:picMkLst>
            <pc:docMk/>
            <pc:sldMk cId="1895253372" sldId="2147474669"/>
            <ac:picMk id="27" creationId="{A35C9D64-DEEF-1984-225C-3348288B5ED0}"/>
          </ac:picMkLst>
        </pc:picChg>
        <pc:picChg chg="add mod">
          <ac:chgData name="DOMINGUEZ, Morgane" userId="d29c428e-ee62-4017-a838-521138d5b01c" providerId="ADAL" clId="{CE5282B4-7A12-4B7B-9E83-D6E23A5E025C}" dt="2025-03-17T11:06:15.542" v="1509" actId="1076"/>
          <ac:picMkLst>
            <pc:docMk/>
            <pc:sldMk cId="1895253372" sldId="2147474669"/>
            <ac:picMk id="34" creationId="{37B2078D-DEE6-97B9-0945-5D9AEF7B669A}"/>
          </ac:picMkLst>
        </pc:picChg>
        <pc:cxnChg chg="add del">
          <ac:chgData name="DOMINGUEZ, Morgane" userId="d29c428e-ee62-4017-a838-521138d5b01c" providerId="ADAL" clId="{CE5282B4-7A12-4B7B-9E83-D6E23A5E025C}" dt="2025-03-17T09:52:48.230" v="236" actId="478"/>
          <ac:cxnSpMkLst>
            <pc:docMk/>
            <pc:sldMk cId="1895253372" sldId="2147474669"/>
            <ac:cxnSpMk id="10" creationId="{4D44F471-22DD-6966-80A8-A7594FC4161C}"/>
          </ac:cxnSpMkLst>
        </pc:cxnChg>
      </pc:sldChg>
      <pc:sldChg chg="addSp delSp modSp mod">
        <pc:chgData name="DOMINGUEZ, Morgane" userId="d29c428e-ee62-4017-a838-521138d5b01c" providerId="ADAL" clId="{CE5282B4-7A12-4B7B-9E83-D6E23A5E025C}" dt="2025-03-17T11:04:53.395" v="1487" actId="14100"/>
        <pc:sldMkLst>
          <pc:docMk/>
          <pc:sldMk cId="3566089340" sldId="2147474671"/>
        </pc:sldMkLst>
        <pc:picChg chg="add mod">
          <ac:chgData name="DOMINGUEZ, Morgane" userId="d29c428e-ee62-4017-a838-521138d5b01c" providerId="ADAL" clId="{CE5282B4-7A12-4B7B-9E83-D6E23A5E025C}" dt="2025-03-17T11:04:53.395" v="1487" actId="14100"/>
          <ac:picMkLst>
            <pc:docMk/>
            <pc:sldMk cId="3566089340" sldId="2147474671"/>
            <ac:picMk id="2" creationId="{1C4EF6B0-EF57-C251-4612-E6C10E60D35A}"/>
          </ac:picMkLst>
        </pc:picChg>
        <pc:picChg chg="del">
          <ac:chgData name="DOMINGUEZ, Morgane" userId="d29c428e-ee62-4017-a838-521138d5b01c" providerId="ADAL" clId="{CE5282B4-7A12-4B7B-9E83-D6E23A5E025C}" dt="2025-03-17T09:47:06.404" v="0" actId="478"/>
          <ac:picMkLst>
            <pc:docMk/>
            <pc:sldMk cId="3566089340" sldId="2147474671"/>
            <ac:picMk id="5" creationId="{5DD9DF5E-4343-7719-D855-5F97C0950F42}"/>
          </ac:picMkLst>
        </pc:picChg>
      </pc:sldChg>
      <pc:sldChg chg="modSp mod">
        <pc:chgData name="DOMINGUEZ, Morgane" userId="d29c428e-ee62-4017-a838-521138d5b01c" providerId="ADAL" clId="{CE5282B4-7A12-4B7B-9E83-D6E23A5E025C}" dt="2025-03-17T09:49:46.407" v="111" actId="1076"/>
        <pc:sldMkLst>
          <pc:docMk/>
          <pc:sldMk cId="0" sldId="2147474673"/>
        </pc:sldMkLst>
        <pc:spChg chg="mod">
          <ac:chgData name="DOMINGUEZ, Morgane" userId="d29c428e-ee62-4017-a838-521138d5b01c" providerId="ADAL" clId="{CE5282B4-7A12-4B7B-9E83-D6E23A5E025C}" dt="2025-03-17T09:49:46.407" v="111" actId="1076"/>
          <ac:spMkLst>
            <pc:docMk/>
            <pc:sldMk cId="0" sldId="2147474673"/>
            <ac:spMk id="21" creationId="{F0819B31-1A4C-E4E2-2809-5FC874398A98}"/>
          </ac:spMkLst>
        </pc:spChg>
      </pc:sldChg>
      <pc:sldChg chg="modSp mod">
        <pc:chgData name="DOMINGUEZ, Morgane" userId="d29c428e-ee62-4017-a838-521138d5b01c" providerId="ADAL" clId="{CE5282B4-7A12-4B7B-9E83-D6E23A5E025C}" dt="2025-03-17T11:05:20.162" v="1488" actId="14100"/>
        <pc:sldMkLst>
          <pc:docMk/>
          <pc:sldMk cId="2993133876" sldId="2147474674"/>
        </pc:sldMkLst>
        <pc:spChg chg="mod">
          <ac:chgData name="DOMINGUEZ, Morgane" userId="d29c428e-ee62-4017-a838-521138d5b01c" providerId="ADAL" clId="{CE5282B4-7A12-4B7B-9E83-D6E23A5E025C}" dt="2025-03-17T09:49:58.178" v="123" actId="20577"/>
          <ac:spMkLst>
            <pc:docMk/>
            <pc:sldMk cId="2993133876" sldId="2147474674"/>
            <ac:spMk id="4" creationId="{C76E0F1B-3B95-F50F-F17F-A7612D3CCB67}"/>
          </ac:spMkLst>
        </pc:spChg>
        <pc:spChg chg="mod">
          <ac:chgData name="DOMINGUEZ, Morgane" userId="d29c428e-ee62-4017-a838-521138d5b01c" providerId="ADAL" clId="{CE5282B4-7A12-4B7B-9E83-D6E23A5E025C}" dt="2025-03-17T09:50:19.596" v="148" actId="20577"/>
          <ac:spMkLst>
            <pc:docMk/>
            <pc:sldMk cId="2993133876" sldId="2147474674"/>
            <ac:spMk id="13" creationId="{2AAF59E2-AE8C-0AC0-A45D-2CAFF4DECF34}"/>
          </ac:spMkLst>
        </pc:spChg>
        <pc:spChg chg="mod">
          <ac:chgData name="DOMINGUEZ, Morgane" userId="d29c428e-ee62-4017-a838-521138d5b01c" providerId="ADAL" clId="{CE5282B4-7A12-4B7B-9E83-D6E23A5E025C}" dt="2025-03-17T11:05:20.162" v="1488" actId="14100"/>
          <ac:spMkLst>
            <pc:docMk/>
            <pc:sldMk cId="2993133876" sldId="2147474674"/>
            <ac:spMk id="15" creationId="{AB9A8901-0FA6-BC3B-0620-BAD15A225198}"/>
          </ac:spMkLst>
        </pc:spChg>
      </pc:sldChg>
      <pc:sldChg chg="addSp delSp modSp mod">
        <pc:chgData name="DOMINGUEZ, Morgane" userId="d29c428e-ee62-4017-a838-521138d5b01c" providerId="ADAL" clId="{CE5282B4-7A12-4B7B-9E83-D6E23A5E025C}" dt="2025-03-17T11:25:09.050" v="1564" actId="948"/>
        <pc:sldMkLst>
          <pc:docMk/>
          <pc:sldMk cId="2703794072" sldId="2147474675"/>
        </pc:sldMkLst>
        <pc:spChg chg="mod">
          <ac:chgData name="DOMINGUEZ, Morgane" userId="d29c428e-ee62-4017-a838-521138d5b01c" providerId="ADAL" clId="{CE5282B4-7A12-4B7B-9E83-D6E23A5E025C}" dt="2025-03-17T10:17:33.821" v="576" actId="20577"/>
          <ac:spMkLst>
            <pc:docMk/>
            <pc:sldMk cId="2703794072" sldId="2147474675"/>
            <ac:spMk id="4" creationId="{C76E0F1B-3B95-F50F-F17F-A7612D3CCB67}"/>
          </ac:spMkLst>
        </pc:spChg>
        <pc:spChg chg="mod">
          <ac:chgData name="DOMINGUEZ, Morgane" userId="d29c428e-ee62-4017-a838-521138d5b01c" providerId="ADAL" clId="{CE5282B4-7A12-4B7B-9E83-D6E23A5E025C}" dt="2025-03-17T10:21:38.652" v="611" actId="20577"/>
          <ac:spMkLst>
            <pc:docMk/>
            <pc:sldMk cId="2703794072" sldId="2147474675"/>
            <ac:spMk id="9" creationId="{227F0228-316F-B987-5F2D-B91287EF9996}"/>
          </ac:spMkLst>
        </pc:spChg>
        <pc:spChg chg="mod topLvl">
          <ac:chgData name="DOMINGUEZ, Morgane" userId="d29c428e-ee62-4017-a838-521138d5b01c" providerId="ADAL" clId="{CE5282B4-7A12-4B7B-9E83-D6E23A5E025C}" dt="2025-03-17T10:20:36.165" v="590" actId="165"/>
          <ac:spMkLst>
            <pc:docMk/>
            <pc:sldMk cId="2703794072" sldId="2147474675"/>
            <ac:spMk id="12" creationId="{C3EFE8A1-3001-BB5C-5CB7-4F15D08D04BD}"/>
          </ac:spMkLst>
        </pc:spChg>
        <pc:spChg chg="mod topLvl">
          <ac:chgData name="DOMINGUEZ, Morgane" userId="d29c428e-ee62-4017-a838-521138d5b01c" providerId="ADAL" clId="{CE5282B4-7A12-4B7B-9E83-D6E23A5E025C}" dt="2025-03-17T10:20:36.165" v="590" actId="165"/>
          <ac:spMkLst>
            <pc:docMk/>
            <pc:sldMk cId="2703794072" sldId="2147474675"/>
            <ac:spMk id="14" creationId="{4A3D3796-3A91-0E65-B519-1853212AAEAB}"/>
          </ac:spMkLst>
        </pc:spChg>
        <pc:spChg chg="mod topLvl">
          <ac:chgData name="DOMINGUEZ, Morgane" userId="d29c428e-ee62-4017-a838-521138d5b01c" providerId="ADAL" clId="{CE5282B4-7A12-4B7B-9E83-D6E23A5E025C}" dt="2025-03-17T11:25:09.050" v="1564" actId="948"/>
          <ac:spMkLst>
            <pc:docMk/>
            <pc:sldMk cId="2703794072" sldId="2147474675"/>
            <ac:spMk id="16" creationId="{B755C7E4-4BD6-5189-D91B-452C934B112E}"/>
          </ac:spMkLst>
        </pc:spChg>
        <pc:spChg chg="mod topLvl">
          <ac:chgData name="DOMINGUEZ, Morgane" userId="d29c428e-ee62-4017-a838-521138d5b01c" providerId="ADAL" clId="{CE5282B4-7A12-4B7B-9E83-D6E23A5E025C}" dt="2025-03-17T10:20:53.562" v="597" actId="1076"/>
          <ac:spMkLst>
            <pc:docMk/>
            <pc:sldMk cId="2703794072" sldId="2147474675"/>
            <ac:spMk id="19" creationId="{23709977-BDC1-B176-0D41-A4D12DE2D3F0}"/>
          </ac:spMkLst>
        </pc:spChg>
        <pc:spChg chg="mod topLvl">
          <ac:chgData name="DOMINGUEZ, Morgane" userId="d29c428e-ee62-4017-a838-521138d5b01c" providerId="ADAL" clId="{CE5282B4-7A12-4B7B-9E83-D6E23A5E025C}" dt="2025-03-17T10:21:00.008" v="598" actId="1076"/>
          <ac:spMkLst>
            <pc:docMk/>
            <pc:sldMk cId="2703794072" sldId="2147474675"/>
            <ac:spMk id="21" creationId="{78502333-2F33-4845-3012-C048C37ACD1F}"/>
          </ac:spMkLst>
        </pc:spChg>
        <pc:spChg chg="mod topLvl">
          <ac:chgData name="DOMINGUEZ, Morgane" userId="d29c428e-ee62-4017-a838-521138d5b01c" providerId="ADAL" clId="{CE5282B4-7A12-4B7B-9E83-D6E23A5E025C}" dt="2025-03-17T10:21:23.439" v="604" actId="1076"/>
          <ac:spMkLst>
            <pc:docMk/>
            <pc:sldMk cId="2703794072" sldId="2147474675"/>
            <ac:spMk id="22" creationId="{80A3FD89-91F4-06FE-CDA3-D5E474E63697}"/>
          </ac:spMkLst>
        </pc:spChg>
        <pc:spChg chg="mod topLvl">
          <ac:chgData name="DOMINGUEZ, Morgane" userId="d29c428e-ee62-4017-a838-521138d5b01c" providerId="ADAL" clId="{CE5282B4-7A12-4B7B-9E83-D6E23A5E025C}" dt="2025-03-17T10:20:36.165" v="590" actId="165"/>
          <ac:spMkLst>
            <pc:docMk/>
            <pc:sldMk cId="2703794072" sldId="2147474675"/>
            <ac:spMk id="23" creationId="{9CEEFDAA-E5D4-9A59-3456-5AEA8C1240F2}"/>
          </ac:spMkLst>
        </pc:spChg>
        <pc:spChg chg="mod topLvl">
          <ac:chgData name="DOMINGUEZ, Morgane" userId="d29c428e-ee62-4017-a838-521138d5b01c" providerId="ADAL" clId="{CE5282B4-7A12-4B7B-9E83-D6E23A5E025C}" dt="2025-03-17T10:20:36.165" v="590" actId="165"/>
          <ac:spMkLst>
            <pc:docMk/>
            <pc:sldMk cId="2703794072" sldId="2147474675"/>
            <ac:spMk id="24" creationId="{0EBF7A2B-1121-5222-E6E6-A4202911F8B0}"/>
          </ac:spMkLst>
        </pc:spChg>
        <pc:spChg chg="mod topLvl">
          <ac:chgData name="DOMINGUEZ, Morgane" userId="d29c428e-ee62-4017-a838-521138d5b01c" providerId="ADAL" clId="{CE5282B4-7A12-4B7B-9E83-D6E23A5E025C}" dt="2025-03-17T10:20:36.165" v="590" actId="165"/>
          <ac:spMkLst>
            <pc:docMk/>
            <pc:sldMk cId="2703794072" sldId="2147474675"/>
            <ac:spMk id="25" creationId="{B36B677A-C000-3C35-C0B6-3D31A47DEEB7}"/>
          </ac:spMkLst>
        </pc:spChg>
        <pc:grpChg chg="del">
          <ac:chgData name="DOMINGUEZ, Morgane" userId="d29c428e-ee62-4017-a838-521138d5b01c" providerId="ADAL" clId="{CE5282B4-7A12-4B7B-9E83-D6E23A5E025C}" dt="2025-03-17T10:20:36.165" v="590" actId="165"/>
          <ac:grpSpMkLst>
            <pc:docMk/>
            <pc:sldMk cId="2703794072" sldId="2147474675"/>
            <ac:grpSpMk id="10" creationId="{9476AB06-51C9-6F8F-D5AF-B33EDB3257C8}"/>
          </ac:grpSpMkLst>
        </pc:grpChg>
        <pc:picChg chg="add mod">
          <ac:chgData name="DOMINGUEZ, Morgane" userId="d29c428e-ee62-4017-a838-521138d5b01c" providerId="ADAL" clId="{CE5282B4-7A12-4B7B-9E83-D6E23A5E025C}" dt="2025-03-17T10:19:55.330" v="587" actId="1076"/>
          <ac:picMkLst>
            <pc:docMk/>
            <pc:sldMk cId="2703794072" sldId="2147474675"/>
            <ac:picMk id="11" creationId="{82503306-EDCA-AA2F-145E-D2E11537C6F3}"/>
          </ac:picMkLst>
        </pc:picChg>
        <pc:picChg chg="del">
          <ac:chgData name="DOMINGUEZ, Morgane" userId="d29c428e-ee62-4017-a838-521138d5b01c" providerId="ADAL" clId="{CE5282B4-7A12-4B7B-9E83-D6E23A5E025C}" dt="2025-03-17T10:19:47.881" v="583" actId="478"/>
          <ac:picMkLst>
            <pc:docMk/>
            <pc:sldMk cId="2703794072" sldId="2147474675"/>
            <ac:picMk id="15" creationId="{DD9A6BB2-3D44-27B4-60B3-BCF4B716C697}"/>
          </ac:picMkLst>
        </pc:picChg>
        <pc:picChg chg="add mod ord">
          <ac:chgData name="DOMINGUEZ, Morgane" userId="d29c428e-ee62-4017-a838-521138d5b01c" providerId="ADAL" clId="{CE5282B4-7A12-4B7B-9E83-D6E23A5E025C}" dt="2025-03-17T10:20:50.199" v="596" actId="167"/>
          <ac:picMkLst>
            <pc:docMk/>
            <pc:sldMk cId="2703794072" sldId="2147474675"/>
            <ac:picMk id="17" creationId="{682340B4-A227-FE9E-9632-364EC75B48F0}"/>
          </ac:picMkLst>
        </pc:picChg>
        <pc:picChg chg="del mod topLvl">
          <ac:chgData name="DOMINGUEZ, Morgane" userId="d29c428e-ee62-4017-a838-521138d5b01c" providerId="ADAL" clId="{CE5282B4-7A12-4B7B-9E83-D6E23A5E025C}" dt="2025-03-17T10:21:07.996" v="599" actId="478"/>
          <ac:picMkLst>
            <pc:docMk/>
            <pc:sldMk cId="2703794072" sldId="2147474675"/>
            <ac:picMk id="18" creationId="{C7F2794F-604E-9F6E-A5CB-C3B1F788BDB4}"/>
          </ac:picMkLst>
        </pc:picChg>
        <pc:picChg chg="add mod ord">
          <ac:chgData name="DOMINGUEZ, Morgane" userId="d29c428e-ee62-4017-a838-521138d5b01c" providerId="ADAL" clId="{CE5282B4-7A12-4B7B-9E83-D6E23A5E025C}" dt="2025-03-17T10:21:15.011" v="603" actId="167"/>
          <ac:picMkLst>
            <pc:docMk/>
            <pc:sldMk cId="2703794072" sldId="2147474675"/>
            <ac:picMk id="20" creationId="{17C5CB8E-40BB-3D65-9F3E-BCFCD60BB6E5}"/>
          </ac:picMkLst>
        </pc:picChg>
        <pc:picChg chg="del mod topLvl">
          <ac:chgData name="DOMINGUEZ, Morgane" userId="d29c428e-ee62-4017-a838-521138d5b01c" providerId="ADAL" clId="{CE5282B4-7A12-4B7B-9E83-D6E23A5E025C}" dt="2025-03-17T10:20:38.344" v="591" actId="478"/>
          <ac:picMkLst>
            <pc:docMk/>
            <pc:sldMk cId="2703794072" sldId="2147474675"/>
            <ac:picMk id="26" creationId="{264A7E94-83CA-7DEB-8D89-1317CBB97E96}"/>
          </ac:picMkLst>
        </pc:picChg>
      </pc:sldChg>
      <pc:sldChg chg="addSp delSp modSp mod">
        <pc:chgData name="DOMINGUEZ, Morgane" userId="d29c428e-ee62-4017-a838-521138d5b01c" providerId="ADAL" clId="{CE5282B4-7A12-4B7B-9E83-D6E23A5E025C}" dt="2025-03-17T11:26:59.397" v="1569" actId="20577"/>
        <pc:sldMkLst>
          <pc:docMk/>
          <pc:sldMk cId="3607546796" sldId="2147474676"/>
        </pc:sldMkLst>
        <pc:spChg chg="mod topLvl">
          <ac:chgData name="DOMINGUEZ, Morgane" userId="d29c428e-ee62-4017-a838-521138d5b01c" providerId="ADAL" clId="{CE5282B4-7A12-4B7B-9E83-D6E23A5E025C}" dt="2025-03-17T10:30:33.846" v="797" actId="1076"/>
          <ac:spMkLst>
            <pc:docMk/>
            <pc:sldMk cId="3607546796" sldId="2147474676"/>
            <ac:spMk id="2" creationId="{D40CE595-A13F-ECBC-5BF8-0C63D9E05DBB}"/>
          </ac:spMkLst>
        </pc:spChg>
        <pc:spChg chg="mod topLvl">
          <ac:chgData name="DOMINGUEZ, Morgane" userId="d29c428e-ee62-4017-a838-521138d5b01c" providerId="ADAL" clId="{CE5282B4-7A12-4B7B-9E83-D6E23A5E025C}" dt="2025-03-17T11:26:59.397" v="1569" actId="20577"/>
          <ac:spMkLst>
            <pc:docMk/>
            <pc:sldMk cId="3607546796" sldId="2147474676"/>
            <ac:spMk id="10" creationId="{2DD1F592-3926-54F1-BB08-72BF52BB7C1F}"/>
          </ac:spMkLst>
        </pc:spChg>
        <pc:grpChg chg="mod">
          <ac:chgData name="DOMINGUEZ, Morgane" userId="d29c428e-ee62-4017-a838-521138d5b01c" providerId="ADAL" clId="{CE5282B4-7A12-4B7B-9E83-D6E23A5E025C}" dt="2025-03-17T10:27:24.971" v="733" actId="14100"/>
          <ac:grpSpMkLst>
            <pc:docMk/>
            <pc:sldMk cId="3607546796" sldId="2147474676"/>
            <ac:grpSpMk id="3" creationId="{717959A1-52EF-A33C-AE82-458F0395A1A7}"/>
          </ac:grpSpMkLst>
        </pc:grpChg>
        <pc:grpChg chg="del">
          <ac:chgData name="DOMINGUEZ, Morgane" userId="d29c428e-ee62-4017-a838-521138d5b01c" providerId="ADAL" clId="{CE5282B4-7A12-4B7B-9E83-D6E23A5E025C}" dt="2025-03-17T10:29:36.381" v="791" actId="165"/>
          <ac:grpSpMkLst>
            <pc:docMk/>
            <pc:sldMk cId="3607546796" sldId="2147474676"/>
            <ac:grpSpMk id="11" creationId="{C7F80DEA-2354-D762-8C23-E5BA6E84CF37}"/>
          </ac:grpSpMkLst>
        </pc:grpChg>
        <pc:picChg chg="del mod topLvl">
          <ac:chgData name="DOMINGUEZ, Morgane" userId="d29c428e-ee62-4017-a838-521138d5b01c" providerId="ADAL" clId="{CE5282B4-7A12-4B7B-9E83-D6E23A5E025C}" dt="2025-03-17T10:29:39.188" v="792" actId="478"/>
          <ac:picMkLst>
            <pc:docMk/>
            <pc:sldMk cId="3607546796" sldId="2147474676"/>
            <ac:picMk id="12" creationId="{028FCA9C-5B43-3619-DCB3-E36AA3308CC0}"/>
          </ac:picMkLst>
        </pc:picChg>
        <pc:picChg chg="add mod ord">
          <ac:chgData name="DOMINGUEZ, Morgane" userId="d29c428e-ee62-4017-a838-521138d5b01c" providerId="ADAL" clId="{CE5282B4-7A12-4B7B-9E83-D6E23A5E025C}" dt="2025-03-17T10:30:35.890" v="798" actId="167"/>
          <ac:picMkLst>
            <pc:docMk/>
            <pc:sldMk cId="3607546796" sldId="2147474676"/>
            <ac:picMk id="13" creationId="{019CB349-6FC3-E624-0028-87BEE6E3B704}"/>
          </ac:picMkLst>
        </pc:picChg>
        <pc:picChg chg="add mod">
          <ac:chgData name="DOMINGUEZ, Morgane" userId="d29c428e-ee62-4017-a838-521138d5b01c" providerId="ADAL" clId="{CE5282B4-7A12-4B7B-9E83-D6E23A5E025C}" dt="2025-03-17T10:30:59.787" v="801" actId="1076"/>
          <ac:picMkLst>
            <pc:docMk/>
            <pc:sldMk cId="3607546796" sldId="2147474676"/>
            <ac:picMk id="15" creationId="{B5DC1B95-92C6-E198-F2C5-C97D2FFE06BB}"/>
          </ac:picMkLst>
        </pc:picChg>
        <pc:picChg chg="del mod topLvl">
          <ac:chgData name="DOMINGUEZ, Morgane" userId="d29c428e-ee62-4017-a838-521138d5b01c" providerId="ADAL" clId="{CE5282B4-7A12-4B7B-9E83-D6E23A5E025C}" dt="2025-03-17T10:30:53.945" v="799" actId="478"/>
          <ac:picMkLst>
            <pc:docMk/>
            <pc:sldMk cId="3607546796" sldId="2147474676"/>
            <ac:picMk id="16" creationId="{5779F830-7DB5-1B45-D785-D8A7E63A741E}"/>
          </ac:picMkLst>
        </pc:picChg>
      </pc:sldChg>
      <pc:sldChg chg="addSp delSp modSp mod">
        <pc:chgData name="DOMINGUEZ, Morgane" userId="d29c428e-ee62-4017-a838-521138d5b01c" providerId="ADAL" clId="{CE5282B4-7A12-4B7B-9E83-D6E23A5E025C}" dt="2025-03-17T10:31:54.401" v="831" actId="20577"/>
        <pc:sldMkLst>
          <pc:docMk/>
          <pc:sldMk cId="4135183922" sldId="2147474677"/>
        </pc:sldMkLst>
        <pc:spChg chg="mod">
          <ac:chgData name="DOMINGUEZ, Morgane" userId="d29c428e-ee62-4017-a838-521138d5b01c" providerId="ADAL" clId="{CE5282B4-7A12-4B7B-9E83-D6E23A5E025C}" dt="2025-03-17T10:31:37.888" v="815" actId="20577"/>
          <ac:spMkLst>
            <pc:docMk/>
            <pc:sldMk cId="4135183922" sldId="2147474677"/>
            <ac:spMk id="7" creationId="{9ED13A65-7F18-4000-F69F-19BDF03FABEC}"/>
          </ac:spMkLst>
        </pc:spChg>
        <pc:spChg chg="mod">
          <ac:chgData name="DOMINGUEZ, Morgane" userId="d29c428e-ee62-4017-a838-521138d5b01c" providerId="ADAL" clId="{CE5282B4-7A12-4B7B-9E83-D6E23A5E025C}" dt="2025-03-17T10:31:54.401" v="831" actId="20577"/>
          <ac:spMkLst>
            <pc:docMk/>
            <pc:sldMk cId="4135183922" sldId="2147474677"/>
            <ac:spMk id="10" creationId="{BE955909-D829-66DD-F9D1-B947221F64E0}"/>
          </ac:spMkLst>
        </pc:spChg>
        <pc:picChg chg="add mod">
          <ac:chgData name="DOMINGUEZ, Morgane" userId="d29c428e-ee62-4017-a838-521138d5b01c" providerId="ADAL" clId="{CE5282B4-7A12-4B7B-9E83-D6E23A5E025C}" dt="2025-03-17T10:31:27.039" v="803"/>
          <ac:picMkLst>
            <pc:docMk/>
            <pc:sldMk cId="4135183922" sldId="2147474677"/>
            <ac:picMk id="2" creationId="{49F1F51C-CB2B-D299-6BEF-89DD64BE3AAE}"/>
          </ac:picMkLst>
        </pc:picChg>
        <pc:picChg chg="del">
          <ac:chgData name="DOMINGUEZ, Morgane" userId="d29c428e-ee62-4017-a838-521138d5b01c" providerId="ADAL" clId="{CE5282B4-7A12-4B7B-9E83-D6E23A5E025C}" dt="2025-03-17T10:31:30.098" v="804" actId="478"/>
          <ac:picMkLst>
            <pc:docMk/>
            <pc:sldMk cId="4135183922" sldId="2147474677"/>
            <ac:picMk id="12" creationId="{FEEED2B3-82F9-C682-662C-0BD686B884C1}"/>
          </ac:picMkLst>
        </pc:picChg>
      </pc:sldChg>
      <pc:sldChg chg="addSp delSp modSp mod">
        <pc:chgData name="DOMINGUEZ, Morgane" userId="d29c428e-ee62-4017-a838-521138d5b01c" providerId="ADAL" clId="{CE5282B4-7A12-4B7B-9E83-D6E23A5E025C}" dt="2025-03-17T11:27:34.653" v="1589" actId="20577"/>
        <pc:sldMkLst>
          <pc:docMk/>
          <pc:sldMk cId="2827844928" sldId="2147474678"/>
        </pc:sldMkLst>
        <pc:spChg chg="mod">
          <ac:chgData name="DOMINGUEZ, Morgane" userId="d29c428e-ee62-4017-a838-521138d5b01c" providerId="ADAL" clId="{CE5282B4-7A12-4B7B-9E83-D6E23A5E025C}" dt="2025-03-17T11:27:22.243" v="1570" actId="20577"/>
          <ac:spMkLst>
            <pc:docMk/>
            <pc:sldMk cId="2827844928" sldId="2147474678"/>
            <ac:spMk id="8" creationId="{093AD826-5CAE-A5A1-065D-6FBD118B3B79}"/>
          </ac:spMkLst>
        </pc:spChg>
        <pc:spChg chg="mod">
          <ac:chgData name="DOMINGUEZ, Morgane" userId="d29c428e-ee62-4017-a838-521138d5b01c" providerId="ADAL" clId="{CE5282B4-7A12-4B7B-9E83-D6E23A5E025C}" dt="2025-03-17T11:27:34.653" v="1589" actId="20577"/>
          <ac:spMkLst>
            <pc:docMk/>
            <pc:sldMk cId="2827844928" sldId="2147474678"/>
            <ac:spMk id="10" creationId="{BE955909-D829-66DD-F9D1-B947221F64E0}"/>
          </ac:spMkLst>
        </pc:spChg>
        <pc:grpChg chg="mod">
          <ac:chgData name="DOMINGUEZ, Morgane" userId="d29c428e-ee62-4017-a838-521138d5b01c" providerId="ADAL" clId="{CE5282B4-7A12-4B7B-9E83-D6E23A5E025C}" dt="2025-03-17T10:32:20.241" v="833" actId="14100"/>
          <ac:grpSpMkLst>
            <pc:docMk/>
            <pc:sldMk cId="2827844928" sldId="2147474678"/>
            <ac:grpSpMk id="3" creationId="{717959A1-52EF-A33C-AE82-458F0395A1A7}"/>
          </ac:grpSpMkLst>
        </pc:grpChg>
        <pc:picChg chg="del">
          <ac:chgData name="DOMINGUEZ, Morgane" userId="d29c428e-ee62-4017-a838-521138d5b01c" providerId="ADAL" clId="{CE5282B4-7A12-4B7B-9E83-D6E23A5E025C}" dt="2025-03-17T10:41:20.248" v="878" actId="478"/>
          <ac:picMkLst>
            <pc:docMk/>
            <pc:sldMk cId="2827844928" sldId="2147474678"/>
            <ac:picMk id="2" creationId="{05BD9C84-8832-E8C1-C30B-C80D837F5BA7}"/>
          </ac:picMkLst>
        </pc:picChg>
        <pc:picChg chg="add mod">
          <ac:chgData name="DOMINGUEZ, Morgane" userId="d29c428e-ee62-4017-a838-521138d5b01c" providerId="ADAL" clId="{CE5282B4-7A12-4B7B-9E83-D6E23A5E025C}" dt="2025-03-17T10:41:27.222" v="880" actId="1076"/>
          <ac:picMkLst>
            <pc:docMk/>
            <pc:sldMk cId="2827844928" sldId="2147474678"/>
            <ac:picMk id="11" creationId="{686874F2-FCDC-1CA7-5ABC-A17B660E6EDD}"/>
          </ac:picMkLst>
        </pc:picChg>
      </pc:sldChg>
      <pc:sldChg chg="modSp mod">
        <pc:chgData name="DOMINGUEZ, Morgane" userId="d29c428e-ee62-4017-a838-521138d5b01c" providerId="ADAL" clId="{CE5282B4-7A12-4B7B-9E83-D6E23A5E025C}" dt="2025-03-17T10:43:51.472" v="987" actId="14100"/>
        <pc:sldMkLst>
          <pc:docMk/>
          <pc:sldMk cId="2186496021" sldId="2147474679"/>
        </pc:sldMkLst>
        <pc:spChg chg="mod">
          <ac:chgData name="DOMINGUEZ, Morgane" userId="d29c428e-ee62-4017-a838-521138d5b01c" providerId="ADAL" clId="{CE5282B4-7A12-4B7B-9E83-D6E23A5E025C}" dt="2025-03-17T10:41:36.477" v="891" actId="20577"/>
          <ac:spMkLst>
            <pc:docMk/>
            <pc:sldMk cId="2186496021" sldId="2147474679"/>
            <ac:spMk id="4" creationId="{C76E0F1B-3B95-F50F-F17F-A7612D3CCB67}"/>
          </ac:spMkLst>
        </pc:spChg>
        <pc:spChg chg="mod">
          <ac:chgData name="DOMINGUEZ, Morgane" userId="d29c428e-ee62-4017-a838-521138d5b01c" providerId="ADAL" clId="{CE5282B4-7A12-4B7B-9E83-D6E23A5E025C}" dt="2025-03-17T10:42:36.312" v="937" actId="20577"/>
          <ac:spMkLst>
            <pc:docMk/>
            <pc:sldMk cId="2186496021" sldId="2147474679"/>
            <ac:spMk id="10" creationId="{BE955909-D829-66DD-F9D1-B947221F64E0}"/>
          </ac:spMkLst>
        </pc:spChg>
        <pc:spChg chg="mod">
          <ac:chgData name="DOMINGUEZ, Morgane" userId="d29c428e-ee62-4017-a838-521138d5b01c" providerId="ADAL" clId="{CE5282B4-7A12-4B7B-9E83-D6E23A5E025C}" dt="2025-03-17T10:43:51.472" v="987" actId="14100"/>
          <ac:spMkLst>
            <pc:docMk/>
            <pc:sldMk cId="2186496021" sldId="2147474679"/>
            <ac:spMk id="18" creationId="{547584C1-9EEC-4228-84E5-D1C3CC878AA3}"/>
          </ac:spMkLst>
        </pc:spChg>
        <pc:grpChg chg="mod">
          <ac:chgData name="DOMINGUEZ, Morgane" userId="d29c428e-ee62-4017-a838-521138d5b01c" providerId="ADAL" clId="{CE5282B4-7A12-4B7B-9E83-D6E23A5E025C}" dt="2025-03-17T10:41:33.007" v="881" actId="14100"/>
          <ac:grpSpMkLst>
            <pc:docMk/>
            <pc:sldMk cId="2186496021" sldId="2147474679"/>
            <ac:grpSpMk id="3" creationId="{717959A1-52EF-A33C-AE82-458F0395A1A7}"/>
          </ac:grpSpMkLst>
        </pc:grpChg>
      </pc:sldChg>
      <pc:sldChg chg="modSp mod">
        <pc:chgData name="DOMINGUEZ, Morgane" userId="d29c428e-ee62-4017-a838-521138d5b01c" providerId="ADAL" clId="{CE5282B4-7A12-4B7B-9E83-D6E23A5E025C}" dt="2025-03-17T10:51:47.390" v="1137" actId="20577"/>
        <pc:sldMkLst>
          <pc:docMk/>
          <pc:sldMk cId="3598983168" sldId="2147474680"/>
        </pc:sldMkLst>
        <pc:spChg chg="mod">
          <ac:chgData name="DOMINGUEZ, Morgane" userId="d29c428e-ee62-4017-a838-521138d5b01c" providerId="ADAL" clId="{CE5282B4-7A12-4B7B-9E83-D6E23A5E025C}" dt="2025-03-17T10:51:07.085" v="1114" actId="20577"/>
          <ac:spMkLst>
            <pc:docMk/>
            <pc:sldMk cId="3598983168" sldId="2147474680"/>
            <ac:spMk id="4" creationId="{C76E0F1B-3B95-F50F-F17F-A7612D3CCB67}"/>
          </ac:spMkLst>
        </pc:spChg>
        <pc:spChg chg="mod">
          <ac:chgData name="DOMINGUEZ, Morgane" userId="d29c428e-ee62-4017-a838-521138d5b01c" providerId="ADAL" clId="{CE5282B4-7A12-4B7B-9E83-D6E23A5E025C}" dt="2025-03-17T10:51:47.390" v="1137" actId="20577"/>
          <ac:spMkLst>
            <pc:docMk/>
            <pc:sldMk cId="3598983168" sldId="2147474680"/>
            <ac:spMk id="8" creationId="{A5A86EF5-821E-0EF6-D259-09B9AE03E389}"/>
          </ac:spMkLst>
        </pc:spChg>
        <pc:spChg chg="mod">
          <ac:chgData name="DOMINGUEZ, Morgane" userId="d29c428e-ee62-4017-a838-521138d5b01c" providerId="ADAL" clId="{CE5282B4-7A12-4B7B-9E83-D6E23A5E025C}" dt="2025-03-17T10:51:24.170" v="1119" actId="1076"/>
          <ac:spMkLst>
            <pc:docMk/>
            <pc:sldMk cId="3598983168" sldId="2147474680"/>
            <ac:spMk id="11" creationId="{0DE16673-F33B-B173-CF2A-8FCD8EF3767A}"/>
          </ac:spMkLst>
        </pc:spChg>
        <pc:grpChg chg="mod">
          <ac:chgData name="DOMINGUEZ, Morgane" userId="d29c428e-ee62-4017-a838-521138d5b01c" providerId="ADAL" clId="{CE5282B4-7A12-4B7B-9E83-D6E23A5E025C}" dt="2025-03-17T10:51:11.259" v="1116" actId="14100"/>
          <ac:grpSpMkLst>
            <pc:docMk/>
            <pc:sldMk cId="3598983168" sldId="2147474680"/>
            <ac:grpSpMk id="3" creationId="{717959A1-52EF-A33C-AE82-458F0395A1A7}"/>
          </ac:grpSpMkLst>
        </pc:grpChg>
      </pc:sldChg>
      <pc:sldChg chg="addSp delSp modSp mod">
        <pc:chgData name="DOMINGUEZ, Morgane" userId="d29c428e-ee62-4017-a838-521138d5b01c" providerId="ADAL" clId="{CE5282B4-7A12-4B7B-9E83-D6E23A5E025C}" dt="2025-03-17T10:55:36.033" v="1216" actId="1076"/>
        <pc:sldMkLst>
          <pc:docMk/>
          <pc:sldMk cId="1525817122" sldId="2147474681"/>
        </pc:sldMkLst>
        <pc:spChg chg="mod">
          <ac:chgData name="DOMINGUEZ, Morgane" userId="d29c428e-ee62-4017-a838-521138d5b01c" providerId="ADAL" clId="{CE5282B4-7A12-4B7B-9E83-D6E23A5E025C}" dt="2025-03-17T10:54:39.516" v="1211" actId="1076"/>
          <ac:spMkLst>
            <pc:docMk/>
            <pc:sldMk cId="1525817122" sldId="2147474681"/>
            <ac:spMk id="7" creationId="{E43A8A1F-53E2-E0D9-6D59-2DD356C6ACCA}"/>
          </ac:spMkLst>
        </pc:spChg>
        <pc:spChg chg="mod">
          <ac:chgData name="DOMINGUEZ, Morgane" userId="d29c428e-ee62-4017-a838-521138d5b01c" providerId="ADAL" clId="{CE5282B4-7A12-4B7B-9E83-D6E23A5E025C}" dt="2025-03-17T10:54:46.377" v="1213" actId="20577"/>
          <ac:spMkLst>
            <pc:docMk/>
            <pc:sldMk cId="1525817122" sldId="2147474681"/>
            <ac:spMk id="8" creationId="{093AD826-5CAE-A5A1-065D-6FBD118B3B79}"/>
          </ac:spMkLst>
        </pc:spChg>
        <pc:grpChg chg="mod">
          <ac:chgData name="DOMINGUEZ, Morgane" userId="d29c428e-ee62-4017-a838-521138d5b01c" providerId="ADAL" clId="{CE5282B4-7A12-4B7B-9E83-D6E23A5E025C}" dt="2025-03-17T10:54:35.811" v="1210" actId="14100"/>
          <ac:grpSpMkLst>
            <pc:docMk/>
            <pc:sldMk cId="1525817122" sldId="2147474681"/>
            <ac:grpSpMk id="3" creationId="{717959A1-52EF-A33C-AE82-458F0395A1A7}"/>
          </ac:grpSpMkLst>
        </pc:grpChg>
        <pc:picChg chg="del">
          <ac:chgData name="DOMINGUEZ, Morgane" userId="d29c428e-ee62-4017-a838-521138d5b01c" providerId="ADAL" clId="{CE5282B4-7A12-4B7B-9E83-D6E23A5E025C}" dt="2025-03-17T10:55:30.906" v="1214" actId="478"/>
          <ac:picMkLst>
            <pc:docMk/>
            <pc:sldMk cId="1525817122" sldId="2147474681"/>
            <ac:picMk id="10" creationId="{FAB95225-8CDC-11B6-B617-BB0717A1DD53}"/>
          </ac:picMkLst>
        </pc:picChg>
        <pc:picChg chg="add mod">
          <ac:chgData name="DOMINGUEZ, Morgane" userId="d29c428e-ee62-4017-a838-521138d5b01c" providerId="ADAL" clId="{CE5282B4-7A12-4B7B-9E83-D6E23A5E025C}" dt="2025-03-17T10:55:36.033" v="1216" actId="1076"/>
          <ac:picMkLst>
            <pc:docMk/>
            <pc:sldMk cId="1525817122" sldId="2147474681"/>
            <ac:picMk id="11" creationId="{E6AD360D-57CE-DF2F-D18B-B388D096F804}"/>
          </ac:picMkLst>
        </pc:picChg>
      </pc:sldChg>
      <pc:sldChg chg="modSp mod">
        <pc:chgData name="DOMINGUEZ, Morgane" userId="d29c428e-ee62-4017-a838-521138d5b01c" providerId="ADAL" clId="{CE5282B4-7A12-4B7B-9E83-D6E23A5E025C}" dt="2025-03-17T11:29:56.405" v="1620" actId="14100"/>
        <pc:sldMkLst>
          <pc:docMk/>
          <pc:sldMk cId="4167608836" sldId="2147474682"/>
        </pc:sldMkLst>
        <pc:spChg chg="mod">
          <ac:chgData name="DOMINGUEZ, Morgane" userId="d29c428e-ee62-4017-a838-521138d5b01c" providerId="ADAL" clId="{CE5282B4-7A12-4B7B-9E83-D6E23A5E025C}" dt="2025-03-17T10:55:47.856" v="1227" actId="20577"/>
          <ac:spMkLst>
            <pc:docMk/>
            <pc:sldMk cId="4167608836" sldId="2147474682"/>
            <ac:spMk id="4" creationId="{C76E0F1B-3B95-F50F-F17F-A7612D3CCB67}"/>
          </ac:spMkLst>
        </pc:spChg>
        <pc:spChg chg="mod">
          <ac:chgData name="DOMINGUEZ, Morgane" userId="d29c428e-ee62-4017-a838-521138d5b01c" providerId="ADAL" clId="{CE5282B4-7A12-4B7B-9E83-D6E23A5E025C}" dt="2025-03-17T10:56:13.806" v="1236" actId="20577"/>
          <ac:spMkLst>
            <pc:docMk/>
            <pc:sldMk cId="4167608836" sldId="2147474682"/>
            <ac:spMk id="8" creationId="{6D00D2B9-360D-D801-AFFC-2FA5BC3DC0C8}"/>
          </ac:spMkLst>
        </pc:spChg>
        <pc:spChg chg="mod">
          <ac:chgData name="DOMINGUEZ, Morgane" userId="d29c428e-ee62-4017-a838-521138d5b01c" providerId="ADAL" clId="{CE5282B4-7A12-4B7B-9E83-D6E23A5E025C}" dt="2025-03-17T11:29:56.405" v="1620" actId="14100"/>
          <ac:spMkLst>
            <pc:docMk/>
            <pc:sldMk cId="4167608836" sldId="2147474682"/>
            <ac:spMk id="9" creationId="{D75CB30E-2D35-9C60-5E85-EDE5F21BF54E}"/>
          </ac:spMkLst>
        </pc:spChg>
        <pc:grpChg chg="mod">
          <ac:chgData name="DOMINGUEZ, Morgane" userId="d29c428e-ee62-4017-a838-521138d5b01c" providerId="ADAL" clId="{CE5282B4-7A12-4B7B-9E83-D6E23A5E025C}" dt="2025-03-17T10:55:39.864" v="1217" actId="14100"/>
          <ac:grpSpMkLst>
            <pc:docMk/>
            <pc:sldMk cId="4167608836" sldId="2147474682"/>
            <ac:grpSpMk id="3" creationId="{717959A1-52EF-A33C-AE82-458F0395A1A7}"/>
          </ac:grpSpMkLst>
        </pc:grpChg>
      </pc:sldChg>
      <pc:sldChg chg="addSp delSp modSp mod">
        <pc:chgData name="DOMINGUEZ, Morgane" userId="d29c428e-ee62-4017-a838-521138d5b01c" providerId="ADAL" clId="{CE5282B4-7A12-4B7B-9E83-D6E23A5E025C}" dt="2025-03-17T11:03:07.952" v="1447" actId="1076"/>
        <pc:sldMkLst>
          <pc:docMk/>
          <pc:sldMk cId="2212326479" sldId="2147474683"/>
        </pc:sldMkLst>
        <pc:spChg chg="mod">
          <ac:chgData name="DOMINGUEZ, Morgane" userId="d29c428e-ee62-4017-a838-521138d5b01c" providerId="ADAL" clId="{CE5282B4-7A12-4B7B-9E83-D6E23A5E025C}" dt="2025-03-17T11:01:55.691" v="1441" actId="20577"/>
          <ac:spMkLst>
            <pc:docMk/>
            <pc:sldMk cId="2212326479" sldId="2147474683"/>
            <ac:spMk id="3" creationId="{51A4CAA4-46F1-E710-1542-B1B611849CF4}"/>
          </ac:spMkLst>
        </pc:spChg>
        <pc:spChg chg="mod">
          <ac:chgData name="DOMINGUEZ, Morgane" userId="d29c428e-ee62-4017-a838-521138d5b01c" providerId="ADAL" clId="{CE5282B4-7A12-4B7B-9E83-D6E23A5E025C}" dt="2025-03-17T10:59:22.943" v="1381" actId="1076"/>
          <ac:spMkLst>
            <pc:docMk/>
            <pc:sldMk cId="2212326479" sldId="2147474683"/>
            <ac:spMk id="6" creationId="{B6E7E99B-4132-47BF-48F7-D56E589782C3}"/>
          </ac:spMkLst>
        </pc:spChg>
        <pc:spChg chg="mod">
          <ac:chgData name="DOMINGUEZ, Morgane" userId="d29c428e-ee62-4017-a838-521138d5b01c" providerId="ADAL" clId="{CE5282B4-7A12-4B7B-9E83-D6E23A5E025C}" dt="2025-03-17T10:59:40.872" v="1383" actId="20577"/>
          <ac:spMkLst>
            <pc:docMk/>
            <pc:sldMk cId="2212326479" sldId="2147474683"/>
            <ac:spMk id="8" creationId="{C2FFCC85-D074-B592-573E-8FCF155D00AA}"/>
          </ac:spMkLst>
        </pc:spChg>
        <pc:picChg chg="add mod">
          <ac:chgData name="DOMINGUEZ, Morgane" userId="d29c428e-ee62-4017-a838-521138d5b01c" providerId="ADAL" clId="{CE5282B4-7A12-4B7B-9E83-D6E23A5E025C}" dt="2025-03-17T11:03:07.952" v="1447" actId="1076"/>
          <ac:picMkLst>
            <pc:docMk/>
            <pc:sldMk cId="2212326479" sldId="2147474683"/>
            <ac:picMk id="4" creationId="{F32C49C3-0E8A-41C0-F19C-EDDAEF280F4D}"/>
          </ac:picMkLst>
        </pc:picChg>
        <pc:picChg chg="del">
          <ac:chgData name="DOMINGUEZ, Morgane" userId="d29c428e-ee62-4017-a838-521138d5b01c" providerId="ADAL" clId="{CE5282B4-7A12-4B7B-9E83-D6E23A5E025C}" dt="2025-03-17T11:02:00.488" v="1442" actId="478"/>
          <ac:picMkLst>
            <pc:docMk/>
            <pc:sldMk cId="2212326479" sldId="2147474683"/>
            <ac:picMk id="9" creationId="{22600BA0-0439-32BB-2B14-8B707254260D}"/>
          </ac:picMkLst>
        </pc:picChg>
      </pc:sldChg>
      <pc:sldChg chg="addSp delSp modSp mod">
        <pc:chgData name="DOMINGUEZ, Morgane" userId="d29c428e-ee62-4017-a838-521138d5b01c" providerId="ADAL" clId="{CE5282B4-7A12-4B7B-9E83-D6E23A5E025C}" dt="2025-03-19T13:35:09.075" v="1695" actId="14100"/>
        <pc:sldMkLst>
          <pc:docMk/>
          <pc:sldMk cId="39055241" sldId="2147474684"/>
        </pc:sldMkLst>
        <pc:spChg chg="mod topLvl">
          <ac:chgData name="DOMINGUEZ, Morgane" userId="d29c428e-ee62-4017-a838-521138d5b01c" providerId="ADAL" clId="{CE5282B4-7A12-4B7B-9E83-D6E23A5E025C}" dt="2025-03-19T13:31:16.372" v="1671" actId="165"/>
          <ac:spMkLst>
            <pc:docMk/>
            <pc:sldMk cId="39055241" sldId="2147474684"/>
            <ac:spMk id="4" creationId="{F05CE524-3E6C-53E0-CD7A-B8C9A368D331}"/>
          </ac:spMkLst>
        </pc:spChg>
        <pc:spChg chg="mod">
          <ac:chgData name="DOMINGUEZ, Morgane" userId="d29c428e-ee62-4017-a838-521138d5b01c" providerId="ADAL" clId="{CE5282B4-7A12-4B7B-9E83-D6E23A5E025C}" dt="2025-03-17T11:04:31.717" v="1483" actId="20577"/>
          <ac:spMkLst>
            <pc:docMk/>
            <pc:sldMk cId="39055241" sldId="2147474684"/>
            <ac:spMk id="8" creationId="{C2FFCC85-D074-B592-573E-8FCF155D00AA}"/>
          </ac:spMkLst>
        </pc:spChg>
        <pc:spChg chg="mod">
          <ac:chgData name="DOMINGUEZ, Morgane" userId="d29c428e-ee62-4017-a838-521138d5b01c" providerId="ADAL" clId="{CE5282B4-7A12-4B7B-9E83-D6E23A5E025C}" dt="2025-03-17T11:04:16.620" v="1468" actId="1076"/>
          <ac:spMkLst>
            <pc:docMk/>
            <pc:sldMk cId="39055241" sldId="2147474684"/>
            <ac:spMk id="9" creationId="{90CFD5A5-224F-6362-7462-DFF14D0350ED}"/>
          </ac:spMkLst>
        </pc:spChg>
        <pc:spChg chg="mod topLvl">
          <ac:chgData name="DOMINGUEZ, Morgane" userId="d29c428e-ee62-4017-a838-521138d5b01c" providerId="ADAL" clId="{CE5282B4-7A12-4B7B-9E83-D6E23A5E025C}" dt="2025-03-19T13:31:16.372" v="1671" actId="165"/>
          <ac:spMkLst>
            <pc:docMk/>
            <pc:sldMk cId="39055241" sldId="2147474684"/>
            <ac:spMk id="10" creationId="{AB8CDDCA-6492-3BEF-343E-972BD6368EB7}"/>
          </ac:spMkLst>
        </pc:spChg>
        <pc:spChg chg="mod">
          <ac:chgData name="DOMINGUEZ, Morgane" userId="d29c428e-ee62-4017-a838-521138d5b01c" providerId="ADAL" clId="{CE5282B4-7A12-4B7B-9E83-D6E23A5E025C}" dt="2025-03-17T11:03:55.435" v="1448" actId="20577"/>
          <ac:spMkLst>
            <pc:docMk/>
            <pc:sldMk cId="39055241" sldId="2147474684"/>
            <ac:spMk id="11" creationId="{CFEFE0E0-B65B-8237-8C42-2A8DF262B107}"/>
          </ac:spMkLst>
        </pc:spChg>
        <pc:spChg chg="mod topLvl">
          <ac:chgData name="DOMINGUEZ, Morgane" userId="d29c428e-ee62-4017-a838-521138d5b01c" providerId="ADAL" clId="{CE5282B4-7A12-4B7B-9E83-D6E23A5E025C}" dt="2025-03-19T13:31:16.372" v="1671" actId="165"/>
          <ac:spMkLst>
            <pc:docMk/>
            <pc:sldMk cId="39055241" sldId="2147474684"/>
            <ac:spMk id="12" creationId="{72A6D9D6-A6F0-1B75-42F4-8DE3AEDC3433}"/>
          </ac:spMkLst>
        </pc:spChg>
        <pc:spChg chg="mod topLvl">
          <ac:chgData name="DOMINGUEZ, Morgane" userId="d29c428e-ee62-4017-a838-521138d5b01c" providerId="ADAL" clId="{CE5282B4-7A12-4B7B-9E83-D6E23A5E025C}" dt="2025-03-19T13:31:24.750" v="1673" actId="165"/>
          <ac:spMkLst>
            <pc:docMk/>
            <pc:sldMk cId="39055241" sldId="2147474684"/>
            <ac:spMk id="14" creationId="{6442997E-9311-59DD-B027-9032FC17F02F}"/>
          </ac:spMkLst>
        </pc:spChg>
        <pc:spChg chg="mod topLvl">
          <ac:chgData name="DOMINGUEZ, Morgane" userId="d29c428e-ee62-4017-a838-521138d5b01c" providerId="ADAL" clId="{CE5282B4-7A12-4B7B-9E83-D6E23A5E025C}" dt="2025-03-19T13:31:24.750" v="1673" actId="165"/>
          <ac:spMkLst>
            <pc:docMk/>
            <pc:sldMk cId="39055241" sldId="2147474684"/>
            <ac:spMk id="15" creationId="{85EDF429-A571-955C-3B2B-3195A2EF19FA}"/>
          </ac:spMkLst>
        </pc:spChg>
        <pc:spChg chg="mod topLvl">
          <ac:chgData name="DOMINGUEZ, Morgane" userId="d29c428e-ee62-4017-a838-521138d5b01c" providerId="ADAL" clId="{CE5282B4-7A12-4B7B-9E83-D6E23A5E025C}" dt="2025-03-19T13:31:24.750" v="1673" actId="165"/>
          <ac:spMkLst>
            <pc:docMk/>
            <pc:sldMk cId="39055241" sldId="2147474684"/>
            <ac:spMk id="17" creationId="{F008FE36-6A3C-315B-A8CC-63FFD37E2201}"/>
          </ac:spMkLst>
        </pc:spChg>
        <pc:spChg chg="add del mod">
          <ac:chgData name="DOMINGUEZ, Morgane" userId="d29c428e-ee62-4017-a838-521138d5b01c" providerId="ADAL" clId="{CE5282B4-7A12-4B7B-9E83-D6E23A5E025C}" dt="2025-03-19T13:30:32.953" v="1640" actId="478"/>
          <ac:spMkLst>
            <pc:docMk/>
            <pc:sldMk cId="39055241" sldId="2147474684"/>
            <ac:spMk id="18" creationId="{190EFE75-869F-29F5-18C8-03243645BD6D}"/>
          </ac:spMkLst>
        </pc:spChg>
        <pc:grpChg chg="del">
          <ac:chgData name="DOMINGUEZ, Morgane" userId="d29c428e-ee62-4017-a838-521138d5b01c" providerId="ADAL" clId="{CE5282B4-7A12-4B7B-9E83-D6E23A5E025C}" dt="2025-03-19T13:31:16.372" v="1671" actId="165"/>
          <ac:grpSpMkLst>
            <pc:docMk/>
            <pc:sldMk cId="39055241" sldId="2147474684"/>
            <ac:grpSpMk id="2" creationId="{03A79337-C864-A858-AC73-22F89E33629C}"/>
          </ac:grpSpMkLst>
        </pc:grpChg>
        <pc:grpChg chg="del">
          <ac:chgData name="DOMINGUEZ, Morgane" userId="d29c428e-ee62-4017-a838-521138d5b01c" providerId="ADAL" clId="{CE5282B4-7A12-4B7B-9E83-D6E23A5E025C}" dt="2025-03-19T13:31:24.750" v="1673" actId="165"/>
          <ac:grpSpMkLst>
            <pc:docMk/>
            <pc:sldMk cId="39055241" sldId="2147474684"/>
            <ac:grpSpMk id="19" creationId="{E17C481A-57B0-CCD3-3B51-D673E1B70963}"/>
          </ac:grpSpMkLst>
        </pc:grpChg>
        <pc:picChg chg="del mod topLvl">
          <ac:chgData name="DOMINGUEZ, Morgane" userId="d29c428e-ee62-4017-a838-521138d5b01c" providerId="ADAL" clId="{CE5282B4-7A12-4B7B-9E83-D6E23A5E025C}" dt="2025-03-19T13:31:18.887" v="1672" actId="478"/>
          <ac:picMkLst>
            <pc:docMk/>
            <pc:sldMk cId="39055241" sldId="2147474684"/>
            <ac:picMk id="3" creationId="{BFE1FB17-0EE0-C5E8-4BD7-8E909978499D}"/>
          </ac:picMkLst>
        </pc:picChg>
        <pc:picChg chg="del mod topLvl">
          <ac:chgData name="DOMINGUEZ, Morgane" userId="d29c428e-ee62-4017-a838-521138d5b01c" providerId="ADAL" clId="{CE5282B4-7A12-4B7B-9E83-D6E23A5E025C}" dt="2025-03-19T13:31:26.669" v="1674" actId="478"/>
          <ac:picMkLst>
            <pc:docMk/>
            <pc:sldMk cId="39055241" sldId="2147474684"/>
            <ac:picMk id="16" creationId="{A6ADAA1E-0934-05D2-081F-74B564B3C377}"/>
          </ac:picMkLst>
        </pc:picChg>
        <pc:picChg chg="add mod">
          <ac:chgData name="DOMINGUEZ, Morgane" userId="d29c428e-ee62-4017-a838-521138d5b01c" providerId="ADAL" clId="{CE5282B4-7A12-4B7B-9E83-D6E23A5E025C}" dt="2025-03-19T13:32:41.279" v="1686" actId="14100"/>
          <ac:picMkLst>
            <pc:docMk/>
            <pc:sldMk cId="39055241" sldId="2147474684"/>
            <ac:picMk id="21" creationId="{20674E69-B452-E501-6948-B353BDE399CE}"/>
          </ac:picMkLst>
        </pc:picChg>
        <pc:picChg chg="add del mod">
          <ac:chgData name="DOMINGUEZ, Morgane" userId="d29c428e-ee62-4017-a838-521138d5b01c" providerId="ADAL" clId="{CE5282B4-7A12-4B7B-9E83-D6E23A5E025C}" dt="2025-03-19T13:34:20.544" v="1691" actId="478"/>
          <ac:picMkLst>
            <pc:docMk/>
            <pc:sldMk cId="39055241" sldId="2147474684"/>
            <ac:picMk id="23" creationId="{1D602C1A-8B2E-EF49-D223-D130DB78A3B5}"/>
          </ac:picMkLst>
        </pc:picChg>
        <pc:picChg chg="add mod">
          <ac:chgData name="DOMINGUEZ, Morgane" userId="d29c428e-ee62-4017-a838-521138d5b01c" providerId="ADAL" clId="{CE5282B4-7A12-4B7B-9E83-D6E23A5E025C}" dt="2025-03-19T13:35:09.075" v="1695" actId="14100"/>
          <ac:picMkLst>
            <pc:docMk/>
            <pc:sldMk cId="39055241" sldId="2147474684"/>
            <ac:picMk id="25" creationId="{FB4C4198-FC19-5033-3DF8-86668E90730E}"/>
          </ac:picMkLst>
        </pc:picChg>
      </pc:sldChg>
      <pc:sldChg chg="addSp new del mod">
        <pc:chgData name="DOMINGUEZ, Morgane" userId="d29c428e-ee62-4017-a838-521138d5b01c" providerId="ADAL" clId="{CE5282B4-7A12-4B7B-9E83-D6E23A5E025C}" dt="2025-03-17T10:31:12.191" v="802" actId="2696"/>
        <pc:sldMkLst>
          <pc:docMk/>
          <pc:sldMk cId="1741472541" sldId="2147474685"/>
        </pc:sldMkLst>
        <pc:picChg chg="add">
          <ac:chgData name="DOMINGUEZ, Morgane" userId="d29c428e-ee62-4017-a838-521138d5b01c" providerId="ADAL" clId="{CE5282B4-7A12-4B7B-9E83-D6E23A5E025C}" dt="2025-03-17T10:29:15.640" v="790" actId="22"/>
          <ac:picMkLst>
            <pc:docMk/>
            <pc:sldMk cId="1741472541" sldId="2147474685"/>
            <ac:picMk id="4" creationId="{616C2075-14A5-D49D-8C94-232EB14BB5F3}"/>
          </ac:picMkLst>
        </pc:picChg>
      </pc:sldChg>
      <pc:sldChg chg="addSp delSp new del mod">
        <pc:chgData name="DOMINGUEZ, Morgane" userId="d29c428e-ee62-4017-a838-521138d5b01c" providerId="ADAL" clId="{CE5282B4-7A12-4B7B-9E83-D6E23A5E025C}" dt="2025-03-17T10:22:44.662" v="625" actId="2696"/>
        <pc:sldMkLst>
          <pc:docMk/>
          <pc:sldMk cId="1937252544" sldId="2147474685"/>
        </pc:sldMkLst>
        <pc:picChg chg="add del">
          <ac:chgData name="DOMINGUEZ, Morgane" userId="d29c428e-ee62-4017-a838-521138d5b01c" providerId="ADAL" clId="{CE5282B4-7A12-4B7B-9E83-D6E23A5E025C}" dt="2025-03-17T10:20:15.331" v="588" actId="478"/>
          <ac:picMkLst>
            <pc:docMk/>
            <pc:sldMk cId="1937252544" sldId="2147474685"/>
            <ac:picMk id="4" creationId="{86A7DDDB-B1AD-4535-926E-9990ED9F284D}"/>
          </ac:picMkLst>
        </pc:picChg>
        <pc:picChg chg="add">
          <ac:chgData name="DOMINGUEZ, Morgane" userId="d29c428e-ee62-4017-a838-521138d5b01c" providerId="ADAL" clId="{CE5282B4-7A12-4B7B-9E83-D6E23A5E025C}" dt="2025-03-17T10:20:16.154" v="589" actId="22"/>
          <ac:picMkLst>
            <pc:docMk/>
            <pc:sldMk cId="1937252544" sldId="2147474685"/>
            <ac:picMk id="6" creationId="{AB033CE5-FCEE-9075-1948-E0A9C92B8646}"/>
          </ac:picMkLst>
        </pc:picChg>
      </pc:sldChg>
    </pc:docChg>
  </pc:docChgLst>
  <pc:docChgLst>
    <pc:chgData name="DOMINGUEZ, Morgane" userId="d29c428e-ee62-4017-a838-521138d5b01c" providerId="ADAL" clId="{7144F089-D5AA-41E9-8182-EA895332D65C}"/>
    <pc:docChg chg="custSel modSld">
      <pc:chgData name="DOMINGUEZ, Morgane" userId="d29c428e-ee62-4017-a838-521138d5b01c" providerId="ADAL" clId="{7144F089-D5AA-41E9-8182-EA895332D65C}" dt="2025-02-18T19:09:06.730" v="243"/>
      <pc:docMkLst>
        <pc:docMk/>
      </pc:docMkLst>
      <pc:sldChg chg="delSp modSp mod modTransition delAnim modAnim modNotesTx">
        <pc:chgData name="DOMINGUEZ, Morgane" userId="d29c428e-ee62-4017-a838-521138d5b01c" providerId="ADAL" clId="{7144F089-D5AA-41E9-8182-EA895332D65C}" dt="2025-02-18T19:08:51.097" v="240"/>
        <pc:sldMkLst>
          <pc:docMk/>
          <pc:sldMk cId="892742443" sldId="2147474624"/>
        </pc:sldMkLst>
        <pc:spChg chg="mod">
          <ac:chgData name="DOMINGUEZ, Morgane" userId="d29c428e-ee62-4017-a838-521138d5b01c" providerId="ADAL" clId="{7144F089-D5AA-41E9-8182-EA895332D65C}" dt="2025-02-18T19:05:06.236" v="203" actId="1076"/>
          <ac:spMkLst>
            <pc:docMk/>
            <pc:sldMk cId="892742443" sldId="2147474624"/>
            <ac:spMk id="13" creationId="{836FAE96-EEE0-FD1E-6649-B1AE94DF5919}"/>
          </ac:spMkLst>
        </pc:spChg>
        <pc:picChg chg="del">
          <ac:chgData name="DOMINGUEZ, Morgane" userId="d29c428e-ee62-4017-a838-521138d5b01c" providerId="ADAL" clId="{7144F089-D5AA-41E9-8182-EA895332D65C}" dt="2025-02-18T18:58:11.084" v="57" actId="478"/>
          <ac:picMkLst>
            <pc:docMk/>
            <pc:sldMk cId="892742443" sldId="2147474624"/>
            <ac:picMk id="2" creationId="{C2F74589-1EE5-F307-4C58-D324C0E5D71F}"/>
          </ac:picMkLst>
        </pc:picChg>
      </pc:sldChg>
      <pc:sldChg chg="delSp modSp mod modTransition delAnim modNotesTx">
        <pc:chgData name="DOMINGUEZ, Morgane" userId="d29c428e-ee62-4017-a838-521138d5b01c" providerId="ADAL" clId="{7144F089-D5AA-41E9-8182-EA895332D65C}" dt="2025-02-18T19:09:06.730" v="243"/>
        <pc:sldMkLst>
          <pc:docMk/>
          <pc:sldMk cId="2849894684" sldId="2147474632"/>
        </pc:sldMkLst>
        <pc:spChg chg="mod">
          <ac:chgData name="DOMINGUEZ, Morgane" userId="d29c428e-ee62-4017-a838-521138d5b01c" providerId="ADAL" clId="{7144F089-D5AA-41E9-8182-EA895332D65C}" dt="2025-02-18T19:05:38.412" v="212" actId="1076"/>
          <ac:spMkLst>
            <pc:docMk/>
            <pc:sldMk cId="2849894684" sldId="2147474632"/>
            <ac:spMk id="3" creationId="{F3226CEB-2B0F-58FD-3BC7-F327EAC4E843}"/>
          </ac:spMkLst>
        </pc:spChg>
        <pc:picChg chg="del">
          <ac:chgData name="DOMINGUEZ, Morgane" userId="d29c428e-ee62-4017-a838-521138d5b01c" providerId="ADAL" clId="{7144F089-D5AA-41E9-8182-EA895332D65C}" dt="2025-02-18T18:58:23.885" v="68" actId="478"/>
          <ac:picMkLst>
            <pc:docMk/>
            <pc:sldMk cId="2849894684" sldId="2147474632"/>
            <ac:picMk id="4" creationId="{81D89C60-1E3B-7472-DB82-7D37F5D0B2DB}"/>
          </ac:picMkLst>
        </pc:picChg>
      </pc:sldChg>
      <pc:sldChg chg="delSp mod modTransition delAnim modNotesTx">
        <pc:chgData name="DOMINGUEZ, Morgane" userId="d29c428e-ee62-4017-a838-521138d5b01c" providerId="ADAL" clId="{7144F089-D5AA-41E9-8182-EA895332D65C}" dt="2025-02-18T19:06:46.931" v="218"/>
        <pc:sldMkLst>
          <pc:docMk/>
          <pc:sldMk cId="3738750408" sldId="2147474635"/>
        </pc:sldMkLst>
        <pc:spChg chg="del">
          <ac:chgData name="DOMINGUEZ, Morgane" userId="d29c428e-ee62-4017-a838-521138d5b01c" providerId="ADAL" clId="{7144F089-D5AA-41E9-8182-EA895332D65C}" dt="2025-02-18T19:02:31.779" v="172" actId="478"/>
          <ac:spMkLst>
            <pc:docMk/>
            <pc:sldMk cId="3738750408" sldId="2147474635"/>
            <ac:spMk id="3" creationId="{4FD8B048-A75E-A7C3-70C7-ADE030754318}"/>
          </ac:spMkLst>
        </pc:spChg>
        <pc:picChg chg="del">
          <ac:chgData name="DOMINGUEZ, Morgane" userId="d29c428e-ee62-4017-a838-521138d5b01c" providerId="ADAL" clId="{7144F089-D5AA-41E9-8182-EA895332D65C}" dt="2025-02-18T18:56:45.337" v="16" actId="478"/>
          <ac:picMkLst>
            <pc:docMk/>
            <pc:sldMk cId="3738750408" sldId="2147474635"/>
            <ac:picMk id="6" creationId="{E75416A3-2595-3A5E-2467-9C4F3B29DCD2}"/>
          </ac:picMkLst>
        </pc:picChg>
      </pc:sldChg>
      <pc:sldChg chg="delSp mod modTransition delAnim modNotesTx">
        <pc:chgData name="DOMINGUEZ, Morgane" userId="d29c428e-ee62-4017-a838-521138d5b01c" providerId="ADAL" clId="{7144F089-D5AA-41E9-8182-EA895332D65C}" dt="2025-02-18T19:07:15.809" v="224"/>
        <pc:sldMkLst>
          <pc:docMk/>
          <pc:sldMk cId="3192329836" sldId="2147474636"/>
        </pc:sldMkLst>
        <pc:spChg chg="del">
          <ac:chgData name="DOMINGUEZ, Morgane" userId="d29c428e-ee62-4017-a838-521138d5b01c" providerId="ADAL" clId="{7144F089-D5AA-41E9-8182-EA895332D65C}" dt="2025-02-18T19:03:12.333" v="180" actId="478"/>
          <ac:spMkLst>
            <pc:docMk/>
            <pc:sldMk cId="3192329836" sldId="2147474636"/>
            <ac:spMk id="2" creationId="{89BE9E69-DE80-F968-F248-F74005CE3CD3}"/>
          </ac:spMkLst>
        </pc:spChg>
        <pc:picChg chg="del">
          <ac:chgData name="DOMINGUEZ, Morgane" userId="d29c428e-ee62-4017-a838-521138d5b01c" providerId="ADAL" clId="{7144F089-D5AA-41E9-8182-EA895332D65C}" dt="2025-02-18T18:57:01.348" v="22" actId="478"/>
          <ac:picMkLst>
            <pc:docMk/>
            <pc:sldMk cId="3192329836" sldId="2147474636"/>
            <ac:picMk id="5" creationId="{9B53E5E8-7A90-6258-510C-94EC93A450D6}"/>
          </ac:picMkLst>
        </pc:picChg>
      </pc:sldChg>
      <pc:sldChg chg="delSp mod modTransition delAnim modNotesTx">
        <pc:chgData name="DOMINGUEZ, Morgane" userId="d29c428e-ee62-4017-a838-521138d5b01c" providerId="ADAL" clId="{7144F089-D5AA-41E9-8182-EA895332D65C}" dt="2025-02-18T19:07:54.092" v="230"/>
        <pc:sldMkLst>
          <pc:docMk/>
          <pc:sldMk cId="3262580620" sldId="2147474637"/>
        </pc:sldMkLst>
        <pc:spChg chg="del">
          <ac:chgData name="DOMINGUEZ, Morgane" userId="d29c428e-ee62-4017-a838-521138d5b01c" providerId="ADAL" clId="{7144F089-D5AA-41E9-8182-EA895332D65C}" dt="2025-02-18T19:03:59.561" v="192" actId="478"/>
          <ac:spMkLst>
            <pc:docMk/>
            <pc:sldMk cId="3262580620" sldId="2147474637"/>
            <ac:spMk id="2" creationId="{CC54F680-DCA4-4169-7A14-02F60537248F}"/>
          </ac:spMkLst>
        </pc:spChg>
        <pc:picChg chg="del">
          <ac:chgData name="DOMINGUEZ, Morgane" userId="d29c428e-ee62-4017-a838-521138d5b01c" providerId="ADAL" clId="{7144F089-D5AA-41E9-8182-EA895332D65C}" dt="2025-02-18T18:57:24.529" v="35" actId="478"/>
          <ac:picMkLst>
            <pc:docMk/>
            <pc:sldMk cId="3262580620" sldId="2147474637"/>
            <ac:picMk id="5" creationId="{5EF01238-EF26-13FA-4E94-D3BE95E9B9B1}"/>
          </ac:picMkLst>
        </pc:picChg>
      </pc:sldChg>
      <pc:sldChg chg="delSp modSp mod modTransition delAnim modNotesTx">
        <pc:chgData name="DOMINGUEZ, Morgane" userId="d29c428e-ee62-4017-a838-521138d5b01c" providerId="ADAL" clId="{7144F089-D5AA-41E9-8182-EA895332D65C}" dt="2025-02-18T19:06:51.463" v="219"/>
        <pc:sldMkLst>
          <pc:docMk/>
          <pc:sldMk cId="2848746135" sldId="2147474641"/>
        </pc:sldMkLst>
        <pc:spChg chg="mod">
          <ac:chgData name="DOMINGUEZ, Morgane" userId="d29c428e-ee62-4017-a838-521138d5b01c" providerId="ADAL" clId="{7144F089-D5AA-41E9-8182-EA895332D65C}" dt="2025-02-18T19:02:41.140" v="174" actId="1076"/>
          <ac:spMkLst>
            <pc:docMk/>
            <pc:sldMk cId="2848746135" sldId="2147474641"/>
            <ac:spMk id="10" creationId="{F1B94BA8-F5D9-853D-171B-B8CA57BC3E16}"/>
          </ac:spMkLst>
        </pc:spChg>
        <pc:picChg chg="del">
          <ac:chgData name="DOMINGUEZ, Morgane" userId="d29c428e-ee62-4017-a838-521138d5b01c" providerId="ADAL" clId="{7144F089-D5AA-41E9-8182-EA895332D65C}" dt="2025-02-18T18:56:47.462" v="17" actId="478"/>
          <ac:picMkLst>
            <pc:docMk/>
            <pc:sldMk cId="2848746135" sldId="2147474641"/>
            <ac:picMk id="2" creationId="{A6A8E62E-3A14-4D5A-6DF3-E81584BDA2EE}"/>
          </ac:picMkLst>
        </pc:picChg>
      </pc:sldChg>
      <pc:sldChg chg="delSp modSp mod modTransition delAnim modNotesTx">
        <pc:chgData name="DOMINGUEZ, Morgane" userId="d29c428e-ee62-4017-a838-521138d5b01c" providerId="ADAL" clId="{7144F089-D5AA-41E9-8182-EA895332D65C}" dt="2025-02-18T19:06:56.919" v="220"/>
        <pc:sldMkLst>
          <pc:docMk/>
          <pc:sldMk cId="1630817093" sldId="2147474642"/>
        </pc:sldMkLst>
        <pc:spChg chg="mod">
          <ac:chgData name="DOMINGUEZ, Morgane" userId="d29c428e-ee62-4017-a838-521138d5b01c" providerId="ADAL" clId="{7144F089-D5AA-41E9-8182-EA895332D65C}" dt="2025-02-18T19:02:45.998" v="175" actId="255"/>
          <ac:spMkLst>
            <pc:docMk/>
            <pc:sldMk cId="1630817093" sldId="2147474642"/>
            <ac:spMk id="3" creationId="{DEC1C581-4294-6CD4-14F4-71FDFFC39D72}"/>
          </ac:spMkLst>
        </pc:spChg>
        <pc:picChg chg="del">
          <ac:chgData name="DOMINGUEZ, Morgane" userId="d29c428e-ee62-4017-a838-521138d5b01c" providerId="ADAL" clId="{7144F089-D5AA-41E9-8182-EA895332D65C}" dt="2025-02-18T18:56:50.317" v="18" actId="478"/>
          <ac:picMkLst>
            <pc:docMk/>
            <pc:sldMk cId="1630817093" sldId="2147474642"/>
            <ac:picMk id="2" creationId="{8FF21D80-7673-370C-7BDB-46C77FFB3956}"/>
          </ac:picMkLst>
        </pc:picChg>
      </pc:sldChg>
      <pc:sldChg chg="delSp modSp mod modTransition delAnim modNotesTx">
        <pc:chgData name="DOMINGUEZ, Morgane" userId="d29c428e-ee62-4017-a838-521138d5b01c" providerId="ADAL" clId="{7144F089-D5AA-41E9-8182-EA895332D65C}" dt="2025-02-18T19:07:06.608" v="222"/>
        <pc:sldMkLst>
          <pc:docMk/>
          <pc:sldMk cId="3500599765" sldId="2147474643"/>
        </pc:sldMkLst>
        <pc:spChg chg="mod">
          <ac:chgData name="DOMINGUEZ, Morgane" userId="d29c428e-ee62-4017-a838-521138d5b01c" providerId="ADAL" clId="{7144F089-D5AA-41E9-8182-EA895332D65C}" dt="2025-02-18T19:03:01.210" v="178" actId="255"/>
          <ac:spMkLst>
            <pc:docMk/>
            <pc:sldMk cId="3500599765" sldId="2147474643"/>
            <ac:spMk id="3" creationId="{EA35DB70-EFCD-F24A-5BBF-58D2361A79BA}"/>
          </ac:spMkLst>
        </pc:spChg>
        <pc:picChg chg="del">
          <ac:chgData name="DOMINGUEZ, Morgane" userId="d29c428e-ee62-4017-a838-521138d5b01c" providerId="ADAL" clId="{7144F089-D5AA-41E9-8182-EA895332D65C}" dt="2025-02-18T18:56:56.620" v="20" actId="478"/>
          <ac:picMkLst>
            <pc:docMk/>
            <pc:sldMk cId="3500599765" sldId="2147474643"/>
            <ac:picMk id="2" creationId="{9D73B487-CBFB-4378-87B4-DF6A930290C9}"/>
          </ac:picMkLst>
        </pc:picChg>
      </pc:sldChg>
      <pc:sldChg chg="delSp modSp mod modTransition delAnim modNotesTx">
        <pc:chgData name="DOMINGUEZ, Morgane" userId="d29c428e-ee62-4017-a838-521138d5b01c" providerId="ADAL" clId="{7144F089-D5AA-41E9-8182-EA895332D65C}" dt="2025-02-18T19:07:11.701" v="223"/>
        <pc:sldMkLst>
          <pc:docMk/>
          <pc:sldMk cId="2854425455" sldId="2147474644"/>
        </pc:sldMkLst>
        <pc:spChg chg="mod">
          <ac:chgData name="DOMINGUEZ, Morgane" userId="d29c428e-ee62-4017-a838-521138d5b01c" providerId="ADAL" clId="{7144F089-D5AA-41E9-8182-EA895332D65C}" dt="2025-02-18T19:03:07.646" v="179" actId="255"/>
          <ac:spMkLst>
            <pc:docMk/>
            <pc:sldMk cId="2854425455" sldId="2147474644"/>
            <ac:spMk id="3" creationId="{DC55ED6E-4665-9A3D-0118-92D93FBD1216}"/>
          </ac:spMkLst>
        </pc:spChg>
        <pc:picChg chg="del">
          <ac:chgData name="DOMINGUEZ, Morgane" userId="d29c428e-ee62-4017-a838-521138d5b01c" providerId="ADAL" clId="{7144F089-D5AA-41E9-8182-EA895332D65C}" dt="2025-02-18T18:56:58.858" v="21" actId="478"/>
          <ac:picMkLst>
            <pc:docMk/>
            <pc:sldMk cId="2854425455" sldId="2147474644"/>
            <ac:picMk id="2" creationId="{31F672FE-66BC-AFEA-A576-772D833A162F}"/>
          </ac:picMkLst>
        </pc:picChg>
      </pc:sldChg>
      <pc:sldChg chg="delSp modSp mod modTransition delAnim modAnim modNotesTx">
        <pc:chgData name="DOMINGUEZ, Morgane" userId="d29c428e-ee62-4017-a838-521138d5b01c" providerId="ADAL" clId="{7144F089-D5AA-41E9-8182-EA895332D65C}" dt="2025-02-18T19:07:21.165" v="225"/>
        <pc:sldMkLst>
          <pc:docMk/>
          <pc:sldMk cId="2099658127" sldId="2147474645"/>
        </pc:sldMkLst>
        <pc:spChg chg="mod">
          <ac:chgData name="DOMINGUEZ, Morgane" userId="d29c428e-ee62-4017-a838-521138d5b01c" providerId="ADAL" clId="{7144F089-D5AA-41E9-8182-EA895332D65C}" dt="2025-02-18T19:03:21.211" v="182" actId="1076"/>
          <ac:spMkLst>
            <pc:docMk/>
            <pc:sldMk cId="2099658127" sldId="2147474645"/>
            <ac:spMk id="10" creationId="{48F52115-2749-C788-B0DB-DA12309C5AE0}"/>
          </ac:spMkLst>
        </pc:spChg>
        <pc:picChg chg="del">
          <ac:chgData name="DOMINGUEZ, Morgane" userId="d29c428e-ee62-4017-a838-521138d5b01c" providerId="ADAL" clId="{7144F089-D5AA-41E9-8182-EA895332D65C}" dt="2025-02-18T18:57:03.453" v="23" actId="478"/>
          <ac:picMkLst>
            <pc:docMk/>
            <pc:sldMk cId="2099658127" sldId="2147474645"/>
            <ac:picMk id="2" creationId="{7459D2E6-D26C-930D-44FC-C7158A615599}"/>
          </ac:picMkLst>
        </pc:picChg>
      </pc:sldChg>
      <pc:sldChg chg="delSp modSp mod modTransition delAnim modAnim modNotesTx">
        <pc:chgData name="DOMINGUEZ, Morgane" userId="d29c428e-ee62-4017-a838-521138d5b01c" providerId="ADAL" clId="{7144F089-D5AA-41E9-8182-EA895332D65C}" dt="2025-02-18T19:08:10.299" v="233"/>
        <pc:sldMkLst>
          <pc:docMk/>
          <pc:sldMk cId="2870760672" sldId="2147474655"/>
        </pc:sldMkLst>
        <pc:spChg chg="mod">
          <ac:chgData name="DOMINGUEZ, Morgane" userId="d29c428e-ee62-4017-a838-521138d5b01c" providerId="ADAL" clId="{7144F089-D5AA-41E9-8182-EA895332D65C}" dt="2025-02-18T19:04:21.424" v="196" actId="1076"/>
          <ac:spMkLst>
            <pc:docMk/>
            <pc:sldMk cId="2870760672" sldId="2147474655"/>
            <ac:spMk id="2" creationId="{E887AAC2-4417-BDCD-2414-A023BF8B0528}"/>
          </ac:spMkLst>
        </pc:spChg>
        <pc:picChg chg="del">
          <ac:chgData name="DOMINGUEZ, Morgane" userId="d29c428e-ee62-4017-a838-521138d5b01c" providerId="ADAL" clId="{7144F089-D5AA-41E9-8182-EA895332D65C}" dt="2025-02-18T18:57:42.232" v="41" actId="478"/>
          <ac:picMkLst>
            <pc:docMk/>
            <pc:sldMk cId="2870760672" sldId="2147474655"/>
            <ac:picMk id="30" creationId="{4D4FBED4-80CC-698F-38A7-8D59C32DD655}"/>
          </ac:picMkLst>
        </pc:picChg>
      </pc:sldChg>
      <pc:sldChg chg="delSp modSp mod modTransition delAnim modAnim modNotesTx">
        <pc:chgData name="DOMINGUEZ, Morgane" userId="d29c428e-ee62-4017-a838-521138d5b01c" providerId="ADAL" clId="{7144F089-D5AA-41E9-8182-EA895332D65C}" dt="2025-02-18T19:08:27.631" v="236"/>
        <pc:sldMkLst>
          <pc:docMk/>
          <pc:sldMk cId="3481470748" sldId="2147474657"/>
        </pc:sldMkLst>
        <pc:spChg chg="mod">
          <ac:chgData name="DOMINGUEZ, Morgane" userId="d29c428e-ee62-4017-a838-521138d5b01c" providerId="ADAL" clId="{7144F089-D5AA-41E9-8182-EA895332D65C}" dt="2025-02-18T19:04:39.659" v="199" actId="255"/>
          <ac:spMkLst>
            <pc:docMk/>
            <pc:sldMk cId="3481470748" sldId="2147474657"/>
            <ac:spMk id="11" creationId="{BCCAB2E7-4C25-3910-2AE2-AEDF38C63CD1}"/>
          </ac:spMkLst>
        </pc:spChg>
        <pc:picChg chg="del">
          <ac:chgData name="DOMINGUEZ, Morgane" userId="d29c428e-ee62-4017-a838-521138d5b01c" providerId="ADAL" clId="{7144F089-D5AA-41E9-8182-EA895332D65C}" dt="2025-02-18T18:57:54.517" v="50" actId="478"/>
          <ac:picMkLst>
            <pc:docMk/>
            <pc:sldMk cId="3481470748" sldId="2147474657"/>
            <ac:picMk id="2" creationId="{B8522209-F45E-BB8F-6E0E-102EC8664137}"/>
          </ac:picMkLst>
        </pc:picChg>
      </pc:sldChg>
      <pc:sldChg chg="delSp modSp mod modTransition delAnim modAnim modNotesTx">
        <pc:chgData name="DOMINGUEZ, Morgane" userId="d29c428e-ee62-4017-a838-521138d5b01c" providerId="ADAL" clId="{7144F089-D5AA-41E9-8182-EA895332D65C}" dt="2025-02-18T19:08:33.222" v="237"/>
        <pc:sldMkLst>
          <pc:docMk/>
          <pc:sldMk cId="914646831" sldId="2147474658"/>
        </pc:sldMkLst>
        <pc:spChg chg="mod">
          <ac:chgData name="DOMINGUEZ, Morgane" userId="d29c428e-ee62-4017-a838-521138d5b01c" providerId="ADAL" clId="{7144F089-D5AA-41E9-8182-EA895332D65C}" dt="2025-02-18T19:04:45.772" v="200" actId="255"/>
          <ac:spMkLst>
            <pc:docMk/>
            <pc:sldMk cId="914646831" sldId="2147474658"/>
            <ac:spMk id="7" creationId="{6C62EB05-5444-A6E9-9151-1114797244F0}"/>
          </ac:spMkLst>
        </pc:spChg>
        <pc:picChg chg="del">
          <ac:chgData name="DOMINGUEZ, Morgane" userId="d29c428e-ee62-4017-a838-521138d5b01c" providerId="ADAL" clId="{7144F089-D5AA-41E9-8182-EA895332D65C}" dt="2025-02-18T18:57:59.136" v="52" actId="478"/>
          <ac:picMkLst>
            <pc:docMk/>
            <pc:sldMk cId="914646831" sldId="2147474658"/>
            <ac:picMk id="2" creationId="{365F3EAC-FF81-CD3F-2A50-D12C3D4A1042}"/>
          </ac:picMkLst>
        </pc:picChg>
      </pc:sldChg>
      <pc:sldChg chg="delSp modSp mod modTransition delAnim modAnim modNotesTx">
        <pc:chgData name="DOMINGUEZ, Morgane" userId="d29c428e-ee62-4017-a838-521138d5b01c" providerId="ADAL" clId="{7144F089-D5AA-41E9-8182-EA895332D65C}" dt="2025-02-18T19:08:15.324" v="234"/>
        <pc:sldMkLst>
          <pc:docMk/>
          <pc:sldMk cId="778271540" sldId="2147474659"/>
        </pc:sldMkLst>
        <pc:spChg chg="mod">
          <ac:chgData name="DOMINGUEZ, Morgane" userId="d29c428e-ee62-4017-a838-521138d5b01c" providerId="ADAL" clId="{7144F089-D5AA-41E9-8182-EA895332D65C}" dt="2025-02-18T19:04:28.104" v="197" actId="255"/>
          <ac:spMkLst>
            <pc:docMk/>
            <pc:sldMk cId="778271540" sldId="2147474659"/>
            <ac:spMk id="2" creationId="{14D68722-9B95-3B0E-A573-ECA3A565BA53}"/>
          </ac:spMkLst>
        </pc:spChg>
        <pc:picChg chg="del">
          <ac:chgData name="DOMINGUEZ, Morgane" userId="d29c428e-ee62-4017-a838-521138d5b01c" providerId="ADAL" clId="{7144F089-D5AA-41E9-8182-EA895332D65C}" dt="2025-02-18T18:57:46.447" v="44" actId="478"/>
          <ac:picMkLst>
            <pc:docMk/>
            <pc:sldMk cId="778271540" sldId="2147474659"/>
            <ac:picMk id="7" creationId="{DAFA2D2D-C1A5-9169-C865-F3DE5C1E4015}"/>
          </ac:picMkLst>
        </pc:picChg>
      </pc:sldChg>
      <pc:sldChg chg="addSp delSp modSp mod modTransition delAnim modNotesTx">
        <pc:chgData name="DOMINGUEZ, Morgane" userId="d29c428e-ee62-4017-a838-521138d5b01c" providerId="ADAL" clId="{7144F089-D5AA-41E9-8182-EA895332D65C}" dt="2025-02-18T19:06:24.780" v="214"/>
        <pc:sldMkLst>
          <pc:docMk/>
          <pc:sldMk cId="354932537" sldId="2147474666"/>
        </pc:sldMkLst>
        <pc:spChg chg="del">
          <ac:chgData name="DOMINGUEZ, Morgane" userId="d29c428e-ee62-4017-a838-521138d5b01c" providerId="ADAL" clId="{7144F089-D5AA-41E9-8182-EA895332D65C}" dt="2025-02-18T19:01:59.144" v="167" actId="478"/>
          <ac:spMkLst>
            <pc:docMk/>
            <pc:sldMk cId="354932537" sldId="2147474666"/>
            <ac:spMk id="2" creationId="{8C124BDC-805D-6B5F-E271-9CC6CA5EC5F7}"/>
          </ac:spMkLst>
        </pc:spChg>
        <pc:picChg chg="add mod">
          <ac:chgData name="DOMINGUEZ, Morgane" userId="d29c428e-ee62-4017-a838-521138d5b01c" providerId="ADAL" clId="{7144F089-D5AA-41E9-8182-EA895332D65C}" dt="2025-02-18T19:01:59.777" v="168"/>
          <ac:picMkLst>
            <pc:docMk/>
            <pc:sldMk cId="354932537" sldId="2147474666"/>
            <ac:picMk id="3" creationId="{AE13B997-1ACF-FBA6-D829-6BA58E2FE8D5}"/>
          </ac:picMkLst>
        </pc:picChg>
        <pc:picChg chg="del">
          <ac:chgData name="DOMINGUEZ, Morgane" userId="d29c428e-ee62-4017-a838-521138d5b01c" providerId="ADAL" clId="{7144F089-D5AA-41E9-8182-EA895332D65C}" dt="2025-02-18T18:56:31.384" v="2" actId="478"/>
          <ac:picMkLst>
            <pc:docMk/>
            <pc:sldMk cId="354932537" sldId="2147474666"/>
            <ac:picMk id="4" creationId="{34D8624D-3C62-C717-7C3F-A4E0247B03E1}"/>
          </ac:picMkLst>
        </pc:picChg>
        <pc:picChg chg="del">
          <ac:chgData name="DOMINGUEZ, Morgane" userId="d29c428e-ee62-4017-a838-521138d5b01c" providerId="ADAL" clId="{7144F089-D5AA-41E9-8182-EA895332D65C}" dt="2025-02-18T19:01:56.631" v="166" actId="21"/>
          <ac:picMkLst>
            <pc:docMk/>
            <pc:sldMk cId="354932537" sldId="2147474666"/>
            <ac:picMk id="5" creationId="{AE13B997-1ACF-FBA6-D829-6BA58E2FE8D5}"/>
          </ac:picMkLst>
        </pc:picChg>
      </pc:sldChg>
      <pc:sldChg chg="delSp modSp mod modTransition delAnim modNotesTx">
        <pc:chgData name="DOMINGUEZ, Morgane" userId="d29c428e-ee62-4017-a838-521138d5b01c" providerId="ADAL" clId="{7144F089-D5AA-41E9-8182-EA895332D65C}" dt="2025-02-18T19:07:01.969" v="221"/>
        <pc:sldMkLst>
          <pc:docMk/>
          <pc:sldMk cId="1548677436" sldId="2147474667"/>
        </pc:sldMkLst>
        <pc:spChg chg="mod">
          <ac:chgData name="DOMINGUEZ, Morgane" userId="d29c428e-ee62-4017-a838-521138d5b01c" providerId="ADAL" clId="{7144F089-D5AA-41E9-8182-EA895332D65C}" dt="2025-02-18T19:02:52.600" v="177" actId="255"/>
          <ac:spMkLst>
            <pc:docMk/>
            <pc:sldMk cId="1548677436" sldId="2147474667"/>
            <ac:spMk id="3" creationId="{455FFEAA-0624-5D90-F17D-28D6E8435F8D}"/>
          </ac:spMkLst>
        </pc:spChg>
        <pc:picChg chg="del">
          <ac:chgData name="DOMINGUEZ, Morgane" userId="d29c428e-ee62-4017-a838-521138d5b01c" providerId="ADAL" clId="{7144F089-D5AA-41E9-8182-EA895332D65C}" dt="2025-02-18T18:56:53.026" v="19" actId="478"/>
          <ac:picMkLst>
            <pc:docMk/>
            <pc:sldMk cId="1548677436" sldId="2147474667"/>
            <ac:picMk id="2" creationId="{5C295472-9FA5-DA4D-DD5F-0D17FC2CFAD6}"/>
          </ac:picMkLst>
        </pc:picChg>
      </pc:sldChg>
      <pc:sldChg chg="delSp modSp mod modTransition delAnim modAnim modNotesTx">
        <pc:chgData name="DOMINGUEZ, Morgane" userId="d29c428e-ee62-4017-a838-521138d5b01c" providerId="ADAL" clId="{7144F089-D5AA-41E9-8182-EA895332D65C}" dt="2025-02-18T19:07:35.346" v="227"/>
        <pc:sldMkLst>
          <pc:docMk/>
          <pc:sldMk cId="1547709319" sldId="2147474668"/>
        </pc:sldMkLst>
        <pc:spChg chg="mod">
          <ac:chgData name="DOMINGUEZ, Morgane" userId="d29c428e-ee62-4017-a838-521138d5b01c" providerId="ADAL" clId="{7144F089-D5AA-41E9-8182-EA895332D65C}" dt="2025-02-18T19:03:42.722" v="189" actId="1076"/>
          <ac:spMkLst>
            <pc:docMk/>
            <pc:sldMk cId="1547709319" sldId="2147474668"/>
            <ac:spMk id="15" creationId="{E55A8502-CCB4-3D9D-854E-54D01213F1D0}"/>
          </ac:spMkLst>
        </pc:spChg>
        <pc:picChg chg="del">
          <ac:chgData name="DOMINGUEZ, Morgane" userId="d29c428e-ee62-4017-a838-521138d5b01c" providerId="ADAL" clId="{7144F089-D5AA-41E9-8182-EA895332D65C}" dt="2025-02-18T18:57:12.550" v="28" actId="478"/>
          <ac:picMkLst>
            <pc:docMk/>
            <pc:sldMk cId="1547709319" sldId="2147474668"/>
            <ac:picMk id="2" creationId="{6ADA84B4-8AA7-4B58-A206-3CB5B74C459C}"/>
          </ac:picMkLst>
        </pc:picChg>
      </pc:sldChg>
      <pc:sldChg chg="delSp modSp mod modTransition delAnim modAnim modNotesTx">
        <pc:chgData name="DOMINGUEZ, Morgane" userId="d29c428e-ee62-4017-a838-521138d5b01c" providerId="ADAL" clId="{7144F089-D5AA-41E9-8182-EA895332D65C}" dt="2025-02-18T19:06:42.003" v="217"/>
        <pc:sldMkLst>
          <pc:docMk/>
          <pc:sldMk cId="1895253372" sldId="2147474669"/>
        </pc:sldMkLst>
        <pc:spChg chg="mod">
          <ac:chgData name="DOMINGUEZ, Morgane" userId="d29c428e-ee62-4017-a838-521138d5b01c" providerId="ADAL" clId="{7144F089-D5AA-41E9-8182-EA895332D65C}" dt="2025-02-18T19:02:25.340" v="171" actId="255"/>
          <ac:spMkLst>
            <pc:docMk/>
            <pc:sldMk cId="1895253372" sldId="2147474669"/>
            <ac:spMk id="2" creationId="{437C4938-4438-DFF6-1955-D7D852FA1509}"/>
          </ac:spMkLst>
        </pc:spChg>
        <pc:picChg chg="del">
          <ac:chgData name="DOMINGUEZ, Morgane" userId="d29c428e-ee62-4017-a838-521138d5b01c" providerId="ADAL" clId="{7144F089-D5AA-41E9-8182-EA895332D65C}" dt="2025-02-18T18:56:41.008" v="10" actId="478"/>
          <ac:picMkLst>
            <pc:docMk/>
            <pc:sldMk cId="1895253372" sldId="2147474669"/>
            <ac:picMk id="21" creationId="{0E882952-1D22-4C67-9DEA-FEF83945EB25}"/>
          </ac:picMkLst>
        </pc:picChg>
      </pc:sldChg>
      <pc:sldChg chg="addSp delSp modSp mod modTransition delAnim modAnim modNotesTx">
        <pc:chgData name="DOMINGUEZ, Morgane" userId="d29c428e-ee62-4017-a838-521138d5b01c" providerId="ADAL" clId="{7144F089-D5AA-41E9-8182-EA895332D65C}" dt="2025-02-18T19:06:18.401" v="213"/>
        <pc:sldMkLst>
          <pc:docMk/>
          <pc:sldMk cId="3566089340" sldId="2147474671"/>
        </pc:sldMkLst>
        <pc:spChg chg="del">
          <ac:chgData name="DOMINGUEZ, Morgane" userId="d29c428e-ee62-4017-a838-521138d5b01c" providerId="ADAL" clId="{7144F089-D5AA-41E9-8182-EA895332D65C}" dt="2025-02-18T19:01:50.411" v="164" actId="478"/>
          <ac:spMkLst>
            <pc:docMk/>
            <pc:sldMk cId="3566089340" sldId="2147474671"/>
            <ac:spMk id="2" creationId="{D7F2BE17-E507-B09F-3041-345A22615323}"/>
          </ac:spMkLst>
        </pc:spChg>
        <pc:picChg chg="del">
          <ac:chgData name="DOMINGUEZ, Morgane" userId="d29c428e-ee62-4017-a838-521138d5b01c" providerId="ADAL" clId="{7144F089-D5AA-41E9-8182-EA895332D65C}" dt="2025-02-18T18:56:29.146" v="1" actId="478"/>
          <ac:picMkLst>
            <pc:docMk/>
            <pc:sldMk cId="3566089340" sldId="2147474671"/>
            <ac:picMk id="3" creationId="{3D2861EB-055D-A039-B928-A61BAB47E01B}"/>
          </ac:picMkLst>
        </pc:picChg>
        <pc:picChg chg="del">
          <ac:chgData name="DOMINGUEZ, Morgane" userId="d29c428e-ee62-4017-a838-521138d5b01c" providerId="ADAL" clId="{7144F089-D5AA-41E9-8182-EA895332D65C}" dt="2025-02-18T19:01:47.830" v="163" actId="21"/>
          <ac:picMkLst>
            <pc:docMk/>
            <pc:sldMk cId="3566089340" sldId="2147474671"/>
            <ac:picMk id="4" creationId="{5DD9DF5E-4343-7719-D855-5F97C0950F42}"/>
          </ac:picMkLst>
        </pc:picChg>
        <pc:picChg chg="add mod">
          <ac:chgData name="DOMINGUEZ, Morgane" userId="d29c428e-ee62-4017-a838-521138d5b01c" providerId="ADAL" clId="{7144F089-D5AA-41E9-8182-EA895332D65C}" dt="2025-02-18T19:01:53.034" v="165"/>
          <ac:picMkLst>
            <pc:docMk/>
            <pc:sldMk cId="3566089340" sldId="2147474671"/>
            <ac:picMk id="5" creationId="{5DD9DF5E-4343-7719-D855-5F97C0950F42}"/>
          </ac:picMkLst>
        </pc:picChg>
      </pc:sldChg>
      <pc:sldChg chg="delSp modSp mod modTransition delAnim modAnim modNotesTx">
        <pc:chgData name="DOMINGUEZ, Morgane" userId="d29c428e-ee62-4017-a838-521138d5b01c" providerId="ADAL" clId="{7144F089-D5AA-41E9-8182-EA895332D65C}" dt="2025-02-18T19:06:29.542" v="215"/>
        <pc:sldMkLst>
          <pc:docMk/>
          <pc:sldMk cId="0" sldId="2147474673"/>
        </pc:sldMkLst>
        <pc:spChg chg="mod">
          <ac:chgData name="DOMINGUEZ, Morgane" userId="d29c428e-ee62-4017-a838-521138d5b01c" providerId="ADAL" clId="{7144F089-D5AA-41E9-8182-EA895332D65C}" dt="2025-02-18T19:02:06.716" v="169" actId="255"/>
          <ac:spMkLst>
            <pc:docMk/>
            <pc:sldMk cId="0" sldId="2147474673"/>
            <ac:spMk id="8" creationId="{3EF49E2C-A650-2BC9-0FB5-8D323F9EFD68}"/>
          </ac:spMkLst>
        </pc:spChg>
        <pc:picChg chg="del">
          <ac:chgData name="DOMINGUEZ, Morgane" userId="d29c428e-ee62-4017-a838-521138d5b01c" providerId="ADAL" clId="{7144F089-D5AA-41E9-8182-EA895332D65C}" dt="2025-02-18T18:56:33.736" v="3" actId="478"/>
          <ac:picMkLst>
            <pc:docMk/>
            <pc:sldMk cId="0" sldId="2147474673"/>
            <ac:picMk id="7" creationId="{B29CBDC6-2EBE-129D-9004-E2ED91E0066E}"/>
          </ac:picMkLst>
        </pc:picChg>
      </pc:sldChg>
      <pc:sldChg chg="delSp modSp mod modTransition delAnim modNotesTx">
        <pc:chgData name="DOMINGUEZ, Morgane" userId="d29c428e-ee62-4017-a838-521138d5b01c" providerId="ADAL" clId="{7144F089-D5AA-41E9-8182-EA895332D65C}" dt="2025-02-18T19:06:35.601" v="216"/>
        <pc:sldMkLst>
          <pc:docMk/>
          <pc:sldMk cId="2993133876" sldId="2147474674"/>
        </pc:sldMkLst>
        <pc:spChg chg="mod">
          <ac:chgData name="DOMINGUEZ, Morgane" userId="d29c428e-ee62-4017-a838-521138d5b01c" providerId="ADAL" clId="{7144F089-D5AA-41E9-8182-EA895332D65C}" dt="2025-02-18T19:02:19.653" v="170" actId="255"/>
          <ac:spMkLst>
            <pc:docMk/>
            <pc:sldMk cId="2993133876" sldId="2147474674"/>
            <ac:spMk id="7" creationId="{59AD03F8-0193-DCFC-31B0-E8B5D9B5C118}"/>
          </ac:spMkLst>
        </pc:spChg>
        <pc:picChg chg="del">
          <ac:chgData name="DOMINGUEZ, Morgane" userId="d29c428e-ee62-4017-a838-521138d5b01c" providerId="ADAL" clId="{7144F089-D5AA-41E9-8182-EA895332D65C}" dt="2025-02-18T18:56:38.748" v="9" actId="478"/>
          <ac:picMkLst>
            <pc:docMk/>
            <pc:sldMk cId="2993133876" sldId="2147474674"/>
            <ac:picMk id="2" creationId="{7C49B632-0A3E-E7C6-7243-1A5757575167}"/>
          </ac:picMkLst>
        </pc:picChg>
      </pc:sldChg>
      <pc:sldChg chg="delSp modSp mod modTransition delAnim modAnim modNotesTx">
        <pc:chgData name="DOMINGUEZ, Morgane" userId="d29c428e-ee62-4017-a838-521138d5b01c" providerId="ADAL" clId="{7144F089-D5AA-41E9-8182-EA895332D65C}" dt="2025-02-18T19:07:27.679" v="226"/>
        <pc:sldMkLst>
          <pc:docMk/>
          <pc:sldMk cId="2703794072" sldId="2147474675"/>
        </pc:sldMkLst>
        <pc:spChg chg="mod">
          <ac:chgData name="DOMINGUEZ, Morgane" userId="d29c428e-ee62-4017-a838-521138d5b01c" providerId="ADAL" clId="{7144F089-D5AA-41E9-8182-EA895332D65C}" dt="2025-02-18T19:03:30.716" v="185" actId="1076"/>
          <ac:spMkLst>
            <pc:docMk/>
            <pc:sldMk cId="2703794072" sldId="2147474675"/>
            <ac:spMk id="11" creationId="{38451C8C-B1AF-F230-CAEF-B5DE7436EA9E}"/>
          </ac:spMkLst>
        </pc:spChg>
        <pc:picChg chg="del">
          <ac:chgData name="DOMINGUEZ, Morgane" userId="d29c428e-ee62-4017-a838-521138d5b01c" providerId="ADAL" clId="{7144F089-D5AA-41E9-8182-EA895332D65C}" dt="2025-02-18T18:57:07.648" v="26" actId="478"/>
          <ac:picMkLst>
            <pc:docMk/>
            <pc:sldMk cId="2703794072" sldId="2147474675"/>
            <ac:picMk id="2" creationId="{3591AD2A-F699-A924-99CF-CEB3414EB3C8}"/>
          </ac:picMkLst>
        </pc:picChg>
      </pc:sldChg>
      <pc:sldChg chg="delSp modSp mod modTransition delAnim modAnim modNotesTx">
        <pc:chgData name="DOMINGUEZ, Morgane" userId="d29c428e-ee62-4017-a838-521138d5b01c" providerId="ADAL" clId="{7144F089-D5AA-41E9-8182-EA895332D65C}" dt="2025-02-18T19:07:44.226" v="228"/>
        <pc:sldMkLst>
          <pc:docMk/>
          <pc:sldMk cId="3607546796" sldId="2147474676"/>
        </pc:sldMkLst>
        <pc:spChg chg="mod">
          <ac:chgData name="DOMINGUEZ, Morgane" userId="d29c428e-ee62-4017-a838-521138d5b01c" providerId="ADAL" clId="{7144F089-D5AA-41E9-8182-EA895332D65C}" dt="2025-02-18T19:03:47.499" v="190" actId="255"/>
          <ac:spMkLst>
            <pc:docMk/>
            <pc:sldMk cId="3607546796" sldId="2147474676"/>
            <ac:spMk id="13" creationId="{B9D17F7D-7434-B2EB-A094-ABBAE0564D9E}"/>
          </ac:spMkLst>
        </pc:spChg>
        <pc:picChg chg="del">
          <ac:chgData name="DOMINGUEZ, Morgane" userId="d29c428e-ee62-4017-a838-521138d5b01c" providerId="ADAL" clId="{7144F089-D5AA-41E9-8182-EA895332D65C}" dt="2025-02-18T18:57:15.907" v="32" actId="478"/>
          <ac:picMkLst>
            <pc:docMk/>
            <pc:sldMk cId="3607546796" sldId="2147474676"/>
            <ac:picMk id="9" creationId="{62CC22E4-6A59-2095-9C01-789D5547090A}"/>
          </ac:picMkLst>
        </pc:picChg>
      </pc:sldChg>
      <pc:sldChg chg="delSp modSp mod modTransition delAnim modNotesTx">
        <pc:chgData name="DOMINGUEZ, Morgane" userId="d29c428e-ee62-4017-a838-521138d5b01c" providerId="ADAL" clId="{7144F089-D5AA-41E9-8182-EA895332D65C}" dt="2025-02-18T19:07:49.190" v="229"/>
        <pc:sldMkLst>
          <pc:docMk/>
          <pc:sldMk cId="4135183922" sldId="2147474677"/>
        </pc:sldMkLst>
        <pc:spChg chg="mod">
          <ac:chgData name="DOMINGUEZ, Morgane" userId="d29c428e-ee62-4017-a838-521138d5b01c" providerId="ADAL" clId="{7144F089-D5AA-41E9-8182-EA895332D65C}" dt="2025-02-18T19:03:54.751" v="191" actId="255"/>
          <ac:spMkLst>
            <pc:docMk/>
            <pc:sldMk cId="4135183922" sldId="2147474677"/>
            <ac:spMk id="9" creationId="{F8B6506C-94F4-4DCE-3259-C25DDA009E59}"/>
          </ac:spMkLst>
        </pc:spChg>
        <pc:picChg chg="del">
          <ac:chgData name="DOMINGUEZ, Morgane" userId="d29c428e-ee62-4017-a838-521138d5b01c" providerId="ADAL" clId="{7144F089-D5AA-41E9-8182-EA895332D65C}" dt="2025-02-18T18:57:19.970" v="34" actId="478"/>
          <ac:picMkLst>
            <pc:docMk/>
            <pc:sldMk cId="4135183922" sldId="2147474677"/>
            <ac:picMk id="2" creationId="{635A60DE-54E0-5D84-F64D-AA55B07DE7DD}"/>
          </ac:picMkLst>
        </pc:picChg>
      </pc:sldChg>
      <pc:sldChg chg="delSp modSp mod modTransition delAnim modAnim modNotesTx">
        <pc:chgData name="DOMINGUEZ, Morgane" userId="d29c428e-ee62-4017-a838-521138d5b01c" providerId="ADAL" clId="{7144F089-D5AA-41E9-8182-EA895332D65C}" dt="2025-02-18T19:07:58.819" v="231"/>
        <pc:sldMkLst>
          <pc:docMk/>
          <pc:sldMk cId="2827844928" sldId="2147474678"/>
        </pc:sldMkLst>
        <pc:spChg chg="mod">
          <ac:chgData name="DOMINGUEZ, Morgane" userId="d29c428e-ee62-4017-a838-521138d5b01c" providerId="ADAL" clId="{7144F089-D5AA-41E9-8182-EA895332D65C}" dt="2025-02-18T19:04:04.841" v="193" actId="255"/>
          <ac:spMkLst>
            <pc:docMk/>
            <pc:sldMk cId="2827844928" sldId="2147474678"/>
            <ac:spMk id="11" creationId="{5BB672FE-C85E-79E2-8B5F-4DD90C1A3D26}"/>
          </ac:spMkLst>
        </pc:spChg>
        <pc:picChg chg="del">
          <ac:chgData name="DOMINGUEZ, Morgane" userId="d29c428e-ee62-4017-a838-521138d5b01c" providerId="ADAL" clId="{7144F089-D5AA-41E9-8182-EA895332D65C}" dt="2025-02-18T18:57:27.522" v="36" actId="478"/>
          <ac:picMkLst>
            <pc:docMk/>
            <pc:sldMk cId="2827844928" sldId="2147474678"/>
            <ac:picMk id="9" creationId="{7D8AC3C3-2451-5D39-BB7A-8DAFED4BCDF9}"/>
          </ac:picMkLst>
        </pc:picChg>
      </pc:sldChg>
      <pc:sldChg chg="delSp modSp mod modTransition delAnim modAnim modNotesTx">
        <pc:chgData name="DOMINGUEZ, Morgane" userId="d29c428e-ee62-4017-a838-521138d5b01c" providerId="ADAL" clId="{7144F089-D5AA-41E9-8182-EA895332D65C}" dt="2025-02-18T19:08:04.619" v="232"/>
        <pc:sldMkLst>
          <pc:docMk/>
          <pc:sldMk cId="2186496021" sldId="2147474679"/>
        </pc:sldMkLst>
        <pc:spChg chg="mod">
          <ac:chgData name="DOMINGUEZ, Morgane" userId="d29c428e-ee62-4017-a838-521138d5b01c" providerId="ADAL" clId="{7144F089-D5AA-41E9-8182-EA895332D65C}" dt="2025-02-18T19:04:11.300" v="194" actId="255"/>
          <ac:spMkLst>
            <pc:docMk/>
            <pc:sldMk cId="2186496021" sldId="2147474679"/>
            <ac:spMk id="7" creationId="{83B72111-3506-49E0-57C7-F54ACD82C511}"/>
          </ac:spMkLst>
        </pc:spChg>
        <pc:picChg chg="del">
          <ac:chgData name="DOMINGUEZ, Morgane" userId="d29c428e-ee62-4017-a838-521138d5b01c" providerId="ADAL" clId="{7144F089-D5AA-41E9-8182-EA895332D65C}" dt="2025-02-18T18:57:38.537" v="39" actId="478"/>
          <ac:picMkLst>
            <pc:docMk/>
            <pc:sldMk cId="2186496021" sldId="2147474679"/>
            <ac:picMk id="2" creationId="{664C1D98-F917-64AF-3E74-93ACE940B5D2}"/>
          </ac:picMkLst>
        </pc:picChg>
      </pc:sldChg>
      <pc:sldChg chg="delSp modSp mod modTransition delAnim modAnim modNotesTx">
        <pc:chgData name="DOMINGUEZ, Morgane" userId="d29c428e-ee62-4017-a838-521138d5b01c" providerId="ADAL" clId="{7144F089-D5AA-41E9-8182-EA895332D65C}" dt="2025-02-18T19:08:21.481" v="235"/>
        <pc:sldMkLst>
          <pc:docMk/>
          <pc:sldMk cId="3598983168" sldId="2147474680"/>
        </pc:sldMkLst>
        <pc:spChg chg="mod">
          <ac:chgData name="DOMINGUEZ, Morgane" userId="d29c428e-ee62-4017-a838-521138d5b01c" providerId="ADAL" clId="{7144F089-D5AA-41E9-8182-EA895332D65C}" dt="2025-02-18T19:04:34.634" v="198" actId="255"/>
          <ac:spMkLst>
            <pc:docMk/>
            <pc:sldMk cId="3598983168" sldId="2147474680"/>
            <ac:spMk id="7" creationId="{F8593807-194E-1E87-701F-706749DEF297}"/>
          </ac:spMkLst>
        </pc:spChg>
        <pc:picChg chg="del">
          <ac:chgData name="DOMINGUEZ, Morgane" userId="d29c428e-ee62-4017-a838-521138d5b01c" providerId="ADAL" clId="{7144F089-D5AA-41E9-8182-EA895332D65C}" dt="2025-02-18T18:57:49.607" v="46" actId="478"/>
          <ac:picMkLst>
            <pc:docMk/>
            <pc:sldMk cId="3598983168" sldId="2147474680"/>
            <ac:picMk id="2" creationId="{9BE03651-8CAC-E16E-5EAF-91108A4A4B5E}"/>
          </ac:picMkLst>
        </pc:picChg>
      </pc:sldChg>
      <pc:sldChg chg="delSp modSp mod modTransition delAnim modNotesTx">
        <pc:chgData name="DOMINGUEZ, Morgane" userId="d29c428e-ee62-4017-a838-521138d5b01c" providerId="ADAL" clId="{7144F089-D5AA-41E9-8182-EA895332D65C}" dt="2025-02-18T19:08:38.617" v="238"/>
        <pc:sldMkLst>
          <pc:docMk/>
          <pc:sldMk cId="1525817122" sldId="2147474681"/>
        </pc:sldMkLst>
        <pc:spChg chg="mod">
          <ac:chgData name="DOMINGUEZ, Morgane" userId="d29c428e-ee62-4017-a838-521138d5b01c" providerId="ADAL" clId="{7144F089-D5AA-41E9-8182-EA895332D65C}" dt="2025-02-18T19:04:51.921" v="201" actId="255"/>
          <ac:spMkLst>
            <pc:docMk/>
            <pc:sldMk cId="1525817122" sldId="2147474681"/>
            <ac:spMk id="11" creationId="{A50AB639-49C6-D7A2-0F0D-81911A518144}"/>
          </ac:spMkLst>
        </pc:spChg>
        <pc:picChg chg="del">
          <ac:chgData name="DOMINGUEZ, Morgane" userId="d29c428e-ee62-4017-a838-521138d5b01c" providerId="ADAL" clId="{7144F089-D5AA-41E9-8182-EA895332D65C}" dt="2025-02-18T18:58:03.310" v="54" actId="478"/>
          <ac:picMkLst>
            <pc:docMk/>
            <pc:sldMk cId="1525817122" sldId="2147474681"/>
            <ac:picMk id="2" creationId="{84A4DE07-7802-B052-FBBE-D1670BA12373}"/>
          </ac:picMkLst>
        </pc:picChg>
      </pc:sldChg>
      <pc:sldChg chg="delSp modSp mod modTransition delAnim modAnim modNotesTx">
        <pc:chgData name="DOMINGUEZ, Morgane" userId="d29c428e-ee62-4017-a838-521138d5b01c" providerId="ADAL" clId="{7144F089-D5AA-41E9-8182-EA895332D65C}" dt="2025-02-18T19:08:44.739" v="239"/>
        <pc:sldMkLst>
          <pc:docMk/>
          <pc:sldMk cId="4167608836" sldId="2147474682"/>
        </pc:sldMkLst>
        <pc:spChg chg="mod">
          <ac:chgData name="DOMINGUEZ, Morgane" userId="d29c428e-ee62-4017-a838-521138d5b01c" providerId="ADAL" clId="{7144F089-D5AA-41E9-8182-EA895332D65C}" dt="2025-02-18T19:04:57.694" v="202" actId="255"/>
          <ac:spMkLst>
            <pc:docMk/>
            <pc:sldMk cId="4167608836" sldId="2147474682"/>
            <ac:spMk id="10" creationId="{CF74471A-740B-3A55-EFCE-A0EF966633AB}"/>
          </ac:spMkLst>
        </pc:spChg>
        <pc:picChg chg="del">
          <ac:chgData name="DOMINGUEZ, Morgane" userId="d29c428e-ee62-4017-a838-521138d5b01c" providerId="ADAL" clId="{7144F089-D5AA-41E9-8182-EA895332D65C}" dt="2025-02-18T18:58:06.350" v="55" actId="478"/>
          <ac:picMkLst>
            <pc:docMk/>
            <pc:sldMk cId="4167608836" sldId="2147474682"/>
            <ac:picMk id="2" creationId="{B6D14C11-139B-75F2-9268-FAC576648B94}"/>
          </ac:picMkLst>
        </pc:picChg>
      </pc:sldChg>
      <pc:sldChg chg="delSp modSp mod modTransition delAnim modNotesTx">
        <pc:chgData name="DOMINGUEZ, Morgane" userId="d29c428e-ee62-4017-a838-521138d5b01c" providerId="ADAL" clId="{7144F089-D5AA-41E9-8182-EA895332D65C}" dt="2025-02-18T19:08:56.077" v="241"/>
        <pc:sldMkLst>
          <pc:docMk/>
          <pc:sldMk cId="2212326479" sldId="2147474683"/>
        </pc:sldMkLst>
        <pc:spChg chg="mod">
          <ac:chgData name="DOMINGUEZ, Morgane" userId="d29c428e-ee62-4017-a838-521138d5b01c" providerId="ADAL" clId="{7144F089-D5AA-41E9-8182-EA895332D65C}" dt="2025-02-18T19:05:20.510" v="206" actId="1076"/>
          <ac:spMkLst>
            <pc:docMk/>
            <pc:sldMk cId="2212326479" sldId="2147474683"/>
            <ac:spMk id="4" creationId="{27D4DCBB-7748-9664-0223-43F69180C6DF}"/>
          </ac:spMkLst>
        </pc:spChg>
        <pc:picChg chg="del">
          <ac:chgData name="DOMINGUEZ, Morgane" userId="d29c428e-ee62-4017-a838-521138d5b01c" providerId="ADAL" clId="{7144F089-D5AA-41E9-8182-EA895332D65C}" dt="2025-02-18T18:58:16.701" v="63" actId="478"/>
          <ac:picMkLst>
            <pc:docMk/>
            <pc:sldMk cId="2212326479" sldId="2147474683"/>
            <ac:picMk id="2" creationId="{41F7D256-484C-1239-09CF-3DAAD965B88E}"/>
          </ac:picMkLst>
        </pc:picChg>
      </pc:sldChg>
      <pc:sldChg chg="delSp modSp mod modTransition delAnim modAnim modNotesTx">
        <pc:chgData name="DOMINGUEZ, Morgane" userId="d29c428e-ee62-4017-a838-521138d5b01c" providerId="ADAL" clId="{7144F089-D5AA-41E9-8182-EA895332D65C}" dt="2025-02-18T19:09:01.605" v="242"/>
        <pc:sldMkLst>
          <pc:docMk/>
          <pc:sldMk cId="39055241" sldId="2147474684"/>
        </pc:sldMkLst>
        <pc:spChg chg="mod">
          <ac:chgData name="DOMINGUEZ, Morgane" userId="d29c428e-ee62-4017-a838-521138d5b01c" providerId="ADAL" clId="{7144F089-D5AA-41E9-8182-EA895332D65C}" dt="2025-02-18T19:05:29.912" v="209" actId="1076"/>
          <ac:spMkLst>
            <pc:docMk/>
            <pc:sldMk cId="39055241" sldId="2147474684"/>
            <ac:spMk id="20" creationId="{30A16080-1487-2409-2B6A-7DF22DDE4099}"/>
          </ac:spMkLst>
        </pc:spChg>
        <pc:picChg chg="del">
          <ac:chgData name="DOMINGUEZ, Morgane" userId="d29c428e-ee62-4017-a838-521138d5b01c" providerId="ADAL" clId="{7144F089-D5AA-41E9-8182-EA895332D65C}" dt="2025-02-18T18:58:19.286" v="64" actId="478"/>
          <ac:picMkLst>
            <pc:docMk/>
            <pc:sldMk cId="39055241" sldId="2147474684"/>
            <ac:picMk id="18" creationId="{C41E8F8B-DCD6-D1A6-D47C-221BFF228915}"/>
          </ac:picMkLst>
        </pc:picChg>
      </pc:sldChg>
    </pc:docChg>
  </pc:docChgLst>
  <pc:docChgLst>
    <pc:chgData name="DOMINGUEZ, Morgane" userId="d29c428e-ee62-4017-a838-521138d5b01c" providerId="ADAL" clId="{09483053-4118-48D7-BA78-103E8A971412}"/>
    <pc:docChg chg="custSel modSld">
      <pc:chgData name="DOMINGUEZ, Morgane" userId="d29c428e-ee62-4017-a838-521138d5b01c" providerId="ADAL" clId="{09483053-4118-48D7-BA78-103E8A971412}" dt="2025-03-11T07:41:17.990" v="58" actId="478"/>
      <pc:docMkLst>
        <pc:docMk/>
      </pc:docMkLst>
      <pc:sldChg chg="delSp mod modNotesTx">
        <pc:chgData name="DOMINGUEZ, Morgane" userId="d29c428e-ee62-4017-a838-521138d5b01c" providerId="ADAL" clId="{09483053-4118-48D7-BA78-103E8A971412}" dt="2025-03-11T07:41:08.526" v="55" actId="478"/>
        <pc:sldMkLst>
          <pc:docMk/>
          <pc:sldMk cId="892742443" sldId="2147474624"/>
        </pc:sldMkLst>
        <pc:spChg chg="del">
          <ac:chgData name="DOMINGUEZ, Morgane" userId="d29c428e-ee62-4017-a838-521138d5b01c" providerId="ADAL" clId="{09483053-4118-48D7-BA78-103E8A971412}" dt="2025-03-11T07:41:08.526" v="55" actId="478"/>
          <ac:spMkLst>
            <pc:docMk/>
            <pc:sldMk cId="892742443" sldId="2147474624"/>
            <ac:spMk id="13" creationId="{836FAE96-EEE0-FD1E-6649-B1AE94DF5919}"/>
          </ac:spMkLst>
        </pc:spChg>
      </pc:sldChg>
      <pc:sldChg chg="delSp mod modNotesTx">
        <pc:chgData name="DOMINGUEZ, Morgane" userId="d29c428e-ee62-4017-a838-521138d5b01c" providerId="ADAL" clId="{09483053-4118-48D7-BA78-103E8A971412}" dt="2025-03-11T07:41:17.990" v="58" actId="478"/>
        <pc:sldMkLst>
          <pc:docMk/>
          <pc:sldMk cId="2849894684" sldId="2147474632"/>
        </pc:sldMkLst>
        <pc:spChg chg="del">
          <ac:chgData name="DOMINGUEZ, Morgane" userId="d29c428e-ee62-4017-a838-521138d5b01c" providerId="ADAL" clId="{09483053-4118-48D7-BA78-103E8A971412}" dt="2025-03-11T07:41:17.990" v="58" actId="478"/>
          <ac:spMkLst>
            <pc:docMk/>
            <pc:sldMk cId="2849894684" sldId="2147474632"/>
            <ac:spMk id="3" creationId="{F3226CEB-2B0F-58FD-3BC7-F327EAC4E843}"/>
          </ac:spMkLst>
        </pc:spChg>
      </pc:sldChg>
      <pc:sldChg chg="modNotesTx">
        <pc:chgData name="DOMINGUEZ, Morgane" userId="d29c428e-ee62-4017-a838-521138d5b01c" providerId="ADAL" clId="{09483053-4118-48D7-BA78-103E8A971412}" dt="2025-03-11T07:14:33.156" v="5" actId="6549"/>
        <pc:sldMkLst>
          <pc:docMk/>
          <pc:sldMk cId="3738750408" sldId="2147474635"/>
        </pc:sldMkLst>
      </pc:sldChg>
      <pc:sldChg chg="modNotesTx">
        <pc:chgData name="DOMINGUEZ, Morgane" userId="d29c428e-ee62-4017-a838-521138d5b01c" providerId="ADAL" clId="{09483053-4118-48D7-BA78-103E8A971412}" dt="2025-03-11T07:14:49.798" v="11" actId="6549"/>
        <pc:sldMkLst>
          <pc:docMk/>
          <pc:sldMk cId="3192329836" sldId="2147474636"/>
        </pc:sldMkLst>
      </pc:sldChg>
      <pc:sldChg chg="modNotesTx">
        <pc:chgData name="DOMINGUEZ, Morgane" userId="d29c428e-ee62-4017-a838-521138d5b01c" providerId="ADAL" clId="{09483053-4118-48D7-BA78-103E8A971412}" dt="2025-03-11T07:15:05.182" v="17" actId="6549"/>
        <pc:sldMkLst>
          <pc:docMk/>
          <pc:sldMk cId="3262580620" sldId="2147474637"/>
        </pc:sldMkLst>
      </pc:sldChg>
      <pc:sldChg chg="delSp modSp mod modNotesTx">
        <pc:chgData name="DOMINGUEZ, Morgane" userId="d29c428e-ee62-4017-a838-521138d5b01c" providerId="ADAL" clId="{09483053-4118-48D7-BA78-103E8A971412}" dt="2025-03-11T07:39:47.300" v="35" actId="478"/>
        <pc:sldMkLst>
          <pc:docMk/>
          <pc:sldMk cId="2848746135" sldId="2147474641"/>
        </pc:sldMkLst>
        <pc:spChg chg="del mod">
          <ac:chgData name="DOMINGUEZ, Morgane" userId="d29c428e-ee62-4017-a838-521138d5b01c" providerId="ADAL" clId="{09483053-4118-48D7-BA78-103E8A971412}" dt="2025-03-11T07:39:47.300" v="35" actId="478"/>
          <ac:spMkLst>
            <pc:docMk/>
            <pc:sldMk cId="2848746135" sldId="2147474641"/>
            <ac:spMk id="10" creationId="{F1B94BA8-F5D9-853D-171B-B8CA57BC3E16}"/>
          </ac:spMkLst>
        </pc:spChg>
      </pc:sldChg>
      <pc:sldChg chg="delSp mod modNotesTx">
        <pc:chgData name="DOMINGUEZ, Morgane" userId="d29c428e-ee62-4017-a838-521138d5b01c" providerId="ADAL" clId="{09483053-4118-48D7-BA78-103E8A971412}" dt="2025-03-11T07:39:52.864" v="36" actId="478"/>
        <pc:sldMkLst>
          <pc:docMk/>
          <pc:sldMk cId="1630817093" sldId="2147474642"/>
        </pc:sldMkLst>
        <pc:spChg chg="del">
          <ac:chgData name="DOMINGUEZ, Morgane" userId="d29c428e-ee62-4017-a838-521138d5b01c" providerId="ADAL" clId="{09483053-4118-48D7-BA78-103E8A971412}" dt="2025-03-11T07:39:52.864" v="36" actId="478"/>
          <ac:spMkLst>
            <pc:docMk/>
            <pc:sldMk cId="1630817093" sldId="2147474642"/>
            <ac:spMk id="3" creationId="{DEC1C581-4294-6CD4-14F4-71FDFFC39D72}"/>
          </ac:spMkLst>
        </pc:spChg>
      </pc:sldChg>
      <pc:sldChg chg="delSp mod modNotesTx">
        <pc:chgData name="DOMINGUEZ, Morgane" userId="d29c428e-ee62-4017-a838-521138d5b01c" providerId="ADAL" clId="{09483053-4118-48D7-BA78-103E8A971412}" dt="2025-03-11T07:40:01.327" v="38" actId="478"/>
        <pc:sldMkLst>
          <pc:docMk/>
          <pc:sldMk cId="3500599765" sldId="2147474643"/>
        </pc:sldMkLst>
        <pc:spChg chg="del">
          <ac:chgData name="DOMINGUEZ, Morgane" userId="d29c428e-ee62-4017-a838-521138d5b01c" providerId="ADAL" clId="{09483053-4118-48D7-BA78-103E8A971412}" dt="2025-03-11T07:40:01.327" v="38" actId="478"/>
          <ac:spMkLst>
            <pc:docMk/>
            <pc:sldMk cId="3500599765" sldId="2147474643"/>
            <ac:spMk id="3" creationId="{EA35DB70-EFCD-F24A-5BBF-58D2361A79BA}"/>
          </ac:spMkLst>
        </pc:spChg>
      </pc:sldChg>
      <pc:sldChg chg="delSp mod modNotesTx">
        <pc:chgData name="DOMINGUEZ, Morgane" userId="d29c428e-ee62-4017-a838-521138d5b01c" providerId="ADAL" clId="{09483053-4118-48D7-BA78-103E8A971412}" dt="2025-03-11T07:40:05.442" v="39" actId="478"/>
        <pc:sldMkLst>
          <pc:docMk/>
          <pc:sldMk cId="2854425455" sldId="2147474644"/>
        </pc:sldMkLst>
        <pc:spChg chg="del">
          <ac:chgData name="DOMINGUEZ, Morgane" userId="d29c428e-ee62-4017-a838-521138d5b01c" providerId="ADAL" clId="{09483053-4118-48D7-BA78-103E8A971412}" dt="2025-03-11T07:40:05.442" v="39" actId="478"/>
          <ac:spMkLst>
            <pc:docMk/>
            <pc:sldMk cId="2854425455" sldId="2147474644"/>
            <ac:spMk id="3" creationId="{DC55ED6E-4665-9A3D-0118-92D93FBD1216}"/>
          </ac:spMkLst>
        </pc:spChg>
      </pc:sldChg>
      <pc:sldChg chg="delSp mod modNotesTx">
        <pc:chgData name="DOMINGUEZ, Morgane" userId="d29c428e-ee62-4017-a838-521138d5b01c" providerId="ADAL" clId="{09483053-4118-48D7-BA78-103E8A971412}" dt="2025-03-11T07:40:09.590" v="40" actId="478"/>
        <pc:sldMkLst>
          <pc:docMk/>
          <pc:sldMk cId="2099658127" sldId="2147474645"/>
        </pc:sldMkLst>
        <pc:spChg chg="del">
          <ac:chgData name="DOMINGUEZ, Morgane" userId="d29c428e-ee62-4017-a838-521138d5b01c" providerId="ADAL" clId="{09483053-4118-48D7-BA78-103E8A971412}" dt="2025-03-11T07:40:09.590" v="40" actId="478"/>
          <ac:spMkLst>
            <pc:docMk/>
            <pc:sldMk cId="2099658127" sldId="2147474645"/>
            <ac:spMk id="10" creationId="{48F52115-2749-C788-B0DB-DA12309C5AE0}"/>
          </ac:spMkLst>
        </pc:spChg>
      </pc:sldChg>
      <pc:sldChg chg="delSp mod modNotesTx">
        <pc:chgData name="DOMINGUEZ, Morgane" userId="d29c428e-ee62-4017-a838-521138d5b01c" providerId="ADAL" clId="{09483053-4118-48D7-BA78-103E8A971412}" dt="2025-03-11T07:40:39.706" v="47" actId="478"/>
        <pc:sldMkLst>
          <pc:docMk/>
          <pc:sldMk cId="2870760672" sldId="2147474655"/>
        </pc:sldMkLst>
        <pc:spChg chg="del">
          <ac:chgData name="DOMINGUEZ, Morgane" userId="d29c428e-ee62-4017-a838-521138d5b01c" providerId="ADAL" clId="{09483053-4118-48D7-BA78-103E8A971412}" dt="2025-03-11T07:40:39.706" v="47" actId="478"/>
          <ac:spMkLst>
            <pc:docMk/>
            <pc:sldMk cId="2870760672" sldId="2147474655"/>
            <ac:spMk id="2" creationId="{E887AAC2-4417-BDCD-2414-A023BF8B0528}"/>
          </ac:spMkLst>
        </pc:spChg>
      </pc:sldChg>
      <pc:sldChg chg="delSp mod modNotesTx">
        <pc:chgData name="DOMINGUEZ, Morgane" userId="d29c428e-ee62-4017-a838-521138d5b01c" providerId="ADAL" clId="{09483053-4118-48D7-BA78-103E8A971412}" dt="2025-03-11T07:40:55.520" v="51" actId="478"/>
        <pc:sldMkLst>
          <pc:docMk/>
          <pc:sldMk cId="3481470748" sldId="2147474657"/>
        </pc:sldMkLst>
        <pc:spChg chg="del">
          <ac:chgData name="DOMINGUEZ, Morgane" userId="d29c428e-ee62-4017-a838-521138d5b01c" providerId="ADAL" clId="{09483053-4118-48D7-BA78-103E8A971412}" dt="2025-03-11T07:40:55.520" v="51" actId="478"/>
          <ac:spMkLst>
            <pc:docMk/>
            <pc:sldMk cId="3481470748" sldId="2147474657"/>
            <ac:spMk id="11" creationId="{BCCAB2E7-4C25-3910-2AE2-AEDF38C63CD1}"/>
          </ac:spMkLst>
        </pc:spChg>
      </pc:sldChg>
      <pc:sldChg chg="delSp mod modNotesTx">
        <pc:chgData name="DOMINGUEZ, Morgane" userId="d29c428e-ee62-4017-a838-521138d5b01c" providerId="ADAL" clId="{09483053-4118-48D7-BA78-103E8A971412}" dt="2025-03-11T07:40:59.129" v="52" actId="478"/>
        <pc:sldMkLst>
          <pc:docMk/>
          <pc:sldMk cId="914646831" sldId="2147474658"/>
        </pc:sldMkLst>
        <pc:spChg chg="del">
          <ac:chgData name="DOMINGUEZ, Morgane" userId="d29c428e-ee62-4017-a838-521138d5b01c" providerId="ADAL" clId="{09483053-4118-48D7-BA78-103E8A971412}" dt="2025-03-11T07:40:59.129" v="52" actId="478"/>
          <ac:spMkLst>
            <pc:docMk/>
            <pc:sldMk cId="914646831" sldId="2147474658"/>
            <ac:spMk id="7" creationId="{6C62EB05-5444-A6E9-9151-1114797244F0}"/>
          </ac:spMkLst>
        </pc:spChg>
      </pc:sldChg>
      <pc:sldChg chg="delSp modSp mod modNotesTx">
        <pc:chgData name="DOMINGUEZ, Morgane" userId="d29c428e-ee62-4017-a838-521138d5b01c" providerId="ADAL" clId="{09483053-4118-48D7-BA78-103E8A971412}" dt="2025-03-11T07:40:47.458" v="49" actId="478"/>
        <pc:sldMkLst>
          <pc:docMk/>
          <pc:sldMk cId="778271540" sldId="2147474659"/>
        </pc:sldMkLst>
        <pc:spChg chg="del">
          <ac:chgData name="DOMINGUEZ, Morgane" userId="d29c428e-ee62-4017-a838-521138d5b01c" providerId="ADAL" clId="{09483053-4118-48D7-BA78-103E8A971412}" dt="2025-03-11T07:40:47.458" v="49" actId="478"/>
          <ac:spMkLst>
            <pc:docMk/>
            <pc:sldMk cId="778271540" sldId="2147474659"/>
            <ac:spMk id="2" creationId="{14D68722-9B95-3B0E-A573-ECA3A565BA53}"/>
          </ac:spMkLst>
        </pc:spChg>
        <pc:spChg chg="mod">
          <ac:chgData name="DOMINGUEZ, Morgane" userId="d29c428e-ee62-4017-a838-521138d5b01c" providerId="ADAL" clId="{09483053-4118-48D7-BA78-103E8A971412}" dt="2025-03-11T07:40:46.524" v="48" actId="14100"/>
          <ac:spMkLst>
            <pc:docMk/>
            <pc:sldMk cId="778271540" sldId="2147474659"/>
            <ac:spMk id="12" creationId="{A6FDD1C8-36CE-5837-DA26-8388939F82A7}"/>
          </ac:spMkLst>
        </pc:spChg>
      </pc:sldChg>
      <pc:sldChg chg="modNotesTx">
        <pc:chgData name="DOMINGUEZ, Morgane" userId="d29c428e-ee62-4017-a838-521138d5b01c" providerId="ADAL" clId="{09483053-4118-48D7-BA78-103E8A971412}" dt="2025-03-11T07:14:23.045" v="1" actId="6549"/>
        <pc:sldMkLst>
          <pc:docMk/>
          <pc:sldMk cId="354932537" sldId="2147474666"/>
        </pc:sldMkLst>
      </pc:sldChg>
      <pc:sldChg chg="delSp mod modNotesTx">
        <pc:chgData name="DOMINGUEZ, Morgane" userId="d29c428e-ee62-4017-a838-521138d5b01c" providerId="ADAL" clId="{09483053-4118-48D7-BA78-103E8A971412}" dt="2025-03-11T07:39:57.256" v="37" actId="478"/>
        <pc:sldMkLst>
          <pc:docMk/>
          <pc:sldMk cId="1548677436" sldId="2147474667"/>
        </pc:sldMkLst>
        <pc:spChg chg="del">
          <ac:chgData name="DOMINGUEZ, Morgane" userId="d29c428e-ee62-4017-a838-521138d5b01c" providerId="ADAL" clId="{09483053-4118-48D7-BA78-103E8A971412}" dt="2025-03-11T07:39:57.256" v="37" actId="478"/>
          <ac:spMkLst>
            <pc:docMk/>
            <pc:sldMk cId="1548677436" sldId="2147474667"/>
            <ac:spMk id="3" creationId="{455FFEAA-0624-5D90-F17D-28D6E8435F8D}"/>
          </ac:spMkLst>
        </pc:spChg>
      </pc:sldChg>
      <pc:sldChg chg="delSp mod modNotesTx">
        <pc:chgData name="DOMINGUEZ, Morgane" userId="d29c428e-ee62-4017-a838-521138d5b01c" providerId="ADAL" clId="{09483053-4118-48D7-BA78-103E8A971412}" dt="2025-03-11T07:40:18.160" v="42" actId="478"/>
        <pc:sldMkLst>
          <pc:docMk/>
          <pc:sldMk cId="1547709319" sldId="2147474668"/>
        </pc:sldMkLst>
        <pc:spChg chg="del">
          <ac:chgData name="DOMINGUEZ, Morgane" userId="d29c428e-ee62-4017-a838-521138d5b01c" providerId="ADAL" clId="{09483053-4118-48D7-BA78-103E8A971412}" dt="2025-03-11T07:40:18.160" v="42" actId="478"/>
          <ac:spMkLst>
            <pc:docMk/>
            <pc:sldMk cId="1547709319" sldId="2147474668"/>
            <ac:spMk id="15" creationId="{E55A8502-CCB4-3D9D-854E-54D01213F1D0}"/>
          </ac:spMkLst>
        </pc:spChg>
      </pc:sldChg>
      <pc:sldChg chg="delSp mod modNotesTx">
        <pc:chgData name="DOMINGUEZ, Morgane" userId="d29c428e-ee62-4017-a838-521138d5b01c" providerId="ADAL" clId="{09483053-4118-48D7-BA78-103E8A971412}" dt="2025-03-11T07:39:41.420" v="33" actId="478"/>
        <pc:sldMkLst>
          <pc:docMk/>
          <pc:sldMk cId="1895253372" sldId="2147474669"/>
        </pc:sldMkLst>
        <pc:spChg chg="del">
          <ac:chgData name="DOMINGUEZ, Morgane" userId="d29c428e-ee62-4017-a838-521138d5b01c" providerId="ADAL" clId="{09483053-4118-48D7-BA78-103E8A971412}" dt="2025-03-11T07:39:41.420" v="33" actId="478"/>
          <ac:spMkLst>
            <pc:docMk/>
            <pc:sldMk cId="1895253372" sldId="2147474669"/>
            <ac:spMk id="2" creationId="{437C4938-4438-DFF6-1955-D7D852FA1509}"/>
          </ac:spMkLst>
        </pc:spChg>
      </pc:sldChg>
      <pc:sldChg chg="modNotesTx">
        <pc:chgData name="DOMINGUEZ, Morgane" userId="d29c428e-ee62-4017-a838-521138d5b01c" providerId="ADAL" clId="{09483053-4118-48D7-BA78-103E8A971412}" dt="2025-03-11T07:14:20.137" v="0" actId="6549"/>
        <pc:sldMkLst>
          <pc:docMk/>
          <pc:sldMk cId="3566089340" sldId="2147474671"/>
        </pc:sldMkLst>
      </pc:sldChg>
      <pc:sldChg chg="delSp mod modNotesTx">
        <pc:chgData name="DOMINGUEZ, Morgane" userId="d29c428e-ee62-4017-a838-521138d5b01c" providerId="ADAL" clId="{09483053-4118-48D7-BA78-103E8A971412}" dt="2025-03-11T07:39:35.106" v="31" actId="478"/>
        <pc:sldMkLst>
          <pc:docMk/>
          <pc:sldMk cId="0" sldId="2147474673"/>
        </pc:sldMkLst>
        <pc:spChg chg="del">
          <ac:chgData name="DOMINGUEZ, Morgane" userId="d29c428e-ee62-4017-a838-521138d5b01c" providerId="ADAL" clId="{09483053-4118-48D7-BA78-103E8A971412}" dt="2025-03-11T07:39:35.106" v="31" actId="478"/>
          <ac:spMkLst>
            <pc:docMk/>
            <pc:sldMk cId="0" sldId="2147474673"/>
            <ac:spMk id="8" creationId="{3EF49E2C-A650-2BC9-0FB5-8D323F9EFD68}"/>
          </ac:spMkLst>
        </pc:spChg>
      </pc:sldChg>
      <pc:sldChg chg="delSp mod modNotesTx">
        <pc:chgData name="DOMINGUEZ, Morgane" userId="d29c428e-ee62-4017-a838-521138d5b01c" providerId="ADAL" clId="{09483053-4118-48D7-BA78-103E8A971412}" dt="2025-03-11T07:39:38.012" v="32" actId="478"/>
        <pc:sldMkLst>
          <pc:docMk/>
          <pc:sldMk cId="2993133876" sldId="2147474674"/>
        </pc:sldMkLst>
        <pc:spChg chg="del">
          <ac:chgData name="DOMINGUEZ, Morgane" userId="d29c428e-ee62-4017-a838-521138d5b01c" providerId="ADAL" clId="{09483053-4118-48D7-BA78-103E8A971412}" dt="2025-03-11T07:39:38.012" v="32" actId="478"/>
          <ac:spMkLst>
            <pc:docMk/>
            <pc:sldMk cId="2993133876" sldId="2147474674"/>
            <ac:spMk id="7" creationId="{59AD03F8-0193-DCFC-31B0-E8B5D9B5C118}"/>
          </ac:spMkLst>
        </pc:spChg>
      </pc:sldChg>
      <pc:sldChg chg="delSp mod modNotesTx">
        <pc:chgData name="DOMINGUEZ, Morgane" userId="d29c428e-ee62-4017-a838-521138d5b01c" providerId="ADAL" clId="{09483053-4118-48D7-BA78-103E8A971412}" dt="2025-03-11T07:40:14.720" v="41" actId="478"/>
        <pc:sldMkLst>
          <pc:docMk/>
          <pc:sldMk cId="2703794072" sldId="2147474675"/>
        </pc:sldMkLst>
        <pc:spChg chg="del">
          <ac:chgData name="DOMINGUEZ, Morgane" userId="d29c428e-ee62-4017-a838-521138d5b01c" providerId="ADAL" clId="{09483053-4118-48D7-BA78-103E8A971412}" dt="2025-03-11T07:40:14.720" v="41" actId="478"/>
          <ac:spMkLst>
            <pc:docMk/>
            <pc:sldMk cId="2703794072" sldId="2147474675"/>
            <ac:spMk id="11" creationId="{38451C8C-B1AF-F230-CAEF-B5DE7436EA9E}"/>
          </ac:spMkLst>
        </pc:spChg>
      </pc:sldChg>
      <pc:sldChg chg="delSp mod modNotesTx">
        <pc:chgData name="DOMINGUEZ, Morgane" userId="d29c428e-ee62-4017-a838-521138d5b01c" providerId="ADAL" clId="{09483053-4118-48D7-BA78-103E8A971412}" dt="2025-03-11T07:40:21.596" v="43" actId="478"/>
        <pc:sldMkLst>
          <pc:docMk/>
          <pc:sldMk cId="3607546796" sldId="2147474676"/>
        </pc:sldMkLst>
        <pc:spChg chg="del">
          <ac:chgData name="DOMINGUEZ, Morgane" userId="d29c428e-ee62-4017-a838-521138d5b01c" providerId="ADAL" clId="{09483053-4118-48D7-BA78-103E8A971412}" dt="2025-03-11T07:40:21.596" v="43" actId="478"/>
          <ac:spMkLst>
            <pc:docMk/>
            <pc:sldMk cId="3607546796" sldId="2147474676"/>
            <ac:spMk id="13" creationId="{B9D17F7D-7434-B2EB-A094-ABBAE0564D9E}"/>
          </ac:spMkLst>
        </pc:spChg>
      </pc:sldChg>
      <pc:sldChg chg="delSp mod modNotesTx">
        <pc:chgData name="DOMINGUEZ, Morgane" userId="d29c428e-ee62-4017-a838-521138d5b01c" providerId="ADAL" clId="{09483053-4118-48D7-BA78-103E8A971412}" dt="2025-03-11T07:40:26.876" v="44" actId="478"/>
        <pc:sldMkLst>
          <pc:docMk/>
          <pc:sldMk cId="4135183922" sldId="2147474677"/>
        </pc:sldMkLst>
        <pc:spChg chg="del">
          <ac:chgData name="DOMINGUEZ, Morgane" userId="d29c428e-ee62-4017-a838-521138d5b01c" providerId="ADAL" clId="{09483053-4118-48D7-BA78-103E8A971412}" dt="2025-03-11T07:40:26.876" v="44" actId="478"/>
          <ac:spMkLst>
            <pc:docMk/>
            <pc:sldMk cId="4135183922" sldId="2147474677"/>
            <ac:spMk id="9" creationId="{F8B6506C-94F4-4DCE-3259-C25DDA009E59}"/>
          </ac:spMkLst>
        </pc:spChg>
      </pc:sldChg>
      <pc:sldChg chg="delSp mod modNotesTx">
        <pc:chgData name="DOMINGUEZ, Morgane" userId="d29c428e-ee62-4017-a838-521138d5b01c" providerId="ADAL" clId="{09483053-4118-48D7-BA78-103E8A971412}" dt="2025-03-11T07:40:29.948" v="45" actId="478"/>
        <pc:sldMkLst>
          <pc:docMk/>
          <pc:sldMk cId="2827844928" sldId="2147474678"/>
        </pc:sldMkLst>
        <pc:spChg chg="del">
          <ac:chgData name="DOMINGUEZ, Morgane" userId="d29c428e-ee62-4017-a838-521138d5b01c" providerId="ADAL" clId="{09483053-4118-48D7-BA78-103E8A971412}" dt="2025-03-11T07:40:29.948" v="45" actId="478"/>
          <ac:spMkLst>
            <pc:docMk/>
            <pc:sldMk cId="2827844928" sldId="2147474678"/>
            <ac:spMk id="11" creationId="{5BB672FE-C85E-79E2-8B5F-4DD90C1A3D26}"/>
          </ac:spMkLst>
        </pc:spChg>
      </pc:sldChg>
      <pc:sldChg chg="delSp mod modNotesTx">
        <pc:chgData name="DOMINGUEZ, Morgane" userId="d29c428e-ee62-4017-a838-521138d5b01c" providerId="ADAL" clId="{09483053-4118-48D7-BA78-103E8A971412}" dt="2025-03-11T07:40:33.704" v="46" actId="478"/>
        <pc:sldMkLst>
          <pc:docMk/>
          <pc:sldMk cId="2186496021" sldId="2147474679"/>
        </pc:sldMkLst>
        <pc:spChg chg="del">
          <ac:chgData name="DOMINGUEZ, Morgane" userId="d29c428e-ee62-4017-a838-521138d5b01c" providerId="ADAL" clId="{09483053-4118-48D7-BA78-103E8A971412}" dt="2025-03-11T07:40:33.704" v="46" actId="478"/>
          <ac:spMkLst>
            <pc:docMk/>
            <pc:sldMk cId="2186496021" sldId="2147474679"/>
            <ac:spMk id="7" creationId="{83B72111-3506-49E0-57C7-F54ACD82C511}"/>
          </ac:spMkLst>
        </pc:spChg>
      </pc:sldChg>
      <pc:sldChg chg="delSp mod modNotesTx">
        <pc:chgData name="DOMINGUEZ, Morgane" userId="d29c428e-ee62-4017-a838-521138d5b01c" providerId="ADAL" clId="{09483053-4118-48D7-BA78-103E8A971412}" dt="2025-03-11T07:40:52.349" v="50" actId="478"/>
        <pc:sldMkLst>
          <pc:docMk/>
          <pc:sldMk cId="3598983168" sldId="2147474680"/>
        </pc:sldMkLst>
        <pc:spChg chg="del">
          <ac:chgData name="DOMINGUEZ, Morgane" userId="d29c428e-ee62-4017-a838-521138d5b01c" providerId="ADAL" clId="{09483053-4118-48D7-BA78-103E8A971412}" dt="2025-03-11T07:40:52.349" v="50" actId="478"/>
          <ac:spMkLst>
            <pc:docMk/>
            <pc:sldMk cId="3598983168" sldId="2147474680"/>
            <ac:spMk id="7" creationId="{F8593807-194E-1E87-701F-706749DEF297}"/>
          </ac:spMkLst>
        </pc:spChg>
      </pc:sldChg>
      <pc:sldChg chg="delSp mod modNotesTx">
        <pc:chgData name="DOMINGUEZ, Morgane" userId="d29c428e-ee62-4017-a838-521138d5b01c" providerId="ADAL" clId="{09483053-4118-48D7-BA78-103E8A971412}" dt="2025-03-11T07:41:02.075" v="53" actId="478"/>
        <pc:sldMkLst>
          <pc:docMk/>
          <pc:sldMk cId="1525817122" sldId="2147474681"/>
        </pc:sldMkLst>
        <pc:spChg chg="del">
          <ac:chgData name="DOMINGUEZ, Morgane" userId="d29c428e-ee62-4017-a838-521138d5b01c" providerId="ADAL" clId="{09483053-4118-48D7-BA78-103E8A971412}" dt="2025-03-11T07:41:02.075" v="53" actId="478"/>
          <ac:spMkLst>
            <pc:docMk/>
            <pc:sldMk cId="1525817122" sldId="2147474681"/>
            <ac:spMk id="11" creationId="{A50AB639-49C6-D7A2-0F0D-81911A518144}"/>
          </ac:spMkLst>
        </pc:spChg>
      </pc:sldChg>
      <pc:sldChg chg="delSp mod modNotesTx">
        <pc:chgData name="DOMINGUEZ, Morgane" userId="d29c428e-ee62-4017-a838-521138d5b01c" providerId="ADAL" clId="{09483053-4118-48D7-BA78-103E8A971412}" dt="2025-03-11T07:41:05.130" v="54" actId="478"/>
        <pc:sldMkLst>
          <pc:docMk/>
          <pc:sldMk cId="4167608836" sldId="2147474682"/>
        </pc:sldMkLst>
        <pc:spChg chg="del">
          <ac:chgData name="DOMINGUEZ, Morgane" userId="d29c428e-ee62-4017-a838-521138d5b01c" providerId="ADAL" clId="{09483053-4118-48D7-BA78-103E8A971412}" dt="2025-03-11T07:41:05.130" v="54" actId="478"/>
          <ac:spMkLst>
            <pc:docMk/>
            <pc:sldMk cId="4167608836" sldId="2147474682"/>
            <ac:spMk id="10" creationId="{CF74471A-740B-3A55-EFCE-A0EF966633AB}"/>
          </ac:spMkLst>
        </pc:spChg>
      </pc:sldChg>
      <pc:sldChg chg="delSp mod modNotesTx">
        <pc:chgData name="DOMINGUEZ, Morgane" userId="d29c428e-ee62-4017-a838-521138d5b01c" providerId="ADAL" clId="{09483053-4118-48D7-BA78-103E8A971412}" dt="2025-03-11T07:41:11.922" v="56" actId="478"/>
        <pc:sldMkLst>
          <pc:docMk/>
          <pc:sldMk cId="2212326479" sldId="2147474683"/>
        </pc:sldMkLst>
        <pc:spChg chg="del">
          <ac:chgData name="DOMINGUEZ, Morgane" userId="d29c428e-ee62-4017-a838-521138d5b01c" providerId="ADAL" clId="{09483053-4118-48D7-BA78-103E8A971412}" dt="2025-03-11T07:41:11.922" v="56" actId="478"/>
          <ac:spMkLst>
            <pc:docMk/>
            <pc:sldMk cId="2212326479" sldId="2147474683"/>
            <ac:spMk id="4" creationId="{27D4DCBB-7748-9664-0223-43F69180C6DF}"/>
          </ac:spMkLst>
        </pc:spChg>
      </pc:sldChg>
      <pc:sldChg chg="delSp mod modNotesTx">
        <pc:chgData name="DOMINGUEZ, Morgane" userId="d29c428e-ee62-4017-a838-521138d5b01c" providerId="ADAL" clId="{09483053-4118-48D7-BA78-103E8A971412}" dt="2025-03-11T07:41:15.202" v="57" actId="478"/>
        <pc:sldMkLst>
          <pc:docMk/>
          <pc:sldMk cId="39055241" sldId="2147474684"/>
        </pc:sldMkLst>
        <pc:spChg chg="del">
          <ac:chgData name="DOMINGUEZ, Morgane" userId="d29c428e-ee62-4017-a838-521138d5b01c" providerId="ADAL" clId="{09483053-4118-48D7-BA78-103E8A971412}" dt="2025-03-11T07:41:15.202" v="57" actId="478"/>
          <ac:spMkLst>
            <pc:docMk/>
            <pc:sldMk cId="39055241" sldId="2147474684"/>
            <ac:spMk id="20" creationId="{30A16080-1487-2409-2B6A-7DF22DDE40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troisième module du cours en ligne du GTFCC sur l'identification des PAMIs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5699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suivante est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"Calcul index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vulner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C'est sur cette feuille que tous les calculs sont effectués.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dernières feuilles de l'outil sont intitulées respectivement : R2 " Tableaux récapitulatifs",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"Aperçu données manquantes",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 Ces trois feuilles affichent les résultats de l'analyse des PAMI.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9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effectuer l’analyse des PAMIs, vous devez importer vos données dans l'outil Excel. Voyons comment procéder.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2789231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d'utiliser l'outil Excel, assurez-vous que votre jeu de données est formaté conformément au modèle de données du GTFCC. Si vous n'êtes pas sûr de ce qu'est le modèle de données, nous vous encourageons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Enregistrez une copie locale de l'outil Excel et ouvrez-la.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bannière jaune indiquant "Mode protégé" apparaît à l'ouverture, cliquez sur "Activer la modification".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3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importer vos données dans l'outil Excel, sélectionnez et copiez votre jeu de données. Appuyez sur Ctrl + A pour sélectionner toutes vos données, puis appuyez sur Ctrl + C pour les copier.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ouvrez l'outil Excel et allez dans la feuille "Tableau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Placez-vous dans la cellule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A1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collez vos données sous forme de valeurs uniquement.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716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allez dans la feuille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Selection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vulner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facteurs".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des fins de traçabilité, il est de bonne pratique d'enregistrer la définition des indicateurs mesurables de vulnérabilité ainsi que la définition de tout facteur de vulnérabilité supplémentaire inclus dans l'analyse, le cas échéant.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ce faire, remplissez les colonnes "facteurs de vulnérabilité" et "indicateurs mesurables".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dans la colonne "sélection des facteurs dans l'indice de vulnérabilité", sélectionnez le statut d'inclusion de chaque facteur de vulnérabilité. Par exemple, si un facteur de vulnérabilité de la liste générique du GTFCC n'est pas retenu, excluez-le de l'analyse.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 même, si un facteur de vulnérabilité supplémentaire non inclus dans la liste générique du GTFCC a été identifié, veillez à l'inclure dans l'analyse.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et de façon facultative, si cela se justifie dans le contexte propre à votre pays, vous pouvez attribuer des poids à certains facteurs . Pour ce faire, utilisez la colonne "poids relatif de l'indicateur".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2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L'étape suivante consiste à inclure toutes les unités géographiques de votre jeu de données dans les calculs.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Vérifiez le nombre de lignes remplies de données dans la feuille "tableau de données", puis passez à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Calcul index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vulner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vous verrez que des calculs ont été effectués pour une ligne. Il s'agit des calculs pour la première unité géographique de votre jeu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étendre les calculs à toutes les unités géographiques de votre jeu de données, sélectionnez les données de la première ligne.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Etendez ensuite la sélection vers le bas jusqu'à ce que le nombre de lignes remplies de données dans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soit le même que le nombre de lignes remplies de données dans la feuille « tableau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permet d'inclure dans les calculs toutes les unités géographiques de votre jeu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toutes les unités géographiques de votre jeu de données ont été incluses dans les calculs, la dernière étape consiste à effectuer les calculs. Pour ce faire, dans l'onglet Données d'Excel, cliquez sur "Actualiser tout".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calculs PAMI ont été effectués sur votre jeu de données et les résultats ont été générés.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1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en revue les différents résultats générés par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18</a:t>
            </a:fld>
            <a:endParaRPr lang="en-US"/>
          </a:p>
        </p:txBody>
      </p:sp>
    </p:spTree>
    <p:extLst>
      <p:ext uri="{BB962C8B-B14F-4D97-AF65-F5344CB8AC3E}">
        <p14:creationId xmlns:p14="http://schemas.microsoft.com/office/powerpoint/2010/main" val="214422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"Calcul index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vulner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une feuille de calcul qui permet de déterminer les éléments suivants pour chaque unité géographique de votre jeu de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S'il s'agit d'un PAMI, en fonction de la survenue d’épidémies de choléra confirmées au cours des dernières années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facteurs de vulnérabilité dont la valeur est manquante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1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montrerons l'outil Excel PAMI et comment l'utiliser.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22443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étant une feuille de calcul, nous vous recommandons de ne pas manipuler les résultats affichés dans cette feuille afin de ne pas interférer avec les calculs.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l'outil Excel « Export tableau PAMI », présente des résultats similaires et peut quant à elle être manipulée.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56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R2 "Tableaux récapitulatifs" fournit des éléments essentiels pour discussion lors de la validation par les parties prenantes, en particulier des proxys sur la faisabilité des interventions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tableau de la feuille R2 fournit des éléments récapitulatifs sur les PAMIs par défaut. Il s'agit des unités géographiques qui sont des PAMIs par défaut en raison de la survenue d'épidémies de choléra ces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tableau fournit également des valeurs relatives et cumulatives par valeur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valeurs cumulatives sur les unités géographiques et la population permettent d'évaluer la faisabilité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si le seuil de l'indice de vulnérabilité était la ligne du tableau considérée.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2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en utilisant des données fictives, voici comment interpréter le tableau affiché dans la feuille R2. Si le seuil de l'indice de vulnérabilité était fixé à 6, 26 unités géographiques seraient des PAMIs (dont 20 PAMI par défaut) représentant au total 26% des unités géographiques du pays. La population dans les PAMIs correspondrait à 29 % de la population du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2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tableau de la feuille R2 est utilisé pour fixer le seuil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Différents scénarios pour le seuil de l'indice de vulnérabilité sont présentés lors de la validation par les parties prenantes et sont discutés de manière participative afin que les parties prenantes déterminent le meilleur équilibre entre la faisabilité et l'impact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tableau peut également être inclus dans le rapport sur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3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Aperçu données manquantes" indique, pour chaque facteur de vulnérabilité, le nombre d'unités géographiques avec des données manquantes.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en utilisant des données fictives, ici il manque des données sur la présence ou l'absence de populations difficiles d'accès dans une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0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Utilisez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évaluer l'ampleur des données manquantes.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permet d'orienter les discussions sur les données manquantes lors de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que toutes les données manquantes soient complétées avant de prendre une décision sur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9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dernière feuille de l'outil Excel est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 Cette feuille reflète le contenu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Calcul index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vulner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les mêmes variables sont affichées.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41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manipuler le contenu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selon vos besoins. N'hésitez pas à explorer les résultats en filtrant et en triant les valeurs.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également exporter le contenu de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l'importer dans un logiciel statistique en vue d'une analyse plus approfondie ou pour l'importer dans un logiciel SIG afin de cartographier les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75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L'outil Excel effectue tous les calculs nécessaires à l'identification des PAMIs pour l’élimination. Il génère également les résultats suivants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R2 "Tableaux récapitulatifs" fournit des éléments synthétiques sur les unités géographiques et la population dans les PAMIs en fonction du seuil d'indice de vulnérabilité choisi. Ces éléments sont indispensables pour fixer le seuil de l'indice de vulnérabilité lors de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"Aperçu données manquantes" montre l'étendue des valeurs manquantes pour chaque facteur de vulnérabilité. Cela permet d'orienter les discussions sur la meilleure stratégie à adopter pour traiter les données manquantes pour chaque facteur de vulnérabilité. Toutes les données manquantes doivent être complétées avant de prendre une décision sur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"Export tableau PAMIs" résume tous les calculs. Elle peut être utilisée pour des analyses complémentaires.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28</a:t>
            </a:fld>
            <a:endParaRPr lang="en-US"/>
          </a:p>
        </p:txBody>
      </p:sp>
    </p:spTree>
    <p:extLst>
      <p:ext uri="{BB962C8B-B14F-4D97-AF65-F5344CB8AC3E}">
        <p14:creationId xmlns:p14="http://schemas.microsoft.com/office/powerpoint/2010/main" val="2972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Au-delà de ce module, nous vous encourageons à regarder des tutoriels vidéo pour voir l'outil Excel en action.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cette adresse, ou en scannant le QR code au bas de votre écran, vous accéderez à trois tutoriels vidéo : un pour vous aider à vous préparer à utiliser l'outil Excel, un pour vous montrer comment importer des données dans l'outil Excel, et le dernier pour explorer les résultats de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40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serez en mesure de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Décrire la structure et les principales fonctions de l'outil Excel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Importer des données dans l’outil Excel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Effectuer les calculs dans l'outil Excel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interpréter les résultats générés par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vous entraîner à utiliser l'outil Excel, nous vous invitons également à faire un petit exercice.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accéder à cet exercice à cette adresse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L'exercice prend environ 15 minutes.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Vérifiez ensuite vos réponses à cette adresse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S'entraîner à utiliser l'outil Excel est le meilleur moyen d'être à l'aise pour l'utiliser.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31</a:t>
            </a:fld>
            <a:endParaRPr lang="en-US"/>
          </a:p>
        </p:txBody>
      </p:sp>
    </p:spTree>
    <p:extLst>
      <p:ext uri="{BB962C8B-B14F-4D97-AF65-F5344CB8AC3E}">
        <p14:creationId xmlns:p14="http://schemas.microsoft.com/office/powerpoint/2010/main" val="278018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L'outil Excel PAMI est là pour vous aider à identifier les PAMIs pour l'élimination du choléra. Il automatise les calculs et génère des résultats synthétiques pour discussion lors de la validation participative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8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encourageons à manipuler l'outil Excel pendant que vous suivez ce module. Préparez-vous pour cela.</a:t>
            </a: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l'outil Excel fonctionne sous Windows. Assurez-vous d'avoir accès à un système d'exploitation compatible.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assurez-vous d'avoir à portée de main l'outil Excel, un jeu de données de formation et le guide de l’utilisateur de l'outil.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télécharger ce matériel en ligne à cette adresse.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Vous pouvez également accéder à chaque document en scannant ces QR codes.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Avec ce matériel en main, vous serez en mesure de suivre l'ensemble de ce module. N'hésitez pas à mettre la vidéo en pause si nécessaire pour explorer l'outil et vous entraîner à l'utiliser par vous-mêmes.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commencer, nous allons vous présenter rapidement les différentes feuilles de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380074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première feuille de l'outil Excel s'intitule "Information". Il s'agit d'une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ReadMe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où vous trouverez des liens vers des documents de référence et des conseils sur la manière d'utiliser l'outil.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0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suivante s'intitule "Tableau de données".  C'est sur cette feuille que vous importerez vos données pour les analyser. Pour que l'outil puisse effectuer les calculs, vos données doivent être préalablement formatées conformément au modèle de données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4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feuille suivante de l'outil est intitulée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Selection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vulner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facteurs". C'est ici que vous définirez les paramètres pour le calcul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95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CF5D2B-9CEF-474B-B36C-5B1A76E25678}"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CDF1F-5E47-4915-8B88-C7662648E87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F19F1-4183-4EC3-88E7-E6C18E35A07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CDBFDB7-477C-47A8-BBEB-706B885C7BE5}"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FBE48B-0688-4FC5-A623-F476AEEEF2FE}"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CA0D7E7-6556-4CC5-8025-0E1C501CDB15}"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CB16188-E67C-499E-947D-ECD81A124405}"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4AB8920-9B9F-4A8A-A621-364F666F29D6}"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F7345BE3-ADF3-4F7B-933A-B6E1ADA5CC06}"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FDEFD24-B3DC-4655-A35D-BF6A7F88DEA7}"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9607D2C-DA2E-43EA-9842-ABD24D644514}"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ED210-AD02-422E-8318-0FBF555BCB70}"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3700A6C-7FC9-4B9C-BA6D-FC381AE6CDCF}"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0F3A6B1-B81F-4D0F-A6B2-C2632639AC2F}"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CE5E76A-3D01-41F6-807C-4FE0397C8F5D}"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A6562A1-A692-4F77-A6B2-F83E5ABCEE3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FEC80D7-E9EE-4EF3-BB51-516BECFE4CD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FE2DDE1C-5E31-4E88-832A-E342186EC31B}"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D5826146-AAC4-4F65-8376-40F21AB20609}"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1E6B35D6-CA37-44F1-9065-AF4C3E34FECE}"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9C20A93A-E5DE-42A3-98E8-22A7BE5A762F}"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58E5CF3A-6EF6-4A28-892D-AF853532CC92}"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4FE35-4570-4507-A18F-B4E1AFBFFECA}"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4C54B766-AF08-4A37-992C-8AABBC8E2713}"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9C4D75F1-0088-43CB-935C-37166C3D868B}"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D35436B6-4BDE-4D27-9A66-B13349962621}"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2C90437-B981-479E-B0A8-869A351D7403}"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8E2179-5C7D-4738-B181-4EC53856B269}"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AE3185-5AD9-40BC-A2A2-F7F2F92994D3}"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8D1A0D-46C2-44BE-B632-219D806A5FD9}"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C953B-5373-4E42-9618-6CE7B9522A48}"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909B65-4F26-4AF2-A456-8F6DC32E480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8FFE91-CDEF-4772-90AF-FA3B01713ABB}"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BF952-9B0F-458C-A198-9394C7A25F2C}"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8AB1CFD3-D2C1-43BA-9C35-371CBC6A5DC4}"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FE65DD3-E1C7-4EF8-BB79-25AFDBE8A7F5}"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sv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4EF6B0-EF57-C251-4612-E6C10E60D35A}"/>
              </a:ext>
            </a:extLst>
          </p:cNvPr>
          <p:cNvPicPr>
            <a:picLocks noChangeAspect="1"/>
          </p:cNvPicPr>
          <p:nvPr/>
        </p:nvPicPr>
        <p:blipFill>
          <a:blip r:embed="rId3"/>
          <a:stretch>
            <a:fillRect/>
          </a:stretch>
        </p:blipFill>
        <p:spPr>
          <a:xfrm>
            <a:off x="-381000" y="0"/>
            <a:ext cx="18669000" cy="10287000"/>
          </a:xfrm>
          <a:prstGeom prst="rect">
            <a:avLst/>
          </a:prstGeom>
        </p:spPr>
      </p:pic>
      <p:sp>
        <p:nvSpPr>
          <p:cNvPr id="4" name="Slide Number Placeholder 3">
            <a:extLst>
              <a:ext uri="{FF2B5EF4-FFF2-40B4-BE49-F238E27FC236}">
                <a16:creationId xmlns:a16="http://schemas.microsoft.com/office/drawing/2014/main" id="{139A85ED-C3B7-C487-B705-4E394F7F697E}"/>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566089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3600451" y="5296458"/>
            <a:ext cx="8458200"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C'est </a:t>
            </a:r>
            <a:r>
              <a:rPr lang="en-GB" sz="2600" b="1" dirty="0">
                <a:solidFill>
                  <a:srgbClr val="119C94"/>
                </a:solidFill>
                <a:latin typeface="Atkinson Hyperlegible Bold" panose="020B0604020202020204" charset="0"/>
              </a:rPr>
              <a:t>ici que tous les calculs sont effectués</a:t>
            </a:r>
          </a:p>
        </p:txBody>
      </p:sp>
      <p:sp>
        <p:nvSpPr>
          <p:cNvPr id="8" name="Rectangle 7">
            <a:extLst>
              <a:ext uri="{FF2B5EF4-FFF2-40B4-BE49-F238E27FC236}">
                <a16:creationId xmlns:a16="http://schemas.microsoft.com/office/drawing/2014/main" id="{DB3EBEE7-CFED-16C1-97C4-3100F72DD824}"/>
              </a:ext>
            </a:extLst>
          </p:cNvPr>
          <p:cNvSpPr/>
          <p:nvPr/>
        </p:nvSpPr>
        <p:spPr>
          <a:xfrm>
            <a:off x="3600451" y="4625633"/>
            <a:ext cx="8458200" cy="71309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Feuille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R.1</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 </a:t>
            </a:r>
            <a:r>
              <a:rPr lang="fr-FR" sz="3200" b="1" noProof="0" dirty="0">
                <a:solidFill>
                  <a:prstClr val="white"/>
                </a:solidFill>
                <a:latin typeface="Cavolini" panose="03000502040302020204" pitchFamily="66" charset="0"/>
                <a:cs typeface="Cavolini" panose="03000502040302020204" pitchFamily="66" charset="0"/>
              </a:rPr>
              <a:t>Calcul index </a:t>
            </a:r>
            <a:r>
              <a:rPr lang="fr-FR" sz="3200" b="1" noProof="0" dirty="0" err="1">
                <a:solidFill>
                  <a:prstClr val="white"/>
                </a:solidFill>
                <a:latin typeface="Cavolini" panose="03000502040302020204" pitchFamily="66" charset="0"/>
                <a:cs typeface="Cavolini" panose="03000502040302020204" pitchFamily="66" charset="0"/>
              </a:rPr>
              <a:t>vulner</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7717367" y="7061980"/>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4">
            <a:extLst>
              <a:ext uri="{FF2B5EF4-FFF2-40B4-BE49-F238E27FC236}">
                <a16:creationId xmlns:a16="http://schemas.microsoft.com/office/drawing/2014/main" id="{0F08C27C-35B0-47E2-D0F0-EB588417D8AD}"/>
              </a:ext>
            </a:extLst>
          </p:cNvPr>
          <p:cNvGrpSpPr/>
          <p:nvPr/>
        </p:nvGrpSpPr>
        <p:grpSpPr>
          <a:xfrm>
            <a:off x="-1790699" y="-1692005"/>
            <a:ext cx="10782300"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029F0089-CCE1-8F1D-2C12-684CD0C9570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79B78513-ECE8-BE22-2CF8-68EFE80020FD}"/>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7">
            <a:extLst>
              <a:ext uri="{FF2B5EF4-FFF2-40B4-BE49-F238E27FC236}">
                <a16:creationId xmlns:a16="http://schemas.microsoft.com/office/drawing/2014/main" id="{5BFEEE1C-7825-C04C-CF1E-99734526EAC0}"/>
              </a:ext>
            </a:extLst>
          </p:cNvPr>
          <p:cNvSpPr txBox="1"/>
          <p:nvPr/>
        </p:nvSpPr>
        <p:spPr>
          <a:xfrm>
            <a:off x="990600" y="466807"/>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3" name="Picture 2">
            <a:extLst>
              <a:ext uri="{FF2B5EF4-FFF2-40B4-BE49-F238E27FC236}">
                <a16:creationId xmlns:a16="http://schemas.microsoft.com/office/drawing/2014/main" id="{AA313271-7D51-8EF1-2D5F-7E7A6D13B802}"/>
              </a:ext>
            </a:extLst>
          </p:cNvPr>
          <p:cNvPicPr>
            <a:picLocks noChangeAspect="1"/>
          </p:cNvPicPr>
          <p:nvPr/>
        </p:nvPicPr>
        <p:blipFill>
          <a:blip r:embed="rId3"/>
          <a:stretch>
            <a:fillRect/>
          </a:stretch>
        </p:blipFill>
        <p:spPr>
          <a:xfrm>
            <a:off x="76199" y="7886700"/>
            <a:ext cx="18135601" cy="255104"/>
          </a:xfrm>
          <a:prstGeom prst="rect">
            <a:avLst/>
          </a:prstGeom>
        </p:spPr>
      </p:pic>
      <p:sp>
        <p:nvSpPr>
          <p:cNvPr id="5" name="Slide Number Placeholder 4">
            <a:extLst>
              <a:ext uri="{FF2B5EF4-FFF2-40B4-BE49-F238E27FC236}">
                <a16:creationId xmlns:a16="http://schemas.microsoft.com/office/drawing/2014/main" id="{3A732CB3-B04B-D5A3-186F-D46B08D80528}"/>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350059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9296400" y="3687576"/>
            <a:ext cx="8811196" cy="2936736"/>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C’est</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ici</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que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vous</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en-GB" sz="2600" b="1" dirty="0" err="1">
                <a:solidFill>
                  <a:srgbClr val="119C94"/>
                </a:solidFill>
                <a:latin typeface="Atkinson Hyperlegible Bold" panose="020B0604020202020204" charset="0"/>
              </a:rPr>
              <a:t>trouverez</a:t>
            </a:r>
            <a:r>
              <a:rPr lang="en-GB" sz="2600" b="1" dirty="0">
                <a:solidFill>
                  <a:srgbClr val="119C94"/>
                </a:solidFill>
                <a:latin typeface="Atkinson Hyperlegible Bold" panose="020B0604020202020204" charset="0"/>
              </a:rPr>
              <a:t> les résultats</a:t>
            </a:r>
          </a:p>
          <a:p>
            <a:pPr marL="1097280" lvl="3">
              <a:buClr>
                <a:srgbClr val="119C94"/>
              </a:buClr>
              <a:buFont typeface="Arial" panose="020B0604020202020204" pitchFamily="34" charset="0"/>
              <a:buChar char="•"/>
              <a:defRPr/>
            </a:pPr>
            <a:r>
              <a:rPr lang="en-GB" sz="2600" dirty="0">
                <a:solidFill>
                  <a:prstClr val="black"/>
                </a:solidFill>
                <a:latin typeface="Atkinson Hyperlegible" pitchFamily="2" charset="0"/>
              </a:rPr>
              <a:t> Pour : </a:t>
            </a:r>
          </a:p>
          <a:p>
            <a:pPr marL="2011680" lvl="4" indent="-457200">
              <a:buClr>
                <a:srgbClr val="119C94"/>
              </a:buClr>
              <a:buFont typeface="Courier New" panose="02070309020205020404" pitchFamily="49" charset="0"/>
              <a:buChar char="o"/>
              <a:defRPr/>
            </a:pPr>
            <a:r>
              <a:rPr lang="en-GB" sz="2600" dirty="0" err="1">
                <a:solidFill>
                  <a:prstClr val="black"/>
                </a:solidFill>
                <a:latin typeface="Atkinson Hyperlegible" pitchFamily="2" charset="0"/>
              </a:rPr>
              <a:t>Interpréter</a:t>
            </a:r>
            <a:r>
              <a:rPr lang="en-GB" sz="2600" dirty="0">
                <a:solidFill>
                  <a:prstClr val="black"/>
                </a:solidFill>
                <a:latin typeface="Atkinson Hyperlegible" pitchFamily="2" charset="0"/>
              </a:rPr>
              <a:t> les </a:t>
            </a:r>
            <a:r>
              <a:rPr lang="en-GB" sz="2600" dirty="0" err="1">
                <a:solidFill>
                  <a:prstClr val="black"/>
                </a:solidFill>
                <a:latin typeface="Atkinson Hyperlegible" pitchFamily="2" charset="0"/>
              </a:rPr>
              <a:t>calculs</a:t>
            </a:r>
            <a:r>
              <a:rPr lang="en-GB" sz="2600" dirty="0">
                <a:solidFill>
                  <a:prstClr val="black"/>
                </a:solidFill>
                <a:latin typeface="Atkinson Hyperlegible" pitchFamily="2" charset="0"/>
              </a:rPr>
              <a:t> </a:t>
            </a:r>
          </a:p>
          <a:p>
            <a:pPr marL="2011680" lvl="4"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Guider la prise de </a:t>
            </a:r>
            <a:r>
              <a:rPr lang="en-GB" sz="2600" dirty="0" err="1">
                <a:solidFill>
                  <a:prstClr val="black"/>
                </a:solidFill>
                <a:latin typeface="Atkinson Hyperlegible" pitchFamily="2" charset="0"/>
              </a:rPr>
              <a:t>décision</a:t>
            </a:r>
            <a:r>
              <a:rPr lang="en-GB" sz="2600" dirty="0">
                <a:solidFill>
                  <a:prstClr val="black"/>
                </a:solidFill>
                <a:latin typeface="Atkinson Hyperlegible" pitchFamily="2" charset="0"/>
              </a:rPr>
              <a:t> sur les PAMIs</a:t>
            </a:r>
          </a:p>
        </p:txBody>
      </p:sp>
      <p:sp>
        <p:nvSpPr>
          <p:cNvPr id="8" name="Rectangle 7">
            <a:extLst>
              <a:ext uri="{FF2B5EF4-FFF2-40B4-BE49-F238E27FC236}">
                <a16:creationId xmlns:a16="http://schemas.microsoft.com/office/drawing/2014/main" id="{DB3EBEE7-CFED-16C1-97C4-3100F72DD824}"/>
              </a:ext>
            </a:extLst>
          </p:cNvPr>
          <p:cNvSpPr/>
          <p:nvPr/>
        </p:nvSpPr>
        <p:spPr>
          <a:xfrm>
            <a:off x="9296400" y="2968168"/>
            <a:ext cx="8811196"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Feuilles R</a:t>
            </a:r>
            <a:r>
              <a:rPr lang="fr-FR" sz="3200" b="1" dirty="0">
                <a:solidFill>
                  <a:prstClr val="white"/>
                </a:solidFill>
                <a:latin typeface="Cavolini" panose="03000502040302020204" pitchFamily="66" charset="0"/>
                <a:cs typeface="Cavolini" panose="03000502040302020204" pitchFamily="66" charset="0"/>
              </a:rPr>
              <a:t>.2 à </a:t>
            </a:r>
            <a:r>
              <a:rPr lang="fr-FR" sz="3200" b="1" dirty="0" err="1">
                <a:solidFill>
                  <a:prstClr val="white"/>
                </a:solidFill>
                <a:latin typeface="Cavolini" panose="03000502040302020204" pitchFamily="66" charset="0"/>
                <a:cs typeface="Cavolini" panose="03000502040302020204" pitchFamily="66" charset="0"/>
              </a:rPr>
              <a:t>R.4</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13411200" y="6644585"/>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56D3D75-F97C-7CA4-4E78-6F5AD86BFBE7}"/>
              </a:ext>
            </a:extLst>
          </p:cNvPr>
          <p:cNvSpPr/>
          <p:nvPr/>
        </p:nvSpPr>
        <p:spPr>
          <a:xfrm>
            <a:off x="9296400" y="7430073"/>
            <a:ext cx="8811196" cy="151827"/>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4">
            <a:extLst>
              <a:ext uri="{FF2B5EF4-FFF2-40B4-BE49-F238E27FC236}">
                <a16:creationId xmlns:a16="http://schemas.microsoft.com/office/drawing/2014/main" id="{20F141B0-950E-99DF-C5FB-7B937795F6C0}"/>
              </a:ext>
            </a:extLst>
          </p:cNvPr>
          <p:cNvGrpSpPr/>
          <p:nvPr/>
        </p:nvGrpSpPr>
        <p:grpSpPr>
          <a:xfrm>
            <a:off x="-838200" y="-1795161"/>
            <a:ext cx="11414188" cy="3178898"/>
            <a:chOff x="0" y="-47625"/>
            <a:chExt cx="1033752" cy="282691"/>
          </a:xfrm>
          <a:scene3d>
            <a:camera prst="orthographicFront">
              <a:rot lat="0" lon="0" rev="0"/>
            </a:camera>
            <a:lightRig rig="balanced" dir="t">
              <a:rot lat="0" lon="0" rev="8700000"/>
            </a:lightRig>
          </a:scene3d>
        </p:grpSpPr>
        <p:sp>
          <p:nvSpPr>
            <p:cNvPr id="13" name="Freeform 5">
              <a:extLst>
                <a:ext uri="{FF2B5EF4-FFF2-40B4-BE49-F238E27FC236}">
                  <a16:creationId xmlns:a16="http://schemas.microsoft.com/office/drawing/2014/main" id="{5AC8663E-0536-7050-DC6D-12D177BA9809}"/>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6">
              <a:extLst>
                <a:ext uri="{FF2B5EF4-FFF2-40B4-BE49-F238E27FC236}">
                  <a16:creationId xmlns:a16="http://schemas.microsoft.com/office/drawing/2014/main" id="{9B8CDA25-01C1-B090-E90E-2994841295C8}"/>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56BB20-3323-E02B-DF3F-B9C6ED94A79E}"/>
              </a:ext>
            </a:extLst>
          </p:cNvPr>
          <p:cNvPicPr>
            <a:picLocks noChangeAspect="1"/>
          </p:cNvPicPr>
          <p:nvPr/>
        </p:nvPicPr>
        <p:blipFill>
          <a:blip r:embed="rId3"/>
          <a:stretch>
            <a:fillRect/>
          </a:stretch>
        </p:blipFill>
        <p:spPr>
          <a:xfrm>
            <a:off x="76199" y="7886700"/>
            <a:ext cx="18135601" cy="255104"/>
          </a:xfrm>
          <a:prstGeom prst="rect">
            <a:avLst/>
          </a:prstGeom>
        </p:spPr>
      </p:pic>
      <p:sp>
        <p:nvSpPr>
          <p:cNvPr id="3" name="TextBox 7">
            <a:extLst>
              <a:ext uri="{FF2B5EF4-FFF2-40B4-BE49-F238E27FC236}">
                <a16:creationId xmlns:a16="http://schemas.microsoft.com/office/drawing/2014/main" id="{123B89AA-4556-6363-812B-7E567E6F7219}"/>
              </a:ext>
            </a:extLst>
          </p:cNvPr>
          <p:cNvSpPr txBox="1"/>
          <p:nvPr/>
        </p:nvSpPr>
        <p:spPr>
          <a:xfrm>
            <a:off x="990600" y="466807"/>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5" name="Slide Number Placeholder 4">
            <a:extLst>
              <a:ext uri="{FF2B5EF4-FFF2-40B4-BE49-F238E27FC236}">
                <a16:creationId xmlns:a16="http://schemas.microsoft.com/office/drawing/2014/main" id="{1E3C07CC-89CD-8730-2AEE-21E8F6473F2E}"/>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285442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B47E65-BD16-95C4-9FB2-BC16645E05D1}"/>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3C812F0-D2A3-65F6-306B-9D751AECF6C8}"/>
              </a:ext>
            </a:extLst>
          </p:cNvPr>
          <p:cNvSpPr txBox="1"/>
          <p:nvPr/>
        </p:nvSpPr>
        <p:spPr>
          <a:xfrm>
            <a:off x="14401800" y="9942634"/>
            <a:ext cx="38862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Fabeha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Monir</a:t>
            </a:r>
          </a:p>
        </p:txBody>
      </p:sp>
      <p:sp>
        <p:nvSpPr>
          <p:cNvPr id="8" name="Rectangle: Diagonal Corners Rounded 7">
            <a:extLst>
              <a:ext uri="{FF2B5EF4-FFF2-40B4-BE49-F238E27FC236}">
                <a16:creationId xmlns:a16="http://schemas.microsoft.com/office/drawing/2014/main" id="{3700A5F2-7DA4-A966-54DB-0DAAADBEEFC7}"/>
              </a:ext>
            </a:extLst>
          </p:cNvPr>
          <p:cNvSpPr/>
          <p:nvPr/>
        </p:nvSpPr>
        <p:spPr>
          <a:xfrm>
            <a:off x="0" y="3390900"/>
            <a:ext cx="5029200" cy="26670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Importation de données dans l'outil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9232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2009228"/>
            <a:ext cx="10820399"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C86F6006-8957-6001-BBB4-0E4290388E43}"/>
              </a:ext>
            </a:extLst>
          </p:cNvPr>
          <p:cNvGrpSpPr/>
          <p:nvPr/>
        </p:nvGrpSpPr>
        <p:grpSpPr>
          <a:xfrm>
            <a:off x="3886200" y="3661836"/>
            <a:ext cx="12766073" cy="1016359"/>
            <a:chOff x="3886200" y="3661836"/>
            <a:chExt cx="12766073" cy="1016359"/>
          </a:xfrm>
        </p:grpSpPr>
        <p:pic>
          <p:nvPicPr>
            <p:cNvPr id="7" name="Graphic 6" descr="Information with solid fill">
              <a:extLst>
                <a:ext uri="{FF2B5EF4-FFF2-40B4-BE49-F238E27FC236}">
                  <a16:creationId xmlns:a16="http://schemas.microsoft.com/office/drawing/2014/main" id="{A41D95A8-0DB7-9A21-1BC0-A70A98245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6200" y="3763795"/>
              <a:ext cx="914400" cy="914400"/>
            </a:xfrm>
            <a:prstGeom prst="rect">
              <a:avLst/>
            </a:prstGeom>
          </p:spPr>
        </p:pic>
        <p:sp>
          <p:nvSpPr>
            <p:cNvPr id="8" name="TextBox 7">
              <a:extLst>
                <a:ext uri="{FF2B5EF4-FFF2-40B4-BE49-F238E27FC236}">
                  <a16:creationId xmlns:a16="http://schemas.microsoft.com/office/drawing/2014/main" id="{41ECE362-4EAC-BEE8-4F07-5616558DF01F}"/>
                </a:ext>
              </a:extLst>
            </p:cNvPr>
            <p:cNvSpPr txBox="1"/>
            <p:nvPr/>
          </p:nvSpPr>
          <p:spPr>
            <a:xfrm>
              <a:off x="4800600" y="3661836"/>
              <a:ext cx="1185167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latin typeface="ADLaM Display" panose="02010000000000000000" pitchFamily="2" charset="0"/>
                  <a:ea typeface="ADLaM Display" panose="02010000000000000000" pitchFamily="2" charset="0"/>
                  <a:cs typeface="ADLaM Display" panose="02010000000000000000" pitchFamily="2" charset="0"/>
                </a:rPr>
                <a:t>Informations</a:t>
              </a:r>
              <a:r>
                <a:rPr lang="en-US" sz="2800" dirty="0">
                  <a:latin typeface="ADLaM Display" panose="02010000000000000000" pitchFamily="2" charset="0"/>
                  <a:ea typeface="ADLaM Display" panose="02010000000000000000" pitchFamily="2" charset="0"/>
                  <a:cs typeface="ADLaM Display" panose="02010000000000000000" pitchFamily="2" charset="0"/>
                </a:rPr>
                <a:t> sur le </a:t>
              </a:r>
              <a:r>
                <a:rPr lang="en-US" sz="2800" dirty="0" err="1">
                  <a:latin typeface="ADLaM Display" panose="02010000000000000000" pitchFamily="2" charset="0"/>
                  <a:ea typeface="ADLaM Display" panose="02010000000000000000" pitchFamily="2" charset="0"/>
                  <a:cs typeface="ADLaM Display" panose="02010000000000000000" pitchFamily="2" charset="0"/>
                </a:rPr>
                <a:t>modèle</a:t>
              </a:r>
              <a:r>
                <a:rPr lang="en-US" sz="2800" dirty="0">
                  <a:latin typeface="ADLaM Display" panose="02010000000000000000" pitchFamily="2" charset="0"/>
                  <a:ea typeface="ADLaM Display" panose="02010000000000000000" pitchFamily="2" charset="0"/>
                  <a:cs typeface="ADLaM Display" panose="02010000000000000000" pitchFamily="2" charset="0"/>
                </a:rPr>
                <a:t> de données dans le Module 2</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4" name="TextBox 13">
            <a:extLst>
              <a:ext uri="{FF2B5EF4-FFF2-40B4-BE49-F238E27FC236}">
                <a16:creationId xmlns:a16="http://schemas.microsoft.com/office/drawing/2014/main" id="{A48E4669-1D66-ABFC-A5C8-C64487243102}"/>
              </a:ext>
            </a:extLst>
          </p:cNvPr>
          <p:cNvSpPr txBox="1"/>
          <p:nvPr/>
        </p:nvSpPr>
        <p:spPr>
          <a:xfrm>
            <a:off x="1321179" y="2953807"/>
            <a:ext cx="16715014"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5"/>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Assurez-vous que vos données sont formatées conformément au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modèle de données PAMI</a:t>
            </a:r>
          </a:p>
        </p:txBody>
      </p:sp>
      <p:sp>
        <p:nvSpPr>
          <p:cNvPr id="18" name="TextBox 17">
            <a:extLst>
              <a:ext uri="{FF2B5EF4-FFF2-40B4-BE49-F238E27FC236}">
                <a16:creationId xmlns:a16="http://schemas.microsoft.com/office/drawing/2014/main" id="{7CDBF41B-47E0-7441-3C1C-BFF4963D775A}"/>
              </a:ext>
            </a:extLst>
          </p:cNvPr>
          <p:cNvSpPr txBox="1"/>
          <p:nvPr/>
        </p:nvSpPr>
        <p:spPr>
          <a:xfrm>
            <a:off x="1293965" y="5260398"/>
            <a:ext cx="9241970"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5"/>
              </a:buBlip>
              <a:tabLst/>
              <a:defRPr/>
            </a:pPr>
            <a:r>
              <a:rPr lang="en-GB" sz="2800" dirty="0" err="1">
                <a:solidFill>
                  <a:prstClr val="black">
                    <a:lumMod val="95000"/>
                    <a:lumOff val="5000"/>
                  </a:prstClr>
                </a:solidFill>
                <a:latin typeface="Atkinson Hyperlegible"/>
                <a:sym typeface="Atkinson Hyperlegible Bold"/>
              </a:rPr>
              <a:t>Enregistrez</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une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copie locale </a:t>
            </a:r>
            <a:r>
              <a:rPr lang="en-GB" sz="2800" dirty="0">
                <a:solidFill>
                  <a:prstClr val="black">
                    <a:lumMod val="95000"/>
                    <a:lumOff val="5000"/>
                  </a:prstClr>
                </a:solidFill>
                <a:latin typeface="Atkinson Hyperlegible"/>
                <a:sym typeface="Atkinson Hyperlegible Bold"/>
              </a:rPr>
              <a:t>de </a:t>
            </a:r>
            <a:r>
              <a:rPr kumimoji="0" lang="en-GB"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l'outil</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GB" sz="2800" dirty="0">
                <a:solidFill>
                  <a:prstClr val="black">
                    <a:lumMod val="95000"/>
                    <a:lumOff val="5000"/>
                  </a:prstClr>
                </a:solidFill>
                <a:latin typeface="Atkinson Hyperlegible"/>
                <a:sym typeface="Atkinson Hyperlegible Bold"/>
              </a:rPr>
              <a:t>Excel </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PAMI</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2" name="TextBox 7">
            <a:extLst>
              <a:ext uri="{FF2B5EF4-FFF2-40B4-BE49-F238E27FC236}">
                <a16:creationId xmlns:a16="http://schemas.microsoft.com/office/drawing/2014/main" id="{1D93CC28-1A8C-FB36-779F-DD696D900485}"/>
              </a:ext>
            </a:extLst>
          </p:cNvPr>
          <p:cNvSpPr txBox="1"/>
          <p:nvPr/>
        </p:nvSpPr>
        <p:spPr>
          <a:xfrm>
            <a:off x="1011269" y="466432"/>
            <a:ext cx="8894731"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Préparation de l’importation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390BB4BF-8D0B-503B-F2D2-C4F926FA6EA6}"/>
              </a:ext>
            </a:extLst>
          </p:cNvPr>
          <p:cNvSpPr txBox="1"/>
          <p:nvPr/>
        </p:nvSpPr>
        <p:spPr>
          <a:xfrm>
            <a:off x="1321179" y="6520479"/>
            <a:ext cx="16715014" cy="677878"/>
          </a:xfrm>
          <a:prstGeom prst="rect">
            <a:avLst/>
          </a:prstGeom>
          <a:noFill/>
        </p:spPr>
        <p:txBody>
          <a:bodyPr wrap="square" lIns="91440" tIns="45720" rIns="91440" bIns="45720" anchor="t">
            <a:spAutoFit/>
          </a:bodyPr>
          <a:lstStyle/>
          <a:p>
            <a:pPr marL="457200" marR="0" lvl="0" indent="-457200" algn="l" defTabSz="914400" rtl="0">
              <a:lnSpc>
                <a:spcPct val="150000"/>
              </a:lnSpc>
              <a:spcBef>
                <a:spcPts val="0"/>
              </a:spcBef>
              <a:spcAft>
                <a:spcPts val="3000"/>
              </a:spcAft>
              <a:buClr>
                <a:srgbClr val="119C94"/>
              </a:buClr>
              <a:buSzTx/>
              <a:buBlip>
                <a:blip r:embed="rId5"/>
              </a:buBlip>
              <a:tabLst/>
              <a:defRPr/>
            </a:pPr>
            <a:r>
              <a:rPr lang="en-GB" sz="2800" dirty="0">
                <a:solidFill>
                  <a:schemeClr val="tx1">
                    <a:lumMod val="95000"/>
                    <a:lumOff val="5000"/>
                  </a:schemeClr>
                </a:solidFill>
                <a:latin typeface="Atkinson Hyperlegible"/>
              </a:rPr>
              <a:t>S'il y a une </a:t>
            </a:r>
            <a:r>
              <a:rPr lang="en-GB" sz="2800" dirty="0" err="1">
                <a:solidFill>
                  <a:schemeClr val="tx1">
                    <a:lumMod val="95000"/>
                    <a:lumOff val="5000"/>
                  </a:schemeClr>
                </a:solidFill>
                <a:latin typeface="Atkinson Hyperlegible"/>
              </a:rPr>
              <a:t>bannière</a:t>
            </a:r>
            <a:r>
              <a:rPr lang="en-GB" sz="2800" dirty="0">
                <a:solidFill>
                  <a:schemeClr val="tx1">
                    <a:lumMod val="95000"/>
                    <a:lumOff val="5000"/>
                  </a:schemeClr>
                </a:solidFill>
                <a:latin typeface="Atkinson Hyperlegible"/>
              </a:rPr>
              <a:t> “Mode protégé", cliquez sur </a:t>
            </a:r>
            <a:r>
              <a:rPr lang="en-GB" sz="2800" dirty="0">
                <a:solidFill>
                  <a:srgbClr val="009999"/>
                </a:solidFill>
                <a:latin typeface="Atkinson Hyperlegible Bold"/>
              </a:rPr>
              <a:t>“</a:t>
            </a:r>
            <a:r>
              <a:rPr lang="en-GB" sz="2800" dirty="0" err="1">
                <a:solidFill>
                  <a:srgbClr val="009999"/>
                </a:solidFill>
                <a:latin typeface="Atkinson Hyperlegible Bold"/>
              </a:rPr>
              <a:t>Activer</a:t>
            </a:r>
            <a:r>
              <a:rPr lang="en-GB" sz="2800" dirty="0">
                <a:solidFill>
                  <a:srgbClr val="009999"/>
                </a:solidFill>
                <a:latin typeface="Atkinson Hyperlegible Bold"/>
              </a:rPr>
              <a:t> la modification”</a:t>
            </a:r>
          </a:p>
        </p:txBody>
      </p:sp>
      <p:pic>
        <p:nvPicPr>
          <p:cNvPr id="12" name="Picture 2">
            <a:extLst>
              <a:ext uri="{FF2B5EF4-FFF2-40B4-BE49-F238E27FC236}">
                <a16:creationId xmlns:a16="http://schemas.microsoft.com/office/drawing/2014/main" id="{20A8B2B9-D98B-6195-397D-2A125F423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 y="7558550"/>
            <a:ext cx="18021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a:extLst>
              <a:ext uri="{FF2B5EF4-FFF2-40B4-BE49-F238E27FC236}">
                <a16:creationId xmlns:a16="http://schemas.microsoft.com/office/drawing/2014/main" id="{06050792-EBC3-F2CC-A53D-889547719D2C}"/>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209965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21987" y="-1814173"/>
            <a:ext cx="99822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Importer les données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7C5BC524-626A-FC0F-F1A8-D91325807C33}"/>
              </a:ext>
            </a:extLst>
          </p:cNvPr>
          <p:cNvSpPr/>
          <p:nvPr/>
        </p:nvSpPr>
        <p:spPr>
          <a:xfrm>
            <a:off x="1529349" y="2025769"/>
            <a:ext cx="7349341" cy="832104"/>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Copiez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votre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jeu de données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8C101A44-30D3-5CA7-F665-1C8279AB6C8A}"/>
              </a:ext>
            </a:extLst>
          </p:cNvPr>
          <p:cNvSpPr/>
          <p:nvPr/>
        </p:nvSpPr>
        <p:spPr>
          <a:xfrm>
            <a:off x="1011269" y="2011066"/>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1</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27F0228-316F-B987-5F2D-B91287EF9996}"/>
              </a:ext>
            </a:extLst>
          </p:cNvPr>
          <p:cNvSpPr txBox="1"/>
          <p:nvPr/>
        </p:nvSpPr>
        <p:spPr>
          <a:xfrm>
            <a:off x="1023961" y="2983623"/>
            <a:ext cx="8424839" cy="1990225"/>
          </a:xfrm>
          <a:prstGeom prst="rect">
            <a:avLst/>
          </a:prstGeom>
          <a:noFill/>
        </p:spPr>
        <p:txBody>
          <a:bodyPr wrap="square" rtlCol="0">
            <a:spAutoFit/>
          </a:bodyPr>
          <a:lstStyle/>
          <a:p>
            <a:pPr marL="342900" marR="0" lvl="2" indent="-342900" algn="l" defTabSz="914400" rtl="0" eaLnBrk="1" fontAlgn="auto" latinLnBrk="0" hangingPunct="1">
              <a:lnSpc>
                <a:spcPct val="150000"/>
              </a:lnSpc>
              <a:spcBef>
                <a:spcPts val="0"/>
              </a:spcBef>
              <a:spcAft>
                <a:spcPts val="6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Dans votre </a:t>
            </a:r>
            <a:r>
              <a:rPr kumimoji="0" lang="en-GB" sz="26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fichier de données </a:t>
            </a:r>
          </a:p>
          <a:p>
            <a:pPr marL="914400" marR="0" lvl="3" indent="-457200" algn="l" defTabSz="914400" rtl="0" eaLnBrk="1" fontAlgn="auto" latinLnBrk="0" hangingPunct="1">
              <a:lnSpc>
                <a:spcPct val="150000"/>
              </a:lnSpc>
              <a:spcBef>
                <a:spcPts val="0"/>
              </a:spcBef>
              <a:spcAft>
                <a:spcPts val="600"/>
              </a:spcAft>
              <a:buClr>
                <a:srgbClr val="119C94"/>
              </a:buClr>
              <a:buSzPct val="100000"/>
              <a:buFont typeface="Arial" panose="020B0604020202020204" pitchFamily="34" charset="0"/>
              <a:buChar char="•"/>
              <a:tabLst/>
              <a:defRPr/>
            </a:pP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Sélectionnez</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l'ensemble</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des données (ctrl +A)</a:t>
            </a:r>
          </a:p>
          <a:p>
            <a:pPr marL="914400" marR="0" lvl="3" indent="-457200" algn="l" defTabSz="914400" rtl="0" eaLnBrk="1" fontAlgn="auto" latinLnBrk="0" hangingPunct="1">
              <a:lnSpc>
                <a:spcPct val="150000"/>
              </a:lnSpc>
              <a:spcBef>
                <a:spcPts val="0"/>
              </a:spcBef>
              <a:spcAft>
                <a:spcPts val="600"/>
              </a:spcAft>
              <a:buClr>
                <a:srgbClr val="119C94"/>
              </a:buClr>
              <a:buSzPct val="100000"/>
              <a:buFont typeface="Arial" panose="020B0604020202020204" pitchFamily="34" charset="0"/>
              <a:buChar char="•"/>
              <a:tabLst/>
              <a:defRPr/>
            </a:pP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Copiez</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-les (ctrl + C)</a:t>
            </a:r>
          </a:p>
        </p:txBody>
      </p:sp>
      <p:grpSp>
        <p:nvGrpSpPr>
          <p:cNvPr id="10" name="Group 9">
            <a:extLst>
              <a:ext uri="{FF2B5EF4-FFF2-40B4-BE49-F238E27FC236}">
                <a16:creationId xmlns:a16="http://schemas.microsoft.com/office/drawing/2014/main" id="{9359BEF4-2BB9-E380-BDB3-778DA09B9303}"/>
              </a:ext>
            </a:extLst>
          </p:cNvPr>
          <p:cNvGrpSpPr/>
          <p:nvPr/>
        </p:nvGrpSpPr>
        <p:grpSpPr>
          <a:xfrm>
            <a:off x="971335" y="5443035"/>
            <a:ext cx="16992228" cy="4337957"/>
            <a:chOff x="971335" y="5443035"/>
            <a:chExt cx="16992228" cy="4337957"/>
          </a:xfrm>
        </p:grpSpPr>
        <p:pic>
          <p:nvPicPr>
            <p:cNvPr id="20" name="Picture 19">
              <a:extLst>
                <a:ext uri="{FF2B5EF4-FFF2-40B4-BE49-F238E27FC236}">
                  <a16:creationId xmlns:a16="http://schemas.microsoft.com/office/drawing/2014/main" id="{17C5CB8E-40BB-3D65-9F3E-BCFCD60BB6E5}"/>
                </a:ext>
              </a:extLst>
            </p:cNvPr>
            <p:cNvPicPr>
              <a:picLocks noChangeAspect="1"/>
            </p:cNvPicPr>
            <p:nvPr/>
          </p:nvPicPr>
          <p:blipFill>
            <a:blip r:embed="rId4"/>
            <a:stretch>
              <a:fillRect/>
            </a:stretch>
          </p:blipFill>
          <p:spPr>
            <a:xfrm>
              <a:off x="15553738" y="6395357"/>
              <a:ext cx="2409825" cy="2400300"/>
            </a:xfrm>
            <a:prstGeom prst="rect">
              <a:avLst/>
            </a:prstGeom>
          </p:spPr>
        </p:pic>
        <p:pic>
          <p:nvPicPr>
            <p:cNvPr id="17" name="Picture 16">
              <a:extLst>
                <a:ext uri="{FF2B5EF4-FFF2-40B4-BE49-F238E27FC236}">
                  <a16:creationId xmlns:a16="http://schemas.microsoft.com/office/drawing/2014/main" id="{682340B4-A227-FE9E-9632-364EC75B48F0}"/>
                </a:ext>
              </a:extLst>
            </p:cNvPr>
            <p:cNvPicPr>
              <a:picLocks noChangeAspect="1"/>
            </p:cNvPicPr>
            <p:nvPr/>
          </p:nvPicPr>
          <p:blipFill>
            <a:blip r:embed="rId5"/>
            <a:stretch>
              <a:fillRect/>
            </a:stretch>
          </p:blipFill>
          <p:spPr>
            <a:xfrm>
              <a:off x="9722065" y="5443035"/>
              <a:ext cx="5212545" cy="4337957"/>
            </a:xfrm>
            <a:prstGeom prst="rect">
              <a:avLst/>
            </a:prstGeom>
          </p:spPr>
        </p:pic>
        <p:sp>
          <p:nvSpPr>
            <p:cNvPr id="12" name="Rectangle: Rounded Corners 11">
              <a:extLst>
                <a:ext uri="{FF2B5EF4-FFF2-40B4-BE49-F238E27FC236}">
                  <a16:creationId xmlns:a16="http://schemas.microsoft.com/office/drawing/2014/main" id="{C3EFE8A1-3001-BB5C-5CB7-4F15D08D04BD}"/>
                </a:ext>
              </a:extLst>
            </p:cNvPr>
            <p:cNvSpPr/>
            <p:nvPr/>
          </p:nvSpPr>
          <p:spPr>
            <a:xfrm>
              <a:off x="1529349" y="5705011"/>
              <a:ext cx="7386051" cy="827311"/>
            </a:xfrm>
            <a:prstGeom prst="roundRect">
              <a:avLst/>
            </a:prstGeom>
            <a:solidFill>
              <a:srgbClr val="4DB1A9"/>
            </a:solidFill>
            <a:ln w="15875" cap="flat" cmpd="sng" algn="ctr">
              <a:noFill/>
              <a:prstDash val="soli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Collez les données dans l'outil</a:t>
              </a:r>
            </a:p>
          </p:txBody>
        </p:sp>
        <p:sp>
          <p:nvSpPr>
            <p:cNvPr id="14" name="Rectangle 13">
              <a:extLst>
                <a:ext uri="{FF2B5EF4-FFF2-40B4-BE49-F238E27FC236}">
                  <a16:creationId xmlns:a16="http://schemas.microsoft.com/office/drawing/2014/main" id="{4A3D3796-3A91-0E65-B519-1853212AAEAB}"/>
                </a:ext>
              </a:extLst>
            </p:cNvPr>
            <p:cNvSpPr/>
            <p:nvPr/>
          </p:nvSpPr>
          <p:spPr>
            <a:xfrm>
              <a:off x="971335" y="5703217"/>
              <a:ext cx="667062" cy="84857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2</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B755C7E4-4BD6-5189-D91B-452C934B112E}"/>
                </a:ext>
              </a:extLst>
            </p:cNvPr>
            <p:cNvSpPr txBox="1"/>
            <p:nvPr/>
          </p:nvSpPr>
          <p:spPr>
            <a:xfrm>
              <a:off x="1237224" y="6591221"/>
              <a:ext cx="7291039" cy="3077766"/>
            </a:xfrm>
            <a:prstGeom prst="rect">
              <a:avLst/>
            </a:prstGeom>
            <a:noFill/>
          </p:spPr>
          <p:txBody>
            <a:bodyPr wrap="square">
              <a:spAutoFit/>
            </a:bodyPr>
            <a:lstStyle/>
            <a:p>
              <a:pPr marL="285750" marR="0" lvl="2" indent="-285750" algn="l" defTabSz="914400" rtl="0" eaLnBrk="1" fontAlgn="auto" latinLnBrk="0" hangingPunct="1">
                <a:lnSpc>
                  <a:spcPct val="150000"/>
                </a:lnSpc>
                <a:spcBef>
                  <a:spcPts val="0"/>
                </a:spcBef>
                <a:spcAft>
                  <a:spcPts val="6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Dans </a:t>
              </a: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l'</a:t>
              </a:r>
              <a:r>
                <a:rPr kumimoji="0" lang="en-GB" sz="2600" b="1" i="0" u="none" strike="noStrike" kern="1200" cap="none" spc="0" normalizeH="0" baseline="0" noProof="0" dirty="0" err="1">
                  <a:ln>
                    <a:noFill/>
                  </a:ln>
                  <a:solidFill>
                    <a:srgbClr val="4DB1A9"/>
                  </a:solidFill>
                  <a:effectLst/>
                  <a:uLnTx/>
                  <a:uFillTx/>
                  <a:latin typeface="Atkinson Hyperlegible Bold" panose="020B0604020202020204" charset="0"/>
                  <a:ea typeface="+mn-ea"/>
                  <a:cs typeface="+mn-cs"/>
                </a:rPr>
                <a:t>outil</a:t>
              </a:r>
              <a:r>
                <a:rPr kumimoji="0" lang="en-GB" sz="26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 Excel PAMI</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Dans la feuille Tableau d</a:t>
              </a:r>
              <a:r>
                <a:rPr lang="en-GB" sz="2600" dirty="0">
                  <a:solidFill>
                    <a:prstClr val="black"/>
                  </a:solidFill>
                  <a:latin typeface="Atkinson Hyperlegible" pitchFamily="2" charset="0"/>
                </a:rPr>
                <a:t>e </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données    </a:t>
              </a:r>
            </a:p>
            <a:p>
              <a:pPr marL="1371600" marR="0" lvl="5" indent="0" algn="l" defTabSz="914400" rtl="0" eaLnBrk="1" fontAlgn="auto" latinLnBrk="0" hangingPunct="1">
                <a:lnSpc>
                  <a:spcPct val="150000"/>
                </a:lnSpc>
                <a:spcBef>
                  <a:spcPts val="0"/>
                </a:spcBef>
                <a:spcAft>
                  <a:spcPts val="18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Dans la cellule grise A1  </a:t>
              </a:r>
            </a:p>
            <a:p>
              <a:pPr marL="1371600" marR="0" lvl="5" indent="0" algn="l" defTabSz="914400" rtl="0" eaLnBrk="1" fontAlgn="auto" latinLnBrk="0" hangingPunct="1">
                <a:spcBef>
                  <a:spcPts val="0"/>
                </a:spcBef>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Coller les données sous forme de valeurs uniquement </a:t>
              </a:r>
              <a:endParaRPr kumimoji="0" lang="en-US"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9" name="Oval 18">
              <a:extLst>
                <a:ext uri="{FF2B5EF4-FFF2-40B4-BE49-F238E27FC236}">
                  <a16:creationId xmlns:a16="http://schemas.microsoft.com/office/drawing/2014/main" id="{23709977-BDC1-B176-0D41-A4D12DE2D3F0}"/>
                </a:ext>
              </a:extLst>
            </p:cNvPr>
            <p:cNvSpPr/>
            <p:nvPr/>
          </p:nvSpPr>
          <p:spPr>
            <a:xfrm>
              <a:off x="11731437" y="879565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1" name="Oval 20">
              <a:extLst>
                <a:ext uri="{FF2B5EF4-FFF2-40B4-BE49-F238E27FC236}">
                  <a16:creationId xmlns:a16="http://schemas.microsoft.com/office/drawing/2014/main" id="{78502333-2F33-4845-3012-C048C37ACD1F}"/>
                </a:ext>
              </a:extLst>
            </p:cNvPr>
            <p:cNvSpPr/>
            <p:nvPr/>
          </p:nvSpPr>
          <p:spPr>
            <a:xfrm>
              <a:off x="11426637" y="6078064"/>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2" name="Oval 21">
              <a:extLst>
                <a:ext uri="{FF2B5EF4-FFF2-40B4-BE49-F238E27FC236}">
                  <a16:creationId xmlns:a16="http://schemas.microsoft.com/office/drawing/2014/main" id="{80A3FD89-91F4-06FE-CDA3-D5E474E63697}"/>
                </a:ext>
              </a:extLst>
            </p:cNvPr>
            <p:cNvSpPr/>
            <p:nvPr/>
          </p:nvSpPr>
          <p:spPr>
            <a:xfrm>
              <a:off x="15248938" y="736515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3" name="Oval 22">
              <a:extLst>
                <a:ext uri="{FF2B5EF4-FFF2-40B4-BE49-F238E27FC236}">
                  <a16:creationId xmlns:a16="http://schemas.microsoft.com/office/drawing/2014/main" id="{9CEEFDAA-E5D4-9A59-3456-5AEA8C1240F2}"/>
                </a:ext>
              </a:extLst>
            </p:cNvPr>
            <p:cNvSpPr/>
            <p:nvPr/>
          </p:nvSpPr>
          <p:spPr>
            <a:xfrm>
              <a:off x="1928374" y="73062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4" name="Oval 23">
              <a:extLst>
                <a:ext uri="{FF2B5EF4-FFF2-40B4-BE49-F238E27FC236}">
                  <a16:creationId xmlns:a16="http://schemas.microsoft.com/office/drawing/2014/main" id="{0EBF7A2B-1121-5222-E6E6-A4202911F8B0}"/>
                </a:ext>
              </a:extLst>
            </p:cNvPr>
            <p:cNvSpPr/>
            <p:nvPr/>
          </p:nvSpPr>
          <p:spPr>
            <a:xfrm>
              <a:off x="1928374" y="805095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5" name="Oval 24">
              <a:extLst>
                <a:ext uri="{FF2B5EF4-FFF2-40B4-BE49-F238E27FC236}">
                  <a16:creationId xmlns:a16="http://schemas.microsoft.com/office/drawing/2014/main" id="{B36B677A-C000-3C35-C0B6-3D31A47DEEB7}"/>
                </a:ext>
              </a:extLst>
            </p:cNvPr>
            <p:cNvSpPr/>
            <p:nvPr/>
          </p:nvSpPr>
          <p:spPr>
            <a:xfrm>
              <a:off x="1928374" y="879565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p>
          </p:txBody>
        </p:sp>
      </p:grpSp>
      <p:pic>
        <p:nvPicPr>
          <p:cNvPr id="11" name="Picture 10">
            <a:extLst>
              <a:ext uri="{FF2B5EF4-FFF2-40B4-BE49-F238E27FC236}">
                <a16:creationId xmlns:a16="http://schemas.microsoft.com/office/drawing/2014/main" id="{82503306-EDCA-AA2F-145E-D2E11537C6F3}"/>
              </a:ext>
            </a:extLst>
          </p:cNvPr>
          <p:cNvPicPr>
            <a:picLocks noChangeAspect="1"/>
          </p:cNvPicPr>
          <p:nvPr/>
        </p:nvPicPr>
        <p:blipFill>
          <a:blip r:embed="rId6"/>
          <a:stretch>
            <a:fillRect/>
          </a:stretch>
        </p:blipFill>
        <p:spPr>
          <a:xfrm>
            <a:off x="9722065" y="2025769"/>
            <a:ext cx="7594600" cy="2575092"/>
          </a:xfrm>
          <a:prstGeom prst="rect">
            <a:avLst/>
          </a:prstGeom>
        </p:spPr>
      </p:pic>
      <p:sp>
        <p:nvSpPr>
          <p:cNvPr id="13" name="Slide Number Placeholder 12">
            <a:extLst>
              <a:ext uri="{FF2B5EF4-FFF2-40B4-BE49-F238E27FC236}">
                <a16:creationId xmlns:a16="http://schemas.microsoft.com/office/drawing/2014/main" id="{7A0F93BB-51EA-FCB4-8DB8-E804953CBBE2}"/>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270379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4AE7D8-3118-489F-B202-509DDD764E8B}"/>
              </a:ext>
            </a:extLst>
          </p:cNvPr>
          <p:cNvPicPr>
            <a:picLocks noChangeAspect="1"/>
          </p:cNvPicPr>
          <p:nvPr/>
        </p:nvPicPr>
        <p:blipFill>
          <a:blip r:embed="rId3"/>
          <a:stretch>
            <a:fillRect/>
          </a:stretch>
        </p:blipFill>
        <p:spPr>
          <a:xfrm>
            <a:off x="1239716" y="1412309"/>
            <a:ext cx="8601538" cy="1519978"/>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990600" y="-2009227"/>
            <a:ext cx="12954000" cy="3178898"/>
            <a:chOff x="-7768"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7768" y="-1601"/>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323267"/>
            <a:ext cx="1089290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Définir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les paramètres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4" name="TextBox 13">
            <a:extLst>
              <a:ext uri="{FF2B5EF4-FFF2-40B4-BE49-F238E27FC236}">
                <a16:creationId xmlns:a16="http://schemas.microsoft.com/office/drawing/2014/main" id="{AE692D39-E22B-DAA7-6CA4-4466B4F76C95}"/>
              </a:ext>
            </a:extLst>
          </p:cNvPr>
          <p:cNvSpPr txBox="1"/>
          <p:nvPr/>
        </p:nvSpPr>
        <p:spPr>
          <a:xfrm>
            <a:off x="1503993" y="1808654"/>
            <a:ext cx="7705059" cy="584775"/>
          </a:xfrm>
          <a:prstGeom prst="rect">
            <a:avLst/>
          </a:prstGeom>
          <a:noFill/>
        </p:spPr>
        <p:txBody>
          <a:bodyPr wrap="square">
            <a:spAutoFit/>
          </a:bodyPr>
          <a:lstStyle/>
          <a:p>
            <a:pPr algn="ctr"/>
            <a:r>
              <a:rPr lang="en-US" sz="3200" b="1" dirty="0" err="1">
                <a:solidFill>
                  <a:schemeClr val="bg2">
                    <a:lumMod val="25000"/>
                  </a:schemeClr>
                </a:solidFill>
                <a:latin typeface="Cavolini" panose="03000502040302020204" pitchFamily="66" charset="0"/>
                <a:cs typeface="Cavolini" panose="03000502040302020204" pitchFamily="66" charset="0"/>
              </a:rPr>
              <a:t>Feuille</a:t>
            </a:r>
            <a:r>
              <a:rPr lang="en-US" sz="3200" b="1" dirty="0">
                <a:solidFill>
                  <a:schemeClr val="bg2">
                    <a:lumMod val="25000"/>
                  </a:schemeClr>
                </a:solidFill>
                <a:latin typeface="Cavolini" panose="03000502040302020204" pitchFamily="66" charset="0"/>
                <a:cs typeface="Cavolini" panose="03000502040302020204" pitchFamily="66" charset="0"/>
              </a:rPr>
              <a:t> </a:t>
            </a:r>
            <a:r>
              <a:rPr lang="en-US" sz="3200" b="1" dirty="0" err="1">
                <a:solidFill>
                  <a:schemeClr val="bg2">
                    <a:lumMod val="25000"/>
                  </a:schemeClr>
                </a:solidFill>
                <a:latin typeface="Cavolini" panose="03000502040302020204" pitchFamily="66" charset="0"/>
                <a:cs typeface="Cavolini" panose="03000502040302020204" pitchFamily="66" charset="0"/>
              </a:rPr>
              <a:t>Sélection</a:t>
            </a:r>
            <a:r>
              <a:rPr lang="en-US" sz="3200" b="1" dirty="0">
                <a:solidFill>
                  <a:schemeClr val="bg2">
                    <a:lumMod val="25000"/>
                  </a:schemeClr>
                </a:solidFill>
                <a:latin typeface="Cavolini" panose="03000502040302020204" pitchFamily="66" charset="0"/>
                <a:cs typeface="Cavolini" panose="03000502040302020204" pitchFamily="66" charset="0"/>
              </a:rPr>
              <a:t> </a:t>
            </a:r>
            <a:r>
              <a:rPr lang="en-US" sz="3200" b="1" dirty="0" err="1">
                <a:solidFill>
                  <a:schemeClr val="bg2">
                    <a:lumMod val="25000"/>
                  </a:schemeClr>
                </a:solidFill>
                <a:latin typeface="Cavolini" panose="03000502040302020204" pitchFamily="66" charset="0"/>
                <a:cs typeface="Cavolini" panose="03000502040302020204" pitchFamily="66" charset="0"/>
              </a:rPr>
              <a:t>vulner</a:t>
            </a:r>
            <a:r>
              <a:rPr lang="en-US" sz="3200" b="1" dirty="0">
                <a:solidFill>
                  <a:schemeClr val="bg2">
                    <a:lumMod val="25000"/>
                  </a:schemeClr>
                </a:solidFill>
                <a:latin typeface="Cavolini" panose="03000502040302020204" pitchFamily="66" charset="0"/>
                <a:cs typeface="Cavolini" panose="03000502040302020204" pitchFamily="66" charset="0"/>
              </a:rPr>
              <a:t>. facteurs</a:t>
            </a:r>
          </a:p>
        </p:txBody>
      </p:sp>
      <p:grpSp>
        <p:nvGrpSpPr>
          <p:cNvPr id="7" name="Group 6">
            <a:extLst>
              <a:ext uri="{FF2B5EF4-FFF2-40B4-BE49-F238E27FC236}">
                <a16:creationId xmlns:a16="http://schemas.microsoft.com/office/drawing/2014/main" id="{E86FFCD7-250B-FCE0-1FE2-69E0902F2DFE}"/>
              </a:ext>
            </a:extLst>
          </p:cNvPr>
          <p:cNvGrpSpPr/>
          <p:nvPr/>
        </p:nvGrpSpPr>
        <p:grpSpPr>
          <a:xfrm>
            <a:off x="1863716" y="2979946"/>
            <a:ext cx="14206867" cy="2535989"/>
            <a:chOff x="1737256" y="2948282"/>
            <a:chExt cx="14206867" cy="2535989"/>
          </a:xfrm>
        </p:grpSpPr>
        <p:sp>
          <p:nvSpPr>
            <p:cNvPr id="25" name="Rectangle: Rounded Corners 24">
              <a:extLst>
                <a:ext uri="{FF2B5EF4-FFF2-40B4-BE49-F238E27FC236}">
                  <a16:creationId xmlns:a16="http://schemas.microsoft.com/office/drawing/2014/main" id="{DD098B13-D75D-721C-FC1F-9A91A08D5451}"/>
                </a:ext>
              </a:extLst>
            </p:cNvPr>
            <p:cNvSpPr/>
            <p:nvPr/>
          </p:nvSpPr>
          <p:spPr>
            <a:xfrm>
              <a:off x="2221061" y="2966616"/>
              <a:ext cx="13723062"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avolini" panose="03000502040302020204" pitchFamily="66" charset="0"/>
                  <a:cs typeface="Cavolini" panose="03000502040302020204" pitchFamily="66" charset="0"/>
                </a:rPr>
                <a:t> Entrez la définition des indicateurs mesurables</a:t>
              </a:r>
              <a:endParaRPr lang="en-US" sz="3200" b="1" dirty="0">
                <a:solidFill>
                  <a:prstClr val="white"/>
                </a:solidFill>
                <a:latin typeface="Cavolini" panose="03000502040302020204" pitchFamily="66" charset="0"/>
                <a:cs typeface="Cavolini" panose="03000502040302020204" pitchFamily="66" charset="0"/>
              </a:endParaRPr>
            </a:p>
          </p:txBody>
        </p:sp>
        <p:sp>
          <p:nvSpPr>
            <p:cNvPr id="21" name="TextBox 20">
              <a:extLst>
                <a:ext uri="{FF2B5EF4-FFF2-40B4-BE49-F238E27FC236}">
                  <a16:creationId xmlns:a16="http://schemas.microsoft.com/office/drawing/2014/main" id="{B88E433F-1EB8-4BBC-80A8-ACC17117544E}"/>
                </a:ext>
              </a:extLst>
            </p:cNvPr>
            <p:cNvSpPr txBox="1"/>
            <p:nvPr/>
          </p:nvSpPr>
          <p:spPr>
            <a:xfrm>
              <a:off x="2398875" y="3945388"/>
              <a:ext cx="13034979" cy="1538883"/>
            </a:xfrm>
            <a:prstGeom prst="rect">
              <a:avLst/>
            </a:prstGeom>
            <a:noFill/>
          </p:spPr>
          <p:txBody>
            <a:bodyPr wrap="square">
              <a:spAutoFit/>
            </a:bodyPr>
            <a:lstStyle/>
            <a:p>
              <a:pPr marL="457200" indent="-457200">
                <a:spcAft>
                  <a:spcPts val="600"/>
                </a:spcAft>
                <a:buClr>
                  <a:srgbClr val="009999"/>
                </a:buClr>
                <a:buFont typeface="Arial" panose="020B0604020202020204" pitchFamily="34" charset="0"/>
                <a:buChar char="•"/>
              </a:pPr>
              <a:r>
                <a:rPr lang="en-US" sz="2800" dirty="0">
                  <a:latin typeface="Atkinson Hyperlegible" panose="020B0604020202020204" charset="0"/>
                </a:rPr>
                <a:t>Entrez la </a:t>
              </a:r>
              <a:r>
                <a:rPr lang="en-US" sz="2800" dirty="0" err="1">
                  <a:latin typeface="Atkinson Hyperlegible" panose="020B0604020202020204" charset="0"/>
                </a:rPr>
                <a:t>définition</a:t>
              </a:r>
              <a:r>
                <a:rPr lang="en-US" sz="2800" dirty="0">
                  <a:latin typeface="Atkinson Hyperlegible" panose="020B0604020202020204" charset="0"/>
                </a:rPr>
                <a:t> des :</a:t>
              </a:r>
            </a:p>
            <a:p>
              <a:pPr marL="914400" lvl="1"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Indicateurs de vulnérabilité mesurables</a:t>
              </a:r>
            </a:p>
            <a:p>
              <a:pPr marL="914400" lvl="1"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Facteurs de </a:t>
              </a:r>
              <a:r>
                <a:rPr lang="en-US" sz="2800" dirty="0" err="1">
                  <a:latin typeface="Atkinson Hyperlegible" panose="020B0604020202020204" charset="0"/>
                </a:rPr>
                <a:t>vulnérabilité</a:t>
              </a:r>
              <a:r>
                <a:rPr lang="en-US" sz="2800" dirty="0">
                  <a:latin typeface="Atkinson Hyperlegible" panose="020B0604020202020204" charset="0"/>
                </a:rPr>
                <a:t> </a:t>
              </a:r>
              <a:r>
                <a:rPr lang="en-US" sz="2800" dirty="0" err="1">
                  <a:latin typeface="Atkinson Hyperlegible" panose="020B0604020202020204" charset="0"/>
                </a:rPr>
                <a:t>additionnels</a:t>
              </a:r>
              <a:r>
                <a:rPr lang="en-US" sz="2800" dirty="0">
                  <a:latin typeface="Atkinson Hyperlegible" panose="020B0604020202020204" charset="0"/>
                </a:rPr>
                <a:t> (le cas échéant)</a:t>
              </a:r>
            </a:p>
          </p:txBody>
        </p:sp>
        <p:sp>
          <p:nvSpPr>
            <p:cNvPr id="17" name="Rectangle 16">
              <a:extLst>
                <a:ext uri="{FF2B5EF4-FFF2-40B4-BE49-F238E27FC236}">
                  <a16:creationId xmlns:a16="http://schemas.microsoft.com/office/drawing/2014/main" id="{1B5782E5-85A4-8AF9-87B4-0AC6C71DB7BC}"/>
                </a:ext>
              </a:extLst>
            </p:cNvPr>
            <p:cNvSpPr/>
            <p:nvPr/>
          </p:nvSpPr>
          <p:spPr>
            <a:xfrm>
              <a:off x="1737256" y="2948282"/>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3</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grpSp>
        <p:nvGrpSpPr>
          <p:cNvPr id="9" name="Group 8">
            <a:extLst>
              <a:ext uri="{FF2B5EF4-FFF2-40B4-BE49-F238E27FC236}">
                <a16:creationId xmlns:a16="http://schemas.microsoft.com/office/drawing/2014/main" id="{DB1C059A-158A-BB3B-7C6C-17C6D39E7BFA}"/>
              </a:ext>
            </a:extLst>
          </p:cNvPr>
          <p:cNvGrpSpPr/>
          <p:nvPr/>
        </p:nvGrpSpPr>
        <p:grpSpPr>
          <a:xfrm>
            <a:off x="1881926" y="5786120"/>
            <a:ext cx="14123605" cy="2237596"/>
            <a:chOff x="1881926" y="5786120"/>
            <a:chExt cx="14123605" cy="2237596"/>
          </a:xfrm>
        </p:grpSpPr>
        <p:sp>
          <p:nvSpPr>
            <p:cNvPr id="8" name="Rectangle: Rounded Corners 7">
              <a:extLst>
                <a:ext uri="{FF2B5EF4-FFF2-40B4-BE49-F238E27FC236}">
                  <a16:creationId xmlns:a16="http://schemas.microsoft.com/office/drawing/2014/main" id="{776B6EB1-0227-0FA1-9F94-8B14BFA25399}"/>
                </a:ext>
              </a:extLst>
            </p:cNvPr>
            <p:cNvSpPr/>
            <p:nvPr/>
          </p:nvSpPr>
          <p:spPr>
            <a:xfrm>
              <a:off x="2282469" y="5817282"/>
              <a:ext cx="13723062"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avolini" panose="03000502040302020204" pitchFamily="66" charset="0"/>
                  <a:cs typeface="Cavolini" panose="03000502040302020204" pitchFamily="66" charset="0"/>
                </a:rPr>
                <a:t>  Sélectionnez les facteurs de vulnérabilité à inclure</a:t>
              </a:r>
              <a:endParaRPr lang="en-US" sz="3200" b="1" dirty="0">
                <a:solidFill>
                  <a:prstClr val="white"/>
                </a:solidFill>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3E8D0CB1-9E14-48FA-F966-E995312CF364}"/>
                </a:ext>
              </a:extLst>
            </p:cNvPr>
            <p:cNvSpPr txBox="1"/>
            <p:nvPr/>
          </p:nvSpPr>
          <p:spPr>
            <a:xfrm>
              <a:off x="2543545" y="6915720"/>
              <a:ext cx="13411200" cy="1107996"/>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Si un facteur de vulnérabilité générique n'est pas pertinent, </a:t>
              </a:r>
              <a:r>
                <a:rPr lang="en-US" sz="2800" dirty="0" err="1">
                  <a:latin typeface="Atkinson Hyperlegible" panose="020B0604020202020204" charset="0"/>
                </a:rPr>
                <a:t>l’</a:t>
              </a:r>
              <a:r>
                <a:rPr lang="en-US" sz="2800" dirty="0" err="1">
                  <a:latin typeface="Atkinson Hyperlegible Bold" panose="020B0604020202020204" charset="0"/>
                </a:rPr>
                <a:t>exclure</a:t>
              </a:r>
              <a:endParaRPr lang="en-US" sz="2800" dirty="0">
                <a:latin typeface="Atkinson Hyperlegible Bold" panose="020B0604020202020204" charset="0"/>
              </a:endParaRPr>
            </a:p>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Si un facteur de </a:t>
              </a:r>
              <a:r>
                <a:rPr lang="en-US" sz="2800" dirty="0" err="1">
                  <a:latin typeface="Atkinson Hyperlegible" panose="020B0604020202020204" charset="0"/>
                </a:rPr>
                <a:t>vulnérabilité</a:t>
              </a:r>
              <a:r>
                <a:rPr lang="en-US" sz="2800" dirty="0">
                  <a:latin typeface="Atkinson Hyperlegible" panose="020B0604020202020204" charset="0"/>
                </a:rPr>
                <a:t> </a:t>
              </a:r>
              <a:r>
                <a:rPr lang="en-US" sz="2800" dirty="0" err="1">
                  <a:latin typeface="Atkinson Hyperlegible" panose="020B0604020202020204" charset="0"/>
                </a:rPr>
                <a:t>additionnel</a:t>
              </a:r>
              <a:r>
                <a:rPr lang="en-US" sz="2800" dirty="0">
                  <a:latin typeface="Atkinson Hyperlegible" panose="020B0604020202020204" charset="0"/>
                </a:rPr>
                <a:t> est pris en compte, </a:t>
              </a:r>
              <a:r>
                <a:rPr lang="en-US" sz="2800" dirty="0" err="1">
                  <a:latin typeface="Atkinson Hyperlegible" panose="020B0604020202020204" charset="0"/>
                </a:rPr>
                <a:t>l</a:t>
              </a:r>
              <a:r>
                <a:rPr lang="en-US" sz="2800" dirty="0" err="1">
                  <a:latin typeface="Atkinson Hyperlegible Bold" panose="020B0604020202020204" charset="0"/>
                </a:rPr>
                <a:t>'inclure</a:t>
              </a:r>
              <a:endParaRPr lang="en-US" sz="2800" dirty="0">
                <a:latin typeface="Atkinson Hyperlegible" panose="020B0604020202020204" charset="0"/>
              </a:endParaRPr>
            </a:p>
          </p:txBody>
        </p:sp>
        <p:sp>
          <p:nvSpPr>
            <p:cNvPr id="20" name="Rectangle 19">
              <a:extLst>
                <a:ext uri="{FF2B5EF4-FFF2-40B4-BE49-F238E27FC236}">
                  <a16:creationId xmlns:a16="http://schemas.microsoft.com/office/drawing/2014/main" id="{5C815459-D6FC-C04F-A4E8-0ABFDC237DBA}"/>
                </a:ext>
              </a:extLst>
            </p:cNvPr>
            <p:cNvSpPr/>
            <p:nvPr/>
          </p:nvSpPr>
          <p:spPr>
            <a:xfrm>
              <a:off x="1881926" y="5786120"/>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4</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grpSp>
        <p:nvGrpSpPr>
          <p:cNvPr id="13" name="Group 12">
            <a:extLst>
              <a:ext uri="{FF2B5EF4-FFF2-40B4-BE49-F238E27FC236}">
                <a16:creationId xmlns:a16="http://schemas.microsoft.com/office/drawing/2014/main" id="{9C69A678-84D0-52E0-24E7-D7272A281558}"/>
              </a:ext>
            </a:extLst>
          </p:cNvPr>
          <p:cNvGrpSpPr/>
          <p:nvPr/>
        </p:nvGrpSpPr>
        <p:grpSpPr>
          <a:xfrm>
            <a:off x="1863716" y="8299194"/>
            <a:ext cx="14016428" cy="1536298"/>
            <a:chOff x="1938317" y="8311090"/>
            <a:chExt cx="14016428" cy="1536298"/>
          </a:xfrm>
        </p:grpSpPr>
        <p:sp>
          <p:nvSpPr>
            <p:cNvPr id="10" name="Rectangle: Rounded Corners 9">
              <a:extLst>
                <a:ext uri="{FF2B5EF4-FFF2-40B4-BE49-F238E27FC236}">
                  <a16:creationId xmlns:a16="http://schemas.microsoft.com/office/drawing/2014/main" id="{9662FD91-3489-4135-2072-32D637F8AE05}"/>
                </a:ext>
              </a:extLst>
            </p:cNvPr>
            <p:cNvSpPr/>
            <p:nvPr/>
          </p:nvSpPr>
          <p:spPr>
            <a:xfrm>
              <a:off x="2455104" y="8334937"/>
              <a:ext cx="134996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avolini" panose="03000502040302020204" pitchFamily="66" charset="0"/>
                  <a:cs typeface="Cavolini" panose="03000502040302020204" pitchFamily="66" charset="0"/>
                </a:rPr>
                <a:t>  Attribuez des poids (facultatif)</a:t>
              </a:r>
              <a:endParaRPr lang="en-US" sz="3200" b="1" dirty="0">
                <a:solidFill>
                  <a:prstClr val="white"/>
                </a:solidFill>
                <a:latin typeface="Cavolini" panose="03000502040302020204" pitchFamily="66" charset="0"/>
                <a:cs typeface="Cavolini" panose="03000502040302020204" pitchFamily="66" charset="0"/>
              </a:endParaRPr>
            </a:p>
          </p:txBody>
        </p:sp>
        <p:sp>
          <p:nvSpPr>
            <p:cNvPr id="19" name="TextBox 18">
              <a:extLst>
                <a:ext uri="{FF2B5EF4-FFF2-40B4-BE49-F238E27FC236}">
                  <a16:creationId xmlns:a16="http://schemas.microsoft.com/office/drawing/2014/main" id="{4274036E-6D59-056E-FC50-44A0F7F0333E}"/>
                </a:ext>
              </a:extLst>
            </p:cNvPr>
            <p:cNvSpPr txBox="1"/>
            <p:nvPr/>
          </p:nvSpPr>
          <p:spPr>
            <a:xfrm>
              <a:off x="2571825" y="9324168"/>
              <a:ext cx="12790651" cy="523220"/>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Si le </a:t>
              </a:r>
              <a:r>
                <a:rPr lang="en-US" sz="2800" dirty="0" err="1">
                  <a:latin typeface="Atkinson Hyperlegible" panose="020B0604020202020204" charset="0"/>
                </a:rPr>
                <a:t>contexte</a:t>
              </a:r>
              <a:r>
                <a:rPr lang="en-US" sz="2800" dirty="0">
                  <a:latin typeface="Atkinson Hyperlegible" panose="020B0604020202020204" charset="0"/>
                </a:rPr>
                <a:t> du pays le justifie, </a:t>
              </a:r>
              <a:r>
                <a:rPr lang="en-US" sz="2800" dirty="0" err="1">
                  <a:latin typeface="Atkinson Hyperlegible" panose="020B0604020202020204" charset="0"/>
                </a:rPr>
                <a:t>ajustez</a:t>
              </a:r>
              <a:r>
                <a:rPr lang="en-US" sz="2800" dirty="0">
                  <a:latin typeface="Atkinson Hyperlegible" panose="020B0604020202020204" charset="0"/>
                </a:rPr>
                <a:t> les pondérations</a:t>
              </a:r>
            </a:p>
          </p:txBody>
        </p:sp>
        <p:sp>
          <p:nvSpPr>
            <p:cNvPr id="22" name="Rectangle 21">
              <a:extLst>
                <a:ext uri="{FF2B5EF4-FFF2-40B4-BE49-F238E27FC236}">
                  <a16:creationId xmlns:a16="http://schemas.microsoft.com/office/drawing/2014/main" id="{3F6743BD-E4CB-B17B-045D-1515DE4A3C12}"/>
                </a:ext>
              </a:extLst>
            </p:cNvPr>
            <p:cNvSpPr/>
            <p:nvPr/>
          </p:nvSpPr>
          <p:spPr>
            <a:xfrm>
              <a:off x="1938317" y="8311090"/>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5</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sp>
        <p:nvSpPr>
          <p:cNvPr id="15" name="Slide Number Placeholder 14">
            <a:extLst>
              <a:ext uri="{FF2B5EF4-FFF2-40B4-BE49-F238E27FC236}">
                <a16:creationId xmlns:a16="http://schemas.microsoft.com/office/drawing/2014/main" id="{3534C753-2A23-42F2-0ED6-6EDCAD09CBBE}"/>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154770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F48ED70-2CD7-381C-85C4-CE5C6CB9450A}"/>
              </a:ext>
            </a:extLst>
          </p:cNvPr>
          <p:cNvGrpSpPr/>
          <p:nvPr/>
        </p:nvGrpSpPr>
        <p:grpSpPr>
          <a:xfrm>
            <a:off x="2820004" y="6809577"/>
            <a:ext cx="12635958" cy="1865866"/>
            <a:chOff x="2820004" y="6809577"/>
            <a:chExt cx="12635958" cy="1865866"/>
          </a:xfrm>
        </p:grpSpPr>
        <p:pic>
          <p:nvPicPr>
            <p:cNvPr id="13" name="Picture 12">
              <a:extLst>
                <a:ext uri="{FF2B5EF4-FFF2-40B4-BE49-F238E27FC236}">
                  <a16:creationId xmlns:a16="http://schemas.microsoft.com/office/drawing/2014/main" id="{019CB349-6FC3-E624-0028-87BEE6E3B704}"/>
                </a:ext>
              </a:extLst>
            </p:cNvPr>
            <p:cNvPicPr>
              <a:picLocks noChangeAspect="1"/>
            </p:cNvPicPr>
            <p:nvPr/>
          </p:nvPicPr>
          <p:blipFill>
            <a:blip r:embed="rId3"/>
            <a:stretch>
              <a:fillRect/>
            </a:stretch>
          </p:blipFill>
          <p:spPr>
            <a:xfrm>
              <a:off x="2832036" y="6809577"/>
              <a:ext cx="12623926" cy="1408797"/>
            </a:xfrm>
            <a:prstGeom prst="rect">
              <a:avLst/>
            </a:prstGeom>
          </p:spPr>
        </p:pic>
        <p:pic>
          <p:nvPicPr>
            <p:cNvPr id="15" name="Picture 14">
              <a:extLst>
                <a:ext uri="{FF2B5EF4-FFF2-40B4-BE49-F238E27FC236}">
                  <a16:creationId xmlns:a16="http://schemas.microsoft.com/office/drawing/2014/main" id="{B5DC1B95-92C6-E198-F2C5-C97D2FFE06BB}"/>
                </a:ext>
              </a:extLst>
            </p:cNvPr>
            <p:cNvPicPr>
              <a:picLocks noChangeAspect="1"/>
            </p:cNvPicPr>
            <p:nvPr/>
          </p:nvPicPr>
          <p:blipFill>
            <a:blip r:embed="rId4"/>
            <a:stretch>
              <a:fillRect/>
            </a:stretch>
          </p:blipFill>
          <p:spPr>
            <a:xfrm>
              <a:off x="2820004" y="8389693"/>
              <a:ext cx="2343150" cy="285750"/>
            </a:xfrm>
            <a:prstGeom prst="rect">
              <a:avLst/>
            </a:prstGeom>
          </p:spPr>
        </p:pic>
      </p:grpSp>
      <p:grpSp>
        <p:nvGrpSpPr>
          <p:cNvPr id="3" name="Group 4">
            <a:extLst>
              <a:ext uri="{FF2B5EF4-FFF2-40B4-BE49-F238E27FC236}">
                <a16:creationId xmlns:a16="http://schemas.microsoft.com/office/drawing/2014/main" id="{717959A1-52EF-A33C-AE82-458F0395A1A7}"/>
              </a:ext>
            </a:extLst>
          </p:cNvPr>
          <p:cNvGrpSpPr/>
          <p:nvPr/>
        </p:nvGrpSpPr>
        <p:grpSpPr>
          <a:xfrm>
            <a:off x="-1219200" y="-1444356"/>
            <a:ext cx="14325600" cy="3178898"/>
            <a:chOff x="0" y="-47625"/>
            <a:chExt cx="1227710"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53123"/>
              <a:ext cx="1227710" cy="17552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675492"/>
            <a:ext cx="12704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Inclure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toutes les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unités géographiques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30B03170-2DFA-CAB2-9BE1-81A26066DC58}"/>
              </a:ext>
            </a:extLst>
          </p:cNvPr>
          <p:cNvSpPr/>
          <p:nvPr/>
        </p:nvSpPr>
        <p:spPr>
          <a:xfrm>
            <a:off x="1735529" y="2727277"/>
            <a:ext cx="14816941" cy="822960"/>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  Inclure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toutes les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unités géographiques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dans les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calculs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4B0E50E4-749F-50A6-56C9-FC917AD10382}"/>
              </a:ext>
            </a:extLst>
          </p:cNvPr>
          <p:cNvSpPr/>
          <p:nvPr/>
        </p:nvSpPr>
        <p:spPr>
          <a:xfrm>
            <a:off x="1108148" y="2719925"/>
            <a:ext cx="79685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6</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2DD1F592-3926-54F1-BB08-72BF52BB7C1F}"/>
              </a:ext>
            </a:extLst>
          </p:cNvPr>
          <p:cNvSpPr txBox="1"/>
          <p:nvPr/>
        </p:nvSpPr>
        <p:spPr>
          <a:xfrm>
            <a:off x="1474304" y="3946993"/>
            <a:ext cx="15289696" cy="2548390"/>
          </a:xfrm>
          <a:prstGeom prst="rect">
            <a:avLst/>
          </a:prstGeom>
          <a:noFill/>
        </p:spPr>
        <p:txBody>
          <a:bodyPr wrap="square">
            <a:spAutoFit/>
          </a:bodyPr>
          <a:lstStyle/>
          <a:p>
            <a:pPr marL="457200" marR="0" lvl="2" indent="-457200" algn="l" defTabSz="914400" rtl="0" eaLnBrk="1" fontAlgn="auto" latinLnBrk="0" hangingPunct="1">
              <a:lnSpc>
                <a:spcPct val="130000"/>
              </a:lnSpc>
              <a:spcBef>
                <a:spcPts val="0"/>
              </a:spcBef>
              <a:spcAft>
                <a:spcPts val="2400"/>
              </a:spcAft>
              <a:buClr>
                <a:srgbClr val="119C94"/>
              </a:buClr>
              <a:buSzPct val="100000"/>
              <a:buFontTx/>
              <a:buBlip>
                <a:blip r:embed="rId5"/>
              </a:buBlip>
              <a:tabLst/>
              <a:defRPr/>
            </a:pPr>
            <a:r>
              <a:rPr kumimoji="0" lang="en-GB" sz="2600" b="0" i="0" u="none" strike="noStrike" kern="1200" cap="none" spc="0" normalizeH="0" baseline="0" noProof="0" dirty="0" err="1">
                <a:ln>
                  <a:noFill/>
                </a:ln>
                <a:solidFill>
                  <a:prstClr val="black"/>
                </a:solidFill>
                <a:effectLst/>
                <a:uLnTx/>
                <a:uFillTx/>
                <a:latin typeface="Atkinson Hyperlegible" pitchFamily="2" charset="0"/>
                <a:ea typeface="+mn-ea"/>
                <a:cs typeface="+mn-cs"/>
              </a:rPr>
              <a:t>Vérifiez</a:t>
            </a: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 le nombre de lignes contenant des données dans la feuille </a:t>
            </a:r>
            <a:r>
              <a:rPr kumimoji="0" lang="en-GB" sz="2600" b="1" i="0" u="none" strike="noStrike" kern="1200" cap="none" spc="0" normalizeH="0" baseline="0" noProof="0" dirty="0">
                <a:ln>
                  <a:noFill/>
                </a:ln>
                <a:solidFill>
                  <a:prstClr val="black"/>
                </a:solidFill>
                <a:effectLst/>
                <a:uLnTx/>
                <a:uFillTx/>
                <a:latin typeface="Atkinson Hyperlegible" pitchFamily="2" charset="0"/>
                <a:ea typeface="+mn-ea"/>
                <a:cs typeface="+mn-cs"/>
              </a:rPr>
              <a:t>Tableau de données </a:t>
            </a:r>
          </a:p>
          <a:p>
            <a:pPr marL="457200" marR="0" lvl="2" indent="-457200" algn="l" defTabSz="914400" rtl="0" eaLnBrk="1" fontAlgn="auto" latinLnBrk="0" hangingPunct="1">
              <a:lnSpc>
                <a:spcPct val="130000"/>
              </a:lnSpc>
              <a:spcBef>
                <a:spcPts val="0"/>
              </a:spcBef>
              <a:spcAft>
                <a:spcPts val="2400"/>
              </a:spcAft>
              <a:buClr>
                <a:srgbClr val="119C94"/>
              </a:buClr>
              <a:buSzPct val="100000"/>
              <a:buFontTx/>
              <a:buBlip>
                <a:blip r:embed="rId5"/>
              </a:buBlip>
              <a:tabLst/>
              <a:defRPr/>
            </a:pPr>
            <a:r>
              <a:rPr kumimoji="0" lang="en-GB" sz="2600" b="0" i="0" u="none" strike="noStrike" kern="1200" cap="none" spc="0" normalizeH="0" baseline="0" noProof="0" dirty="0">
                <a:ln>
                  <a:noFill/>
                </a:ln>
                <a:solidFill>
                  <a:prstClr val="black"/>
                </a:solidFill>
                <a:effectLst/>
                <a:uLnTx/>
                <a:uFillTx/>
                <a:latin typeface="Atkinson Hyperlegible"/>
                <a:ea typeface="+mn-ea"/>
                <a:cs typeface="+mn-cs"/>
              </a:rPr>
              <a:t>Dans la </a:t>
            </a:r>
            <a:r>
              <a:rPr kumimoji="0" lang="en-GB" sz="2600" b="0" i="0" u="none" strike="noStrike" kern="1200" cap="none" spc="0" normalizeH="0" baseline="0" noProof="0" dirty="0" err="1">
                <a:ln>
                  <a:noFill/>
                </a:ln>
                <a:solidFill>
                  <a:prstClr val="black"/>
                </a:solidFill>
                <a:effectLst/>
                <a:uLnTx/>
                <a:uFillTx/>
                <a:latin typeface="Atkinson Hyperlegible"/>
                <a:ea typeface="+mn-ea"/>
                <a:cs typeface="+mn-cs"/>
              </a:rPr>
              <a:t>feuille</a:t>
            </a:r>
            <a:r>
              <a:rPr kumimoji="0" lang="en-GB" sz="26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Calcul</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index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vulner</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a:t>
            </a:r>
            <a:r>
              <a:rPr lang="en-US" sz="2600" b="1" dirty="0">
                <a:solidFill>
                  <a:prstClr val="black"/>
                </a:solidFill>
                <a:latin typeface="Atkinson Hyperlegible"/>
              </a:rPr>
              <a:t> </a:t>
            </a:r>
            <a:r>
              <a:rPr kumimoji="0" lang="en-US"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sélectionnez</a:t>
            </a: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les données de la première </a:t>
            </a:r>
            <a:r>
              <a:rPr kumimoji="0" lang="en-US"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ligne</a:t>
            </a:r>
            <a:endPar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a:p>
            <a:pPr marL="457200" marR="0" lvl="2" indent="-457200" algn="l" defTabSz="914400" rtl="0" eaLnBrk="1" fontAlgn="auto" latinLnBrk="0" hangingPunct="1">
              <a:lnSpc>
                <a:spcPct val="100000"/>
              </a:lnSpc>
              <a:spcBef>
                <a:spcPts val="0"/>
              </a:spcBef>
              <a:spcAft>
                <a:spcPts val="2400"/>
              </a:spcAft>
              <a:buClr>
                <a:srgbClr val="119C94"/>
              </a:buClr>
              <a:buSzPct val="100000"/>
              <a:buFontTx/>
              <a:buBlip>
                <a:blip r:embed="rId5"/>
              </a:buBlip>
              <a:tabLst/>
              <a:defRPr/>
            </a:pPr>
            <a:r>
              <a:rPr kumimoji="0" lang="en-US"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Etendre</a:t>
            </a: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la </a:t>
            </a:r>
            <a:r>
              <a:rPr kumimoji="0" lang="en-US"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sélection</a:t>
            </a: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jusqu'à</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ce que le nombre de lignes contenant des données dans la feuille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soit identique au nombre de lignes contenant des données dans la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feuille</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Tableau de données</a:t>
            </a:r>
          </a:p>
        </p:txBody>
      </p:sp>
      <p:sp>
        <p:nvSpPr>
          <p:cNvPr id="2" name="Plus Sign 1">
            <a:extLst>
              <a:ext uri="{FF2B5EF4-FFF2-40B4-BE49-F238E27FC236}">
                <a16:creationId xmlns:a16="http://schemas.microsoft.com/office/drawing/2014/main" id="{D40CE595-A13F-ECBC-5BF8-0C63D9E05DBB}"/>
              </a:ext>
            </a:extLst>
          </p:cNvPr>
          <p:cNvSpPr/>
          <p:nvPr/>
        </p:nvSpPr>
        <p:spPr>
          <a:xfrm>
            <a:off x="14325600" y="7964505"/>
            <a:ext cx="323850" cy="314325"/>
          </a:xfrm>
          <a:prstGeom prst="mathPlus">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7974"/>
              </a:solidFill>
            </a:endParaRPr>
          </a:p>
        </p:txBody>
      </p:sp>
      <p:sp>
        <p:nvSpPr>
          <p:cNvPr id="12" name="Slide Number Placeholder 11">
            <a:extLst>
              <a:ext uri="{FF2B5EF4-FFF2-40B4-BE49-F238E27FC236}">
                <a16:creationId xmlns:a16="http://schemas.microsoft.com/office/drawing/2014/main" id="{560977AA-B1FC-D22C-77F4-19DCFA635D20}"/>
              </a:ext>
            </a:extLst>
          </p:cNvPr>
          <p:cNvSpPr>
            <a:spLocks noGrp="1"/>
          </p:cNvSpPr>
          <p:nvPr>
            <p:ph type="sldNum" sz="quarter" idx="7"/>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360754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50651" y="-1698861"/>
            <a:ext cx="99060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613471"/>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Effectuer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les calculs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9ED13A65-7F18-4000-F69F-19BDF03FABEC}"/>
              </a:ext>
            </a:extLst>
          </p:cNvPr>
          <p:cNvSpPr/>
          <p:nvPr/>
        </p:nvSpPr>
        <p:spPr>
          <a:xfrm>
            <a:off x="1566059" y="2039080"/>
            <a:ext cx="13521541" cy="822960"/>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Actualiser </a:t>
            </a:r>
            <a:r>
              <a:rPr lang="fr-FR" sz="3200" b="1" dirty="0">
                <a:solidFill>
                  <a:prstClr val="white"/>
                </a:solidFill>
                <a:latin typeface="Cavolini" panose="03000502040302020204" pitchFamily="66" charset="0"/>
                <a:cs typeface="Cavolini" panose="03000502040302020204" pitchFamily="66" charset="0"/>
              </a:rPr>
              <a:t>pour lancer les calculs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62F91F4-CC42-40D6-B4D0-9FC9F7B42553}"/>
              </a:ext>
            </a:extLst>
          </p:cNvPr>
          <p:cNvSpPr/>
          <p:nvPr/>
        </p:nvSpPr>
        <p:spPr>
          <a:xfrm>
            <a:off x="938678" y="2031728"/>
            <a:ext cx="81392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000" kern="0" dirty="0">
                <a:solidFill>
                  <a:srgbClr val="119C94"/>
                </a:solidFill>
                <a:effectLst>
                  <a:outerShdw blurRad="38100" dist="38100" dir="2700000" algn="tl">
                    <a:srgbClr val="000000">
                      <a:alpha val="43137"/>
                    </a:srgbClr>
                  </a:outerShdw>
                </a:effectLst>
                <a:latin typeface="Tw Cen MT" panose="020B0602020104020603"/>
              </a:rPr>
              <a:t>7</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345638" y="3334387"/>
            <a:ext cx="10770161"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
                <a:srgbClr val="0D7974"/>
              </a:buClr>
              <a:buSzTx/>
              <a:buFontTx/>
              <a:buBlip>
                <a:blip r:embed="rId3"/>
              </a:buBlip>
              <a:tabLst/>
              <a:defRPr/>
            </a:pPr>
            <a:r>
              <a:rPr lang="en-GB" sz="2800" dirty="0">
                <a:solidFill>
                  <a:prstClr val="black"/>
                </a:solidFill>
                <a:latin typeface="Atkinson Hyperlegible" pitchFamily="2" charset="0"/>
              </a:rPr>
              <a:t>D</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ans</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l'onglet</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8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Données</a:t>
            </a:r>
            <a:r>
              <a:rPr lang="en-GB" sz="2800" dirty="0">
                <a:solidFill>
                  <a:prstClr val="black"/>
                </a:solidFill>
                <a:latin typeface="Atkinson Hyperlegible" pitchFamily="2" charset="0"/>
              </a:rPr>
              <a:t>,</a:t>
            </a:r>
            <a:r>
              <a:rPr lang="en-GB" sz="2800" b="1" dirty="0">
                <a:solidFill>
                  <a:srgbClr val="4DB1A9"/>
                </a:solidFill>
                <a:latin typeface="Atkinson Hyperlegible Bold" panose="020B0604020202020204" charset="0"/>
              </a:rPr>
              <a:t>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cliquez</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sur </a:t>
            </a:r>
            <a:r>
              <a:rPr kumimoji="0" lang="en-GB" sz="2800" b="1" i="0" u="none" strike="noStrike" kern="1200" cap="none" spc="0" normalizeH="0" baseline="0" noProof="0" dirty="0" err="1">
                <a:ln>
                  <a:noFill/>
                </a:ln>
                <a:solidFill>
                  <a:srgbClr val="4DB1A9"/>
                </a:solidFill>
                <a:effectLst/>
                <a:uLnTx/>
                <a:uFillTx/>
                <a:latin typeface="Atkinson Hyperlegible Bold" panose="020B0604020202020204" charset="0"/>
                <a:ea typeface="+mn-ea"/>
                <a:cs typeface="+mn-cs"/>
              </a:rPr>
              <a:t>Actualiser</a:t>
            </a:r>
            <a:r>
              <a:rPr kumimoji="0" lang="en-GB" sz="28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 tout </a:t>
            </a:r>
            <a:endParaRPr kumimoji="0" lang="en-GB" sz="28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endParaRPr>
          </a:p>
        </p:txBody>
      </p:sp>
      <p:pic>
        <p:nvPicPr>
          <p:cNvPr id="2" name="Picture 1">
            <a:extLst>
              <a:ext uri="{FF2B5EF4-FFF2-40B4-BE49-F238E27FC236}">
                <a16:creationId xmlns:a16="http://schemas.microsoft.com/office/drawing/2014/main" id="{49F1F51C-CB2B-D299-6BEF-89DD64BE3AAE}"/>
              </a:ext>
            </a:extLst>
          </p:cNvPr>
          <p:cNvPicPr>
            <a:picLocks noChangeAspect="1"/>
          </p:cNvPicPr>
          <p:nvPr/>
        </p:nvPicPr>
        <p:blipFill>
          <a:blip r:embed="rId4"/>
          <a:stretch>
            <a:fillRect/>
          </a:stretch>
        </p:blipFill>
        <p:spPr>
          <a:xfrm>
            <a:off x="5867400" y="4424802"/>
            <a:ext cx="5590502" cy="3014878"/>
          </a:xfrm>
          <a:prstGeom prst="rect">
            <a:avLst/>
          </a:prstGeom>
        </p:spPr>
      </p:pic>
      <p:sp>
        <p:nvSpPr>
          <p:cNvPr id="11" name="Slide Number Placeholder 10">
            <a:extLst>
              <a:ext uri="{FF2B5EF4-FFF2-40B4-BE49-F238E27FC236}">
                <a16:creationId xmlns:a16="http://schemas.microsoft.com/office/drawing/2014/main" id="{BDB3D03C-A3C3-EBFB-211F-C5CBC4B18FFA}"/>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413518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71BE4E-682F-DF78-E5C6-C4CF1133B45C}"/>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0688A72-7D5F-ED0B-13D5-42594B38A4D7}"/>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92CA3D7F-E3C4-1BEB-2E76-A35CC6F3B201}"/>
              </a:ext>
            </a:extLst>
          </p:cNvPr>
          <p:cNvSpPr/>
          <p:nvPr/>
        </p:nvSpPr>
        <p:spPr>
          <a:xfrm>
            <a:off x="0" y="3924300"/>
            <a:ext cx="50292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Revue des résultats</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6258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41330" y="-2009228"/>
            <a:ext cx="10494929" cy="3560519"/>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29042" y="479358"/>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52600" y="4156254"/>
            <a:ext cx="16777060" cy="2575000"/>
          </a:xfrm>
          <a:prstGeom prst="rect">
            <a:avLst/>
          </a:prstGeom>
          <a:noFill/>
        </p:spPr>
        <p:txBody>
          <a:bodyPr wrap="square">
            <a:spAutoFit/>
          </a:bodyPr>
          <a:lstStyle/>
          <a:p>
            <a:pPr marL="457200" marR="0" lvl="2" indent="-457200" algn="l" defTabSz="914400" rtl="0" eaLnBrk="1" fontAlgn="auto" latinLnBrk="0" hangingPunct="1">
              <a:lnSpc>
                <a:spcPct val="150000"/>
              </a:lnSpc>
              <a:spcBef>
                <a:spcPts val="0"/>
              </a:spcBef>
              <a:spcAft>
                <a:spcPts val="0"/>
              </a:spcAft>
              <a:buClr>
                <a:srgbClr val="119C94"/>
              </a:buClr>
              <a:buSzPct val="100000"/>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Pour chaque ligne (= chaque unité géographique)</a:t>
            </a:r>
            <a:endPar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lvl="4" indent="-457200">
              <a:lnSpc>
                <a:spcPct val="150000"/>
              </a:lnSpc>
              <a:buClr>
                <a:srgbClr val="119C94"/>
              </a:buClr>
              <a:buSzPct val="100000"/>
              <a:buFont typeface="Arial" panose="020B0604020202020204" pitchFamily="34" charset="0"/>
              <a:buChar char="•"/>
            </a:pPr>
            <a:r>
              <a:rPr lang="en-US" sz="2600" dirty="0" err="1">
                <a:solidFill>
                  <a:prstClr val="black"/>
                </a:solidFill>
                <a:latin typeface="Atkinson Hyperlegible" panose="020B0604020202020204" charset="0"/>
              </a:rPr>
              <a:t>S’il</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s'agit</a:t>
            </a:r>
            <a:r>
              <a:rPr lang="en-US" sz="2600" dirty="0">
                <a:solidFill>
                  <a:prstClr val="black"/>
                </a:solidFill>
                <a:latin typeface="Atkinson Hyperlegible" panose="020B0604020202020204" charset="0"/>
              </a:rPr>
              <a:t>-il d'un</a:t>
            </a:r>
            <a:r>
              <a:rPr lang="en-US" sz="2600" dirty="0">
                <a:solidFill>
                  <a:prstClr val="black"/>
                </a:solidFill>
                <a:latin typeface="Atkinson Hyperlegible Bold" panose="020B0604020202020204" charset="0"/>
              </a:rPr>
              <a:t> PAMI par </a:t>
            </a:r>
            <a:r>
              <a:rPr lang="en-US" sz="2600" dirty="0" err="1">
                <a:solidFill>
                  <a:prstClr val="black"/>
                </a:solidFill>
                <a:latin typeface="Atkinson Hyperlegible Bold" panose="020B0604020202020204" charset="0"/>
              </a:rPr>
              <a:t>défaut</a:t>
            </a:r>
            <a:r>
              <a:rPr lang="en-US" sz="2600" dirty="0">
                <a:solidFill>
                  <a:prstClr val="black"/>
                </a:solidFill>
                <a:latin typeface="Atkinson Hyperlegible Bold" panose="020B0604020202020204" charset="0"/>
              </a:rPr>
              <a:t> </a:t>
            </a:r>
            <a:r>
              <a:rPr lang="en-US" sz="2600" dirty="0">
                <a:solidFill>
                  <a:prstClr val="black"/>
                </a:solidFill>
                <a:latin typeface="Atkinson Hyperlegible" panose="020B0604020202020204" charset="0"/>
              </a:rPr>
              <a:t>dû à la </a:t>
            </a:r>
            <a:r>
              <a:rPr lang="en-US" sz="2600" dirty="0" err="1">
                <a:solidFill>
                  <a:prstClr val="black"/>
                </a:solidFill>
                <a:latin typeface="Atkinson Hyperlegible" panose="020B0604020202020204" charset="0"/>
              </a:rPr>
              <a:t>survenue</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d’épidémies</a:t>
            </a:r>
            <a:r>
              <a:rPr lang="en-US" sz="2600" dirty="0">
                <a:solidFill>
                  <a:prstClr val="black"/>
                </a:solidFill>
                <a:latin typeface="Atkinson Hyperlegible" panose="020B0604020202020204" charset="0"/>
              </a:rPr>
              <a:t> de choléra </a:t>
            </a: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panose="020B0604020202020204" charset="0"/>
              </a:rPr>
              <a:t>Nombre de facteurs de vulnérabilité dont la </a:t>
            </a:r>
            <a:r>
              <a:rPr lang="en-US" sz="2600" dirty="0">
                <a:solidFill>
                  <a:prstClr val="black"/>
                </a:solidFill>
                <a:latin typeface="Atkinson Hyperlegible Bold" panose="020B0604020202020204" charset="0"/>
              </a:rPr>
              <a:t>valeur est manquante</a:t>
            </a: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Bold" panose="020B0604020202020204" charset="0"/>
              </a:rPr>
              <a:t>Indice de vulnérabilité</a:t>
            </a: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905000" y="2304559"/>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828800" y="2363396"/>
            <a:ext cx="1485900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Feuille de calcul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Tous les indicateurs permettant d'identifier les PAMIs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 calculés dans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cette</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feuille</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11" name="Picture 10">
            <a:extLst>
              <a:ext uri="{FF2B5EF4-FFF2-40B4-BE49-F238E27FC236}">
                <a16:creationId xmlns:a16="http://schemas.microsoft.com/office/drawing/2014/main" id="{686874F2-FCDC-1CA7-5ABC-A17B660E6EDD}"/>
              </a:ext>
            </a:extLst>
          </p:cNvPr>
          <p:cNvPicPr>
            <a:picLocks noChangeAspect="1"/>
          </p:cNvPicPr>
          <p:nvPr/>
        </p:nvPicPr>
        <p:blipFill>
          <a:blip r:embed="rId4"/>
          <a:stretch>
            <a:fillRect/>
          </a:stretch>
        </p:blipFill>
        <p:spPr>
          <a:xfrm>
            <a:off x="841208" y="7108340"/>
            <a:ext cx="17430750" cy="3905250"/>
          </a:xfrm>
          <a:prstGeom prst="rect">
            <a:avLst/>
          </a:prstGeom>
        </p:spPr>
      </p:pic>
      <p:sp>
        <p:nvSpPr>
          <p:cNvPr id="9" name="Slide Number Placeholder 8">
            <a:extLst>
              <a:ext uri="{FF2B5EF4-FFF2-40B4-BE49-F238E27FC236}">
                <a16:creationId xmlns:a16="http://schemas.microsoft.com/office/drawing/2014/main" id="{E378ABBB-3208-74A5-08BD-34572A16CA3E}"/>
              </a:ext>
            </a:extLst>
          </p:cNvPr>
          <p:cNvSpPr>
            <a:spLocks noGrp="1"/>
          </p:cNvSpPr>
          <p:nvPr>
            <p:ph type="sldNum" sz="quarter" idx="7"/>
          </p:nvPr>
        </p:nvSpPr>
        <p:spPr>
          <a:xfrm>
            <a:off x="13639800" y="10553700"/>
            <a:ext cx="4206240" cy="276999"/>
          </a:xfrm>
        </p:spPr>
        <p:txBody>
          <a:bodyPr/>
          <a:lstStyle/>
          <a:p>
            <a:fld id="{B6F15528-21DE-4FAA-801E-634DDDAF4B2B}" type="slidenum">
              <a:rPr lang="en-US" smtClean="0"/>
              <a:t>19</a:t>
            </a:fld>
            <a:endParaRPr lang="en-US" dirty="0"/>
          </a:p>
        </p:txBody>
      </p:sp>
    </p:spTree>
    <p:extLst>
      <p:ext uri="{BB962C8B-B14F-4D97-AF65-F5344CB8AC3E}">
        <p14:creationId xmlns:p14="http://schemas.microsoft.com/office/powerpoint/2010/main" val="282784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951A1-C33D-5F87-C25E-052953E84E99}"/>
              </a:ext>
            </a:extLst>
          </p:cNvPr>
          <p:cNvPicPr>
            <a:picLocks noChangeAspect="1"/>
          </p:cNvPicPr>
          <p:nvPr/>
        </p:nvPicPr>
        <p:blipFill>
          <a:blip r:embed="rId3"/>
          <a:stretch>
            <a:fillRect/>
          </a:stretch>
        </p:blipFill>
        <p:spPr>
          <a:xfrm>
            <a:off x="-304800" y="0"/>
            <a:ext cx="185928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811546"/>
            <a:ext cx="12268199"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utiliser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89509" y="2642842"/>
            <a:ext cx="13983891" cy="306237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800"/>
              </a:spcAft>
              <a:buClrTx/>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Ne pas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manipuler ni modifier la </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feuille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p>
          <a:p>
            <a:pPr marL="1428750" marR="0" lvl="2" indent="-51435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Les calculs de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sont utilisés comme source de données pour le calcul de tous les résultats (feuilles R2 à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a:t>
            </a:r>
          </a:p>
          <a:p>
            <a:pPr marL="1428750" marR="0" lvl="2" indent="-51435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lang="fr-FR" sz="2800" dirty="0">
                <a:solidFill>
                  <a:prstClr val="black"/>
                </a:solidFill>
                <a:latin typeface="Atkinson Hyperlegible" pitchFamily="2" charset="0"/>
              </a:rPr>
              <a:t>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es manipulations de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fr-FR" sz="2800" dirty="0">
                <a:solidFill>
                  <a:prstClr val="black"/>
                </a:solidFill>
                <a:latin typeface="Atkinson Hyperlegible" pitchFamily="2" charset="0"/>
              </a:rPr>
              <a:t>risquent d’</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interférer avec les résultats</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8" name="TextBox 17">
            <a:extLst>
              <a:ext uri="{FF2B5EF4-FFF2-40B4-BE49-F238E27FC236}">
                <a16:creationId xmlns:a16="http://schemas.microsoft.com/office/drawing/2014/main" id="{547584C1-9EEC-4228-84E5-D1C3CC878AA3}"/>
              </a:ext>
            </a:extLst>
          </p:cNvPr>
          <p:cNvSpPr txBox="1"/>
          <p:nvPr/>
        </p:nvSpPr>
        <p:spPr>
          <a:xfrm>
            <a:off x="1786266" y="6325433"/>
            <a:ext cx="16196934" cy="19082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Manipulez plutôt la feuille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fr-FR" sz="2800" dirty="0">
                <a:solidFill>
                  <a:prstClr val="black"/>
                </a:solidFill>
                <a:latin typeface="Atkinson Hyperlegible" pitchFamily="2" charset="0"/>
              </a:rPr>
              <a:t>contient</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les mêmes variables que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Pour trier/manipuler/explorer les variables affichées dans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utilisez la feuille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Slide Number Placeholder 6">
            <a:extLst>
              <a:ext uri="{FF2B5EF4-FFF2-40B4-BE49-F238E27FC236}">
                <a16:creationId xmlns:a16="http://schemas.microsoft.com/office/drawing/2014/main" id="{8FE98ECF-26B1-24A5-912F-790A20E121A4}"/>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218649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1" y="-1764319"/>
            <a:ext cx="11033941"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a:lnSpc>
                <a:spcPts val="4519"/>
              </a:lnSpc>
              <a:defRPr/>
            </a:pPr>
            <a:r>
              <a:rPr lang="fr-FR" sz="4400" b="1" dirty="0">
                <a:solidFill>
                  <a:srgbClr val="FFFFFF"/>
                </a:solidFill>
                <a:latin typeface="Cavolini" panose="03000502040302020204" pitchFamily="66" charset="0"/>
                <a:cs typeface="Cavolini" panose="03000502040302020204" pitchFamily="66" charset="0"/>
                <a:sym typeface="Atkinson Hyperlegible Bold"/>
              </a:rPr>
              <a:t>Que contient la feuille </a:t>
            </a:r>
            <a:r>
              <a:rPr lang="fr-FR" sz="4400" b="1" dirty="0" err="1">
                <a:solidFill>
                  <a:srgbClr val="FFFFFF"/>
                </a:solidFill>
                <a:latin typeface="Cavolini" panose="03000502040302020204" pitchFamily="66" charset="0"/>
                <a:cs typeface="Cavolini" panose="03000502040302020204" pitchFamily="66" charset="0"/>
                <a:sym typeface="Atkinson Hyperlegible Bold"/>
              </a:rPr>
              <a:t>R.2 </a:t>
            </a:r>
            <a:r>
              <a:rPr lang="fr-FR" sz="4400" b="1" dirty="0">
                <a:solidFill>
                  <a:srgbClr val="FFFFFF"/>
                </a:solidFill>
                <a:latin typeface="Cavolini" panose="03000502040302020204" pitchFamily="66" charset="0"/>
                <a:cs typeface="Cavolini" panose="03000502040302020204" pitchFamily="66" charset="0"/>
                <a:sym typeface="Atkinson Hyperlegible Bold"/>
              </a:rPr>
              <a:t>?</a:t>
            </a:r>
            <a:endParaRPr lang="en-US" sz="4400" b="1" dirty="0">
              <a:solidFill>
                <a:srgbClr val="FFFFFF"/>
              </a:solidFill>
              <a:latin typeface="Cavolini" panose="03000502040302020204" pitchFamily="66" charset="0"/>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6EF974FB-84BC-60AF-84B6-57B93AF79935}"/>
              </a:ext>
            </a:extLst>
          </p:cNvPr>
          <p:cNvSpPr/>
          <p:nvPr/>
        </p:nvSpPr>
        <p:spPr>
          <a:xfrm>
            <a:off x="1832043" y="1742056"/>
            <a:ext cx="14931957" cy="100885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A5D6DAE-906D-B846-E208-77E1F517AD03}"/>
              </a:ext>
            </a:extLst>
          </p:cNvPr>
          <p:cNvSpPr txBox="1"/>
          <p:nvPr/>
        </p:nvSpPr>
        <p:spPr>
          <a:xfrm>
            <a:off x="1844937" y="2008733"/>
            <a:ext cx="14935392" cy="523220"/>
          </a:xfrm>
          <a:prstGeom prst="rect">
            <a:avLst/>
          </a:prstGeom>
          <a:noFill/>
        </p:spPr>
        <p:txBody>
          <a:bodyPr wrap="square" rtlCol="0">
            <a:spAutoFit/>
          </a:bodyPr>
          <a:lstStyle/>
          <a:p>
            <a:pPr algn="ct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Proxys sur la faisabilité des interventions dans les PAMIs</a:t>
            </a:r>
          </a:p>
        </p:txBody>
      </p:sp>
      <p:grpSp>
        <p:nvGrpSpPr>
          <p:cNvPr id="12" name="Group 11">
            <a:extLst>
              <a:ext uri="{FF2B5EF4-FFF2-40B4-BE49-F238E27FC236}">
                <a16:creationId xmlns:a16="http://schemas.microsoft.com/office/drawing/2014/main" id="{2F74387B-1E57-F036-51C3-087463EBC413}"/>
              </a:ext>
            </a:extLst>
          </p:cNvPr>
          <p:cNvGrpSpPr/>
          <p:nvPr/>
        </p:nvGrpSpPr>
        <p:grpSpPr>
          <a:xfrm>
            <a:off x="1527051" y="4331776"/>
            <a:ext cx="16303749" cy="3067532"/>
            <a:chOff x="1527051" y="4331776"/>
            <a:chExt cx="16303749" cy="3067532"/>
          </a:xfrm>
        </p:grpSpPr>
        <p:sp>
          <p:nvSpPr>
            <p:cNvPr id="13" name="TextBox 12">
              <a:extLst>
                <a:ext uri="{FF2B5EF4-FFF2-40B4-BE49-F238E27FC236}">
                  <a16:creationId xmlns:a16="http://schemas.microsoft.com/office/drawing/2014/main" id="{D1B76DBE-B7F4-DE3C-4FD9-07CE18D44C3A}"/>
                </a:ext>
              </a:extLst>
            </p:cNvPr>
            <p:cNvSpPr txBox="1"/>
            <p:nvPr/>
          </p:nvSpPr>
          <p:spPr>
            <a:xfrm>
              <a:off x="1527051" y="4331776"/>
              <a:ext cx="8592490" cy="1969770"/>
            </a:xfrm>
            <a:prstGeom prst="rect">
              <a:avLst/>
            </a:prstGeom>
            <a:noFill/>
          </p:spPr>
          <p:txBody>
            <a:bodyPr wrap="square">
              <a:spAutoFit/>
            </a:bodyPr>
            <a:lstStyle/>
            <a:p>
              <a:pPr marL="914400" lvl="1" indent="-457200">
                <a:spcAft>
                  <a:spcPts val="1200"/>
                </a:spcAft>
                <a:buBlip>
                  <a:blip r:embed="rId3"/>
                </a:buBlip>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PAMIs </a:t>
              </a:r>
              <a:r>
                <a:rPr lang="en-GB" sz="28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dus</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à </a:t>
              </a:r>
              <a:r>
                <a:rPr lang="en-GB" sz="28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l'indice</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de vulnérabilité</a:t>
              </a:r>
            </a:p>
            <a:p>
              <a:pPr marL="914400" lvl="1" indent="-457200">
                <a:buFont typeface="Arial" panose="020B0604020202020204" pitchFamily="34" charset="0"/>
                <a:buChar cha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Unités géographiques</a:t>
              </a:r>
            </a:p>
            <a:p>
              <a:pPr marL="914400" lvl="1" indent="-457200">
                <a:spcAft>
                  <a:spcPts val="1200"/>
                </a:spcAft>
                <a:buClr>
                  <a:srgbClr val="009999"/>
                </a:buClr>
                <a:buFont typeface="Arial" panose="020B0604020202020204" pitchFamily="34" charset="0"/>
                <a:buChar char="•"/>
              </a:pPr>
              <a:r>
                <a:rPr lang="en-GB" sz="2800" dirty="0">
                  <a:latin typeface="Atkinson Hyperlegible" pitchFamily="2" charset="0"/>
                </a:rPr>
                <a:t># Nombre et pourcentage d'unités géographiques qui sont des PAMIs</a:t>
              </a:r>
            </a:p>
          </p:txBody>
        </p:sp>
        <p:sp>
          <p:nvSpPr>
            <p:cNvPr id="22" name="Oval 21">
              <a:extLst>
                <a:ext uri="{FF2B5EF4-FFF2-40B4-BE49-F238E27FC236}">
                  <a16:creationId xmlns:a16="http://schemas.microsoft.com/office/drawing/2014/main" id="{982140A7-0463-8977-6125-D9E639794337}"/>
                </a:ext>
              </a:extLst>
            </p:cNvPr>
            <p:cNvSpPr/>
            <p:nvPr/>
          </p:nvSpPr>
          <p:spPr>
            <a:xfrm>
              <a:off x="1786543" y="528982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0" name="TextBox 19">
              <a:extLst>
                <a:ext uri="{FF2B5EF4-FFF2-40B4-BE49-F238E27FC236}">
                  <a16:creationId xmlns:a16="http://schemas.microsoft.com/office/drawing/2014/main" id="{26A02ED1-F56B-5B58-1CC9-4C5B594AD717}"/>
                </a:ext>
              </a:extLst>
            </p:cNvPr>
            <p:cNvSpPr txBox="1"/>
            <p:nvPr/>
          </p:nvSpPr>
          <p:spPr>
            <a:xfrm>
              <a:off x="9067608" y="4909144"/>
              <a:ext cx="8763192" cy="138499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Population</a:t>
              </a: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Nombre et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pourcentage de la population dans les unités géographiques </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qui sont des PAMIs</a:t>
              </a:r>
            </a:p>
          </p:txBody>
        </p:sp>
        <p:sp>
          <p:nvSpPr>
            <p:cNvPr id="16" name="Oval 15">
              <a:extLst>
                <a:ext uri="{FF2B5EF4-FFF2-40B4-BE49-F238E27FC236}">
                  <a16:creationId xmlns:a16="http://schemas.microsoft.com/office/drawing/2014/main" id="{450E9B3E-AD83-5ABF-6E69-7789A09EDA43}"/>
                </a:ext>
              </a:extLst>
            </p:cNvPr>
            <p:cNvSpPr/>
            <p:nvPr/>
          </p:nvSpPr>
          <p:spPr>
            <a:xfrm>
              <a:off x="7143748" y="616692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7" name="Oval 16">
              <a:extLst>
                <a:ext uri="{FF2B5EF4-FFF2-40B4-BE49-F238E27FC236}">
                  <a16:creationId xmlns:a16="http://schemas.microsoft.com/office/drawing/2014/main" id="{91EDFA43-3D68-D441-FD33-A5D802CDB4CB}"/>
                </a:ext>
              </a:extLst>
            </p:cNvPr>
            <p:cNvSpPr/>
            <p:nvPr/>
          </p:nvSpPr>
          <p:spPr>
            <a:xfrm>
              <a:off x="14057406" y="618570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8" name="Oval 17">
              <a:extLst>
                <a:ext uri="{FF2B5EF4-FFF2-40B4-BE49-F238E27FC236}">
                  <a16:creationId xmlns:a16="http://schemas.microsoft.com/office/drawing/2014/main" id="{8725A91D-E68F-0CF9-883B-768E43325945}"/>
                </a:ext>
              </a:extLst>
            </p:cNvPr>
            <p:cNvSpPr/>
            <p:nvPr/>
          </p:nvSpPr>
          <p:spPr>
            <a:xfrm>
              <a:off x="9312633" y="532520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1" name="Right Brace 20">
              <a:extLst>
                <a:ext uri="{FF2B5EF4-FFF2-40B4-BE49-F238E27FC236}">
                  <a16:creationId xmlns:a16="http://schemas.microsoft.com/office/drawing/2014/main" id="{63F5207E-6A09-6DA8-B8CC-D266A180D49E}"/>
                </a:ext>
              </a:extLst>
            </p:cNvPr>
            <p:cNvSpPr/>
            <p:nvPr/>
          </p:nvSpPr>
          <p:spPr>
            <a:xfrm rot="16200000">
              <a:off x="14069530" y="4169945"/>
              <a:ext cx="486070" cy="5969670"/>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98BB3B44-66F8-75BD-0135-E62F4184F21E}"/>
                </a:ext>
              </a:extLst>
            </p:cNvPr>
            <p:cNvSpPr/>
            <p:nvPr/>
          </p:nvSpPr>
          <p:spPr>
            <a:xfrm rot="16200000">
              <a:off x="7232336" y="3315946"/>
              <a:ext cx="432426" cy="7734298"/>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52E2E0E-E8AE-DD71-E615-BBA98C17A48C}"/>
              </a:ext>
            </a:extLst>
          </p:cNvPr>
          <p:cNvGrpSpPr/>
          <p:nvPr/>
        </p:nvGrpSpPr>
        <p:grpSpPr>
          <a:xfrm>
            <a:off x="882774" y="2895099"/>
            <a:ext cx="13808295" cy="5448801"/>
            <a:chOff x="882774" y="2895099"/>
            <a:chExt cx="13808295" cy="5448801"/>
          </a:xfrm>
        </p:grpSpPr>
        <p:sp>
          <p:nvSpPr>
            <p:cNvPr id="15" name="Oval 14">
              <a:extLst>
                <a:ext uri="{FF2B5EF4-FFF2-40B4-BE49-F238E27FC236}">
                  <a16:creationId xmlns:a16="http://schemas.microsoft.com/office/drawing/2014/main" id="{950C4B06-B212-B59B-48F6-50CA7D059CDC}"/>
                </a:ext>
              </a:extLst>
            </p:cNvPr>
            <p:cNvSpPr/>
            <p:nvPr/>
          </p:nvSpPr>
          <p:spPr>
            <a:xfrm>
              <a:off x="1579531" y="289509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6" name="TextBox 25">
              <a:extLst>
                <a:ext uri="{FF2B5EF4-FFF2-40B4-BE49-F238E27FC236}">
                  <a16:creationId xmlns:a16="http://schemas.microsoft.com/office/drawing/2014/main" id="{871843AC-D979-FAB0-CC6C-449912459718}"/>
                </a:ext>
              </a:extLst>
            </p:cNvPr>
            <p:cNvSpPr txBox="1"/>
            <p:nvPr/>
          </p:nvSpPr>
          <p:spPr>
            <a:xfrm>
              <a:off x="1735174" y="2966558"/>
              <a:ext cx="12955895" cy="1031051"/>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PAMIs par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défaut</a:t>
              </a:r>
              <a:endPar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GB" sz="2800" dirty="0">
                  <a:latin typeface="Atkinson Hyperlegible" pitchFamily="2" charset="0"/>
                </a:rPr>
                <a:t>En raison d’épidémie de choléra </a:t>
              </a:r>
              <a:r>
                <a:rPr lang="en-GB" sz="2800" dirty="0" err="1">
                  <a:latin typeface="Atkinson Hyperlegible" pitchFamily="2" charset="0"/>
                </a:rPr>
                <a:t>survenue</a:t>
              </a:r>
              <a:r>
                <a:rPr lang="en-GB" sz="2800" dirty="0">
                  <a:latin typeface="Atkinson Hyperlegible" pitchFamily="2" charset="0"/>
                </a:rPr>
                <a:t> ces dernières années</a:t>
              </a:r>
            </a:p>
          </p:txBody>
        </p:sp>
        <p:sp>
          <p:nvSpPr>
            <p:cNvPr id="14" name="Oval 13">
              <a:extLst>
                <a:ext uri="{FF2B5EF4-FFF2-40B4-BE49-F238E27FC236}">
                  <a16:creationId xmlns:a16="http://schemas.microsoft.com/office/drawing/2014/main" id="{DA1D0E0A-AFF7-426B-3369-B24AAF428A62}"/>
                </a:ext>
              </a:extLst>
            </p:cNvPr>
            <p:cNvSpPr/>
            <p:nvPr/>
          </p:nvSpPr>
          <p:spPr>
            <a:xfrm>
              <a:off x="882774" y="765810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grpSp>
      <p:pic>
        <p:nvPicPr>
          <p:cNvPr id="11" name="Picture 10">
            <a:extLst>
              <a:ext uri="{FF2B5EF4-FFF2-40B4-BE49-F238E27FC236}">
                <a16:creationId xmlns:a16="http://schemas.microsoft.com/office/drawing/2014/main" id="{0B2423BE-ABE9-B548-0A29-36A36FEFF20F}"/>
              </a:ext>
            </a:extLst>
          </p:cNvPr>
          <p:cNvPicPr>
            <a:picLocks noChangeAspect="1"/>
          </p:cNvPicPr>
          <p:nvPr/>
        </p:nvPicPr>
        <p:blipFill>
          <a:blip r:embed="rId4"/>
          <a:stretch>
            <a:fillRect/>
          </a:stretch>
        </p:blipFill>
        <p:spPr>
          <a:xfrm>
            <a:off x="1527051" y="7391901"/>
            <a:ext cx="15878175" cy="2800350"/>
          </a:xfrm>
          <a:prstGeom prst="rect">
            <a:avLst/>
          </a:prstGeom>
        </p:spPr>
      </p:pic>
      <p:sp>
        <p:nvSpPr>
          <p:cNvPr id="19" name="Slide Number Placeholder 18">
            <a:extLst>
              <a:ext uri="{FF2B5EF4-FFF2-40B4-BE49-F238E27FC236}">
                <a16:creationId xmlns:a16="http://schemas.microsoft.com/office/drawing/2014/main" id="{656B9D5E-D69F-7BC2-5248-CEC306162C19}"/>
              </a:ext>
            </a:extLst>
          </p:cNvPr>
          <p:cNvSpPr>
            <a:spLocks noGrp="1"/>
          </p:cNvSpPr>
          <p:nvPr>
            <p:ph type="sldNum" sz="quarter" idx="7"/>
          </p:nvPr>
        </p:nvSpPr>
        <p:spPr>
          <a:xfrm>
            <a:off x="13624560" y="9639300"/>
            <a:ext cx="4206240" cy="276999"/>
          </a:xfrm>
        </p:spPr>
        <p:txBody>
          <a:bodyPr/>
          <a:lstStyle/>
          <a:p>
            <a:fld id="{B6F15528-21DE-4FAA-801E-634DDDAF4B2B}" type="slidenum">
              <a:rPr lang="en-US" smtClean="0"/>
              <a:t>21</a:t>
            </a:fld>
            <a:endParaRPr lang="en-US" dirty="0"/>
          </a:p>
        </p:txBody>
      </p:sp>
    </p:spTree>
    <p:extLst>
      <p:ext uri="{BB962C8B-B14F-4D97-AF65-F5344CB8AC3E}">
        <p14:creationId xmlns:p14="http://schemas.microsoft.com/office/powerpoint/2010/main" val="287076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CEBF6B-C965-DD05-57B0-DB2B93B190DD}"/>
              </a:ext>
            </a:extLst>
          </p:cNvPr>
          <p:cNvPicPr>
            <a:picLocks noChangeAspect="1"/>
          </p:cNvPicPr>
          <p:nvPr/>
        </p:nvPicPr>
        <p:blipFill>
          <a:blip r:embed="rId3"/>
          <a:stretch>
            <a:fillRect/>
          </a:stretch>
        </p:blipFill>
        <p:spPr>
          <a:xfrm>
            <a:off x="699147" y="1825190"/>
            <a:ext cx="5662508" cy="1651565"/>
          </a:xfrm>
          <a:prstGeom prst="rect">
            <a:avLst/>
          </a:prstGeom>
        </p:spPr>
      </p:pic>
      <p:sp>
        <p:nvSpPr>
          <p:cNvPr id="9" name="TextBox 8">
            <a:extLst>
              <a:ext uri="{FF2B5EF4-FFF2-40B4-BE49-F238E27FC236}">
                <a16:creationId xmlns:a16="http://schemas.microsoft.com/office/drawing/2014/main" id="{6CBA8FFC-2A14-57DD-A615-CD46C542CAB0}"/>
              </a:ext>
            </a:extLst>
          </p:cNvPr>
          <p:cNvSpPr txBox="1"/>
          <p:nvPr/>
        </p:nvSpPr>
        <p:spPr>
          <a:xfrm>
            <a:off x="1740744" y="2264821"/>
            <a:ext cx="3579313" cy="646331"/>
          </a:xfrm>
          <a:prstGeom prst="rect">
            <a:avLst/>
          </a:prstGeom>
          <a:noFill/>
        </p:spPr>
        <p:txBody>
          <a:bodyPr wrap="square">
            <a:spAutoFit/>
          </a:bodyPr>
          <a:lstStyle/>
          <a:p>
            <a:r>
              <a:rPr lang="en-US" sz="3600" b="1" dirty="0">
                <a:solidFill>
                  <a:schemeClr val="bg2">
                    <a:lumMod val="25000"/>
                  </a:schemeClr>
                </a:solidFill>
                <a:latin typeface="Cavolini" panose="03000502040302020204" pitchFamily="66" charset="0"/>
                <a:cs typeface="Cavolini" panose="03000502040302020204" pitchFamily="66" charset="0"/>
              </a:rPr>
              <a:t>Illustration</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400" y="-1845617"/>
            <a:ext cx="11201400" cy="3343275"/>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lire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A6FDD1C8-36CE-5837-DA26-8388939F82A7}"/>
              </a:ext>
            </a:extLst>
          </p:cNvPr>
          <p:cNvSpPr txBox="1"/>
          <p:nvPr/>
        </p:nvSpPr>
        <p:spPr>
          <a:xfrm>
            <a:off x="1400145" y="7430482"/>
            <a:ext cx="14906656" cy="2277547"/>
          </a:xfrm>
          <a:prstGeom prst="rect">
            <a:avLst/>
          </a:prstGeom>
          <a:noFill/>
        </p:spPr>
        <p:txBody>
          <a:bodyPr wrap="square">
            <a:spAutoFit/>
          </a:bodyPr>
          <a:lstStyle/>
          <a:p>
            <a:pPr>
              <a:spcAft>
                <a:spcPts val="1200"/>
              </a:spcAft>
            </a:pPr>
            <a:r>
              <a:rPr lang="en-US" sz="2800" dirty="0">
                <a:solidFill>
                  <a:srgbClr val="F4B084"/>
                </a:solidFill>
                <a:latin typeface="Atkinson Hyperlegible Bold" panose="020B0604020202020204" charset="0"/>
              </a:rPr>
              <a:t>Si le seuil de l'indice de vulnérabilité est fixé à ≥ 6 </a:t>
            </a:r>
          </a:p>
          <a:p>
            <a:pPr marL="457200" indent="-457200">
              <a:spcAft>
                <a:spcPts val="1200"/>
              </a:spcAft>
              <a:buBlip>
                <a:blip r:embed="rId4"/>
              </a:buBlip>
            </a:pPr>
            <a:r>
              <a:rPr lang="en-US" sz="2800" dirty="0">
                <a:latin typeface="Atkinson Hyperlegible" panose="020B0604020202020204" charset="0"/>
              </a:rPr>
              <a:t>26 unités géographiques sont des PAMIs (</a:t>
            </a:r>
            <a:r>
              <a:rPr lang="en-US" sz="2800" dirty="0" err="1">
                <a:latin typeface="Atkinson Hyperlegible" panose="020B0604020202020204" charset="0"/>
              </a:rPr>
              <a:t>représentant</a:t>
            </a:r>
            <a:r>
              <a:rPr lang="en-US" sz="2800" dirty="0">
                <a:latin typeface="Atkinson Hyperlegible" panose="020B0604020202020204" charset="0"/>
              </a:rPr>
              <a:t> 26% des unités géographiques)</a:t>
            </a:r>
          </a:p>
          <a:p>
            <a:pPr marL="457200" indent="-457200">
              <a:spcAft>
                <a:spcPts val="1200"/>
              </a:spcAft>
              <a:buBlip>
                <a:blip r:embed="rId4"/>
              </a:buBlip>
            </a:pPr>
            <a:r>
              <a:rPr lang="en-US" sz="2800" dirty="0">
                <a:latin typeface="Atkinson Hyperlegible" panose="020B0604020202020204" charset="0"/>
              </a:rPr>
              <a:t>Population dans les PAMIs 29% de la population</a:t>
            </a:r>
          </a:p>
          <a:p>
            <a:endParaRPr lang="en-GB" sz="2800" dirty="0">
              <a:latin typeface="Atkinson Hyperlegible" panose="020B0604020202020204" charset="0"/>
            </a:endParaRPr>
          </a:p>
        </p:txBody>
      </p:sp>
      <p:pic>
        <p:nvPicPr>
          <p:cNvPr id="2" name="Picture 1">
            <a:extLst>
              <a:ext uri="{FF2B5EF4-FFF2-40B4-BE49-F238E27FC236}">
                <a16:creationId xmlns:a16="http://schemas.microsoft.com/office/drawing/2014/main" id="{4A58B331-BBF0-E6E5-3C26-C46F0851A688}"/>
              </a:ext>
            </a:extLst>
          </p:cNvPr>
          <p:cNvPicPr>
            <a:picLocks noChangeAspect="1"/>
          </p:cNvPicPr>
          <p:nvPr/>
        </p:nvPicPr>
        <p:blipFill>
          <a:blip r:embed="rId5"/>
          <a:stretch>
            <a:fillRect/>
          </a:stretch>
        </p:blipFill>
        <p:spPr>
          <a:xfrm>
            <a:off x="304799" y="3726268"/>
            <a:ext cx="17983201" cy="3171602"/>
          </a:xfrm>
          <a:prstGeom prst="rect">
            <a:avLst/>
          </a:prstGeom>
        </p:spPr>
      </p:pic>
      <p:sp>
        <p:nvSpPr>
          <p:cNvPr id="7" name="Rectangle 6">
            <a:extLst>
              <a:ext uri="{FF2B5EF4-FFF2-40B4-BE49-F238E27FC236}">
                <a16:creationId xmlns:a16="http://schemas.microsoft.com/office/drawing/2014/main" id="{7B427739-37DA-FC6F-9EA3-86987014C3EB}"/>
              </a:ext>
            </a:extLst>
          </p:cNvPr>
          <p:cNvSpPr/>
          <p:nvPr/>
        </p:nvSpPr>
        <p:spPr>
          <a:xfrm>
            <a:off x="304799" y="4914900"/>
            <a:ext cx="394348" cy="304800"/>
          </a:xfrm>
          <a:prstGeom prst="rect">
            <a:avLst/>
          </a:prstGeom>
          <a:solidFill>
            <a:srgbClr val="F4B084">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79B642-8BC7-3F93-4357-4D7EFC63CA82}"/>
              </a:ext>
            </a:extLst>
          </p:cNvPr>
          <p:cNvSpPr/>
          <p:nvPr/>
        </p:nvSpPr>
        <p:spPr>
          <a:xfrm>
            <a:off x="6706806" y="4940166"/>
            <a:ext cx="394348" cy="279534"/>
          </a:xfrm>
          <a:prstGeom prst="rect">
            <a:avLst/>
          </a:prstGeom>
          <a:solidFill>
            <a:srgbClr val="F4B084">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8881BC-E28F-541E-463D-902C5ABCA59A}"/>
              </a:ext>
            </a:extLst>
          </p:cNvPr>
          <p:cNvSpPr/>
          <p:nvPr/>
        </p:nvSpPr>
        <p:spPr>
          <a:xfrm>
            <a:off x="11040579" y="4940166"/>
            <a:ext cx="502088" cy="279534"/>
          </a:xfrm>
          <a:prstGeom prst="rect">
            <a:avLst/>
          </a:prstGeom>
          <a:solidFill>
            <a:srgbClr val="F4B084">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4FE5E8-BA0C-7847-FF14-F9B54DC66D23}"/>
              </a:ext>
            </a:extLst>
          </p:cNvPr>
          <p:cNvSpPr/>
          <p:nvPr/>
        </p:nvSpPr>
        <p:spPr>
          <a:xfrm>
            <a:off x="17732157" y="4940166"/>
            <a:ext cx="502088" cy="304800"/>
          </a:xfrm>
          <a:prstGeom prst="rect">
            <a:avLst/>
          </a:prstGeom>
          <a:solidFill>
            <a:srgbClr val="F4B084">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2A2944-85DE-A690-191B-F3ACFE1C1338}"/>
              </a:ext>
            </a:extLst>
          </p:cNvPr>
          <p:cNvSpPr/>
          <p:nvPr/>
        </p:nvSpPr>
        <p:spPr>
          <a:xfrm>
            <a:off x="6599726" y="4196005"/>
            <a:ext cx="502088" cy="279534"/>
          </a:xfrm>
          <a:prstGeom prst="rect">
            <a:avLst/>
          </a:prstGeom>
          <a:solidFill>
            <a:srgbClr val="F4B084">
              <a:alpha val="4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a:extLst>
              <a:ext uri="{FF2B5EF4-FFF2-40B4-BE49-F238E27FC236}">
                <a16:creationId xmlns:a16="http://schemas.microsoft.com/office/drawing/2014/main" id="{D5181900-C7E9-058C-57EC-DB4F4605D586}"/>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77827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200" y="-2009227"/>
            <a:ext cx="11963400" cy="3418927"/>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utiliser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A5A86EF5-821E-0EF6-D259-09B9AE03E389}"/>
              </a:ext>
            </a:extLst>
          </p:cNvPr>
          <p:cNvSpPr txBox="1"/>
          <p:nvPr/>
        </p:nvSpPr>
        <p:spPr>
          <a:xfrm>
            <a:off x="1844841" y="4610100"/>
            <a:ext cx="14706600" cy="317009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Explorer et discuter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différents scénarios de seuils lors de la validation participative pour fixer le seuil de l'indice de </a:t>
            </a:r>
            <a:r>
              <a:rPr lang="en-US" sz="2800" dirty="0" err="1">
                <a:solidFill>
                  <a:prstClr val="black"/>
                </a:solidFill>
                <a:latin typeface="Atkinson Hyperlegible" panose="020B0604020202020204" charset="0"/>
              </a:rPr>
              <a:t>vulnérabilité</a:t>
            </a:r>
            <a:endParaRPr lang="en-US" sz="2800" dirty="0">
              <a:solidFill>
                <a:prstClr val="black"/>
              </a:solidFill>
              <a:latin typeface="Atkinson Hyperlegible" panose="020B0604020202020204" charset="0"/>
            </a:endParaRPr>
          </a:p>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Déterminer le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meilleur équilibre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entre faisabilité et impact</a:t>
            </a:r>
          </a:p>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lang="en-US" sz="2800" dirty="0">
                <a:solidFill>
                  <a:prstClr val="black"/>
                </a:solidFill>
                <a:latin typeface="Atkinson Hyperlegible Bold" panose="020B0604020202020204" charset="0"/>
              </a:rPr>
              <a:t>Documenter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 manière dont l'indice de vulnérabilité a été sélectionné dans le rapport sur l'identification des PAMIs</a:t>
            </a:r>
          </a:p>
        </p:txBody>
      </p:sp>
      <p:sp>
        <p:nvSpPr>
          <p:cNvPr id="9" name="Rectangle: Rounded Corners 8">
            <a:extLst>
              <a:ext uri="{FF2B5EF4-FFF2-40B4-BE49-F238E27FC236}">
                <a16:creationId xmlns:a16="http://schemas.microsoft.com/office/drawing/2014/main" id="{9D3C5D5D-A9EE-5F88-40FE-4B4665D69364}"/>
              </a:ext>
            </a:extLst>
          </p:cNvPr>
          <p:cNvSpPr/>
          <p:nvPr/>
        </p:nvSpPr>
        <p:spPr>
          <a:xfrm>
            <a:off x="1752601" y="2577815"/>
            <a:ext cx="14706600" cy="10811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DE16673-F33B-B173-CF2A-8FCD8EF3767A}"/>
              </a:ext>
            </a:extLst>
          </p:cNvPr>
          <p:cNvSpPr txBox="1"/>
          <p:nvPr/>
        </p:nvSpPr>
        <p:spPr>
          <a:xfrm>
            <a:off x="1828799" y="2641311"/>
            <a:ext cx="146304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chiffres de la feuille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R.2</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sont utilisés pour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fixer le </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seuil de l'indice de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vulnérabilité</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9DFA07A4-6D2F-13FD-82C2-0A987D2917A9}"/>
              </a:ext>
            </a:extLst>
          </p:cNvPr>
          <p:cNvSpPr>
            <a:spLocks noGrp="1"/>
          </p:cNvSpPr>
          <p:nvPr>
            <p:ph type="sldNum" sz="quarter" idx="7"/>
          </p:nvPr>
        </p:nvSpPr>
        <p:spPr/>
        <p:txBody>
          <a:bodyPr/>
          <a:lstStyle/>
          <a:p>
            <a:fld id="{B6F15528-21DE-4FAA-801E-634DDDAF4B2B}" type="slidenum">
              <a:rPr lang="en-US" smtClean="0"/>
              <a:t>23</a:t>
            </a:fld>
            <a:endParaRPr lang="en-US"/>
          </a:p>
        </p:txBody>
      </p:sp>
    </p:spTree>
    <p:extLst>
      <p:ext uri="{BB962C8B-B14F-4D97-AF65-F5344CB8AC3E}">
        <p14:creationId xmlns:p14="http://schemas.microsoft.com/office/powerpoint/2010/main" val="359898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7E32CB-4592-F30E-F477-1F90793413C1}"/>
              </a:ext>
            </a:extLst>
          </p:cNvPr>
          <p:cNvPicPr>
            <a:picLocks noChangeAspect="1"/>
          </p:cNvPicPr>
          <p:nvPr/>
        </p:nvPicPr>
        <p:blipFill>
          <a:blip r:embed="rId3"/>
          <a:stretch>
            <a:fillRect/>
          </a:stretch>
        </p:blipFill>
        <p:spPr>
          <a:xfrm>
            <a:off x="537676" y="4333000"/>
            <a:ext cx="13741402" cy="6071048"/>
          </a:xfrm>
          <a:prstGeom prst="rect">
            <a:avLst/>
          </a:prstGeom>
        </p:spPr>
      </p:pic>
      <p:sp>
        <p:nvSpPr>
          <p:cNvPr id="10" name="Rectangle 9">
            <a:extLst>
              <a:ext uri="{FF2B5EF4-FFF2-40B4-BE49-F238E27FC236}">
                <a16:creationId xmlns:a16="http://schemas.microsoft.com/office/drawing/2014/main" id="{00C60990-9495-94C2-4AB3-C86645D0EF56}"/>
              </a:ext>
            </a:extLst>
          </p:cNvPr>
          <p:cNvSpPr/>
          <p:nvPr/>
        </p:nvSpPr>
        <p:spPr>
          <a:xfrm>
            <a:off x="9474201" y="3023124"/>
            <a:ext cx="4737104" cy="933843"/>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717959A1-52EF-A33C-AE82-458F0395A1A7}"/>
              </a:ext>
            </a:extLst>
          </p:cNvPr>
          <p:cNvGrpSpPr/>
          <p:nvPr/>
        </p:nvGrpSpPr>
        <p:grpSpPr>
          <a:xfrm>
            <a:off x="-1295400" y="-1777155"/>
            <a:ext cx="11353800" cy="3178898"/>
            <a:chOff x="0" y="-47625"/>
            <a:chExt cx="1261441" cy="282691"/>
          </a:xfrm>
          <a:scene3d>
            <a:camera prst="orthographicFront">
              <a:rot lat="0" lon="0" rev="0"/>
            </a:camera>
            <a:lightRig rig="contrasting" dir="t">
              <a:rot lat="0" lon="0" rev="15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p3d prstMaterial="metal">
              <a:bevelT w="88900" h="889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828800" y="1947238"/>
            <a:ext cx="14630400" cy="92207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828800" y="2166681"/>
            <a:ext cx="14630400" cy="523220"/>
          </a:xfrm>
          <a:prstGeom prst="rect">
            <a:avLst/>
          </a:prstGeom>
          <a:noFill/>
        </p:spPr>
        <p:txBody>
          <a:bodyPr wrap="square" rtlCol="0">
            <a:spAutoFit/>
          </a:bodyPr>
          <a:lstStyle/>
          <a:p>
            <a:pPr algn="ct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Nombre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manquantes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chaque facteur de vulnérabilité</a:t>
            </a:r>
          </a:p>
        </p:txBody>
      </p:sp>
      <p:sp>
        <p:nvSpPr>
          <p:cNvPr id="24" name="TextBox 23">
            <a:extLst>
              <a:ext uri="{FF2B5EF4-FFF2-40B4-BE49-F238E27FC236}">
                <a16:creationId xmlns:a16="http://schemas.microsoft.com/office/drawing/2014/main" id="{64963BE2-A2E6-7FEA-E975-206E3ACB8769}"/>
              </a:ext>
            </a:extLst>
          </p:cNvPr>
          <p:cNvSpPr txBox="1"/>
          <p:nvPr/>
        </p:nvSpPr>
        <p:spPr>
          <a:xfrm>
            <a:off x="9258303" y="3069728"/>
            <a:ext cx="5524497" cy="954107"/>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 Nombre </a:t>
            </a:r>
            <a:r>
              <a:rPr lang="en-US" sz="2800" b="1" dirty="0" err="1">
                <a:solidFill>
                  <a:schemeClr val="bg1"/>
                </a:solidFill>
                <a:latin typeface="Congenial" panose="02000503040000020004" pitchFamily="2" charset="0"/>
              </a:rPr>
              <a:t>d'unités</a:t>
            </a:r>
            <a:r>
              <a:rPr lang="en-US" sz="2800" b="1" dirty="0">
                <a:solidFill>
                  <a:schemeClr val="bg1"/>
                </a:solidFill>
                <a:latin typeface="Congenial" panose="02000503040000020004" pitchFamily="2" charset="0"/>
              </a:rPr>
              <a:t> avec données </a:t>
            </a:r>
            <a:r>
              <a:rPr lang="en-US" sz="2800" b="1" dirty="0" err="1">
                <a:solidFill>
                  <a:schemeClr val="bg1"/>
                </a:solidFill>
                <a:latin typeface="Congenial" panose="02000503040000020004" pitchFamily="2" charset="0"/>
              </a:rPr>
              <a:t>manquantes</a:t>
            </a:r>
            <a:endParaRPr lang="en-US" sz="2800" b="1" dirty="0">
              <a:solidFill>
                <a:schemeClr val="bg1"/>
              </a:solidFill>
              <a:latin typeface="Congenial" panose="02000503040000020004" pitchFamily="2" charset="0"/>
            </a:endParaRPr>
          </a:p>
        </p:txBody>
      </p:sp>
      <p:sp>
        <p:nvSpPr>
          <p:cNvPr id="25" name="Right Brace 24">
            <a:extLst>
              <a:ext uri="{FF2B5EF4-FFF2-40B4-BE49-F238E27FC236}">
                <a16:creationId xmlns:a16="http://schemas.microsoft.com/office/drawing/2014/main" id="{F9125CCF-0826-BE9F-95AB-20C7A5E23006}"/>
              </a:ext>
            </a:extLst>
          </p:cNvPr>
          <p:cNvSpPr/>
          <p:nvPr/>
        </p:nvSpPr>
        <p:spPr>
          <a:xfrm rot="16200000">
            <a:off x="11407145" y="1809866"/>
            <a:ext cx="261614" cy="4737103"/>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a:extLst>
              <a:ext uri="{FF2B5EF4-FFF2-40B4-BE49-F238E27FC236}">
                <a16:creationId xmlns:a16="http://schemas.microsoft.com/office/drawing/2014/main" id="{EF740F00-B51B-EC4A-D6AC-55C2DFE6E078}"/>
              </a:ext>
            </a:extLst>
          </p:cNvPr>
          <p:cNvGrpSpPr/>
          <p:nvPr/>
        </p:nvGrpSpPr>
        <p:grpSpPr>
          <a:xfrm>
            <a:off x="521634" y="5738461"/>
            <a:ext cx="23961426" cy="2885610"/>
            <a:chOff x="521634" y="5738461"/>
            <a:chExt cx="23961426" cy="2885610"/>
          </a:xfrm>
        </p:grpSpPr>
        <p:sp>
          <p:nvSpPr>
            <p:cNvPr id="13" name="TextBox 12">
              <a:extLst>
                <a:ext uri="{FF2B5EF4-FFF2-40B4-BE49-F238E27FC236}">
                  <a16:creationId xmlns:a16="http://schemas.microsoft.com/office/drawing/2014/main" id="{A41BD970-EC00-E124-CF89-8DE897DC2CEF}"/>
                </a:ext>
              </a:extLst>
            </p:cNvPr>
            <p:cNvSpPr txBox="1"/>
            <p:nvPr/>
          </p:nvSpPr>
          <p:spPr>
            <a:xfrm>
              <a:off x="15240000" y="5738461"/>
              <a:ext cx="9243060" cy="584775"/>
            </a:xfrm>
            <a:prstGeom prst="rect">
              <a:avLst/>
            </a:prstGeom>
            <a:noFill/>
          </p:spPr>
          <p:txBody>
            <a:bodyPr wrap="square">
              <a:spAutoFit/>
            </a:bodyPr>
            <a:lstStyle/>
            <a:p>
              <a:r>
                <a:rPr kumimoji="0" lang="en-US" sz="3200" i="0" u="none" strike="noStrike" kern="1200" cap="none" spc="0" normalizeH="0" baseline="0" noProof="0" dirty="0" err="1">
                  <a:ln>
                    <a:noFill/>
                  </a:ln>
                  <a:solidFill>
                    <a:srgbClr val="F9C056"/>
                  </a:solidFill>
                  <a:effectLst/>
                  <a:uLnTx/>
                  <a:uFillTx/>
                  <a:latin typeface="ADLaM Display" panose="02010000000000000000" pitchFamily="2" charset="0"/>
                  <a:ea typeface="ADLaM Display" panose="02010000000000000000" pitchFamily="2" charset="0"/>
                  <a:cs typeface="ADLaM Display" panose="02010000000000000000" pitchFamily="2" charset="0"/>
                </a:rPr>
                <a:t>Exemple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E5102C13-8F90-D062-1DB9-1F324377AADE}"/>
                </a:ext>
              </a:extLst>
            </p:cNvPr>
            <p:cNvSpPr txBox="1"/>
            <p:nvPr/>
          </p:nvSpPr>
          <p:spPr>
            <a:xfrm>
              <a:off x="14295120" y="6377302"/>
              <a:ext cx="3764280" cy="2246769"/>
            </a:xfrm>
            <a:prstGeom prst="rect">
              <a:avLst/>
            </a:prstGeom>
            <a:noFill/>
          </p:spPr>
          <p:txBody>
            <a:bodyPr wrap="square" rtlCol="0">
              <a:spAutoFit/>
            </a:bodyPr>
            <a:lstStyle/>
            <a:p>
              <a:pPr algn="ctr"/>
              <a:r>
                <a:rPr lang="en-US" sz="2800" dirty="0">
                  <a:latin typeface="Atkinson Hyperlegible Bold" panose="020B0604020202020204" charset="0"/>
                </a:rPr>
                <a:t>Il y a 1 unité géographique </a:t>
              </a:r>
              <a:r>
                <a:rPr lang="en-US" sz="2800" dirty="0">
                  <a:latin typeface="Atkinson Hyperlegible" panose="020B0604020202020204" charset="0"/>
                </a:rPr>
                <a:t>avec </a:t>
              </a:r>
              <a:r>
                <a:rPr lang="en-US" sz="2800" dirty="0" err="1">
                  <a:latin typeface="Atkinson Hyperlegible" panose="020B0604020202020204" charset="0"/>
                </a:rPr>
                <a:t>valeur</a:t>
              </a:r>
              <a:r>
                <a:rPr lang="en-US" sz="2800" dirty="0">
                  <a:latin typeface="Atkinson Hyperlegible" panose="020B0604020202020204" charset="0"/>
                </a:rPr>
                <a:t> manquante pour les </a:t>
              </a:r>
              <a:r>
                <a:rPr lang="en-US" sz="2800" dirty="0">
                  <a:latin typeface="Atkinson Hyperlegible Bold" panose="020B0604020202020204" charset="0"/>
                </a:rPr>
                <a:t>populations </a:t>
              </a:r>
              <a:r>
                <a:rPr lang="en-US" sz="2800" dirty="0" err="1">
                  <a:latin typeface="Atkinson Hyperlegible Bold" panose="020B0604020202020204" charset="0"/>
                </a:rPr>
                <a:t>difficiles</a:t>
              </a:r>
              <a:r>
                <a:rPr lang="en-US" sz="2800" dirty="0">
                  <a:latin typeface="Atkinson Hyperlegible Bold" panose="020B0604020202020204" charset="0"/>
                </a:rPr>
                <a:t> </a:t>
              </a:r>
              <a:r>
                <a:rPr lang="en-US" sz="2800" dirty="0" err="1">
                  <a:latin typeface="Atkinson Hyperlegible Bold" panose="020B0604020202020204" charset="0"/>
                </a:rPr>
                <a:t>d'accès</a:t>
              </a:r>
              <a:endParaRPr lang="en-US" sz="2800" dirty="0">
                <a:latin typeface="Atkinson Hyperlegible Bold" panose="020B0604020202020204" charset="0"/>
              </a:endParaRPr>
            </a:p>
          </p:txBody>
        </p:sp>
        <p:sp>
          <p:nvSpPr>
            <p:cNvPr id="15" name="Oval 14">
              <a:extLst>
                <a:ext uri="{FF2B5EF4-FFF2-40B4-BE49-F238E27FC236}">
                  <a16:creationId xmlns:a16="http://schemas.microsoft.com/office/drawing/2014/main" id="{2F7CD4EB-AF95-D0C3-CA3A-1D3748E2F559}"/>
                </a:ext>
              </a:extLst>
            </p:cNvPr>
            <p:cNvSpPr/>
            <p:nvPr/>
          </p:nvSpPr>
          <p:spPr>
            <a:xfrm>
              <a:off x="9829800" y="7168860"/>
              <a:ext cx="685800" cy="323189"/>
            </a:xfrm>
            <a:prstGeom prst="ellipse">
              <a:avLst/>
            </a:prstGeom>
            <a:noFill/>
            <a:ln w="76200">
              <a:solidFill>
                <a:srgbClr val="F9C05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D74399-41CD-8B21-CC28-A06BD1647841}"/>
                </a:ext>
              </a:extLst>
            </p:cNvPr>
            <p:cNvSpPr/>
            <p:nvPr/>
          </p:nvSpPr>
          <p:spPr>
            <a:xfrm>
              <a:off x="521634" y="7182180"/>
              <a:ext cx="4038600" cy="296551"/>
            </a:xfrm>
            <a:prstGeom prst="rect">
              <a:avLst/>
            </a:prstGeom>
            <a:noFill/>
            <a:ln w="76200">
              <a:solidFill>
                <a:srgbClr val="F9C05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11">
            <a:extLst>
              <a:ext uri="{FF2B5EF4-FFF2-40B4-BE49-F238E27FC236}">
                <a16:creationId xmlns:a16="http://schemas.microsoft.com/office/drawing/2014/main" id="{D0773189-D470-FD1A-DEFA-C3C9D71A3F62}"/>
              </a:ext>
            </a:extLst>
          </p:cNvPr>
          <p:cNvSpPr>
            <a:spLocks noGrp="1"/>
          </p:cNvSpPr>
          <p:nvPr>
            <p:ph type="sldNum" sz="quarter" idx="7"/>
          </p:nvPr>
        </p:nvSpPr>
        <p:spPr/>
        <p:txBody>
          <a:bodyPr/>
          <a:lstStyle/>
          <a:p>
            <a:fld id="{B6F15528-21DE-4FAA-801E-634DDDAF4B2B}" type="slidenum">
              <a:rPr lang="en-US" smtClean="0"/>
              <a:t>24</a:t>
            </a:fld>
            <a:endParaRPr lang="en-US"/>
          </a:p>
        </p:txBody>
      </p:sp>
    </p:spTree>
    <p:extLst>
      <p:ext uri="{BB962C8B-B14F-4D97-AF65-F5344CB8AC3E}">
        <p14:creationId xmlns:p14="http://schemas.microsoft.com/office/powerpoint/2010/main" val="348147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87940" y="-1663700"/>
            <a:ext cx="1193694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Comment utiliser la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96AAC3E0-CB9E-A422-3AE8-0D11CEA0D2DA}"/>
              </a:ext>
            </a:extLst>
          </p:cNvPr>
          <p:cNvSpPr txBox="1"/>
          <p:nvPr/>
        </p:nvSpPr>
        <p:spPr>
          <a:xfrm>
            <a:off x="1211180" y="5676900"/>
            <a:ext cx="17068799" cy="1446550"/>
          </a:xfrm>
          <a:prstGeom prst="rect">
            <a:avLst/>
          </a:prstGeom>
          <a:noFill/>
        </p:spPr>
        <p:txBody>
          <a:bodyPr wrap="square">
            <a:spAutoFit/>
          </a:bodyPr>
          <a:lstStyle/>
          <a:p>
            <a:pPr marL="914400" lvl="1" indent="-457200" algn="just">
              <a:spcAft>
                <a:spcPts val="3600"/>
              </a:spcAft>
              <a:buClr>
                <a:srgbClr val="119C94"/>
              </a:buClr>
              <a:buBlip>
                <a:blip r:embed="rId3"/>
              </a:buBlip>
              <a:defRPr/>
            </a:pPr>
            <a:r>
              <a:rPr lang="fr-FR" sz="2800" dirty="0">
                <a:solidFill>
                  <a:prstClr val="black"/>
                </a:solidFill>
                <a:latin typeface="Atkinson Hyperlegible" panose="020B0604020202020204" charset="0"/>
              </a:rPr>
              <a:t>Guider</a:t>
            </a:r>
            <a:r>
              <a:rPr lang="fr-FR" sz="2800" noProof="0" dirty="0">
                <a:solidFill>
                  <a:prstClr val="black"/>
                </a:solidFill>
                <a:latin typeface="Atkinson Hyperlegible" panose="020B0604020202020204" charset="0"/>
              </a:rPr>
              <a:t> les discussions sur </a:t>
            </a:r>
            <a:r>
              <a:rPr lang="fr-FR" sz="2800" dirty="0">
                <a:solidFill>
                  <a:prstClr val="black"/>
                </a:solidFill>
                <a:latin typeface="Atkinson Hyperlegible" panose="020B0604020202020204" charset="0"/>
              </a:rPr>
              <a:t>les données manquantes lors de la validation participative</a:t>
            </a:r>
          </a:p>
          <a:p>
            <a:pPr marL="914400" lvl="1" indent="-457200" algn="just">
              <a:spcAft>
                <a:spcPts val="2400"/>
              </a:spcAft>
              <a:buClr>
                <a:srgbClr val="119C94"/>
              </a:buClr>
              <a:buBlip>
                <a:blip r:embed="rId3"/>
              </a:buBlip>
              <a:defRPr/>
            </a:pPr>
            <a:r>
              <a:rPr lang="fr-FR" sz="3000" b="1" dirty="0" err="1">
                <a:solidFill>
                  <a:prstClr val="black"/>
                </a:solidFill>
                <a:latin typeface="Congenial" panose="02000503040000020004" pitchFamily="2" charset="0"/>
              </a:rPr>
              <a:t>Rappel </a:t>
            </a:r>
            <a:r>
              <a:rPr lang="fr-FR" sz="2800" dirty="0">
                <a:solidFill>
                  <a:prstClr val="black"/>
                </a:solidFill>
                <a:latin typeface="Atkinson Hyperlegible Bold" panose="020B0604020202020204" charset="0"/>
              </a:rPr>
              <a:t>: </a:t>
            </a:r>
            <a:r>
              <a:rPr lang="fr-FR" sz="2800" dirty="0">
                <a:solidFill>
                  <a:prstClr val="black"/>
                </a:solidFill>
                <a:latin typeface="Atkinson Hyperlegible" panose="020B0604020202020204" charset="0"/>
              </a:rPr>
              <a:t>toutes les données </a:t>
            </a:r>
            <a:r>
              <a:rPr lang="fr-FR" sz="2800" dirty="0" err="1">
                <a:solidFill>
                  <a:prstClr val="black"/>
                </a:solidFill>
                <a:latin typeface="Atkinson Hyperlegible" panose="020B0604020202020204" charset="0"/>
              </a:rPr>
              <a:t>manquantes </a:t>
            </a:r>
            <a:r>
              <a:rPr lang="fr-FR" sz="2800" dirty="0">
                <a:solidFill>
                  <a:prstClr val="black"/>
                </a:solidFill>
                <a:latin typeface="Atkinson Hyperlegible" panose="020B0604020202020204" charset="0"/>
              </a:rPr>
              <a:t>doivent être </a:t>
            </a:r>
            <a:r>
              <a:rPr lang="fr-FR" sz="2800" dirty="0" err="1">
                <a:solidFill>
                  <a:prstClr val="black"/>
                </a:solidFill>
                <a:latin typeface="Atkinson Hyperlegible" panose="020B0604020202020204" charset="0"/>
              </a:rPr>
              <a:t>complétées</a:t>
            </a:r>
            <a:endParaRPr lang="fr-FR" sz="2800" dirty="0">
              <a:solidFill>
                <a:prstClr val="black"/>
              </a:solidFill>
              <a:latin typeface="Atkinson Hyperlegible" panose="020B0604020202020204" charset="0"/>
            </a:endParaRPr>
          </a:p>
        </p:txBody>
      </p:sp>
      <p:sp>
        <p:nvSpPr>
          <p:cNvPr id="12" name="Rectangle: Rounded Corners 11">
            <a:extLst>
              <a:ext uri="{FF2B5EF4-FFF2-40B4-BE49-F238E27FC236}">
                <a16:creationId xmlns:a16="http://schemas.microsoft.com/office/drawing/2014/main" id="{F6DCAF4F-85C0-8163-2532-490A02484314}"/>
              </a:ext>
            </a:extLst>
          </p:cNvPr>
          <p:cNvSpPr/>
          <p:nvPr/>
        </p:nvSpPr>
        <p:spPr>
          <a:xfrm>
            <a:off x="1819096" y="2649066"/>
            <a:ext cx="14649807" cy="12111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94FCC09-03A5-0034-834A-57EE1CBE1270}"/>
              </a:ext>
            </a:extLst>
          </p:cNvPr>
          <p:cNvSpPr txBox="1"/>
          <p:nvPr/>
        </p:nvSpPr>
        <p:spPr>
          <a:xfrm>
            <a:off x="1813654" y="2993016"/>
            <a:ext cx="14649807" cy="523220"/>
          </a:xfrm>
          <a:prstGeom prst="rect">
            <a:avLst/>
          </a:prstGeom>
          <a:noFill/>
        </p:spPr>
        <p:txBody>
          <a:bodyPr wrap="square" rtlCol="0">
            <a:spAutoFit/>
          </a:bodyPr>
          <a:lstStyle/>
          <a:p>
            <a:pPr algn="ctr"/>
            <a:r>
              <a:rPr lang="fr-FR" sz="2800" dirty="0" err="1">
                <a:latin typeface="ADLaM Display" panose="02010000000000000000" pitchFamily="2" charset="0"/>
                <a:ea typeface="ADLaM Display" panose="02010000000000000000" pitchFamily="2" charset="0"/>
                <a:cs typeface="ADLaM Display" panose="02010000000000000000" pitchFamily="2" charset="0"/>
              </a:rPr>
              <a:t>Évaluer l'</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absence de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a:t>
            </a:r>
            <a:r>
              <a:rPr lang="fr-FR" sz="2800" dirty="0">
                <a:latin typeface="ADLaM Display" panose="02010000000000000000" pitchFamily="2" charset="0"/>
                <a:ea typeface="ADLaM Display" panose="02010000000000000000" pitchFamily="2" charset="0"/>
                <a:cs typeface="ADLaM Display" panose="02010000000000000000" pitchFamily="2" charset="0"/>
              </a:rPr>
              <a:t>pour </a:t>
            </a:r>
            <a:r>
              <a:rPr lang="fr-FR" sz="2800" dirty="0" err="1">
                <a:latin typeface="ADLaM Display" panose="02010000000000000000" pitchFamily="2" charset="0"/>
                <a:ea typeface="ADLaM Display" panose="02010000000000000000" pitchFamily="2" charset="0"/>
                <a:cs typeface="ADLaM Display" panose="02010000000000000000" pitchFamily="2" charset="0"/>
              </a:rPr>
              <a:t>chaque </a:t>
            </a:r>
            <a:r>
              <a:rPr lang="fr-FR" sz="2800" dirty="0">
                <a:latin typeface="ADLaM Display" panose="02010000000000000000" pitchFamily="2" charset="0"/>
                <a:ea typeface="ADLaM Display" panose="02010000000000000000" pitchFamily="2" charset="0"/>
                <a:cs typeface="ADLaM Display" panose="02010000000000000000" pitchFamily="2" charset="0"/>
              </a:rPr>
              <a:t>facteur de vulnérabilité</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D906FB75-7338-70AA-4D2A-13A04FC0B465}"/>
              </a:ext>
            </a:extLst>
          </p:cNvPr>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914646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761502"/>
            <a:ext cx="11429999"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Que contient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R.4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357952" y="2745587"/>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390036" y="2839518"/>
            <a:ext cx="1478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Contenu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similaire à </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Feuille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Tous les indicateurs calculés pour identifier les PAMIs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Rectangle 8">
            <a:extLst>
              <a:ext uri="{FF2B5EF4-FFF2-40B4-BE49-F238E27FC236}">
                <a16:creationId xmlns:a16="http://schemas.microsoft.com/office/drawing/2014/main" id="{1F2336B7-F486-4D9B-E6D9-9BCC7EED93A6}"/>
              </a:ext>
            </a:extLst>
          </p:cNvPr>
          <p:cNvSpPr/>
          <p:nvPr/>
        </p:nvSpPr>
        <p:spPr>
          <a:xfrm>
            <a:off x="1280160" y="4447723"/>
            <a:ext cx="381000" cy="10402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AD360D-57CE-DF2F-D18B-B388D096F804}"/>
              </a:ext>
            </a:extLst>
          </p:cNvPr>
          <p:cNvPicPr>
            <a:picLocks noChangeAspect="1"/>
          </p:cNvPicPr>
          <p:nvPr/>
        </p:nvPicPr>
        <p:blipFill>
          <a:blip r:embed="rId3"/>
          <a:stretch>
            <a:fillRect/>
          </a:stretch>
        </p:blipFill>
        <p:spPr>
          <a:xfrm>
            <a:off x="685800" y="4447723"/>
            <a:ext cx="17278350" cy="5305425"/>
          </a:xfrm>
          <a:prstGeom prst="rect">
            <a:avLst/>
          </a:prstGeom>
        </p:spPr>
      </p:pic>
      <p:sp>
        <p:nvSpPr>
          <p:cNvPr id="10" name="Slide Number Placeholder 9">
            <a:extLst>
              <a:ext uri="{FF2B5EF4-FFF2-40B4-BE49-F238E27FC236}">
                <a16:creationId xmlns:a16="http://schemas.microsoft.com/office/drawing/2014/main" id="{95C5B0EC-F3C2-F858-D930-A08DDAFB0277}"/>
              </a:ext>
            </a:extLst>
          </p:cNvPr>
          <p:cNvSpPr>
            <a:spLocks noGrp="1"/>
          </p:cNvSpPr>
          <p:nvPr>
            <p:ph type="sldNum" sz="quarter" idx="7"/>
          </p:nvPr>
        </p:nvSpPr>
        <p:spPr/>
        <p:txBody>
          <a:bodyPr/>
          <a:lstStyle/>
          <a:p>
            <a:fld id="{B6F15528-21DE-4FAA-801E-634DDDAF4B2B}" type="slidenum">
              <a:rPr lang="en-US" smtClean="0"/>
              <a:t>26</a:t>
            </a:fld>
            <a:endParaRPr lang="en-US"/>
          </a:p>
        </p:txBody>
      </p:sp>
    </p:spTree>
    <p:extLst>
      <p:ext uri="{BB962C8B-B14F-4D97-AF65-F5344CB8AC3E}">
        <p14:creationId xmlns:p14="http://schemas.microsoft.com/office/powerpoint/2010/main" val="152581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800" y="-1809659"/>
            <a:ext cx="12420599"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Comment utiliser la feuille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75CB30E-2D35-9C60-5E85-EDE5F21BF54E}"/>
              </a:ext>
            </a:extLst>
          </p:cNvPr>
          <p:cNvSpPr txBox="1"/>
          <p:nvPr/>
        </p:nvSpPr>
        <p:spPr>
          <a:xfrm>
            <a:off x="1164773" y="3109781"/>
            <a:ext cx="16818427"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Manipulez</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les données de la feuille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Par exemple, </a:t>
            </a:r>
            <a:r>
              <a:rPr lang="en-US" sz="2800" dirty="0">
                <a:latin typeface="Atkinson Hyperlegible" panose="020B0604020202020204" charset="0"/>
              </a:rPr>
              <a:t>filtrer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ou trier </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les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données </a:t>
            </a:r>
            <a:r>
              <a:rPr lang="en-US" sz="2800" dirty="0">
                <a:latin typeface="Atkinson Hyperlegible" panose="020B0604020202020204" charset="0"/>
              </a:rPr>
              <a:t>par </a:t>
            </a:r>
            <a:r>
              <a:rPr lang="en-US" sz="2800" dirty="0" err="1">
                <a:latin typeface="Atkinson Hyperlegible" panose="020B0604020202020204" charset="0"/>
              </a:rPr>
              <a:t>indice</a:t>
            </a:r>
            <a:r>
              <a:rPr lang="en-US" sz="2800" dirty="0">
                <a:latin typeface="Atkinson Hyperlegible" panose="020B0604020202020204" charset="0"/>
              </a:rPr>
              <a:t> de vulnérabilité ou filtrer les </a:t>
            </a:r>
            <a:r>
              <a:rPr lang="en-US" sz="2800" dirty="0" err="1">
                <a:latin typeface="Atkinson Hyperlegible" panose="020B0604020202020204" charset="0"/>
              </a:rPr>
              <a:t>valeurs</a:t>
            </a:r>
            <a:r>
              <a:rPr lang="en-US" sz="2800" dirty="0">
                <a:latin typeface="Atkinson Hyperlegible" panose="020B0604020202020204" charset="0"/>
              </a:rPr>
              <a:t> </a:t>
            </a:r>
            <a:r>
              <a:rPr lang="en-US" sz="2800" dirty="0" err="1">
                <a:latin typeface="Atkinson Hyperlegible" panose="020B0604020202020204" charset="0"/>
              </a:rPr>
              <a:t>manquantes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5" name="Graphic 14" descr="Filter with solid fill">
            <a:extLst>
              <a:ext uri="{FF2B5EF4-FFF2-40B4-BE49-F238E27FC236}">
                <a16:creationId xmlns:a16="http://schemas.microsoft.com/office/drawing/2014/main" id="{FC16B068-B3F0-BE2C-41DB-EB518C540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258" y="3765806"/>
            <a:ext cx="679255" cy="679255"/>
          </a:xfrm>
          <a:prstGeom prst="rect">
            <a:avLst/>
          </a:prstGeom>
        </p:spPr>
      </p:pic>
      <p:grpSp>
        <p:nvGrpSpPr>
          <p:cNvPr id="7" name="Group 6">
            <a:extLst>
              <a:ext uri="{FF2B5EF4-FFF2-40B4-BE49-F238E27FC236}">
                <a16:creationId xmlns:a16="http://schemas.microsoft.com/office/drawing/2014/main" id="{2F369FA6-4D2E-CFD9-1BC6-ED13B8B3C6CC}"/>
              </a:ext>
            </a:extLst>
          </p:cNvPr>
          <p:cNvGrpSpPr/>
          <p:nvPr/>
        </p:nvGrpSpPr>
        <p:grpSpPr>
          <a:xfrm>
            <a:off x="914400" y="5811861"/>
            <a:ext cx="15576259" cy="1752759"/>
            <a:chOff x="1035588" y="5349487"/>
            <a:chExt cx="15576259" cy="1752759"/>
          </a:xfrm>
        </p:grpSpPr>
        <p:sp>
          <p:nvSpPr>
            <p:cNvPr id="8" name="TextBox 7">
              <a:extLst>
                <a:ext uri="{FF2B5EF4-FFF2-40B4-BE49-F238E27FC236}">
                  <a16:creationId xmlns:a16="http://schemas.microsoft.com/office/drawing/2014/main" id="{6D00D2B9-360D-D801-AFFC-2FA5BC3DC0C8}"/>
                </a:ext>
              </a:extLst>
            </p:cNvPr>
            <p:cNvSpPr txBox="1"/>
            <p:nvPr/>
          </p:nvSpPr>
          <p:spPr>
            <a:xfrm>
              <a:off x="1534886" y="5930130"/>
              <a:ext cx="15076961" cy="1172116"/>
            </a:xfrm>
            <a:prstGeom prst="rect">
              <a:avLst/>
            </a:prstGeom>
            <a:noFill/>
          </p:spPr>
          <p:txBody>
            <a:bodyPr wrap="square">
              <a:spAutoFit/>
            </a:bodyPr>
            <a:lstStyle/>
            <a:p>
              <a:pPr marL="1028700" marR="0" lvl="1" indent="-342900" algn="l" defTabSz="914400" rtl="0" eaLnBrk="1" fontAlgn="auto" latinLnBrk="0" hangingPunct="1">
                <a:lnSpc>
                  <a:spcPct val="100000"/>
                </a:lnSpc>
                <a:spcBef>
                  <a:spcPts val="500"/>
                </a:spcBef>
                <a:spcAft>
                  <a:spcPts val="12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Importation dans un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logiciel statistique</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028700" marR="0" lvl="1" indent="-342900" algn="l" defTabSz="914400" rtl="0" eaLnBrk="1" fontAlgn="auto" latinLnBrk="0" hangingPunct="1">
                <a:lnSpc>
                  <a:spcPct val="100000"/>
                </a:lnSpc>
                <a:spcBef>
                  <a:spcPts val="500"/>
                </a:spcBef>
                <a:spcAft>
                  <a:spcPts val="12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Importation dans un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logiciel SIG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cartographier les PAMIs</a:t>
              </a:r>
            </a:p>
          </p:txBody>
        </p:sp>
        <p:sp>
          <p:nvSpPr>
            <p:cNvPr id="12" name="TextBox 11">
              <a:extLst>
                <a:ext uri="{FF2B5EF4-FFF2-40B4-BE49-F238E27FC236}">
                  <a16:creationId xmlns:a16="http://schemas.microsoft.com/office/drawing/2014/main" id="{00A606FC-CA42-2B76-EB4B-85E8BB4058DB}"/>
                </a:ext>
              </a:extLst>
            </p:cNvPr>
            <p:cNvSpPr txBox="1"/>
            <p:nvPr/>
          </p:nvSpPr>
          <p:spPr>
            <a:xfrm>
              <a:off x="1035588" y="5349487"/>
              <a:ext cx="9240252"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Exportez</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une copie de la feuille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Graphic 18" descr="Upload with solid fill">
              <a:extLst>
                <a:ext uri="{FF2B5EF4-FFF2-40B4-BE49-F238E27FC236}">
                  <a16:creationId xmlns:a16="http://schemas.microsoft.com/office/drawing/2014/main" id="{1748D717-CCF9-9E53-294F-58AF0283F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8873" y="6116424"/>
              <a:ext cx="914400" cy="914400"/>
            </a:xfrm>
            <a:prstGeom prst="rect">
              <a:avLst/>
            </a:prstGeom>
          </p:spPr>
        </p:pic>
      </p:grpSp>
      <p:sp>
        <p:nvSpPr>
          <p:cNvPr id="10" name="Slide Number Placeholder 9">
            <a:extLst>
              <a:ext uri="{FF2B5EF4-FFF2-40B4-BE49-F238E27FC236}">
                <a16:creationId xmlns:a16="http://schemas.microsoft.com/office/drawing/2014/main" id="{A1073233-5304-6167-1F29-94D5BD32CB1E}"/>
              </a:ext>
            </a:extLst>
          </p:cNvPr>
          <p:cNvSpPr>
            <a:spLocks noGrp="1"/>
          </p:cNvSpPr>
          <p:nvPr>
            <p:ph type="sldNum" sz="quarter" idx="7"/>
          </p:nvPr>
        </p:nvSpPr>
        <p:spPr/>
        <p:txBody>
          <a:bodyPr/>
          <a:lstStyle/>
          <a:p>
            <a:fld id="{B6F15528-21DE-4FAA-801E-634DDDAF4B2B}" type="slidenum">
              <a:rPr lang="en-US" smtClean="0"/>
              <a:t>27</a:t>
            </a:fld>
            <a:endParaRPr lang="en-US"/>
          </a:p>
        </p:txBody>
      </p:sp>
    </p:spTree>
    <p:extLst>
      <p:ext uri="{BB962C8B-B14F-4D97-AF65-F5344CB8AC3E}">
        <p14:creationId xmlns:p14="http://schemas.microsoft.com/office/powerpoint/2010/main" val="4167608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1949020"/>
            <a:ext cx="9848846"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7495" y="559973"/>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EE5E852E-09E5-E861-C8A9-27183081D2C5}"/>
              </a:ext>
            </a:extLst>
          </p:cNvPr>
          <p:cNvGrpSpPr/>
          <p:nvPr/>
        </p:nvGrpSpPr>
        <p:grpSpPr>
          <a:xfrm>
            <a:off x="-761999" y="2552700"/>
            <a:ext cx="17068800" cy="6714786"/>
            <a:chOff x="-609600" y="2571737"/>
            <a:chExt cx="15316200" cy="6714786"/>
          </a:xfrm>
        </p:grpSpPr>
        <p:sp>
          <p:nvSpPr>
            <p:cNvPr id="9" name="Freeform 4">
              <a:extLst>
                <a:ext uri="{FF2B5EF4-FFF2-40B4-BE49-F238E27FC236}">
                  <a16:creationId xmlns:a16="http://schemas.microsoft.com/office/drawing/2014/main" id="{90A5988B-BF63-F2E3-4D2B-0D5F88AC06B0}"/>
                </a:ext>
              </a:extLst>
            </p:cNvPr>
            <p:cNvSpPr/>
            <p:nvPr/>
          </p:nvSpPr>
          <p:spPr>
            <a:xfrm>
              <a:off x="-609600" y="2571738"/>
              <a:ext cx="15316200" cy="671478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73765" y="2571737"/>
              <a:ext cx="1074101" cy="671478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36171" y="2955701"/>
            <a:ext cx="14686388" cy="492443"/>
          </a:xfrm>
          <a:prstGeom prst="rect">
            <a:avLst/>
          </a:prstGeom>
          <a:noFill/>
        </p:spPr>
        <p:txBody>
          <a:bodyPr wrap="square" rtlCol="0">
            <a:spAutoFit/>
          </a:bodyPr>
          <a:lstStyle/>
          <a:p>
            <a:pPr>
              <a:spcAft>
                <a:spcPts val="1800"/>
              </a:spcAft>
              <a:buClr>
                <a:srgbClr val="119C94"/>
              </a:buClr>
              <a:defRPr/>
            </a:pPr>
            <a:r>
              <a:rPr lang="en-GB" sz="2600" dirty="0" err="1">
                <a:solidFill>
                  <a:prstClr val="black"/>
                </a:solidFill>
                <a:latin typeface="Atkinson Hyperlegible"/>
              </a:rPr>
              <a:t>L'outil</a:t>
            </a:r>
            <a:r>
              <a:rPr lang="en-GB" sz="2600" dirty="0">
                <a:solidFill>
                  <a:prstClr val="black"/>
                </a:solidFill>
                <a:latin typeface="Atkinson Hyperlegible"/>
              </a:rPr>
              <a:t> Excel PAMI </a:t>
            </a:r>
            <a:r>
              <a:rPr lang="en-GB" sz="2600" dirty="0" err="1">
                <a:solidFill>
                  <a:prstClr val="black"/>
                </a:solidFill>
                <a:latin typeface="Atkinson Hyperlegible"/>
              </a:rPr>
              <a:t>effectue</a:t>
            </a:r>
            <a:r>
              <a:rPr lang="en-GB" sz="2600" dirty="0">
                <a:solidFill>
                  <a:prstClr val="black"/>
                </a:solidFill>
                <a:latin typeface="Atkinson Hyperlegible"/>
              </a:rPr>
              <a:t> tous les calculs et génère les </a:t>
            </a:r>
            <a:r>
              <a:rPr lang="en-GB" sz="2600" dirty="0" err="1">
                <a:solidFill>
                  <a:prstClr val="black"/>
                </a:solidFill>
                <a:latin typeface="Atkinson Hyperlegible"/>
              </a:rPr>
              <a:t>éléments</a:t>
            </a:r>
            <a:r>
              <a:rPr lang="en-GB" sz="2600" dirty="0">
                <a:solidFill>
                  <a:prstClr val="black"/>
                </a:solidFill>
                <a:latin typeface="Atkinson Hyperlegible"/>
              </a:rPr>
              <a:t> </a:t>
            </a:r>
            <a:r>
              <a:rPr lang="en-GB" sz="2600" dirty="0" err="1">
                <a:solidFill>
                  <a:prstClr val="black"/>
                </a:solidFill>
                <a:latin typeface="Atkinson Hyperlegible"/>
              </a:rPr>
              <a:t>suivants</a:t>
            </a:r>
            <a:r>
              <a:rPr lang="en-GB" sz="2600" dirty="0">
                <a:solidFill>
                  <a:prstClr val="black"/>
                </a:solidFill>
                <a:latin typeface="Atkinson Hyperlegible"/>
              </a:rPr>
              <a:t> :</a:t>
            </a:r>
          </a:p>
        </p:txBody>
      </p:sp>
      <p:sp>
        <p:nvSpPr>
          <p:cNvPr id="7" name="TextBox 6">
            <a:extLst>
              <a:ext uri="{FF2B5EF4-FFF2-40B4-BE49-F238E27FC236}">
                <a16:creationId xmlns:a16="http://schemas.microsoft.com/office/drawing/2014/main" id="{9B23A560-2FE5-C2C0-0218-A05C3B6A9326}"/>
              </a:ext>
            </a:extLst>
          </p:cNvPr>
          <p:cNvSpPr txBox="1"/>
          <p:nvPr/>
        </p:nvSpPr>
        <p:spPr>
          <a:xfrm>
            <a:off x="991814" y="3832107"/>
            <a:ext cx="14457788" cy="1384995"/>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R.2</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Tableaux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récapitulatifs</a:t>
            </a:r>
            <a:endPar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buClr>
                <a:srgbClr val="009999"/>
              </a:buClr>
              <a:buFont typeface="Courier New" panose="02070309020205020404" pitchFamily="49" charset="0"/>
              <a:buChar char="o"/>
            </a:pPr>
            <a:r>
              <a:rPr lang="en-GB" sz="2600" dirty="0" err="1">
                <a:solidFill>
                  <a:prstClr val="black"/>
                </a:solidFill>
                <a:latin typeface="Atkinson Hyperlegible"/>
              </a:rPr>
              <a:t>Eléments</a:t>
            </a:r>
            <a:r>
              <a:rPr lang="en-GB" sz="2600" dirty="0">
                <a:solidFill>
                  <a:prstClr val="black"/>
                </a:solidFill>
                <a:latin typeface="Atkinson Hyperlegible"/>
              </a:rPr>
              <a:t> </a:t>
            </a:r>
            <a:r>
              <a:rPr lang="en-GB" sz="2600" dirty="0" err="1">
                <a:solidFill>
                  <a:prstClr val="black"/>
                </a:solidFill>
                <a:latin typeface="Atkinson Hyperlegible"/>
              </a:rPr>
              <a:t>clés</a:t>
            </a:r>
            <a:r>
              <a:rPr lang="en-GB" sz="2600" dirty="0">
                <a:solidFill>
                  <a:prstClr val="black"/>
                </a:solidFill>
                <a:latin typeface="Atkinson Hyperlegible"/>
              </a:rPr>
              <a:t> sur les unités géographiques et la population dans les PAMIs </a:t>
            </a:r>
          </a:p>
          <a:p>
            <a:pPr marL="914400" lvl="1" indent="-457200">
              <a:buClr>
                <a:srgbClr val="009999"/>
              </a:buClr>
              <a:buFont typeface="Courier New" panose="02070309020205020404" pitchFamily="49" charset="0"/>
              <a:buChar char="o"/>
            </a:pPr>
            <a:r>
              <a:rPr lang="en-GB" sz="2600" dirty="0" err="1">
                <a:solidFill>
                  <a:prstClr val="black"/>
                </a:solidFill>
                <a:latin typeface="Atkinson Hyperlegible"/>
              </a:rPr>
              <a:t>Utiles</a:t>
            </a:r>
            <a:r>
              <a:rPr lang="en-GB" sz="2600" dirty="0">
                <a:solidFill>
                  <a:prstClr val="black"/>
                </a:solidFill>
                <a:latin typeface="Atkinson Hyperlegible"/>
              </a:rPr>
              <a:t> pour fixer le seuil de l'indice de vulnérabilité</a:t>
            </a:r>
          </a:p>
        </p:txBody>
      </p:sp>
      <p:sp>
        <p:nvSpPr>
          <p:cNvPr id="12" name="TextBox 11">
            <a:extLst>
              <a:ext uri="{FF2B5EF4-FFF2-40B4-BE49-F238E27FC236}">
                <a16:creationId xmlns:a16="http://schemas.microsoft.com/office/drawing/2014/main" id="{BC46A389-D23C-B46F-4090-8C6AA8AC2F37}"/>
              </a:ext>
            </a:extLst>
          </p:cNvPr>
          <p:cNvSpPr txBox="1"/>
          <p:nvPr/>
        </p:nvSpPr>
        <p:spPr>
          <a:xfrm>
            <a:off x="936171" y="5542828"/>
            <a:ext cx="16132629" cy="1785104"/>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R.3</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Aperçu données manquantes</a:t>
            </a:r>
          </a:p>
          <a:p>
            <a:pPr marL="914400" lvl="1" indent="-457200">
              <a:buClr>
                <a:srgbClr val="009999"/>
              </a:buClr>
              <a:buFont typeface="Courier New" panose="02070309020205020404" pitchFamily="49" charset="0"/>
              <a:buChar char="o"/>
            </a:pPr>
            <a:r>
              <a:rPr lang="en-GB" sz="2600" dirty="0" err="1">
                <a:solidFill>
                  <a:prstClr val="black"/>
                </a:solidFill>
                <a:latin typeface="Atkinson Hyperlegible"/>
              </a:rPr>
              <a:t>Nombre</a:t>
            </a:r>
            <a:r>
              <a:rPr lang="en-GB" sz="2600" dirty="0">
                <a:solidFill>
                  <a:prstClr val="black"/>
                </a:solidFill>
                <a:latin typeface="Atkinson Hyperlegible"/>
              </a:rPr>
              <a:t> de </a:t>
            </a:r>
            <a:r>
              <a:rPr lang="en-GB" sz="2600" dirty="0" err="1">
                <a:solidFill>
                  <a:prstClr val="black"/>
                </a:solidFill>
                <a:latin typeface="Atkinson Hyperlegible"/>
              </a:rPr>
              <a:t>valeurs</a:t>
            </a:r>
            <a:r>
              <a:rPr lang="en-GB" sz="2600" dirty="0">
                <a:solidFill>
                  <a:prstClr val="black"/>
                </a:solidFill>
                <a:latin typeface="Atkinson Hyperlegible"/>
              </a:rPr>
              <a:t> manquantes pour chaque facteur de vulnérabilité</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Utile pour traiter les données manquantes</a:t>
            </a:r>
          </a:p>
          <a:p>
            <a:pPr marL="914400" lvl="1" indent="-457200">
              <a:spcAft>
                <a:spcPts val="1800"/>
              </a:spcAft>
              <a:buClr>
                <a:srgbClr val="009999"/>
              </a:buClr>
              <a:buFont typeface="Courier New" panose="02070309020205020404" pitchFamily="49" charset="0"/>
              <a:buChar char="o"/>
            </a:pPr>
            <a:r>
              <a:rPr lang="en-US" sz="2600" dirty="0">
                <a:solidFill>
                  <a:prstClr val="black"/>
                </a:solidFill>
                <a:latin typeface="Atkinson Hyperlegible"/>
              </a:rPr>
              <a:t>Toutes les données manquantes doivent être complétées </a:t>
            </a:r>
            <a:r>
              <a:rPr lang="en-US" sz="2600" dirty="0" err="1">
                <a:solidFill>
                  <a:prstClr val="black"/>
                </a:solidFill>
                <a:latin typeface="Atkinson Hyperlegible"/>
              </a:rPr>
              <a:t>avant</a:t>
            </a:r>
            <a:r>
              <a:rPr lang="en-US" sz="2600" dirty="0">
                <a:solidFill>
                  <a:prstClr val="black"/>
                </a:solidFill>
                <a:latin typeface="Atkinson Hyperlegible"/>
              </a:rPr>
              <a:t> la </a:t>
            </a:r>
            <a:r>
              <a:rPr lang="en-US" sz="2600" dirty="0" err="1">
                <a:solidFill>
                  <a:prstClr val="black"/>
                </a:solidFill>
                <a:latin typeface="Atkinson Hyperlegible"/>
              </a:rPr>
              <a:t>prise</a:t>
            </a:r>
            <a:r>
              <a:rPr lang="en-US" sz="2600" dirty="0">
                <a:solidFill>
                  <a:prstClr val="black"/>
                </a:solidFill>
                <a:latin typeface="Atkinson Hyperlegible"/>
              </a:rPr>
              <a:t> de </a:t>
            </a:r>
            <a:r>
              <a:rPr lang="en-US" sz="2600" dirty="0" err="1">
                <a:solidFill>
                  <a:prstClr val="black"/>
                </a:solidFill>
                <a:latin typeface="Atkinson Hyperlegible"/>
              </a:rPr>
              <a:t>décision</a:t>
            </a:r>
            <a:r>
              <a:rPr lang="en-US" sz="2600" dirty="0">
                <a:solidFill>
                  <a:prstClr val="black"/>
                </a:solidFill>
                <a:latin typeface="Atkinson Hyperlegible"/>
              </a:rPr>
              <a:t> sur les PAMIs</a:t>
            </a:r>
          </a:p>
        </p:txBody>
      </p:sp>
      <p:sp>
        <p:nvSpPr>
          <p:cNvPr id="14" name="TextBox 13">
            <a:extLst>
              <a:ext uri="{FF2B5EF4-FFF2-40B4-BE49-F238E27FC236}">
                <a16:creationId xmlns:a16="http://schemas.microsoft.com/office/drawing/2014/main" id="{27D1FD94-DCEB-04B4-4BEA-F7F8559404C0}"/>
              </a:ext>
            </a:extLst>
          </p:cNvPr>
          <p:cNvSpPr txBox="1"/>
          <p:nvPr/>
        </p:nvSpPr>
        <p:spPr>
          <a:xfrm>
            <a:off x="932160" y="7614730"/>
            <a:ext cx="13622040" cy="1384995"/>
          </a:xfrm>
          <a:prstGeom prst="rect">
            <a:avLst/>
          </a:prstGeom>
          <a:noFill/>
          <a:effectLst>
            <a:outerShdw blurRad="63500" sx="102000" sy="102000" algn="ctr" rotWithShape="0">
              <a:prstClr val="black">
                <a:alpha val="40000"/>
              </a:prstClr>
            </a:outerShdw>
          </a:effectLst>
        </p:spPr>
        <p:txBody>
          <a:bodyPr wrap="square">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Feuille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R.4</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Export tableau PAMI</a:t>
            </a:r>
          </a:p>
          <a:p>
            <a:pPr marL="914400" lvl="1" indent="-457200">
              <a:buClr>
                <a:srgbClr val="009999"/>
              </a:buClr>
              <a:buFont typeface="Courier New" panose="02070309020205020404" pitchFamily="49" charset="0"/>
              <a:buChar char="o"/>
            </a:pPr>
            <a:r>
              <a:rPr lang="en-GB" sz="2600" dirty="0" err="1">
                <a:solidFill>
                  <a:prstClr val="black"/>
                </a:solidFill>
                <a:latin typeface="Atkinson Hyperlegible"/>
              </a:rPr>
              <a:t>Récapitule</a:t>
            </a:r>
            <a:r>
              <a:rPr lang="en-GB" sz="2600" dirty="0">
                <a:solidFill>
                  <a:prstClr val="black"/>
                </a:solidFill>
                <a:latin typeface="Atkinson Hyperlegible"/>
              </a:rPr>
              <a:t> tous les calculs</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Utile pour la </a:t>
            </a:r>
            <a:r>
              <a:rPr lang="en-GB" sz="2600" dirty="0" err="1">
                <a:solidFill>
                  <a:prstClr val="black"/>
                </a:solidFill>
                <a:latin typeface="Atkinson Hyperlegible"/>
              </a:rPr>
              <a:t>cartographie</a:t>
            </a:r>
            <a:r>
              <a:rPr lang="en-GB" sz="2600" dirty="0">
                <a:solidFill>
                  <a:prstClr val="black"/>
                </a:solidFill>
                <a:latin typeface="Atkinson Hyperlegible"/>
              </a:rPr>
              <a:t> des PAMIs, des analyses </a:t>
            </a:r>
            <a:r>
              <a:rPr lang="en-GB" sz="2600" dirty="0" err="1">
                <a:solidFill>
                  <a:prstClr val="black"/>
                </a:solidFill>
                <a:latin typeface="Atkinson Hyperlegible"/>
              </a:rPr>
              <a:t>complémentaires</a:t>
            </a:r>
            <a:r>
              <a:rPr lang="en-GB" sz="2600" dirty="0">
                <a:solidFill>
                  <a:prstClr val="black"/>
                </a:solidFill>
                <a:latin typeface="Atkinson Hyperlegible"/>
              </a:rPr>
              <a:t>, etc</a:t>
            </a:r>
          </a:p>
        </p:txBody>
      </p:sp>
      <p:sp>
        <p:nvSpPr>
          <p:cNvPr id="13" name="Slide Number Placeholder 12">
            <a:extLst>
              <a:ext uri="{FF2B5EF4-FFF2-40B4-BE49-F238E27FC236}">
                <a16:creationId xmlns:a16="http://schemas.microsoft.com/office/drawing/2014/main" id="{24537064-DFAF-F65F-EDE3-862F396877FF}"/>
              </a:ext>
            </a:extLst>
          </p:cNvPr>
          <p:cNvSpPr>
            <a:spLocks noGrp="1"/>
          </p:cNvSpPr>
          <p:nvPr>
            <p:ph type="sldNum" sz="quarter" idx="12"/>
          </p:nvPr>
        </p:nvSpPr>
        <p:spPr>
          <a:xfrm>
            <a:off x="15603104" y="9767140"/>
            <a:ext cx="2133600" cy="365125"/>
          </a:xfrm>
        </p:spPr>
        <p:txBody>
          <a:bodyPr/>
          <a:lstStyle/>
          <a:p>
            <a:fld id="{B6F15528-21DE-4FAA-801E-634DDDAF4B2B}" type="slidenum">
              <a:rPr lang="en-US" sz="1800" smtClean="0"/>
              <a:pPr/>
              <a:t>28</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58985"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En savoir plus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2819400" y="2280366"/>
            <a:ext cx="12703602" cy="15677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124438" y="2672416"/>
            <a:ext cx="120935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Regardez des vidéos pour savoir comment utiliser l'outil Excel PAMI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https://tinyurl.com/</a:t>
            </a:r>
            <a:r>
              <a:rPr kumimoji="0" lang="en-GB"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tutoexcel-PAMIelimination</a:t>
            </a:r>
            <a:endParaRPr kumimoji="0" lang="en-GB"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D4A1F288-0385-9AAA-5BCD-2E3E5103A45A}"/>
              </a:ext>
            </a:extLst>
          </p:cNvPr>
          <p:cNvPicPr>
            <a:picLocks noChangeAspect="1"/>
          </p:cNvPicPr>
          <p:nvPr/>
        </p:nvPicPr>
        <p:blipFill>
          <a:blip r:embed="rId3"/>
          <a:stretch>
            <a:fillRect/>
          </a:stretch>
        </p:blipFill>
        <p:spPr>
          <a:xfrm>
            <a:off x="2819400" y="4261623"/>
            <a:ext cx="4537141" cy="3350163"/>
          </a:xfrm>
          <a:prstGeom prst="rect">
            <a:avLst/>
          </a:prstGeom>
        </p:spPr>
      </p:pic>
      <p:sp>
        <p:nvSpPr>
          <p:cNvPr id="3" name="TextBox 2">
            <a:extLst>
              <a:ext uri="{FF2B5EF4-FFF2-40B4-BE49-F238E27FC236}">
                <a16:creationId xmlns:a16="http://schemas.microsoft.com/office/drawing/2014/main" id="{51A4CAA4-46F1-E710-1542-B1B611849CF4}"/>
              </a:ext>
            </a:extLst>
          </p:cNvPr>
          <p:cNvSpPr txBox="1"/>
          <p:nvPr/>
        </p:nvSpPr>
        <p:spPr>
          <a:xfrm>
            <a:off x="8001000" y="4794883"/>
            <a:ext cx="8915400"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Se préparer à utiliser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l'outil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Excel PAMI</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4"/>
              </a:buBlip>
              <a:tabLst/>
              <a:defRPr/>
            </a:pPr>
            <a:r>
              <a:rPr lang="en-US" sz="2800" dirty="0">
                <a:solidFill>
                  <a:srgbClr val="009999"/>
                </a:solidFill>
                <a:latin typeface="Atkinson Hyperlegible Bold" panose="020B0604020202020204" charset="0"/>
              </a:rPr>
              <a:t>Importer d</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es données dans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l'outil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Excel PAMI </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Explorer les résultats de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l'outil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Excel PAMI</a:t>
            </a:r>
          </a:p>
        </p:txBody>
      </p:sp>
      <p:pic>
        <p:nvPicPr>
          <p:cNvPr id="4" name="Picture 3">
            <a:extLst>
              <a:ext uri="{FF2B5EF4-FFF2-40B4-BE49-F238E27FC236}">
                <a16:creationId xmlns:a16="http://schemas.microsoft.com/office/drawing/2014/main" id="{F32C49C3-0E8A-41C0-F19C-EDDAEF280F4D}"/>
              </a:ext>
            </a:extLst>
          </p:cNvPr>
          <p:cNvPicPr>
            <a:picLocks noChangeAspect="1"/>
          </p:cNvPicPr>
          <p:nvPr/>
        </p:nvPicPr>
        <p:blipFill>
          <a:blip r:embed="rId5"/>
          <a:stretch>
            <a:fillRect/>
          </a:stretch>
        </p:blipFill>
        <p:spPr>
          <a:xfrm>
            <a:off x="10668000" y="6896100"/>
            <a:ext cx="2667000" cy="2775305"/>
          </a:xfrm>
          <a:prstGeom prst="rect">
            <a:avLst/>
          </a:prstGeom>
        </p:spPr>
      </p:pic>
      <p:sp>
        <p:nvSpPr>
          <p:cNvPr id="9" name="Slide Number Placeholder 8">
            <a:extLst>
              <a:ext uri="{FF2B5EF4-FFF2-40B4-BE49-F238E27FC236}">
                <a16:creationId xmlns:a16="http://schemas.microsoft.com/office/drawing/2014/main" id="{6F607CDF-5B55-0294-3EC6-9E7E2C7D49B2}"/>
              </a:ext>
            </a:extLst>
          </p:cNvPr>
          <p:cNvSpPr>
            <a:spLocks noGrp="1"/>
          </p:cNvSpPr>
          <p:nvPr>
            <p:ph type="sldNum" sz="quarter" idx="12"/>
          </p:nvPr>
        </p:nvSpPr>
        <p:spPr/>
        <p:txBody>
          <a:bodyPr/>
          <a:lstStyle/>
          <a:p>
            <a:fld id="{64BE81A3-ADE1-4B8A-B1A6-4A8F0AD1777A}" type="slidenum">
              <a:rPr lang="en-GB" smtClean="0"/>
              <a:t>29</a:t>
            </a:fld>
            <a:endParaRPr lang="en-GB"/>
          </a:p>
        </p:txBody>
      </p:sp>
    </p:spTree>
    <p:extLst>
      <p:ext uri="{BB962C8B-B14F-4D97-AF65-F5344CB8AC3E}">
        <p14:creationId xmlns:p14="http://schemas.microsoft.com/office/powerpoint/2010/main" val="221232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3251C5-BB6F-6D6A-42F9-1594686A71EC}"/>
              </a:ext>
            </a:extLst>
          </p:cNvPr>
          <p:cNvGrpSpPr/>
          <p:nvPr/>
        </p:nvGrpSpPr>
        <p:grpSpPr>
          <a:xfrm>
            <a:off x="1863363" y="3250856"/>
            <a:ext cx="14613798" cy="4712044"/>
            <a:chOff x="1863363" y="3250856"/>
            <a:chExt cx="14613798" cy="4712044"/>
          </a:xfrm>
        </p:grpSpPr>
        <p:sp>
          <p:nvSpPr>
            <p:cNvPr id="20" name="Rectangle 19">
              <a:extLst>
                <a:ext uri="{FF2B5EF4-FFF2-40B4-BE49-F238E27FC236}">
                  <a16:creationId xmlns:a16="http://schemas.microsoft.com/office/drawing/2014/main" id="{6BAB5282-636C-49C9-8906-400122A811EC}"/>
                </a:ext>
              </a:extLst>
            </p:cNvPr>
            <p:cNvSpPr/>
            <p:nvPr/>
          </p:nvSpPr>
          <p:spPr>
            <a:xfrm>
              <a:off x="3044566" y="3827599"/>
              <a:ext cx="12658076" cy="35814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3363" y="3250856"/>
              <a:ext cx="1443990" cy="4712044"/>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33171" y="3250856"/>
              <a:ext cx="1443990" cy="47120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686375" y="4520562"/>
            <a:ext cx="11561178" cy="2195473"/>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Structure et principales fonctions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de </a:t>
            </a:r>
            <a:r>
              <a:rPr kumimoji="0" lang="en-GB" sz="2800" b="0" i="0" u="none" strike="noStrike" kern="1200" cap="none" spc="0" normalizeH="0" baseline="0" noProof="0" dirty="0" err="1">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l'outil</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 Excel PAMI</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Importation de données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dans </a:t>
            </a:r>
            <a:r>
              <a:rPr kumimoji="0" lang="en-GB"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l'outil</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Excel PAMI</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err="1">
                <a:ln>
                  <a:noFill/>
                </a:ln>
                <a:solidFill>
                  <a:srgbClr val="119C94"/>
                </a:solidFill>
                <a:effectLst/>
                <a:uLnTx/>
                <a:uFillTx/>
                <a:latin typeface="Atkinson Hyperlegible Bold" panose="020B0604020202020204" charset="0"/>
                <a:ea typeface="Atkinson Hyperlegible Bold"/>
                <a:cs typeface="Atkinson Hyperlegible Bold"/>
              </a:rPr>
              <a:t>Calculs</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 </a:t>
            </a:r>
            <a:r>
              <a:rPr kumimoji="0" lang="en-GB" sz="2800" b="1" i="0" u="none" strike="noStrike" kern="1200" cap="none" spc="0" normalizeH="0" baseline="0" noProof="0" dirty="0" err="1">
                <a:ln>
                  <a:noFill/>
                </a:ln>
                <a:solidFill>
                  <a:srgbClr val="119C94"/>
                </a:solidFill>
                <a:effectLst/>
                <a:uLnTx/>
                <a:uFillTx/>
                <a:latin typeface="Atkinson Hyperlegible Bold" panose="020B0604020202020204" charset="0"/>
                <a:ea typeface="Atkinson Hyperlegible Bold"/>
                <a:cs typeface="Atkinson Hyperlegible Bold"/>
              </a:rPr>
              <a:t>effectués</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dans </a:t>
            </a:r>
            <a:r>
              <a:rPr kumimoji="0" lang="en-GB"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l'outil</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Excel PAMI</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Résultats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générés par </a:t>
            </a:r>
            <a:r>
              <a:rPr kumimoji="0" lang="en-GB"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l'outil</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a:t>
            </a:r>
            <a:r>
              <a:rPr kumimoji="0" lang="en-GB"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Exel</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PAMI</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404187"/>
            <a:ext cx="104894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45F70158-18D1-957E-536A-D18EDAB7A6D0}"/>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36513C7-01CD-2AC1-7BDF-23BDFA5443FB}"/>
              </a:ext>
            </a:extLst>
          </p:cNvPr>
          <p:cNvGrpSpPr/>
          <p:nvPr/>
        </p:nvGrpSpPr>
        <p:grpSpPr>
          <a:xfrm>
            <a:off x="9982200" y="3889119"/>
            <a:ext cx="5819754" cy="4607138"/>
            <a:chOff x="9982200" y="3889119"/>
            <a:chExt cx="5819754" cy="4607138"/>
          </a:xfrm>
        </p:grpSpPr>
        <p:sp>
          <p:nvSpPr>
            <p:cNvPr id="14" name="Rectangle 13">
              <a:extLst>
                <a:ext uri="{FF2B5EF4-FFF2-40B4-BE49-F238E27FC236}">
                  <a16:creationId xmlns:a16="http://schemas.microsoft.com/office/drawing/2014/main" id="{6442997E-9311-59DD-B027-9032FC17F02F}"/>
                </a:ext>
              </a:extLst>
            </p:cNvPr>
            <p:cNvSpPr/>
            <p:nvPr/>
          </p:nvSpPr>
          <p:spPr>
            <a:xfrm>
              <a:off x="10107386" y="3889119"/>
              <a:ext cx="54374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F008FE36-6A3C-315B-A8CC-63FFD37E2201}"/>
                </a:ext>
              </a:extLst>
            </p:cNvPr>
            <p:cNvSpPr txBox="1"/>
            <p:nvPr/>
          </p:nvSpPr>
          <p:spPr>
            <a:xfrm>
              <a:off x="9982200" y="5287295"/>
              <a:ext cx="58197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rPr>
                <a:t>https://tinyurl.com/</a:t>
              </a:r>
              <a:r>
                <a:rPr kumimoji="0" lang="en-US" sz="2000" b="1" i="0" u="none" strike="noStrike" kern="1200" cap="none" spc="0" normalizeH="0" baseline="0" noProof="0" dirty="0" err="1">
                  <a:ln>
                    <a:noFill/>
                  </a:ln>
                  <a:solidFill>
                    <a:srgbClr val="4DB1A9"/>
                  </a:solidFill>
                  <a:effectLst/>
                  <a:uLnTx/>
                  <a:uFillTx/>
                  <a:latin typeface="Congenial" panose="02000503040000020004" pitchFamily="2" charset="0"/>
                  <a:ea typeface="+mn-ea"/>
                  <a:cs typeface="+mn-cs"/>
                </a:rPr>
                <a:t>PAMIeliminationReponse</a:t>
              </a:r>
              <a:endPar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endParaRPr>
            </a:p>
          </p:txBody>
        </p:sp>
        <p:pic>
          <p:nvPicPr>
            <p:cNvPr id="25" name="Picture 24">
              <a:extLst>
                <a:ext uri="{FF2B5EF4-FFF2-40B4-BE49-F238E27FC236}">
                  <a16:creationId xmlns:a16="http://schemas.microsoft.com/office/drawing/2014/main" id="{FB4C4198-FC19-5033-3DF8-86668E90730E}"/>
                </a:ext>
              </a:extLst>
            </p:cNvPr>
            <p:cNvPicPr>
              <a:picLocks noChangeAspect="1"/>
            </p:cNvPicPr>
            <p:nvPr/>
          </p:nvPicPr>
          <p:blipFill>
            <a:blip r:embed="rId3"/>
            <a:stretch>
              <a:fillRect/>
            </a:stretch>
          </p:blipFill>
          <p:spPr>
            <a:xfrm>
              <a:off x="11752285" y="5844497"/>
              <a:ext cx="2664888" cy="2651760"/>
            </a:xfrm>
            <a:prstGeom prst="rect">
              <a:avLst/>
            </a:prstGeom>
          </p:spPr>
        </p:pic>
      </p:grpSp>
      <p:grpSp>
        <p:nvGrpSpPr>
          <p:cNvPr id="3" name="Group 2">
            <a:extLst>
              <a:ext uri="{FF2B5EF4-FFF2-40B4-BE49-F238E27FC236}">
                <a16:creationId xmlns:a16="http://schemas.microsoft.com/office/drawing/2014/main" id="{60E0F515-77B5-BBF1-8987-74AB8B2EEDC8}"/>
              </a:ext>
            </a:extLst>
          </p:cNvPr>
          <p:cNvGrpSpPr/>
          <p:nvPr/>
        </p:nvGrpSpPr>
        <p:grpSpPr>
          <a:xfrm>
            <a:off x="3324246" y="3872790"/>
            <a:ext cx="5819754" cy="4705347"/>
            <a:chOff x="3324246" y="3872790"/>
            <a:chExt cx="5819754" cy="4705347"/>
          </a:xfrm>
        </p:grpSpPr>
        <p:sp>
          <p:nvSpPr>
            <p:cNvPr id="10" name="Rectangle 9">
              <a:extLst>
                <a:ext uri="{FF2B5EF4-FFF2-40B4-BE49-F238E27FC236}">
                  <a16:creationId xmlns:a16="http://schemas.microsoft.com/office/drawing/2014/main" id="{AB8CDDCA-6492-3BEF-343E-972BD6368EB7}"/>
                </a:ext>
              </a:extLst>
            </p:cNvPr>
            <p:cNvSpPr/>
            <p:nvPr/>
          </p:nvSpPr>
          <p:spPr>
            <a:xfrm>
              <a:off x="3352800" y="3872790"/>
              <a:ext cx="5562600"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05CE524-3E6C-53E0-CD7A-B8C9A368D331}"/>
                </a:ext>
              </a:extLst>
            </p:cNvPr>
            <p:cNvSpPr txBox="1"/>
            <p:nvPr/>
          </p:nvSpPr>
          <p:spPr>
            <a:xfrm>
              <a:off x="3324246" y="5354378"/>
              <a:ext cx="58197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rPr>
                <a:t>https://tinyurl.com/</a:t>
              </a:r>
              <a:r>
                <a:rPr kumimoji="0" lang="en-US" sz="2000" b="1" i="0" u="none" strike="noStrike" kern="1200" cap="none" spc="0" normalizeH="0" baseline="0" noProof="0" dirty="0" err="1">
                  <a:ln>
                    <a:noFill/>
                  </a:ln>
                  <a:solidFill>
                    <a:srgbClr val="4DB1A9"/>
                  </a:solidFill>
                  <a:effectLst/>
                  <a:uLnTx/>
                  <a:uFillTx/>
                  <a:latin typeface="Congenial" panose="02000503040000020004" pitchFamily="2" charset="0"/>
                  <a:ea typeface="+mn-ea"/>
                  <a:cs typeface="+mn-cs"/>
                </a:rPr>
                <a:t>PAMIeliminationExercice</a:t>
              </a:r>
              <a:endPar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endParaRPr>
            </a:p>
          </p:txBody>
        </p:sp>
        <p:pic>
          <p:nvPicPr>
            <p:cNvPr id="21" name="Picture 20">
              <a:extLst>
                <a:ext uri="{FF2B5EF4-FFF2-40B4-BE49-F238E27FC236}">
                  <a16:creationId xmlns:a16="http://schemas.microsoft.com/office/drawing/2014/main" id="{20674E69-B452-E501-6948-B353BDE399CE}"/>
                </a:ext>
              </a:extLst>
            </p:cNvPr>
            <p:cNvPicPr>
              <a:picLocks noChangeAspect="1"/>
            </p:cNvPicPr>
            <p:nvPr/>
          </p:nvPicPr>
          <p:blipFill>
            <a:blip r:embed="rId4"/>
            <a:stretch>
              <a:fillRect/>
            </a:stretch>
          </p:blipFill>
          <p:spPr>
            <a:xfrm>
              <a:off x="5162550" y="5926377"/>
              <a:ext cx="2651760" cy="2651760"/>
            </a:xfrm>
            <a:prstGeom prst="rect">
              <a:avLst/>
            </a:prstGeom>
          </p:spPr>
        </p:pic>
      </p:grpSp>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4806" y="19335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Pratiquez</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3352800" y="2146033"/>
            <a:ext cx="121920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352800" y="2551625"/>
            <a:ext cx="11881736" cy="523220"/>
          </a:xfrm>
          <a:prstGeom prst="rect">
            <a:avLst/>
          </a:prstGeom>
          <a:noFill/>
        </p:spPr>
        <p:txBody>
          <a:bodyPr wrap="square" rtlCol="0">
            <a:spAutoFit/>
          </a:bodyPr>
          <a:lstStyle/>
          <a:p>
            <a:pPr lvl="0" algn="ctr">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Entraine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z-vous</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à utiliser l'outil Excel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 </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à l'aide d'un exercice</a:t>
            </a:r>
          </a:p>
        </p:txBody>
      </p:sp>
      <p:grpSp>
        <p:nvGrpSpPr>
          <p:cNvPr id="13" name="Group 12">
            <a:extLst>
              <a:ext uri="{FF2B5EF4-FFF2-40B4-BE49-F238E27FC236}">
                <a16:creationId xmlns:a16="http://schemas.microsoft.com/office/drawing/2014/main" id="{A9F1FCDF-0ABF-823E-4661-572DE468A2AE}"/>
              </a:ext>
            </a:extLst>
          </p:cNvPr>
          <p:cNvGrpSpPr/>
          <p:nvPr/>
        </p:nvGrpSpPr>
        <p:grpSpPr>
          <a:xfrm>
            <a:off x="5562600" y="8424769"/>
            <a:ext cx="8153400" cy="1932693"/>
            <a:chOff x="5562600" y="8424769"/>
            <a:chExt cx="8153400" cy="1932693"/>
          </a:xfrm>
        </p:grpSpPr>
        <p:pic>
          <p:nvPicPr>
            <p:cNvPr id="7" name="Picture 6">
              <a:extLst>
                <a:ext uri="{FF2B5EF4-FFF2-40B4-BE49-F238E27FC236}">
                  <a16:creationId xmlns:a16="http://schemas.microsoft.com/office/drawing/2014/main" id="{E07FE6C4-0F63-2C2C-9D8E-245309EB703C}"/>
                </a:ext>
              </a:extLst>
            </p:cNvPr>
            <p:cNvPicPr>
              <a:picLocks noChangeAspect="1"/>
            </p:cNvPicPr>
            <p:nvPr/>
          </p:nvPicPr>
          <p:blipFill>
            <a:blip r:embed="rId5"/>
            <a:stretch>
              <a:fillRect/>
            </a:stretch>
          </p:blipFill>
          <p:spPr>
            <a:xfrm>
              <a:off x="5562600" y="8424769"/>
              <a:ext cx="8153400" cy="1932693"/>
            </a:xfrm>
            <a:prstGeom prst="rect">
              <a:avLst/>
            </a:prstGeom>
          </p:spPr>
        </p:pic>
        <p:sp>
          <p:nvSpPr>
            <p:cNvPr id="9" name="TextBox 8">
              <a:extLst>
                <a:ext uri="{FF2B5EF4-FFF2-40B4-BE49-F238E27FC236}">
                  <a16:creationId xmlns:a16="http://schemas.microsoft.com/office/drawing/2014/main" id="{90CFD5A5-224F-6362-7462-DFF14D0350ED}"/>
                </a:ext>
              </a:extLst>
            </p:cNvPr>
            <p:cNvSpPr txBox="1"/>
            <p:nvPr/>
          </p:nvSpPr>
          <p:spPr>
            <a:xfrm>
              <a:off x="6298595" y="9129505"/>
              <a:ext cx="73672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volini" panose="03000502040302020204" pitchFamily="66" charset="0"/>
                  <a:cs typeface="Cavolini" panose="03000502040302020204" pitchFamily="66" charset="0"/>
                </a:rPr>
                <a:t>L’exercice</a:t>
              </a:r>
              <a:r>
                <a:rPr kumimoji="0" lang="en-US" sz="2800" b="1" i="0" u="none" strike="noStrike" kern="1200" cap="none" spc="0" normalizeH="0" baseline="0" noProof="0" dirty="0">
                  <a:ln>
                    <a:noFill/>
                  </a:ln>
                  <a:solidFill>
                    <a:prstClr val="black">
                      <a:lumMod val="75000"/>
                      <a:lumOff val="25000"/>
                    </a:prstClr>
                  </a:solidFill>
                  <a:effectLst/>
                  <a:uLnTx/>
                  <a:uFillTx/>
                  <a:latin typeface="Cavolini" panose="03000502040302020204" pitchFamily="66" charset="0"/>
                  <a:cs typeface="Cavolini" panose="03000502040302020204" pitchFamily="66" charset="0"/>
                </a:rPr>
                <a:t> dure environ 15 minutes</a:t>
              </a:r>
            </a:p>
          </p:txBody>
        </p:sp>
      </p:grpSp>
      <p:sp>
        <p:nvSpPr>
          <p:cNvPr id="12" name="TextBox 11">
            <a:extLst>
              <a:ext uri="{FF2B5EF4-FFF2-40B4-BE49-F238E27FC236}">
                <a16:creationId xmlns:a16="http://schemas.microsoft.com/office/drawing/2014/main" id="{72A6D9D6-A6F0-1B75-42F4-8DE3AEDC3433}"/>
              </a:ext>
            </a:extLst>
          </p:cNvPr>
          <p:cNvSpPr txBox="1"/>
          <p:nvPr/>
        </p:nvSpPr>
        <p:spPr>
          <a:xfrm>
            <a:off x="3324246" y="4296006"/>
            <a:ext cx="5591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Accédez</a:t>
            </a:r>
            <a:r>
              <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à l'exercice</a:t>
            </a:r>
          </a:p>
        </p:txBody>
      </p:sp>
      <p:sp>
        <p:nvSpPr>
          <p:cNvPr id="15" name="TextBox 14">
            <a:extLst>
              <a:ext uri="{FF2B5EF4-FFF2-40B4-BE49-F238E27FC236}">
                <a16:creationId xmlns:a16="http://schemas.microsoft.com/office/drawing/2014/main" id="{85EDF429-A571-955C-3B2B-3195A2EF19FA}"/>
              </a:ext>
            </a:extLst>
          </p:cNvPr>
          <p:cNvSpPr txBox="1"/>
          <p:nvPr/>
        </p:nvSpPr>
        <p:spPr>
          <a:xfrm>
            <a:off x="10101922" y="4263348"/>
            <a:ext cx="5366678" cy="584775"/>
          </a:xfrm>
          <a:prstGeom prst="rect">
            <a:avLst/>
          </a:prstGeom>
          <a:noFill/>
        </p:spPr>
        <p:txBody>
          <a:bodyPr wrap="square" rtlCol="0">
            <a:spAutoFit/>
          </a:bodyPr>
          <a:lstStyle/>
          <a:p>
            <a:pPr algn="ctr">
              <a:defRPr/>
            </a:pPr>
            <a:r>
              <a:rPr lang="en-US" sz="3200" b="1" dirty="0">
                <a:solidFill>
                  <a:prstClr val="white"/>
                </a:solidFill>
                <a:latin typeface="Cavolini" panose="03000502040302020204" pitchFamily="66" charset="0"/>
                <a:cs typeface="Cavolini" panose="03000502040302020204" pitchFamily="66" charset="0"/>
              </a:rPr>
              <a:t>Vérifiez vos réponses</a:t>
            </a:r>
          </a:p>
        </p:txBody>
      </p:sp>
      <p:sp>
        <p:nvSpPr>
          <p:cNvPr id="18" name="Slide Number Placeholder 17">
            <a:extLst>
              <a:ext uri="{FF2B5EF4-FFF2-40B4-BE49-F238E27FC236}">
                <a16:creationId xmlns:a16="http://schemas.microsoft.com/office/drawing/2014/main" id="{03192E31-D300-5517-44C5-0F6C44D467AA}"/>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39055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6A00F5CE-4877-D4A5-C84E-F6B0F7117488}"/>
              </a:ext>
            </a:extLst>
          </p:cNvPr>
          <p:cNvSpPr>
            <a:spLocks noGrp="1"/>
          </p:cNvSpPr>
          <p:nvPr>
            <p:ph type="sldNum" sz="quarter" idx="12"/>
          </p:nvPr>
        </p:nvSpPr>
        <p:spPr/>
        <p:txBody>
          <a:bodyPr/>
          <a:lstStyle/>
          <a:p>
            <a:fld id="{64BE81A3-ADE1-4B8A-B1A6-4A8F0AD1777A}" type="slidenum">
              <a:rPr lang="en-GB" smtClean="0"/>
              <a:t>31</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B9A8901-0FA6-BC3B-0620-BAD15A225198}"/>
              </a:ext>
            </a:extLst>
          </p:cNvPr>
          <p:cNvSpPr/>
          <p:nvPr/>
        </p:nvSpPr>
        <p:spPr>
          <a:xfrm>
            <a:off x="4115317" y="4226866"/>
            <a:ext cx="13258283" cy="22860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2009228"/>
            <a:ext cx="9753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Outil Excel PAMI</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2AAF59E2-AE8C-0AC0-A45D-2CAFF4DECF34}"/>
              </a:ext>
            </a:extLst>
          </p:cNvPr>
          <p:cNvSpPr txBox="1"/>
          <p:nvPr/>
        </p:nvSpPr>
        <p:spPr>
          <a:xfrm>
            <a:off x="4474028" y="4630817"/>
            <a:ext cx="13792201" cy="1463093"/>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1200"/>
              </a:spcAft>
              <a:buClr>
                <a:srgbClr val="119C94"/>
              </a:buClr>
              <a:buSzTx/>
              <a:buFontTx/>
              <a:buBlip>
                <a:blip r:embed="rId3"/>
              </a:buBlip>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Automatise tous les calculs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l'identification des PAMIs</a:t>
            </a:r>
          </a:p>
          <a:p>
            <a:pPr marL="457200" marR="0" lvl="0" indent="-457200" algn="l" defTabSz="914400" rtl="0" eaLnBrk="1" fontAlgn="auto" latinLnBrk="0" hangingPunct="1">
              <a:lnSpc>
                <a:spcPct val="150000"/>
              </a:lnSpc>
              <a:spcBef>
                <a:spcPts val="0"/>
              </a:spcBef>
              <a:spcAft>
                <a:spcPts val="1200"/>
              </a:spcAft>
              <a:buClr>
                <a:srgbClr val="119C94"/>
              </a:buClr>
              <a:buSzTx/>
              <a:buFontTx/>
              <a:buBlip>
                <a:blip r:embed="rId3"/>
              </a:buBlip>
              <a:tabLst/>
              <a:defRPr/>
            </a:pPr>
            <a:r>
              <a:rPr kumimoji="0" lang="en-GB" sz="280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Génère</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 </a:t>
            </a:r>
            <a:r>
              <a:rPr lang="en-GB"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éléments</a:t>
            </a:r>
            <a:r>
              <a:rPr lang="en-GB"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discussion lors de la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validation participative</a:t>
            </a:r>
            <a:endPar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pic>
        <p:nvPicPr>
          <p:cNvPr id="10" name="Picture 9">
            <a:extLst>
              <a:ext uri="{FF2B5EF4-FFF2-40B4-BE49-F238E27FC236}">
                <a16:creationId xmlns:a16="http://schemas.microsoft.com/office/drawing/2014/main" id="{0D69B641-E115-226C-BE59-C0B116E7310D}"/>
              </a:ext>
            </a:extLst>
          </p:cNvPr>
          <p:cNvPicPr>
            <a:picLocks noChangeAspect="1"/>
          </p:cNvPicPr>
          <p:nvPr/>
        </p:nvPicPr>
        <p:blipFill>
          <a:blip r:embed="rId4"/>
          <a:stretch>
            <a:fillRect/>
          </a:stretch>
        </p:blipFill>
        <p:spPr>
          <a:xfrm>
            <a:off x="516486" y="3922066"/>
            <a:ext cx="3419475" cy="2895600"/>
          </a:xfrm>
          <a:prstGeom prst="rect">
            <a:avLst/>
          </a:prstGeom>
        </p:spPr>
      </p:pic>
      <p:sp>
        <p:nvSpPr>
          <p:cNvPr id="7" name="Slide Number Placeholder 6">
            <a:extLst>
              <a:ext uri="{FF2B5EF4-FFF2-40B4-BE49-F238E27FC236}">
                <a16:creationId xmlns:a16="http://schemas.microsoft.com/office/drawing/2014/main" id="{513249C0-6394-CD8B-6200-427641CDBB7C}"/>
              </a:ext>
            </a:extLst>
          </p:cNvPr>
          <p:cNvSpPr>
            <a:spLocks noGrp="1"/>
          </p:cNvSpPr>
          <p:nvPr>
            <p:ph type="sldNum" sz="quarter" idx="7"/>
          </p:nvPr>
        </p:nvSpPr>
        <p:spPr/>
        <p:txBody>
          <a:bodyPr/>
          <a:lstStyle/>
          <a:p>
            <a:fld id="{B6F15528-21DE-4FAA-801E-634DDDAF4B2B}" type="slidenum">
              <a:rPr lang="en-US" smtClean="0"/>
              <a:t>4</a:t>
            </a:fld>
            <a:endParaRPr lang="en-US"/>
          </a:p>
        </p:txBody>
      </p:sp>
    </p:spTree>
    <p:extLst>
      <p:ext uri="{BB962C8B-B14F-4D97-AF65-F5344CB8AC3E}">
        <p14:creationId xmlns:p14="http://schemas.microsoft.com/office/powerpoint/2010/main" val="299313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2149" y="-1756122"/>
            <a:ext cx="9734536"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563416"/>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 préparer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2109173" y="1746710"/>
            <a:ext cx="13792201"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2072102" y="2070644"/>
            <a:ext cx="13792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Soyez</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prêts</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à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manipuler</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l'outil</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Excel PAMI</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3" name="Group 32">
            <a:extLst>
              <a:ext uri="{FF2B5EF4-FFF2-40B4-BE49-F238E27FC236}">
                <a16:creationId xmlns:a16="http://schemas.microsoft.com/office/drawing/2014/main" id="{2FE2B3B5-6327-6A3F-4972-98C4D39E5EEF}"/>
              </a:ext>
            </a:extLst>
          </p:cNvPr>
          <p:cNvGrpSpPr/>
          <p:nvPr/>
        </p:nvGrpSpPr>
        <p:grpSpPr>
          <a:xfrm>
            <a:off x="747276" y="3440978"/>
            <a:ext cx="14401504" cy="1190671"/>
            <a:chOff x="747276" y="3440978"/>
            <a:chExt cx="11936700" cy="1190671"/>
          </a:xfrm>
        </p:grpSpPr>
        <p:sp>
          <p:nvSpPr>
            <p:cNvPr id="32" name="TextBox 31">
              <a:extLst>
                <a:ext uri="{FF2B5EF4-FFF2-40B4-BE49-F238E27FC236}">
                  <a16:creationId xmlns:a16="http://schemas.microsoft.com/office/drawing/2014/main" id="{528C21E3-02E0-472D-F8BA-1C2E1D4856D8}"/>
                </a:ext>
              </a:extLst>
            </p:cNvPr>
            <p:cNvSpPr txBox="1"/>
            <p:nvPr/>
          </p:nvSpPr>
          <p:spPr>
            <a:xfrm>
              <a:off x="1011269" y="4108429"/>
              <a:ext cx="11672707" cy="523220"/>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L'outil</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GB" sz="2800" dirty="0">
                  <a:solidFill>
                    <a:prstClr val="black"/>
                  </a:solidFill>
                  <a:latin typeface="Atkinson Hyperlegible" panose="020B0604020202020204" charset="0"/>
                </a:rPr>
                <a:t>Excel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fonctionne sous le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système d'exploitation Windows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35" name="TextBox 34">
              <a:extLst>
                <a:ext uri="{FF2B5EF4-FFF2-40B4-BE49-F238E27FC236}">
                  <a16:creationId xmlns:a16="http://schemas.microsoft.com/office/drawing/2014/main" id="{B8026E32-012C-A7BD-5765-2EAADC83F6F0}"/>
                </a:ext>
              </a:extLst>
            </p:cNvPr>
            <p:cNvSpPr txBox="1"/>
            <p:nvPr/>
          </p:nvSpPr>
          <p:spPr>
            <a:xfrm>
              <a:off x="747276" y="3440978"/>
              <a:ext cx="1017270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Veillez à utiliser Windows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1" name="Group 10">
            <a:extLst>
              <a:ext uri="{FF2B5EF4-FFF2-40B4-BE49-F238E27FC236}">
                <a16:creationId xmlns:a16="http://schemas.microsoft.com/office/drawing/2014/main" id="{E7F891A4-9E3A-D04E-6F8D-2B8A7520C13E}"/>
              </a:ext>
            </a:extLst>
          </p:cNvPr>
          <p:cNvGrpSpPr/>
          <p:nvPr/>
        </p:nvGrpSpPr>
        <p:grpSpPr>
          <a:xfrm>
            <a:off x="11852913" y="5209562"/>
            <a:ext cx="6648435" cy="1434929"/>
            <a:chOff x="11852913" y="5209562"/>
            <a:chExt cx="6648435" cy="1434929"/>
          </a:xfrm>
        </p:grpSpPr>
        <p:sp>
          <p:nvSpPr>
            <p:cNvPr id="20" name="TextBox 19">
              <a:extLst>
                <a:ext uri="{FF2B5EF4-FFF2-40B4-BE49-F238E27FC236}">
                  <a16:creationId xmlns:a16="http://schemas.microsoft.com/office/drawing/2014/main" id="{12DFD48A-989E-97E6-B5D6-96A37B1C001E}"/>
                </a:ext>
              </a:extLst>
            </p:cNvPr>
            <p:cNvSpPr txBox="1"/>
            <p:nvPr/>
          </p:nvSpPr>
          <p:spPr>
            <a:xfrm>
              <a:off x="11852913" y="5209562"/>
              <a:ext cx="6648435" cy="49244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3. </a:t>
              </a:r>
              <a:r>
                <a:rPr lang="en-GB" sz="2600" dirty="0" err="1">
                  <a:solidFill>
                    <a:prstClr val="black"/>
                  </a:solidFill>
                  <a:latin typeface="Atkinson Hyperlegible Bold" panose="020B0604020202020204" charset="0"/>
                </a:rPr>
                <a:t>Obtenez</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le guide </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l'utilisateur</a:t>
              </a:r>
              <a:endPar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2" name="Graphic 21" descr="Download from cloud outline">
              <a:extLst>
                <a:ext uri="{FF2B5EF4-FFF2-40B4-BE49-F238E27FC236}">
                  <a16:creationId xmlns:a16="http://schemas.microsoft.com/office/drawing/2014/main" id="{7B11D3E8-4723-A177-01AC-B7EDDC857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20600" y="5730091"/>
              <a:ext cx="914400" cy="914400"/>
            </a:xfrm>
            <a:prstGeom prst="rect">
              <a:avLst/>
            </a:prstGeom>
          </p:spPr>
        </p:pic>
        <p:sp>
          <p:nvSpPr>
            <p:cNvPr id="29" name="TextBox 28">
              <a:extLst>
                <a:ext uri="{FF2B5EF4-FFF2-40B4-BE49-F238E27FC236}">
                  <a16:creationId xmlns:a16="http://schemas.microsoft.com/office/drawing/2014/main" id="{55A95AF9-0865-1B69-678D-1B7C1DE70240}"/>
                </a:ext>
              </a:extLst>
            </p:cNvPr>
            <p:cNvSpPr txBox="1"/>
            <p:nvPr/>
          </p:nvSpPr>
          <p:spPr>
            <a:xfrm>
              <a:off x="13309516" y="5985902"/>
              <a:ext cx="371222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Guide de l'utilisateur</a:t>
              </a:r>
              <a:endParaRPr kumimoji="0" lang="en-US"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grpSp>
      <p:grpSp>
        <p:nvGrpSpPr>
          <p:cNvPr id="10" name="Group 9">
            <a:extLst>
              <a:ext uri="{FF2B5EF4-FFF2-40B4-BE49-F238E27FC236}">
                <a16:creationId xmlns:a16="http://schemas.microsoft.com/office/drawing/2014/main" id="{F3F6238F-08EC-FC95-10F1-24365C7DC8AC}"/>
              </a:ext>
            </a:extLst>
          </p:cNvPr>
          <p:cNvGrpSpPr/>
          <p:nvPr/>
        </p:nvGrpSpPr>
        <p:grpSpPr>
          <a:xfrm>
            <a:off x="5903301" y="5290791"/>
            <a:ext cx="5969665" cy="1382255"/>
            <a:chOff x="5903301" y="5290791"/>
            <a:chExt cx="5969665" cy="1382255"/>
          </a:xfrm>
        </p:grpSpPr>
        <p:sp>
          <p:nvSpPr>
            <p:cNvPr id="18" name="TextBox 17">
              <a:extLst>
                <a:ext uri="{FF2B5EF4-FFF2-40B4-BE49-F238E27FC236}">
                  <a16:creationId xmlns:a16="http://schemas.microsoft.com/office/drawing/2014/main" id="{6BC9A4EA-84FD-97FE-9E59-93B353E1E063}"/>
                </a:ext>
              </a:extLst>
            </p:cNvPr>
            <p:cNvSpPr txBox="1"/>
            <p:nvPr/>
          </p:nvSpPr>
          <p:spPr>
            <a:xfrm>
              <a:off x="5903301" y="5290791"/>
              <a:ext cx="5467350"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2. </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Obtenez</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un jeu de données</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5" name="Graphic 24" descr="Download from cloud outline">
              <a:extLst>
                <a:ext uri="{FF2B5EF4-FFF2-40B4-BE49-F238E27FC236}">
                  <a16:creationId xmlns:a16="http://schemas.microsoft.com/office/drawing/2014/main" id="{12BA092B-70A1-95E5-FCA1-418301EF60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26631" y="5758646"/>
              <a:ext cx="914400" cy="914400"/>
            </a:xfrm>
            <a:prstGeom prst="rect">
              <a:avLst/>
            </a:prstGeom>
          </p:spPr>
        </p:pic>
        <p:sp>
          <p:nvSpPr>
            <p:cNvPr id="26" name="TextBox 25">
              <a:extLst>
                <a:ext uri="{FF2B5EF4-FFF2-40B4-BE49-F238E27FC236}">
                  <a16:creationId xmlns:a16="http://schemas.microsoft.com/office/drawing/2014/main" id="{03FEF2D0-5938-807A-E86D-DF207122109F}"/>
                </a:ext>
              </a:extLst>
            </p:cNvPr>
            <p:cNvSpPr txBox="1"/>
            <p:nvPr/>
          </p:nvSpPr>
          <p:spPr>
            <a:xfrm>
              <a:off x="6538332" y="6033445"/>
              <a:ext cx="5334634"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lang="en-GB" sz="2600" b="1" dirty="0">
                  <a:solidFill>
                    <a:srgbClr val="119C94"/>
                  </a:solidFill>
                  <a:latin typeface="Atkinson Hyperlegible" pitchFamily="2" charset="0"/>
                </a:rPr>
                <a:t>Jeu</a:t>
              </a: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 de données de formation</a:t>
              </a:r>
            </a:p>
          </p:txBody>
        </p:sp>
      </p:grpSp>
      <p:grpSp>
        <p:nvGrpSpPr>
          <p:cNvPr id="8" name="Group 7">
            <a:extLst>
              <a:ext uri="{FF2B5EF4-FFF2-40B4-BE49-F238E27FC236}">
                <a16:creationId xmlns:a16="http://schemas.microsoft.com/office/drawing/2014/main" id="{8011050A-6C63-7437-FD19-1E600DB22407}"/>
              </a:ext>
            </a:extLst>
          </p:cNvPr>
          <p:cNvGrpSpPr/>
          <p:nvPr/>
        </p:nvGrpSpPr>
        <p:grpSpPr>
          <a:xfrm>
            <a:off x="973169" y="5297718"/>
            <a:ext cx="5467350" cy="1375328"/>
            <a:chOff x="973169" y="5297718"/>
            <a:chExt cx="5467350" cy="1375328"/>
          </a:xfrm>
        </p:grpSpPr>
        <p:sp>
          <p:nvSpPr>
            <p:cNvPr id="16" name="TextBox 15">
              <a:extLst>
                <a:ext uri="{FF2B5EF4-FFF2-40B4-BE49-F238E27FC236}">
                  <a16:creationId xmlns:a16="http://schemas.microsoft.com/office/drawing/2014/main" id="{00BE62C8-55E2-66D2-6B65-C76F9880B336}"/>
                </a:ext>
              </a:extLst>
            </p:cNvPr>
            <p:cNvSpPr txBox="1"/>
            <p:nvPr/>
          </p:nvSpPr>
          <p:spPr>
            <a:xfrm>
              <a:off x="973169" y="5297718"/>
              <a:ext cx="5467350" cy="5232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Obten</a:t>
              </a:r>
              <a:r>
                <a:rPr lang="en-GB" sz="2600" dirty="0" err="1">
                  <a:solidFill>
                    <a:prstClr val="black"/>
                  </a:solidFill>
                  <a:latin typeface="Atkinson Hyperlegible Bold" panose="020B0604020202020204" charset="0"/>
                </a:rPr>
                <a:t>ez</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GB" sz="26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l'outil</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Excel PAMI </a:t>
              </a:r>
            </a:p>
          </p:txBody>
        </p:sp>
        <p:sp>
          <p:nvSpPr>
            <p:cNvPr id="24" name="TextBox 23">
              <a:extLst>
                <a:ext uri="{FF2B5EF4-FFF2-40B4-BE49-F238E27FC236}">
                  <a16:creationId xmlns:a16="http://schemas.microsoft.com/office/drawing/2014/main" id="{3D17CE6B-1216-EEB6-605E-298243F5941B}"/>
                </a:ext>
              </a:extLst>
            </p:cNvPr>
            <p:cNvSpPr txBox="1"/>
            <p:nvPr/>
          </p:nvSpPr>
          <p:spPr>
            <a:xfrm>
              <a:off x="2103139" y="5985902"/>
              <a:ext cx="3540504"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err="1">
                  <a:ln>
                    <a:noFill/>
                  </a:ln>
                  <a:solidFill>
                    <a:srgbClr val="119C94"/>
                  </a:solidFill>
                  <a:effectLst/>
                  <a:uLnTx/>
                  <a:uFillTx/>
                  <a:latin typeface="Atkinson Hyperlegible" pitchFamily="2" charset="0"/>
                  <a:ea typeface="+mn-ea"/>
                  <a:cs typeface="+mn-cs"/>
                </a:rPr>
                <a:t>Outil</a:t>
              </a: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 Excel</a:t>
              </a: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5939" y="5758646"/>
              <a:ext cx="914400" cy="914400"/>
            </a:xfrm>
            <a:prstGeom prst="rect">
              <a:avLst/>
            </a:prstGeom>
          </p:spPr>
        </p:pic>
      </p:grpSp>
      <p:grpSp>
        <p:nvGrpSpPr>
          <p:cNvPr id="31" name="Group 30">
            <a:extLst>
              <a:ext uri="{FF2B5EF4-FFF2-40B4-BE49-F238E27FC236}">
                <a16:creationId xmlns:a16="http://schemas.microsoft.com/office/drawing/2014/main" id="{1C492435-A61B-FDC9-8206-1AE40716AC12}"/>
              </a:ext>
            </a:extLst>
          </p:cNvPr>
          <p:cNvGrpSpPr/>
          <p:nvPr/>
        </p:nvGrpSpPr>
        <p:grpSpPr>
          <a:xfrm>
            <a:off x="5533497" y="9167012"/>
            <a:ext cx="7344304" cy="762000"/>
            <a:chOff x="5533497" y="9167012"/>
            <a:chExt cx="7344304" cy="762000"/>
          </a:xfrm>
        </p:grpSpPr>
        <p:sp>
          <p:nvSpPr>
            <p:cNvPr id="15" name="Rectangle 14">
              <a:extLst>
                <a:ext uri="{FF2B5EF4-FFF2-40B4-BE49-F238E27FC236}">
                  <a16:creationId xmlns:a16="http://schemas.microsoft.com/office/drawing/2014/main" id="{396BA1E8-D617-7A42-1C76-1621CA9BEAB5}"/>
                </a:ext>
              </a:extLst>
            </p:cNvPr>
            <p:cNvSpPr/>
            <p:nvPr/>
          </p:nvSpPr>
          <p:spPr>
            <a:xfrm>
              <a:off x="5533497" y="9167012"/>
              <a:ext cx="7304270" cy="7620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A070AAD-E56E-2FAF-7E2B-28E61077B9BA}"/>
                </a:ext>
              </a:extLst>
            </p:cNvPr>
            <p:cNvSpPr txBox="1"/>
            <p:nvPr/>
          </p:nvSpPr>
          <p:spPr>
            <a:xfrm>
              <a:off x="5533497" y="9252368"/>
              <a:ext cx="7344304" cy="49244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chemeClr val="bg1"/>
                  </a:solidFill>
                  <a:effectLst/>
                  <a:uLnTx/>
                  <a:uFillTx/>
                  <a:latin typeface="Atkinson Hyperlegible Bold" panose="020B0604020202020204" charset="0"/>
                </a:rPr>
                <a:t>https://tinyurl.com/</a:t>
              </a:r>
              <a:r>
                <a:rPr kumimoji="0" lang="en-GB" sz="2600" b="1" i="0" u="none" strike="noStrike" kern="1200" cap="none" spc="0" normalizeH="0" baseline="0" noProof="0" dirty="0" err="1">
                  <a:ln>
                    <a:noFill/>
                  </a:ln>
                  <a:solidFill>
                    <a:schemeClr val="bg1"/>
                  </a:solidFill>
                  <a:effectLst/>
                  <a:uLnTx/>
                  <a:uFillTx/>
                  <a:latin typeface="Atkinson Hyperlegible Bold" panose="020B0604020202020204" charset="0"/>
                </a:rPr>
                <a:t>PAMIelimination</a:t>
              </a:r>
              <a:r>
                <a:rPr kumimoji="0" lang="en-GB" sz="2600" b="1" i="0" u="none" strike="noStrike" kern="1200" cap="none" spc="0" normalizeH="0" baseline="0" noProof="0" dirty="0">
                  <a:ln>
                    <a:noFill/>
                  </a:ln>
                  <a:solidFill>
                    <a:schemeClr val="bg1"/>
                  </a:solidFill>
                  <a:effectLst/>
                  <a:uLnTx/>
                  <a:uFillTx/>
                  <a:latin typeface="Atkinson Hyperlegible Bold" panose="020B0604020202020204" charset="0"/>
                </a:rPr>
                <a:t> </a:t>
              </a:r>
              <a:endParaRPr kumimoji="0" lang="en-US" sz="2600" b="0" i="0" u="none" strike="noStrike" kern="1200" cap="none" spc="0" normalizeH="0" baseline="0" noProof="0" dirty="0">
                <a:ln>
                  <a:noFill/>
                </a:ln>
                <a:solidFill>
                  <a:schemeClr val="bg1"/>
                </a:solidFill>
                <a:effectLst/>
                <a:uLnTx/>
                <a:uFillTx/>
                <a:latin typeface="Atkinson Hyperlegible Bold" panose="020B0604020202020204" charset="0"/>
              </a:endParaRPr>
            </a:p>
          </p:txBody>
        </p:sp>
      </p:grpSp>
      <p:grpSp>
        <p:nvGrpSpPr>
          <p:cNvPr id="12" name="Group 11">
            <a:extLst>
              <a:ext uri="{FF2B5EF4-FFF2-40B4-BE49-F238E27FC236}">
                <a16:creationId xmlns:a16="http://schemas.microsoft.com/office/drawing/2014/main" id="{A108AAA7-858F-4718-ACEC-257FD86BF2B7}"/>
              </a:ext>
            </a:extLst>
          </p:cNvPr>
          <p:cNvGrpSpPr/>
          <p:nvPr/>
        </p:nvGrpSpPr>
        <p:grpSpPr>
          <a:xfrm>
            <a:off x="2198600" y="6673046"/>
            <a:ext cx="13371606" cy="2162720"/>
            <a:chOff x="2198600" y="6673046"/>
            <a:chExt cx="13371606" cy="2162720"/>
          </a:xfrm>
        </p:grpSpPr>
        <p:pic>
          <p:nvPicPr>
            <p:cNvPr id="14" name="Picture 13">
              <a:extLst>
                <a:ext uri="{FF2B5EF4-FFF2-40B4-BE49-F238E27FC236}">
                  <a16:creationId xmlns:a16="http://schemas.microsoft.com/office/drawing/2014/main" id="{F1DD02A1-6E23-5DBB-3A91-B161AB212436}"/>
                </a:ext>
              </a:extLst>
            </p:cNvPr>
            <p:cNvPicPr preferRelativeResize="0">
              <a:picLocks/>
            </p:cNvPicPr>
            <p:nvPr/>
          </p:nvPicPr>
          <p:blipFill>
            <a:blip r:embed="rId6"/>
            <a:stretch>
              <a:fillRect/>
            </a:stretch>
          </p:blipFill>
          <p:spPr>
            <a:xfrm>
              <a:off x="2198600" y="6740619"/>
              <a:ext cx="2011680" cy="2010525"/>
            </a:xfrm>
            <a:prstGeom prst="rect">
              <a:avLst/>
            </a:prstGeom>
          </p:spPr>
        </p:pic>
        <p:pic>
          <p:nvPicPr>
            <p:cNvPr id="17" name="Picture 16">
              <a:extLst>
                <a:ext uri="{FF2B5EF4-FFF2-40B4-BE49-F238E27FC236}">
                  <a16:creationId xmlns:a16="http://schemas.microsoft.com/office/drawing/2014/main" id="{6A9192AF-06E1-AAA5-8800-E1E5C6BEB352}"/>
                </a:ext>
              </a:extLst>
            </p:cNvPr>
            <p:cNvPicPr preferRelativeResize="0">
              <a:picLocks/>
            </p:cNvPicPr>
            <p:nvPr/>
          </p:nvPicPr>
          <p:blipFill>
            <a:blip r:embed="rId7"/>
            <a:stretch>
              <a:fillRect/>
            </a:stretch>
          </p:blipFill>
          <p:spPr>
            <a:xfrm>
              <a:off x="13558526" y="6673046"/>
              <a:ext cx="2011680" cy="2010241"/>
            </a:xfrm>
            <a:prstGeom prst="rect">
              <a:avLst/>
            </a:prstGeom>
          </p:spPr>
        </p:pic>
        <p:pic>
          <p:nvPicPr>
            <p:cNvPr id="34" name="Picture 33">
              <a:extLst>
                <a:ext uri="{FF2B5EF4-FFF2-40B4-BE49-F238E27FC236}">
                  <a16:creationId xmlns:a16="http://schemas.microsoft.com/office/drawing/2014/main" id="{37B2078D-DEE6-97B9-0945-5D9AEF7B669A}"/>
                </a:ext>
              </a:extLst>
            </p:cNvPr>
            <p:cNvPicPr preferRelativeResize="0">
              <a:picLocks/>
            </p:cNvPicPr>
            <p:nvPr/>
          </p:nvPicPr>
          <p:blipFill>
            <a:blip r:embed="rId8"/>
            <a:stretch>
              <a:fillRect/>
            </a:stretch>
          </p:blipFill>
          <p:spPr>
            <a:xfrm>
              <a:off x="8090980" y="6710544"/>
              <a:ext cx="2096037" cy="2125222"/>
            </a:xfrm>
            <a:prstGeom prst="rect">
              <a:avLst/>
            </a:prstGeom>
          </p:spPr>
        </p:pic>
      </p:grpSp>
      <p:sp>
        <p:nvSpPr>
          <p:cNvPr id="13" name="Slide Number Placeholder 12">
            <a:extLst>
              <a:ext uri="{FF2B5EF4-FFF2-40B4-BE49-F238E27FC236}">
                <a16:creationId xmlns:a16="http://schemas.microsoft.com/office/drawing/2014/main" id="{673D3E74-6D0B-8793-5790-5D4BB38A73CA}"/>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189525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21E8-3441-0DAF-9E20-090B9AF63595}"/>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DD1BD78-E173-3E64-9C20-0A0B21F82FA0}"/>
              </a:ext>
            </a:extLst>
          </p:cNvPr>
          <p:cNvSpPr txBox="1"/>
          <p:nvPr/>
        </p:nvSpPr>
        <p:spPr>
          <a:xfrm>
            <a:off x="14401800" y="9942634"/>
            <a:ext cx="3886200"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D0C63848-08CF-8CB9-1BAC-657117CF7092}"/>
              </a:ext>
            </a:extLst>
          </p:cNvPr>
          <p:cNvSpPr/>
          <p:nvPr/>
        </p:nvSpPr>
        <p:spPr>
          <a:xfrm>
            <a:off x="0" y="4076700"/>
            <a:ext cx="56388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Explorer l’outil Excel PAMI</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870851" y="-1638300"/>
            <a:ext cx="11014851"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767" y="495300"/>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315685" y="4452723"/>
            <a:ext cx="8198105" cy="242863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lnSpc>
                <a:spcPct val="100000"/>
              </a:lnSpc>
              <a:spcAft>
                <a:spcPts val="1800"/>
              </a:spcAft>
              <a:buClr>
                <a:srgbClr val="119C94"/>
              </a:buClr>
            </a:pPr>
            <a:r>
              <a:rPr lang="en-GB" sz="2600" b="1" dirty="0">
                <a:solidFill>
                  <a:srgbClr val="119C94"/>
                </a:solidFill>
                <a:latin typeface="Atkinson Hyperlegible Bold" panose="020B0604020202020204" charset="0"/>
              </a:rPr>
              <a:t> “ReadMe" </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Permet d'accéder à des documents de référence</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Fournit des </a:t>
            </a:r>
            <a:r>
              <a:rPr lang="en-GB" sz="2600" b="1" dirty="0">
                <a:solidFill>
                  <a:srgbClr val="119C94"/>
                </a:solidFill>
                <a:latin typeface="Atkinson Hyperlegible" pitchFamily="2" charset="0"/>
              </a:rPr>
              <a:t>conseils </a:t>
            </a:r>
            <a:r>
              <a:rPr lang="en-GB" sz="2600" dirty="0">
                <a:solidFill>
                  <a:schemeClr val="tx1"/>
                </a:solidFill>
                <a:latin typeface="Atkinson Hyperlegible" pitchFamily="2" charset="0"/>
              </a:rPr>
              <a:t>pour l'utilisation de l'outil </a:t>
            </a:r>
          </a:p>
        </p:txBody>
      </p:sp>
      <p:sp>
        <p:nvSpPr>
          <p:cNvPr id="8" name="Rectangle 7">
            <a:extLst>
              <a:ext uri="{FF2B5EF4-FFF2-40B4-BE49-F238E27FC236}">
                <a16:creationId xmlns:a16="http://schemas.microsoft.com/office/drawing/2014/main" id="{DB3EBEE7-CFED-16C1-97C4-3100F72DD824}"/>
              </a:ext>
            </a:extLst>
          </p:cNvPr>
          <p:cNvSpPr/>
          <p:nvPr/>
        </p:nvSpPr>
        <p:spPr>
          <a:xfrm>
            <a:off x="299357" y="3736577"/>
            <a:ext cx="8214433"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atin typeface="Cavolini" panose="03000502040302020204" pitchFamily="66" charset="0"/>
                <a:cs typeface="Cavolini" panose="03000502040302020204" pitchFamily="66" charset="0"/>
              </a:rPr>
              <a:t>Feuille Information</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304800" y="6896966"/>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A44E08-43F5-EF93-2354-14C718C060A6}"/>
              </a:ext>
            </a:extLst>
          </p:cNvPr>
          <p:cNvPicPr>
            <a:picLocks noChangeAspect="1"/>
          </p:cNvPicPr>
          <p:nvPr/>
        </p:nvPicPr>
        <p:blipFill>
          <a:blip r:embed="rId3"/>
          <a:stretch>
            <a:fillRect/>
          </a:stretch>
        </p:blipFill>
        <p:spPr>
          <a:xfrm>
            <a:off x="76199" y="7886700"/>
            <a:ext cx="18135601" cy="255104"/>
          </a:xfrm>
          <a:prstGeom prst="rect">
            <a:avLst/>
          </a:prstGeom>
        </p:spPr>
      </p:pic>
      <p:sp>
        <p:nvSpPr>
          <p:cNvPr id="11" name="Slide Number Placeholder 10">
            <a:extLst>
              <a:ext uri="{FF2B5EF4-FFF2-40B4-BE49-F238E27FC236}">
                <a16:creationId xmlns:a16="http://schemas.microsoft.com/office/drawing/2014/main" id="{F84B8268-E0EB-1A0A-3433-CF1D7D4D80A9}"/>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84874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228599" y="4190024"/>
            <a:ext cx="6339815" cy="2893195"/>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buClr>
                <a:srgbClr val="119C94"/>
              </a:buClr>
              <a:defRPr/>
            </a:pPr>
            <a:r>
              <a:rPr lang="en-GB" sz="2600" dirty="0">
                <a:solidFill>
                  <a:prstClr val="black"/>
                </a:solidFill>
                <a:latin typeface="Atkinson Hyperlegible" pitchFamily="2" charset="0"/>
              </a:rPr>
              <a:t>C'est </a:t>
            </a:r>
            <a:r>
              <a:rPr lang="en-GB" sz="2600" b="1" dirty="0">
                <a:solidFill>
                  <a:srgbClr val="119C94"/>
                </a:solidFill>
                <a:latin typeface="Atkinson Hyperlegible Bold" panose="020B0604020202020204" charset="0"/>
              </a:rPr>
              <a:t>ici que </a:t>
            </a:r>
            <a:r>
              <a:rPr lang="en-GB" sz="2600" b="1" dirty="0" err="1">
                <a:solidFill>
                  <a:srgbClr val="119C94"/>
                </a:solidFill>
                <a:latin typeface="Atkinson Hyperlegible Bold" panose="020B0604020202020204" charset="0"/>
              </a:rPr>
              <a:t>vous</a:t>
            </a:r>
            <a:r>
              <a:rPr lang="en-GB" sz="2600" b="1" dirty="0">
                <a:solidFill>
                  <a:srgbClr val="119C94"/>
                </a:solidFill>
                <a:latin typeface="Atkinson Hyperlegible Bold" panose="020B0604020202020204" charset="0"/>
              </a:rPr>
              <a:t> </a:t>
            </a:r>
            <a:r>
              <a:rPr lang="en-GB" sz="2600" b="1" dirty="0" err="1">
                <a:solidFill>
                  <a:srgbClr val="119C94"/>
                </a:solidFill>
                <a:latin typeface="Atkinson Hyperlegible Bold" panose="020B0604020202020204" charset="0"/>
              </a:rPr>
              <a:t>importerez</a:t>
            </a:r>
            <a:r>
              <a:rPr lang="en-GB" sz="2600" b="1" dirty="0">
                <a:solidFill>
                  <a:srgbClr val="119C94"/>
                </a:solidFill>
                <a:latin typeface="Atkinson Hyperlegible Bold" panose="020B0604020202020204" charset="0"/>
              </a:rPr>
              <a:t> </a:t>
            </a:r>
          </a:p>
          <a:p>
            <a:pPr marL="182880" lvl="1" algn="ctr">
              <a:spcAft>
                <a:spcPts val="1800"/>
              </a:spcAft>
              <a:buClr>
                <a:srgbClr val="119C94"/>
              </a:buClr>
              <a:defRPr/>
            </a:pPr>
            <a:r>
              <a:rPr lang="en-GB" sz="2600" b="1" dirty="0" err="1">
                <a:solidFill>
                  <a:srgbClr val="119C94"/>
                </a:solidFill>
                <a:latin typeface="Atkinson Hyperlegible Bold" panose="020B0604020202020204" charset="0"/>
              </a:rPr>
              <a:t>vos</a:t>
            </a:r>
            <a:r>
              <a:rPr lang="en-GB" sz="2600" b="1" dirty="0">
                <a:solidFill>
                  <a:srgbClr val="119C94"/>
                </a:solidFill>
                <a:latin typeface="Atkinson Hyperlegible Bold" panose="020B0604020202020204" charset="0"/>
              </a:rPr>
              <a:t> données</a:t>
            </a:r>
          </a:p>
          <a:p>
            <a:pPr marL="182880" lvl="1" algn="ctr">
              <a:buClr>
                <a:srgbClr val="119C94"/>
              </a:buClr>
              <a:defRPr/>
            </a:pPr>
            <a:r>
              <a:rPr lang="en-GB" sz="2600" b="1" dirty="0">
                <a:solidFill>
                  <a:schemeClr val="tx1">
                    <a:lumMod val="95000"/>
                    <a:lumOff val="5000"/>
                  </a:schemeClr>
                </a:solidFill>
                <a:latin typeface="Congenial" panose="02000503040000020004" pitchFamily="2" charset="0"/>
              </a:rPr>
              <a:t>Rappel du Module 2</a:t>
            </a:r>
            <a:endParaRPr lang="en-GB" sz="2600" dirty="0">
              <a:solidFill>
                <a:schemeClr val="tx1">
                  <a:lumMod val="95000"/>
                  <a:lumOff val="5000"/>
                </a:schemeClr>
              </a:solidFill>
              <a:latin typeface="Congenial" panose="02000503040000020004" pitchFamily="2" charset="0"/>
            </a:endParaRPr>
          </a:p>
          <a:p>
            <a:pPr marL="182880" lvl="1" algn="ctr">
              <a:buClr>
                <a:srgbClr val="119C94"/>
              </a:buClr>
              <a:defRPr/>
            </a:pPr>
            <a:r>
              <a:rPr lang="en-GB" sz="2600" dirty="0" err="1">
                <a:solidFill>
                  <a:prstClr val="black"/>
                </a:solidFill>
                <a:latin typeface="Atkinson Hyperlegible" pitchFamily="2" charset="0"/>
              </a:rPr>
              <a:t>Formatez</a:t>
            </a:r>
            <a:r>
              <a:rPr lang="en-GB" sz="2600" dirty="0">
                <a:solidFill>
                  <a:prstClr val="black"/>
                </a:solidFill>
                <a:latin typeface="Atkinson Hyperlegible" pitchFamily="2" charset="0"/>
              </a:rPr>
              <a:t> au </a:t>
            </a:r>
            <a:r>
              <a:rPr lang="en-GB" sz="2600" dirty="0" err="1">
                <a:solidFill>
                  <a:prstClr val="black"/>
                </a:solidFill>
                <a:latin typeface="Atkinson Hyperlegible" pitchFamily="2" charset="0"/>
              </a:rPr>
              <a:t>préalable</a:t>
            </a:r>
            <a:r>
              <a:rPr lang="en-GB" sz="2600" dirty="0">
                <a:solidFill>
                  <a:prstClr val="black"/>
                </a:solidFill>
                <a:latin typeface="Atkinson Hyperlegible" pitchFamily="2" charset="0"/>
              </a:rPr>
              <a:t> </a:t>
            </a:r>
            <a:r>
              <a:rPr lang="en-GB" sz="2600" dirty="0" err="1">
                <a:solidFill>
                  <a:prstClr val="black"/>
                </a:solidFill>
                <a:latin typeface="Atkinson Hyperlegible" pitchFamily="2" charset="0"/>
              </a:rPr>
              <a:t>vos</a:t>
            </a:r>
            <a:r>
              <a:rPr lang="en-GB" sz="2600" dirty="0">
                <a:solidFill>
                  <a:prstClr val="black"/>
                </a:solidFill>
                <a:latin typeface="Atkinson Hyperlegible" pitchFamily="2" charset="0"/>
              </a:rPr>
              <a:t> données </a:t>
            </a:r>
            <a:r>
              <a:rPr lang="en-GB" sz="2600" dirty="0" err="1">
                <a:solidFill>
                  <a:prstClr val="black"/>
                </a:solidFill>
                <a:latin typeface="Atkinson Hyperlegible" pitchFamily="2" charset="0"/>
              </a:rPr>
              <a:t>conformément</a:t>
            </a:r>
            <a:r>
              <a:rPr lang="en-GB" sz="2600" dirty="0">
                <a:solidFill>
                  <a:prstClr val="black"/>
                </a:solidFill>
                <a:latin typeface="Atkinson Hyperlegible" pitchFamily="2" charset="0"/>
              </a:rPr>
              <a:t> au </a:t>
            </a:r>
            <a:r>
              <a:rPr lang="en-GB" sz="2600" dirty="0" err="1">
                <a:solidFill>
                  <a:prstClr val="black"/>
                </a:solidFill>
                <a:latin typeface="Atkinson Hyperlegible" pitchFamily="2" charset="0"/>
              </a:rPr>
              <a:t>modèle</a:t>
            </a:r>
            <a:r>
              <a:rPr lang="en-GB" sz="2600" dirty="0">
                <a:solidFill>
                  <a:prstClr val="black"/>
                </a:solidFill>
                <a:latin typeface="Atkinson Hyperlegible" pitchFamily="2" charset="0"/>
              </a:rPr>
              <a:t> de données</a:t>
            </a:r>
          </a:p>
        </p:txBody>
      </p:sp>
      <p:sp>
        <p:nvSpPr>
          <p:cNvPr id="8" name="Rectangle 7">
            <a:extLst>
              <a:ext uri="{FF2B5EF4-FFF2-40B4-BE49-F238E27FC236}">
                <a16:creationId xmlns:a16="http://schemas.microsoft.com/office/drawing/2014/main" id="{DB3EBEE7-CFED-16C1-97C4-3100F72DD824}"/>
              </a:ext>
            </a:extLst>
          </p:cNvPr>
          <p:cNvSpPr/>
          <p:nvPr/>
        </p:nvSpPr>
        <p:spPr>
          <a:xfrm>
            <a:off x="228598" y="3436753"/>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Feuille </a:t>
            </a:r>
            <a:r>
              <a:rPr kumimoji="0" lang="fr-FR" sz="3200" b="1" i="0" u="none" strike="noStrike" kern="1200" cap="none" spc="0" normalizeH="0" noProof="0" dirty="0">
                <a:ln>
                  <a:noFill/>
                </a:ln>
                <a:solidFill>
                  <a:prstClr val="white"/>
                </a:solidFill>
                <a:effectLst/>
                <a:uLnTx/>
                <a:uFillTx/>
                <a:latin typeface="Cavolini" panose="03000502040302020204" pitchFamily="66" charset="0"/>
                <a:cs typeface="Cavolini" panose="03000502040302020204" pitchFamily="66" charset="0"/>
              </a:rPr>
              <a:t>Tableau de données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2209800" y="7122446"/>
            <a:ext cx="927164" cy="685800"/>
          </a:xfrm>
          <a:prstGeom prst="upArrow">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4">
            <a:extLst>
              <a:ext uri="{FF2B5EF4-FFF2-40B4-BE49-F238E27FC236}">
                <a16:creationId xmlns:a16="http://schemas.microsoft.com/office/drawing/2014/main" id="{740F3D10-E4E1-1F72-BE8C-EC48D2EB9B84}"/>
              </a:ext>
            </a:extLst>
          </p:cNvPr>
          <p:cNvGrpSpPr/>
          <p:nvPr/>
        </p:nvGrpSpPr>
        <p:grpSpPr>
          <a:xfrm>
            <a:off x="-1906621" y="-1674134"/>
            <a:ext cx="11050621"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7BD8103F-9D47-AC5A-CE1C-F16F6DCC0D94}"/>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07EB323C-465B-30ED-3F12-945499587D1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18F15073-05E5-4BAD-5B13-6AA19FC912C3}"/>
              </a:ext>
            </a:extLst>
          </p:cNvPr>
          <p:cNvPicPr>
            <a:picLocks noChangeAspect="1"/>
          </p:cNvPicPr>
          <p:nvPr/>
        </p:nvPicPr>
        <p:blipFill>
          <a:blip r:embed="rId3"/>
          <a:stretch>
            <a:fillRect/>
          </a:stretch>
        </p:blipFill>
        <p:spPr>
          <a:xfrm>
            <a:off x="76199" y="7886700"/>
            <a:ext cx="18135601" cy="255104"/>
          </a:xfrm>
          <a:prstGeom prst="rect">
            <a:avLst/>
          </a:prstGeom>
        </p:spPr>
      </p:pic>
      <p:sp>
        <p:nvSpPr>
          <p:cNvPr id="3" name="TextBox 7">
            <a:extLst>
              <a:ext uri="{FF2B5EF4-FFF2-40B4-BE49-F238E27FC236}">
                <a16:creationId xmlns:a16="http://schemas.microsoft.com/office/drawing/2014/main" id="{78F6CC59-0ED7-F2B0-0831-4321359B9452}"/>
              </a:ext>
            </a:extLst>
          </p:cNvPr>
          <p:cNvSpPr txBox="1"/>
          <p:nvPr/>
        </p:nvSpPr>
        <p:spPr>
          <a:xfrm>
            <a:off x="762767" y="495300"/>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5" name="Slide Number Placeholder 4">
            <a:extLst>
              <a:ext uri="{FF2B5EF4-FFF2-40B4-BE49-F238E27FC236}">
                <a16:creationId xmlns:a16="http://schemas.microsoft.com/office/drawing/2014/main" id="{8CD3CE45-9AFB-1D95-3985-874201EE1959}"/>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16308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1295400" y="5143500"/>
            <a:ext cx="7680987"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buFontTx/>
              <a:buNone/>
              <a:tabLst/>
              <a:defRPr/>
            </a:pPr>
            <a:r>
              <a:rPr lang="en-GB" sz="2600" dirty="0" err="1">
                <a:solidFill>
                  <a:prstClr val="black"/>
                </a:solidFill>
                <a:latin typeface="Atkinson Hyperlegible" pitchFamily="2" charset="0"/>
              </a:rPr>
              <a:t>C'est</a:t>
            </a:r>
            <a:r>
              <a:rPr kumimoji="0" lang="en-GB"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ici que </a:t>
            </a:r>
            <a:r>
              <a:rPr kumimoji="0" lang="en-GB"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vous</a:t>
            </a:r>
            <a:r>
              <a:rPr kumimoji="0" lang="en-GB"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a:t>
            </a:r>
            <a:r>
              <a:rPr kumimoji="0" lang="en-GB"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définirez</a:t>
            </a:r>
            <a:r>
              <a:rPr kumimoji="0" lang="en-GB"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les paramètres des </a:t>
            </a:r>
            <a:r>
              <a:rPr kumimoji="0" lang="en-GB" sz="26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calculs</a:t>
            </a:r>
            <a:endParaRPr kumimoji="0" lang="en-GB"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8" name="Rectangle 7">
            <a:extLst>
              <a:ext uri="{FF2B5EF4-FFF2-40B4-BE49-F238E27FC236}">
                <a16:creationId xmlns:a16="http://schemas.microsoft.com/office/drawing/2014/main" id="{DB3EBEE7-CFED-16C1-97C4-3100F72DD824}"/>
              </a:ext>
            </a:extLst>
          </p:cNvPr>
          <p:cNvSpPr/>
          <p:nvPr/>
        </p:nvSpPr>
        <p:spPr>
          <a:xfrm>
            <a:off x="1295400" y="4409842"/>
            <a:ext cx="7680987"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Feuille Sélection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vulner</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facteurs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4603230" y="6865557"/>
            <a:ext cx="927164" cy="895758"/>
          </a:xfrm>
          <a:prstGeom prst="upArrow">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4">
            <a:extLst>
              <a:ext uri="{FF2B5EF4-FFF2-40B4-BE49-F238E27FC236}">
                <a16:creationId xmlns:a16="http://schemas.microsoft.com/office/drawing/2014/main" id="{0FA1071B-3E6A-0AB5-AEF9-AFEE54228885}"/>
              </a:ext>
            </a:extLst>
          </p:cNvPr>
          <p:cNvGrpSpPr/>
          <p:nvPr/>
        </p:nvGrpSpPr>
        <p:grpSpPr>
          <a:xfrm>
            <a:off x="-1828799" y="-1714500"/>
            <a:ext cx="10972800"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C8D73E69-9760-386E-47BF-5AC71D262F1C}"/>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8D8C04E9-B128-1890-A6A5-771E1CB26621}"/>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7">
            <a:extLst>
              <a:ext uri="{FF2B5EF4-FFF2-40B4-BE49-F238E27FC236}">
                <a16:creationId xmlns:a16="http://schemas.microsoft.com/office/drawing/2014/main" id="{BD3E175E-0864-5A58-A176-437D62CA6C71}"/>
              </a:ext>
            </a:extLst>
          </p:cNvPr>
          <p:cNvSpPr txBox="1"/>
          <p:nvPr/>
        </p:nvSpPr>
        <p:spPr>
          <a:xfrm>
            <a:off x="762767" y="495300"/>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Aperçu de l’outil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3" name="Picture 2">
            <a:extLst>
              <a:ext uri="{FF2B5EF4-FFF2-40B4-BE49-F238E27FC236}">
                <a16:creationId xmlns:a16="http://schemas.microsoft.com/office/drawing/2014/main" id="{9131174F-144E-8659-DF1D-24CC40656F31}"/>
              </a:ext>
            </a:extLst>
          </p:cNvPr>
          <p:cNvPicPr>
            <a:picLocks noChangeAspect="1"/>
          </p:cNvPicPr>
          <p:nvPr/>
        </p:nvPicPr>
        <p:blipFill>
          <a:blip r:embed="rId3"/>
          <a:stretch>
            <a:fillRect/>
          </a:stretch>
        </p:blipFill>
        <p:spPr>
          <a:xfrm>
            <a:off x="76199" y="7886700"/>
            <a:ext cx="18135601" cy="255104"/>
          </a:xfrm>
          <a:prstGeom prst="rect">
            <a:avLst/>
          </a:prstGeom>
        </p:spPr>
      </p:pic>
      <p:sp>
        <p:nvSpPr>
          <p:cNvPr id="5" name="Slide Number Placeholder 4">
            <a:extLst>
              <a:ext uri="{FF2B5EF4-FFF2-40B4-BE49-F238E27FC236}">
                <a16:creationId xmlns:a16="http://schemas.microsoft.com/office/drawing/2014/main" id="{F84F69A7-46F3-CF26-6B8D-465D71D84207}"/>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154867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15F13C6-20F9-4E5D-9B6D-F28A883E7D39}"/>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5AF6868E-B745-4FE4-ABF9-984A8D49211D}"/>
</file>

<file path=docProps/app.xml><?xml version="1.0" encoding="utf-8"?>
<Properties xmlns="http://schemas.openxmlformats.org/officeDocument/2006/extended-properties" xmlns:vt="http://schemas.openxmlformats.org/officeDocument/2006/docPropsVTypes">
  <TotalTime>3697</TotalTime>
  <Words>3196</Words>
  <Application>Microsoft Office PowerPoint</Application>
  <PresentationFormat>Custom</PresentationFormat>
  <Paragraphs>314</Paragraphs>
  <Slides>31</Slides>
  <Notes>31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Aptos</vt:lpstr>
      <vt:lpstr>Arial</vt:lpstr>
      <vt:lpstr>Atkinson Hyperlegible</vt:lpstr>
      <vt:lpstr>Congenial</vt:lpstr>
      <vt:lpstr>Courier New</vt:lpstr>
      <vt:lpstr>ADLaM Display</vt:lpstr>
      <vt:lpstr>Cavolini</vt:lpstr>
      <vt:lpstr>Atkinson Hyperlegible Bold</vt:lpstr>
      <vt:lpstr>Aptos Display</vt:lpstr>
      <vt:lpstr>Tw Cen MT</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docId:D86BDF45EE0E40EFF5AF18E628A7BCDA</cp:keywords>
  <cp:lastModifiedBy>DOMINGUEZ, Morgane</cp:lastModifiedBy>
  <cp:revision>3</cp:revision>
  <dcterms:created xsi:type="dcterms:W3CDTF">2006-08-16T00:00:00Z</dcterms:created>
  <dcterms:modified xsi:type="dcterms:W3CDTF">2025-05-19T16:32:58Z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