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36"/>
  </p:notesMasterIdLst>
  <p:sldIdLst>
    <p:sldId id="2147474697" r:id="rId6"/>
    <p:sldId id="2147474636" r:id="rId7"/>
    <p:sldId id="854" r:id="rId8"/>
    <p:sldId id="2147474635" r:id="rId9"/>
    <p:sldId id="2147474698" r:id="rId10"/>
    <p:sldId id="2147474675" r:id="rId11"/>
    <p:sldId id="2147474678" r:id="rId12"/>
    <p:sldId id="2147474676" r:id="rId13"/>
    <p:sldId id="2147474688" r:id="rId14"/>
    <p:sldId id="2147474689" r:id="rId15"/>
    <p:sldId id="2147474693" r:id="rId16"/>
    <p:sldId id="2147474691" r:id="rId17"/>
    <p:sldId id="2147474692" r:id="rId18"/>
    <p:sldId id="2147474664" r:id="rId19"/>
    <p:sldId id="2147474668" r:id="rId20"/>
    <p:sldId id="2147474671" r:id="rId21"/>
    <p:sldId id="2147474673" r:id="rId22"/>
    <p:sldId id="2147474665" r:id="rId23"/>
    <p:sldId id="2147474699" r:id="rId24"/>
    <p:sldId id="2147474694" r:id="rId25"/>
    <p:sldId id="2147474695" r:id="rId26"/>
    <p:sldId id="2147474624"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
      <p:font typeface="Congenial" panose="0200050304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FD966"/>
    <a:srgbClr val="000000"/>
    <a:srgbClr val="D9D9D9"/>
    <a:srgbClr val="C5E6E8"/>
    <a:srgbClr val="ACB9CA"/>
    <a:srgbClr val="C5953D"/>
    <a:srgbClr val="F7A30D"/>
    <a:srgbClr val="F9C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733C5-5A91-4187-BD61-F986C537075E}" v="533" dt="2025-05-19T16:15:46.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79859" autoAdjust="0"/>
  </p:normalViewPr>
  <p:slideViewPr>
    <p:cSldViewPr>
      <p:cViewPr>
        <p:scale>
          <a:sx n="25" d="100"/>
          <a:sy n="25" d="100"/>
        </p:scale>
        <p:origin x="116" y="324"/>
      </p:cViewPr>
      <p:guideLst>
        <p:guide orient="horz" pos="3096"/>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E9B561AD-BDCD-414A-BB87-C23EF8909ECC}"/>
    <pc:docChg chg="custSel modSld">
      <pc:chgData name="DOMINGUEZ, Morgane" userId="d29c428e-ee62-4017-a838-521138d5b01c" providerId="ADAL" clId="{E9B561AD-BDCD-414A-BB87-C23EF8909ECC}" dt="2025-02-18T18:30:59.796" v="286"/>
      <pc:docMkLst>
        <pc:docMk/>
      </pc:docMkLst>
      <pc:sldChg chg="delSp modSp mod modTransition delAnim modAnim modNotesTx">
        <pc:chgData name="DOMINGUEZ, Morgane" userId="d29c428e-ee62-4017-a838-521138d5b01c" providerId="ADAL" clId="{E9B561AD-BDCD-414A-BB87-C23EF8909ECC}" dt="2025-02-18T18:27:53.987" v="259"/>
        <pc:sldMkLst>
          <pc:docMk/>
          <pc:sldMk cId="0" sldId="854"/>
        </pc:sldMkLst>
        <pc:spChg chg="mod">
          <ac:chgData name="DOMINGUEZ, Morgane" userId="d29c428e-ee62-4017-a838-521138d5b01c" providerId="ADAL" clId="{E9B561AD-BDCD-414A-BB87-C23EF8909ECC}" dt="2025-02-18T18:23:20.252" v="208" actId="255"/>
          <ac:spMkLst>
            <pc:docMk/>
            <pc:sldMk cId="0" sldId="854"/>
            <ac:spMk id="2" creationId="{589E7F13-F8AF-EE5A-1694-0872CE3C7C87}"/>
          </ac:spMkLst>
        </pc:spChg>
        <pc:picChg chg="del">
          <ac:chgData name="DOMINGUEZ, Morgane" userId="d29c428e-ee62-4017-a838-521138d5b01c" providerId="ADAL" clId="{E9B561AD-BDCD-414A-BB87-C23EF8909ECC}" dt="2025-02-18T18:17:09.469" v="2" actId="478"/>
          <ac:picMkLst>
            <pc:docMk/>
            <pc:sldMk cId="0" sldId="854"/>
            <ac:picMk id="9" creationId="{E59AD6E0-27FD-A744-95AC-462210F39A66}"/>
          </ac:picMkLst>
        </pc:picChg>
      </pc:sldChg>
      <pc:sldChg chg="delSp modSp mod modTransition delAnim modAnim modNotesTx">
        <pc:chgData name="DOMINGUEZ, Morgane" userId="d29c428e-ee62-4017-a838-521138d5b01c" providerId="ADAL" clId="{E9B561AD-BDCD-414A-BB87-C23EF8909ECC}" dt="2025-02-18T18:30:25.997" v="280"/>
        <pc:sldMkLst>
          <pc:docMk/>
          <pc:sldMk cId="2760534912" sldId="2147474607"/>
        </pc:sldMkLst>
        <pc:spChg chg="del">
          <ac:chgData name="DOMINGUEZ, Morgane" userId="d29c428e-ee62-4017-a838-521138d5b01c" providerId="ADAL" clId="{E9B561AD-BDCD-414A-BB87-C23EF8909ECC}" dt="2025-02-18T18:19:06.500" v="110" actId="478"/>
          <ac:spMkLst>
            <pc:docMk/>
            <pc:sldMk cId="2760534912" sldId="2147474607"/>
            <ac:spMk id="2" creationId="{B3DC6733-D442-B79D-DA76-E8163166EF14}"/>
          </ac:spMkLst>
        </pc:spChg>
        <pc:spChg chg="del">
          <ac:chgData name="DOMINGUEZ, Morgane" userId="d29c428e-ee62-4017-a838-521138d5b01c" providerId="ADAL" clId="{E9B561AD-BDCD-414A-BB87-C23EF8909ECC}" dt="2025-02-18T18:19:05.898" v="109" actId="478"/>
          <ac:spMkLst>
            <pc:docMk/>
            <pc:sldMk cId="2760534912" sldId="2147474607"/>
            <ac:spMk id="4" creationId="{FE027D0A-7F33-83DA-E2EC-B07753869234}"/>
          </ac:spMkLst>
        </pc:spChg>
        <pc:spChg chg="mod">
          <ac:chgData name="DOMINGUEZ, Morgane" userId="d29c428e-ee62-4017-a838-521138d5b01c" providerId="ADAL" clId="{E9B561AD-BDCD-414A-BB87-C23EF8909ECC}" dt="2025-02-18T18:25:34.584" v="237" actId="1076"/>
          <ac:spMkLst>
            <pc:docMk/>
            <pc:sldMk cId="2760534912" sldId="2147474607"/>
            <ac:spMk id="7" creationId="{A0FD579D-C90E-6CED-50AC-CD2BDCFB0DEA}"/>
          </ac:spMkLst>
        </pc:spChg>
        <pc:picChg chg="del">
          <ac:chgData name="DOMINGUEZ, Morgane" userId="d29c428e-ee62-4017-a838-521138d5b01c" providerId="ADAL" clId="{E9B561AD-BDCD-414A-BB87-C23EF8909ECC}" dt="2025-02-18T18:18:32.196" v="89" actId="478"/>
          <ac:picMkLst>
            <pc:docMk/>
            <pc:sldMk cId="2760534912" sldId="2147474607"/>
            <ac:picMk id="6" creationId="{B6E70AE1-854A-BE68-CE7C-D9AB3E178D70}"/>
          </ac:picMkLst>
        </pc:picChg>
      </pc:sldChg>
      <pc:sldChg chg="delSp modSp mod modTransition delAnim modNotesTx">
        <pc:chgData name="DOMINGUEZ, Morgane" userId="d29c428e-ee62-4017-a838-521138d5b01c" providerId="ADAL" clId="{E9B561AD-BDCD-414A-BB87-C23EF8909ECC}" dt="2025-02-18T18:30:30.655" v="281"/>
        <pc:sldMkLst>
          <pc:docMk/>
          <pc:sldMk cId="2157614585" sldId="2147474610"/>
        </pc:sldMkLst>
        <pc:spChg chg="mod">
          <ac:chgData name="DOMINGUEZ, Morgane" userId="d29c428e-ee62-4017-a838-521138d5b01c" providerId="ADAL" clId="{E9B561AD-BDCD-414A-BB87-C23EF8909ECC}" dt="2025-02-18T18:25:47.147" v="241" actId="1076"/>
          <ac:spMkLst>
            <pc:docMk/>
            <pc:sldMk cId="2157614585" sldId="2147474610"/>
            <ac:spMk id="4" creationId="{11FB9F26-9B91-79E4-5914-8A62D7FEA645}"/>
          </ac:spMkLst>
        </pc:spChg>
        <pc:picChg chg="del">
          <ac:chgData name="DOMINGUEZ, Morgane" userId="d29c428e-ee62-4017-a838-521138d5b01c" providerId="ADAL" clId="{E9B561AD-BDCD-414A-BB87-C23EF8909ECC}" dt="2025-02-18T18:18:36.076" v="93" actId="478"/>
          <ac:picMkLst>
            <pc:docMk/>
            <pc:sldMk cId="2157614585" sldId="2147474610"/>
            <ac:picMk id="3" creationId="{9FD51917-0F3D-CB6C-113A-B108F22103DE}"/>
          </ac:picMkLst>
        </pc:picChg>
      </pc:sldChg>
      <pc:sldChg chg="delSp modSp mod modTransition delAnim modAnim modNotesTx">
        <pc:chgData name="DOMINGUEZ, Morgane" userId="d29c428e-ee62-4017-a838-521138d5b01c" providerId="ADAL" clId="{E9B561AD-BDCD-414A-BB87-C23EF8909ECC}" dt="2025-02-18T18:30:34.633" v="282"/>
        <pc:sldMkLst>
          <pc:docMk/>
          <pc:sldMk cId="1163143416" sldId="2147474611"/>
        </pc:sldMkLst>
        <pc:spChg chg="del">
          <ac:chgData name="DOMINGUEZ, Morgane" userId="d29c428e-ee62-4017-a838-521138d5b01c" providerId="ADAL" clId="{E9B561AD-BDCD-414A-BB87-C23EF8909ECC}" dt="2025-02-18T18:19:01.490" v="107" actId="478"/>
          <ac:spMkLst>
            <pc:docMk/>
            <pc:sldMk cId="1163143416" sldId="2147474611"/>
            <ac:spMk id="3" creationId="{953A8625-5F31-9537-C11B-3F4F21E3F507}"/>
          </ac:spMkLst>
        </pc:spChg>
        <pc:spChg chg="del">
          <ac:chgData name="DOMINGUEZ, Morgane" userId="d29c428e-ee62-4017-a838-521138d5b01c" providerId="ADAL" clId="{E9B561AD-BDCD-414A-BB87-C23EF8909ECC}" dt="2025-02-18T18:19:02.859" v="108" actId="478"/>
          <ac:spMkLst>
            <pc:docMk/>
            <pc:sldMk cId="1163143416" sldId="2147474611"/>
            <ac:spMk id="4" creationId="{874BBB19-F238-77CF-7AD5-5934BA41414B}"/>
          </ac:spMkLst>
        </pc:spChg>
        <pc:spChg chg="mod">
          <ac:chgData name="DOMINGUEZ, Morgane" userId="d29c428e-ee62-4017-a838-521138d5b01c" providerId="ADAL" clId="{E9B561AD-BDCD-414A-BB87-C23EF8909ECC}" dt="2025-02-18T18:25:58.220" v="244" actId="1076"/>
          <ac:spMkLst>
            <pc:docMk/>
            <pc:sldMk cId="1163143416" sldId="2147474611"/>
            <ac:spMk id="8" creationId="{CCDCEC9D-5F29-3B03-ED9A-7A3EA6CEE7D0}"/>
          </ac:spMkLst>
        </pc:spChg>
        <pc:picChg chg="del">
          <ac:chgData name="DOMINGUEZ, Morgane" userId="d29c428e-ee62-4017-a838-521138d5b01c" providerId="ADAL" clId="{E9B561AD-BDCD-414A-BB87-C23EF8909ECC}" dt="2025-02-18T18:18:38.681" v="94" actId="478"/>
          <ac:picMkLst>
            <pc:docMk/>
            <pc:sldMk cId="1163143416" sldId="2147474611"/>
            <ac:picMk id="7" creationId="{2DD4A006-695B-80BE-6F89-F8DAF489319A}"/>
          </ac:picMkLst>
        </pc:picChg>
      </pc:sldChg>
      <pc:sldChg chg="delSp modSp mod modTransition delAnim modNotesTx">
        <pc:chgData name="DOMINGUEZ, Morgane" userId="d29c428e-ee62-4017-a838-521138d5b01c" providerId="ADAL" clId="{E9B561AD-BDCD-414A-BB87-C23EF8909ECC}" dt="2025-02-18T18:30:38.820" v="283"/>
        <pc:sldMkLst>
          <pc:docMk/>
          <pc:sldMk cId="4230200921" sldId="2147474612"/>
        </pc:sldMkLst>
        <pc:spChg chg="mod">
          <ac:chgData name="DOMINGUEZ, Morgane" userId="d29c428e-ee62-4017-a838-521138d5b01c" providerId="ADAL" clId="{E9B561AD-BDCD-414A-BB87-C23EF8909ECC}" dt="2025-02-18T18:26:07.222" v="247" actId="1076"/>
          <ac:spMkLst>
            <pc:docMk/>
            <pc:sldMk cId="4230200921" sldId="2147474612"/>
            <ac:spMk id="4" creationId="{CA03445D-D41C-8888-C87F-2F8D7F944E04}"/>
          </ac:spMkLst>
        </pc:spChg>
        <pc:picChg chg="del">
          <ac:chgData name="DOMINGUEZ, Morgane" userId="d29c428e-ee62-4017-a838-521138d5b01c" providerId="ADAL" clId="{E9B561AD-BDCD-414A-BB87-C23EF8909ECC}" dt="2025-02-18T18:18:42.722" v="98" actId="478"/>
          <ac:picMkLst>
            <pc:docMk/>
            <pc:sldMk cId="4230200921" sldId="2147474612"/>
            <ac:picMk id="3" creationId="{F75BAA2A-0051-4CCA-5843-1E2FB6BFDBB6}"/>
          </ac:picMkLst>
        </pc:picChg>
      </pc:sldChg>
      <pc:sldChg chg="delSp modSp mod modTransition delAnim modAnim modNotesTx">
        <pc:chgData name="DOMINGUEZ, Morgane" userId="d29c428e-ee62-4017-a838-521138d5b01c" providerId="ADAL" clId="{E9B561AD-BDCD-414A-BB87-C23EF8909ECC}" dt="2025-02-18T18:30:50.303" v="284"/>
        <pc:sldMkLst>
          <pc:docMk/>
          <pc:sldMk cId="3750282615" sldId="2147474613"/>
        </pc:sldMkLst>
        <pc:spChg chg="del">
          <ac:chgData name="DOMINGUEZ, Morgane" userId="d29c428e-ee62-4017-a838-521138d5b01c" providerId="ADAL" clId="{E9B561AD-BDCD-414A-BB87-C23EF8909ECC}" dt="2025-02-18T18:18:59.436" v="106" actId="478"/>
          <ac:spMkLst>
            <pc:docMk/>
            <pc:sldMk cId="3750282615" sldId="2147474613"/>
            <ac:spMk id="4" creationId="{A65F1E32-240F-35D4-460F-47DA61C197F5}"/>
          </ac:spMkLst>
        </pc:spChg>
        <pc:spChg chg="del">
          <ac:chgData name="DOMINGUEZ, Morgane" userId="d29c428e-ee62-4017-a838-521138d5b01c" providerId="ADAL" clId="{E9B561AD-BDCD-414A-BB87-C23EF8909ECC}" dt="2025-02-18T18:18:58.966" v="105" actId="478"/>
          <ac:spMkLst>
            <pc:docMk/>
            <pc:sldMk cId="3750282615" sldId="2147474613"/>
            <ac:spMk id="6" creationId="{54C5829E-F631-75FF-4AC0-F7090F0CFA65}"/>
          </ac:spMkLst>
        </pc:spChg>
        <pc:spChg chg="mod">
          <ac:chgData name="DOMINGUEZ, Morgane" userId="d29c428e-ee62-4017-a838-521138d5b01c" providerId="ADAL" clId="{E9B561AD-BDCD-414A-BB87-C23EF8909ECC}" dt="2025-02-18T18:26:16.531" v="250" actId="1076"/>
          <ac:spMkLst>
            <pc:docMk/>
            <pc:sldMk cId="3750282615" sldId="2147474613"/>
            <ac:spMk id="8" creationId="{182E73C9-3E06-8F32-4913-906923489FF9}"/>
          </ac:spMkLst>
        </pc:spChg>
        <pc:picChg chg="del">
          <ac:chgData name="DOMINGUEZ, Morgane" userId="d29c428e-ee62-4017-a838-521138d5b01c" providerId="ADAL" clId="{E9B561AD-BDCD-414A-BB87-C23EF8909ECC}" dt="2025-02-18T18:18:44.996" v="99" actId="478"/>
          <ac:picMkLst>
            <pc:docMk/>
            <pc:sldMk cId="3750282615" sldId="2147474613"/>
            <ac:picMk id="7" creationId="{CD370D87-45A1-73DF-ADCE-F12202838514}"/>
          </ac:picMkLst>
        </pc:picChg>
      </pc:sldChg>
      <pc:sldChg chg="delSp modSp mod modTransition delAnim modNotesTx">
        <pc:chgData name="DOMINGUEZ, Morgane" userId="d29c428e-ee62-4017-a838-521138d5b01c" providerId="ADAL" clId="{E9B561AD-BDCD-414A-BB87-C23EF8909ECC}" dt="2025-02-18T18:30:55.303" v="285"/>
        <pc:sldMkLst>
          <pc:docMk/>
          <pc:sldMk cId="121190327" sldId="2147474614"/>
        </pc:sldMkLst>
        <pc:spChg chg="mod">
          <ac:chgData name="DOMINGUEZ, Morgane" userId="d29c428e-ee62-4017-a838-521138d5b01c" providerId="ADAL" clId="{E9B561AD-BDCD-414A-BB87-C23EF8909ECC}" dt="2025-02-18T18:26:25.516" v="253" actId="1076"/>
          <ac:spMkLst>
            <pc:docMk/>
            <pc:sldMk cId="121190327" sldId="2147474614"/>
            <ac:spMk id="4" creationId="{2B54E37B-93D9-5186-9596-35DD4DDF1176}"/>
          </ac:spMkLst>
        </pc:spChg>
        <pc:picChg chg="del">
          <ac:chgData name="DOMINGUEZ, Morgane" userId="d29c428e-ee62-4017-a838-521138d5b01c" providerId="ADAL" clId="{E9B561AD-BDCD-414A-BB87-C23EF8909ECC}" dt="2025-02-18T18:18:49.022" v="103" actId="478"/>
          <ac:picMkLst>
            <pc:docMk/>
            <pc:sldMk cId="121190327" sldId="2147474614"/>
            <ac:picMk id="2" creationId="{C0D58A3A-F832-9116-4052-FDF84AD519BB}"/>
          </ac:picMkLst>
        </pc:picChg>
      </pc:sldChg>
      <pc:sldChg chg="delSp modSp mod modTransition delAnim modNotesTx">
        <pc:chgData name="DOMINGUEZ, Morgane" userId="d29c428e-ee62-4017-a838-521138d5b01c" providerId="ADAL" clId="{E9B561AD-BDCD-414A-BB87-C23EF8909ECC}" dt="2025-02-18T18:30:18.943" v="279"/>
        <pc:sldMkLst>
          <pc:docMk/>
          <pc:sldMk cId="4257536088" sldId="2147474615"/>
        </pc:sldMkLst>
        <pc:spChg chg="mod">
          <ac:chgData name="DOMINGUEZ, Morgane" userId="d29c428e-ee62-4017-a838-521138d5b01c" providerId="ADAL" clId="{E9B561AD-BDCD-414A-BB87-C23EF8909ECC}" dt="2025-02-18T18:25:24.817" v="234" actId="1076"/>
          <ac:spMkLst>
            <pc:docMk/>
            <pc:sldMk cId="4257536088" sldId="2147474615"/>
            <ac:spMk id="3" creationId="{38BA4E06-88DA-833A-880F-57F8F88D282D}"/>
          </ac:spMkLst>
        </pc:spChg>
        <pc:picChg chg="del">
          <ac:chgData name="DOMINGUEZ, Morgane" userId="d29c428e-ee62-4017-a838-521138d5b01c" providerId="ADAL" clId="{E9B561AD-BDCD-414A-BB87-C23EF8909ECC}" dt="2025-02-18T18:18:29.537" v="88" actId="478"/>
          <ac:picMkLst>
            <pc:docMk/>
            <pc:sldMk cId="4257536088" sldId="2147474615"/>
            <ac:picMk id="2" creationId="{8951ADB8-C647-D131-C68C-16FDC9C9D7F3}"/>
          </ac:picMkLst>
        </pc:picChg>
      </pc:sldChg>
      <pc:sldChg chg="delSp modSp mod modTransition delAnim modAnim modNotesTx">
        <pc:chgData name="DOMINGUEZ, Morgane" userId="d29c428e-ee62-4017-a838-521138d5b01c" providerId="ADAL" clId="{E9B561AD-BDCD-414A-BB87-C23EF8909ECC}" dt="2025-02-18T18:30:13.469" v="278"/>
        <pc:sldMkLst>
          <pc:docMk/>
          <pc:sldMk cId="892742443" sldId="2147474624"/>
        </pc:sldMkLst>
        <pc:spChg chg="mod">
          <ac:chgData name="DOMINGUEZ, Morgane" userId="d29c428e-ee62-4017-a838-521138d5b01c" providerId="ADAL" clId="{E9B561AD-BDCD-414A-BB87-C23EF8909ECC}" dt="2025-02-18T18:25:11.580" v="231" actId="1076"/>
          <ac:spMkLst>
            <pc:docMk/>
            <pc:sldMk cId="892742443" sldId="2147474624"/>
            <ac:spMk id="2" creationId="{35F20FD6-94A8-037B-90B7-444A9A2B3741}"/>
          </ac:spMkLst>
        </pc:spChg>
        <pc:picChg chg="del">
          <ac:chgData name="DOMINGUEZ, Morgane" userId="d29c428e-ee62-4017-a838-521138d5b01c" providerId="ADAL" clId="{E9B561AD-BDCD-414A-BB87-C23EF8909ECC}" dt="2025-02-18T18:18:24.512" v="81" actId="478"/>
          <ac:picMkLst>
            <pc:docMk/>
            <pc:sldMk cId="892742443" sldId="2147474624"/>
            <ac:picMk id="10" creationId="{1982480D-64D5-69D2-B1EF-15299B97C989}"/>
          </ac:picMkLst>
        </pc:picChg>
      </pc:sldChg>
      <pc:sldChg chg="delSp modSp mod modTransition delAnim modNotesTx">
        <pc:chgData name="DOMINGUEZ, Morgane" userId="d29c428e-ee62-4017-a838-521138d5b01c" providerId="ADAL" clId="{E9B561AD-BDCD-414A-BB87-C23EF8909ECC}" dt="2025-02-18T18:30:59.796" v="286"/>
        <pc:sldMkLst>
          <pc:docMk/>
          <pc:sldMk cId="2849894684" sldId="2147474632"/>
        </pc:sldMkLst>
        <pc:spChg chg="mod">
          <ac:chgData name="DOMINGUEZ, Morgane" userId="d29c428e-ee62-4017-a838-521138d5b01c" providerId="ADAL" clId="{E9B561AD-BDCD-414A-BB87-C23EF8909ECC}" dt="2025-02-18T18:26:34" v="256" actId="255"/>
          <ac:spMkLst>
            <pc:docMk/>
            <pc:sldMk cId="2849894684" sldId="2147474632"/>
            <ac:spMk id="4" creationId="{124925E6-FEF1-EC0D-73A8-5DE49DC233CF}"/>
          </ac:spMkLst>
        </pc:spChg>
        <pc:picChg chg="del">
          <ac:chgData name="DOMINGUEZ, Morgane" userId="d29c428e-ee62-4017-a838-521138d5b01c" providerId="ADAL" clId="{E9B561AD-BDCD-414A-BB87-C23EF8909ECC}" dt="2025-02-18T18:18:51.390" v="104" actId="478"/>
          <ac:picMkLst>
            <pc:docMk/>
            <pc:sldMk cId="2849894684" sldId="2147474632"/>
            <ac:picMk id="3" creationId="{E023934E-15DF-DDCC-2E5A-AC58FD9BBB04}"/>
          </ac:picMkLst>
        </pc:picChg>
      </pc:sldChg>
      <pc:sldChg chg="addSp delSp modSp mod modTransition delAnim modNotesTx">
        <pc:chgData name="DOMINGUEZ, Morgane" userId="d29c428e-ee62-4017-a838-521138d5b01c" providerId="ADAL" clId="{E9B561AD-BDCD-414A-BB87-C23EF8909ECC}" dt="2025-02-18T18:27:58.940" v="260"/>
        <pc:sldMkLst>
          <pc:docMk/>
          <pc:sldMk cId="3738750408" sldId="2147474635"/>
        </pc:sldMkLst>
        <pc:spChg chg="del">
          <ac:chgData name="DOMINGUEZ, Morgane" userId="d29c428e-ee62-4017-a838-521138d5b01c" providerId="ADAL" clId="{E9B561AD-BDCD-414A-BB87-C23EF8909ECC}" dt="2025-02-18T18:23:26.872" v="210" actId="478"/>
          <ac:spMkLst>
            <pc:docMk/>
            <pc:sldMk cId="3738750408" sldId="2147474635"/>
            <ac:spMk id="3" creationId="{EDE6AF7A-DD36-0485-2912-C2D0390CD05E}"/>
          </ac:spMkLst>
        </pc:spChg>
        <pc:picChg chg="del">
          <ac:chgData name="DOMINGUEZ, Morgane" userId="d29c428e-ee62-4017-a838-521138d5b01c" providerId="ADAL" clId="{E9B561AD-BDCD-414A-BB87-C23EF8909ECC}" dt="2025-02-18T18:23:24.131" v="209" actId="21"/>
          <ac:picMkLst>
            <pc:docMk/>
            <pc:sldMk cId="3738750408" sldId="2147474635"/>
            <ac:picMk id="2" creationId="{CD376A04-E77B-4275-9153-EFEFA0F75778}"/>
          </ac:picMkLst>
        </pc:picChg>
        <pc:picChg chg="add mod ord">
          <ac:chgData name="DOMINGUEZ, Morgane" userId="d29c428e-ee62-4017-a838-521138d5b01c" providerId="ADAL" clId="{E9B561AD-BDCD-414A-BB87-C23EF8909ECC}" dt="2025-02-18T18:23:29.247" v="212" actId="167"/>
          <ac:picMkLst>
            <pc:docMk/>
            <pc:sldMk cId="3738750408" sldId="2147474635"/>
            <ac:picMk id="4" creationId="{CD376A04-E77B-4275-9153-EFEFA0F75778}"/>
          </ac:picMkLst>
        </pc:picChg>
        <pc:picChg chg="del">
          <ac:chgData name="DOMINGUEZ, Morgane" userId="d29c428e-ee62-4017-a838-521138d5b01c" providerId="ADAL" clId="{E9B561AD-BDCD-414A-BB87-C23EF8909ECC}" dt="2025-02-18T18:17:13.694" v="8" actId="478"/>
          <ac:picMkLst>
            <pc:docMk/>
            <pc:sldMk cId="3738750408" sldId="2147474635"/>
            <ac:picMk id="6" creationId="{C545C00D-CE7B-7DCE-53B8-9C248046FE40}"/>
          </ac:picMkLst>
        </pc:picChg>
      </pc:sldChg>
      <pc:sldChg chg="addSp delSp modSp mod modTransition delAnim modNotesTx">
        <pc:chgData name="DOMINGUEZ, Morgane" userId="d29c428e-ee62-4017-a838-521138d5b01c" providerId="ADAL" clId="{E9B561AD-BDCD-414A-BB87-C23EF8909ECC}" dt="2025-02-18T18:27:47.331" v="258"/>
        <pc:sldMkLst>
          <pc:docMk/>
          <pc:sldMk cId="354932537" sldId="2147474636"/>
        </pc:sldMkLst>
        <pc:spChg chg="del">
          <ac:chgData name="DOMINGUEZ, Morgane" userId="d29c428e-ee62-4017-a838-521138d5b01c" providerId="ADAL" clId="{E9B561AD-BDCD-414A-BB87-C23EF8909ECC}" dt="2025-02-18T18:23:13.106" v="206" actId="478"/>
          <ac:spMkLst>
            <pc:docMk/>
            <pc:sldMk cId="354932537" sldId="2147474636"/>
            <ac:spMk id="2" creationId="{7E956E18-2F2E-B22B-E1EA-BAACC31FD07A}"/>
          </ac:spMkLst>
        </pc:spChg>
        <pc:picChg chg="add mod">
          <ac:chgData name="DOMINGUEZ, Morgane" userId="d29c428e-ee62-4017-a838-521138d5b01c" providerId="ADAL" clId="{E9B561AD-BDCD-414A-BB87-C23EF8909ECC}" dt="2025-02-18T18:23:14.376" v="207"/>
          <ac:picMkLst>
            <pc:docMk/>
            <pc:sldMk cId="354932537" sldId="2147474636"/>
            <ac:picMk id="3" creationId="{B35027F4-91EC-A4A1-23A4-841DA4E72210}"/>
          </ac:picMkLst>
        </pc:picChg>
        <pc:picChg chg="del">
          <ac:chgData name="DOMINGUEZ, Morgane" userId="d29c428e-ee62-4017-a838-521138d5b01c" providerId="ADAL" clId="{E9B561AD-BDCD-414A-BB87-C23EF8909ECC}" dt="2025-02-18T18:17:07.247" v="1" actId="478"/>
          <ac:picMkLst>
            <pc:docMk/>
            <pc:sldMk cId="354932537" sldId="2147474636"/>
            <ac:picMk id="4" creationId="{3440F092-8436-0EFF-E5FA-EBF8F8EA1C0E}"/>
          </ac:picMkLst>
        </pc:picChg>
        <pc:picChg chg="del">
          <ac:chgData name="DOMINGUEZ, Morgane" userId="d29c428e-ee62-4017-a838-521138d5b01c" providerId="ADAL" clId="{E9B561AD-BDCD-414A-BB87-C23EF8909ECC}" dt="2025-02-18T18:23:10.963" v="205" actId="21"/>
          <ac:picMkLst>
            <pc:docMk/>
            <pc:sldMk cId="354932537" sldId="2147474636"/>
            <ac:picMk id="5" creationId="{B35027F4-91EC-A4A1-23A4-841DA4E72210}"/>
          </ac:picMkLst>
        </pc:picChg>
      </pc:sldChg>
      <pc:sldChg chg="delSp mod modTransition delAnim modNotesTx">
        <pc:chgData name="DOMINGUEZ, Morgane" userId="d29c428e-ee62-4017-a838-521138d5b01c" providerId="ADAL" clId="{E9B561AD-BDCD-414A-BB87-C23EF8909ECC}" dt="2025-02-18T18:29:13.745" v="270"/>
        <pc:sldMkLst>
          <pc:docMk/>
          <pc:sldMk cId="3049358385" sldId="2147474664"/>
        </pc:sldMkLst>
        <pc:spChg chg="del">
          <ac:chgData name="DOMINGUEZ, Morgane" userId="d29c428e-ee62-4017-a838-521138d5b01c" providerId="ADAL" clId="{E9B561AD-BDCD-414A-BB87-C23EF8909ECC}" dt="2025-02-18T18:24:26.163" v="222" actId="478"/>
          <ac:spMkLst>
            <pc:docMk/>
            <pc:sldMk cId="3049358385" sldId="2147474664"/>
            <ac:spMk id="2" creationId="{EEAA9470-DC59-1A02-22C0-DC04DC356157}"/>
          </ac:spMkLst>
        </pc:spChg>
        <pc:picChg chg="del">
          <ac:chgData name="DOMINGUEZ, Morgane" userId="d29c428e-ee62-4017-a838-521138d5b01c" providerId="ADAL" clId="{E9B561AD-BDCD-414A-BB87-C23EF8909ECC}" dt="2025-02-18T18:17:54.079" v="52" actId="478"/>
          <ac:picMkLst>
            <pc:docMk/>
            <pc:sldMk cId="3049358385" sldId="2147474664"/>
            <ac:picMk id="5" creationId="{76E4DF4E-8BA7-093A-DCCD-63E7B1E22FF9}"/>
          </ac:picMkLst>
        </pc:picChg>
      </pc:sldChg>
      <pc:sldChg chg="delSp mod modTransition delAnim modNotesTx">
        <pc:chgData name="DOMINGUEZ, Morgane" userId="d29c428e-ee62-4017-a838-521138d5b01c" providerId="ADAL" clId="{E9B561AD-BDCD-414A-BB87-C23EF8909ECC}" dt="2025-02-18T18:29:46.809" v="274"/>
        <pc:sldMkLst>
          <pc:docMk/>
          <pc:sldMk cId="2408308521" sldId="2147474665"/>
        </pc:sldMkLst>
        <pc:spChg chg="del">
          <ac:chgData name="DOMINGUEZ, Morgane" userId="d29c428e-ee62-4017-a838-521138d5b01c" providerId="ADAL" clId="{E9B561AD-BDCD-414A-BB87-C23EF8909ECC}" dt="2025-02-18T18:24:45.543" v="226" actId="478"/>
          <ac:spMkLst>
            <pc:docMk/>
            <pc:sldMk cId="2408308521" sldId="2147474665"/>
            <ac:spMk id="3" creationId="{495FED15-A8FD-DF7F-E268-C35E92C43BBF}"/>
          </ac:spMkLst>
        </pc:spChg>
        <pc:picChg chg="del">
          <ac:chgData name="DOMINGUEZ, Morgane" userId="d29c428e-ee62-4017-a838-521138d5b01c" providerId="ADAL" clId="{E9B561AD-BDCD-414A-BB87-C23EF8909ECC}" dt="2025-02-18T18:18:09.692" v="67" actId="478"/>
          <ac:picMkLst>
            <pc:docMk/>
            <pc:sldMk cId="2408308521" sldId="2147474665"/>
            <ac:picMk id="2" creationId="{3299DEE2-0FB2-2954-FEFB-4188E2F87B15}"/>
          </ac:picMkLst>
        </pc:picChg>
      </pc:sldChg>
      <pc:sldChg chg="delSp modSp mod modTransition delAnim modAnim modNotesTx">
        <pc:chgData name="DOMINGUEZ, Morgane" userId="d29c428e-ee62-4017-a838-521138d5b01c" providerId="ADAL" clId="{E9B561AD-BDCD-414A-BB87-C23EF8909ECC}" dt="2025-02-18T18:29:28.195" v="271"/>
        <pc:sldMkLst>
          <pc:docMk/>
          <pc:sldMk cId="2750217068" sldId="2147474668"/>
        </pc:sldMkLst>
        <pc:spChg chg="mod">
          <ac:chgData name="DOMINGUEZ, Morgane" userId="d29c428e-ee62-4017-a838-521138d5b01c" providerId="ADAL" clId="{E9B561AD-BDCD-414A-BB87-C23EF8909ECC}" dt="2025-02-18T18:24:30.920" v="223" actId="255"/>
          <ac:spMkLst>
            <pc:docMk/>
            <pc:sldMk cId="2750217068" sldId="2147474668"/>
            <ac:spMk id="9" creationId="{EC3E6A78-2068-4D09-C342-94B339FA305D}"/>
          </ac:spMkLst>
        </pc:spChg>
        <pc:picChg chg="del">
          <ac:chgData name="DOMINGUEZ, Morgane" userId="d29c428e-ee62-4017-a838-521138d5b01c" providerId="ADAL" clId="{E9B561AD-BDCD-414A-BB87-C23EF8909ECC}" dt="2025-02-18T18:17:56.754" v="53" actId="478"/>
          <ac:picMkLst>
            <pc:docMk/>
            <pc:sldMk cId="2750217068" sldId="2147474668"/>
            <ac:picMk id="2" creationId="{4639935F-620D-5CDD-98CA-00A329091F3E}"/>
          </ac:picMkLst>
        </pc:picChg>
      </pc:sldChg>
      <pc:sldChg chg="delSp modSp mod modTransition delAnim modAnim modNotesTx">
        <pc:chgData name="DOMINGUEZ, Morgane" userId="d29c428e-ee62-4017-a838-521138d5b01c" providerId="ADAL" clId="{E9B561AD-BDCD-414A-BB87-C23EF8909ECC}" dt="2025-02-18T18:29:34.544" v="272"/>
        <pc:sldMkLst>
          <pc:docMk/>
          <pc:sldMk cId="3876189536" sldId="2147474671"/>
        </pc:sldMkLst>
        <pc:spChg chg="mod">
          <ac:chgData name="DOMINGUEZ, Morgane" userId="d29c428e-ee62-4017-a838-521138d5b01c" providerId="ADAL" clId="{E9B561AD-BDCD-414A-BB87-C23EF8909ECC}" dt="2025-02-18T18:24:35.378" v="224" actId="255"/>
          <ac:spMkLst>
            <pc:docMk/>
            <pc:sldMk cId="3876189536" sldId="2147474671"/>
            <ac:spMk id="9" creationId="{770443E8-ECF3-9743-67C2-52E77386213F}"/>
          </ac:spMkLst>
        </pc:spChg>
        <pc:picChg chg="del">
          <ac:chgData name="DOMINGUEZ, Morgane" userId="d29c428e-ee62-4017-a838-521138d5b01c" providerId="ADAL" clId="{E9B561AD-BDCD-414A-BB87-C23EF8909ECC}" dt="2025-02-18T18:18:00.895" v="56" actId="478"/>
          <ac:picMkLst>
            <pc:docMk/>
            <pc:sldMk cId="3876189536" sldId="2147474671"/>
            <ac:picMk id="2" creationId="{DE86023C-AD31-FBD0-750F-B5FEF8A89C91}"/>
          </ac:picMkLst>
        </pc:picChg>
      </pc:sldChg>
      <pc:sldChg chg="delSp modSp mod modTransition delAnim modAnim modNotesTx">
        <pc:chgData name="DOMINGUEZ, Morgane" userId="d29c428e-ee62-4017-a838-521138d5b01c" providerId="ADAL" clId="{E9B561AD-BDCD-414A-BB87-C23EF8909ECC}" dt="2025-02-18T18:29:39.955" v="273"/>
        <pc:sldMkLst>
          <pc:docMk/>
          <pc:sldMk cId="3602983191" sldId="2147474673"/>
        </pc:sldMkLst>
        <pc:spChg chg="mod">
          <ac:chgData name="DOMINGUEZ, Morgane" userId="d29c428e-ee62-4017-a838-521138d5b01c" providerId="ADAL" clId="{E9B561AD-BDCD-414A-BB87-C23EF8909ECC}" dt="2025-02-18T18:24:41.032" v="225" actId="255"/>
          <ac:spMkLst>
            <pc:docMk/>
            <pc:sldMk cId="3602983191" sldId="2147474673"/>
            <ac:spMk id="2" creationId="{A9AA2225-265F-9B13-F60C-A63FCDAD992D}"/>
          </ac:spMkLst>
        </pc:spChg>
        <pc:picChg chg="del">
          <ac:chgData name="DOMINGUEZ, Morgane" userId="d29c428e-ee62-4017-a838-521138d5b01c" providerId="ADAL" clId="{E9B561AD-BDCD-414A-BB87-C23EF8909ECC}" dt="2025-02-18T18:18:04.248" v="59" actId="478"/>
          <ac:picMkLst>
            <pc:docMk/>
            <pc:sldMk cId="3602983191" sldId="2147474673"/>
            <ac:picMk id="7" creationId="{7E56CC3E-07BD-6FDD-1A97-76B74816CB89}"/>
          </ac:picMkLst>
        </pc:picChg>
      </pc:sldChg>
      <pc:sldChg chg="delSp modSp mod modTransition delAnim modAnim modNotesTx">
        <pc:chgData name="DOMINGUEZ, Morgane" userId="d29c428e-ee62-4017-a838-521138d5b01c" providerId="ADAL" clId="{E9B561AD-BDCD-414A-BB87-C23EF8909ECC}" dt="2025-02-18T18:28:13.817" v="262"/>
        <pc:sldMkLst>
          <pc:docMk/>
          <pc:sldMk cId="2242695672" sldId="2147474675"/>
        </pc:sldMkLst>
        <pc:spChg chg="mod">
          <ac:chgData name="DOMINGUEZ, Morgane" userId="d29c428e-ee62-4017-a838-521138d5b01c" providerId="ADAL" clId="{E9B561AD-BDCD-414A-BB87-C23EF8909ECC}" dt="2025-02-18T18:23:43.824" v="214" actId="255"/>
          <ac:spMkLst>
            <pc:docMk/>
            <pc:sldMk cId="2242695672" sldId="2147474675"/>
            <ac:spMk id="6" creationId="{1122E9C7-DFD2-CE0F-376F-766377CDF66F}"/>
          </ac:spMkLst>
        </pc:spChg>
        <pc:picChg chg="del">
          <ac:chgData name="DOMINGUEZ, Morgane" userId="d29c428e-ee62-4017-a838-521138d5b01c" providerId="ADAL" clId="{E9B561AD-BDCD-414A-BB87-C23EF8909ECC}" dt="2025-02-18T18:17:20.562" v="16" actId="478"/>
          <ac:picMkLst>
            <pc:docMk/>
            <pc:sldMk cId="2242695672" sldId="2147474675"/>
            <ac:picMk id="2" creationId="{6A261EC5-355C-EA63-7BE9-05A3B6A078F8}"/>
          </ac:picMkLst>
        </pc:picChg>
      </pc:sldChg>
      <pc:sldChg chg="delSp modSp mod modTransition delAnim modAnim modNotesTx">
        <pc:chgData name="DOMINGUEZ, Morgane" userId="d29c428e-ee62-4017-a838-521138d5b01c" providerId="ADAL" clId="{E9B561AD-BDCD-414A-BB87-C23EF8909ECC}" dt="2025-02-18T18:28:28.017" v="264"/>
        <pc:sldMkLst>
          <pc:docMk/>
          <pc:sldMk cId="3733307389" sldId="2147474676"/>
        </pc:sldMkLst>
        <pc:spChg chg="mod">
          <ac:chgData name="DOMINGUEZ, Morgane" userId="d29c428e-ee62-4017-a838-521138d5b01c" providerId="ADAL" clId="{E9B561AD-BDCD-414A-BB87-C23EF8909ECC}" dt="2025-02-18T18:23:56.201" v="216" actId="255"/>
          <ac:spMkLst>
            <pc:docMk/>
            <pc:sldMk cId="3733307389" sldId="2147474676"/>
            <ac:spMk id="3" creationId="{F298DC04-F78D-D5E1-A34A-66AF27A1275F}"/>
          </ac:spMkLst>
        </pc:spChg>
        <pc:picChg chg="del">
          <ac:chgData name="DOMINGUEZ, Morgane" userId="d29c428e-ee62-4017-a838-521138d5b01c" providerId="ADAL" clId="{E9B561AD-BDCD-414A-BB87-C23EF8909ECC}" dt="2025-02-18T18:17:27.144" v="22" actId="478"/>
          <ac:picMkLst>
            <pc:docMk/>
            <pc:sldMk cId="3733307389" sldId="2147474676"/>
            <ac:picMk id="2" creationId="{DA726A81-B072-8206-BEEE-9134C885C4AE}"/>
          </ac:picMkLst>
        </pc:picChg>
      </pc:sldChg>
      <pc:sldChg chg="delSp modSp mod modTransition delAnim modAnim modNotesTx">
        <pc:chgData name="DOMINGUEZ, Morgane" userId="d29c428e-ee62-4017-a838-521138d5b01c" providerId="ADAL" clId="{E9B561AD-BDCD-414A-BB87-C23EF8909ECC}" dt="2025-02-18T18:28:21.488" v="263"/>
        <pc:sldMkLst>
          <pc:docMk/>
          <pc:sldMk cId="3243291593" sldId="2147474678"/>
        </pc:sldMkLst>
        <pc:spChg chg="mod">
          <ac:chgData name="DOMINGUEZ, Morgane" userId="d29c428e-ee62-4017-a838-521138d5b01c" providerId="ADAL" clId="{E9B561AD-BDCD-414A-BB87-C23EF8909ECC}" dt="2025-02-18T18:23:49.659" v="215" actId="255"/>
          <ac:spMkLst>
            <pc:docMk/>
            <pc:sldMk cId="3243291593" sldId="2147474678"/>
            <ac:spMk id="8" creationId="{2566480D-732D-196A-6353-A6710DB78EB1}"/>
          </ac:spMkLst>
        </pc:spChg>
        <pc:picChg chg="del">
          <ac:chgData name="DOMINGUEZ, Morgane" userId="d29c428e-ee62-4017-a838-521138d5b01c" providerId="ADAL" clId="{E9B561AD-BDCD-414A-BB87-C23EF8909ECC}" dt="2025-02-18T18:17:23.769" v="18" actId="478"/>
          <ac:picMkLst>
            <pc:docMk/>
            <pc:sldMk cId="3243291593" sldId="2147474678"/>
            <ac:picMk id="2" creationId="{1A3B27B6-9D00-3AEE-554F-2ADEF4E6B0A5}"/>
          </ac:picMkLst>
        </pc:picChg>
      </pc:sldChg>
      <pc:sldChg chg="delSp modSp mod modTransition delAnim modAnim modNotesTx">
        <pc:chgData name="DOMINGUEZ, Morgane" userId="d29c428e-ee62-4017-a838-521138d5b01c" providerId="ADAL" clId="{E9B561AD-BDCD-414A-BB87-C23EF8909ECC}" dt="2025-02-18T18:28:36.276" v="265"/>
        <pc:sldMkLst>
          <pc:docMk/>
          <pc:sldMk cId="3754208900" sldId="2147474688"/>
        </pc:sldMkLst>
        <pc:spChg chg="mod">
          <ac:chgData name="DOMINGUEZ, Morgane" userId="d29c428e-ee62-4017-a838-521138d5b01c" providerId="ADAL" clId="{E9B561AD-BDCD-414A-BB87-C23EF8909ECC}" dt="2025-02-18T18:24:01.174" v="217" actId="255"/>
          <ac:spMkLst>
            <pc:docMk/>
            <pc:sldMk cId="3754208900" sldId="2147474688"/>
            <ac:spMk id="2" creationId="{3AAF439F-53BE-6D00-AB20-4A684B9A99D8}"/>
          </ac:spMkLst>
        </pc:spChg>
        <pc:picChg chg="del">
          <ac:chgData name="DOMINGUEZ, Morgane" userId="d29c428e-ee62-4017-a838-521138d5b01c" providerId="ADAL" clId="{E9B561AD-BDCD-414A-BB87-C23EF8909ECC}" dt="2025-02-18T18:17:31.966" v="25" actId="478"/>
          <ac:picMkLst>
            <pc:docMk/>
            <pc:sldMk cId="3754208900" sldId="2147474688"/>
            <ac:picMk id="14" creationId="{80C6FFB1-D625-C899-522C-ED17B6F9FBFF}"/>
          </ac:picMkLst>
        </pc:picChg>
      </pc:sldChg>
      <pc:sldChg chg="delSp modSp mod modTransition delAnim modAnim modNotesTx">
        <pc:chgData name="DOMINGUEZ, Morgane" userId="d29c428e-ee62-4017-a838-521138d5b01c" providerId="ADAL" clId="{E9B561AD-BDCD-414A-BB87-C23EF8909ECC}" dt="2025-02-18T18:28:45.968" v="266"/>
        <pc:sldMkLst>
          <pc:docMk/>
          <pc:sldMk cId="3435281597" sldId="2147474689"/>
        </pc:sldMkLst>
        <pc:spChg chg="mod">
          <ac:chgData name="DOMINGUEZ, Morgane" userId="d29c428e-ee62-4017-a838-521138d5b01c" providerId="ADAL" clId="{E9B561AD-BDCD-414A-BB87-C23EF8909ECC}" dt="2025-02-18T18:24:06.641" v="218" actId="255"/>
          <ac:spMkLst>
            <pc:docMk/>
            <pc:sldMk cId="3435281597" sldId="2147474689"/>
            <ac:spMk id="12" creationId="{767CB370-C6B6-3837-C6FF-F75454BE740E}"/>
          </ac:spMkLst>
        </pc:spChg>
        <pc:picChg chg="del">
          <ac:chgData name="DOMINGUEZ, Morgane" userId="d29c428e-ee62-4017-a838-521138d5b01c" providerId="ADAL" clId="{E9B561AD-BDCD-414A-BB87-C23EF8909ECC}" dt="2025-02-18T18:17:36.160" v="31" actId="478"/>
          <ac:picMkLst>
            <pc:docMk/>
            <pc:sldMk cId="3435281597" sldId="2147474689"/>
            <ac:picMk id="2" creationId="{7A54D1CA-8200-1E2B-3802-4BCB2BD51BB6}"/>
          </ac:picMkLst>
        </pc:picChg>
      </pc:sldChg>
      <pc:sldChg chg="delSp modSp mod modTransition delAnim modAnim modNotesTx">
        <pc:chgData name="DOMINGUEZ, Morgane" userId="d29c428e-ee62-4017-a838-521138d5b01c" providerId="ADAL" clId="{E9B561AD-BDCD-414A-BB87-C23EF8909ECC}" dt="2025-02-18T18:28:57.076" v="268"/>
        <pc:sldMkLst>
          <pc:docMk/>
          <pc:sldMk cId="3600910813" sldId="2147474691"/>
        </pc:sldMkLst>
        <pc:spChg chg="mod">
          <ac:chgData name="DOMINGUEZ, Morgane" userId="d29c428e-ee62-4017-a838-521138d5b01c" providerId="ADAL" clId="{E9B561AD-BDCD-414A-BB87-C23EF8909ECC}" dt="2025-02-18T18:24:17.195" v="220" actId="255"/>
          <ac:spMkLst>
            <pc:docMk/>
            <pc:sldMk cId="3600910813" sldId="2147474691"/>
            <ac:spMk id="12" creationId="{BA56C2D7-2DDB-EEB1-F4DF-F699F56380B5}"/>
          </ac:spMkLst>
        </pc:spChg>
        <pc:picChg chg="del">
          <ac:chgData name="DOMINGUEZ, Morgane" userId="d29c428e-ee62-4017-a838-521138d5b01c" providerId="ADAL" clId="{E9B561AD-BDCD-414A-BB87-C23EF8909ECC}" dt="2025-02-18T18:17:45.759" v="43" actId="478"/>
          <ac:picMkLst>
            <pc:docMk/>
            <pc:sldMk cId="3600910813" sldId="2147474691"/>
            <ac:picMk id="2" creationId="{E8B85002-5CF0-0D40-BEDD-058FB4AECD1B}"/>
          </ac:picMkLst>
        </pc:picChg>
      </pc:sldChg>
      <pc:sldChg chg="delSp modSp mod modTransition delAnim modAnim modNotesTx">
        <pc:chgData name="DOMINGUEZ, Morgane" userId="d29c428e-ee62-4017-a838-521138d5b01c" providerId="ADAL" clId="{E9B561AD-BDCD-414A-BB87-C23EF8909ECC}" dt="2025-02-18T18:29:08.300" v="269"/>
        <pc:sldMkLst>
          <pc:docMk/>
          <pc:sldMk cId="395505584" sldId="2147474692"/>
        </pc:sldMkLst>
        <pc:spChg chg="mod">
          <ac:chgData name="DOMINGUEZ, Morgane" userId="d29c428e-ee62-4017-a838-521138d5b01c" providerId="ADAL" clId="{E9B561AD-BDCD-414A-BB87-C23EF8909ECC}" dt="2025-02-18T18:24:21.557" v="221" actId="255"/>
          <ac:spMkLst>
            <pc:docMk/>
            <pc:sldMk cId="395505584" sldId="2147474692"/>
            <ac:spMk id="7" creationId="{AFB6A97F-7CE1-F753-5448-6E5AF866AF52}"/>
          </ac:spMkLst>
        </pc:spChg>
        <pc:picChg chg="del">
          <ac:chgData name="DOMINGUEZ, Morgane" userId="d29c428e-ee62-4017-a838-521138d5b01c" providerId="ADAL" clId="{E9B561AD-BDCD-414A-BB87-C23EF8909ECC}" dt="2025-02-18T18:17:50.209" v="50" actId="478"/>
          <ac:picMkLst>
            <pc:docMk/>
            <pc:sldMk cId="395505584" sldId="2147474692"/>
            <ac:picMk id="2" creationId="{4663FF7A-EDC7-B68D-766D-478E4AD6D804}"/>
          </ac:picMkLst>
        </pc:picChg>
      </pc:sldChg>
      <pc:sldChg chg="delSp modSp mod modTransition delAnim modAnim modNotesTx">
        <pc:chgData name="DOMINGUEZ, Morgane" userId="d29c428e-ee62-4017-a838-521138d5b01c" providerId="ADAL" clId="{E9B561AD-BDCD-414A-BB87-C23EF8909ECC}" dt="2025-02-18T18:28:52.012" v="267"/>
        <pc:sldMkLst>
          <pc:docMk/>
          <pc:sldMk cId="3271984510" sldId="2147474693"/>
        </pc:sldMkLst>
        <pc:spChg chg="mod">
          <ac:chgData name="DOMINGUEZ, Morgane" userId="d29c428e-ee62-4017-a838-521138d5b01c" providerId="ADAL" clId="{E9B561AD-BDCD-414A-BB87-C23EF8909ECC}" dt="2025-02-18T18:24:12.756" v="219" actId="255"/>
          <ac:spMkLst>
            <pc:docMk/>
            <pc:sldMk cId="3271984510" sldId="2147474693"/>
            <ac:spMk id="3" creationId="{353D9FEA-5D23-3512-49D5-0CC943A08D90}"/>
          </ac:spMkLst>
        </pc:spChg>
        <pc:picChg chg="del">
          <ac:chgData name="DOMINGUEZ, Morgane" userId="d29c428e-ee62-4017-a838-521138d5b01c" providerId="ADAL" clId="{E9B561AD-BDCD-414A-BB87-C23EF8909ECC}" dt="2025-02-18T18:17:40.130" v="34" actId="478"/>
          <ac:picMkLst>
            <pc:docMk/>
            <pc:sldMk cId="3271984510" sldId="2147474693"/>
            <ac:picMk id="2" creationId="{3BC9DDEA-26CB-EFA8-1133-7954CDABBA64}"/>
          </ac:picMkLst>
        </pc:picChg>
      </pc:sldChg>
      <pc:sldChg chg="delSp modSp mod modTransition delAnim modAnim modNotesTx">
        <pc:chgData name="DOMINGUEZ, Morgane" userId="d29c428e-ee62-4017-a838-521138d5b01c" providerId="ADAL" clId="{E9B561AD-BDCD-414A-BB87-C23EF8909ECC}" dt="2025-02-18T18:30:01.842" v="276"/>
        <pc:sldMkLst>
          <pc:docMk/>
          <pc:sldMk cId="3139535915" sldId="2147474694"/>
        </pc:sldMkLst>
        <pc:spChg chg="mod">
          <ac:chgData name="DOMINGUEZ, Morgane" userId="d29c428e-ee62-4017-a838-521138d5b01c" providerId="ADAL" clId="{E9B561AD-BDCD-414A-BB87-C23EF8909ECC}" dt="2025-02-18T18:24:57.584" v="229" actId="255"/>
          <ac:spMkLst>
            <pc:docMk/>
            <pc:sldMk cId="3139535915" sldId="2147474694"/>
            <ac:spMk id="21" creationId="{4BA3665E-14EC-475B-06E1-CFDE90442DF9}"/>
          </ac:spMkLst>
        </pc:spChg>
        <pc:picChg chg="del">
          <ac:chgData name="DOMINGUEZ, Morgane" userId="d29c428e-ee62-4017-a838-521138d5b01c" providerId="ADAL" clId="{E9B561AD-BDCD-414A-BB87-C23EF8909ECC}" dt="2025-02-18T18:18:17.095" v="70" actId="478"/>
          <ac:picMkLst>
            <pc:docMk/>
            <pc:sldMk cId="3139535915" sldId="2147474694"/>
            <ac:picMk id="2" creationId="{55F7EBA2-7044-4362-6763-70657897D084}"/>
          </ac:picMkLst>
        </pc:picChg>
      </pc:sldChg>
      <pc:sldChg chg="delSp modSp mod modTransition delAnim modAnim modNotesTx">
        <pc:chgData name="DOMINGUEZ, Morgane" userId="d29c428e-ee62-4017-a838-521138d5b01c" providerId="ADAL" clId="{E9B561AD-BDCD-414A-BB87-C23EF8909ECC}" dt="2025-02-18T18:30:07.085" v="277"/>
        <pc:sldMkLst>
          <pc:docMk/>
          <pc:sldMk cId="2235477399" sldId="2147474695"/>
        </pc:sldMkLst>
        <pc:spChg chg="mod">
          <ac:chgData name="DOMINGUEZ, Morgane" userId="d29c428e-ee62-4017-a838-521138d5b01c" providerId="ADAL" clId="{E9B561AD-BDCD-414A-BB87-C23EF8909ECC}" dt="2025-02-18T18:25:02.449" v="230" actId="255"/>
          <ac:spMkLst>
            <pc:docMk/>
            <pc:sldMk cId="2235477399" sldId="2147474695"/>
            <ac:spMk id="3" creationId="{77526900-A6BA-36FF-CCDE-929579534803}"/>
          </ac:spMkLst>
        </pc:spChg>
        <pc:picChg chg="del">
          <ac:chgData name="DOMINGUEZ, Morgane" userId="d29c428e-ee62-4017-a838-521138d5b01c" providerId="ADAL" clId="{E9B561AD-BDCD-414A-BB87-C23EF8909ECC}" dt="2025-02-18T18:18:21.357" v="77" actId="478"/>
          <ac:picMkLst>
            <pc:docMk/>
            <pc:sldMk cId="2235477399" sldId="2147474695"/>
            <ac:picMk id="2" creationId="{3DEF7001-59DB-DF78-C76E-DBF62076D30E}"/>
          </ac:picMkLst>
        </pc:picChg>
      </pc:sldChg>
      <pc:sldChg chg="addSp delSp modSp mod modTransition delAnim modNotesTx">
        <pc:chgData name="DOMINGUEZ, Morgane" userId="d29c428e-ee62-4017-a838-521138d5b01c" providerId="ADAL" clId="{E9B561AD-BDCD-414A-BB87-C23EF8909ECC}" dt="2025-02-18T18:27:43.046" v="257"/>
        <pc:sldMkLst>
          <pc:docMk/>
          <pc:sldMk cId="2447053099" sldId="2147474697"/>
        </pc:sldMkLst>
        <pc:spChg chg="del">
          <ac:chgData name="DOMINGUEZ, Morgane" userId="d29c428e-ee62-4017-a838-521138d5b01c" providerId="ADAL" clId="{E9B561AD-BDCD-414A-BB87-C23EF8909ECC}" dt="2025-02-18T18:23:07.089" v="203" actId="478"/>
          <ac:spMkLst>
            <pc:docMk/>
            <pc:sldMk cId="2447053099" sldId="2147474697"/>
            <ac:spMk id="2" creationId="{20B437DB-2A2B-31EB-3646-20B8B1B44624}"/>
          </ac:spMkLst>
        </pc:spChg>
        <pc:picChg chg="del">
          <ac:chgData name="DOMINGUEZ, Morgane" userId="d29c428e-ee62-4017-a838-521138d5b01c" providerId="ADAL" clId="{E9B561AD-BDCD-414A-BB87-C23EF8909ECC}" dt="2025-02-18T18:23:03.882" v="202" actId="21"/>
          <ac:picMkLst>
            <pc:docMk/>
            <pc:sldMk cId="2447053099" sldId="2147474697"/>
            <ac:picMk id="3" creationId="{D6962468-578A-4177-EFC7-15DEBB5B347A}"/>
          </ac:picMkLst>
        </pc:picChg>
        <pc:picChg chg="del">
          <ac:chgData name="DOMINGUEZ, Morgane" userId="d29c428e-ee62-4017-a838-521138d5b01c" providerId="ADAL" clId="{E9B561AD-BDCD-414A-BB87-C23EF8909ECC}" dt="2025-02-18T18:17:04.592" v="0" actId="478"/>
          <ac:picMkLst>
            <pc:docMk/>
            <pc:sldMk cId="2447053099" sldId="2147474697"/>
            <ac:picMk id="4" creationId="{A94EC196-D071-20F5-29AA-445D7BC15CCC}"/>
          </ac:picMkLst>
        </pc:picChg>
        <pc:picChg chg="add mod">
          <ac:chgData name="DOMINGUEZ, Morgane" userId="d29c428e-ee62-4017-a838-521138d5b01c" providerId="ADAL" clId="{E9B561AD-BDCD-414A-BB87-C23EF8909ECC}" dt="2025-02-18T18:23:08.207" v="204"/>
          <ac:picMkLst>
            <pc:docMk/>
            <pc:sldMk cId="2447053099" sldId="2147474697"/>
            <ac:picMk id="5" creationId="{D6962468-578A-4177-EFC7-15DEBB5B347A}"/>
          </ac:picMkLst>
        </pc:picChg>
      </pc:sldChg>
      <pc:sldChg chg="delSp modSp mod modTransition delAnim modAnim modNotesTx">
        <pc:chgData name="DOMINGUEZ, Morgane" userId="d29c428e-ee62-4017-a838-521138d5b01c" providerId="ADAL" clId="{E9B561AD-BDCD-414A-BB87-C23EF8909ECC}" dt="2025-02-18T18:28:07.313" v="261"/>
        <pc:sldMkLst>
          <pc:docMk/>
          <pc:sldMk cId="1551244256" sldId="2147474698"/>
        </pc:sldMkLst>
        <pc:spChg chg="mod">
          <ac:chgData name="DOMINGUEZ, Morgane" userId="d29c428e-ee62-4017-a838-521138d5b01c" providerId="ADAL" clId="{E9B561AD-BDCD-414A-BB87-C23EF8909ECC}" dt="2025-02-18T18:23:35.029" v="213" actId="255"/>
          <ac:spMkLst>
            <pc:docMk/>
            <pc:sldMk cId="1551244256" sldId="2147474698"/>
            <ac:spMk id="9" creationId="{B8D70EF3-2DD3-594B-48C1-4527A0F3CE8D}"/>
          </ac:spMkLst>
        </pc:spChg>
        <pc:picChg chg="del">
          <ac:chgData name="DOMINGUEZ, Morgane" userId="d29c428e-ee62-4017-a838-521138d5b01c" providerId="ADAL" clId="{E9B561AD-BDCD-414A-BB87-C23EF8909ECC}" dt="2025-02-18T18:17:15.936" v="9" actId="478"/>
          <ac:picMkLst>
            <pc:docMk/>
            <pc:sldMk cId="1551244256" sldId="2147474698"/>
            <ac:picMk id="2" creationId="{760DF993-9D94-ACB5-84FA-E81AE49EE4AC}"/>
          </ac:picMkLst>
        </pc:picChg>
      </pc:sldChg>
      <pc:sldChg chg="delSp modSp mod modTransition delAnim modAnim modNotesTx">
        <pc:chgData name="DOMINGUEZ, Morgane" userId="d29c428e-ee62-4017-a838-521138d5b01c" providerId="ADAL" clId="{E9B561AD-BDCD-414A-BB87-C23EF8909ECC}" dt="2025-02-18T18:29:55.492" v="275"/>
        <pc:sldMkLst>
          <pc:docMk/>
          <pc:sldMk cId="2449536530" sldId="2147474699"/>
        </pc:sldMkLst>
        <pc:spChg chg="mod">
          <ac:chgData name="DOMINGUEZ, Morgane" userId="d29c428e-ee62-4017-a838-521138d5b01c" providerId="ADAL" clId="{E9B561AD-BDCD-414A-BB87-C23EF8909ECC}" dt="2025-02-18T18:24:51.084" v="227" actId="255"/>
          <ac:spMkLst>
            <pc:docMk/>
            <pc:sldMk cId="2449536530" sldId="2147474699"/>
            <ac:spMk id="12" creationId="{65154682-EBE4-2BD7-A4DF-D859367A7B1E}"/>
          </ac:spMkLst>
        </pc:spChg>
        <pc:picChg chg="del">
          <ac:chgData name="DOMINGUEZ, Morgane" userId="d29c428e-ee62-4017-a838-521138d5b01c" providerId="ADAL" clId="{E9B561AD-BDCD-414A-BB87-C23EF8909ECC}" dt="2025-02-18T18:18:13.455" v="68" actId="478"/>
          <ac:picMkLst>
            <pc:docMk/>
            <pc:sldMk cId="2449536530" sldId="2147474699"/>
            <ac:picMk id="2" creationId="{63B2BE1A-6497-AF65-DA12-1363F0A3D160}"/>
          </ac:picMkLst>
        </pc:picChg>
      </pc:sldChg>
    </pc:docChg>
  </pc:docChgLst>
  <pc:docChgLst>
    <pc:chgData name="DOMINGUEZ, Morgane" userId="d29c428e-ee62-4017-a838-521138d5b01c" providerId="ADAL" clId="{5B3BD5E1-8661-4E71-ADE7-5EEA43477D6E}"/>
    <pc:docChg chg="custSel modSld">
      <pc:chgData name="DOMINGUEZ, Morgane" userId="d29c428e-ee62-4017-a838-521138d5b01c" providerId="ADAL" clId="{5B3BD5E1-8661-4E71-ADE7-5EEA43477D6E}" dt="2025-03-14T15:06:40.015" v="1261" actId="20577"/>
      <pc:docMkLst>
        <pc:docMk/>
      </pc:docMkLst>
      <pc:sldChg chg="delSp modSp mod">
        <pc:chgData name="DOMINGUEZ, Morgane" userId="d29c428e-ee62-4017-a838-521138d5b01c" providerId="ADAL" clId="{5B3BD5E1-8661-4E71-ADE7-5EEA43477D6E}" dt="2025-03-14T14:24:18.005" v="40" actId="1076"/>
        <pc:sldMkLst>
          <pc:docMk/>
          <pc:sldMk cId="0" sldId="854"/>
        </pc:sldMkLst>
        <pc:spChg chg="mod topLvl">
          <ac:chgData name="DOMINGUEZ, Morgane" userId="d29c428e-ee62-4017-a838-521138d5b01c" providerId="ADAL" clId="{5B3BD5E1-8661-4E71-ADE7-5EEA43477D6E}" dt="2025-03-14T14:24:08.023" v="37" actId="1076"/>
          <ac:spMkLst>
            <pc:docMk/>
            <pc:sldMk cId="0" sldId="854"/>
            <ac:spMk id="18" creationId="{4EEB143F-D969-4FF3-3CBC-EF8E1120F979}"/>
          </ac:spMkLst>
        </pc:spChg>
        <pc:spChg chg="mod topLvl">
          <ac:chgData name="DOMINGUEZ, Morgane" userId="d29c428e-ee62-4017-a838-521138d5b01c" providerId="ADAL" clId="{5B3BD5E1-8661-4E71-ADE7-5EEA43477D6E}" dt="2025-03-14T14:24:05.512" v="36" actId="165"/>
          <ac:spMkLst>
            <pc:docMk/>
            <pc:sldMk cId="0" sldId="854"/>
            <ac:spMk id="19" creationId="{742F53D3-095C-BEA1-9969-10B381A87CB3}"/>
          </ac:spMkLst>
        </pc:spChg>
        <pc:spChg chg="mod topLvl">
          <ac:chgData name="DOMINGUEZ, Morgane" userId="d29c428e-ee62-4017-a838-521138d5b01c" providerId="ADAL" clId="{5B3BD5E1-8661-4E71-ADE7-5EEA43477D6E}" dt="2025-03-14T14:24:10.790" v="38" actId="1076"/>
          <ac:spMkLst>
            <pc:docMk/>
            <pc:sldMk cId="0" sldId="854"/>
            <ac:spMk id="20" creationId="{6BAB5282-636C-49C9-8906-400122A811EC}"/>
          </ac:spMkLst>
        </pc:spChg>
        <pc:spChg chg="mod">
          <ac:chgData name="DOMINGUEZ, Morgane" userId="d29c428e-ee62-4017-a838-521138d5b01c" providerId="ADAL" clId="{5B3BD5E1-8661-4E71-ADE7-5EEA43477D6E}" dt="2025-03-14T14:24:18.005" v="40" actId="1076"/>
          <ac:spMkLst>
            <pc:docMk/>
            <pc:sldMk cId="0" sldId="854"/>
            <ac:spMk id="21" creationId="{F0819B31-1A4C-E4E2-2809-5FC874398A98}"/>
          </ac:spMkLst>
        </pc:spChg>
        <pc:grpChg chg="del">
          <ac:chgData name="DOMINGUEZ, Morgane" userId="d29c428e-ee62-4017-a838-521138d5b01c" providerId="ADAL" clId="{5B3BD5E1-8661-4E71-ADE7-5EEA43477D6E}" dt="2025-03-14T14:24:05.512" v="36" actId="165"/>
          <ac:grpSpMkLst>
            <pc:docMk/>
            <pc:sldMk cId="0" sldId="854"/>
            <ac:grpSpMk id="8" creationId="{49DB47C0-59DE-E889-A95B-680BA58381B5}"/>
          </ac:grpSpMkLst>
        </pc:grpChg>
      </pc:sldChg>
      <pc:sldChg chg="modSp mod">
        <pc:chgData name="DOMINGUEZ, Morgane" userId="d29c428e-ee62-4017-a838-521138d5b01c" providerId="ADAL" clId="{5B3BD5E1-8661-4E71-ADE7-5EEA43477D6E}" dt="2025-03-14T14:55:37.602" v="1085" actId="1076"/>
        <pc:sldMkLst>
          <pc:docMk/>
          <pc:sldMk cId="2760534912" sldId="2147474607"/>
        </pc:sldMkLst>
        <pc:spChg chg="mod">
          <ac:chgData name="DOMINGUEZ, Morgane" userId="d29c428e-ee62-4017-a838-521138d5b01c" providerId="ADAL" clId="{5B3BD5E1-8661-4E71-ADE7-5EEA43477D6E}" dt="2025-03-14T14:55:37.602" v="1085" actId="1076"/>
          <ac:spMkLst>
            <pc:docMk/>
            <pc:sldMk cId="2760534912" sldId="2147474607"/>
            <ac:spMk id="3" creationId="{B48F4DB3-9067-B35E-DC8B-8498CDCAFC3E}"/>
          </ac:spMkLst>
        </pc:spChg>
        <pc:spChg chg="mod">
          <ac:chgData name="DOMINGUEZ, Morgane" userId="d29c428e-ee62-4017-a838-521138d5b01c" providerId="ADAL" clId="{5B3BD5E1-8661-4E71-ADE7-5EEA43477D6E}" dt="2025-03-14T14:53:29.208" v="949" actId="14100"/>
          <ac:spMkLst>
            <pc:docMk/>
            <pc:sldMk cId="2760534912" sldId="2147474607"/>
            <ac:spMk id="4" creationId="{91477613-04BF-3E6B-4724-229C2A199C40}"/>
          </ac:spMkLst>
        </pc:spChg>
        <pc:picChg chg="mod">
          <ac:chgData name="DOMINGUEZ, Morgane" userId="d29c428e-ee62-4017-a838-521138d5b01c" providerId="ADAL" clId="{5B3BD5E1-8661-4E71-ADE7-5EEA43477D6E}" dt="2025-03-14T14:55:35.108" v="1084" actId="1076"/>
          <ac:picMkLst>
            <pc:docMk/>
            <pc:sldMk cId="2760534912" sldId="2147474607"/>
            <ac:picMk id="9" creationId="{3909DE83-C784-F0B1-16CA-E7CA6A78B582}"/>
          </ac:picMkLst>
        </pc:picChg>
      </pc:sldChg>
      <pc:sldChg chg="addSp delSp modSp mod">
        <pc:chgData name="DOMINGUEZ, Morgane" userId="d29c428e-ee62-4017-a838-521138d5b01c" providerId="ADAL" clId="{5B3BD5E1-8661-4E71-ADE7-5EEA43477D6E}" dt="2025-03-14T14:56:04.105" v="1091" actId="21"/>
        <pc:sldMkLst>
          <pc:docMk/>
          <pc:sldMk cId="2157614585" sldId="2147474610"/>
        </pc:sldMkLst>
        <pc:spChg chg="del mod">
          <ac:chgData name="DOMINGUEZ, Morgane" userId="d29c428e-ee62-4017-a838-521138d5b01c" providerId="ADAL" clId="{5B3BD5E1-8661-4E71-ADE7-5EEA43477D6E}" dt="2025-03-14T14:56:04.105" v="1091" actId="21"/>
          <ac:spMkLst>
            <pc:docMk/>
            <pc:sldMk cId="2157614585" sldId="2147474610"/>
            <ac:spMk id="2" creationId="{212F35B5-9408-FA59-B497-17A1CF6A85BB}"/>
          </ac:spMkLst>
        </pc:spChg>
        <pc:spChg chg="add mod">
          <ac:chgData name="DOMINGUEZ, Morgane" userId="d29c428e-ee62-4017-a838-521138d5b01c" providerId="ADAL" clId="{5B3BD5E1-8661-4E71-ADE7-5EEA43477D6E}" dt="2025-03-14T14:56:00.444" v="1090" actId="108"/>
          <ac:spMkLst>
            <pc:docMk/>
            <pc:sldMk cId="2157614585" sldId="2147474610"/>
            <ac:spMk id="3" creationId="{7E868180-AA9A-C9A8-1C8B-E6083C9E6686}"/>
          </ac:spMkLst>
        </pc:spChg>
      </pc:sldChg>
      <pc:sldChg chg="modSp mod">
        <pc:chgData name="DOMINGUEZ, Morgane" userId="d29c428e-ee62-4017-a838-521138d5b01c" providerId="ADAL" clId="{5B3BD5E1-8661-4E71-ADE7-5EEA43477D6E}" dt="2025-03-14T14:57:12.688" v="1146" actId="1076"/>
        <pc:sldMkLst>
          <pc:docMk/>
          <pc:sldMk cId="1163143416" sldId="2147474611"/>
        </pc:sldMkLst>
        <pc:spChg chg="mod">
          <ac:chgData name="DOMINGUEZ, Morgane" userId="d29c428e-ee62-4017-a838-521138d5b01c" providerId="ADAL" clId="{5B3BD5E1-8661-4E71-ADE7-5EEA43477D6E}" dt="2025-03-14T14:57:12.688" v="1146" actId="1076"/>
          <ac:spMkLst>
            <pc:docMk/>
            <pc:sldMk cId="1163143416" sldId="2147474611"/>
            <ac:spMk id="2" creationId="{66C5790C-4414-4661-C63C-E303139C61EC}"/>
          </ac:spMkLst>
        </pc:spChg>
        <pc:spChg chg="mod">
          <ac:chgData name="DOMINGUEZ, Morgane" userId="d29c428e-ee62-4017-a838-521138d5b01c" providerId="ADAL" clId="{5B3BD5E1-8661-4E71-ADE7-5EEA43477D6E}" dt="2025-03-14T14:56:13.660" v="1092" actId="14100"/>
          <ac:spMkLst>
            <pc:docMk/>
            <pc:sldMk cId="1163143416" sldId="2147474611"/>
            <ac:spMk id="4" creationId="{91477613-04BF-3E6B-4724-229C2A199C40}"/>
          </ac:spMkLst>
        </pc:spChg>
        <pc:picChg chg="ord">
          <ac:chgData name="DOMINGUEZ, Morgane" userId="d29c428e-ee62-4017-a838-521138d5b01c" providerId="ADAL" clId="{5B3BD5E1-8661-4E71-ADE7-5EEA43477D6E}" dt="2025-03-14T14:56:25.107" v="1094" actId="167"/>
          <ac:picMkLst>
            <pc:docMk/>
            <pc:sldMk cId="1163143416" sldId="2147474611"/>
            <ac:picMk id="6" creationId="{D042FEBD-748D-8490-C268-352249E9DF26}"/>
          </ac:picMkLst>
        </pc:picChg>
      </pc:sldChg>
      <pc:sldChg chg="addSp delSp modSp mod">
        <pc:chgData name="DOMINGUEZ, Morgane" userId="d29c428e-ee62-4017-a838-521138d5b01c" providerId="ADAL" clId="{5B3BD5E1-8661-4E71-ADE7-5EEA43477D6E}" dt="2025-03-14T14:57:37.783" v="1152" actId="21"/>
        <pc:sldMkLst>
          <pc:docMk/>
          <pc:sldMk cId="4230200921" sldId="2147474612"/>
        </pc:sldMkLst>
        <pc:spChg chg="del mod">
          <ac:chgData name="DOMINGUEZ, Morgane" userId="d29c428e-ee62-4017-a838-521138d5b01c" providerId="ADAL" clId="{5B3BD5E1-8661-4E71-ADE7-5EEA43477D6E}" dt="2025-03-14T14:57:37.783" v="1152" actId="21"/>
          <ac:spMkLst>
            <pc:docMk/>
            <pc:sldMk cId="4230200921" sldId="2147474612"/>
            <ac:spMk id="2" creationId="{D8670227-3682-30BB-6AF5-F222F398A9FE}"/>
          </ac:spMkLst>
        </pc:spChg>
        <pc:spChg chg="add mod">
          <ac:chgData name="DOMINGUEZ, Morgane" userId="d29c428e-ee62-4017-a838-521138d5b01c" providerId="ADAL" clId="{5B3BD5E1-8661-4E71-ADE7-5EEA43477D6E}" dt="2025-03-14T14:57:35.450" v="1151" actId="108"/>
          <ac:spMkLst>
            <pc:docMk/>
            <pc:sldMk cId="4230200921" sldId="2147474612"/>
            <ac:spMk id="3" creationId="{A5CE37DA-1F42-96F0-9741-3B36FEBB7C21}"/>
          </ac:spMkLst>
        </pc:spChg>
      </pc:sldChg>
      <pc:sldChg chg="modSp mod">
        <pc:chgData name="DOMINGUEZ, Morgane" userId="d29c428e-ee62-4017-a838-521138d5b01c" providerId="ADAL" clId="{5B3BD5E1-8661-4E71-ADE7-5EEA43477D6E}" dt="2025-03-14T14:58:18.908" v="1165" actId="1076"/>
        <pc:sldMkLst>
          <pc:docMk/>
          <pc:sldMk cId="3750282615" sldId="2147474613"/>
        </pc:sldMkLst>
        <pc:spChg chg="mod">
          <ac:chgData name="DOMINGUEZ, Morgane" userId="d29c428e-ee62-4017-a838-521138d5b01c" providerId="ADAL" clId="{5B3BD5E1-8661-4E71-ADE7-5EEA43477D6E}" dt="2025-03-14T14:58:18.908" v="1165" actId="1076"/>
          <ac:spMkLst>
            <pc:docMk/>
            <pc:sldMk cId="3750282615" sldId="2147474613"/>
            <ac:spMk id="2" creationId="{66C5790C-4414-4661-C63C-E303139C61EC}"/>
          </ac:spMkLst>
        </pc:spChg>
        <pc:spChg chg="mod">
          <ac:chgData name="DOMINGUEZ, Morgane" userId="d29c428e-ee62-4017-a838-521138d5b01c" providerId="ADAL" clId="{5B3BD5E1-8661-4E71-ADE7-5EEA43477D6E}" dt="2025-03-14T14:57:46.554" v="1154" actId="14100"/>
          <ac:spMkLst>
            <pc:docMk/>
            <pc:sldMk cId="3750282615" sldId="2147474613"/>
            <ac:spMk id="6" creationId="{91477613-04BF-3E6B-4724-229C2A199C40}"/>
          </ac:spMkLst>
        </pc:spChg>
      </pc:sldChg>
      <pc:sldChg chg="addSp delSp modSp mod">
        <pc:chgData name="DOMINGUEZ, Morgane" userId="d29c428e-ee62-4017-a838-521138d5b01c" providerId="ADAL" clId="{5B3BD5E1-8661-4E71-ADE7-5EEA43477D6E}" dt="2025-03-14T14:58:45.365" v="1173" actId="1076"/>
        <pc:sldMkLst>
          <pc:docMk/>
          <pc:sldMk cId="121190327" sldId="2147474614"/>
        </pc:sldMkLst>
        <pc:spChg chg="add mod">
          <ac:chgData name="DOMINGUEZ, Morgane" userId="d29c428e-ee62-4017-a838-521138d5b01c" providerId="ADAL" clId="{5B3BD5E1-8661-4E71-ADE7-5EEA43477D6E}" dt="2025-03-14T14:58:45.365" v="1173" actId="1076"/>
          <ac:spMkLst>
            <pc:docMk/>
            <pc:sldMk cId="121190327" sldId="2147474614"/>
            <ac:spMk id="2" creationId="{DE2CF893-63B0-C6E9-C0DA-BA85619A3798}"/>
          </ac:spMkLst>
        </pc:spChg>
        <pc:spChg chg="del mod">
          <ac:chgData name="DOMINGUEZ, Morgane" userId="d29c428e-ee62-4017-a838-521138d5b01c" providerId="ADAL" clId="{5B3BD5E1-8661-4E71-ADE7-5EEA43477D6E}" dt="2025-03-14T14:58:41.882" v="1172" actId="478"/>
          <ac:spMkLst>
            <pc:docMk/>
            <pc:sldMk cId="121190327" sldId="2147474614"/>
            <ac:spMk id="3" creationId="{B0872EB1-5795-E650-DB8C-D8E8C9EF3EAE}"/>
          </ac:spMkLst>
        </pc:spChg>
      </pc:sldChg>
      <pc:sldChg chg="addSp delSp modSp mod">
        <pc:chgData name="DOMINGUEZ, Morgane" userId="d29c428e-ee62-4017-a838-521138d5b01c" providerId="ADAL" clId="{5B3BD5E1-8661-4E71-ADE7-5EEA43477D6E}" dt="2025-03-14T14:53:25.067" v="948"/>
        <pc:sldMkLst>
          <pc:docMk/>
          <pc:sldMk cId="4257536088" sldId="2147474615"/>
        </pc:sldMkLst>
        <pc:picChg chg="add mod">
          <ac:chgData name="DOMINGUEZ, Morgane" userId="d29c428e-ee62-4017-a838-521138d5b01c" providerId="ADAL" clId="{5B3BD5E1-8661-4E71-ADE7-5EEA43477D6E}" dt="2025-03-14T14:53:25.067" v="948"/>
          <ac:picMkLst>
            <pc:docMk/>
            <pc:sldMk cId="4257536088" sldId="2147474615"/>
            <ac:picMk id="2" creationId="{8FA76112-F538-5D35-294C-678BE56D78A3}"/>
          </ac:picMkLst>
        </pc:picChg>
        <pc:picChg chg="del">
          <ac:chgData name="DOMINGUEZ, Morgane" userId="d29c428e-ee62-4017-a838-521138d5b01c" providerId="ADAL" clId="{5B3BD5E1-8661-4E71-ADE7-5EEA43477D6E}" dt="2025-03-14T14:53:09.540" v="947" actId="478"/>
          <ac:picMkLst>
            <pc:docMk/>
            <pc:sldMk cId="4257536088" sldId="2147474615"/>
            <ac:picMk id="7" creationId="{5ADBA051-DEE7-BCB0-8DB2-BF0E6F380335}"/>
          </ac:picMkLst>
        </pc:picChg>
      </pc:sldChg>
      <pc:sldChg chg="modSp mod">
        <pc:chgData name="DOMINGUEZ, Morgane" userId="d29c428e-ee62-4017-a838-521138d5b01c" providerId="ADAL" clId="{5B3BD5E1-8661-4E71-ADE7-5EEA43477D6E}" dt="2025-03-14T15:06:40.015" v="1261" actId="20577"/>
        <pc:sldMkLst>
          <pc:docMk/>
          <pc:sldMk cId="892742443" sldId="2147474624"/>
        </pc:sldMkLst>
        <pc:spChg chg="mod">
          <ac:chgData name="DOMINGUEZ, Morgane" userId="d29c428e-ee62-4017-a838-521138d5b01c" providerId="ADAL" clId="{5B3BD5E1-8661-4E71-ADE7-5EEA43477D6E}" dt="2025-03-14T14:52:12.294" v="887" actId="20577"/>
          <ac:spMkLst>
            <pc:docMk/>
            <pc:sldMk cId="892742443" sldId="2147474624"/>
            <ac:spMk id="4" creationId="{B05E6615-CFAB-1233-17B4-B0281A66F74B}"/>
          </ac:spMkLst>
        </pc:spChg>
        <pc:spChg chg="mod">
          <ac:chgData name="DOMINGUEZ, Morgane" userId="d29c428e-ee62-4017-a838-521138d5b01c" providerId="ADAL" clId="{5B3BD5E1-8661-4E71-ADE7-5EEA43477D6E}" dt="2025-03-14T15:06:40.015" v="1261" actId="20577"/>
          <ac:spMkLst>
            <pc:docMk/>
            <pc:sldMk cId="892742443" sldId="2147474624"/>
            <ac:spMk id="11" creationId="{77525D21-DD21-EC2F-14FA-1F5D3E51C1AF}"/>
          </ac:spMkLst>
        </pc:spChg>
        <pc:grpChg chg="mod">
          <ac:chgData name="DOMINGUEZ, Morgane" userId="d29c428e-ee62-4017-a838-521138d5b01c" providerId="ADAL" clId="{5B3BD5E1-8661-4E71-ADE7-5EEA43477D6E}" dt="2025-03-14T14:53:05.151" v="946" actId="14100"/>
          <ac:grpSpMkLst>
            <pc:docMk/>
            <pc:sldMk cId="892742443" sldId="2147474624"/>
            <ac:grpSpMk id="7" creationId="{FCE80B1D-A432-EBD3-3CB6-EA89F5179037}"/>
          </ac:grpSpMkLst>
        </pc:grpChg>
      </pc:sldChg>
      <pc:sldChg chg="addSp delSp modSp mod">
        <pc:chgData name="DOMINGUEZ, Morgane" userId="d29c428e-ee62-4017-a838-521138d5b01c" providerId="ADAL" clId="{5B3BD5E1-8661-4E71-ADE7-5EEA43477D6E}" dt="2025-03-14T14:23:19.827" v="7" actId="962"/>
        <pc:sldMkLst>
          <pc:docMk/>
          <pc:sldMk cId="354932537" sldId="2147474636"/>
        </pc:sldMkLst>
        <pc:picChg chg="del">
          <ac:chgData name="DOMINGUEZ, Morgane" userId="d29c428e-ee62-4017-a838-521138d5b01c" providerId="ADAL" clId="{5B3BD5E1-8661-4E71-ADE7-5EEA43477D6E}" dt="2025-03-14T14:23:18.348" v="4" actId="478"/>
          <ac:picMkLst>
            <pc:docMk/>
            <pc:sldMk cId="354932537" sldId="2147474636"/>
            <ac:picMk id="3" creationId="{B35027F4-91EC-A4A1-23A4-841DA4E72210}"/>
          </ac:picMkLst>
        </pc:picChg>
        <pc:picChg chg="add mod">
          <ac:chgData name="DOMINGUEZ, Morgane" userId="d29c428e-ee62-4017-a838-521138d5b01c" providerId="ADAL" clId="{5B3BD5E1-8661-4E71-ADE7-5EEA43477D6E}" dt="2025-03-14T14:23:19.827" v="7" actId="962"/>
          <ac:picMkLst>
            <pc:docMk/>
            <pc:sldMk cId="354932537" sldId="2147474636"/>
            <ac:picMk id="4" creationId="{53D5627A-BE2C-6543-D09F-02BFE8BDC816}"/>
          </ac:picMkLst>
        </pc:picChg>
      </pc:sldChg>
      <pc:sldChg chg="modSp mod">
        <pc:chgData name="DOMINGUEZ, Morgane" userId="d29c428e-ee62-4017-a838-521138d5b01c" providerId="ADAL" clId="{5B3BD5E1-8661-4E71-ADE7-5EEA43477D6E}" dt="2025-03-14T15:04:37.317" v="1247" actId="1076"/>
        <pc:sldMkLst>
          <pc:docMk/>
          <pc:sldMk cId="2750217068" sldId="2147474668"/>
        </pc:sldMkLst>
        <pc:spChg chg="mod">
          <ac:chgData name="DOMINGUEZ, Morgane" userId="d29c428e-ee62-4017-a838-521138d5b01c" providerId="ADAL" clId="{5B3BD5E1-8661-4E71-ADE7-5EEA43477D6E}" dt="2025-03-14T14:39:27.749" v="453" actId="1076"/>
          <ac:spMkLst>
            <pc:docMk/>
            <pc:sldMk cId="2750217068" sldId="2147474668"/>
            <ac:spMk id="10" creationId="{524E30B9-98DD-9F30-5180-669CDC9D1144}"/>
          </ac:spMkLst>
        </pc:spChg>
        <pc:spChg chg="mod">
          <ac:chgData name="DOMINGUEZ, Morgane" userId="d29c428e-ee62-4017-a838-521138d5b01c" providerId="ADAL" clId="{5B3BD5E1-8661-4E71-ADE7-5EEA43477D6E}" dt="2025-03-14T14:39:23.093" v="452" actId="14100"/>
          <ac:spMkLst>
            <pc:docMk/>
            <pc:sldMk cId="2750217068" sldId="2147474668"/>
            <ac:spMk id="12" creationId="{DD29C7AE-E575-17D5-D945-38D23E803B71}"/>
          </ac:spMkLst>
        </pc:spChg>
        <pc:spChg chg="mod">
          <ac:chgData name="DOMINGUEZ, Morgane" userId="d29c428e-ee62-4017-a838-521138d5b01c" providerId="ADAL" clId="{5B3BD5E1-8661-4E71-ADE7-5EEA43477D6E}" dt="2025-03-14T14:39:43.368" v="465" actId="1076"/>
          <ac:spMkLst>
            <pc:docMk/>
            <pc:sldMk cId="2750217068" sldId="2147474668"/>
            <ac:spMk id="14" creationId="{D5D1F8B3-E106-BCBE-25DC-9F2CB34E85CE}"/>
          </ac:spMkLst>
        </pc:spChg>
        <pc:spChg chg="mod">
          <ac:chgData name="DOMINGUEZ, Morgane" userId="d29c428e-ee62-4017-a838-521138d5b01c" providerId="ADAL" clId="{5B3BD5E1-8661-4E71-ADE7-5EEA43477D6E}" dt="2025-03-14T15:04:37.317" v="1247" actId="1076"/>
          <ac:spMkLst>
            <pc:docMk/>
            <pc:sldMk cId="2750217068" sldId="2147474668"/>
            <ac:spMk id="15" creationId="{9FE610ED-93A6-43FD-7474-58A1C72E11D0}"/>
          </ac:spMkLst>
        </pc:spChg>
      </pc:sldChg>
      <pc:sldChg chg="modSp mod">
        <pc:chgData name="DOMINGUEZ, Morgane" userId="d29c428e-ee62-4017-a838-521138d5b01c" providerId="ADAL" clId="{5B3BD5E1-8661-4E71-ADE7-5EEA43477D6E}" dt="2025-03-14T14:41:21.228" v="553" actId="20577"/>
        <pc:sldMkLst>
          <pc:docMk/>
          <pc:sldMk cId="3876189536" sldId="2147474671"/>
        </pc:sldMkLst>
        <pc:spChg chg="mod">
          <ac:chgData name="DOMINGUEZ, Morgane" userId="d29c428e-ee62-4017-a838-521138d5b01c" providerId="ADAL" clId="{5B3BD5E1-8661-4E71-ADE7-5EEA43477D6E}" dt="2025-03-14T14:41:21.228" v="553" actId="20577"/>
          <ac:spMkLst>
            <pc:docMk/>
            <pc:sldMk cId="3876189536" sldId="2147474671"/>
            <ac:spMk id="7" creationId="{5C6AC77E-41CB-1478-7566-8F3ED15734F9}"/>
          </ac:spMkLst>
        </pc:spChg>
        <pc:spChg chg="mod">
          <ac:chgData name="DOMINGUEZ, Morgane" userId="d29c428e-ee62-4017-a838-521138d5b01c" providerId="ADAL" clId="{5B3BD5E1-8661-4E71-ADE7-5EEA43477D6E}" dt="2025-03-14T14:40:40.913" v="486" actId="14100"/>
          <ac:spMkLst>
            <pc:docMk/>
            <pc:sldMk cId="3876189536" sldId="2147474671"/>
            <ac:spMk id="8" creationId="{7CBA31E5-3C9F-5083-E092-4DFA956BFA1D}"/>
          </ac:spMkLst>
        </pc:spChg>
        <pc:spChg chg="mod">
          <ac:chgData name="DOMINGUEZ, Morgane" userId="d29c428e-ee62-4017-a838-521138d5b01c" providerId="ADAL" clId="{5B3BD5E1-8661-4E71-ADE7-5EEA43477D6E}" dt="2025-03-14T14:40:00.922" v="468" actId="108"/>
          <ac:spMkLst>
            <pc:docMk/>
            <pc:sldMk cId="3876189536" sldId="2147474671"/>
            <ac:spMk id="10" creationId="{8C7F34CA-3DC7-623C-46BA-7B7E49B22DD2}"/>
          </ac:spMkLst>
        </pc:spChg>
        <pc:spChg chg="mod">
          <ac:chgData name="DOMINGUEZ, Morgane" userId="d29c428e-ee62-4017-a838-521138d5b01c" providerId="ADAL" clId="{5B3BD5E1-8661-4E71-ADE7-5EEA43477D6E}" dt="2025-03-14T14:40:36.377" v="484" actId="1076"/>
          <ac:spMkLst>
            <pc:docMk/>
            <pc:sldMk cId="3876189536" sldId="2147474671"/>
            <ac:spMk id="13" creationId="{647BB4D9-840B-2834-C1F7-E79B67AD21E4}"/>
          </ac:spMkLst>
        </pc:spChg>
      </pc:sldChg>
      <pc:sldChg chg="modSp mod">
        <pc:chgData name="DOMINGUEZ, Morgane" userId="d29c428e-ee62-4017-a838-521138d5b01c" providerId="ADAL" clId="{5B3BD5E1-8661-4E71-ADE7-5EEA43477D6E}" dt="2025-03-14T15:05:10.064" v="1248" actId="108"/>
        <pc:sldMkLst>
          <pc:docMk/>
          <pc:sldMk cId="3602983191" sldId="2147474673"/>
        </pc:sldMkLst>
        <pc:spChg chg="mod">
          <ac:chgData name="DOMINGUEZ, Morgane" userId="d29c428e-ee62-4017-a838-521138d5b01c" providerId="ADAL" clId="{5B3BD5E1-8661-4E71-ADE7-5EEA43477D6E}" dt="2025-03-14T14:41:36.484" v="566" actId="14100"/>
          <ac:spMkLst>
            <pc:docMk/>
            <pc:sldMk cId="3602983191" sldId="2147474673"/>
            <ac:spMk id="4" creationId="{C76E0F1B-3B95-F50F-F17F-A7612D3CCB67}"/>
          </ac:spMkLst>
        </pc:spChg>
        <pc:spChg chg="mod">
          <ac:chgData name="DOMINGUEZ, Morgane" userId="d29c428e-ee62-4017-a838-521138d5b01c" providerId="ADAL" clId="{5B3BD5E1-8661-4E71-ADE7-5EEA43477D6E}" dt="2025-03-14T14:42:46.286" v="623" actId="12"/>
          <ac:spMkLst>
            <pc:docMk/>
            <pc:sldMk cId="3602983191" sldId="2147474673"/>
            <ac:spMk id="13" creationId="{13489C88-27ED-7BA9-BADA-F164C511FF26}"/>
          </ac:spMkLst>
        </pc:spChg>
        <pc:spChg chg="mod">
          <ac:chgData name="DOMINGUEZ, Morgane" userId="d29c428e-ee62-4017-a838-521138d5b01c" providerId="ADAL" clId="{5B3BD5E1-8661-4E71-ADE7-5EEA43477D6E}" dt="2025-03-14T15:05:10.064" v="1248" actId="108"/>
          <ac:spMkLst>
            <pc:docMk/>
            <pc:sldMk cId="3602983191" sldId="2147474673"/>
            <ac:spMk id="15" creationId="{27363E53-F15F-D6DA-371F-54E791B87238}"/>
          </ac:spMkLst>
        </pc:spChg>
        <pc:grpChg chg="mod">
          <ac:chgData name="DOMINGUEZ, Morgane" userId="d29c428e-ee62-4017-a838-521138d5b01c" providerId="ADAL" clId="{5B3BD5E1-8661-4E71-ADE7-5EEA43477D6E}" dt="2025-03-14T14:41:40.541" v="567" actId="14100"/>
          <ac:grpSpMkLst>
            <pc:docMk/>
            <pc:sldMk cId="3602983191" sldId="2147474673"/>
            <ac:grpSpMk id="3" creationId="{717959A1-52EF-A33C-AE82-458F0395A1A7}"/>
          </ac:grpSpMkLst>
        </pc:grpChg>
      </pc:sldChg>
      <pc:sldChg chg="modSp mod">
        <pc:chgData name="DOMINGUEZ, Morgane" userId="d29c428e-ee62-4017-a838-521138d5b01c" providerId="ADAL" clId="{5B3BD5E1-8661-4E71-ADE7-5EEA43477D6E}" dt="2025-03-14T14:59:53.511" v="1195" actId="108"/>
        <pc:sldMkLst>
          <pc:docMk/>
          <pc:sldMk cId="2242695672" sldId="2147474675"/>
        </pc:sldMkLst>
        <pc:spChg chg="mod">
          <ac:chgData name="DOMINGUEZ, Morgane" userId="d29c428e-ee62-4017-a838-521138d5b01c" providerId="ADAL" clId="{5B3BD5E1-8661-4E71-ADE7-5EEA43477D6E}" dt="2025-03-14T14:25:41.904" v="68" actId="21"/>
          <ac:spMkLst>
            <pc:docMk/>
            <pc:sldMk cId="2242695672" sldId="2147474675"/>
            <ac:spMk id="4" creationId="{C76E0F1B-3B95-F50F-F17F-A7612D3CCB67}"/>
          </ac:spMkLst>
        </pc:spChg>
        <pc:spChg chg="mod">
          <ac:chgData name="DOMINGUEZ, Morgane" userId="d29c428e-ee62-4017-a838-521138d5b01c" providerId="ADAL" clId="{5B3BD5E1-8661-4E71-ADE7-5EEA43477D6E}" dt="2025-03-14T14:25:44.684" v="69" actId="14100"/>
          <ac:spMkLst>
            <pc:docMk/>
            <pc:sldMk cId="2242695672" sldId="2147474675"/>
            <ac:spMk id="5" creationId="{071DFDA3-6E63-DA4E-F72C-B3CFB259CAF6}"/>
          </ac:spMkLst>
        </pc:spChg>
        <pc:spChg chg="mod">
          <ac:chgData name="DOMINGUEZ, Morgane" userId="d29c428e-ee62-4017-a838-521138d5b01c" providerId="ADAL" clId="{5B3BD5E1-8661-4E71-ADE7-5EEA43477D6E}" dt="2025-03-14T14:59:53.511" v="1195" actId="108"/>
          <ac:spMkLst>
            <pc:docMk/>
            <pc:sldMk cId="2242695672" sldId="2147474675"/>
            <ac:spMk id="7" creationId="{0FE82174-F200-9589-8D34-09DB04BDFE3B}"/>
          </ac:spMkLst>
        </pc:spChg>
        <pc:spChg chg="mod">
          <ac:chgData name="DOMINGUEZ, Morgane" userId="d29c428e-ee62-4017-a838-521138d5b01c" providerId="ADAL" clId="{5B3BD5E1-8661-4E71-ADE7-5EEA43477D6E}" dt="2025-03-14T14:26:09.254" v="76" actId="20577"/>
          <ac:spMkLst>
            <pc:docMk/>
            <pc:sldMk cId="2242695672" sldId="2147474675"/>
            <ac:spMk id="11" creationId="{524E30B9-98DD-9F30-5180-669CDC9D1144}"/>
          </ac:spMkLst>
        </pc:spChg>
        <pc:grpChg chg="mod">
          <ac:chgData name="DOMINGUEZ, Morgane" userId="d29c428e-ee62-4017-a838-521138d5b01c" providerId="ADAL" clId="{5B3BD5E1-8661-4E71-ADE7-5EEA43477D6E}" dt="2025-03-14T14:26:06.050" v="75" actId="14100"/>
          <ac:grpSpMkLst>
            <pc:docMk/>
            <pc:sldMk cId="2242695672" sldId="2147474675"/>
            <ac:grpSpMk id="3" creationId="{04F70263-CF85-B0FB-9079-2969B5BCA882}"/>
          </ac:grpSpMkLst>
        </pc:grpChg>
      </pc:sldChg>
      <pc:sldChg chg="modSp mod">
        <pc:chgData name="DOMINGUEZ, Morgane" userId="d29c428e-ee62-4017-a838-521138d5b01c" providerId="ADAL" clId="{5B3BD5E1-8661-4E71-ADE7-5EEA43477D6E}" dt="2025-03-14T14:28:35.261" v="143" actId="20577"/>
        <pc:sldMkLst>
          <pc:docMk/>
          <pc:sldMk cId="3733307389" sldId="2147474676"/>
        </pc:sldMkLst>
        <pc:spChg chg="mod">
          <ac:chgData name="DOMINGUEZ, Morgane" userId="d29c428e-ee62-4017-a838-521138d5b01c" providerId="ADAL" clId="{5B3BD5E1-8661-4E71-ADE7-5EEA43477D6E}" dt="2025-03-14T14:28:00.042" v="131" actId="1076"/>
          <ac:spMkLst>
            <pc:docMk/>
            <pc:sldMk cId="3733307389" sldId="2147474676"/>
            <ac:spMk id="4" creationId="{C76E0F1B-3B95-F50F-F17F-A7612D3CCB67}"/>
          </ac:spMkLst>
        </pc:spChg>
        <pc:spChg chg="mod">
          <ac:chgData name="DOMINGUEZ, Morgane" userId="d29c428e-ee62-4017-a838-521138d5b01c" providerId="ADAL" clId="{5B3BD5E1-8661-4E71-ADE7-5EEA43477D6E}" dt="2025-03-14T14:28:02.080" v="132" actId="14100"/>
          <ac:spMkLst>
            <pc:docMk/>
            <pc:sldMk cId="3733307389" sldId="2147474676"/>
            <ac:spMk id="5" creationId="{071DFDA3-6E63-DA4E-F72C-B3CFB259CAF6}"/>
          </ac:spMkLst>
        </pc:spChg>
        <pc:spChg chg="mod">
          <ac:chgData name="DOMINGUEZ, Morgane" userId="d29c428e-ee62-4017-a838-521138d5b01c" providerId="ADAL" clId="{5B3BD5E1-8661-4E71-ADE7-5EEA43477D6E}" dt="2025-03-14T14:28:08.443" v="134"/>
          <ac:spMkLst>
            <pc:docMk/>
            <pc:sldMk cId="3733307389" sldId="2147474676"/>
            <ac:spMk id="8" creationId="{283501A9-875A-108A-75FA-D7F5B06927B2}"/>
          </ac:spMkLst>
        </pc:spChg>
        <pc:spChg chg="mod">
          <ac:chgData name="DOMINGUEZ, Morgane" userId="d29c428e-ee62-4017-a838-521138d5b01c" providerId="ADAL" clId="{5B3BD5E1-8661-4E71-ADE7-5EEA43477D6E}" dt="2025-03-14T14:28:11.635" v="136" actId="20577"/>
          <ac:spMkLst>
            <pc:docMk/>
            <pc:sldMk cId="3733307389" sldId="2147474676"/>
            <ac:spMk id="9" creationId="{4CDA4C77-B1BA-AA24-050D-AE9FC6DEC1AB}"/>
          </ac:spMkLst>
        </pc:spChg>
        <pc:spChg chg="mod">
          <ac:chgData name="DOMINGUEZ, Morgane" userId="d29c428e-ee62-4017-a838-521138d5b01c" providerId="ADAL" clId="{5B3BD5E1-8661-4E71-ADE7-5EEA43477D6E}" dt="2025-03-14T14:27:47.301" v="129" actId="14100"/>
          <ac:spMkLst>
            <pc:docMk/>
            <pc:sldMk cId="3733307389" sldId="2147474676"/>
            <ac:spMk id="15" creationId="{EFD3B290-AE1F-61E1-1762-C718CCA4C0D8}"/>
          </ac:spMkLst>
        </pc:spChg>
        <pc:spChg chg="mod">
          <ac:chgData name="DOMINGUEZ, Morgane" userId="d29c428e-ee62-4017-a838-521138d5b01c" providerId="ADAL" clId="{5B3BD5E1-8661-4E71-ADE7-5EEA43477D6E}" dt="2025-03-14T14:28:35.261" v="143" actId="20577"/>
          <ac:spMkLst>
            <pc:docMk/>
            <pc:sldMk cId="3733307389" sldId="2147474676"/>
            <ac:spMk id="16" creationId="{9D163110-4A23-95AC-6199-41314897C320}"/>
          </ac:spMkLst>
        </pc:spChg>
        <pc:grpChg chg="mod">
          <ac:chgData name="DOMINGUEZ, Morgane" userId="d29c428e-ee62-4017-a838-521138d5b01c" providerId="ADAL" clId="{5B3BD5E1-8661-4E71-ADE7-5EEA43477D6E}" dt="2025-03-14T14:28:20.788" v="137" actId="1076"/>
          <ac:grpSpMkLst>
            <pc:docMk/>
            <pc:sldMk cId="3733307389" sldId="2147474676"/>
            <ac:grpSpMk id="10" creationId="{9F5A5373-DCC0-4324-5301-2D845215AF1A}"/>
          </ac:grpSpMkLst>
        </pc:grpChg>
      </pc:sldChg>
      <pc:sldChg chg="modSp mod">
        <pc:chgData name="DOMINGUEZ, Morgane" userId="d29c428e-ee62-4017-a838-521138d5b01c" providerId="ADAL" clId="{5B3BD5E1-8661-4E71-ADE7-5EEA43477D6E}" dt="2025-03-14T14:27:37.766" v="128" actId="1076"/>
        <pc:sldMkLst>
          <pc:docMk/>
          <pc:sldMk cId="3243291593" sldId="2147474678"/>
        </pc:sldMkLst>
        <pc:spChg chg="mod">
          <ac:chgData name="DOMINGUEZ, Morgane" userId="d29c428e-ee62-4017-a838-521138d5b01c" providerId="ADAL" clId="{5B3BD5E1-8661-4E71-ADE7-5EEA43477D6E}" dt="2025-03-14T14:26:17.434" v="77" actId="6549"/>
          <ac:spMkLst>
            <pc:docMk/>
            <pc:sldMk cId="3243291593" sldId="2147474678"/>
            <ac:spMk id="4" creationId="{C76E0F1B-3B95-F50F-F17F-A7612D3CCB67}"/>
          </ac:spMkLst>
        </pc:spChg>
        <pc:spChg chg="mod">
          <ac:chgData name="DOMINGUEZ, Morgane" userId="d29c428e-ee62-4017-a838-521138d5b01c" providerId="ADAL" clId="{5B3BD5E1-8661-4E71-ADE7-5EEA43477D6E}" dt="2025-03-14T14:27:37.766" v="128" actId="1076"/>
          <ac:spMkLst>
            <pc:docMk/>
            <pc:sldMk cId="3243291593" sldId="2147474678"/>
            <ac:spMk id="9" creationId="{787DC1B4-6F7A-4B0C-EA05-6BFED47777E9}"/>
          </ac:spMkLst>
        </pc:spChg>
      </pc:sldChg>
      <pc:sldChg chg="modSp mod">
        <pc:chgData name="DOMINGUEZ, Morgane" userId="d29c428e-ee62-4017-a838-521138d5b01c" providerId="ADAL" clId="{5B3BD5E1-8661-4E71-ADE7-5EEA43477D6E}" dt="2025-03-14T15:00:58.194" v="1209" actId="108"/>
        <pc:sldMkLst>
          <pc:docMk/>
          <pc:sldMk cId="3754208900" sldId="2147474688"/>
        </pc:sldMkLst>
        <pc:spChg chg="mod">
          <ac:chgData name="DOMINGUEZ, Morgane" userId="d29c428e-ee62-4017-a838-521138d5b01c" providerId="ADAL" clId="{5B3BD5E1-8661-4E71-ADE7-5EEA43477D6E}" dt="2025-03-14T14:28:41.176" v="144" actId="20577"/>
          <ac:spMkLst>
            <pc:docMk/>
            <pc:sldMk cId="3754208900" sldId="2147474688"/>
            <ac:spMk id="4" creationId="{C76E0F1B-3B95-F50F-F17F-A7612D3CCB67}"/>
          </ac:spMkLst>
        </pc:spChg>
        <pc:spChg chg="mod">
          <ac:chgData name="DOMINGUEZ, Morgane" userId="d29c428e-ee62-4017-a838-521138d5b01c" providerId="ADAL" clId="{5B3BD5E1-8661-4E71-ADE7-5EEA43477D6E}" dt="2025-03-14T14:29:48.886" v="153" actId="108"/>
          <ac:spMkLst>
            <pc:docMk/>
            <pc:sldMk cId="3754208900" sldId="2147474688"/>
            <ac:spMk id="8" creationId="{D0F0FC8F-E31C-9862-9529-37944CEE7F0E}"/>
          </ac:spMkLst>
        </pc:spChg>
        <pc:spChg chg="mod">
          <ac:chgData name="DOMINGUEZ, Morgane" userId="d29c428e-ee62-4017-a838-521138d5b01c" providerId="ADAL" clId="{5B3BD5E1-8661-4E71-ADE7-5EEA43477D6E}" dt="2025-03-14T15:00:58.194" v="1209" actId="108"/>
          <ac:spMkLst>
            <pc:docMk/>
            <pc:sldMk cId="3754208900" sldId="2147474688"/>
            <ac:spMk id="9" creationId="{C3EF191B-D560-FA35-08E5-A7A970B38F40}"/>
          </ac:spMkLst>
        </pc:spChg>
        <pc:spChg chg="mod">
          <ac:chgData name="DOMINGUEZ, Morgane" userId="d29c428e-ee62-4017-a838-521138d5b01c" providerId="ADAL" clId="{5B3BD5E1-8661-4E71-ADE7-5EEA43477D6E}" dt="2025-03-14T14:30:39.731" v="210" actId="1076"/>
          <ac:spMkLst>
            <pc:docMk/>
            <pc:sldMk cId="3754208900" sldId="2147474688"/>
            <ac:spMk id="11" creationId="{B4068130-C82C-9FA1-00C0-EFE105AB5418}"/>
          </ac:spMkLst>
        </pc:spChg>
        <pc:spChg chg="mod">
          <ac:chgData name="DOMINGUEZ, Morgane" userId="d29c428e-ee62-4017-a838-521138d5b01c" providerId="ADAL" clId="{5B3BD5E1-8661-4E71-ADE7-5EEA43477D6E}" dt="2025-03-14T14:31:22.161" v="245" actId="20577"/>
          <ac:spMkLst>
            <pc:docMk/>
            <pc:sldMk cId="3754208900" sldId="2147474688"/>
            <ac:spMk id="13" creationId="{2A993A9C-A831-0F96-C386-B0349B072853}"/>
          </ac:spMkLst>
        </pc:spChg>
        <pc:grpChg chg="mod">
          <ac:chgData name="DOMINGUEZ, Morgane" userId="d29c428e-ee62-4017-a838-521138d5b01c" providerId="ADAL" clId="{5B3BD5E1-8661-4E71-ADE7-5EEA43477D6E}" dt="2025-03-14T14:28:46.111" v="145" actId="14100"/>
          <ac:grpSpMkLst>
            <pc:docMk/>
            <pc:sldMk cId="3754208900" sldId="2147474688"/>
            <ac:grpSpMk id="3" creationId="{717959A1-52EF-A33C-AE82-458F0395A1A7}"/>
          </ac:grpSpMkLst>
        </pc:grpChg>
        <pc:grpChg chg="mod">
          <ac:chgData name="DOMINGUEZ, Morgane" userId="d29c428e-ee62-4017-a838-521138d5b01c" providerId="ADAL" clId="{5B3BD5E1-8661-4E71-ADE7-5EEA43477D6E}" dt="2025-03-14T14:30:25.389" v="184" actId="14100"/>
          <ac:grpSpMkLst>
            <pc:docMk/>
            <pc:sldMk cId="3754208900" sldId="2147474688"/>
            <ac:grpSpMk id="12" creationId="{DE836D29-A505-8376-CFA5-A31EE978A167}"/>
          </ac:grpSpMkLst>
        </pc:grpChg>
        <pc:picChg chg="mod">
          <ac:chgData name="DOMINGUEZ, Morgane" userId="d29c428e-ee62-4017-a838-521138d5b01c" providerId="ADAL" clId="{5B3BD5E1-8661-4E71-ADE7-5EEA43477D6E}" dt="2025-03-14T14:30:42.639" v="211" actId="1076"/>
          <ac:picMkLst>
            <pc:docMk/>
            <pc:sldMk cId="3754208900" sldId="2147474688"/>
            <ac:picMk id="7" creationId="{9ABA6E35-846E-3E93-EA42-AD98900B8AA1}"/>
          </ac:picMkLst>
        </pc:picChg>
      </pc:sldChg>
      <pc:sldChg chg="modSp mod">
        <pc:chgData name="DOMINGUEZ, Morgane" userId="d29c428e-ee62-4017-a838-521138d5b01c" providerId="ADAL" clId="{5B3BD5E1-8661-4E71-ADE7-5EEA43477D6E}" dt="2025-03-14T15:02:19.725" v="1210" actId="108"/>
        <pc:sldMkLst>
          <pc:docMk/>
          <pc:sldMk cId="3435281597" sldId="2147474689"/>
        </pc:sldMkLst>
        <pc:spChg chg="mod">
          <ac:chgData name="DOMINGUEZ, Morgane" userId="d29c428e-ee62-4017-a838-521138d5b01c" providerId="ADAL" clId="{5B3BD5E1-8661-4E71-ADE7-5EEA43477D6E}" dt="2025-03-14T14:31:30.606" v="246" actId="20577"/>
          <ac:spMkLst>
            <pc:docMk/>
            <pc:sldMk cId="3435281597" sldId="2147474689"/>
            <ac:spMk id="4" creationId="{C76E0F1B-3B95-F50F-F17F-A7612D3CCB67}"/>
          </ac:spMkLst>
        </pc:spChg>
        <pc:spChg chg="mod">
          <ac:chgData name="DOMINGUEZ, Morgane" userId="d29c428e-ee62-4017-a838-521138d5b01c" providerId="ADAL" clId="{5B3BD5E1-8661-4E71-ADE7-5EEA43477D6E}" dt="2025-03-14T14:31:37.191" v="248" actId="14100"/>
          <ac:spMkLst>
            <pc:docMk/>
            <pc:sldMk cId="3435281597" sldId="2147474689"/>
            <ac:spMk id="5" creationId="{071DFDA3-6E63-DA4E-F72C-B3CFB259CAF6}"/>
          </ac:spMkLst>
        </pc:spChg>
        <pc:spChg chg="mod">
          <ac:chgData name="DOMINGUEZ, Morgane" userId="d29c428e-ee62-4017-a838-521138d5b01c" providerId="ADAL" clId="{5B3BD5E1-8661-4E71-ADE7-5EEA43477D6E}" dt="2025-03-14T15:02:19.725" v="1210" actId="108"/>
          <ac:spMkLst>
            <pc:docMk/>
            <pc:sldMk cId="3435281597" sldId="2147474689"/>
            <ac:spMk id="7" creationId="{2DC75243-2943-E0DA-61E1-B2ABDF0D02AD}"/>
          </ac:spMkLst>
        </pc:spChg>
        <pc:spChg chg="mod">
          <ac:chgData name="DOMINGUEZ, Morgane" userId="d29c428e-ee62-4017-a838-521138d5b01c" providerId="ADAL" clId="{5B3BD5E1-8661-4E71-ADE7-5EEA43477D6E}" dt="2025-03-14T14:31:48.628" v="249" actId="108"/>
          <ac:spMkLst>
            <pc:docMk/>
            <pc:sldMk cId="3435281597" sldId="2147474689"/>
            <ac:spMk id="8" creationId="{2CBE8F17-D694-1A51-3333-1B8DE1210BD8}"/>
          </ac:spMkLst>
        </pc:spChg>
        <pc:spChg chg="mod">
          <ac:chgData name="DOMINGUEZ, Morgane" userId="d29c428e-ee62-4017-a838-521138d5b01c" providerId="ADAL" clId="{5B3BD5E1-8661-4E71-ADE7-5EEA43477D6E}" dt="2025-03-14T14:32:08.128" v="255" actId="122"/>
          <ac:spMkLst>
            <pc:docMk/>
            <pc:sldMk cId="3435281597" sldId="2147474689"/>
            <ac:spMk id="9" creationId="{363C7BAA-95AD-5907-101D-9CA01FAAED90}"/>
          </ac:spMkLst>
        </pc:spChg>
        <pc:spChg chg="mod">
          <ac:chgData name="DOMINGUEZ, Morgane" userId="d29c428e-ee62-4017-a838-521138d5b01c" providerId="ADAL" clId="{5B3BD5E1-8661-4E71-ADE7-5EEA43477D6E}" dt="2025-03-14T14:31:54.179" v="251" actId="14100"/>
          <ac:spMkLst>
            <pc:docMk/>
            <pc:sldMk cId="3435281597" sldId="2147474689"/>
            <ac:spMk id="10" creationId="{F20CFAD8-B19D-D1EC-EE6A-52E787ADBEB1}"/>
          </ac:spMkLst>
        </pc:spChg>
        <pc:spChg chg="mod">
          <ac:chgData name="DOMINGUEZ, Morgane" userId="d29c428e-ee62-4017-a838-521138d5b01c" providerId="ADAL" clId="{5B3BD5E1-8661-4E71-ADE7-5EEA43477D6E}" dt="2025-03-14T14:32:12.740" v="256" actId="20577"/>
          <ac:spMkLst>
            <pc:docMk/>
            <pc:sldMk cId="3435281597" sldId="2147474689"/>
            <ac:spMk id="13" creationId="{CAF8AD75-45A3-3821-6CA2-B6B6393F4970}"/>
          </ac:spMkLst>
        </pc:spChg>
        <pc:spChg chg="mod">
          <ac:chgData name="DOMINGUEZ, Morgane" userId="d29c428e-ee62-4017-a838-521138d5b01c" providerId="ADAL" clId="{5B3BD5E1-8661-4E71-ADE7-5EEA43477D6E}" dt="2025-03-14T14:32:24.529" v="257" actId="108"/>
          <ac:spMkLst>
            <pc:docMk/>
            <pc:sldMk cId="3435281597" sldId="2147474689"/>
            <ac:spMk id="18" creationId="{F2948BCE-046E-89E2-EDAE-6B88C7D9D21A}"/>
          </ac:spMkLst>
        </pc:spChg>
      </pc:sldChg>
      <pc:sldChg chg="modSp mod">
        <pc:chgData name="DOMINGUEZ, Morgane" userId="d29c428e-ee62-4017-a838-521138d5b01c" providerId="ADAL" clId="{5B3BD5E1-8661-4E71-ADE7-5EEA43477D6E}" dt="2025-03-14T15:03:37.308" v="1227" actId="20577"/>
        <pc:sldMkLst>
          <pc:docMk/>
          <pc:sldMk cId="3600910813" sldId="2147474691"/>
        </pc:sldMkLst>
        <pc:spChg chg="mod">
          <ac:chgData name="DOMINGUEZ, Morgane" userId="d29c428e-ee62-4017-a838-521138d5b01c" providerId="ADAL" clId="{5B3BD5E1-8661-4E71-ADE7-5EEA43477D6E}" dt="2025-03-14T14:34:27.663" v="344" actId="20577"/>
          <ac:spMkLst>
            <pc:docMk/>
            <pc:sldMk cId="3600910813" sldId="2147474691"/>
            <ac:spMk id="4" creationId="{C76E0F1B-3B95-F50F-F17F-A7612D3CCB67}"/>
          </ac:spMkLst>
        </pc:spChg>
        <pc:spChg chg="mod">
          <ac:chgData name="DOMINGUEZ, Morgane" userId="d29c428e-ee62-4017-a838-521138d5b01c" providerId="ADAL" clId="{5B3BD5E1-8661-4E71-ADE7-5EEA43477D6E}" dt="2025-03-14T14:34:43.530" v="349" actId="1076"/>
          <ac:spMkLst>
            <pc:docMk/>
            <pc:sldMk cId="3600910813" sldId="2147474691"/>
            <ac:spMk id="10" creationId="{FCF6A011-E582-3B4B-CBE2-847538395E8B}"/>
          </ac:spMkLst>
        </pc:spChg>
        <pc:spChg chg="mod">
          <ac:chgData name="DOMINGUEZ, Morgane" userId="d29c428e-ee62-4017-a838-521138d5b01c" providerId="ADAL" clId="{5B3BD5E1-8661-4E71-ADE7-5EEA43477D6E}" dt="2025-03-14T14:34:46.220" v="350" actId="20577"/>
          <ac:spMkLst>
            <pc:docMk/>
            <pc:sldMk cId="3600910813" sldId="2147474691"/>
            <ac:spMk id="13" creationId="{684DD28D-4450-67EE-E50B-5CE71C27BBB0}"/>
          </ac:spMkLst>
        </pc:spChg>
        <pc:spChg chg="mod">
          <ac:chgData name="DOMINGUEZ, Morgane" userId="d29c428e-ee62-4017-a838-521138d5b01c" providerId="ADAL" clId="{5B3BD5E1-8661-4E71-ADE7-5EEA43477D6E}" dt="2025-03-14T15:03:37.308" v="1227" actId="20577"/>
          <ac:spMkLst>
            <pc:docMk/>
            <pc:sldMk cId="3600910813" sldId="2147474691"/>
            <ac:spMk id="32" creationId="{89BF92B9-C87A-5712-C66C-695828A01687}"/>
          </ac:spMkLst>
        </pc:spChg>
        <pc:grpChg chg="mod">
          <ac:chgData name="DOMINGUEZ, Morgane" userId="d29c428e-ee62-4017-a838-521138d5b01c" providerId="ADAL" clId="{5B3BD5E1-8661-4E71-ADE7-5EEA43477D6E}" dt="2025-03-14T15:03:01.629" v="1211" actId="14100"/>
          <ac:grpSpMkLst>
            <pc:docMk/>
            <pc:sldMk cId="3600910813" sldId="2147474691"/>
            <ac:grpSpMk id="3" creationId="{717959A1-52EF-A33C-AE82-458F0395A1A7}"/>
          </ac:grpSpMkLst>
        </pc:grpChg>
      </pc:sldChg>
      <pc:sldChg chg="modSp mod">
        <pc:chgData name="DOMINGUEZ, Morgane" userId="d29c428e-ee62-4017-a838-521138d5b01c" providerId="ADAL" clId="{5B3BD5E1-8661-4E71-ADE7-5EEA43477D6E}" dt="2025-03-14T15:03:52.326" v="1228" actId="21"/>
        <pc:sldMkLst>
          <pc:docMk/>
          <pc:sldMk cId="395505584" sldId="2147474692"/>
        </pc:sldMkLst>
        <pc:spChg chg="mod">
          <ac:chgData name="DOMINGUEZ, Morgane" userId="d29c428e-ee62-4017-a838-521138d5b01c" providerId="ADAL" clId="{5B3BD5E1-8661-4E71-ADE7-5EEA43477D6E}" dt="2025-03-14T14:35:13.207" v="358" actId="1076"/>
          <ac:spMkLst>
            <pc:docMk/>
            <pc:sldMk cId="395505584" sldId="2147474692"/>
            <ac:spMk id="4" creationId="{C76E0F1B-3B95-F50F-F17F-A7612D3CCB67}"/>
          </ac:spMkLst>
        </pc:spChg>
        <pc:spChg chg="mod">
          <ac:chgData name="DOMINGUEZ, Morgane" userId="d29c428e-ee62-4017-a838-521138d5b01c" providerId="ADAL" clId="{5B3BD5E1-8661-4E71-ADE7-5EEA43477D6E}" dt="2025-03-14T14:35:15.286" v="359" actId="14100"/>
          <ac:spMkLst>
            <pc:docMk/>
            <pc:sldMk cId="395505584" sldId="2147474692"/>
            <ac:spMk id="5" creationId="{071DFDA3-6E63-DA4E-F72C-B3CFB259CAF6}"/>
          </ac:spMkLst>
        </pc:spChg>
        <pc:spChg chg="mod">
          <ac:chgData name="DOMINGUEZ, Morgane" userId="d29c428e-ee62-4017-a838-521138d5b01c" providerId="ADAL" clId="{5B3BD5E1-8661-4E71-ADE7-5EEA43477D6E}" dt="2025-03-14T14:35:28.006" v="364" actId="14100"/>
          <ac:spMkLst>
            <pc:docMk/>
            <pc:sldMk cId="395505584" sldId="2147474692"/>
            <ac:spMk id="8" creationId="{0C11FE60-3FC2-D0EF-C9B5-8099CD4C0767}"/>
          </ac:spMkLst>
        </pc:spChg>
        <pc:spChg chg="mod">
          <ac:chgData name="DOMINGUEZ, Morgane" userId="d29c428e-ee62-4017-a838-521138d5b01c" providerId="ADAL" clId="{5B3BD5E1-8661-4E71-ADE7-5EEA43477D6E}" dt="2025-03-14T14:35:33.399" v="366" actId="14100"/>
          <ac:spMkLst>
            <pc:docMk/>
            <pc:sldMk cId="395505584" sldId="2147474692"/>
            <ac:spMk id="9" creationId="{893F22CF-4C64-2715-8659-BE7EE53BAE5C}"/>
          </ac:spMkLst>
        </pc:spChg>
        <pc:spChg chg="mod">
          <ac:chgData name="DOMINGUEZ, Morgane" userId="d29c428e-ee62-4017-a838-521138d5b01c" providerId="ADAL" clId="{5B3BD5E1-8661-4E71-ADE7-5EEA43477D6E}" dt="2025-03-14T15:03:52.326" v="1228" actId="21"/>
          <ac:spMkLst>
            <pc:docMk/>
            <pc:sldMk cId="395505584" sldId="2147474692"/>
            <ac:spMk id="10" creationId="{7D5AF900-7CF1-4B96-344D-52B96C3B9885}"/>
          </ac:spMkLst>
        </pc:spChg>
        <pc:grpChg chg="mod">
          <ac:chgData name="DOMINGUEZ, Morgane" userId="d29c428e-ee62-4017-a838-521138d5b01c" providerId="ADAL" clId="{5B3BD5E1-8661-4E71-ADE7-5EEA43477D6E}" dt="2025-03-14T14:38:39.524" v="422" actId="1076"/>
          <ac:grpSpMkLst>
            <pc:docMk/>
            <pc:sldMk cId="395505584" sldId="2147474692"/>
            <ac:grpSpMk id="3" creationId="{4039119B-DBCD-4012-A0C1-141511E22C4D}"/>
          </ac:grpSpMkLst>
        </pc:grpChg>
        <pc:picChg chg="mod">
          <ac:chgData name="DOMINGUEZ, Morgane" userId="d29c428e-ee62-4017-a838-521138d5b01c" providerId="ADAL" clId="{5B3BD5E1-8661-4E71-ADE7-5EEA43477D6E}" dt="2025-03-14T14:38:43.673" v="423" actId="1076"/>
          <ac:picMkLst>
            <pc:docMk/>
            <pc:sldMk cId="395505584" sldId="2147474692"/>
            <ac:picMk id="11" creationId="{B1FF1151-BCDD-4C0C-9953-6960EB8F8F69}"/>
          </ac:picMkLst>
        </pc:picChg>
      </pc:sldChg>
      <pc:sldChg chg="modSp mod">
        <pc:chgData name="DOMINGUEZ, Morgane" userId="d29c428e-ee62-4017-a838-521138d5b01c" providerId="ADAL" clId="{5B3BD5E1-8661-4E71-ADE7-5EEA43477D6E}" dt="2025-03-14T14:34:22.178" v="343" actId="20577"/>
        <pc:sldMkLst>
          <pc:docMk/>
          <pc:sldMk cId="3271984510" sldId="2147474693"/>
        </pc:sldMkLst>
        <pc:spChg chg="mod">
          <ac:chgData name="DOMINGUEZ, Morgane" userId="d29c428e-ee62-4017-a838-521138d5b01c" providerId="ADAL" clId="{5B3BD5E1-8661-4E71-ADE7-5EEA43477D6E}" dt="2025-03-14T14:32:42.728" v="270" actId="20577"/>
          <ac:spMkLst>
            <pc:docMk/>
            <pc:sldMk cId="3271984510" sldId="2147474693"/>
            <ac:spMk id="4" creationId="{C76E0F1B-3B95-F50F-F17F-A7612D3CCB67}"/>
          </ac:spMkLst>
        </pc:spChg>
        <pc:spChg chg="mod">
          <ac:chgData name="DOMINGUEZ, Morgane" userId="d29c428e-ee62-4017-a838-521138d5b01c" providerId="ADAL" clId="{5B3BD5E1-8661-4E71-ADE7-5EEA43477D6E}" dt="2025-03-14T14:33:20.373" v="286" actId="20577"/>
          <ac:spMkLst>
            <pc:docMk/>
            <pc:sldMk cId="3271984510" sldId="2147474693"/>
            <ac:spMk id="7" creationId="{4A3F04E8-02E9-FE2F-610E-83B34C568EB9}"/>
          </ac:spMkLst>
        </pc:spChg>
        <pc:spChg chg="mod">
          <ac:chgData name="DOMINGUEZ, Morgane" userId="d29c428e-ee62-4017-a838-521138d5b01c" providerId="ADAL" clId="{5B3BD5E1-8661-4E71-ADE7-5EEA43477D6E}" dt="2025-03-14T14:33:30.738" v="290" actId="14100"/>
          <ac:spMkLst>
            <pc:docMk/>
            <pc:sldMk cId="3271984510" sldId="2147474693"/>
            <ac:spMk id="8" creationId="{C655200C-2FAA-D28C-D85E-1F591CDF1BC5}"/>
          </ac:spMkLst>
        </pc:spChg>
        <pc:spChg chg="mod">
          <ac:chgData name="DOMINGUEZ, Morgane" userId="d29c428e-ee62-4017-a838-521138d5b01c" providerId="ADAL" clId="{5B3BD5E1-8661-4E71-ADE7-5EEA43477D6E}" dt="2025-03-14T14:33:59.041" v="339" actId="20577"/>
          <ac:spMkLst>
            <pc:docMk/>
            <pc:sldMk cId="3271984510" sldId="2147474693"/>
            <ac:spMk id="9" creationId="{972D68A4-C9A0-A563-4117-E6C60AAD3956}"/>
          </ac:spMkLst>
        </pc:spChg>
        <pc:spChg chg="mod">
          <ac:chgData name="DOMINGUEZ, Morgane" userId="d29c428e-ee62-4017-a838-521138d5b01c" providerId="ADAL" clId="{5B3BD5E1-8661-4E71-ADE7-5EEA43477D6E}" dt="2025-03-14T14:34:22.178" v="343" actId="20577"/>
          <ac:spMkLst>
            <pc:docMk/>
            <pc:sldMk cId="3271984510" sldId="2147474693"/>
            <ac:spMk id="12" creationId="{655F53FE-4462-508B-4EFB-F4DE11F36B73}"/>
          </ac:spMkLst>
        </pc:spChg>
      </pc:sldChg>
      <pc:sldChg chg="addSp delSp modSp mod">
        <pc:chgData name="DOMINGUEZ, Morgane" userId="d29c428e-ee62-4017-a838-521138d5b01c" providerId="ADAL" clId="{5B3BD5E1-8661-4E71-ADE7-5EEA43477D6E}" dt="2025-03-14T15:06:01.096" v="1256" actId="20577"/>
        <pc:sldMkLst>
          <pc:docMk/>
          <pc:sldMk cId="3139535915" sldId="2147474694"/>
        </pc:sldMkLst>
        <pc:spChg chg="mod">
          <ac:chgData name="DOMINGUEZ, Morgane" userId="d29c428e-ee62-4017-a838-521138d5b01c" providerId="ADAL" clId="{5B3BD5E1-8661-4E71-ADE7-5EEA43477D6E}" dt="2025-03-14T14:47:49.390" v="749" actId="14100"/>
          <ac:spMkLst>
            <pc:docMk/>
            <pc:sldMk cId="3139535915" sldId="2147474694"/>
            <ac:spMk id="4" creationId="{C76E0F1B-3B95-F50F-F17F-A7612D3CCB67}"/>
          </ac:spMkLst>
        </pc:spChg>
        <pc:spChg chg="mod topLvl">
          <ac:chgData name="DOMINGUEZ, Morgane" userId="d29c428e-ee62-4017-a838-521138d5b01c" providerId="ADAL" clId="{5B3BD5E1-8661-4E71-ADE7-5EEA43477D6E}" dt="2025-03-14T15:06:01.096" v="1256" actId="20577"/>
          <ac:spMkLst>
            <pc:docMk/>
            <pc:sldMk cId="3139535915" sldId="2147474694"/>
            <ac:spMk id="8" creationId="{17928149-8BE2-7A2D-F536-B2B61D3B98A0}"/>
          </ac:spMkLst>
        </pc:spChg>
        <pc:spChg chg="mod">
          <ac:chgData name="DOMINGUEZ, Morgane" userId="d29c428e-ee62-4017-a838-521138d5b01c" providerId="ADAL" clId="{5B3BD5E1-8661-4E71-ADE7-5EEA43477D6E}" dt="2025-03-14T14:51:21.629" v="848" actId="1076"/>
          <ac:spMkLst>
            <pc:docMk/>
            <pc:sldMk cId="3139535915" sldId="2147474694"/>
            <ac:spMk id="10" creationId="{DE23189A-A2ED-AEF0-60ED-8A989498010D}"/>
          </ac:spMkLst>
        </pc:spChg>
        <pc:spChg chg="mod topLvl">
          <ac:chgData name="DOMINGUEZ, Morgane" userId="d29c428e-ee62-4017-a838-521138d5b01c" providerId="ADAL" clId="{5B3BD5E1-8661-4E71-ADE7-5EEA43477D6E}" dt="2025-03-14T14:51:03.996" v="845" actId="20577"/>
          <ac:spMkLst>
            <pc:docMk/>
            <pc:sldMk cId="3139535915" sldId="2147474694"/>
            <ac:spMk id="11" creationId="{739FA68E-9FAA-CDBC-F28F-7ACBD562ABB8}"/>
          </ac:spMkLst>
        </pc:spChg>
        <pc:spChg chg="mod topLvl">
          <ac:chgData name="DOMINGUEZ, Morgane" userId="d29c428e-ee62-4017-a838-521138d5b01c" providerId="ADAL" clId="{5B3BD5E1-8661-4E71-ADE7-5EEA43477D6E}" dt="2025-03-14T14:50:32.272" v="826" actId="14100"/>
          <ac:spMkLst>
            <pc:docMk/>
            <pc:sldMk cId="3139535915" sldId="2147474694"/>
            <ac:spMk id="12" creationId="{CA61B80A-73EC-E30A-C066-AE673A92A872}"/>
          </ac:spMkLst>
        </pc:spChg>
        <pc:spChg chg="mod topLvl">
          <ac:chgData name="DOMINGUEZ, Morgane" userId="d29c428e-ee62-4017-a838-521138d5b01c" providerId="ADAL" clId="{5B3BD5E1-8661-4E71-ADE7-5EEA43477D6E}" dt="2025-03-14T14:50:54.739" v="832" actId="14100"/>
          <ac:spMkLst>
            <pc:docMk/>
            <pc:sldMk cId="3139535915" sldId="2147474694"/>
            <ac:spMk id="14" creationId="{169E6F0E-9B1E-F2E0-9D65-8DE111FA850C}"/>
          </ac:spMkLst>
        </pc:spChg>
        <pc:spChg chg="mod topLvl">
          <ac:chgData name="DOMINGUEZ, Morgane" userId="d29c428e-ee62-4017-a838-521138d5b01c" providerId="ADAL" clId="{5B3BD5E1-8661-4E71-ADE7-5EEA43477D6E}" dt="2025-03-14T14:49:35.842" v="786" actId="1076"/>
          <ac:spMkLst>
            <pc:docMk/>
            <pc:sldMk cId="3139535915" sldId="2147474694"/>
            <ac:spMk id="42" creationId="{00F69C69-7AB8-8B8A-3A29-8674E54B916D}"/>
          </ac:spMkLst>
        </pc:spChg>
        <pc:spChg chg="mod topLvl">
          <ac:chgData name="DOMINGUEZ, Morgane" userId="d29c428e-ee62-4017-a838-521138d5b01c" providerId="ADAL" clId="{5B3BD5E1-8661-4E71-ADE7-5EEA43477D6E}" dt="2025-03-14T14:50:11.122" v="821" actId="1076"/>
          <ac:spMkLst>
            <pc:docMk/>
            <pc:sldMk cId="3139535915" sldId="2147474694"/>
            <ac:spMk id="44" creationId="{2C8DAD78-FDE3-0B4B-4D5F-28ECA82DF761}"/>
          </ac:spMkLst>
        </pc:spChg>
        <pc:spChg chg="mod topLvl">
          <ac:chgData name="DOMINGUEZ, Morgane" userId="d29c428e-ee62-4017-a838-521138d5b01c" providerId="ADAL" clId="{5B3BD5E1-8661-4E71-ADE7-5EEA43477D6E}" dt="2025-03-14T14:49:21.420" v="783" actId="1076"/>
          <ac:spMkLst>
            <pc:docMk/>
            <pc:sldMk cId="3139535915" sldId="2147474694"/>
            <ac:spMk id="54" creationId="{8E0F687B-CFD0-44AF-D634-D29C2A17AD83}"/>
          </ac:spMkLst>
        </pc:spChg>
        <pc:spChg chg="mod topLvl">
          <ac:chgData name="DOMINGUEZ, Morgane" userId="d29c428e-ee62-4017-a838-521138d5b01c" providerId="ADAL" clId="{5B3BD5E1-8661-4E71-ADE7-5EEA43477D6E}" dt="2025-03-14T14:49:07.056" v="780" actId="14100"/>
          <ac:spMkLst>
            <pc:docMk/>
            <pc:sldMk cId="3139535915" sldId="2147474694"/>
            <ac:spMk id="55" creationId="{C34EF05A-AFE5-1B6E-4001-189E15EB7165}"/>
          </ac:spMkLst>
        </pc:spChg>
        <pc:spChg chg="mod topLvl">
          <ac:chgData name="DOMINGUEZ, Morgane" userId="d29c428e-ee62-4017-a838-521138d5b01c" providerId="ADAL" clId="{5B3BD5E1-8661-4E71-ADE7-5EEA43477D6E}" dt="2025-03-14T14:49:29.601" v="785" actId="165"/>
          <ac:spMkLst>
            <pc:docMk/>
            <pc:sldMk cId="3139535915" sldId="2147474694"/>
            <ac:spMk id="56" creationId="{764839E1-A154-26EB-1E70-8D5C23B17CAE}"/>
          </ac:spMkLst>
        </pc:spChg>
        <pc:spChg chg="mod topLvl">
          <ac:chgData name="DOMINGUEZ, Morgane" userId="d29c428e-ee62-4017-a838-521138d5b01c" providerId="ADAL" clId="{5B3BD5E1-8661-4E71-ADE7-5EEA43477D6E}" dt="2025-03-14T14:50:00.293" v="819" actId="1076"/>
          <ac:spMkLst>
            <pc:docMk/>
            <pc:sldMk cId="3139535915" sldId="2147474694"/>
            <ac:spMk id="57" creationId="{63813EEB-037D-F493-EFDF-6D86E2BD919C}"/>
          </ac:spMkLst>
        </pc:spChg>
        <pc:spChg chg="mod topLvl">
          <ac:chgData name="DOMINGUEZ, Morgane" userId="d29c428e-ee62-4017-a838-521138d5b01c" providerId="ADAL" clId="{5B3BD5E1-8661-4E71-ADE7-5EEA43477D6E}" dt="2025-03-14T14:50:24.999" v="824" actId="14100"/>
          <ac:spMkLst>
            <pc:docMk/>
            <pc:sldMk cId="3139535915" sldId="2147474694"/>
            <ac:spMk id="61" creationId="{F5BCF754-DD0E-465D-FDC9-DE8A44D18318}"/>
          </ac:spMkLst>
        </pc:spChg>
        <pc:grpChg chg="mod">
          <ac:chgData name="DOMINGUEZ, Morgane" userId="d29c428e-ee62-4017-a838-521138d5b01c" providerId="ADAL" clId="{5B3BD5E1-8661-4E71-ADE7-5EEA43477D6E}" dt="2025-03-14T14:47:52.008" v="750" actId="14100"/>
          <ac:grpSpMkLst>
            <pc:docMk/>
            <pc:sldMk cId="3139535915" sldId="2147474694"/>
            <ac:grpSpMk id="3" creationId="{717959A1-52EF-A33C-AE82-458F0395A1A7}"/>
          </ac:grpSpMkLst>
        </pc:grpChg>
        <pc:grpChg chg="del">
          <ac:chgData name="DOMINGUEZ, Morgane" userId="d29c428e-ee62-4017-a838-521138d5b01c" providerId="ADAL" clId="{5B3BD5E1-8661-4E71-ADE7-5EEA43477D6E}" dt="2025-03-14T14:49:02.487" v="779" actId="165"/>
          <ac:grpSpMkLst>
            <pc:docMk/>
            <pc:sldMk cId="3139535915" sldId="2147474694"/>
            <ac:grpSpMk id="13" creationId="{9A099F81-8C68-9A2F-9D3D-20757DB6C6CA}"/>
          </ac:grpSpMkLst>
        </pc:grpChg>
        <pc:grpChg chg="del mod">
          <ac:chgData name="DOMINGUEZ, Morgane" userId="d29c428e-ee62-4017-a838-521138d5b01c" providerId="ADAL" clId="{5B3BD5E1-8661-4E71-ADE7-5EEA43477D6E}" dt="2025-03-14T14:49:29.601" v="785" actId="165"/>
          <ac:grpSpMkLst>
            <pc:docMk/>
            <pc:sldMk cId="3139535915" sldId="2147474694"/>
            <ac:grpSpMk id="15" creationId="{9102FF10-7644-C748-1C71-6804E2B94AE6}"/>
          </ac:grpSpMkLst>
        </pc:grpChg>
        <pc:grpChg chg="del">
          <ac:chgData name="DOMINGUEZ, Morgane" userId="d29c428e-ee62-4017-a838-521138d5b01c" providerId="ADAL" clId="{5B3BD5E1-8661-4E71-ADE7-5EEA43477D6E}" dt="2025-03-14T14:49:55.753" v="817" actId="165"/>
          <ac:grpSpMkLst>
            <pc:docMk/>
            <pc:sldMk cId="3139535915" sldId="2147474694"/>
            <ac:grpSpMk id="16" creationId="{49F5B52E-58DA-A545-A866-9171B34F3412}"/>
          </ac:grpSpMkLst>
        </pc:grpChg>
        <pc:grpChg chg="mod">
          <ac:chgData name="DOMINGUEZ, Morgane" userId="d29c428e-ee62-4017-a838-521138d5b01c" providerId="ADAL" clId="{5B3BD5E1-8661-4E71-ADE7-5EEA43477D6E}" dt="2025-03-14T14:51:15.912" v="847" actId="1076"/>
          <ac:grpSpMkLst>
            <pc:docMk/>
            <pc:sldMk cId="3139535915" sldId="2147474694"/>
            <ac:grpSpMk id="17" creationId="{23CAEAB6-5AA6-F518-D104-D428AC04CECE}"/>
          </ac:grpSpMkLst>
        </pc:grpChg>
        <pc:grpChg chg="del">
          <ac:chgData name="DOMINGUEZ, Morgane" userId="d29c428e-ee62-4017-a838-521138d5b01c" providerId="ADAL" clId="{5B3BD5E1-8661-4E71-ADE7-5EEA43477D6E}" dt="2025-03-14T14:50:15.364" v="822" actId="165"/>
          <ac:grpSpMkLst>
            <pc:docMk/>
            <pc:sldMk cId="3139535915" sldId="2147474694"/>
            <ac:grpSpMk id="18" creationId="{3B9B64E5-DFF9-CBE4-F4B6-66B12D22C6A7}"/>
          </ac:grpSpMkLst>
        </pc:grpChg>
        <pc:grpChg chg="del">
          <ac:chgData name="DOMINGUEZ, Morgane" userId="d29c428e-ee62-4017-a838-521138d5b01c" providerId="ADAL" clId="{5B3BD5E1-8661-4E71-ADE7-5EEA43477D6E}" dt="2025-03-14T14:50:48.213" v="830" actId="165"/>
          <ac:grpSpMkLst>
            <pc:docMk/>
            <pc:sldMk cId="3139535915" sldId="2147474694"/>
            <ac:grpSpMk id="19" creationId="{C8A5DAA4-50EB-857A-60BF-5CFFE65C59DA}"/>
          </ac:grpSpMkLst>
        </pc:grpChg>
        <pc:picChg chg="del">
          <ac:chgData name="DOMINGUEZ, Morgane" userId="d29c428e-ee62-4017-a838-521138d5b01c" providerId="ADAL" clId="{5B3BD5E1-8661-4E71-ADE7-5EEA43477D6E}" dt="2025-03-14T14:48:40.367" v="773" actId="478"/>
          <ac:picMkLst>
            <pc:docMk/>
            <pc:sldMk cId="3139535915" sldId="2147474694"/>
            <ac:picMk id="9" creationId="{A083A71A-1D42-6BF1-392D-E3DA9437E4FF}"/>
          </ac:picMkLst>
        </pc:picChg>
        <pc:picChg chg="add mod">
          <ac:chgData name="DOMINGUEZ, Morgane" userId="d29c428e-ee62-4017-a838-521138d5b01c" providerId="ADAL" clId="{5B3BD5E1-8661-4E71-ADE7-5EEA43477D6E}" dt="2025-03-14T14:48:51.936" v="777" actId="14100"/>
          <ac:picMkLst>
            <pc:docMk/>
            <pc:sldMk cId="3139535915" sldId="2147474694"/>
            <ac:picMk id="21" creationId="{1DCABCBE-1403-72DD-9059-AEC497C2B7D5}"/>
          </ac:picMkLst>
        </pc:picChg>
        <pc:cxnChg chg="mod topLvl">
          <ac:chgData name="DOMINGUEZ, Morgane" userId="d29c428e-ee62-4017-a838-521138d5b01c" providerId="ADAL" clId="{5B3BD5E1-8661-4E71-ADE7-5EEA43477D6E}" dt="2025-03-14T14:50:04.779" v="820" actId="1076"/>
          <ac:cxnSpMkLst>
            <pc:docMk/>
            <pc:sldMk cId="3139535915" sldId="2147474694"/>
            <ac:cxnSpMk id="59" creationId="{AF0B5682-1CCB-EBF5-4B6B-A7EBE5EFBFD5}"/>
          </ac:cxnSpMkLst>
        </pc:cxnChg>
      </pc:sldChg>
      <pc:sldChg chg="modSp mod">
        <pc:chgData name="DOMINGUEZ, Morgane" userId="d29c428e-ee62-4017-a838-521138d5b01c" providerId="ADAL" clId="{5B3BD5E1-8661-4E71-ADE7-5EEA43477D6E}" dt="2025-03-14T14:52:02.903" v="867" actId="1076"/>
        <pc:sldMkLst>
          <pc:docMk/>
          <pc:sldMk cId="2235477399" sldId="2147474695"/>
        </pc:sldMkLst>
        <pc:spChg chg="mod">
          <ac:chgData name="DOMINGUEZ, Morgane" userId="d29c428e-ee62-4017-a838-521138d5b01c" providerId="ADAL" clId="{5B3BD5E1-8661-4E71-ADE7-5EEA43477D6E}" dt="2025-03-14T14:51:26.198" v="849" actId="14100"/>
          <ac:spMkLst>
            <pc:docMk/>
            <pc:sldMk cId="2235477399" sldId="2147474695"/>
            <ac:spMk id="4" creationId="{C76E0F1B-3B95-F50F-F17F-A7612D3CCB67}"/>
          </ac:spMkLst>
        </pc:spChg>
        <pc:spChg chg="mod">
          <ac:chgData name="DOMINGUEZ, Morgane" userId="d29c428e-ee62-4017-a838-521138d5b01c" providerId="ADAL" clId="{5B3BD5E1-8661-4E71-ADE7-5EEA43477D6E}" dt="2025-03-14T14:51:28.614" v="850" actId="14100"/>
          <ac:spMkLst>
            <pc:docMk/>
            <pc:sldMk cId="2235477399" sldId="2147474695"/>
            <ac:spMk id="5" creationId="{071DFDA3-6E63-DA4E-F72C-B3CFB259CAF6}"/>
          </ac:spMkLst>
        </pc:spChg>
        <pc:spChg chg="mod">
          <ac:chgData name="DOMINGUEZ, Morgane" userId="d29c428e-ee62-4017-a838-521138d5b01c" providerId="ADAL" clId="{5B3BD5E1-8661-4E71-ADE7-5EEA43477D6E}" dt="2025-03-14T14:51:50.809" v="865" actId="14100"/>
          <ac:spMkLst>
            <pc:docMk/>
            <pc:sldMk cId="2235477399" sldId="2147474695"/>
            <ac:spMk id="7" creationId="{2BB5B464-AF17-B386-4B37-ADE5AFDFF4F5}"/>
          </ac:spMkLst>
        </pc:spChg>
        <pc:spChg chg="mod">
          <ac:chgData name="DOMINGUEZ, Morgane" userId="d29c428e-ee62-4017-a838-521138d5b01c" providerId="ADAL" clId="{5B3BD5E1-8661-4E71-ADE7-5EEA43477D6E}" dt="2025-03-14T14:51:46.581" v="863" actId="1076"/>
          <ac:spMkLst>
            <pc:docMk/>
            <pc:sldMk cId="2235477399" sldId="2147474695"/>
            <ac:spMk id="12" creationId="{F708AA82-F478-8BDF-88A3-058E0A5B2969}"/>
          </ac:spMkLst>
        </pc:spChg>
        <pc:spChg chg="mod">
          <ac:chgData name="DOMINGUEZ, Morgane" userId="d29c428e-ee62-4017-a838-521138d5b01c" providerId="ADAL" clId="{5B3BD5E1-8661-4E71-ADE7-5EEA43477D6E}" dt="2025-03-14T14:52:02.903" v="867" actId="1076"/>
          <ac:spMkLst>
            <pc:docMk/>
            <pc:sldMk cId="2235477399" sldId="2147474695"/>
            <ac:spMk id="45" creationId="{6BAAB8C8-5F81-9463-F08D-D972CDEC23B2}"/>
          </ac:spMkLst>
        </pc:spChg>
      </pc:sldChg>
      <pc:sldChg chg="addSp delSp modSp mod">
        <pc:chgData name="DOMINGUEZ, Morgane" userId="d29c428e-ee62-4017-a838-521138d5b01c" providerId="ADAL" clId="{5B3BD5E1-8661-4E71-ADE7-5EEA43477D6E}" dt="2025-03-14T14:23:06.240" v="3" actId="962"/>
        <pc:sldMkLst>
          <pc:docMk/>
          <pc:sldMk cId="2447053099" sldId="2147474697"/>
        </pc:sldMkLst>
        <pc:picChg chg="add mod">
          <ac:chgData name="DOMINGUEZ, Morgane" userId="d29c428e-ee62-4017-a838-521138d5b01c" providerId="ADAL" clId="{5B3BD5E1-8661-4E71-ADE7-5EEA43477D6E}" dt="2025-03-14T14:23:06.240" v="3" actId="962"/>
          <ac:picMkLst>
            <pc:docMk/>
            <pc:sldMk cId="2447053099" sldId="2147474697"/>
            <ac:picMk id="3" creationId="{8CE716AA-36DC-6521-8651-8B2B6B725881}"/>
          </ac:picMkLst>
        </pc:picChg>
        <pc:picChg chg="del">
          <ac:chgData name="DOMINGUEZ, Morgane" userId="d29c428e-ee62-4017-a838-521138d5b01c" providerId="ADAL" clId="{5B3BD5E1-8661-4E71-ADE7-5EEA43477D6E}" dt="2025-03-14T14:23:04.762" v="0" actId="478"/>
          <ac:picMkLst>
            <pc:docMk/>
            <pc:sldMk cId="2447053099" sldId="2147474697"/>
            <ac:picMk id="5" creationId="{D6962468-578A-4177-EFC7-15DEBB5B347A}"/>
          </ac:picMkLst>
        </pc:picChg>
      </pc:sldChg>
      <pc:sldChg chg="modSp mod">
        <pc:chgData name="DOMINGUEZ, Morgane" userId="d29c428e-ee62-4017-a838-521138d5b01c" providerId="ADAL" clId="{5B3BD5E1-8661-4E71-ADE7-5EEA43477D6E}" dt="2025-03-14T14:25:34.748" v="67" actId="1076"/>
        <pc:sldMkLst>
          <pc:docMk/>
          <pc:sldMk cId="1551244256" sldId="2147474698"/>
        </pc:sldMkLst>
        <pc:spChg chg="mod">
          <ac:chgData name="DOMINGUEZ, Morgane" userId="d29c428e-ee62-4017-a838-521138d5b01c" providerId="ADAL" clId="{5B3BD5E1-8661-4E71-ADE7-5EEA43477D6E}" dt="2025-03-14T14:25:05.254" v="59"/>
          <ac:spMkLst>
            <pc:docMk/>
            <pc:sldMk cId="1551244256" sldId="2147474698"/>
            <ac:spMk id="7" creationId="{0FE82174-F200-9589-8D34-09DB04BDFE3B}"/>
          </ac:spMkLst>
        </pc:spChg>
        <pc:spChg chg="mod">
          <ac:chgData name="DOMINGUEZ, Morgane" userId="d29c428e-ee62-4017-a838-521138d5b01c" providerId="ADAL" clId="{5B3BD5E1-8661-4E71-ADE7-5EEA43477D6E}" dt="2025-03-14T14:24:43.652" v="46" actId="1076"/>
          <ac:spMkLst>
            <pc:docMk/>
            <pc:sldMk cId="1551244256" sldId="2147474698"/>
            <ac:spMk id="10" creationId="{524E30B9-98DD-9F30-5180-669CDC9D1144}"/>
          </ac:spMkLst>
        </pc:spChg>
        <pc:spChg chg="mod">
          <ac:chgData name="DOMINGUEZ, Morgane" userId="d29c428e-ee62-4017-a838-521138d5b01c" providerId="ADAL" clId="{5B3BD5E1-8661-4E71-ADE7-5EEA43477D6E}" dt="2025-03-14T14:24:48.964" v="48" actId="14100"/>
          <ac:spMkLst>
            <pc:docMk/>
            <pc:sldMk cId="1551244256" sldId="2147474698"/>
            <ac:spMk id="12" creationId="{DD29C7AE-E575-17D5-D945-38D23E803B71}"/>
          </ac:spMkLst>
        </pc:spChg>
        <pc:spChg chg="mod">
          <ac:chgData name="DOMINGUEZ, Morgane" userId="d29c428e-ee62-4017-a838-521138d5b01c" providerId="ADAL" clId="{5B3BD5E1-8661-4E71-ADE7-5EEA43477D6E}" dt="2025-03-14T14:25:34.748" v="67" actId="1076"/>
          <ac:spMkLst>
            <pc:docMk/>
            <pc:sldMk cId="1551244256" sldId="2147474698"/>
            <ac:spMk id="15" creationId="{9FE610ED-93A6-43FD-7474-58A1C72E11D0}"/>
          </ac:spMkLst>
        </pc:spChg>
        <pc:grpChg chg="mod">
          <ac:chgData name="DOMINGUEZ, Morgane" userId="d29c428e-ee62-4017-a838-521138d5b01c" providerId="ADAL" clId="{5B3BD5E1-8661-4E71-ADE7-5EEA43477D6E}" dt="2025-03-14T14:25:09.664" v="60" actId="1076"/>
          <ac:grpSpMkLst>
            <pc:docMk/>
            <pc:sldMk cId="1551244256" sldId="2147474698"/>
            <ac:grpSpMk id="8" creationId="{76C90560-ACAC-D348-9820-7E6D6FA01A7B}"/>
          </ac:grpSpMkLst>
        </pc:grpChg>
      </pc:sldChg>
      <pc:sldChg chg="addSp delSp modSp mod">
        <pc:chgData name="DOMINGUEZ, Morgane" userId="d29c428e-ee62-4017-a838-521138d5b01c" providerId="ADAL" clId="{5B3BD5E1-8661-4E71-ADE7-5EEA43477D6E}" dt="2025-03-14T15:05:35.871" v="1250" actId="20577"/>
        <pc:sldMkLst>
          <pc:docMk/>
          <pc:sldMk cId="2449536530" sldId="2147474699"/>
        </pc:sldMkLst>
        <pc:spChg chg="mod">
          <ac:chgData name="DOMINGUEZ, Morgane" userId="d29c428e-ee62-4017-a838-521138d5b01c" providerId="ADAL" clId="{5B3BD5E1-8661-4E71-ADE7-5EEA43477D6E}" dt="2025-03-14T15:05:35.871" v="1250" actId="20577"/>
          <ac:spMkLst>
            <pc:docMk/>
            <pc:sldMk cId="2449536530" sldId="2147474699"/>
            <ac:spMk id="7" creationId="{14CB7BC5-BA4A-48BE-F396-D3DA6E978551}"/>
          </ac:spMkLst>
        </pc:spChg>
        <pc:spChg chg="mod">
          <ac:chgData name="DOMINGUEZ, Morgane" userId="d29c428e-ee62-4017-a838-521138d5b01c" providerId="ADAL" clId="{5B3BD5E1-8661-4E71-ADE7-5EEA43477D6E}" dt="2025-03-14T14:44:43.511" v="723" actId="20577"/>
          <ac:spMkLst>
            <pc:docMk/>
            <pc:sldMk cId="2449536530" sldId="2147474699"/>
            <ac:spMk id="11" creationId="{A83A7C3C-A58C-28FE-B325-3513F34FF8E6}"/>
          </ac:spMkLst>
        </pc:spChg>
        <pc:spChg chg="mod topLvl">
          <ac:chgData name="DOMINGUEZ, Morgane" userId="d29c428e-ee62-4017-a838-521138d5b01c" providerId="ADAL" clId="{5B3BD5E1-8661-4E71-ADE7-5EEA43477D6E}" dt="2025-03-14T14:45:13.978" v="738" actId="165"/>
          <ac:spMkLst>
            <pc:docMk/>
            <pc:sldMk cId="2449536530" sldId="2147474699"/>
            <ac:spMk id="16" creationId="{00BE62C8-55E2-66D2-6B65-C76F9880B336}"/>
          </ac:spMkLst>
        </pc:spChg>
        <pc:spChg chg="mod topLvl">
          <ac:chgData name="DOMINGUEZ, Morgane" userId="d29c428e-ee62-4017-a838-521138d5b01c" providerId="ADAL" clId="{5B3BD5E1-8661-4E71-ADE7-5EEA43477D6E}" dt="2025-03-14T14:47:35.108" v="748" actId="207"/>
          <ac:spMkLst>
            <pc:docMk/>
            <pc:sldMk cId="2449536530" sldId="2147474699"/>
            <ac:spMk id="24" creationId="{3D17CE6B-1216-EEB6-605E-298243F5941B}"/>
          </ac:spMkLst>
        </pc:spChg>
        <pc:grpChg chg="del">
          <ac:chgData name="DOMINGUEZ, Morgane" userId="d29c428e-ee62-4017-a838-521138d5b01c" providerId="ADAL" clId="{5B3BD5E1-8661-4E71-ADE7-5EEA43477D6E}" dt="2025-03-14T14:45:13.978" v="738" actId="165"/>
          <ac:grpSpMkLst>
            <pc:docMk/>
            <pc:sldMk cId="2449536530" sldId="2147474699"/>
            <ac:grpSpMk id="8" creationId="{18662DE7-D438-9BD1-D57C-79B8AEAACF89}"/>
          </ac:grpSpMkLst>
        </pc:grpChg>
        <pc:picChg chg="del mod topLvl">
          <ac:chgData name="DOMINGUEZ, Morgane" userId="d29c428e-ee62-4017-a838-521138d5b01c" providerId="ADAL" clId="{5B3BD5E1-8661-4E71-ADE7-5EEA43477D6E}" dt="2025-03-14T14:45:22.158" v="741" actId="478"/>
          <ac:picMkLst>
            <pc:docMk/>
            <pc:sldMk cId="2449536530" sldId="2147474699"/>
            <ac:picMk id="10" creationId="{A19A7F61-ACD8-06F9-D8E6-062CE33F6F3F}"/>
          </ac:picMkLst>
        </pc:picChg>
        <pc:picChg chg="add mod">
          <ac:chgData name="DOMINGUEZ, Morgane" userId="d29c428e-ee62-4017-a838-521138d5b01c" providerId="ADAL" clId="{5B3BD5E1-8661-4E71-ADE7-5EEA43477D6E}" dt="2025-03-14T14:46:07.527" v="745" actId="1076"/>
          <ac:picMkLst>
            <pc:docMk/>
            <pc:sldMk cId="2449536530" sldId="2147474699"/>
            <ac:picMk id="12" creationId="{D656BD49-C464-CF38-97DE-6999DB72B692}"/>
          </ac:picMkLst>
        </pc:picChg>
        <pc:picChg chg="mod topLvl">
          <ac:chgData name="DOMINGUEZ, Morgane" userId="d29c428e-ee62-4017-a838-521138d5b01c" providerId="ADAL" clId="{5B3BD5E1-8661-4E71-ADE7-5EEA43477D6E}" dt="2025-03-14T14:45:13.978" v="738" actId="165"/>
          <ac:picMkLst>
            <pc:docMk/>
            <pc:sldMk cId="2449536530" sldId="2147474699"/>
            <ac:picMk id="27" creationId="{A35C9D64-DEEF-1984-225C-3348288B5ED0}"/>
          </ac:picMkLst>
        </pc:picChg>
      </pc:sldChg>
    </pc:docChg>
  </pc:docChgLst>
  <pc:docChgLst>
    <pc:chgData name="DOMINGUEZ, Morgane" userId="d29c428e-ee62-4017-a838-521138d5b01c" providerId="ADAL" clId="{D48733C5-5A91-4187-BD61-F986C537075E}"/>
    <pc:docChg chg="undo custSel modSld">
      <pc:chgData name="DOMINGUEZ, Morgane" userId="d29c428e-ee62-4017-a838-521138d5b01c" providerId="ADAL" clId="{D48733C5-5A91-4187-BD61-F986C537075E}" dt="2025-05-19T16:20:43.022" v="726"/>
      <pc:docMkLst>
        <pc:docMk/>
      </pc:docMkLst>
      <pc:sldChg chg="addSp delSp modSp mod modTransition delAnim modAnim modNotesTx">
        <pc:chgData name="DOMINGUEZ, Morgane" userId="d29c428e-ee62-4017-a838-521138d5b01c" providerId="ADAL" clId="{D48733C5-5A91-4187-BD61-F986C537075E}" dt="2025-05-19T16:17:45.570" v="697"/>
        <pc:sldMkLst>
          <pc:docMk/>
          <pc:sldMk cId="0" sldId="854"/>
        </pc:sldMkLst>
        <pc:spChg chg="mod">
          <ac:chgData name="DOMINGUEZ, Morgane" userId="d29c428e-ee62-4017-a838-521138d5b01c" providerId="ADAL" clId="{D48733C5-5A91-4187-BD61-F986C537075E}" dt="2025-05-08T13:08:23.905" v="53" actId="164"/>
          <ac:spMkLst>
            <pc:docMk/>
            <pc:sldMk cId="0" sldId="854"/>
            <ac:spMk id="18" creationId="{4EEB143F-D969-4FF3-3CBC-EF8E1120F979}"/>
          </ac:spMkLst>
        </pc:spChg>
        <pc:spChg chg="mod">
          <ac:chgData name="DOMINGUEZ, Morgane" userId="d29c428e-ee62-4017-a838-521138d5b01c" providerId="ADAL" clId="{D48733C5-5A91-4187-BD61-F986C537075E}" dt="2025-05-08T13:08:23.905" v="53" actId="164"/>
          <ac:spMkLst>
            <pc:docMk/>
            <pc:sldMk cId="0" sldId="854"/>
            <ac:spMk id="19" creationId="{742F53D3-095C-BEA1-9969-10B381A87CB3}"/>
          </ac:spMkLst>
        </pc:spChg>
        <pc:spChg chg="mod">
          <ac:chgData name="DOMINGUEZ, Morgane" userId="d29c428e-ee62-4017-a838-521138d5b01c" providerId="ADAL" clId="{D48733C5-5A91-4187-BD61-F986C537075E}" dt="2025-05-08T13:08:23.905" v="53" actId="164"/>
          <ac:spMkLst>
            <pc:docMk/>
            <pc:sldMk cId="0" sldId="854"/>
            <ac:spMk id="20" creationId="{6BAB5282-636C-49C9-8906-400122A811EC}"/>
          </ac:spMkLst>
        </pc:spChg>
        <pc:grpChg chg="add mod">
          <ac:chgData name="DOMINGUEZ, Morgane" userId="d29c428e-ee62-4017-a838-521138d5b01c" providerId="ADAL" clId="{D48733C5-5A91-4187-BD61-F986C537075E}" dt="2025-05-08T13:08:23.905" v="53" actId="164"/>
          <ac:grpSpMkLst>
            <pc:docMk/>
            <pc:sldMk cId="0" sldId="854"/>
            <ac:grpSpMk id="7" creationId="{9466A642-3BD5-EFEC-9F25-328641E0F306}"/>
          </ac:grpSpMkLst>
        </pc:grpChg>
        <pc:picChg chg="add del mod">
          <ac:chgData name="DOMINGUEZ, Morgane" userId="d29c428e-ee62-4017-a838-521138d5b01c" providerId="ADAL" clId="{D48733C5-5A91-4187-BD61-F986C537075E}" dt="2025-05-19T16:10:32.571" v="475" actId="478"/>
          <ac:picMkLst>
            <pc:docMk/>
            <pc:sldMk cId="0" sldId="854"/>
            <ac:picMk id="2" creationId="{479DA816-0871-9F46-AD60-D5EBC245D6D3}"/>
          </ac:picMkLst>
        </pc:picChg>
      </pc:sldChg>
      <pc:sldChg chg="addSp delSp modSp mod modTransition delAnim modAnim modNotesTx">
        <pc:chgData name="DOMINGUEZ, Morgane" userId="d29c428e-ee62-4017-a838-521138d5b01c" providerId="ADAL" clId="{D48733C5-5A91-4187-BD61-F986C537075E}" dt="2025-05-19T16:20:08.087" v="720"/>
        <pc:sldMkLst>
          <pc:docMk/>
          <pc:sldMk cId="2760534912" sldId="2147474607"/>
        </pc:sldMkLst>
        <pc:spChg chg="del">
          <ac:chgData name="DOMINGUEZ, Morgane" userId="d29c428e-ee62-4017-a838-521138d5b01c" providerId="ADAL" clId="{D48733C5-5A91-4187-BD61-F986C537075E}" dt="2025-05-08T15:57:55.686" v="355" actId="478"/>
          <ac:spMkLst>
            <pc:docMk/>
            <pc:sldMk cId="2760534912" sldId="2147474607"/>
            <ac:spMk id="2" creationId="{BA10A717-2FE7-BE62-279F-7A43BDD80B8C}"/>
          </ac:spMkLst>
        </pc:spChg>
        <pc:spChg chg="del">
          <ac:chgData name="DOMINGUEZ, Morgane" userId="d29c428e-ee62-4017-a838-521138d5b01c" providerId="ADAL" clId="{D48733C5-5A91-4187-BD61-F986C537075E}" dt="2025-05-08T15:57:55.051" v="354" actId="478"/>
          <ac:spMkLst>
            <pc:docMk/>
            <pc:sldMk cId="2760534912" sldId="2147474607"/>
            <ac:spMk id="4" creationId="{91477613-04BF-3E6B-4724-229C2A199C40}"/>
          </ac:spMkLst>
        </pc:spChg>
        <pc:spChg chg="add del mod">
          <ac:chgData name="DOMINGUEZ, Morgane" userId="d29c428e-ee62-4017-a838-521138d5b01c" providerId="ADAL" clId="{D48733C5-5A91-4187-BD61-F986C537075E}" dt="2025-05-19T16:11:42.358" v="555" actId="478"/>
          <ac:spMkLst>
            <pc:docMk/>
            <pc:sldMk cId="2760534912" sldId="2147474607"/>
            <ac:spMk id="6" creationId="{BF840900-6257-4B10-A150-F513F1A828A0}"/>
          </ac:spMkLst>
        </pc:spChg>
        <pc:spChg chg="add del mod">
          <ac:chgData name="DOMINGUEZ, Morgane" userId="d29c428e-ee62-4017-a838-521138d5b01c" providerId="ADAL" clId="{D48733C5-5A91-4187-BD61-F986C537075E}" dt="2025-05-19T16:11:41.841" v="554" actId="478"/>
          <ac:spMkLst>
            <pc:docMk/>
            <pc:sldMk cId="2760534912" sldId="2147474607"/>
            <ac:spMk id="7" creationId="{9F7D466C-210A-EF85-1115-50C4453DC5CF}"/>
          </ac:spMkLst>
        </pc:spChg>
        <pc:picChg chg="add del mod">
          <ac:chgData name="DOMINGUEZ, Morgane" userId="d29c428e-ee62-4017-a838-521138d5b01c" providerId="ADAL" clId="{D48733C5-5A91-4187-BD61-F986C537075E}" dt="2025-05-19T16:11:40.483" v="553" actId="478"/>
          <ac:picMkLst>
            <pc:docMk/>
            <pc:sldMk cId="2760534912" sldId="2147474607"/>
            <ac:picMk id="8" creationId="{36E79145-BBE9-2639-F9DF-731218FF5934}"/>
          </ac:picMkLst>
        </pc:picChg>
      </pc:sldChg>
      <pc:sldChg chg="addSp delSp modSp mod modTransition delAnim modAnim modNotesTx">
        <pc:chgData name="DOMINGUEZ, Morgane" userId="d29c428e-ee62-4017-a838-521138d5b01c" providerId="ADAL" clId="{D48733C5-5A91-4187-BD61-F986C537075E}" dt="2025-05-19T16:20:12.776" v="721"/>
        <pc:sldMkLst>
          <pc:docMk/>
          <pc:sldMk cId="2157614585" sldId="2147474610"/>
        </pc:sldMkLst>
        <pc:picChg chg="add del mod">
          <ac:chgData name="DOMINGUEZ, Morgane" userId="d29c428e-ee62-4017-a838-521138d5b01c" providerId="ADAL" clId="{D48733C5-5A91-4187-BD61-F986C537075E}" dt="2025-05-19T16:11:45.464" v="556" actId="478"/>
          <ac:picMkLst>
            <pc:docMk/>
            <pc:sldMk cId="2157614585" sldId="2147474610"/>
            <ac:picMk id="2" creationId="{3C016D84-F791-1EA7-9467-2577FCAAE488}"/>
          </ac:picMkLst>
        </pc:picChg>
      </pc:sldChg>
      <pc:sldChg chg="addSp delSp modSp mod modTransition delAnim modAnim modNotesTx">
        <pc:chgData name="DOMINGUEZ, Morgane" userId="d29c428e-ee62-4017-a838-521138d5b01c" providerId="ADAL" clId="{D48733C5-5A91-4187-BD61-F986C537075E}" dt="2025-05-19T16:20:19.448" v="722"/>
        <pc:sldMkLst>
          <pc:docMk/>
          <pc:sldMk cId="1163143416" sldId="2147474611"/>
        </pc:sldMkLst>
        <pc:spChg chg="del">
          <ac:chgData name="DOMINGUEZ, Morgane" userId="d29c428e-ee62-4017-a838-521138d5b01c" providerId="ADAL" clId="{D48733C5-5A91-4187-BD61-F986C537075E}" dt="2025-05-08T15:58:03.043" v="359" actId="478"/>
          <ac:spMkLst>
            <pc:docMk/>
            <pc:sldMk cId="1163143416" sldId="2147474611"/>
            <ac:spMk id="3" creationId="{BA10A717-2FE7-BE62-279F-7A43BDD80B8C}"/>
          </ac:spMkLst>
        </pc:spChg>
        <pc:spChg chg="del mod">
          <ac:chgData name="DOMINGUEZ, Morgane" userId="d29c428e-ee62-4017-a838-521138d5b01c" providerId="ADAL" clId="{D48733C5-5A91-4187-BD61-F986C537075E}" dt="2025-05-08T15:58:02.391" v="358" actId="478"/>
          <ac:spMkLst>
            <pc:docMk/>
            <pc:sldMk cId="1163143416" sldId="2147474611"/>
            <ac:spMk id="4" creationId="{91477613-04BF-3E6B-4724-229C2A199C40}"/>
          </ac:spMkLst>
        </pc:spChg>
        <pc:spChg chg="add del mod">
          <ac:chgData name="DOMINGUEZ, Morgane" userId="d29c428e-ee62-4017-a838-521138d5b01c" providerId="ADAL" clId="{D48733C5-5A91-4187-BD61-F986C537075E}" dt="2025-05-19T16:11:48.134" v="558" actId="478"/>
          <ac:spMkLst>
            <pc:docMk/>
            <pc:sldMk cId="1163143416" sldId="2147474611"/>
            <ac:spMk id="7" creationId="{C020633C-154B-7E42-07DE-FB71D537E7C2}"/>
          </ac:spMkLst>
        </pc:spChg>
        <pc:spChg chg="add del mod">
          <ac:chgData name="DOMINGUEZ, Morgane" userId="d29c428e-ee62-4017-a838-521138d5b01c" providerId="ADAL" clId="{D48733C5-5A91-4187-BD61-F986C537075E}" dt="2025-05-19T16:11:47.599" v="557" actId="478"/>
          <ac:spMkLst>
            <pc:docMk/>
            <pc:sldMk cId="1163143416" sldId="2147474611"/>
            <ac:spMk id="8" creationId="{16628344-75B1-37F8-42C5-297D486EDA43}"/>
          </ac:spMkLst>
        </pc:spChg>
        <pc:picChg chg="add del mod">
          <ac:chgData name="DOMINGUEZ, Morgane" userId="d29c428e-ee62-4017-a838-521138d5b01c" providerId="ADAL" clId="{D48733C5-5A91-4187-BD61-F986C537075E}" dt="2025-05-19T16:11:49.521" v="559" actId="478"/>
          <ac:picMkLst>
            <pc:docMk/>
            <pc:sldMk cId="1163143416" sldId="2147474611"/>
            <ac:picMk id="9" creationId="{2D9116DF-309F-B55D-8FB5-4072D3E81758}"/>
          </ac:picMkLst>
        </pc:picChg>
      </pc:sldChg>
      <pc:sldChg chg="addSp delSp modSp mod modTransition delAnim modAnim modNotesTx">
        <pc:chgData name="DOMINGUEZ, Morgane" userId="d29c428e-ee62-4017-a838-521138d5b01c" providerId="ADAL" clId="{D48733C5-5A91-4187-BD61-F986C537075E}" dt="2025-05-19T16:20:25.846" v="723"/>
        <pc:sldMkLst>
          <pc:docMk/>
          <pc:sldMk cId="4230200921" sldId="2147474612"/>
        </pc:sldMkLst>
        <pc:picChg chg="add del mod">
          <ac:chgData name="DOMINGUEZ, Morgane" userId="d29c428e-ee62-4017-a838-521138d5b01c" providerId="ADAL" clId="{D48733C5-5A91-4187-BD61-F986C537075E}" dt="2025-05-19T16:11:51.662" v="560" actId="478"/>
          <ac:picMkLst>
            <pc:docMk/>
            <pc:sldMk cId="4230200921" sldId="2147474612"/>
            <ac:picMk id="2" creationId="{703D0FA1-4934-5E54-BDC1-BAF156B62E16}"/>
          </ac:picMkLst>
        </pc:picChg>
      </pc:sldChg>
      <pc:sldChg chg="addSp delSp modSp mod modTransition delAnim modAnim modNotesTx">
        <pc:chgData name="DOMINGUEZ, Morgane" userId="d29c428e-ee62-4017-a838-521138d5b01c" providerId="ADAL" clId="{D48733C5-5A91-4187-BD61-F986C537075E}" dt="2025-05-19T16:20:32.225" v="724"/>
        <pc:sldMkLst>
          <pc:docMk/>
          <pc:sldMk cId="3750282615" sldId="2147474613"/>
        </pc:sldMkLst>
        <pc:spChg chg="mod">
          <ac:chgData name="DOMINGUEZ, Morgane" userId="d29c428e-ee62-4017-a838-521138d5b01c" providerId="ADAL" clId="{D48733C5-5A91-4187-BD61-F986C537075E}" dt="2025-05-08T16:04:40.046" v="395" actId="20577"/>
          <ac:spMkLst>
            <pc:docMk/>
            <pc:sldMk cId="3750282615" sldId="2147474613"/>
            <ac:spMk id="2" creationId="{66C5790C-4414-4661-C63C-E303139C61EC}"/>
          </ac:spMkLst>
        </pc:spChg>
        <pc:spChg chg="del">
          <ac:chgData name="DOMINGUEZ, Morgane" userId="d29c428e-ee62-4017-a838-521138d5b01c" providerId="ADAL" clId="{D48733C5-5A91-4187-BD61-F986C537075E}" dt="2025-05-08T15:58:09.979" v="362" actId="478"/>
          <ac:spMkLst>
            <pc:docMk/>
            <pc:sldMk cId="3750282615" sldId="2147474613"/>
            <ac:spMk id="4" creationId="{BA10A717-2FE7-BE62-279F-7A43BDD80B8C}"/>
          </ac:spMkLst>
        </pc:spChg>
        <pc:spChg chg="del">
          <ac:chgData name="DOMINGUEZ, Morgane" userId="d29c428e-ee62-4017-a838-521138d5b01c" providerId="ADAL" clId="{D48733C5-5A91-4187-BD61-F986C537075E}" dt="2025-05-08T15:58:09.502" v="361" actId="478"/>
          <ac:spMkLst>
            <pc:docMk/>
            <pc:sldMk cId="3750282615" sldId="2147474613"/>
            <ac:spMk id="6" creationId="{91477613-04BF-3E6B-4724-229C2A199C40}"/>
          </ac:spMkLst>
        </pc:spChg>
        <pc:spChg chg="add del mod">
          <ac:chgData name="DOMINGUEZ, Morgane" userId="d29c428e-ee62-4017-a838-521138d5b01c" providerId="ADAL" clId="{D48733C5-5A91-4187-BD61-F986C537075E}" dt="2025-05-19T16:11:55.265" v="562" actId="478"/>
          <ac:spMkLst>
            <pc:docMk/>
            <pc:sldMk cId="3750282615" sldId="2147474613"/>
            <ac:spMk id="7" creationId="{0C9A35E8-F6D3-3D58-A687-C716BF09D38E}"/>
          </ac:spMkLst>
        </pc:spChg>
        <pc:spChg chg="add del mod">
          <ac:chgData name="DOMINGUEZ, Morgane" userId="d29c428e-ee62-4017-a838-521138d5b01c" providerId="ADAL" clId="{D48733C5-5A91-4187-BD61-F986C537075E}" dt="2025-05-19T16:11:54.780" v="561" actId="478"/>
          <ac:spMkLst>
            <pc:docMk/>
            <pc:sldMk cId="3750282615" sldId="2147474613"/>
            <ac:spMk id="8" creationId="{4FF29731-8879-8387-DA60-32D5B6E011F1}"/>
          </ac:spMkLst>
        </pc:spChg>
        <pc:picChg chg="add del mod">
          <ac:chgData name="DOMINGUEZ, Morgane" userId="d29c428e-ee62-4017-a838-521138d5b01c" providerId="ADAL" clId="{D48733C5-5A91-4187-BD61-F986C537075E}" dt="2025-05-19T16:11:56.645" v="563" actId="478"/>
          <ac:picMkLst>
            <pc:docMk/>
            <pc:sldMk cId="3750282615" sldId="2147474613"/>
            <ac:picMk id="9" creationId="{4C138887-7750-F558-FDF4-3F964D0F93B3}"/>
          </ac:picMkLst>
        </pc:picChg>
      </pc:sldChg>
      <pc:sldChg chg="addSp delSp modSp mod modTransition delAnim modAnim modNotesTx">
        <pc:chgData name="DOMINGUEZ, Morgane" userId="d29c428e-ee62-4017-a838-521138d5b01c" providerId="ADAL" clId="{D48733C5-5A91-4187-BD61-F986C537075E}" dt="2025-05-19T16:20:37.408" v="725"/>
        <pc:sldMkLst>
          <pc:docMk/>
          <pc:sldMk cId="121190327" sldId="2147474614"/>
        </pc:sldMkLst>
        <pc:spChg chg="mod">
          <ac:chgData name="DOMINGUEZ, Morgane" userId="d29c428e-ee62-4017-a838-521138d5b01c" providerId="ADAL" clId="{D48733C5-5A91-4187-BD61-F986C537075E}" dt="2025-05-08T16:04:45.342" v="400" actId="20577"/>
          <ac:spMkLst>
            <pc:docMk/>
            <pc:sldMk cId="121190327" sldId="2147474614"/>
            <ac:spMk id="2" creationId="{DE2CF893-63B0-C6E9-C0DA-BA85619A3798}"/>
          </ac:spMkLst>
        </pc:spChg>
        <pc:picChg chg="add del mod">
          <ac:chgData name="DOMINGUEZ, Morgane" userId="d29c428e-ee62-4017-a838-521138d5b01c" providerId="ADAL" clId="{D48733C5-5A91-4187-BD61-F986C537075E}" dt="2025-05-19T16:11:58.537" v="564" actId="478"/>
          <ac:picMkLst>
            <pc:docMk/>
            <pc:sldMk cId="121190327" sldId="2147474614"/>
            <ac:picMk id="3" creationId="{47DB1371-27D9-F2BD-9072-0D8142803607}"/>
          </ac:picMkLst>
        </pc:picChg>
      </pc:sldChg>
      <pc:sldChg chg="addSp delSp modSp mod modTransition delAnim modAnim modNotesTx">
        <pc:chgData name="DOMINGUEZ, Morgane" userId="d29c428e-ee62-4017-a838-521138d5b01c" providerId="ADAL" clId="{D48733C5-5A91-4187-BD61-F986C537075E}" dt="2025-05-19T16:20:00.741" v="719"/>
        <pc:sldMkLst>
          <pc:docMk/>
          <pc:sldMk cId="4257536088" sldId="2147474615"/>
        </pc:sldMkLst>
        <pc:picChg chg="add del mod">
          <ac:chgData name="DOMINGUEZ, Morgane" userId="d29c428e-ee62-4017-a838-521138d5b01c" providerId="ADAL" clId="{D48733C5-5A91-4187-BD61-F986C537075E}" dt="2025-05-19T16:11:38.187" v="552" actId="478"/>
          <ac:picMkLst>
            <pc:docMk/>
            <pc:sldMk cId="4257536088" sldId="2147474615"/>
            <ac:picMk id="3" creationId="{0B91EDDC-81BF-5572-AE17-A47CB1A50245}"/>
          </ac:picMkLst>
        </pc:picChg>
      </pc:sldChg>
      <pc:sldChg chg="addSp delSp modSp mod modTransition delAnim modAnim modNotesTx">
        <pc:chgData name="DOMINGUEZ, Morgane" userId="d29c428e-ee62-4017-a838-521138d5b01c" providerId="ADAL" clId="{D48733C5-5A91-4187-BD61-F986C537075E}" dt="2025-05-19T16:19:54.199" v="718"/>
        <pc:sldMkLst>
          <pc:docMk/>
          <pc:sldMk cId="892742443" sldId="2147474624"/>
        </pc:sldMkLst>
        <pc:spChg chg="mod">
          <ac:chgData name="DOMINGUEZ, Morgane" userId="d29c428e-ee62-4017-a838-521138d5b01c" providerId="ADAL" clId="{D48733C5-5A91-4187-BD61-F986C537075E}" dt="2025-05-19T16:16:27.468" v="694" actId="255"/>
          <ac:spMkLst>
            <pc:docMk/>
            <pc:sldMk cId="892742443" sldId="2147474624"/>
            <ac:spMk id="10" creationId="{C292CB48-7976-A147-C067-07D13BC94CFF}"/>
          </ac:spMkLst>
        </pc:spChg>
        <pc:spChg chg="mod">
          <ac:chgData name="DOMINGUEZ, Morgane" userId="d29c428e-ee62-4017-a838-521138d5b01c" providerId="ADAL" clId="{D48733C5-5A91-4187-BD61-F986C537075E}" dt="2025-05-08T16:48:47.224" v="470" actId="108"/>
          <ac:spMkLst>
            <pc:docMk/>
            <pc:sldMk cId="892742443" sldId="2147474624"/>
            <ac:spMk id="11" creationId="{77525D21-DD21-EC2F-14FA-1F5D3E51C1AF}"/>
          </ac:spMkLst>
        </pc:spChg>
        <pc:picChg chg="add del mod">
          <ac:chgData name="DOMINGUEZ, Morgane" userId="d29c428e-ee62-4017-a838-521138d5b01c" providerId="ADAL" clId="{D48733C5-5A91-4187-BD61-F986C537075E}" dt="2025-05-19T16:11:33.968" v="545" actId="478"/>
          <ac:picMkLst>
            <pc:docMk/>
            <pc:sldMk cId="892742443" sldId="2147474624"/>
            <ac:picMk id="2" creationId="{FC219D7F-3CF1-EEF1-D969-F17D431325A7}"/>
          </ac:picMkLst>
        </pc:picChg>
      </pc:sldChg>
      <pc:sldChg chg="addSp delSp modSp mod modTransition delAnim modAnim modNotesTx">
        <pc:chgData name="DOMINGUEZ, Morgane" userId="d29c428e-ee62-4017-a838-521138d5b01c" providerId="ADAL" clId="{D48733C5-5A91-4187-BD61-F986C537075E}" dt="2025-05-19T16:20:43.022" v="726"/>
        <pc:sldMkLst>
          <pc:docMk/>
          <pc:sldMk cId="2849894684" sldId="2147474632"/>
        </pc:sldMkLst>
        <pc:picChg chg="add del mod">
          <ac:chgData name="DOMINGUEZ, Morgane" userId="d29c428e-ee62-4017-a838-521138d5b01c" providerId="ADAL" clId="{D48733C5-5A91-4187-BD61-F986C537075E}" dt="2025-05-19T16:12:01.657" v="565" actId="478"/>
          <ac:picMkLst>
            <pc:docMk/>
            <pc:sldMk cId="2849894684" sldId="2147474632"/>
            <ac:picMk id="3" creationId="{4BFECC8A-4067-777C-0500-334BE49C851A}"/>
          </ac:picMkLst>
        </pc:picChg>
      </pc:sldChg>
      <pc:sldChg chg="addSp delSp modSp mod modTransition delAnim modAnim modNotesTx">
        <pc:chgData name="DOMINGUEZ, Morgane" userId="d29c428e-ee62-4017-a838-521138d5b01c" providerId="ADAL" clId="{D48733C5-5A91-4187-BD61-F986C537075E}" dt="2025-05-19T16:17:51.469" v="698"/>
        <pc:sldMkLst>
          <pc:docMk/>
          <pc:sldMk cId="3738750408" sldId="2147474635"/>
        </pc:sldMkLst>
        <pc:spChg chg="del">
          <ac:chgData name="DOMINGUEZ, Morgane" userId="d29c428e-ee62-4017-a838-521138d5b01c" providerId="ADAL" clId="{D48733C5-5A91-4187-BD61-F986C537075E}" dt="2025-05-19T16:15:53.474" v="690" actId="478"/>
          <ac:spMkLst>
            <pc:docMk/>
            <pc:sldMk cId="3738750408" sldId="2147474635"/>
            <ac:spMk id="3" creationId="{FAC6D710-8BF9-A932-5631-1AAA53846A94}"/>
          </ac:spMkLst>
        </pc:spChg>
        <pc:picChg chg="add del mod">
          <ac:chgData name="DOMINGUEZ, Morgane" userId="d29c428e-ee62-4017-a838-521138d5b01c" providerId="ADAL" clId="{D48733C5-5A91-4187-BD61-F986C537075E}" dt="2025-05-19T16:10:40.784" v="481" actId="478"/>
          <ac:picMkLst>
            <pc:docMk/>
            <pc:sldMk cId="3738750408" sldId="2147474635"/>
            <ac:picMk id="2" creationId="{17C1E2B1-9581-6E88-E53C-A64B5A8423CA}"/>
          </ac:picMkLst>
        </pc:picChg>
      </pc:sldChg>
      <pc:sldChg chg="addSp delSp modSp mod modTransition delAnim modAnim modNotesTx">
        <pc:chgData name="DOMINGUEZ, Morgane" userId="d29c428e-ee62-4017-a838-521138d5b01c" providerId="ADAL" clId="{D48733C5-5A91-4187-BD61-F986C537075E}" dt="2025-05-19T16:17:39.177" v="696"/>
        <pc:sldMkLst>
          <pc:docMk/>
          <pc:sldMk cId="354932537" sldId="2147474636"/>
        </pc:sldMkLst>
        <pc:spChg chg="del">
          <ac:chgData name="DOMINGUEZ, Morgane" userId="d29c428e-ee62-4017-a838-521138d5b01c" providerId="ADAL" clId="{D48733C5-5A91-4187-BD61-F986C537075E}" dt="2025-05-19T16:15:46.555" v="688" actId="478"/>
          <ac:spMkLst>
            <pc:docMk/>
            <pc:sldMk cId="354932537" sldId="2147474636"/>
            <ac:spMk id="2" creationId="{4B5D8E0E-B773-1E28-2DCF-EEC70A9BCF5F}"/>
          </ac:spMkLst>
        </pc:spChg>
        <pc:picChg chg="add del mod">
          <ac:chgData name="DOMINGUEZ, Morgane" userId="d29c428e-ee62-4017-a838-521138d5b01c" providerId="ADAL" clId="{D48733C5-5A91-4187-BD61-F986C537075E}" dt="2025-05-08T13:05:19.677" v="44" actId="478"/>
          <ac:picMkLst>
            <pc:docMk/>
            <pc:sldMk cId="354932537" sldId="2147474636"/>
            <ac:picMk id="2" creationId="{92C5915E-E70C-74D5-8936-37662E55390D}"/>
          </ac:picMkLst>
        </pc:picChg>
        <pc:picChg chg="add del mod">
          <ac:chgData name="DOMINGUEZ, Morgane" userId="d29c428e-ee62-4017-a838-521138d5b01c" providerId="ADAL" clId="{D48733C5-5A91-4187-BD61-F986C537075E}" dt="2025-05-19T16:10:27.412" v="474" actId="478"/>
          <ac:picMkLst>
            <pc:docMk/>
            <pc:sldMk cId="354932537" sldId="2147474636"/>
            <ac:picMk id="3" creationId="{39D125CF-99A7-4606-95E8-F33E618B4E99}"/>
          </ac:picMkLst>
        </pc:picChg>
        <pc:picChg chg="del mod">
          <ac:chgData name="DOMINGUEZ, Morgane" userId="d29c428e-ee62-4017-a838-521138d5b01c" providerId="ADAL" clId="{D48733C5-5A91-4187-BD61-F986C537075E}" dt="2025-05-19T16:15:44.200" v="687" actId="21"/>
          <ac:picMkLst>
            <pc:docMk/>
            <pc:sldMk cId="354932537" sldId="2147474636"/>
            <ac:picMk id="4" creationId="{53D5627A-BE2C-6543-D09F-02BFE8BDC816}"/>
          </ac:picMkLst>
        </pc:picChg>
        <pc:picChg chg="add mod">
          <ac:chgData name="DOMINGUEZ, Morgane" userId="d29c428e-ee62-4017-a838-521138d5b01c" providerId="ADAL" clId="{D48733C5-5A91-4187-BD61-F986C537075E}" dt="2025-05-19T16:15:46.975" v="689"/>
          <ac:picMkLst>
            <pc:docMk/>
            <pc:sldMk cId="354932537" sldId="2147474636"/>
            <ac:picMk id="5" creationId="{53D5627A-BE2C-6543-D09F-02BFE8BDC816}"/>
          </ac:picMkLst>
        </pc:picChg>
      </pc:sldChg>
      <pc:sldChg chg="addSp delSp modSp mod modTransition delAnim modAnim modNotesTx">
        <pc:chgData name="DOMINGUEZ, Morgane" userId="d29c428e-ee62-4017-a838-521138d5b01c" providerId="ADAL" clId="{D48733C5-5A91-4187-BD61-F986C537075E}" dt="2025-05-19T16:19:03.505" v="710"/>
        <pc:sldMkLst>
          <pc:docMk/>
          <pc:sldMk cId="3049358385" sldId="2147474664"/>
        </pc:sldMkLst>
        <pc:spChg chg="del">
          <ac:chgData name="DOMINGUEZ, Morgane" userId="d29c428e-ee62-4017-a838-521138d5b01c" providerId="ADAL" clId="{D48733C5-5A91-4187-BD61-F986C537075E}" dt="2025-05-19T16:16:03.638" v="691" actId="478"/>
          <ac:spMkLst>
            <pc:docMk/>
            <pc:sldMk cId="3049358385" sldId="2147474664"/>
            <ac:spMk id="3" creationId="{E603CDF3-0881-996C-8ACA-25DE84B5490B}"/>
          </ac:spMkLst>
        </pc:spChg>
        <pc:picChg chg="add del mod">
          <ac:chgData name="DOMINGUEZ, Morgane" userId="d29c428e-ee62-4017-a838-521138d5b01c" providerId="ADAL" clId="{D48733C5-5A91-4187-BD61-F986C537075E}" dt="2025-05-19T16:11:09.159" v="516" actId="478"/>
          <ac:picMkLst>
            <pc:docMk/>
            <pc:sldMk cId="3049358385" sldId="2147474664"/>
            <ac:picMk id="2" creationId="{C3BF037C-FB95-16AC-0E40-0A4C55FAD8DA}"/>
          </ac:picMkLst>
        </pc:picChg>
      </pc:sldChg>
      <pc:sldChg chg="addSp delSp modSp mod modTransition delAnim modAnim modNotesTx">
        <pc:chgData name="DOMINGUEZ, Morgane" userId="d29c428e-ee62-4017-a838-521138d5b01c" providerId="ADAL" clId="{D48733C5-5A91-4187-BD61-F986C537075E}" dt="2025-05-19T16:19:29.645" v="714"/>
        <pc:sldMkLst>
          <pc:docMk/>
          <pc:sldMk cId="2408308521" sldId="2147474665"/>
        </pc:sldMkLst>
        <pc:spChg chg="del">
          <ac:chgData name="DOMINGUEZ, Morgane" userId="d29c428e-ee62-4017-a838-521138d5b01c" providerId="ADAL" clId="{D48733C5-5A91-4187-BD61-F986C537075E}" dt="2025-05-19T16:16:12.710" v="692" actId="478"/>
          <ac:spMkLst>
            <pc:docMk/>
            <pc:sldMk cId="2408308521" sldId="2147474665"/>
            <ac:spMk id="3" creationId="{DA9321B0-A6FF-6E49-8D31-E47FAF803D01}"/>
          </ac:spMkLst>
        </pc:spChg>
        <pc:spChg chg="mod">
          <ac:chgData name="DOMINGUEZ, Morgane" userId="d29c428e-ee62-4017-a838-521138d5b01c" providerId="ADAL" clId="{D48733C5-5A91-4187-BD61-F986C537075E}" dt="2025-05-08T15:34:54.605" v="281" actId="14100"/>
          <ac:spMkLst>
            <pc:docMk/>
            <pc:sldMk cId="2408308521" sldId="2147474665"/>
            <ac:spMk id="8" creationId="{01CE4AC2-D748-0607-4BDB-4E943461DF7A}"/>
          </ac:spMkLst>
        </pc:spChg>
        <pc:picChg chg="add del mod">
          <ac:chgData name="DOMINGUEZ, Morgane" userId="d29c428e-ee62-4017-a838-521138d5b01c" providerId="ADAL" clId="{D48733C5-5A91-4187-BD61-F986C537075E}" dt="2025-05-19T16:11:22.361" v="529" actId="478"/>
          <ac:picMkLst>
            <pc:docMk/>
            <pc:sldMk cId="2408308521" sldId="2147474665"/>
            <ac:picMk id="2" creationId="{9429899D-3EA9-E49C-FDB4-A911488CD5F0}"/>
          </ac:picMkLst>
        </pc:picChg>
      </pc:sldChg>
      <pc:sldChg chg="addSp delSp modSp mod modTransition delAnim modAnim modNotesTx">
        <pc:chgData name="DOMINGUEZ, Morgane" userId="d29c428e-ee62-4017-a838-521138d5b01c" providerId="ADAL" clId="{D48733C5-5A91-4187-BD61-F986C537075E}" dt="2025-05-19T16:19:10.362" v="711"/>
        <pc:sldMkLst>
          <pc:docMk/>
          <pc:sldMk cId="2750217068" sldId="2147474668"/>
        </pc:sldMkLst>
        <pc:spChg chg="mod">
          <ac:chgData name="DOMINGUEZ, Morgane" userId="d29c428e-ee62-4017-a838-521138d5b01c" providerId="ADAL" clId="{D48733C5-5A91-4187-BD61-F986C537075E}" dt="2025-05-08T16:44:01.382" v="465" actId="20577"/>
          <ac:spMkLst>
            <pc:docMk/>
            <pc:sldMk cId="2750217068" sldId="2147474668"/>
            <ac:spMk id="14" creationId="{D5D1F8B3-E106-BCBE-25DC-9F2CB34E85CE}"/>
          </ac:spMkLst>
        </pc:spChg>
        <pc:picChg chg="add del mod">
          <ac:chgData name="DOMINGUEZ, Morgane" userId="d29c428e-ee62-4017-a838-521138d5b01c" providerId="ADAL" clId="{D48733C5-5A91-4187-BD61-F986C537075E}" dt="2025-05-19T16:11:10.712" v="517" actId="478"/>
          <ac:picMkLst>
            <pc:docMk/>
            <pc:sldMk cId="2750217068" sldId="2147474668"/>
            <ac:picMk id="2" creationId="{0F714FEA-D6BD-0576-F243-AAA5F90871DC}"/>
          </ac:picMkLst>
        </pc:picChg>
      </pc:sldChg>
      <pc:sldChg chg="addSp delSp modSp mod modTransition delAnim modAnim modNotesTx">
        <pc:chgData name="DOMINGUEZ, Morgane" userId="d29c428e-ee62-4017-a838-521138d5b01c" providerId="ADAL" clId="{D48733C5-5A91-4187-BD61-F986C537075E}" dt="2025-05-19T16:19:16.626" v="712"/>
        <pc:sldMkLst>
          <pc:docMk/>
          <pc:sldMk cId="3876189536" sldId="2147474671"/>
        </pc:sldMkLst>
        <pc:spChg chg="mod">
          <ac:chgData name="DOMINGUEZ, Morgane" userId="d29c428e-ee62-4017-a838-521138d5b01c" providerId="ADAL" clId="{D48733C5-5A91-4187-BD61-F986C537075E}" dt="2025-05-08T14:00:51.911" v="250" actId="20577"/>
          <ac:spMkLst>
            <pc:docMk/>
            <pc:sldMk cId="3876189536" sldId="2147474671"/>
            <ac:spMk id="7" creationId="{5C6AC77E-41CB-1478-7566-8F3ED15734F9}"/>
          </ac:spMkLst>
        </pc:spChg>
        <pc:picChg chg="add del mod">
          <ac:chgData name="DOMINGUEZ, Morgane" userId="d29c428e-ee62-4017-a838-521138d5b01c" providerId="ADAL" clId="{D48733C5-5A91-4187-BD61-F986C537075E}" dt="2025-05-19T16:11:13.573" v="520" actId="478"/>
          <ac:picMkLst>
            <pc:docMk/>
            <pc:sldMk cId="3876189536" sldId="2147474671"/>
            <ac:picMk id="2" creationId="{C97D0ACD-CA92-08DD-141E-36165595FA77}"/>
          </ac:picMkLst>
        </pc:picChg>
      </pc:sldChg>
      <pc:sldChg chg="addSp delSp modSp mod modTransition delAnim modAnim modNotesTx">
        <pc:chgData name="DOMINGUEZ, Morgane" userId="d29c428e-ee62-4017-a838-521138d5b01c" providerId="ADAL" clId="{D48733C5-5A91-4187-BD61-F986C537075E}" dt="2025-05-19T16:19:24.243" v="713"/>
        <pc:sldMkLst>
          <pc:docMk/>
          <pc:sldMk cId="3602983191" sldId="2147474673"/>
        </pc:sldMkLst>
        <pc:spChg chg="add del">
          <ac:chgData name="DOMINGUEZ, Morgane" userId="d29c428e-ee62-4017-a838-521138d5b01c" providerId="ADAL" clId="{D48733C5-5A91-4187-BD61-F986C537075E}" dt="2025-05-08T14:00:10.990" v="224" actId="478"/>
          <ac:spMkLst>
            <pc:docMk/>
            <pc:sldMk cId="3602983191" sldId="2147474673"/>
            <ac:spMk id="2" creationId="{EF842EEF-114E-1FD1-11B2-154FF8908A58}"/>
          </ac:spMkLst>
        </pc:spChg>
        <pc:spChg chg="add del">
          <ac:chgData name="DOMINGUEZ, Morgane" userId="d29c428e-ee62-4017-a838-521138d5b01c" providerId="ADAL" clId="{D48733C5-5A91-4187-BD61-F986C537075E}" dt="2025-05-08T15:33:07.578" v="275" actId="478"/>
          <ac:spMkLst>
            <pc:docMk/>
            <pc:sldMk cId="3602983191" sldId="2147474673"/>
            <ac:spMk id="8" creationId="{17A67B02-A71B-6E6A-A043-A3423D3CC96E}"/>
          </ac:spMkLst>
        </pc:spChg>
        <pc:spChg chg="mod">
          <ac:chgData name="DOMINGUEZ, Morgane" userId="d29c428e-ee62-4017-a838-521138d5b01c" providerId="ADAL" clId="{D48733C5-5A91-4187-BD61-F986C537075E}" dt="2025-05-08T15:34:01.521" v="276" actId="108"/>
          <ac:spMkLst>
            <pc:docMk/>
            <pc:sldMk cId="3602983191" sldId="2147474673"/>
            <ac:spMk id="13" creationId="{13489C88-27ED-7BA9-BADA-F164C511FF26}"/>
          </ac:spMkLst>
        </pc:spChg>
        <pc:spChg chg="mod">
          <ac:chgData name="DOMINGUEZ, Morgane" userId="d29c428e-ee62-4017-a838-521138d5b01c" providerId="ADAL" clId="{D48733C5-5A91-4187-BD61-F986C537075E}" dt="2025-05-08T16:45:42.290" v="467" actId="20577"/>
          <ac:spMkLst>
            <pc:docMk/>
            <pc:sldMk cId="3602983191" sldId="2147474673"/>
            <ac:spMk id="15" creationId="{27363E53-F15F-D6DA-371F-54E791B87238}"/>
          </ac:spMkLst>
        </pc:spChg>
        <pc:picChg chg="add del mod">
          <ac:chgData name="DOMINGUEZ, Morgane" userId="d29c428e-ee62-4017-a838-521138d5b01c" providerId="ADAL" clId="{D48733C5-5A91-4187-BD61-F986C537075E}" dt="2025-05-19T16:11:16.633" v="523" actId="478"/>
          <ac:picMkLst>
            <pc:docMk/>
            <pc:sldMk cId="3602983191" sldId="2147474673"/>
            <ac:picMk id="7" creationId="{FA5E42DE-1459-572C-6BA8-FF7876940D64}"/>
          </ac:picMkLst>
        </pc:picChg>
      </pc:sldChg>
      <pc:sldChg chg="addSp delSp modSp mod modTransition delAnim modAnim modNotesTx">
        <pc:chgData name="DOMINGUEZ, Morgane" userId="d29c428e-ee62-4017-a838-521138d5b01c" providerId="ADAL" clId="{D48733C5-5A91-4187-BD61-F986C537075E}" dt="2025-05-19T16:18:14.186" v="702"/>
        <pc:sldMkLst>
          <pc:docMk/>
          <pc:sldMk cId="2242695672" sldId="2147474675"/>
        </pc:sldMkLst>
        <pc:spChg chg="mod">
          <ac:chgData name="DOMINGUEZ, Morgane" userId="d29c428e-ee62-4017-a838-521138d5b01c" providerId="ADAL" clId="{D48733C5-5A91-4187-BD61-F986C537075E}" dt="2025-05-08T16:34:28.405" v="421" actId="108"/>
          <ac:spMkLst>
            <pc:docMk/>
            <pc:sldMk cId="2242695672" sldId="2147474675"/>
            <ac:spMk id="7" creationId="{0FE82174-F200-9589-8D34-09DB04BDFE3B}"/>
          </ac:spMkLst>
        </pc:spChg>
        <pc:picChg chg="add del mod">
          <ac:chgData name="DOMINGUEZ, Morgane" userId="d29c428e-ee62-4017-a838-521138d5b01c" providerId="ADAL" clId="{D48733C5-5A91-4187-BD61-F986C537075E}" dt="2025-05-19T16:10:45.413" v="485" actId="478"/>
          <ac:picMkLst>
            <pc:docMk/>
            <pc:sldMk cId="2242695672" sldId="2147474675"/>
            <ac:picMk id="2" creationId="{B224E823-FF7A-D9F5-7640-40717BE752AF}"/>
          </ac:picMkLst>
        </pc:picChg>
      </pc:sldChg>
      <pc:sldChg chg="addSp delSp modSp mod modTransition delAnim modAnim modNotesTx">
        <pc:chgData name="DOMINGUEZ, Morgane" userId="d29c428e-ee62-4017-a838-521138d5b01c" providerId="ADAL" clId="{D48733C5-5A91-4187-BD61-F986C537075E}" dt="2025-05-19T16:18:26.995" v="704"/>
        <pc:sldMkLst>
          <pc:docMk/>
          <pc:sldMk cId="3733307389" sldId="2147474676"/>
        </pc:sldMkLst>
        <pc:spChg chg="mod">
          <ac:chgData name="DOMINGUEZ, Morgane" userId="d29c428e-ee62-4017-a838-521138d5b01c" providerId="ADAL" clId="{D48733C5-5A91-4187-BD61-F986C537075E}" dt="2025-05-08T16:36:17.134" v="446" actId="20577"/>
          <ac:spMkLst>
            <pc:docMk/>
            <pc:sldMk cId="3733307389" sldId="2147474676"/>
            <ac:spMk id="4" creationId="{C76E0F1B-3B95-F50F-F17F-A7612D3CCB67}"/>
          </ac:spMkLst>
        </pc:spChg>
        <pc:picChg chg="add del mod">
          <ac:chgData name="DOMINGUEZ, Morgane" userId="d29c428e-ee62-4017-a838-521138d5b01c" providerId="ADAL" clId="{D48733C5-5A91-4187-BD61-F986C537075E}" dt="2025-05-19T16:10:51.890" v="494" actId="478"/>
          <ac:picMkLst>
            <pc:docMk/>
            <pc:sldMk cId="3733307389" sldId="2147474676"/>
            <ac:picMk id="2" creationId="{C0061D67-70FE-E948-C6D9-785C50483375}"/>
          </ac:picMkLst>
        </pc:picChg>
      </pc:sldChg>
      <pc:sldChg chg="addSp delSp modSp mod modTransition delAnim modAnim modNotesTx">
        <pc:chgData name="DOMINGUEZ, Morgane" userId="d29c428e-ee62-4017-a838-521138d5b01c" providerId="ADAL" clId="{D48733C5-5A91-4187-BD61-F986C537075E}" dt="2025-05-19T16:18:20.331" v="703"/>
        <pc:sldMkLst>
          <pc:docMk/>
          <pc:sldMk cId="3243291593" sldId="2147474678"/>
        </pc:sldMkLst>
        <pc:spChg chg="mod">
          <ac:chgData name="DOMINGUEZ, Morgane" userId="d29c428e-ee62-4017-a838-521138d5b01c" providerId="ADAL" clId="{D48733C5-5A91-4187-BD61-F986C537075E}" dt="2025-05-08T16:36:00.581" v="435" actId="313"/>
          <ac:spMkLst>
            <pc:docMk/>
            <pc:sldMk cId="3243291593" sldId="2147474678"/>
            <ac:spMk id="9" creationId="{787DC1B4-6F7A-4B0C-EA05-6BFED47777E9}"/>
          </ac:spMkLst>
        </pc:spChg>
        <pc:spChg chg="mod">
          <ac:chgData name="DOMINGUEZ, Morgane" userId="d29c428e-ee62-4017-a838-521138d5b01c" providerId="ADAL" clId="{D48733C5-5A91-4187-BD61-F986C537075E}" dt="2025-05-08T13:20:34.617" v="117" actId="20577"/>
          <ac:spMkLst>
            <pc:docMk/>
            <pc:sldMk cId="3243291593" sldId="2147474678"/>
            <ac:spMk id="13" creationId="{9FC56D34-030F-73F1-AA08-72E73D423A26}"/>
          </ac:spMkLst>
        </pc:spChg>
        <pc:picChg chg="add del mod">
          <ac:chgData name="DOMINGUEZ, Morgane" userId="d29c428e-ee62-4017-a838-521138d5b01c" providerId="ADAL" clId="{D48733C5-5A91-4187-BD61-F986C537075E}" dt="2025-05-19T16:10:48.003" v="487" actId="478"/>
          <ac:picMkLst>
            <pc:docMk/>
            <pc:sldMk cId="3243291593" sldId="2147474678"/>
            <ac:picMk id="2" creationId="{026A486F-09BF-1A2D-A02C-A9102C88DBFB}"/>
          </ac:picMkLst>
        </pc:picChg>
      </pc:sldChg>
      <pc:sldChg chg="addSp delSp modSp mod modTransition delAnim modAnim modNotesTx">
        <pc:chgData name="DOMINGUEZ, Morgane" userId="d29c428e-ee62-4017-a838-521138d5b01c" providerId="ADAL" clId="{D48733C5-5A91-4187-BD61-F986C537075E}" dt="2025-05-19T16:18:33.442" v="705"/>
        <pc:sldMkLst>
          <pc:docMk/>
          <pc:sldMk cId="3754208900" sldId="2147474688"/>
        </pc:sldMkLst>
        <pc:spChg chg="mod">
          <ac:chgData name="DOMINGUEZ, Morgane" userId="d29c428e-ee62-4017-a838-521138d5b01c" providerId="ADAL" clId="{D48733C5-5A91-4187-BD61-F986C537075E}" dt="2025-05-08T16:38:22.936" v="455" actId="20577"/>
          <ac:spMkLst>
            <pc:docMk/>
            <pc:sldMk cId="3754208900" sldId="2147474688"/>
            <ac:spMk id="8" creationId="{D0F0FC8F-E31C-9862-9529-37944CEE7F0E}"/>
          </ac:spMkLst>
        </pc:spChg>
        <pc:spChg chg="mod">
          <ac:chgData name="DOMINGUEZ, Morgane" userId="d29c428e-ee62-4017-a838-521138d5b01c" providerId="ADAL" clId="{D48733C5-5A91-4187-BD61-F986C537075E}" dt="2025-05-08T16:38:46.992" v="458" actId="20577"/>
          <ac:spMkLst>
            <pc:docMk/>
            <pc:sldMk cId="3754208900" sldId="2147474688"/>
            <ac:spMk id="9" creationId="{C3EF191B-D560-FA35-08E5-A7A970B38F40}"/>
          </ac:spMkLst>
        </pc:spChg>
        <pc:spChg chg="mod">
          <ac:chgData name="DOMINGUEZ, Morgane" userId="d29c428e-ee62-4017-a838-521138d5b01c" providerId="ADAL" clId="{D48733C5-5A91-4187-BD61-F986C537075E}" dt="2025-05-08T13:28:36.585" v="149" actId="20577"/>
          <ac:spMkLst>
            <pc:docMk/>
            <pc:sldMk cId="3754208900" sldId="2147474688"/>
            <ac:spMk id="11" creationId="{B4068130-C82C-9FA1-00C0-EFE105AB5418}"/>
          </ac:spMkLst>
        </pc:spChg>
        <pc:spChg chg="mod">
          <ac:chgData name="DOMINGUEZ, Morgane" userId="d29c428e-ee62-4017-a838-521138d5b01c" providerId="ADAL" clId="{D48733C5-5A91-4187-BD61-F986C537075E}" dt="2025-05-08T16:38:27.414" v="456" actId="20577"/>
          <ac:spMkLst>
            <pc:docMk/>
            <pc:sldMk cId="3754208900" sldId="2147474688"/>
            <ac:spMk id="13" creationId="{2A993A9C-A831-0F96-C386-B0349B072853}"/>
          </ac:spMkLst>
        </pc:spChg>
        <pc:picChg chg="add del mod">
          <ac:chgData name="DOMINGUEZ, Morgane" userId="d29c428e-ee62-4017-a838-521138d5b01c" providerId="ADAL" clId="{D48733C5-5A91-4187-BD61-F986C537075E}" dt="2025-05-19T16:10:54.426" v="497" actId="478"/>
          <ac:picMkLst>
            <pc:docMk/>
            <pc:sldMk cId="3754208900" sldId="2147474688"/>
            <ac:picMk id="2" creationId="{19268CB3-8D1F-2D42-CA00-160B5A09DB99}"/>
          </ac:picMkLst>
        </pc:picChg>
      </pc:sldChg>
      <pc:sldChg chg="addSp delSp modSp mod modTransition delAnim modAnim modNotesTx">
        <pc:chgData name="DOMINGUEZ, Morgane" userId="d29c428e-ee62-4017-a838-521138d5b01c" providerId="ADAL" clId="{D48733C5-5A91-4187-BD61-F986C537075E}" dt="2025-05-19T16:18:39.342" v="706"/>
        <pc:sldMkLst>
          <pc:docMk/>
          <pc:sldMk cId="3435281597" sldId="2147474689"/>
        </pc:sldMkLst>
        <pc:spChg chg="mod">
          <ac:chgData name="DOMINGUEZ, Morgane" userId="d29c428e-ee62-4017-a838-521138d5b01c" providerId="ADAL" clId="{D48733C5-5A91-4187-BD61-F986C537075E}" dt="2025-05-08T16:39:53.180" v="461" actId="1076"/>
          <ac:spMkLst>
            <pc:docMk/>
            <pc:sldMk cId="3435281597" sldId="2147474689"/>
            <ac:spMk id="7" creationId="{2DC75243-2943-E0DA-61E1-B2ABDF0D02AD}"/>
          </ac:spMkLst>
        </pc:spChg>
        <pc:picChg chg="add del mod">
          <ac:chgData name="DOMINGUEZ, Morgane" userId="d29c428e-ee62-4017-a838-521138d5b01c" providerId="ADAL" clId="{D48733C5-5A91-4187-BD61-F986C537075E}" dt="2025-05-19T16:10:56.941" v="501" actId="478"/>
          <ac:picMkLst>
            <pc:docMk/>
            <pc:sldMk cId="3435281597" sldId="2147474689"/>
            <ac:picMk id="2" creationId="{EA5FCF46-198F-2176-CDD1-A147E29502D5}"/>
          </ac:picMkLst>
        </pc:picChg>
      </pc:sldChg>
      <pc:sldChg chg="addSp delSp modSp mod modTransition delAnim modAnim modNotesTx">
        <pc:chgData name="DOMINGUEZ, Morgane" userId="d29c428e-ee62-4017-a838-521138d5b01c" providerId="ADAL" clId="{D48733C5-5A91-4187-BD61-F986C537075E}" dt="2025-05-19T16:18:52.913" v="708"/>
        <pc:sldMkLst>
          <pc:docMk/>
          <pc:sldMk cId="3600910813" sldId="2147474691"/>
        </pc:sldMkLst>
        <pc:spChg chg="mod">
          <ac:chgData name="DOMINGUEZ, Morgane" userId="d29c428e-ee62-4017-a838-521138d5b01c" providerId="ADAL" clId="{D48733C5-5A91-4187-BD61-F986C537075E}" dt="2025-05-08T16:42:30.263" v="462" actId="20577"/>
          <ac:spMkLst>
            <pc:docMk/>
            <pc:sldMk cId="3600910813" sldId="2147474691"/>
            <ac:spMk id="30" creationId="{169C51BE-84C5-5150-1A59-CE038E4E7E5F}"/>
          </ac:spMkLst>
        </pc:spChg>
        <pc:picChg chg="add del mod">
          <ac:chgData name="DOMINGUEZ, Morgane" userId="d29c428e-ee62-4017-a838-521138d5b01c" providerId="ADAL" clId="{D48733C5-5A91-4187-BD61-F986C537075E}" dt="2025-05-19T16:11:02.973" v="507" actId="478"/>
          <ac:picMkLst>
            <pc:docMk/>
            <pc:sldMk cId="3600910813" sldId="2147474691"/>
            <ac:picMk id="2" creationId="{656A54A5-230E-39C7-557C-77E9BC3F4216}"/>
          </ac:picMkLst>
        </pc:picChg>
      </pc:sldChg>
      <pc:sldChg chg="addSp delSp modSp mod modTransition delAnim modAnim modNotesTx">
        <pc:chgData name="DOMINGUEZ, Morgane" userId="d29c428e-ee62-4017-a838-521138d5b01c" providerId="ADAL" clId="{D48733C5-5A91-4187-BD61-F986C537075E}" dt="2025-05-19T16:18:58.288" v="709"/>
        <pc:sldMkLst>
          <pc:docMk/>
          <pc:sldMk cId="395505584" sldId="2147474692"/>
        </pc:sldMkLst>
        <pc:picChg chg="add del mod">
          <ac:chgData name="DOMINGUEZ, Morgane" userId="d29c428e-ee62-4017-a838-521138d5b01c" providerId="ADAL" clId="{D48733C5-5A91-4187-BD61-F986C537075E}" dt="2025-05-19T16:11:07.050" v="514" actId="478"/>
          <ac:picMkLst>
            <pc:docMk/>
            <pc:sldMk cId="395505584" sldId="2147474692"/>
            <ac:picMk id="2" creationId="{2AB0B3AC-8A92-3F4A-C68A-3934579F9CD3}"/>
          </ac:picMkLst>
        </pc:picChg>
      </pc:sldChg>
      <pc:sldChg chg="addSp delSp modSp mod modTransition delAnim modAnim modNotesTx">
        <pc:chgData name="DOMINGUEZ, Morgane" userId="d29c428e-ee62-4017-a838-521138d5b01c" providerId="ADAL" clId="{D48733C5-5A91-4187-BD61-F986C537075E}" dt="2025-05-19T16:18:46.873" v="707"/>
        <pc:sldMkLst>
          <pc:docMk/>
          <pc:sldMk cId="3271984510" sldId="2147474693"/>
        </pc:sldMkLst>
        <pc:picChg chg="add del mod">
          <ac:chgData name="DOMINGUEZ, Morgane" userId="d29c428e-ee62-4017-a838-521138d5b01c" providerId="ADAL" clId="{D48733C5-5A91-4187-BD61-F986C537075E}" dt="2025-05-19T16:11:00.242" v="504" actId="478"/>
          <ac:picMkLst>
            <pc:docMk/>
            <pc:sldMk cId="3271984510" sldId="2147474693"/>
            <ac:picMk id="2" creationId="{320A02DF-693C-5D80-5184-87CCE494B744}"/>
          </ac:picMkLst>
        </pc:picChg>
      </pc:sldChg>
      <pc:sldChg chg="addSp delSp modSp mod modTransition delAnim modAnim modNotesTx">
        <pc:chgData name="DOMINGUEZ, Morgane" userId="d29c428e-ee62-4017-a838-521138d5b01c" providerId="ADAL" clId="{D48733C5-5A91-4187-BD61-F986C537075E}" dt="2025-05-19T16:19:41.753" v="716"/>
        <pc:sldMkLst>
          <pc:docMk/>
          <pc:sldMk cId="3139535915" sldId="2147474694"/>
        </pc:sldMkLst>
        <pc:spChg chg="mod">
          <ac:chgData name="DOMINGUEZ, Morgane" userId="d29c428e-ee62-4017-a838-521138d5b01c" providerId="ADAL" clId="{D48733C5-5A91-4187-BD61-F986C537075E}" dt="2025-05-08T15:46:35.954" v="315" actId="164"/>
          <ac:spMkLst>
            <pc:docMk/>
            <pc:sldMk cId="3139535915" sldId="2147474694"/>
            <ac:spMk id="8" creationId="{17928149-8BE2-7A2D-F536-B2B61D3B98A0}"/>
          </ac:spMkLst>
        </pc:spChg>
        <pc:spChg chg="mod">
          <ac:chgData name="DOMINGUEZ, Morgane" userId="d29c428e-ee62-4017-a838-521138d5b01c" providerId="ADAL" clId="{D48733C5-5A91-4187-BD61-F986C537075E}" dt="2025-05-08T15:46:55.835" v="318" actId="164"/>
          <ac:spMkLst>
            <pc:docMk/>
            <pc:sldMk cId="3139535915" sldId="2147474694"/>
            <ac:spMk id="11" creationId="{739FA68E-9FAA-CDBC-F28F-7ACBD562ABB8}"/>
          </ac:spMkLst>
        </pc:spChg>
        <pc:spChg chg="mod">
          <ac:chgData name="DOMINGUEZ, Morgane" userId="d29c428e-ee62-4017-a838-521138d5b01c" providerId="ADAL" clId="{D48733C5-5A91-4187-BD61-F986C537075E}" dt="2025-05-08T15:46:35.954" v="315" actId="164"/>
          <ac:spMkLst>
            <pc:docMk/>
            <pc:sldMk cId="3139535915" sldId="2147474694"/>
            <ac:spMk id="12" creationId="{CA61B80A-73EC-E30A-C066-AE673A92A872}"/>
          </ac:spMkLst>
        </pc:spChg>
        <pc:spChg chg="mod">
          <ac:chgData name="DOMINGUEZ, Morgane" userId="d29c428e-ee62-4017-a838-521138d5b01c" providerId="ADAL" clId="{D48733C5-5A91-4187-BD61-F986C537075E}" dt="2025-05-08T15:46:55.835" v="318" actId="164"/>
          <ac:spMkLst>
            <pc:docMk/>
            <pc:sldMk cId="3139535915" sldId="2147474694"/>
            <ac:spMk id="14" creationId="{169E6F0E-9B1E-F2E0-9D65-8DE111FA850C}"/>
          </ac:spMkLst>
        </pc:spChg>
        <pc:spChg chg="mod">
          <ac:chgData name="DOMINGUEZ, Morgane" userId="d29c428e-ee62-4017-a838-521138d5b01c" providerId="ADAL" clId="{D48733C5-5A91-4187-BD61-F986C537075E}" dt="2025-05-08T15:45:35.276" v="307" actId="164"/>
          <ac:spMkLst>
            <pc:docMk/>
            <pc:sldMk cId="3139535915" sldId="2147474694"/>
            <ac:spMk id="42" creationId="{00F69C69-7AB8-8B8A-3A29-8674E54B916D}"/>
          </ac:spMkLst>
        </pc:spChg>
        <pc:spChg chg="mod">
          <ac:chgData name="DOMINGUEZ, Morgane" userId="d29c428e-ee62-4017-a838-521138d5b01c" providerId="ADAL" clId="{D48733C5-5A91-4187-BD61-F986C537075E}" dt="2025-05-08T15:45:56.162" v="310" actId="164"/>
          <ac:spMkLst>
            <pc:docMk/>
            <pc:sldMk cId="3139535915" sldId="2147474694"/>
            <ac:spMk id="44" creationId="{2C8DAD78-FDE3-0B4B-4D5F-28ECA82DF761}"/>
          </ac:spMkLst>
        </pc:spChg>
        <pc:spChg chg="mod">
          <ac:chgData name="DOMINGUEZ, Morgane" userId="d29c428e-ee62-4017-a838-521138d5b01c" providerId="ADAL" clId="{D48733C5-5A91-4187-BD61-F986C537075E}" dt="2025-05-08T15:45:13.765" v="304" actId="164"/>
          <ac:spMkLst>
            <pc:docMk/>
            <pc:sldMk cId="3139535915" sldId="2147474694"/>
            <ac:spMk id="54" creationId="{8E0F687B-CFD0-44AF-D634-D29C2A17AD83}"/>
          </ac:spMkLst>
        </pc:spChg>
        <pc:spChg chg="mod">
          <ac:chgData name="DOMINGUEZ, Morgane" userId="d29c428e-ee62-4017-a838-521138d5b01c" providerId="ADAL" clId="{D48733C5-5A91-4187-BD61-F986C537075E}" dt="2025-05-08T15:45:13.765" v="304" actId="164"/>
          <ac:spMkLst>
            <pc:docMk/>
            <pc:sldMk cId="3139535915" sldId="2147474694"/>
            <ac:spMk id="55" creationId="{C34EF05A-AFE5-1B6E-4001-189E15EB7165}"/>
          </ac:spMkLst>
        </pc:spChg>
        <pc:spChg chg="mod">
          <ac:chgData name="DOMINGUEZ, Morgane" userId="d29c428e-ee62-4017-a838-521138d5b01c" providerId="ADAL" clId="{D48733C5-5A91-4187-BD61-F986C537075E}" dt="2025-05-08T15:45:35.276" v="307" actId="164"/>
          <ac:spMkLst>
            <pc:docMk/>
            <pc:sldMk cId="3139535915" sldId="2147474694"/>
            <ac:spMk id="56" creationId="{764839E1-A154-26EB-1E70-8D5C23B17CAE}"/>
          </ac:spMkLst>
        </pc:spChg>
        <pc:spChg chg="mod">
          <ac:chgData name="DOMINGUEZ, Morgane" userId="d29c428e-ee62-4017-a838-521138d5b01c" providerId="ADAL" clId="{D48733C5-5A91-4187-BD61-F986C537075E}" dt="2025-05-08T15:45:56.162" v="310" actId="164"/>
          <ac:spMkLst>
            <pc:docMk/>
            <pc:sldMk cId="3139535915" sldId="2147474694"/>
            <ac:spMk id="57" creationId="{63813EEB-037D-F493-EFDF-6D86E2BD919C}"/>
          </ac:spMkLst>
        </pc:spChg>
        <pc:spChg chg="mod">
          <ac:chgData name="DOMINGUEZ, Morgane" userId="d29c428e-ee62-4017-a838-521138d5b01c" providerId="ADAL" clId="{D48733C5-5A91-4187-BD61-F986C537075E}" dt="2025-05-08T15:46:35.954" v="315" actId="164"/>
          <ac:spMkLst>
            <pc:docMk/>
            <pc:sldMk cId="3139535915" sldId="2147474694"/>
            <ac:spMk id="61" creationId="{F5BCF754-DD0E-465D-FDC9-DE8A44D18318}"/>
          </ac:spMkLst>
        </pc:spChg>
        <pc:grpChg chg="add mod">
          <ac:chgData name="DOMINGUEZ, Morgane" userId="d29c428e-ee62-4017-a838-521138d5b01c" providerId="ADAL" clId="{D48733C5-5A91-4187-BD61-F986C537075E}" dt="2025-05-08T15:45:13.765" v="304" actId="164"/>
          <ac:grpSpMkLst>
            <pc:docMk/>
            <pc:sldMk cId="3139535915" sldId="2147474694"/>
            <ac:grpSpMk id="9" creationId="{00F639CB-3CF1-A013-870A-8014CF6342E9}"/>
          </ac:grpSpMkLst>
        </pc:grpChg>
        <pc:grpChg chg="add mod">
          <ac:chgData name="DOMINGUEZ, Morgane" userId="d29c428e-ee62-4017-a838-521138d5b01c" providerId="ADAL" clId="{D48733C5-5A91-4187-BD61-F986C537075E}" dt="2025-05-08T15:45:35.276" v="307" actId="164"/>
          <ac:grpSpMkLst>
            <pc:docMk/>
            <pc:sldMk cId="3139535915" sldId="2147474694"/>
            <ac:grpSpMk id="13" creationId="{2F286726-36DD-6283-43CA-564373217800}"/>
          </ac:grpSpMkLst>
        </pc:grpChg>
        <pc:grpChg chg="add mod">
          <ac:chgData name="DOMINGUEZ, Morgane" userId="d29c428e-ee62-4017-a838-521138d5b01c" providerId="ADAL" clId="{D48733C5-5A91-4187-BD61-F986C537075E}" dt="2025-05-08T15:45:56.162" v="310" actId="164"/>
          <ac:grpSpMkLst>
            <pc:docMk/>
            <pc:sldMk cId="3139535915" sldId="2147474694"/>
            <ac:grpSpMk id="15" creationId="{550D74A3-72CB-BE48-7BC6-ECCBDE1673F5}"/>
          </ac:grpSpMkLst>
        </pc:grpChg>
        <pc:grpChg chg="add mod">
          <ac:chgData name="DOMINGUEZ, Morgane" userId="d29c428e-ee62-4017-a838-521138d5b01c" providerId="ADAL" clId="{D48733C5-5A91-4187-BD61-F986C537075E}" dt="2025-05-08T15:46:35.954" v="315" actId="164"/>
          <ac:grpSpMkLst>
            <pc:docMk/>
            <pc:sldMk cId="3139535915" sldId="2147474694"/>
            <ac:grpSpMk id="16" creationId="{DAD10C0D-8E8E-5E2D-98A7-72726973FFA2}"/>
          </ac:grpSpMkLst>
        </pc:grpChg>
        <pc:grpChg chg="add mod">
          <ac:chgData name="DOMINGUEZ, Morgane" userId="d29c428e-ee62-4017-a838-521138d5b01c" providerId="ADAL" clId="{D48733C5-5A91-4187-BD61-F986C537075E}" dt="2025-05-08T15:46:55.835" v="318" actId="164"/>
          <ac:grpSpMkLst>
            <pc:docMk/>
            <pc:sldMk cId="3139535915" sldId="2147474694"/>
            <ac:grpSpMk id="18" creationId="{060CD6B2-F5D6-3F5F-158D-292D6A2B36B5}"/>
          </ac:grpSpMkLst>
        </pc:grpChg>
        <pc:picChg chg="add del mod">
          <ac:chgData name="DOMINGUEZ, Morgane" userId="d29c428e-ee62-4017-a838-521138d5b01c" providerId="ADAL" clId="{D48733C5-5A91-4187-BD61-F986C537075E}" dt="2025-05-19T16:11:26.188" v="532" actId="478"/>
          <ac:picMkLst>
            <pc:docMk/>
            <pc:sldMk cId="3139535915" sldId="2147474694"/>
            <ac:picMk id="2" creationId="{9B7E60ED-9A9C-21D0-180C-CF839716A997}"/>
          </ac:picMkLst>
        </pc:picChg>
        <pc:cxnChg chg="mod">
          <ac:chgData name="DOMINGUEZ, Morgane" userId="d29c428e-ee62-4017-a838-521138d5b01c" providerId="ADAL" clId="{D48733C5-5A91-4187-BD61-F986C537075E}" dt="2025-05-08T15:45:56.162" v="310" actId="164"/>
          <ac:cxnSpMkLst>
            <pc:docMk/>
            <pc:sldMk cId="3139535915" sldId="2147474694"/>
            <ac:cxnSpMk id="59" creationId="{AF0B5682-1CCB-EBF5-4B6B-A7EBE5EFBFD5}"/>
          </ac:cxnSpMkLst>
        </pc:cxnChg>
      </pc:sldChg>
      <pc:sldChg chg="addSp delSp modSp mod modTransition delAnim modAnim modNotesTx">
        <pc:chgData name="DOMINGUEZ, Morgane" userId="d29c428e-ee62-4017-a838-521138d5b01c" providerId="ADAL" clId="{D48733C5-5A91-4187-BD61-F986C537075E}" dt="2025-05-19T16:19:47.847" v="717"/>
        <pc:sldMkLst>
          <pc:docMk/>
          <pc:sldMk cId="2235477399" sldId="2147474695"/>
        </pc:sldMkLst>
        <pc:picChg chg="add del mod">
          <ac:chgData name="DOMINGUEZ, Morgane" userId="d29c428e-ee62-4017-a838-521138d5b01c" providerId="ADAL" clId="{D48733C5-5A91-4187-BD61-F986C537075E}" dt="2025-05-19T16:11:30.778" v="541" actId="478"/>
          <ac:picMkLst>
            <pc:docMk/>
            <pc:sldMk cId="2235477399" sldId="2147474695"/>
            <ac:picMk id="2" creationId="{71042E46-BBA3-9CD5-F571-2307F59CAE1C}"/>
          </ac:picMkLst>
        </pc:picChg>
      </pc:sldChg>
      <pc:sldChg chg="addSp delSp modSp mod modTransition delAnim modAnim modNotesTx">
        <pc:chgData name="DOMINGUEZ, Morgane" userId="d29c428e-ee62-4017-a838-521138d5b01c" providerId="ADAL" clId="{D48733C5-5A91-4187-BD61-F986C537075E}" dt="2025-05-19T16:17:33.704" v="695"/>
        <pc:sldMkLst>
          <pc:docMk/>
          <pc:sldMk cId="2447053099" sldId="2147474697"/>
        </pc:sldMkLst>
        <pc:picChg chg="add del mod">
          <ac:chgData name="DOMINGUEZ, Morgane" userId="d29c428e-ee62-4017-a838-521138d5b01c" providerId="ADAL" clId="{D48733C5-5A91-4187-BD61-F986C537075E}" dt="2025-05-19T16:10:24.768" v="473" actId="478"/>
          <ac:picMkLst>
            <pc:docMk/>
            <pc:sldMk cId="2447053099" sldId="2147474697"/>
            <ac:picMk id="2" creationId="{5303C97D-180D-E5C8-7476-002CFB39D88D}"/>
          </ac:picMkLst>
        </pc:picChg>
        <pc:picChg chg="mod">
          <ac:chgData name="DOMINGUEZ, Morgane" userId="d29c428e-ee62-4017-a838-521138d5b01c" providerId="ADAL" clId="{D48733C5-5A91-4187-BD61-F986C537075E}" dt="2025-05-08T12:59:30.496" v="0" actId="14100"/>
          <ac:picMkLst>
            <pc:docMk/>
            <pc:sldMk cId="2447053099" sldId="2147474697"/>
            <ac:picMk id="3" creationId="{8CE716AA-36DC-6521-8651-8B2B6B725881}"/>
          </ac:picMkLst>
        </pc:picChg>
      </pc:sldChg>
      <pc:sldChg chg="addSp delSp modSp mod modTransition delAnim modAnim modNotesTx">
        <pc:chgData name="DOMINGUEZ, Morgane" userId="d29c428e-ee62-4017-a838-521138d5b01c" providerId="ADAL" clId="{D48733C5-5A91-4187-BD61-F986C537075E}" dt="2025-05-19T16:18:08.342" v="701"/>
        <pc:sldMkLst>
          <pc:docMk/>
          <pc:sldMk cId="1551244256" sldId="2147474698"/>
        </pc:sldMkLst>
        <pc:spChg chg="mod">
          <ac:chgData name="DOMINGUEZ, Morgane" userId="d29c428e-ee62-4017-a838-521138d5b01c" providerId="ADAL" clId="{D48733C5-5A91-4187-BD61-F986C537075E}" dt="2025-05-08T13:12:56.541" v="94" actId="20577"/>
          <ac:spMkLst>
            <pc:docMk/>
            <pc:sldMk cId="1551244256" sldId="2147474698"/>
            <ac:spMk id="7" creationId="{0FE82174-F200-9589-8D34-09DB04BDFE3B}"/>
          </ac:spMkLst>
        </pc:spChg>
        <pc:picChg chg="add del mod">
          <ac:chgData name="DOMINGUEZ, Morgane" userId="d29c428e-ee62-4017-a838-521138d5b01c" providerId="ADAL" clId="{D48733C5-5A91-4187-BD61-F986C537075E}" dt="2025-05-19T16:10:42.509" v="482" actId="478"/>
          <ac:picMkLst>
            <pc:docMk/>
            <pc:sldMk cId="1551244256" sldId="2147474698"/>
            <ac:picMk id="2" creationId="{A96450CA-2D16-60E8-E822-FE65791D3CC4}"/>
          </ac:picMkLst>
        </pc:picChg>
      </pc:sldChg>
      <pc:sldChg chg="addSp delSp modSp mod modTransition delAnim modAnim modNotesTx">
        <pc:chgData name="DOMINGUEZ, Morgane" userId="d29c428e-ee62-4017-a838-521138d5b01c" providerId="ADAL" clId="{D48733C5-5A91-4187-BD61-F986C537075E}" dt="2025-05-19T16:19:34.973" v="715"/>
        <pc:sldMkLst>
          <pc:docMk/>
          <pc:sldMk cId="2449536530" sldId="2147474699"/>
        </pc:sldMkLst>
        <pc:spChg chg="mod">
          <ac:chgData name="DOMINGUEZ, Morgane" userId="d29c428e-ee62-4017-a838-521138d5b01c" providerId="ADAL" clId="{D48733C5-5A91-4187-BD61-F986C537075E}" dt="2025-05-08T15:40:17.338" v="293" actId="164"/>
          <ac:spMkLst>
            <pc:docMk/>
            <pc:sldMk cId="2449536530" sldId="2147474699"/>
            <ac:spMk id="16" creationId="{00BE62C8-55E2-66D2-6B65-C76F9880B336}"/>
          </ac:spMkLst>
        </pc:spChg>
        <pc:spChg chg="mod">
          <ac:chgData name="DOMINGUEZ, Morgane" userId="d29c428e-ee62-4017-a838-521138d5b01c" providerId="ADAL" clId="{D48733C5-5A91-4187-BD61-F986C537075E}" dt="2025-05-19T07:38:43.330" v="471" actId="20577"/>
          <ac:spMkLst>
            <pc:docMk/>
            <pc:sldMk cId="2449536530" sldId="2147474699"/>
            <ac:spMk id="24" creationId="{3D17CE6B-1216-EEB6-605E-298243F5941B}"/>
          </ac:spMkLst>
        </pc:spChg>
        <pc:grpChg chg="add mod">
          <ac:chgData name="DOMINGUEZ, Morgane" userId="d29c428e-ee62-4017-a838-521138d5b01c" providerId="ADAL" clId="{D48733C5-5A91-4187-BD61-F986C537075E}" dt="2025-05-08T15:40:17.338" v="293" actId="164"/>
          <ac:grpSpMkLst>
            <pc:docMk/>
            <pc:sldMk cId="2449536530" sldId="2147474699"/>
            <ac:grpSpMk id="8" creationId="{BCA68FFD-BA06-5E5D-C430-198301B68E2B}"/>
          </ac:grpSpMkLst>
        </pc:grpChg>
        <pc:picChg chg="add del mod">
          <ac:chgData name="DOMINGUEZ, Morgane" userId="d29c428e-ee62-4017-a838-521138d5b01c" providerId="ADAL" clId="{D48733C5-5A91-4187-BD61-F986C537075E}" dt="2025-05-19T16:11:23.925" v="530" actId="478"/>
          <ac:picMkLst>
            <pc:docMk/>
            <pc:sldMk cId="2449536530" sldId="2147474699"/>
            <ac:picMk id="2" creationId="{B99147A6-0505-3321-C378-CCB14C3CC399}"/>
          </ac:picMkLst>
        </pc:picChg>
        <pc:picChg chg="mod">
          <ac:chgData name="DOMINGUEZ, Morgane" userId="d29c428e-ee62-4017-a838-521138d5b01c" providerId="ADAL" clId="{D48733C5-5A91-4187-BD61-F986C537075E}" dt="2025-05-08T15:40:17.338" v="293" actId="164"/>
          <ac:picMkLst>
            <pc:docMk/>
            <pc:sldMk cId="2449536530" sldId="2147474699"/>
            <ac:picMk id="12" creationId="{D656BD49-C464-CF38-97DE-6999DB72B692}"/>
          </ac:picMkLst>
        </pc:picChg>
        <pc:picChg chg="mod">
          <ac:chgData name="DOMINGUEZ, Morgane" userId="d29c428e-ee62-4017-a838-521138d5b01c" providerId="ADAL" clId="{D48733C5-5A91-4187-BD61-F986C537075E}" dt="2025-05-08T15:40:17.338" v="293" actId="164"/>
          <ac:picMkLst>
            <pc:docMk/>
            <pc:sldMk cId="2449536530" sldId="2147474699"/>
            <ac:picMk id="27" creationId="{A35C9D64-DEEF-1984-225C-3348288B5ED0}"/>
          </ac:picMkLst>
        </pc:picChg>
      </pc:sldChg>
    </pc:docChg>
  </pc:docChgLst>
  <pc:docChgLst>
    <pc:chgData name="DOMINGUEZ, Morgane" userId="d29c428e-ee62-4017-a838-521138d5b01c" providerId="ADAL" clId="{EC636C42-EFC8-4553-B665-192C2BA32D62}"/>
    <pc:docChg chg="custSel modSld">
      <pc:chgData name="DOMINGUEZ, Morgane" userId="d29c428e-ee62-4017-a838-521138d5b01c" providerId="ADAL" clId="{EC636C42-EFC8-4553-B665-192C2BA32D62}" dt="2025-03-11T07:48:15.705" v="60" actId="1076"/>
      <pc:docMkLst>
        <pc:docMk/>
      </pc:docMkLst>
      <pc:sldChg chg="delSp mod modNotesTx">
        <pc:chgData name="DOMINGUEZ, Morgane" userId="d29c428e-ee62-4017-a838-521138d5b01c" providerId="ADAL" clId="{EC636C42-EFC8-4553-B665-192C2BA32D62}" dt="2025-03-11T07:37:47.113" v="30" actId="478"/>
        <pc:sldMkLst>
          <pc:docMk/>
          <pc:sldMk cId="0" sldId="854"/>
        </pc:sldMkLst>
        <pc:spChg chg="del">
          <ac:chgData name="DOMINGUEZ, Morgane" userId="d29c428e-ee62-4017-a838-521138d5b01c" providerId="ADAL" clId="{EC636C42-EFC8-4553-B665-192C2BA32D62}" dt="2025-03-11T07:37:47.113" v="30" actId="478"/>
          <ac:spMkLst>
            <pc:docMk/>
            <pc:sldMk cId="0" sldId="854"/>
            <ac:spMk id="2" creationId="{589E7F13-F8AF-EE5A-1694-0872CE3C7C87}"/>
          </ac:spMkLst>
        </pc:spChg>
      </pc:sldChg>
      <pc:sldChg chg="addSp delSp modSp mod modNotesTx">
        <pc:chgData name="DOMINGUEZ, Morgane" userId="d29c428e-ee62-4017-a838-521138d5b01c" providerId="ADAL" clId="{EC636C42-EFC8-4553-B665-192C2BA32D62}" dt="2025-03-11T07:48:07.229" v="56" actId="1076"/>
        <pc:sldMkLst>
          <pc:docMk/>
          <pc:sldMk cId="2760534912" sldId="2147474607"/>
        </pc:sldMkLst>
        <pc:spChg chg="add mod">
          <ac:chgData name="DOMINGUEZ, Morgane" userId="d29c428e-ee62-4017-a838-521138d5b01c" providerId="ADAL" clId="{EC636C42-EFC8-4553-B665-192C2BA32D62}" dt="2025-03-11T07:48:07.229" v="56" actId="1076"/>
          <ac:spMkLst>
            <pc:docMk/>
            <pc:sldMk cId="2760534912" sldId="2147474607"/>
            <ac:spMk id="2" creationId="{BA10A717-2FE7-BE62-279F-7A43BDD80B8C}"/>
          </ac:spMkLst>
        </pc:spChg>
        <pc:spChg chg="add mod">
          <ac:chgData name="DOMINGUEZ, Morgane" userId="d29c428e-ee62-4017-a838-521138d5b01c" providerId="ADAL" clId="{EC636C42-EFC8-4553-B665-192C2BA32D62}" dt="2025-03-11T07:48:07.229" v="56" actId="1076"/>
          <ac:spMkLst>
            <pc:docMk/>
            <pc:sldMk cId="2760534912" sldId="2147474607"/>
            <ac:spMk id="4" creationId="{91477613-04BF-3E6B-4724-229C2A199C40}"/>
          </ac:spMkLst>
        </pc:spChg>
        <pc:spChg chg="del">
          <ac:chgData name="DOMINGUEZ, Morgane" userId="d29c428e-ee62-4017-a838-521138d5b01c" providerId="ADAL" clId="{EC636C42-EFC8-4553-B665-192C2BA32D62}" dt="2025-03-11T07:39:00.336" v="48" actId="478"/>
          <ac:spMkLst>
            <pc:docMk/>
            <pc:sldMk cId="2760534912" sldId="2147474607"/>
            <ac:spMk id="7" creationId="{A0FD579D-C90E-6CED-50AC-CD2BDCFB0DEA}"/>
          </ac:spMkLst>
        </pc:spChg>
      </pc:sldChg>
      <pc:sldChg chg="delSp mod modNotesTx">
        <pc:chgData name="DOMINGUEZ, Morgane" userId="d29c428e-ee62-4017-a838-521138d5b01c" providerId="ADAL" clId="{EC636C42-EFC8-4553-B665-192C2BA32D62}" dt="2025-03-11T07:39:03.740" v="49" actId="478"/>
        <pc:sldMkLst>
          <pc:docMk/>
          <pc:sldMk cId="2157614585" sldId="2147474610"/>
        </pc:sldMkLst>
        <pc:spChg chg="del">
          <ac:chgData name="DOMINGUEZ, Morgane" userId="d29c428e-ee62-4017-a838-521138d5b01c" providerId="ADAL" clId="{EC636C42-EFC8-4553-B665-192C2BA32D62}" dt="2025-03-11T07:39:03.740" v="49" actId="478"/>
          <ac:spMkLst>
            <pc:docMk/>
            <pc:sldMk cId="2157614585" sldId="2147474610"/>
            <ac:spMk id="4" creationId="{11FB9F26-9B91-79E4-5914-8A62D7FEA645}"/>
          </ac:spMkLst>
        </pc:spChg>
      </pc:sldChg>
      <pc:sldChg chg="addSp delSp modSp mod modNotesTx">
        <pc:chgData name="DOMINGUEZ, Morgane" userId="d29c428e-ee62-4017-a838-521138d5b01c" providerId="ADAL" clId="{EC636C42-EFC8-4553-B665-192C2BA32D62}" dt="2025-03-11T07:48:10.969" v="58" actId="1076"/>
        <pc:sldMkLst>
          <pc:docMk/>
          <pc:sldMk cId="1163143416" sldId="2147474611"/>
        </pc:sldMkLst>
        <pc:spChg chg="add mod">
          <ac:chgData name="DOMINGUEZ, Morgane" userId="d29c428e-ee62-4017-a838-521138d5b01c" providerId="ADAL" clId="{EC636C42-EFC8-4553-B665-192C2BA32D62}" dt="2025-03-11T07:48:10.969" v="58" actId="1076"/>
          <ac:spMkLst>
            <pc:docMk/>
            <pc:sldMk cId="1163143416" sldId="2147474611"/>
            <ac:spMk id="3" creationId="{BA10A717-2FE7-BE62-279F-7A43BDD80B8C}"/>
          </ac:spMkLst>
        </pc:spChg>
        <pc:spChg chg="add mod">
          <ac:chgData name="DOMINGUEZ, Morgane" userId="d29c428e-ee62-4017-a838-521138d5b01c" providerId="ADAL" clId="{EC636C42-EFC8-4553-B665-192C2BA32D62}" dt="2025-03-11T07:48:10.969" v="58" actId="1076"/>
          <ac:spMkLst>
            <pc:docMk/>
            <pc:sldMk cId="1163143416" sldId="2147474611"/>
            <ac:spMk id="4" creationId="{91477613-04BF-3E6B-4724-229C2A199C40}"/>
          </ac:spMkLst>
        </pc:spChg>
        <pc:spChg chg="del">
          <ac:chgData name="DOMINGUEZ, Morgane" userId="d29c428e-ee62-4017-a838-521138d5b01c" providerId="ADAL" clId="{EC636C42-EFC8-4553-B665-192C2BA32D62}" dt="2025-03-11T07:39:09.502" v="50" actId="478"/>
          <ac:spMkLst>
            <pc:docMk/>
            <pc:sldMk cId="1163143416" sldId="2147474611"/>
            <ac:spMk id="8" creationId="{CCDCEC9D-5F29-3B03-ED9A-7A3EA6CEE7D0}"/>
          </ac:spMkLst>
        </pc:spChg>
      </pc:sldChg>
      <pc:sldChg chg="delSp mod modNotesTx">
        <pc:chgData name="DOMINGUEZ, Morgane" userId="d29c428e-ee62-4017-a838-521138d5b01c" providerId="ADAL" clId="{EC636C42-EFC8-4553-B665-192C2BA32D62}" dt="2025-03-11T07:39:12.977" v="51" actId="478"/>
        <pc:sldMkLst>
          <pc:docMk/>
          <pc:sldMk cId="4230200921" sldId="2147474612"/>
        </pc:sldMkLst>
        <pc:spChg chg="del">
          <ac:chgData name="DOMINGUEZ, Morgane" userId="d29c428e-ee62-4017-a838-521138d5b01c" providerId="ADAL" clId="{EC636C42-EFC8-4553-B665-192C2BA32D62}" dt="2025-03-11T07:39:12.977" v="51" actId="478"/>
          <ac:spMkLst>
            <pc:docMk/>
            <pc:sldMk cId="4230200921" sldId="2147474612"/>
            <ac:spMk id="4" creationId="{CA03445D-D41C-8888-C87F-2F8D7F944E04}"/>
          </ac:spMkLst>
        </pc:spChg>
      </pc:sldChg>
      <pc:sldChg chg="addSp delSp modSp mod modNotesTx">
        <pc:chgData name="DOMINGUEZ, Morgane" userId="d29c428e-ee62-4017-a838-521138d5b01c" providerId="ADAL" clId="{EC636C42-EFC8-4553-B665-192C2BA32D62}" dt="2025-03-11T07:48:15.705" v="60" actId="1076"/>
        <pc:sldMkLst>
          <pc:docMk/>
          <pc:sldMk cId="3750282615" sldId="2147474613"/>
        </pc:sldMkLst>
        <pc:spChg chg="add mod">
          <ac:chgData name="DOMINGUEZ, Morgane" userId="d29c428e-ee62-4017-a838-521138d5b01c" providerId="ADAL" clId="{EC636C42-EFC8-4553-B665-192C2BA32D62}" dt="2025-03-11T07:48:15.705" v="60" actId="1076"/>
          <ac:spMkLst>
            <pc:docMk/>
            <pc:sldMk cId="3750282615" sldId="2147474613"/>
            <ac:spMk id="4" creationId="{BA10A717-2FE7-BE62-279F-7A43BDD80B8C}"/>
          </ac:spMkLst>
        </pc:spChg>
        <pc:spChg chg="add mod">
          <ac:chgData name="DOMINGUEZ, Morgane" userId="d29c428e-ee62-4017-a838-521138d5b01c" providerId="ADAL" clId="{EC636C42-EFC8-4553-B665-192C2BA32D62}" dt="2025-03-11T07:48:15.705" v="60" actId="1076"/>
          <ac:spMkLst>
            <pc:docMk/>
            <pc:sldMk cId="3750282615" sldId="2147474613"/>
            <ac:spMk id="6" creationId="{91477613-04BF-3E6B-4724-229C2A199C40}"/>
          </ac:spMkLst>
        </pc:spChg>
        <pc:spChg chg="del">
          <ac:chgData name="DOMINGUEZ, Morgane" userId="d29c428e-ee62-4017-a838-521138d5b01c" providerId="ADAL" clId="{EC636C42-EFC8-4553-B665-192C2BA32D62}" dt="2025-03-11T07:39:16.899" v="52" actId="478"/>
          <ac:spMkLst>
            <pc:docMk/>
            <pc:sldMk cId="3750282615" sldId="2147474613"/>
            <ac:spMk id="8" creationId="{182E73C9-3E06-8F32-4913-906923489FF9}"/>
          </ac:spMkLst>
        </pc:spChg>
      </pc:sldChg>
      <pc:sldChg chg="delSp mod modNotesTx">
        <pc:chgData name="DOMINGUEZ, Morgane" userId="d29c428e-ee62-4017-a838-521138d5b01c" providerId="ADAL" clId="{EC636C42-EFC8-4553-B665-192C2BA32D62}" dt="2025-03-11T07:39:19.733" v="53" actId="478"/>
        <pc:sldMkLst>
          <pc:docMk/>
          <pc:sldMk cId="121190327" sldId="2147474614"/>
        </pc:sldMkLst>
        <pc:spChg chg="del">
          <ac:chgData name="DOMINGUEZ, Morgane" userId="d29c428e-ee62-4017-a838-521138d5b01c" providerId="ADAL" clId="{EC636C42-EFC8-4553-B665-192C2BA32D62}" dt="2025-03-11T07:39:19.733" v="53" actId="478"/>
          <ac:spMkLst>
            <pc:docMk/>
            <pc:sldMk cId="121190327" sldId="2147474614"/>
            <ac:spMk id="4" creationId="{2B54E37B-93D9-5186-9596-35DD4DDF1176}"/>
          </ac:spMkLst>
        </pc:spChg>
      </pc:sldChg>
      <pc:sldChg chg="delSp mod modNotesTx">
        <pc:chgData name="DOMINGUEZ, Morgane" userId="d29c428e-ee62-4017-a838-521138d5b01c" providerId="ADAL" clId="{EC636C42-EFC8-4553-B665-192C2BA32D62}" dt="2025-03-11T07:38:56.610" v="47" actId="478"/>
        <pc:sldMkLst>
          <pc:docMk/>
          <pc:sldMk cId="4257536088" sldId="2147474615"/>
        </pc:sldMkLst>
        <pc:spChg chg="del">
          <ac:chgData name="DOMINGUEZ, Morgane" userId="d29c428e-ee62-4017-a838-521138d5b01c" providerId="ADAL" clId="{EC636C42-EFC8-4553-B665-192C2BA32D62}" dt="2025-03-11T07:38:56.610" v="47" actId="478"/>
          <ac:spMkLst>
            <pc:docMk/>
            <pc:sldMk cId="4257536088" sldId="2147474615"/>
            <ac:spMk id="3" creationId="{38BA4E06-88DA-833A-880F-57F8F88D282D}"/>
          </ac:spMkLst>
        </pc:spChg>
      </pc:sldChg>
      <pc:sldChg chg="delSp mod modNotesTx">
        <pc:chgData name="DOMINGUEZ, Morgane" userId="d29c428e-ee62-4017-a838-521138d5b01c" providerId="ADAL" clId="{EC636C42-EFC8-4553-B665-192C2BA32D62}" dt="2025-03-11T07:38:53.954" v="46" actId="478"/>
        <pc:sldMkLst>
          <pc:docMk/>
          <pc:sldMk cId="892742443" sldId="2147474624"/>
        </pc:sldMkLst>
        <pc:spChg chg="del">
          <ac:chgData name="DOMINGUEZ, Morgane" userId="d29c428e-ee62-4017-a838-521138d5b01c" providerId="ADAL" clId="{EC636C42-EFC8-4553-B665-192C2BA32D62}" dt="2025-03-11T07:38:53.954" v="46" actId="478"/>
          <ac:spMkLst>
            <pc:docMk/>
            <pc:sldMk cId="892742443" sldId="2147474624"/>
            <ac:spMk id="2" creationId="{35F20FD6-94A8-037B-90B7-444A9A2B3741}"/>
          </ac:spMkLst>
        </pc:spChg>
      </pc:sldChg>
      <pc:sldChg chg="delSp mod modNotesTx">
        <pc:chgData name="DOMINGUEZ, Morgane" userId="d29c428e-ee62-4017-a838-521138d5b01c" providerId="ADAL" clId="{EC636C42-EFC8-4553-B665-192C2BA32D62}" dt="2025-03-11T07:39:22.294" v="54" actId="478"/>
        <pc:sldMkLst>
          <pc:docMk/>
          <pc:sldMk cId="2849894684" sldId="2147474632"/>
        </pc:sldMkLst>
        <pc:spChg chg="del">
          <ac:chgData name="DOMINGUEZ, Morgane" userId="d29c428e-ee62-4017-a838-521138d5b01c" providerId="ADAL" clId="{EC636C42-EFC8-4553-B665-192C2BA32D62}" dt="2025-03-11T07:39:22.294" v="54" actId="478"/>
          <ac:spMkLst>
            <pc:docMk/>
            <pc:sldMk cId="2849894684" sldId="2147474632"/>
            <ac:spMk id="4" creationId="{124925E6-FEF1-EC0D-73A8-5DE49DC233CF}"/>
          </ac:spMkLst>
        </pc:spChg>
      </pc:sldChg>
      <pc:sldChg chg="modNotesTx">
        <pc:chgData name="DOMINGUEZ, Morgane" userId="d29c428e-ee62-4017-a838-521138d5b01c" providerId="ADAL" clId="{EC636C42-EFC8-4553-B665-192C2BA32D62}" dt="2025-03-11T07:12:47.394" v="3" actId="6549"/>
        <pc:sldMkLst>
          <pc:docMk/>
          <pc:sldMk cId="3738750408" sldId="2147474635"/>
        </pc:sldMkLst>
      </pc:sldChg>
      <pc:sldChg chg="modNotesTx">
        <pc:chgData name="DOMINGUEZ, Morgane" userId="d29c428e-ee62-4017-a838-521138d5b01c" providerId="ADAL" clId="{EC636C42-EFC8-4553-B665-192C2BA32D62}" dt="2025-03-11T07:12:42.650" v="1" actId="6549"/>
        <pc:sldMkLst>
          <pc:docMk/>
          <pc:sldMk cId="354932537" sldId="2147474636"/>
        </pc:sldMkLst>
      </pc:sldChg>
      <pc:sldChg chg="modNotesTx">
        <pc:chgData name="DOMINGUEZ, Morgane" userId="d29c428e-ee62-4017-a838-521138d5b01c" providerId="ADAL" clId="{EC636C42-EFC8-4553-B665-192C2BA32D62}" dt="2025-03-11T07:13:14.922" v="13" actId="6549"/>
        <pc:sldMkLst>
          <pc:docMk/>
          <pc:sldMk cId="3049358385" sldId="2147474664"/>
        </pc:sldMkLst>
      </pc:sldChg>
      <pc:sldChg chg="modNotesTx">
        <pc:chgData name="DOMINGUEZ, Morgane" userId="d29c428e-ee62-4017-a838-521138d5b01c" providerId="ADAL" clId="{EC636C42-EFC8-4553-B665-192C2BA32D62}" dt="2025-03-11T07:13:25.079" v="17" actId="6549"/>
        <pc:sldMkLst>
          <pc:docMk/>
          <pc:sldMk cId="2408308521" sldId="2147474665"/>
        </pc:sldMkLst>
      </pc:sldChg>
      <pc:sldChg chg="delSp mod modNotesTx">
        <pc:chgData name="DOMINGUEZ, Morgane" userId="d29c428e-ee62-4017-a838-521138d5b01c" providerId="ADAL" clId="{EC636C42-EFC8-4553-B665-192C2BA32D62}" dt="2025-03-11T07:38:28.225" v="40" actId="478"/>
        <pc:sldMkLst>
          <pc:docMk/>
          <pc:sldMk cId="2750217068" sldId="2147474668"/>
        </pc:sldMkLst>
        <pc:spChg chg="del">
          <ac:chgData name="DOMINGUEZ, Morgane" userId="d29c428e-ee62-4017-a838-521138d5b01c" providerId="ADAL" clId="{EC636C42-EFC8-4553-B665-192C2BA32D62}" dt="2025-03-11T07:38:28.225" v="40" actId="478"/>
          <ac:spMkLst>
            <pc:docMk/>
            <pc:sldMk cId="2750217068" sldId="2147474668"/>
            <ac:spMk id="9" creationId="{EC3E6A78-2068-4D09-C342-94B339FA305D}"/>
          </ac:spMkLst>
        </pc:spChg>
      </pc:sldChg>
      <pc:sldChg chg="delSp mod modNotesTx">
        <pc:chgData name="DOMINGUEZ, Morgane" userId="d29c428e-ee62-4017-a838-521138d5b01c" providerId="ADAL" clId="{EC636C42-EFC8-4553-B665-192C2BA32D62}" dt="2025-03-11T07:38:35.244" v="41" actId="478"/>
        <pc:sldMkLst>
          <pc:docMk/>
          <pc:sldMk cId="3876189536" sldId="2147474671"/>
        </pc:sldMkLst>
        <pc:spChg chg="del">
          <ac:chgData name="DOMINGUEZ, Morgane" userId="d29c428e-ee62-4017-a838-521138d5b01c" providerId="ADAL" clId="{EC636C42-EFC8-4553-B665-192C2BA32D62}" dt="2025-03-11T07:38:35.244" v="41" actId="478"/>
          <ac:spMkLst>
            <pc:docMk/>
            <pc:sldMk cId="3876189536" sldId="2147474671"/>
            <ac:spMk id="9" creationId="{770443E8-ECF3-9743-67C2-52E77386213F}"/>
          </ac:spMkLst>
        </pc:spChg>
      </pc:sldChg>
      <pc:sldChg chg="delSp mod modNotesTx">
        <pc:chgData name="DOMINGUEZ, Morgane" userId="d29c428e-ee62-4017-a838-521138d5b01c" providerId="ADAL" clId="{EC636C42-EFC8-4553-B665-192C2BA32D62}" dt="2025-03-11T07:38:39.071" v="42" actId="478"/>
        <pc:sldMkLst>
          <pc:docMk/>
          <pc:sldMk cId="3602983191" sldId="2147474673"/>
        </pc:sldMkLst>
        <pc:spChg chg="del">
          <ac:chgData name="DOMINGUEZ, Morgane" userId="d29c428e-ee62-4017-a838-521138d5b01c" providerId="ADAL" clId="{EC636C42-EFC8-4553-B665-192C2BA32D62}" dt="2025-03-11T07:38:39.071" v="42" actId="478"/>
          <ac:spMkLst>
            <pc:docMk/>
            <pc:sldMk cId="3602983191" sldId="2147474673"/>
            <ac:spMk id="2" creationId="{A9AA2225-265F-9B13-F60C-A63FCDAD992D}"/>
          </ac:spMkLst>
        </pc:spChg>
      </pc:sldChg>
      <pc:sldChg chg="delSp mod modNotesTx">
        <pc:chgData name="DOMINGUEZ, Morgane" userId="d29c428e-ee62-4017-a838-521138d5b01c" providerId="ADAL" clId="{EC636C42-EFC8-4553-B665-192C2BA32D62}" dt="2025-03-11T07:37:55.773" v="32" actId="478"/>
        <pc:sldMkLst>
          <pc:docMk/>
          <pc:sldMk cId="2242695672" sldId="2147474675"/>
        </pc:sldMkLst>
        <pc:spChg chg="del">
          <ac:chgData name="DOMINGUEZ, Morgane" userId="d29c428e-ee62-4017-a838-521138d5b01c" providerId="ADAL" clId="{EC636C42-EFC8-4553-B665-192C2BA32D62}" dt="2025-03-11T07:37:55.773" v="32" actId="478"/>
          <ac:spMkLst>
            <pc:docMk/>
            <pc:sldMk cId="2242695672" sldId="2147474675"/>
            <ac:spMk id="6" creationId="{1122E9C7-DFD2-CE0F-376F-766377CDF66F}"/>
          </ac:spMkLst>
        </pc:spChg>
      </pc:sldChg>
      <pc:sldChg chg="delSp mod modNotesTx">
        <pc:chgData name="DOMINGUEZ, Morgane" userId="d29c428e-ee62-4017-a838-521138d5b01c" providerId="ADAL" clId="{EC636C42-EFC8-4553-B665-192C2BA32D62}" dt="2025-03-11T07:38:03.375" v="34" actId="478"/>
        <pc:sldMkLst>
          <pc:docMk/>
          <pc:sldMk cId="3733307389" sldId="2147474676"/>
        </pc:sldMkLst>
        <pc:spChg chg="del">
          <ac:chgData name="DOMINGUEZ, Morgane" userId="d29c428e-ee62-4017-a838-521138d5b01c" providerId="ADAL" clId="{EC636C42-EFC8-4553-B665-192C2BA32D62}" dt="2025-03-11T07:38:03.375" v="34" actId="478"/>
          <ac:spMkLst>
            <pc:docMk/>
            <pc:sldMk cId="3733307389" sldId="2147474676"/>
            <ac:spMk id="3" creationId="{F298DC04-F78D-D5E1-A34A-66AF27A1275F}"/>
          </ac:spMkLst>
        </pc:spChg>
      </pc:sldChg>
      <pc:sldChg chg="delSp mod modNotesTx">
        <pc:chgData name="DOMINGUEZ, Morgane" userId="d29c428e-ee62-4017-a838-521138d5b01c" providerId="ADAL" clId="{EC636C42-EFC8-4553-B665-192C2BA32D62}" dt="2025-03-11T07:37:59.451" v="33" actId="478"/>
        <pc:sldMkLst>
          <pc:docMk/>
          <pc:sldMk cId="3243291593" sldId="2147474678"/>
        </pc:sldMkLst>
        <pc:spChg chg="del">
          <ac:chgData name="DOMINGUEZ, Morgane" userId="d29c428e-ee62-4017-a838-521138d5b01c" providerId="ADAL" clId="{EC636C42-EFC8-4553-B665-192C2BA32D62}" dt="2025-03-11T07:37:59.451" v="33" actId="478"/>
          <ac:spMkLst>
            <pc:docMk/>
            <pc:sldMk cId="3243291593" sldId="2147474678"/>
            <ac:spMk id="8" creationId="{2566480D-732D-196A-6353-A6710DB78EB1}"/>
          </ac:spMkLst>
        </pc:spChg>
      </pc:sldChg>
      <pc:sldChg chg="delSp mod modNotesTx">
        <pc:chgData name="DOMINGUEZ, Morgane" userId="d29c428e-ee62-4017-a838-521138d5b01c" providerId="ADAL" clId="{EC636C42-EFC8-4553-B665-192C2BA32D62}" dt="2025-03-11T07:38:08.440" v="35" actId="478"/>
        <pc:sldMkLst>
          <pc:docMk/>
          <pc:sldMk cId="3754208900" sldId="2147474688"/>
        </pc:sldMkLst>
        <pc:spChg chg="del">
          <ac:chgData name="DOMINGUEZ, Morgane" userId="d29c428e-ee62-4017-a838-521138d5b01c" providerId="ADAL" clId="{EC636C42-EFC8-4553-B665-192C2BA32D62}" dt="2025-03-11T07:38:08.440" v="35" actId="478"/>
          <ac:spMkLst>
            <pc:docMk/>
            <pc:sldMk cId="3754208900" sldId="2147474688"/>
            <ac:spMk id="2" creationId="{3AAF439F-53BE-6D00-AB20-4A684B9A99D8}"/>
          </ac:spMkLst>
        </pc:spChg>
      </pc:sldChg>
      <pc:sldChg chg="delSp mod modNotesTx">
        <pc:chgData name="DOMINGUEZ, Morgane" userId="d29c428e-ee62-4017-a838-521138d5b01c" providerId="ADAL" clId="{EC636C42-EFC8-4553-B665-192C2BA32D62}" dt="2025-03-11T07:38:12.855" v="36" actId="478"/>
        <pc:sldMkLst>
          <pc:docMk/>
          <pc:sldMk cId="3435281597" sldId="2147474689"/>
        </pc:sldMkLst>
        <pc:spChg chg="del">
          <ac:chgData name="DOMINGUEZ, Morgane" userId="d29c428e-ee62-4017-a838-521138d5b01c" providerId="ADAL" clId="{EC636C42-EFC8-4553-B665-192C2BA32D62}" dt="2025-03-11T07:38:12.855" v="36" actId="478"/>
          <ac:spMkLst>
            <pc:docMk/>
            <pc:sldMk cId="3435281597" sldId="2147474689"/>
            <ac:spMk id="12" creationId="{767CB370-C6B6-3837-C6FF-F75454BE740E}"/>
          </ac:spMkLst>
        </pc:spChg>
      </pc:sldChg>
      <pc:sldChg chg="delSp mod modNotesTx">
        <pc:chgData name="DOMINGUEZ, Morgane" userId="d29c428e-ee62-4017-a838-521138d5b01c" providerId="ADAL" clId="{EC636C42-EFC8-4553-B665-192C2BA32D62}" dt="2025-03-11T07:38:21.237" v="38" actId="478"/>
        <pc:sldMkLst>
          <pc:docMk/>
          <pc:sldMk cId="3600910813" sldId="2147474691"/>
        </pc:sldMkLst>
        <pc:spChg chg="del">
          <ac:chgData name="DOMINGUEZ, Morgane" userId="d29c428e-ee62-4017-a838-521138d5b01c" providerId="ADAL" clId="{EC636C42-EFC8-4553-B665-192C2BA32D62}" dt="2025-03-11T07:38:21.237" v="38" actId="478"/>
          <ac:spMkLst>
            <pc:docMk/>
            <pc:sldMk cId="3600910813" sldId="2147474691"/>
            <ac:spMk id="12" creationId="{BA56C2D7-2DDB-EEB1-F4DF-F699F56380B5}"/>
          </ac:spMkLst>
        </pc:spChg>
      </pc:sldChg>
      <pc:sldChg chg="delSp mod modNotesTx">
        <pc:chgData name="DOMINGUEZ, Morgane" userId="d29c428e-ee62-4017-a838-521138d5b01c" providerId="ADAL" clId="{EC636C42-EFC8-4553-B665-192C2BA32D62}" dt="2025-03-11T07:38:24.966" v="39" actId="478"/>
        <pc:sldMkLst>
          <pc:docMk/>
          <pc:sldMk cId="395505584" sldId="2147474692"/>
        </pc:sldMkLst>
        <pc:spChg chg="del">
          <ac:chgData name="DOMINGUEZ, Morgane" userId="d29c428e-ee62-4017-a838-521138d5b01c" providerId="ADAL" clId="{EC636C42-EFC8-4553-B665-192C2BA32D62}" dt="2025-03-11T07:38:24.966" v="39" actId="478"/>
          <ac:spMkLst>
            <pc:docMk/>
            <pc:sldMk cId="395505584" sldId="2147474692"/>
            <ac:spMk id="7" creationId="{AFB6A97F-7CE1-F753-5448-6E5AF866AF52}"/>
          </ac:spMkLst>
        </pc:spChg>
      </pc:sldChg>
      <pc:sldChg chg="delSp mod modNotesTx">
        <pc:chgData name="DOMINGUEZ, Morgane" userId="d29c428e-ee62-4017-a838-521138d5b01c" providerId="ADAL" clId="{EC636C42-EFC8-4553-B665-192C2BA32D62}" dt="2025-03-11T07:38:17.254" v="37" actId="478"/>
        <pc:sldMkLst>
          <pc:docMk/>
          <pc:sldMk cId="3271984510" sldId="2147474693"/>
        </pc:sldMkLst>
        <pc:spChg chg="del">
          <ac:chgData name="DOMINGUEZ, Morgane" userId="d29c428e-ee62-4017-a838-521138d5b01c" providerId="ADAL" clId="{EC636C42-EFC8-4553-B665-192C2BA32D62}" dt="2025-03-11T07:38:17.254" v="37" actId="478"/>
          <ac:spMkLst>
            <pc:docMk/>
            <pc:sldMk cId="3271984510" sldId="2147474693"/>
            <ac:spMk id="3" creationId="{353D9FEA-5D23-3512-49D5-0CC943A08D90}"/>
          </ac:spMkLst>
        </pc:spChg>
      </pc:sldChg>
      <pc:sldChg chg="delSp mod modNotesTx">
        <pc:chgData name="DOMINGUEZ, Morgane" userId="d29c428e-ee62-4017-a838-521138d5b01c" providerId="ADAL" clId="{EC636C42-EFC8-4553-B665-192C2BA32D62}" dt="2025-03-11T07:38:45.110" v="44" actId="478"/>
        <pc:sldMkLst>
          <pc:docMk/>
          <pc:sldMk cId="3139535915" sldId="2147474694"/>
        </pc:sldMkLst>
        <pc:spChg chg="del">
          <ac:chgData name="DOMINGUEZ, Morgane" userId="d29c428e-ee62-4017-a838-521138d5b01c" providerId="ADAL" clId="{EC636C42-EFC8-4553-B665-192C2BA32D62}" dt="2025-03-11T07:38:45.110" v="44" actId="478"/>
          <ac:spMkLst>
            <pc:docMk/>
            <pc:sldMk cId="3139535915" sldId="2147474694"/>
            <ac:spMk id="21" creationId="{4BA3665E-14EC-475B-06E1-CFDE90442DF9}"/>
          </ac:spMkLst>
        </pc:spChg>
      </pc:sldChg>
      <pc:sldChg chg="delSp mod modNotesTx">
        <pc:chgData name="DOMINGUEZ, Morgane" userId="d29c428e-ee62-4017-a838-521138d5b01c" providerId="ADAL" clId="{EC636C42-EFC8-4553-B665-192C2BA32D62}" dt="2025-03-11T07:38:49.924" v="45" actId="478"/>
        <pc:sldMkLst>
          <pc:docMk/>
          <pc:sldMk cId="2235477399" sldId="2147474695"/>
        </pc:sldMkLst>
        <pc:spChg chg="del">
          <ac:chgData name="DOMINGUEZ, Morgane" userId="d29c428e-ee62-4017-a838-521138d5b01c" providerId="ADAL" clId="{EC636C42-EFC8-4553-B665-192C2BA32D62}" dt="2025-03-11T07:38:49.924" v="45" actId="478"/>
          <ac:spMkLst>
            <pc:docMk/>
            <pc:sldMk cId="2235477399" sldId="2147474695"/>
            <ac:spMk id="3" creationId="{77526900-A6BA-36FF-CCDE-929579534803}"/>
          </ac:spMkLst>
        </pc:spChg>
      </pc:sldChg>
      <pc:sldChg chg="modNotesTx">
        <pc:chgData name="DOMINGUEZ, Morgane" userId="d29c428e-ee62-4017-a838-521138d5b01c" providerId="ADAL" clId="{EC636C42-EFC8-4553-B665-192C2BA32D62}" dt="2025-03-11T07:12:40.283" v="0" actId="6549"/>
        <pc:sldMkLst>
          <pc:docMk/>
          <pc:sldMk cId="2447053099" sldId="2147474697"/>
        </pc:sldMkLst>
      </pc:sldChg>
      <pc:sldChg chg="delSp mod modNotesTx">
        <pc:chgData name="DOMINGUEZ, Morgane" userId="d29c428e-ee62-4017-a838-521138d5b01c" providerId="ADAL" clId="{EC636C42-EFC8-4553-B665-192C2BA32D62}" dt="2025-03-11T07:37:51.679" v="31" actId="478"/>
        <pc:sldMkLst>
          <pc:docMk/>
          <pc:sldMk cId="1551244256" sldId="2147474698"/>
        </pc:sldMkLst>
        <pc:spChg chg="del">
          <ac:chgData name="DOMINGUEZ, Morgane" userId="d29c428e-ee62-4017-a838-521138d5b01c" providerId="ADAL" clId="{EC636C42-EFC8-4553-B665-192C2BA32D62}" dt="2025-03-11T07:37:51.679" v="31" actId="478"/>
          <ac:spMkLst>
            <pc:docMk/>
            <pc:sldMk cId="1551244256" sldId="2147474698"/>
            <ac:spMk id="9" creationId="{B8D70EF3-2DD3-594B-48C1-4527A0F3CE8D}"/>
          </ac:spMkLst>
        </pc:spChg>
      </pc:sldChg>
      <pc:sldChg chg="delSp mod modNotesTx">
        <pc:chgData name="DOMINGUEZ, Morgane" userId="d29c428e-ee62-4017-a838-521138d5b01c" providerId="ADAL" clId="{EC636C42-EFC8-4553-B665-192C2BA32D62}" dt="2025-03-11T07:38:42.049" v="43" actId="478"/>
        <pc:sldMkLst>
          <pc:docMk/>
          <pc:sldMk cId="2449536530" sldId="2147474699"/>
        </pc:sldMkLst>
        <pc:spChg chg="del">
          <ac:chgData name="DOMINGUEZ, Morgane" userId="d29c428e-ee62-4017-a838-521138d5b01c" providerId="ADAL" clId="{EC636C42-EFC8-4553-B665-192C2BA32D62}" dt="2025-03-11T07:38:42.049" v="43" actId="478"/>
          <ac:spMkLst>
            <pc:docMk/>
            <pc:sldMk cId="2449536530" sldId="2147474699"/>
            <ac:spMk id="12" creationId="{65154682-EBE4-2BD7-A4DF-D859367A7B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deuxième module du cours en ligne du GTFCC sur l'identification des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337265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la liste des facteurs de vulnérabilité à prendre en compte est établie, l'étape suivante consiste à définir un indicateur mesurable pour chaque facteur de vulnérabilité afin d'évaluer sa présence ou son absence au niveau de l'unité géographique. Chaque indicateur mesurable de vulnérabilité doit être associé à une source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Utiliser des indicateurs mesurables est essentiel pour que les facteurs de vulnérabilité puissent être interprétés de manière reproductible et évalués de manière objective.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d'une source de données fiable pour chaque indicateur mesurable est essentielle pour une mesure fiable et fondée sur des données de la présence ou de l'absence de chaque facteur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6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se peut qu'il n'existe pas de source de données idéale pour chacun des facteurs de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faut alors trouver un compromis pour identifier la meilleure source de données en prenant en compte les éléments suivants : la date des données pour s'assurer qu'elles sont raisonnablement récentes ; la fiabilité des données ; la disponibilité des données au niveau géographique requis ; l'exhaustivité des données, en particulier en ce qui concerne la couverture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Certains ajustements peuvent être envisagés en fonction des données disponibles.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définition des indicateurs mesurables devra peut-être être adaptée pour être mesurable à l'aide des sources de données disponibles. Par exemple, pour correspondre aux catégories ou aux seuils existants.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peut également arriver que, pour certains indicateurs, aucune source de données ne soit disponible au niveau géographique des PAMIs, mais seulement au niveau géographique supérieur. Par exemple, si le niveau géographique des PAMIs est le niveau administratif 3, il peut arriver que, pour certains facteurs de vulnérabilité, les données ne soient disponibles qu'au niveau administratif 2. L'approche recommandée dans cette situation est que les unités géographiques de niveau inférieur héritent de la valeur des unités de niveau supérieur en ce qui concerne la présence ou l'absence du facteur considéré.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6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illustrer cela, voici des exemples d'indicateurs mesurables et de sources de données associées. Il s'agit d'exemples fictifs ; les indicateurs de vulnérabilité et les sources de données pertinentes doivent bien entendu être adaptés à chaque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facteur de vulnérabilité "forte densité de population" peut être défini différemment selon les pays. Par exemple, il peut être défini comme une unité géographique dont la densité de population est supérieure à 1 000 habitants par kilomètre carré. Des données récentes de population peuvent être obtenues auprès du ministère de la démographie.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facteur de vulnérabilité "eau non améliorée" peut être défini comme une unité géographique dans laquelle plus de 30 % de la population utilise de l'eau non améliorée ou de l'eau de surface ou dans laquelle plus de 15 % de la population utilise de l'eau de surface. Les données correspondantes peuvent être extraites du programme commun de surveillance de l'OMS et de l'UNICEF, le JMP. Ces données ne sont généralement pas mises à jour chaque année.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87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Une fois que les facteurs de vulnérabilité pertinents ont été sélectionnés et qu'un indicateur mesurable associé à une source de données a été identifié pour chaque facteur de vulnérabilité, la présence ou l'absence de chaque facteur de vulnérabilité dans chaque unité géographique peut être évaluée.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de noter que si une source de données est incomplète et qu'il n'existe aucune information sur la présence ou l'absence d'un facteur de vulnérabilité dans une unité géographique donnée, cette information doit être enregistrée comme manquante. De cette manière, l'absence de données permettant d'évaluer la présence ou l'absence du facteur de vulnérabilité est clairement différenciée de l'absence du facteur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6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Après la compilation des données pour l'analyse des PAMIs, une étape essentielle consiste à nettoyer les données avant leur 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310597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nettoyage des données est essentiel pour que l'analyse des PAMIs soit fiable. Sans un nettoyage adéquat des données, des conclusions erronées risquent d’être tirées.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Toutes les données compilées pour l'identification des PAMIs doivent être nettoyées par un gestionnaire ou un analyste de données expérimenté.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particulier, il convient de prêter attention à tout doublon dans les unités géographiques, à toute incohérence et à toute valeur aberrante.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9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gestion des données manquantes est également essentielle à une identification fiable des PAMIs. Il est essentiel de traiter les données manquantes pour limiter les biais.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que toutes les données manquantes soient complétées avant qu'une décision ne soit prise sur la liste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cette fin, différentes stratégies s'appliquent en fonction de l'ampleur des données manquantes, à savoir s'il s'agit d'une absence partielle ou substantielle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6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données est considérée comme substantielle si les données permettant d'évaluer la présence ou l'absence d'un facteur de vulnérabilité sont manquantes pour la plupart des unités géographiques. Dans ce cas, il est recommandé de rechercher une source de données alternative ou de revoir la définition de l'indicateur mesurable.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données est considérée comme partielle si les données permettant d'évaluer la présence ou l'absence d'un facteur de vulnérabilité ne manquent que pour quelques unités géographiques. Dans ce cas, une enquête peut être envisagée pour collecter les données manquantes. Une évaluation qualitative basée sur des avis d'experts peut également être réalisée.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si, dans des circonstances exceptionnelles, il n'a pas été possible de compléter certaines données manquantes à l'aide d'une enquête ou sur la base d'avis d'experts, les données manquantes restantes sont alors complétées lors de la validation par les parties prenantes sur la base des connaissances des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toutes les données nécessaires ont été compilées et nettoyées, l'étape suivante consiste à formater les données pour l'analyse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18</a:t>
            </a:fld>
            <a:endParaRPr lang="en-US"/>
          </a:p>
        </p:txBody>
      </p:sp>
    </p:spTree>
    <p:extLst>
      <p:ext uri="{BB962C8B-B14F-4D97-AF65-F5344CB8AC3E}">
        <p14:creationId xmlns:p14="http://schemas.microsoft.com/office/powerpoint/2010/main" val="1994721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jeu de données doit être formaté conformément au modèle de données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effet, il existe un outil Excel PAMI qui automatise les calculs, cependant cet outil ne fonctionne que si le jeu de données est formaté conformément au modèle de données PAMI.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modèle de données PAMI est un fichier Excel qui peut être téléchargé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se concentre sur la compilation et la préparation des données pour identifier les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987834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comment le modèle de données PAMI est structuré.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Chaque ligne est une unité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Chaque colonne est une variable pour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gris clair figurent les variables permettant d'identifier les unités géographiques.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gris foncé figure une variable sur la population.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bleu figure une variable sur la survenue d’épidémies de choléra confirmées.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jaune figurent toutes les variables relatives à la présence ou à l'absence de facteurs de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variables étiquetées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FV2</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FV14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correspondent aux facteurs de vulnérabilité génériques de la liste indicative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variables étiquetées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FV15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FV18</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correspondent à tout facteur de vulnérabilité supplémentaire jugé pertinent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30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vous remplissez le modèle de données, il est important de ne pas modifier les en-têtes de colonnes. En d'autres termes, le nom des variables ne doit pas être modifié.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d'autres facteurs de vulnérabilité spécifiques au pays sont pris en compte dans l’analyse PAMI, remplissez les colonnes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FV15</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FV18</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sans modifier l'en-tête de ces colonnes.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76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préparer les données pour identifier les PAMIs pour l'élimination du choléra, les parties prenantes commencent par déterminer le niveau géographique le plus approprié des PAMIs dans le contexte spécifique du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données rétrospectives de surveillance sont compilées au niveau géographique sélectionné pour les cinq dernières années au moins.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facteurs de vulnérabilité pertinents dans le contexte propre au pays sont identifiés avec un indicateur de vulnérabilité mesurable et une source de données associée pour évaluer la présence ou l'absence de chaque facteur au niveau géographique sélectionné.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d'analyser les données, le jeu de données est soigneusement nettoyé et toutes les données manquantes sont complétées.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jeu de données est ensuite formaté conformément au modèle de données PAMI afin que les calculs puissent être automatisés dans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22</a:t>
            </a:fld>
            <a:endParaRPr lang="en-US"/>
          </a:p>
        </p:txBody>
      </p:sp>
    </p:spTree>
    <p:extLst>
      <p:ext uri="{BB962C8B-B14F-4D97-AF65-F5344CB8AC3E}">
        <p14:creationId xmlns:p14="http://schemas.microsoft.com/office/powerpoint/2010/main" val="322125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Quel pourrait être le problème si les unités géographiques pour les PAMIs sont définies à un niveau géographique très "petit"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pourrait être trop large et sa mise en œuvre trop demandeuse en ressources.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pourrait être trop fragmenté et sa mise en œuvre difficile à coordonner.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La compilation des données pourrait être trop lourde pour être menée à terme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Les progrès vers l'élimination du choléra pourraient être trop lents.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Si les unités géographiques pour les PAMIs sont définies à un niveau géographique très "petit",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pourrait être trop fragmenté et, par conséquent, sa mise en œuvre peut être difficile à coordonner.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Pourquoi est-il essentiel de compléter toutes les données manquantes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Assurer que toutes les unités géographiques ont le même 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Éliminer de l'analyse tout facteur de vulnérabilité ayant des données manquantes.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Eviter des biais dans le calcul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Vérifier qu'aucune source de données dont la couverture est incomplète n'a été utilisée.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Toutes les données manquantes doivent être complétées afin d'éviter des biais dans le calcul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Comment décrire au mieux le modèle de données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 modèle personnalisable qui peut être adapté à la structure des données des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ne peut être utilisé que si les facteurs de vulnérabilité considérés sont ceux de la liste indicative des facteurs de vulnérabilité génériques.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doit être strictement respecté pour que les données puissent être analysées dans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Chaque colonne est une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Le modèle de données PAMI doit être strictement respecté pour que les données puissent être analysées dans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déterminer le niveau géographique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Quelles sont les données à compiler pour identifier les PAMIs pour l’élimination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traiter les données manquantes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comment utiliser le modèle de données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30</a:t>
            </a:fld>
            <a:endParaRPr lang="en-US"/>
          </a:p>
        </p:txBody>
      </p:sp>
    </p:spTree>
    <p:extLst>
      <p:ext uri="{BB962C8B-B14F-4D97-AF65-F5344CB8AC3E}">
        <p14:creationId xmlns:p14="http://schemas.microsoft.com/office/powerpoint/2010/main" val="287497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tout d’abord quelles sont les données à compiler pour identifier les PAMIs pour l’élimination.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89714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l'identification des PAMIs ne nécessite pas de générer de nouvelles données ; il s'agit essentiellement de compiler des données existantes.</a:t>
            </a: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à compiler comprennent des données géographiques, des données démographiques, des données rétrospectives de surveillance ainsi que des données sur la présence ou l'absence de facteurs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Étant donné que des données provenant de sources multiples doivent être compilées pour l'identification des PAMIs, la compilation des données nécessite une coordination, une communication et une collaboration étroites entre plusieurs secteurs.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procéder à la compilation des données, il est nécessaire de déterminer au préalable le niveau géographique des PAMIs. Les données seront ensuite compilées à ce niveau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niveau géographique des PAMIs est propre à chaque pays. Il doit être déterminé en accord entre les parties prenantes multisectorielles qui seront impliquées dans l'identification des PAMIs ou dans l'élaboration ou la mise en œuvre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éléments suivants doivent être pris en compte pour déterminer le niveau géographique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données de surveillance du choléra sont agrégées, le niveau le plus bas auquel les données rétrospectives de surveillance sont disponibles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et c'est capital, des considérations opérationnelles concernant la mise en œuvre d'interventions multisectorielles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Si le niveau géographique des PAMIs est petit, le </a:t>
            </a:r>
            <a:r>
              <a:rPr lang="fr-FR" sz="1800" b="0" kern="100" dirty="0" err="1">
                <a:solidFill>
                  <a:srgbClr val="009999"/>
                </a:solidFill>
                <a:effectLst/>
                <a:latin typeface="Calibri" panose="020F0502020204030204" pitchFamily="34" charset="0"/>
                <a:cs typeface="Times New Roman" panose="02020603050405020304" pitchFamily="18" charset="0"/>
              </a:rPr>
              <a:t>PNC</a:t>
            </a:r>
            <a:r>
              <a:rPr lang="fr-FR" sz="1800" b="0" kern="100" dirty="0">
                <a:solidFill>
                  <a:srgbClr val="009999"/>
                </a:solidFill>
                <a:effectLst/>
                <a:latin typeface="Calibri" panose="020F0502020204030204" pitchFamily="34" charset="0"/>
                <a:cs typeface="Times New Roman" panose="02020603050405020304" pitchFamily="18" charset="0"/>
              </a:rPr>
              <a:t> peut être trop fragmenté et la coordination de sa mise en œuvre peut s'avérer difficile.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En revanche, si le niveau géographique des PAMIs est grand, le </a:t>
            </a:r>
            <a:r>
              <a:rPr lang="fr-FR" sz="1800" b="0" kern="100" dirty="0" err="1">
                <a:solidFill>
                  <a:srgbClr val="009999"/>
                </a:solidFill>
                <a:effectLst/>
                <a:latin typeface="Calibri" panose="020F0502020204030204" pitchFamily="34" charset="0"/>
                <a:cs typeface="Times New Roman" panose="02020603050405020304" pitchFamily="18" charset="0"/>
              </a:rPr>
              <a:t>PNC</a:t>
            </a:r>
            <a:r>
              <a:rPr lang="fr-FR" sz="1800" b="0" kern="100" dirty="0">
                <a:solidFill>
                  <a:srgbClr val="009999"/>
                </a:solidFill>
                <a:effectLst/>
                <a:latin typeface="Calibri" panose="020F0502020204030204" pitchFamily="34" charset="0"/>
                <a:cs typeface="Times New Roman" panose="02020603050405020304" pitchFamily="18" charset="0"/>
              </a:rPr>
              <a:t> peut être trop demandeur en ressources pour mettre en œuvre des interventions multisectorielles dans les PAMIs.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L'expérience montre que les pays choisissent souvent le niveau administratif 2 ou 3 comme niveau géographique des PAMIs.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clé pour déterminer le niveau géographique approprié est d'anticiper le meilleur équilibre opérationnel pour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4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la période sur laquelle les données doivent être compilées.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rétrospectives de surveillance doivent être compilées pour les cinq dernières années au moins. L'apparition d’épidémies de choléra confirmées et l'apparition de cas importés de choléra confirmé sont documentées dans chaque unité géographique au cours de cette période.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sur la présence ou l'absence de facteurs de vulnérabilité dans chaque unité géographique sont compilées pour l'année la plus récente, en fonction de la source de données la plus récente disponible pour chaque facteur de vulnérabilité. Cela peut correspondre à une période différente pour différents facteurs de vulnérabilité en fonction de la disponibilité des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facteurs de vulnérabilité pertinents dans le contexte spécifique du pays sont identifiés en consultation entre les parties prenantes représentant de multiples secteurs.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 point de départ, la liste indicative des facteurs de vulnérabilité génériques du GTFCC doit être examinée afin de déterminer si l'un de ces facteurs n'est pas applicable ou pas pertinent dans le contexte propre au pays. En outre, il convient d'évaluer si un facteur de vulnérabilité supplémentaire, non inclus dans la liste indicative, est pertinent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plus d’informations sur la liste indicative des facteurs de vulnérabilité génériques, nous vous invitons à vous reporter au module 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facteurs de vulnérabilité ne figurant pas dans la liste indicative sont pertinents à considérer dans le contexte spécifique du pays s'il est démontré qu'ils augmentent le risque d'introduction du choléra, d'apparition d'une épidémie de choléra ou de propagation d'une épidémie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 tels facteurs de vulnérabilité peuvent être identifiés grâce à des consultations d'experts ou à la revue de la littérature.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1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44CC0B-4269-46E6-9E29-8954D7A221B7}"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6B7DF-FDDB-42A9-82ED-07BD240A5ED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9B1446-DEA5-4494-B031-7AA82ED16C6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6785737-0E1E-4EB1-A7BE-1E704AF1BEFE}"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CB2A2BD-EE8F-4453-98E0-D179D0F50A36}"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DE5DE08-B086-46AF-AEBC-332388EED688}"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52FC6C4-A2B0-45A2-833C-C8A921C4CB55}"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A1E88EE-24F5-466F-95A3-CDE3FC33A2AD}"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716ECBA-D39C-474B-BBFE-B418B927BB12}"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6C4C3EB-C078-499E-8075-CA3049D54FC5}"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38E836F-B40A-4FB4-AC78-32D75E8F517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1BA11-5CB0-4D16-A481-54B2F087FA3F}"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931AA8A-24E0-4A71-9A90-2A136708EF2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5294649-837A-467C-9D19-257D49FE447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1A8462D-0A63-4335-BBE8-0113261F049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784AA7C-C281-4855-A8ED-178105E04AD8}"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994D3A2-52B2-4B99-B7C9-49C6692860C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4BA4F309-959D-4480-8F58-21EF9B837E6F}"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1F8111D0-D2C1-48C0-AC48-FBD4ADFB8728}"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551A366C-4867-4E29-AFF5-F1D6185AB26E}"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58A4C6AA-B602-4F1E-9AE3-ECCF4690E531}"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DDEFEEA7-64A4-49B6-A589-8774CBE1626A}"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850374-B174-4272-8303-CB5384B9202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5FF4322C-509D-4EE7-83FD-BF6CD8814587}"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B5D90279-7E6A-4BE9-9542-3BEFAB650D88}"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ED346207-7251-49F6-BCFF-F21F4B0B48BE}"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11642F22-4E5A-4E4C-964A-FEB0874BDE54}"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4F50C4-E24F-4EFD-90F0-0A474C175F9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274A38-6B28-4F5D-8DCC-5962C7C3E40E}"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AFC195-88FD-4B92-AF61-A036E7C5B047}"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3D43A-38A9-4D5A-BAE3-60F556F3AAB1}"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CE738F-C76E-4743-B236-4A7B6B94AF9A}"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13F5F2-9429-41F1-BC59-2983B4A1178D}"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818EF-3BE9-466E-A14C-AF6EDE061CF7}"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B37A01D-3570-45C8-91F4-5DADD4366C49}"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EC52AD6-70EF-437A-ADD6-450280E18B55}"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tinyurl.com/PAMIelimin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8CE716AA-36DC-6521-8651-8B2B6B725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43"/>
            <a:ext cx="18515457" cy="10285714"/>
          </a:xfrm>
          <a:prstGeom prst="rect">
            <a:avLst/>
          </a:prstGeom>
        </p:spPr>
      </p:pic>
      <p:sp>
        <p:nvSpPr>
          <p:cNvPr id="4" name="Slide Number Placeholder 3">
            <a:extLst>
              <a:ext uri="{FF2B5EF4-FFF2-40B4-BE49-F238E27FC236}">
                <a16:creationId xmlns:a16="http://schemas.microsoft.com/office/drawing/2014/main" id="{6DF0CDB5-34AE-47D5-9627-A32979181AEB}"/>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4470530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428621" y="-1292973"/>
            <a:ext cx="9953622" cy="2716215"/>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658593" y="406400"/>
            <a:ext cx="12785609"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F20CFAD8-B19D-D1EC-EE6A-52E787ADBEB1}"/>
              </a:ext>
            </a:extLst>
          </p:cNvPr>
          <p:cNvSpPr/>
          <p:nvPr/>
        </p:nvSpPr>
        <p:spPr>
          <a:xfrm>
            <a:off x="1600200" y="2240714"/>
            <a:ext cx="15011400" cy="1472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CBE8F17-D694-1A51-3333-1B8DE1210BD8}"/>
              </a:ext>
            </a:extLst>
          </p:cNvPr>
          <p:cNvSpPr txBox="1"/>
          <p:nvPr/>
        </p:nvSpPr>
        <p:spPr>
          <a:xfrm>
            <a:off x="1888671" y="2496916"/>
            <a:ext cx="14554200" cy="954107"/>
          </a:xfrm>
          <a:prstGeom prst="rect">
            <a:avLst/>
          </a:prstGeom>
          <a:noFill/>
        </p:spPr>
        <p:txBody>
          <a:bodyPr wrap="square" rtlCol="0">
            <a:spAutoFit/>
          </a:bodyPr>
          <a:lstStyle/>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indicateur de vulnérabilité mesurable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associé à une source de données est défini </a:t>
            </a:r>
          </a:p>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chaque facteur de vulnérabilité afin d'évaluer sa présence/absence</a:t>
            </a:r>
          </a:p>
        </p:txBody>
      </p:sp>
      <p:grpSp>
        <p:nvGrpSpPr>
          <p:cNvPr id="3" name="Group 2">
            <a:extLst>
              <a:ext uri="{FF2B5EF4-FFF2-40B4-BE49-F238E27FC236}">
                <a16:creationId xmlns:a16="http://schemas.microsoft.com/office/drawing/2014/main" id="{CB5EC13D-0D27-A869-012C-F82529AD7639}"/>
              </a:ext>
            </a:extLst>
          </p:cNvPr>
          <p:cNvGrpSpPr/>
          <p:nvPr/>
        </p:nvGrpSpPr>
        <p:grpSpPr>
          <a:xfrm>
            <a:off x="642264" y="4631619"/>
            <a:ext cx="10346868" cy="4253088"/>
            <a:chOff x="642264" y="4631619"/>
            <a:chExt cx="10346868" cy="4253088"/>
          </a:xfrm>
        </p:grpSpPr>
        <p:sp>
          <p:nvSpPr>
            <p:cNvPr id="19" name="Rectangle 18">
              <a:extLst>
                <a:ext uri="{FF2B5EF4-FFF2-40B4-BE49-F238E27FC236}">
                  <a16:creationId xmlns:a16="http://schemas.microsoft.com/office/drawing/2014/main" id="{E1DC4006-56B8-CD9E-26E8-1E2D7304B69B}"/>
                </a:ext>
              </a:extLst>
            </p:cNvPr>
            <p:cNvSpPr/>
            <p:nvPr/>
          </p:nvSpPr>
          <p:spPr>
            <a:xfrm>
              <a:off x="5731332" y="4631619"/>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CBE9E0-A2BB-B47C-2B53-33A2A438CAE9}"/>
                </a:ext>
              </a:extLst>
            </p:cNvPr>
            <p:cNvSpPr/>
            <p:nvPr/>
          </p:nvSpPr>
          <p:spPr>
            <a:xfrm>
              <a:off x="642264" y="4631619"/>
              <a:ext cx="38100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3C7BAA-95AD-5907-101D-9CA01FAAED90}"/>
                </a:ext>
              </a:extLst>
            </p:cNvPr>
            <p:cNvSpPr txBox="1"/>
            <p:nvPr/>
          </p:nvSpPr>
          <p:spPr>
            <a:xfrm>
              <a:off x="658593" y="4687454"/>
              <a:ext cx="3793671" cy="954107"/>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Facteur de vulnérabilité</a:t>
              </a:r>
            </a:p>
          </p:txBody>
        </p:sp>
        <p:sp>
          <p:nvSpPr>
            <p:cNvPr id="11" name="TextBox 10">
              <a:extLst>
                <a:ext uri="{FF2B5EF4-FFF2-40B4-BE49-F238E27FC236}">
                  <a16:creationId xmlns:a16="http://schemas.microsoft.com/office/drawing/2014/main" id="{6C9F91CC-ABD8-CE18-17CE-E7266BC9C0A7}"/>
                </a:ext>
              </a:extLst>
            </p:cNvPr>
            <p:cNvSpPr txBox="1"/>
            <p:nvPr/>
          </p:nvSpPr>
          <p:spPr>
            <a:xfrm>
              <a:off x="5788480" y="4889078"/>
              <a:ext cx="5200651" cy="800219"/>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Indicateur mesurable</a:t>
              </a:r>
            </a:p>
            <a:p>
              <a:pPr algn="ctr"/>
              <a:endParaRPr lang="en-US" dirty="0"/>
            </a:p>
          </p:txBody>
        </p:sp>
        <p:sp>
          <p:nvSpPr>
            <p:cNvPr id="18" name="TextBox 17">
              <a:extLst>
                <a:ext uri="{FF2B5EF4-FFF2-40B4-BE49-F238E27FC236}">
                  <a16:creationId xmlns:a16="http://schemas.microsoft.com/office/drawing/2014/main" id="{F2948BCE-046E-89E2-EDAE-6B88C7D9D21A}"/>
                </a:ext>
              </a:extLst>
            </p:cNvPr>
            <p:cNvSpPr txBox="1"/>
            <p:nvPr/>
          </p:nvSpPr>
          <p:spPr>
            <a:xfrm>
              <a:off x="5731332" y="5976218"/>
              <a:ext cx="5257800" cy="2908489"/>
            </a:xfrm>
            <a:prstGeom prst="rect">
              <a:avLst/>
            </a:prstGeom>
            <a:noFill/>
          </p:spPr>
          <p:txBody>
            <a:bodyPr wrap="square" rtlCol="0">
              <a:spAutoFit/>
            </a:bodyPr>
            <a:lstStyle/>
            <a:p>
              <a:pPr marL="285750" indent="-285750">
                <a:spcAft>
                  <a:spcPts val="1800"/>
                </a:spcAft>
                <a:buClr>
                  <a:srgbClr val="4DB1A9"/>
                </a:buClr>
                <a:buFont typeface="Arial" panose="020B0604020202020204" pitchFamily="34" charset="0"/>
                <a:buChar char="•"/>
              </a:pPr>
              <a:r>
                <a:rPr lang="en-US" sz="2800" dirty="0">
                  <a:latin typeface="Atkinson Hyperlegible Bold" panose="020B0604020202020204" charset="0"/>
                </a:rPr>
                <a:t>Interprétation </a:t>
              </a:r>
              <a:r>
                <a:rPr lang="en-US" sz="2800" dirty="0">
                  <a:latin typeface="Atkinson Hyperlegible" panose="020B0604020202020204" charset="0"/>
                </a:rPr>
                <a:t>du facteur de vulnérabilité de manière</a:t>
              </a:r>
              <a:r>
                <a:rPr lang="en-US" sz="2800" dirty="0">
                  <a:solidFill>
                    <a:srgbClr val="4DB1A9"/>
                  </a:solidFill>
                  <a:latin typeface="Atkinson Hyperlegible Bold" panose="020B0604020202020204" charset="0"/>
                </a:rPr>
                <a:t> reproductible</a:t>
              </a:r>
            </a:p>
            <a:p>
              <a:pPr marL="285750" indent="-285750">
                <a:buClr>
                  <a:srgbClr val="4DB1A9"/>
                </a:buClr>
                <a:buFont typeface="Arial" panose="020B0604020202020204" pitchFamily="34" charset="0"/>
                <a:buChar char="•"/>
              </a:pPr>
              <a:r>
                <a:rPr lang="en-US" sz="2800" dirty="0">
                  <a:latin typeface="Atkinson Hyperlegible Bold" panose="020B0604020202020204" charset="0"/>
                </a:rPr>
                <a:t>Évaluation </a:t>
              </a:r>
              <a:r>
                <a:rPr lang="en-US" sz="2800" dirty="0">
                  <a:solidFill>
                    <a:srgbClr val="4DB1A9"/>
                  </a:solidFill>
                  <a:latin typeface="Atkinson Hyperlegible Bold" panose="020B0604020202020204" charset="0"/>
                </a:rPr>
                <a:t>objective </a:t>
              </a:r>
              <a:r>
                <a:rPr lang="en-US" sz="2800" dirty="0">
                  <a:latin typeface="Atkinson Hyperlegible" panose="020B0604020202020204" charset="0"/>
                </a:rPr>
                <a:t>de la présence ou de l'absence du facteur de vulnérabilité</a:t>
              </a:r>
            </a:p>
          </p:txBody>
        </p:sp>
        <p:sp>
          <p:nvSpPr>
            <p:cNvPr id="20" name="Arrow: Right 19">
              <a:extLst>
                <a:ext uri="{FF2B5EF4-FFF2-40B4-BE49-F238E27FC236}">
                  <a16:creationId xmlns:a16="http://schemas.microsoft.com/office/drawing/2014/main" id="{0ABE3A90-65EB-2B25-3973-A896275698C5}"/>
                </a:ext>
              </a:extLst>
            </p:cNvPr>
            <p:cNvSpPr/>
            <p:nvPr/>
          </p:nvSpPr>
          <p:spPr>
            <a:xfrm>
              <a:off x="4701272" y="4799132"/>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287910B-F90E-6A66-5C2B-EE629D9075F9}"/>
              </a:ext>
            </a:extLst>
          </p:cNvPr>
          <p:cNvGrpSpPr/>
          <p:nvPr/>
        </p:nvGrpSpPr>
        <p:grpSpPr>
          <a:xfrm>
            <a:off x="11334751" y="4555694"/>
            <a:ext cx="7045408" cy="2374631"/>
            <a:chOff x="11334751" y="4555694"/>
            <a:chExt cx="7045408" cy="2374631"/>
          </a:xfrm>
        </p:grpSpPr>
        <p:sp>
          <p:nvSpPr>
            <p:cNvPr id="16" name="Rectangle 15">
              <a:extLst>
                <a:ext uri="{FF2B5EF4-FFF2-40B4-BE49-F238E27FC236}">
                  <a16:creationId xmlns:a16="http://schemas.microsoft.com/office/drawing/2014/main" id="{997AE189-07A3-B1CC-34BB-8C528C1546D9}"/>
                </a:ext>
              </a:extLst>
            </p:cNvPr>
            <p:cNvSpPr/>
            <p:nvPr/>
          </p:nvSpPr>
          <p:spPr>
            <a:xfrm>
              <a:off x="12268200" y="4555694"/>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F8AD75-45A3-3821-6CA2-B6B6393F4970}"/>
                </a:ext>
              </a:extLst>
            </p:cNvPr>
            <p:cNvSpPr txBox="1"/>
            <p:nvPr/>
          </p:nvSpPr>
          <p:spPr>
            <a:xfrm>
              <a:off x="12268200" y="4799132"/>
              <a:ext cx="5257800" cy="523220"/>
            </a:xfrm>
            <a:prstGeom prst="rect">
              <a:avLst/>
            </a:prstGeom>
            <a:noFill/>
          </p:spPr>
          <p:txBody>
            <a:bodyPr wrap="square">
              <a:spAutoFit/>
            </a:bodyPr>
            <a:lstStyle/>
            <a:p>
              <a:pPr algn="ctr"/>
              <a:r>
                <a:rPr lang="en-US" sz="2800" b="1" dirty="0">
                  <a:solidFill>
                    <a:schemeClr val="bg1"/>
                  </a:solidFill>
                  <a:latin typeface="Congenial" panose="02000503040000020004" pitchFamily="2" charset="0"/>
                </a:rPr>
                <a:t>Source de données</a:t>
              </a:r>
            </a:p>
          </p:txBody>
        </p:sp>
        <p:sp>
          <p:nvSpPr>
            <p:cNvPr id="21" name="Arrow: Right 20">
              <a:extLst>
                <a:ext uri="{FF2B5EF4-FFF2-40B4-BE49-F238E27FC236}">
                  <a16:creationId xmlns:a16="http://schemas.microsoft.com/office/drawing/2014/main" id="{22F1EDD9-44BC-8F96-2FE7-3F937E6E9495}"/>
                </a:ext>
              </a:extLst>
            </p:cNvPr>
            <p:cNvSpPr/>
            <p:nvPr/>
          </p:nvSpPr>
          <p:spPr>
            <a:xfrm>
              <a:off x="11334751" y="4664276"/>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C75243-2943-E0DA-61E1-B2ABDF0D02AD}"/>
                </a:ext>
              </a:extLst>
            </p:cNvPr>
            <p:cNvSpPr txBox="1"/>
            <p:nvPr/>
          </p:nvSpPr>
          <p:spPr>
            <a:xfrm>
              <a:off x="11960309" y="5976218"/>
              <a:ext cx="6419850" cy="954107"/>
            </a:xfrm>
            <a:prstGeom prst="rect">
              <a:avLst/>
            </a:prstGeom>
            <a:noFill/>
          </p:spPr>
          <p:txBody>
            <a:bodyPr wrap="square" rtlCol="0">
              <a:spAutoFit/>
            </a:bodyPr>
            <a:lstStyle/>
            <a:p>
              <a:pPr marL="285750" indent="-285750">
                <a:spcAft>
                  <a:spcPts val="1800"/>
                </a:spcAft>
                <a:buClr>
                  <a:srgbClr val="4DB1A9"/>
                </a:buClr>
                <a:buFont typeface="Arial" panose="020B0604020202020204" pitchFamily="34" charset="0"/>
                <a:buChar char="•"/>
              </a:pPr>
              <a:r>
                <a:rPr lang="en-US" sz="2800" dirty="0">
                  <a:latin typeface="Atkinson Hyperlegible Bold" panose="020B0604020202020204" charset="0"/>
                </a:rPr>
                <a:t>Mesure </a:t>
              </a:r>
              <a:r>
                <a:rPr lang="en-US" sz="2800" dirty="0">
                  <a:latin typeface="Atkinson Hyperlegible" panose="020B0604020202020204" charset="0"/>
                </a:rPr>
                <a:t>de la présence ou de l'absence du facteur de </a:t>
              </a:r>
              <a:r>
                <a:rPr lang="en-US" sz="2800" dirty="0" err="1">
                  <a:latin typeface="Atkinson Hyperlegible" panose="020B0604020202020204" charset="0"/>
                </a:rPr>
                <a:t>vulnérabilité</a:t>
              </a:r>
              <a:endParaRPr lang="en-US" sz="2800" dirty="0">
                <a:latin typeface="Atkinson Hyperlegible" panose="020B0604020202020204" charset="0"/>
              </a:endParaRPr>
            </a:p>
          </p:txBody>
        </p:sp>
      </p:grpSp>
      <p:sp>
        <p:nvSpPr>
          <p:cNvPr id="12" name="Slide Number Placeholder 11">
            <a:extLst>
              <a:ext uri="{FF2B5EF4-FFF2-40B4-BE49-F238E27FC236}">
                <a16:creationId xmlns:a16="http://schemas.microsoft.com/office/drawing/2014/main" id="{C4B22B0E-5B52-AA37-79CF-0C7C9A4490C6}"/>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43528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655200C-2FAA-D28C-D85E-1F591CDF1BC5}"/>
              </a:ext>
            </a:extLst>
          </p:cNvPr>
          <p:cNvSpPr/>
          <p:nvPr/>
        </p:nvSpPr>
        <p:spPr>
          <a:xfrm>
            <a:off x="1828800" y="2201173"/>
            <a:ext cx="14554200" cy="3342728"/>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71DFDA3-6E63-DA4E-F72C-B3CFB259CAF6}"/>
              </a:ext>
            </a:extLst>
          </p:cNvPr>
          <p:cNvSpPr/>
          <p:nvPr/>
        </p:nvSpPr>
        <p:spPr>
          <a:xfrm>
            <a:off x="-1066799" y="-1446078"/>
            <a:ext cx="10210800" cy="277957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6949424" cy="33427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87277" y="509877"/>
            <a:ext cx="9977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ources de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A3F04E8-02E9-FE2F-610E-83B34C568EB9}"/>
              </a:ext>
            </a:extLst>
          </p:cNvPr>
          <p:cNvSpPr txBox="1"/>
          <p:nvPr/>
        </p:nvSpPr>
        <p:spPr>
          <a:xfrm>
            <a:off x="2658083" y="2511641"/>
            <a:ext cx="13572516" cy="2862322"/>
          </a:xfrm>
          <a:prstGeom prst="rect">
            <a:avLst/>
          </a:prstGeom>
          <a:noFill/>
        </p:spPr>
        <p:txBody>
          <a:bodyPr wrap="square" rtlCol="0">
            <a:spAutoFit/>
          </a:bodyPr>
          <a:lstStyle/>
          <a:p>
            <a:pPr>
              <a:spcAft>
                <a:spcPts val="1200"/>
              </a:spcAft>
              <a:buClr>
                <a:srgbClr val="4DB1A9"/>
              </a:buClr>
            </a:pPr>
            <a:r>
              <a:rPr lang="en-US" sz="2800" dirty="0">
                <a:latin typeface="ADLaM Display" panose="02010000000000000000" pitchFamily="2" charset="0"/>
                <a:ea typeface="ADLaM Display" panose="02010000000000000000" pitchFamily="2" charset="0"/>
                <a:cs typeface="ADLaM Display" panose="02010000000000000000" pitchFamily="2" charset="0"/>
              </a:rPr>
              <a:t>La meilleure source de données est le meilleur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compromis </a:t>
            </a:r>
            <a:r>
              <a:rPr lang="en-US" sz="2800" dirty="0">
                <a:latin typeface="ADLaM Display" panose="02010000000000000000" pitchFamily="2" charset="0"/>
                <a:ea typeface="ADLaM Display" panose="02010000000000000000" pitchFamily="2" charset="0"/>
                <a:cs typeface="ADLaM Display" panose="02010000000000000000" pitchFamily="2" charset="0"/>
              </a:rPr>
              <a:t>pour des données :</a:t>
            </a:r>
          </a:p>
          <a:p>
            <a:pPr marL="914400" lvl="1" indent="-457200">
              <a:spcAft>
                <a:spcPts val="1200"/>
              </a:spcAft>
              <a:buClr>
                <a:srgbClr val="009999"/>
              </a:buClr>
              <a:buSzPct val="120000"/>
              <a:buFont typeface="Arial" panose="020B0604020202020204" pitchFamily="34" charset="0"/>
              <a:buChar char="•"/>
            </a:pPr>
            <a:r>
              <a:rPr lang="en-US" sz="2800" dirty="0" err="1">
                <a:solidFill>
                  <a:srgbClr val="000000"/>
                </a:solidFill>
                <a:latin typeface="ADLaM Display" panose="02010000000000000000" pitchFamily="2" charset="0"/>
                <a:ea typeface="ADLaM Display" panose="02010000000000000000" pitchFamily="2" charset="0"/>
                <a:cs typeface="ADLaM Display" panose="02010000000000000000" pitchFamily="2" charset="0"/>
              </a:rPr>
              <a:t>Récentes</a:t>
            </a:r>
            <a:endPar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1200"/>
              </a:spcAft>
              <a:buClr>
                <a:srgbClr val="009999"/>
              </a:buClr>
              <a:buSzPct val="120000"/>
              <a:buFont typeface="Arial" panose="020B0604020202020204" pitchFamily="34" charset="0"/>
              <a:buChar char="•"/>
            </a:pPr>
            <a:r>
              <a:rPr lang="en-US" sz="2800" dirty="0" err="1">
                <a:solidFill>
                  <a:srgbClr val="000000"/>
                </a:solidFill>
                <a:latin typeface="ADLaM Display" panose="02010000000000000000" pitchFamily="2" charset="0"/>
                <a:ea typeface="ADLaM Display" panose="02010000000000000000" pitchFamily="2" charset="0"/>
                <a:cs typeface="ADLaM Display" panose="02010000000000000000" pitchFamily="2" charset="0"/>
              </a:rPr>
              <a:t>Fiables</a:t>
            </a:r>
            <a:endPar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1200"/>
              </a:spcAft>
              <a:buClr>
                <a:srgbClr val="009999"/>
              </a:buClr>
              <a:buSzPct val="120000"/>
              <a:buFont typeface="Arial" panose="020B0604020202020204" pitchFamily="34" charset="0"/>
              <a:buChar char="•"/>
            </a:pPr>
            <a:r>
              <a:rPr lang="en-US" sz="2800" dirty="0" err="1">
                <a:solidFill>
                  <a:srgbClr val="000000"/>
                </a:solidFill>
                <a:latin typeface="ADLaM Display" panose="02010000000000000000" pitchFamily="2" charset="0"/>
                <a:ea typeface="ADLaM Display" panose="02010000000000000000" pitchFamily="2" charset="0"/>
                <a:cs typeface="ADLaM Display" panose="02010000000000000000" pitchFamily="2" charset="0"/>
              </a:rPr>
              <a:t>Disponibles</a:t>
            </a: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 au niveau géographique requis</a:t>
            </a:r>
          </a:p>
          <a:p>
            <a:pPr marL="914400" lvl="1" indent="-457200">
              <a:spcAft>
                <a:spcPts val="1200"/>
              </a:spcAft>
              <a:buClr>
                <a:srgbClr val="009999"/>
              </a:buClr>
              <a:buSzPct val="120000"/>
              <a:buFont typeface="Arial" panose="020B0604020202020204" pitchFamily="34" charset="0"/>
              <a:buChar char="•"/>
            </a:pPr>
            <a:r>
              <a:rPr lang="en-US" sz="2800" dirty="0" err="1">
                <a:solidFill>
                  <a:srgbClr val="000000"/>
                </a:solidFill>
                <a:latin typeface="ADLaM Display" panose="02010000000000000000" pitchFamily="2" charset="0"/>
                <a:ea typeface="ADLaM Display" panose="02010000000000000000" pitchFamily="2" charset="0"/>
                <a:cs typeface="ADLaM Display" panose="02010000000000000000" pitchFamily="2" charset="0"/>
              </a:rPr>
              <a:t>Complètes</a:t>
            </a:r>
            <a:endPar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972D68A4-C9A0-A563-4117-E6C60AAD3956}"/>
              </a:ext>
            </a:extLst>
          </p:cNvPr>
          <p:cNvSpPr txBox="1"/>
          <p:nvPr/>
        </p:nvSpPr>
        <p:spPr>
          <a:xfrm>
            <a:off x="1828800" y="5719076"/>
            <a:ext cx="15621000" cy="1384995"/>
          </a:xfrm>
          <a:prstGeom prst="rect">
            <a:avLst/>
          </a:prstGeom>
          <a:noFill/>
        </p:spPr>
        <p:txBody>
          <a:bodyPr wrap="square" rtlCol="0">
            <a:spAutoFit/>
          </a:bodyPr>
          <a:lstStyle/>
          <a:p>
            <a:endParaRPr lang="en-US" sz="2800" dirty="0">
              <a:solidFill>
                <a:srgbClr val="009999"/>
              </a:solidFill>
              <a:latin typeface="Atkinson Hyperlegible Bold" panose="020B0604020202020204" charset="0"/>
            </a:endParaRPr>
          </a:p>
          <a:p>
            <a:pPr marL="457200" indent="-457200">
              <a:buClr>
                <a:srgbClr val="009999"/>
              </a:buClr>
              <a:buBlip>
                <a:blip r:embed="rId3"/>
              </a:buBlip>
            </a:pPr>
            <a:r>
              <a:rPr lang="en-US" sz="2800" dirty="0">
                <a:latin typeface="Atkinson Hyperlegible Bold" panose="020B0604020202020204" charset="0"/>
              </a:rPr>
              <a:t> La définition d'un indicateur </a:t>
            </a:r>
            <a:r>
              <a:rPr lang="en-US" sz="2800" dirty="0" err="1">
                <a:latin typeface="Atkinson Hyperlegible Bold" panose="020B0604020202020204" charset="0"/>
              </a:rPr>
              <a:t>mesurable</a:t>
            </a:r>
            <a:r>
              <a:rPr lang="en-US" sz="2800" dirty="0">
                <a:latin typeface="Atkinson Hyperlegible Bold" panose="020B0604020202020204" charset="0"/>
              </a:rPr>
              <a:t> </a:t>
            </a:r>
            <a:r>
              <a:rPr lang="en-US" sz="2800" dirty="0">
                <a:latin typeface="Atkinson Hyperlegible" panose="020B0604020202020204" charset="0"/>
              </a:rPr>
              <a:t>peut </a:t>
            </a:r>
            <a:r>
              <a:rPr lang="en-US" sz="2800" dirty="0" err="1">
                <a:latin typeface="Atkinson Hyperlegible" panose="020B0604020202020204" charset="0"/>
              </a:rPr>
              <a:t>nécessiter</a:t>
            </a:r>
            <a:r>
              <a:rPr lang="en-US" sz="2800" dirty="0">
                <a:latin typeface="Atkinson Hyperlegible" panose="020B0604020202020204" charset="0"/>
              </a:rPr>
              <a:t> d’être </a:t>
            </a:r>
            <a:r>
              <a:rPr lang="en-US" sz="2800" dirty="0" err="1">
                <a:latin typeface="Atkinson Hyperlegible" panose="020B0604020202020204" charset="0"/>
              </a:rPr>
              <a:t>adaptée</a:t>
            </a:r>
            <a:endParaRPr lang="en-US" sz="2800" dirty="0">
              <a:latin typeface="Atkinson Hyperlegible" panose="020B0604020202020204" charset="0"/>
            </a:endParaRPr>
          </a:p>
          <a:p>
            <a:pPr lvl="1">
              <a:buClr>
                <a:srgbClr val="009999"/>
              </a:buClr>
            </a:pPr>
            <a:r>
              <a:rPr lang="en-US" sz="2800" dirty="0">
                <a:latin typeface="Atkinson Hyperlegible" panose="020B0604020202020204" charset="0"/>
              </a:rPr>
              <a:t> (par exemple, catégories, seuils)</a:t>
            </a:r>
          </a:p>
        </p:txBody>
      </p:sp>
      <p:sp>
        <p:nvSpPr>
          <p:cNvPr id="12" name="TextBox 11">
            <a:extLst>
              <a:ext uri="{FF2B5EF4-FFF2-40B4-BE49-F238E27FC236}">
                <a16:creationId xmlns:a16="http://schemas.microsoft.com/office/drawing/2014/main" id="{655F53FE-4462-508B-4EFB-F4DE11F36B73}"/>
              </a:ext>
            </a:extLst>
          </p:cNvPr>
          <p:cNvSpPr txBox="1"/>
          <p:nvPr/>
        </p:nvSpPr>
        <p:spPr>
          <a:xfrm>
            <a:off x="1676400" y="7505700"/>
            <a:ext cx="14706600" cy="212365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données peuvent n'être disponibles qu'au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niveau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géographique</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supérieur</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 exemple, les </a:t>
            </a:r>
            <a:r>
              <a:rPr lang="en-US" sz="2800" dirty="0">
                <a:solidFill>
                  <a:prstClr val="black"/>
                </a:solidFill>
                <a:latin typeface="Atkinson Hyperlegible" panose="020B0604020202020204" charset="0"/>
              </a:rPr>
              <a:t>unités géographiques sont au niveau admin 3 mais les données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sont disponibles au niveau admin 2</a:t>
            </a: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Si tel est le cas, les unités géographiques "héritent" de la valeur du niveau supérieur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1D63858C-9BE5-CE2A-B2E6-DB6E9050B37C}"/>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327198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99BCF2-534D-4B3D-2430-50CA23C03245}"/>
              </a:ext>
            </a:extLst>
          </p:cNvPr>
          <p:cNvPicPr>
            <a:picLocks noChangeAspect="1"/>
          </p:cNvPicPr>
          <p:nvPr/>
        </p:nvPicPr>
        <p:blipFill>
          <a:blip r:embed="rId3"/>
          <a:stretch>
            <a:fillRect/>
          </a:stretch>
        </p:blipFill>
        <p:spPr>
          <a:xfrm>
            <a:off x="897207" y="1692043"/>
            <a:ext cx="3573236"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661886" y="-1868807"/>
            <a:ext cx="10339285" cy="3342728"/>
            <a:chOff x="0" y="-47625"/>
            <a:chExt cx="141833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41833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7277" y="509877"/>
            <a:ext cx="1067071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2" name="TextBox 21">
            <a:extLst>
              <a:ext uri="{FF2B5EF4-FFF2-40B4-BE49-F238E27FC236}">
                <a16:creationId xmlns:a16="http://schemas.microsoft.com/office/drawing/2014/main" id="{D8B75918-FAE2-E74D-7D4F-8FA409D01DAD}"/>
              </a:ext>
            </a:extLst>
          </p:cNvPr>
          <p:cNvSpPr txBox="1"/>
          <p:nvPr/>
        </p:nvSpPr>
        <p:spPr>
          <a:xfrm>
            <a:off x="574558" y="5004470"/>
            <a:ext cx="4584144" cy="523220"/>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b="1" dirty="0">
                <a:solidFill>
                  <a:schemeClr val="tx1">
                    <a:lumMod val="95000"/>
                    <a:lumOff val="5000"/>
                  </a:schemeClr>
                </a:solidFill>
                <a:latin typeface="Atkinson Hyperlegible Bold" panose="020B0604020202020204" charset="0"/>
              </a:rPr>
              <a:t>Forte densité de population </a:t>
            </a:r>
          </a:p>
        </p:txBody>
      </p:sp>
      <p:sp>
        <p:nvSpPr>
          <p:cNvPr id="24" name="TextBox 23">
            <a:extLst>
              <a:ext uri="{FF2B5EF4-FFF2-40B4-BE49-F238E27FC236}">
                <a16:creationId xmlns:a16="http://schemas.microsoft.com/office/drawing/2014/main" id="{2B6EF1E8-B7F5-75C8-6108-4BE73D9427C3}"/>
              </a:ext>
            </a:extLst>
          </p:cNvPr>
          <p:cNvSpPr txBox="1"/>
          <p:nvPr/>
        </p:nvSpPr>
        <p:spPr>
          <a:xfrm>
            <a:off x="5845860" y="4829821"/>
            <a:ext cx="5266514" cy="954107"/>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GB" sz="2800" dirty="0">
                <a:solidFill>
                  <a:schemeClr val="tx1">
                    <a:lumMod val="95000"/>
                    <a:lumOff val="5000"/>
                  </a:schemeClr>
                </a:solidFill>
                <a:latin typeface="Atkinson Hyperlegible" pitchFamily="2" charset="0"/>
              </a:rPr>
              <a:t>Nombre d'habitants </a:t>
            </a:r>
          </a:p>
          <a:p>
            <a:pPr>
              <a:buClr>
                <a:srgbClr val="009999"/>
              </a:buClr>
            </a:pPr>
            <a:r>
              <a:rPr lang="en-GB" sz="2800" dirty="0">
                <a:solidFill>
                  <a:schemeClr val="tx1">
                    <a:lumMod val="95000"/>
                    <a:lumOff val="5000"/>
                  </a:schemeClr>
                </a:solidFill>
                <a:latin typeface="Atkinson Hyperlegible" pitchFamily="2" charset="0"/>
              </a:rPr>
              <a:t>&gt;1 000 par </a:t>
            </a:r>
            <a:r>
              <a:rPr lang="en-GB" sz="2800" dirty="0" err="1">
                <a:solidFill>
                  <a:schemeClr val="tx1">
                    <a:lumMod val="95000"/>
                    <a:lumOff val="5000"/>
                  </a:schemeClr>
                </a:solidFill>
                <a:latin typeface="Atkinson Hyperlegible" pitchFamily="2" charset="0"/>
              </a:rPr>
              <a:t>km²</a:t>
            </a:r>
            <a:endParaRPr lang="en-US" sz="2800" dirty="0">
              <a:solidFill>
                <a:schemeClr val="tx1">
                  <a:lumMod val="95000"/>
                  <a:lumOff val="5000"/>
                </a:schemeClr>
              </a:solidFill>
              <a:latin typeface="Atkinson Hyperlegible" pitchFamily="2" charset="0"/>
            </a:endParaRPr>
          </a:p>
        </p:txBody>
      </p:sp>
      <p:sp>
        <p:nvSpPr>
          <p:cNvPr id="25" name="TextBox 24">
            <a:extLst>
              <a:ext uri="{FF2B5EF4-FFF2-40B4-BE49-F238E27FC236}">
                <a16:creationId xmlns:a16="http://schemas.microsoft.com/office/drawing/2014/main" id="{5273F0C4-DABF-8932-6B62-0E0E15C882D9}"/>
              </a:ext>
            </a:extLst>
          </p:cNvPr>
          <p:cNvSpPr txBox="1"/>
          <p:nvPr/>
        </p:nvSpPr>
        <p:spPr>
          <a:xfrm>
            <a:off x="12486691" y="4806312"/>
            <a:ext cx="5426556" cy="954107"/>
          </a:xfrm>
          <a:prstGeom prst="rect">
            <a:avLst/>
          </a:prstGeom>
          <a:noFill/>
        </p:spPr>
        <p:txBody>
          <a:bodyPr wrap="square" rtlCol="0">
            <a:spAutoFit/>
          </a:bodyPr>
          <a:lstStyle/>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Ministère de la démographie</a:t>
            </a:r>
          </a:p>
          <a:p>
            <a:pPr algn="ctr">
              <a:buClr>
                <a:srgbClr val="009999"/>
              </a:buClr>
            </a:pPr>
            <a:r>
              <a:rPr lang="en-US" sz="2800" dirty="0">
                <a:solidFill>
                  <a:schemeClr val="tx1">
                    <a:lumMod val="95000"/>
                    <a:lumOff val="5000"/>
                  </a:schemeClr>
                </a:solidFill>
                <a:latin typeface="Atkinson Hyperlegible" pitchFamily="2" charset="0"/>
              </a:rPr>
              <a:t>  (2024)</a:t>
            </a:r>
          </a:p>
        </p:txBody>
      </p:sp>
      <p:sp>
        <p:nvSpPr>
          <p:cNvPr id="28" name="TextBox 27">
            <a:extLst>
              <a:ext uri="{FF2B5EF4-FFF2-40B4-BE49-F238E27FC236}">
                <a16:creationId xmlns:a16="http://schemas.microsoft.com/office/drawing/2014/main" id="{72E77CD2-DEFC-DB95-85AB-E23326216843}"/>
              </a:ext>
            </a:extLst>
          </p:cNvPr>
          <p:cNvSpPr txBox="1"/>
          <p:nvPr/>
        </p:nvSpPr>
        <p:spPr>
          <a:xfrm>
            <a:off x="699147" y="6793731"/>
            <a:ext cx="3788229" cy="523220"/>
          </a:xfrm>
          <a:prstGeom prst="rect">
            <a:avLst/>
          </a:prstGeom>
          <a:noFill/>
        </p:spPr>
        <p:txBody>
          <a:bodyPr wrap="square">
            <a:spAutoFit/>
          </a:bodyPr>
          <a:lstStyle/>
          <a:p>
            <a:pPr indent="-182880">
              <a:buClr>
                <a:srgbClr val="009999"/>
              </a:buClr>
              <a:buFont typeface="Arial" panose="020B0604020202020204" pitchFamily="34" charset="0"/>
              <a:buChar char="•"/>
            </a:pPr>
            <a:r>
              <a:rPr lang="en-US" sz="2800" b="1" dirty="0">
                <a:solidFill>
                  <a:schemeClr val="tx1">
                    <a:lumMod val="95000"/>
                    <a:lumOff val="5000"/>
                  </a:schemeClr>
                </a:solidFill>
                <a:latin typeface="Atkinson Hyperlegible Bold" panose="020B0604020202020204" charset="0"/>
              </a:rPr>
              <a:t>Eau non améliorée</a:t>
            </a:r>
          </a:p>
        </p:txBody>
      </p:sp>
      <p:sp>
        <p:nvSpPr>
          <p:cNvPr id="30" name="TextBox 29">
            <a:extLst>
              <a:ext uri="{FF2B5EF4-FFF2-40B4-BE49-F238E27FC236}">
                <a16:creationId xmlns:a16="http://schemas.microsoft.com/office/drawing/2014/main" id="{169C51BE-84C5-5150-1A59-CE038E4E7E5F}"/>
              </a:ext>
            </a:extLst>
          </p:cNvPr>
          <p:cNvSpPr txBox="1"/>
          <p:nvPr/>
        </p:nvSpPr>
        <p:spPr>
          <a:xfrm>
            <a:off x="5854801" y="6775837"/>
            <a:ext cx="5118226" cy="2677656"/>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&gt; 30 % de la population utilisant des eaux de surface ou des eaux non améliorées</a:t>
            </a:r>
          </a:p>
          <a:p>
            <a:r>
              <a:rPr lang="en-US" sz="2800" dirty="0">
                <a:solidFill>
                  <a:schemeClr val="tx1">
                    <a:lumMod val="95000"/>
                    <a:lumOff val="5000"/>
                  </a:schemeClr>
                </a:solidFill>
                <a:latin typeface="Atkinson Hyperlegible" pitchFamily="2" charset="0"/>
              </a:rPr>
              <a:t>  ou</a:t>
            </a:r>
          </a:p>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&gt; 15 % de la population utilisant des eaux de surface</a:t>
            </a:r>
          </a:p>
        </p:txBody>
      </p:sp>
      <p:sp>
        <p:nvSpPr>
          <p:cNvPr id="32" name="TextBox 31">
            <a:extLst>
              <a:ext uri="{FF2B5EF4-FFF2-40B4-BE49-F238E27FC236}">
                <a16:creationId xmlns:a16="http://schemas.microsoft.com/office/drawing/2014/main" id="{89BF92B9-C87A-5712-C66C-695828A01687}"/>
              </a:ext>
            </a:extLst>
          </p:cNvPr>
          <p:cNvSpPr txBox="1"/>
          <p:nvPr/>
        </p:nvSpPr>
        <p:spPr>
          <a:xfrm>
            <a:off x="12642852" y="6729670"/>
            <a:ext cx="5645148" cy="1384995"/>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dirty="0" err="1">
                <a:solidFill>
                  <a:schemeClr val="tx1">
                    <a:lumMod val="95000"/>
                    <a:lumOff val="5000"/>
                  </a:schemeClr>
                </a:solidFill>
                <a:latin typeface="Atkinson Hyperlegible" pitchFamily="2" charset="0"/>
              </a:rPr>
              <a:t>Programme</a:t>
            </a:r>
            <a:r>
              <a:rPr lang="en-US" sz="2800" dirty="0">
                <a:solidFill>
                  <a:schemeClr val="tx1">
                    <a:lumMod val="95000"/>
                    <a:lumOff val="5000"/>
                  </a:schemeClr>
                </a:solidFill>
                <a:latin typeface="Atkinson Hyperlegible" pitchFamily="2" charset="0"/>
              </a:rPr>
              <a:t> commun de surveillance (</a:t>
            </a:r>
            <a:r>
              <a:rPr lang="en-US" sz="2800" dirty="0" err="1">
                <a:solidFill>
                  <a:schemeClr val="tx1">
                    <a:lumMod val="95000"/>
                    <a:lumOff val="5000"/>
                  </a:schemeClr>
                </a:solidFill>
                <a:latin typeface="Atkinson Hyperlegible" pitchFamily="2" charset="0"/>
              </a:rPr>
              <a:t>JMP</a:t>
            </a:r>
            <a:r>
              <a:rPr lang="en-US" sz="2800" dirty="0">
                <a:solidFill>
                  <a:schemeClr val="tx1">
                    <a:lumMod val="95000"/>
                    <a:lumOff val="5000"/>
                  </a:schemeClr>
                </a:solidFill>
                <a:latin typeface="Atkinson Hyperlegible" pitchFamily="2" charset="0"/>
              </a:rPr>
              <a:t>, OMS-UNICEF)</a:t>
            </a:r>
          </a:p>
          <a:p>
            <a:pPr algn="ctr">
              <a:buClr>
                <a:srgbClr val="009999"/>
              </a:buClr>
            </a:pPr>
            <a:r>
              <a:rPr lang="en-US" sz="2800" dirty="0">
                <a:solidFill>
                  <a:schemeClr val="tx1">
                    <a:lumMod val="95000"/>
                    <a:lumOff val="5000"/>
                  </a:schemeClr>
                </a:solidFill>
                <a:latin typeface="Atkinson Hyperlegible" pitchFamily="2" charset="0"/>
              </a:rPr>
              <a:t>  (2022) </a:t>
            </a:r>
          </a:p>
        </p:txBody>
      </p:sp>
      <p:sp>
        <p:nvSpPr>
          <p:cNvPr id="7" name="Rectangle 6">
            <a:extLst>
              <a:ext uri="{FF2B5EF4-FFF2-40B4-BE49-F238E27FC236}">
                <a16:creationId xmlns:a16="http://schemas.microsoft.com/office/drawing/2014/main" id="{1CD7B843-B0FC-46AC-B1F2-3098EE870FD4}"/>
              </a:ext>
            </a:extLst>
          </p:cNvPr>
          <p:cNvSpPr/>
          <p:nvPr/>
        </p:nvSpPr>
        <p:spPr>
          <a:xfrm>
            <a:off x="5854574" y="3310951"/>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400C72-315C-D93E-8A5D-8AB0D2A29226}"/>
              </a:ext>
            </a:extLst>
          </p:cNvPr>
          <p:cNvSpPr/>
          <p:nvPr/>
        </p:nvSpPr>
        <p:spPr>
          <a:xfrm>
            <a:off x="12655447" y="3284739"/>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214CA9-DC79-F43C-C132-C020542C0536}"/>
              </a:ext>
            </a:extLst>
          </p:cNvPr>
          <p:cNvSpPr/>
          <p:nvPr/>
        </p:nvSpPr>
        <p:spPr>
          <a:xfrm>
            <a:off x="765506" y="3310951"/>
            <a:ext cx="38100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F6A011-E582-3B4B-CBE2-847538395E8B}"/>
              </a:ext>
            </a:extLst>
          </p:cNvPr>
          <p:cNvSpPr txBox="1"/>
          <p:nvPr/>
        </p:nvSpPr>
        <p:spPr>
          <a:xfrm>
            <a:off x="626860" y="3353554"/>
            <a:ext cx="3927306" cy="954107"/>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Facteur de vulnérabilité</a:t>
            </a:r>
          </a:p>
        </p:txBody>
      </p:sp>
      <p:sp>
        <p:nvSpPr>
          <p:cNvPr id="11" name="TextBox 10">
            <a:extLst>
              <a:ext uri="{FF2B5EF4-FFF2-40B4-BE49-F238E27FC236}">
                <a16:creationId xmlns:a16="http://schemas.microsoft.com/office/drawing/2014/main" id="{075CBFCC-AE05-698E-D4A4-A1E00F5AA023}"/>
              </a:ext>
            </a:extLst>
          </p:cNvPr>
          <p:cNvSpPr txBox="1"/>
          <p:nvPr/>
        </p:nvSpPr>
        <p:spPr>
          <a:xfrm>
            <a:off x="5845046" y="3568410"/>
            <a:ext cx="5267327" cy="800219"/>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Indicateur mesurable</a:t>
            </a:r>
          </a:p>
          <a:p>
            <a:pPr algn="ctr"/>
            <a:endParaRPr lang="en-US" dirty="0"/>
          </a:p>
        </p:txBody>
      </p:sp>
      <p:sp>
        <p:nvSpPr>
          <p:cNvPr id="13" name="TextBox 12">
            <a:extLst>
              <a:ext uri="{FF2B5EF4-FFF2-40B4-BE49-F238E27FC236}">
                <a16:creationId xmlns:a16="http://schemas.microsoft.com/office/drawing/2014/main" id="{684DD28D-4450-67EE-E50B-5CE71C27BBB0}"/>
              </a:ext>
            </a:extLst>
          </p:cNvPr>
          <p:cNvSpPr txBox="1"/>
          <p:nvPr/>
        </p:nvSpPr>
        <p:spPr>
          <a:xfrm>
            <a:off x="12655446" y="3527834"/>
            <a:ext cx="5257801" cy="523220"/>
          </a:xfrm>
          <a:prstGeom prst="rect">
            <a:avLst/>
          </a:prstGeom>
          <a:noFill/>
        </p:spPr>
        <p:txBody>
          <a:bodyPr wrap="square">
            <a:spAutoFit/>
          </a:bodyPr>
          <a:lstStyle/>
          <a:p>
            <a:pPr algn="ctr"/>
            <a:r>
              <a:rPr lang="en-US" sz="2800" b="1" dirty="0">
                <a:solidFill>
                  <a:schemeClr val="bg1"/>
                </a:solidFill>
                <a:latin typeface="Congenial" panose="02000503040000020004" pitchFamily="2" charset="0"/>
              </a:rPr>
              <a:t>Source de données</a:t>
            </a:r>
          </a:p>
        </p:txBody>
      </p:sp>
      <p:sp>
        <p:nvSpPr>
          <p:cNvPr id="14" name="Arrow: Right 13">
            <a:extLst>
              <a:ext uri="{FF2B5EF4-FFF2-40B4-BE49-F238E27FC236}">
                <a16:creationId xmlns:a16="http://schemas.microsoft.com/office/drawing/2014/main" id="{5B0F8BFE-4D5A-BCA6-47BC-77D2D1FCE914}"/>
              </a:ext>
            </a:extLst>
          </p:cNvPr>
          <p:cNvSpPr/>
          <p:nvPr/>
        </p:nvSpPr>
        <p:spPr>
          <a:xfrm>
            <a:off x="4824514" y="3478464"/>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0460166-8B00-69D9-93FB-7248471EA6FE}"/>
              </a:ext>
            </a:extLst>
          </p:cNvPr>
          <p:cNvSpPr/>
          <p:nvPr/>
        </p:nvSpPr>
        <p:spPr>
          <a:xfrm>
            <a:off x="11457993" y="3343608"/>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685F27-1F03-A1C4-27D3-FD7F65BBF1A4}"/>
              </a:ext>
            </a:extLst>
          </p:cNvPr>
          <p:cNvSpPr txBox="1"/>
          <p:nvPr/>
        </p:nvSpPr>
        <p:spPr>
          <a:xfrm>
            <a:off x="1076973" y="2111709"/>
            <a:ext cx="2885427"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Exemples</a:t>
            </a:r>
          </a:p>
        </p:txBody>
      </p:sp>
      <p:sp>
        <p:nvSpPr>
          <p:cNvPr id="12" name="Slide Number Placeholder 11">
            <a:extLst>
              <a:ext uri="{FF2B5EF4-FFF2-40B4-BE49-F238E27FC236}">
                <a16:creationId xmlns:a16="http://schemas.microsoft.com/office/drawing/2014/main" id="{58D8DE61-AD25-8E7E-64FF-FC98A99F183C}"/>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360091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93F22CF-4C64-2715-8659-BE7EE53BAE5C}"/>
              </a:ext>
            </a:extLst>
          </p:cNvPr>
          <p:cNvSpPr/>
          <p:nvPr/>
        </p:nvSpPr>
        <p:spPr>
          <a:xfrm>
            <a:off x="1062038" y="2797229"/>
            <a:ext cx="16311561" cy="1472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71DFDA3-6E63-DA4E-F72C-B3CFB259CAF6}"/>
              </a:ext>
            </a:extLst>
          </p:cNvPr>
          <p:cNvSpPr/>
          <p:nvPr/>
        </p:nvSpPr>
        <p:spPr>
          <a:xfrm>
            <a:off x="-1038903" y="-1249861"/>
            <a:ext cx="11249703" cy="277957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6949424" cy="33427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609600" y="528477"/>
            <a:ext cx="9977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Évaluation de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0C11FE60-3FC2-D0EF-C9B5-8099CD4C0767}"/>
              </a:ext>
            </a:extLst>
          </p:cNvPr>
          <p:cNvSpPr txBox="1"/>
          <p:nvPr/>
        </p:nvSpPr>
        <p:spPr>
          <a:xfrm>
            <a:off x="1401818" y="3056375"/>
            <a:ext cx="15666981" cy="954107"/>
          </a:xfrm>
          <a:prstGeom prst="rect">
            <a:avLst/>
          </a:prstGeom>
          <a:noFill/>
        </p:spPr>
        <p:txBody>
          <a:bodyPr wrap="square">
            <a:spAutoFit/>
          </a:bodyPr>
          <a:lstStyle/>
          <a:p>
            <a:pPr algn="ctr">
              <a:spcAft>
                <a:spcPts val="600"/>
              </a:spcAft>
              <a:buClr>
                <a:srgbClr val="4DB1A9"/>
              </a:buCl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présence/absence de chaque facteur de vulnérabilité dans chaque unité géographique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évaluée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utilisant la source de données et l'indicateur mesurable sélectionnés</a:t>
            </a:r>
          </a:p>
        </p:txBody>
      </p:sp>
      <p:grpSp>
        <p:nvGrpSpPr>
          <p:cNvPr id="3" name="Group 2">
            <a:extLst>
              <a:ext uri="{FF2B5EF4-FFF2-40B4-BE49-F238E27FC236}">
                <a16:creationId xmlns:a16="http://schemas.microsoft.com/office/drawing/2014/main" id="{4039119B-DBCD-4012-A0C1-141511E22C4D}"/>
              </a:ext>
            </a:extLst>
          </p:cNvPr>
          <p:cNvGrpSpPr/>
          <p:nvPr/>
        </p:nvGrpSpPr>
        <p:grpSpPr>
          <a:xfrm>
            <a:off x="1062038" y="5515254"/>
            <a:ext cx="16311561" cy="2708434"/>
            <a:chOff x="943584" y="5143500"/>
            <a:chExt cx="16311561" cy="2708434"/>
          </a:xfrm>
        </p:grpSpPr>
        <p:sp>
          <p:nvSpPr>
            <p:cNvPr id="10" name="TextBox 9">
              <a:extLst>
                <a:ext uri="{FF2B5EF4-FFF2-40B4-BE49-F238E27FC236}">
                  <a16:creationId xmlns:a16="http://schemas.microsoft.com/office/drawing/2014/main" id="{7D5AF900-7CF1-4B96-344D-52B96C3B9885}"/>
                </a:ext>
              </a:extLst>
            </p:cNvPr>
            <p:cNvSpPr txBox="1"/>
            <p:nvPr/>
          </p:nvSpPr>
          <p:spPr>
            <a:xfrm>
              <a:off x="2345784" y="5143500"/>
              <a:ext cx="14909361" cy="270843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Dans le jeu de données, </a:t>
              </a:r>
              <a:r>
                <a:rPr lang="en-GB" sz="2800" dirty="0" err="1">
                  <a:solidFill>
                    <a:prstClr val="black"/>
                  </a:solidFill>
                  <a:latin typeface="Atkinson Hyperlegible"/>
                </a:rPr>
                <a:t>distinguer</a:t>
              </a:r>
              <a:r>
                <a:rPr lang="en-GB" sz="2800" dirty="0">
                  <a:solidFill>
                    <a:prstClr val="black"/>
                  </a:solidFill>
                  <a:latin typeface="Atkinson Hyperlegible"/>
                </a:rPr>
                <a:t> </a:t>
              </a:r>
              <a:r>
                <a:rPr lang="en-GB" sz="2800" dirty="0" err="1">
                  <a:solidFill>
                    <a:prstClr val="black"/>
                  </a:solidFill>
                  <a:latin typeface="Atkinson Hyperlegible"/>
                </a:rPr>
                <a:t>l'</a:t>
              </a:r>
              <a:r>
                <a:rPr lang="en-GB" sz="2800" b="1" dirty="0" err="1">
                  <a:solidFill>
                    <a:srgbClr val="009999"/>
                  </a:solidFill>
                  <a:latin typeface="Atkinson Hyperlegible Bold" panose="020B0604020202020204" charset="0"/>
                </a:rPr>
                <a:t>absence</a:t>
              </a:r>
              <a:r>
                <a:rPr lang="en-GB" sz="2800" b="1" dirty="0">
                  <a:solidFill>
                    <a:srgbClr val="009999"/>
                  </a:solidFill>
                  <a:latin typeface="Atkinson Hyperlegible Bold" panose="020B0604020202020204" charset="0"/>
                </a:rPr>
                <a:t> d'un </a:t>
              </a:r>
              <a:r>
                <a:rPr kumimoji="0" lang="en-GB"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facteur</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 </a:t>
              </a:r>
              <a:r>
                <a:rPr kumimoji="0" lang="en-GB"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vulnérabilité</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GB" sz="2800" dirty="0">
                  <a:solidFill>
                    <a:prstClr val="black"/>
                  </a:solidFill>
                  <a:latin typeface="Atkinson Hyperlegible"/>
                </a:rPr>
                <a:t>de</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GB" sz="2800" dirty="0">
                  <a:solidFill>
                    <a:prstClr val="black"/>
                  </a:solidFill>
                  <a:latin typeface="Atkinson Hyperlegible"/>
                </a:rPr>
                <a:t>l'</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absence de données </a:t>
              </a:r>
              <a:r>
                <a:rPr lang="en-GB" sz="2800" dirty="0">
                  <a:solidFill>
                    <a:prstClr val="black"/>
                  </a:solidFill>
                  <a:latin typeface="Atkinson Hyperlegible"/>
                </a:rPr>
                <a:t>pour </a:t>
              </a:r>
              <a:r>
                <a:rPr lang="en-GB" sz="2800" dirty="0" err="1">
                  <a:solidFill>
                    <a:prstClr val="black"/>
                  </a:solidFill>
                  <a:latin typeface="Atkinson Hyperlegible"/>
                </a:rPr>
                <a:t>évaluer</a:t>
              </a:r>
              <a:r>
                <a:rPr lang="en-GB" sz="2800" dirty="0">
                  <a:solidFill>
                    <a:prstClr val="black"/>
                  </a:solidFill>
                  <a:latin typeface="Atkinson Hyperlegible"/>
                </a:rPr>
                <a:t> la présence ou l'absence de </a:t>
              </a:r>
              <a:r>
                <a:rPr lang="en-GB" sz="2800" dirty="0" err="1">
                  <a:solidFill>
                    <a:prstClr val="black"/>
                  </a:solidFill>
                  <a:latin typeface="Atkinson Hyperlegible"/>
                </a:rPr>
                <a:t>ce</a:t>
              </a:r>
              <a:r>
                <a:rPr lang="en-GB" sz="2800" dirty="0">
                  <a:solidFill>
                    <a:prstClr val="black"/>
                  </a:solidFill>
                  <a:latin typeface="Atkinson Hyperlegible"/>
                </a:rPr>
                <a:t> </a:t>
              </a:r>
              <a:r>
                <a:rPr lang="en-GB" sz="2800" dirty="0" err="1">
                  <a:solidFill>
                    <a:prstClr val="black"/>
                  </a:solidFill>
                  <a:latin typeface="Atkinson Hyperlegible"/>
                </a:rPr>
                <a:t>facteur</a:t>
              </a:r>
              <a:endParaRPr lang="en-GB" sz="2800" dirty="0">
                <a:solidFill>
                  <a:prstClr val="black"/>
                </a:solidFill>
                <a:latin typeface="Atkinson Hyperlegible"/>
              </a:endParaRPr>
            </a:p>
            <a:p>
              <a:pPr marL="800100" marR="0" lvl="1" indent="-3429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GB" sz="2800" dirty="0">
                  <a:solidFill>
                    <a:prstClr val="black"/>
                  </a:solidFill>
                  <a:latin typeface="Atkinson Hyperlegible Bold" panose="020B0604020202020204" charset="0"/>
                </a:rPr>
                <a:t>“</a:t>
              </a:r>
              <a:r>
                <a:rPr lang="en-GB" sz="2800" dirty="0" err="1">
                  <a:solidFill>
                    <a:prstClr val="black"/>
                  </a:solidFill>
                  <a:latin typeface="Atkinson Hyperlegible Bold" panose="020B0604020202020204" charset="0"/>
                </a:rPr>
                <a:t>Valeur_manquante</a:t>
              </a:r>
              <a:r>
                <a:rPr lang="en-GB" sz="2800" dirty="0">
                  <a:solidFill>
                    <a:prstClr val="black"/>
                  </a:solidFill>
                  <a:latin typeface="Atkinson Hyperlegible Bold" panose="020B0604020202020204" charset="0"/>
                </a:rPr>
                <a:t>”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est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utilisé</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lang="en-GB" sz="2800" dirty="0" err="1">
                  <a:solidFill>
                    <a:prstClr val="black"/>
                  </a:solidFill>
                  <a:latin typeface="Atkinson Hyperlegible"/>
                </a:rPr>
                <a:t>lorsqu'il</a:t>
              </a:r>
              <a:r>
                <a:rPr lang="en-GB" sz="2800" dirty="0">
                  <a:solidFill>
                    <a:prstClr val="black"/>
                  </a:solidFill>
                  <a:latin typeface="Atkinson Hyperlegible"/>
                </a:rPr>
                <a:t> n'y a </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pas de données </a:t>
              </a:r>
              <a:r>
                <a:rPr lang="en-GB" sz="2800" dirty="0">
                  <a:solidFill>
                    <a:prstClr val="black"/>
                  </a:solidFill>
                  <a:latin typeface="Atkinson Hyperlegible"/>
                </a:rPr>
                <a:t>pour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évaluer</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la présence ou l'absence du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facteur</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800100" lvl="1" indent="-342900">
                <a:spcAft>
                  <a:spcPts val="1800"/>
                </a:spcAft>
                <a:buClr>
                  <a:srgbClr val="119C94"/>
                </a:buClr>
                <a:buFont typeface="Arial" panose="020B0604020202020204" pitchFamily="34" charset="0"/>
                <a:buChar char="•"/>
                <a:defRPr/>
              </a:pPr>
              <a:r>
                <a:rPr lang="en-GB" sz="2800" dirty="0">
                  <a:solidFill>
                    <a:prstClr val="black"/>
                  </a:solidFill>
                  <a:latin typeface="Atkinson Hyperlegible"/>
                </a:rPr>
                <a:t>“</a:t>
              </a:r>
              <a:r>
                <a:rPr lang="en-GB" sz="2800" dirty="0">
                  <a:solidFill>
                    <a:prstClr val="black"/>
                  </a:solidFill>
                  <a:latin typeface="Atkinson Hyperlegible Bold" panose="020B0604020202020204" charset="0"/>
                </a:rPr>
                <a:t>Non</a:t>
              </a:r>
              <a:r>
                <a:rPr lang="en-GB" sz="2800" dirty="0">
                  <a:solidFill>
                    <a:prstClr val="black"/>
                  </a:solidFill>
                  <a:latin typeface="Atkinson Hyperlegible"/>
                </a:rPr>
                <a:t>" s'applique </a:t>
              </a:r>
              <a:r>
                <a:rPr lang="en-GB" sz="2800" dirty="0" err="1">
                  <a:solidFill>
                    <a:prstClr val="black"/>
                  </a:solidFill>
                  <a:latin typeface="Atkinson Hyperlegible"/>
                </a:rPr>
                <a:t>lorsque</a:t>
              </a:r>
              <a:r>
                <a:rPr lang="en-GB" sz="2800" dirty="0">
                  <a:solidFill>
                    <a:prstClr val="black"/>
                  </a:solidFill>
                  <a:latin typeface="Atkinson Hyperlegible"/>
                </a:rPr>
                <a:t> le </a:t>
              </a:r>
              <a:r>
                <a:rPr lang="en-GB" sz="2800" dirty="0" err="1">
                  <a:solidFill>
                    <a:prstClr val="black"/>
                  </a:solidFill>
                  <a:latin typeface="Atkinson Hyperlegible Bold" panose="020B0604020202020204" charset="0"/>
                </a:rPr>
                <a:t>facteur</a:t>
              </a:r>
              <a:r>
                <a:rPr lang="en-GB" sz="2800" dirty="0">
                  <a:solidFill>
                    <a:prstClr val="black"/>
                  </a:solidFill>
                  <a:latin typeface="Atkinson Hyperlegible Bold" panose="020B0604020202020204" charset="0"/>
                </a:rPr>
                <a:t> </a:t>
              </a:r>
              <a:r>
                <a:rPr lang="en-GB" sz="2800" dirty="0" err="1">
                  <a:solidFill>
                    <a:prstClr val="black"/>
                  </a:solidFill>
                  <a:latin typeface="Atkinson Hyperlegible Bold" panose="020B0604020202020204" charset="0"/>
                </a:rPr>
                <a:t>est</a:t>
              </a:r>
              <a:r>
                <a:rPr lang="en-GB" sz="2800" dirty="0">
                  <a:solidFill>
                    <a:prstClr val="black"/>
                  </a:solidFill>
                  <a:latin typeface="Atkinson Hyperlegible Bold" panose="020B0604020202020204" charset="0"/>
                </a:rPr>
                <a:t> absent</a:t>
              </a:r>
            </a:p>
          </p:txBody>
        </p:sp>
        <p:pic>
          <p:nvPicPr>
            <p:cNvPr id="11" name="Picture 10">
              <a:extLst>
                <a:ext uri="{FF2B5EF4-FFF2-40B4-BE49-F238E27FC236}">
                  <a16:creationId xmlns:a16="http://schemas.microsoft.com/office/drawing/2014/main" id="{B1FF1151-BCDD-4C0C-9953-6960EB8F8F69}"/>
                </a:ext>
              </a:extLst>
            </p:cNvPr>
            <p:cNvPicPr>
              <a:picLocks noChangeAspect="1"/>
            </p:cNvPicPr>
            <p:nvPr/>
          </p:nvPicPr>
          <p:blipFill>
            <a:blip r:embed="rId4"/>
            <a:stretch>
              <a:fillRect/>
            </a:stretch>
          </p:blipFill>
          <p:spPr>
            <a:xfrm>
              <a:off x="943584" y="5358943"/>
              <a:ext cx="1162832" cy="2277547"/>
            </a:xfrm>
            <a:prstGeom prst="rect">
              <a:avLst/>
            </a:prstGeom>
          </p:spPr>
        </p:pic>
      </p:grpSp>
      <p:sp>
        <p:nvSpPr>
          <p:cNvPr id="7" name="Slide Number Placeholder 6">
            <a:extLst>
              <a:ext uri="{FF2B5EF4-FFF2-40B4-BE49-F238E27FC236}">
                <a16:creationId xmlns:a16="http://schemas.microsoft.com/office/drawing/2014/main" id="{F355ECD6-1CE8-A949-4EDD-74AE0C3E5B06}"/>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9550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0D981A-6AF9-AA1C-AE46-50760A8E34E7}"/>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EBF3E356-A467-549C-43E9-36FD2FB8872C}"/>
              </a:ext>
            </a:extLst>
          </p:cNvPr>
          <p:cNvSpPr txBox="1"/>
          <p:nvPr/>
        </p:nvSpPr>
        <p:spPr>
          <a:xfrm>
            <a:off x="14173200" y="9981103"/>
            <a:ext cx="41148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cs typeface="Arial"/>
              </a:rPr>
              <a:t>Photo adaptée de : OMS / Christopher Black</a:t>
            </a:r>
          </a:p>
        </p:txBody>
      </p:sp>
      <p:sp>
        <p:nvSpPr>
          <p:cNvPr id="8" name="Rectangle: Diagonal Corners Rounded 7">
            <a:extLst>
              <a:ext uri="{FF2B5EF4-FFF2-40B4-BE49-F238E27FC236}">
                <a16:creationId xmlns:a16="http://schemas.microsoft.com/office/drawing/2014/main" id="{CD4EC225-0561-E9F9-6B8B-D57310638A3A}"/>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cs typeface="Cavolini" panose="03000502040302020204" pitchFamily="66" charset="0"/>
              </a:rPr>
              <a:t>Nettoyage des </a:t>
            </a:r>
            <a:r>
              <a:rPr lang="fr-FR" sz="4800" b="1" dirty="0">
                <a:solidFill>
                  <a:prstClr val="white"/>
                </a:solidFill>
                <a:latin typeface="Cavolini" panose="03000502040302020204" pitchFamily="66" charset="0"/>
                <a:cs typeface="Cavolini" panose="03000502040302020204" pitchFamily="66" charset="0"/>
              </a:rPr>
              <a:t>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4935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524000" y="2217778"/>
            <a:ext cx="15468600" cy="17065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8"/>
            <a:ext cx="10134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Nettoyage des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1524000" y="2588863"/>
            <a:ext cx="152400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nettoyage des données est essentiel pour une identification fiable des PAMIs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Sans un nettoyage adéquat des données, des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conclusions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erronées</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risquent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être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tirées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F6DB1BD7-4173-6D62-BDEC-2F89966D7590}"/>
              </a:ext>
            </a:extLst>
          </p:cNvPr>
          <p:cNvGrpSpPr/>
          <p:nvPr/>
        </p:nvGrpSpPr>
        <p:grpSpPr>
          <a:xfrm>
            <a:off x="368380" y="5179541"/>
            <a:ext cx="9080420" cy="2917721"/>
            <a:chOff x="368380" y="5179541"/>
            <a:chExt cx="9080420" cy="2917721"/>
          </a:xfrm>
        </p:grpSpPr>
        <p:pic>
          <p:nvPicPr>
            <p:cNvPr id="7" name="Picture 6">
              <a:extLst>
                <a:ext uri="{FF2B5EF4-FFF2-40B4-BE49-F238E27FC236}">
                  <a16:creationId xmlns:a16="http://schemas.microsoft.com/office/drawing/2014/main" id="{063063E8-4CC0-87CC-A026-1C5CB1939F0C}"/>
                </a:ext>
              </a:extLst>
            </p:cNvPr>
            <p:cNvPicPr>
              <a:picLocks noChangeAspect="1"/>
            </p:cNvPicPr>
            <p:nvPr/>
          </p:nvPicPr>
          <p:blipFill>
            <a:blip r:embed="rId3"/>
            <a:stretch>
              <a:fillRect/>
            </a:stretch>
          </p:blipFill>
          <p:spPr>
            <a:xfrm>
              <a:off x="368380" y="5179541"/>
              <a:ext cx="9080420" cy="2917721"/>
            </a:xfrm>
            <a:prstGeom prst="rect">
              <a:avLst/>
            </a:prstGeom>
          </p:spPr>
        </p:pic>
        <p:sp>
          <p:nvSpPr>
            <p:cNvPr id="14" name="TextBox 13">
              <a:extLst>
                <a:ext uri="{FF2B5EF4-FFF2-40B4-BE49-F238E27FC236}">
                  <a16:creationId xmlns:a16="http://schemas.microsoft.com/office/drawing/2014/main" id="{D5D1F8B3-E106-BCBE-25DC-9F2CB34E85CE}"/>
                </a:ext>
              </a:extLst>
            </p:cNvPr>
            <p:cNvSpPr txBox="1"/>
            <p:nvPr/>
          </p:nvSpPr>
          <p:spPr>
            <a:xfrm>
              <a:off x="747276" y="6004761"/>
              <a:ext cx="808705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Le jeu de données doit être nettoyé par un </a:t>
              </a:r>
              <a:r>
                <a:rPr kumimoji="0" lang="en-GB" sz="2800" b="1"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gestionnaire</a:t>
              </a:r>
              <a:r>
                <a:rPr kumimoji="0" lang="en-GB"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ou analyste de données </a:t>
              </a:r>
              <a:r>
                <a:rPr kumimoji="0" lang="en-GB" sz="2800" b="1"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expérimenté</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sp>
        <p:nvSpPr>
          <p:cNvPr id="15" name="TextBox 14">
            <a:extLst>
              <a:ext uri="{FF2B5EF4-FFF2-40B4-BE49-F238E27FC236}">
                <a16:creationId xmlns:a16="http://schemas.microsoft.com/office/drawing/2014/main" id="{9FE610ED-93A6-43FD-7474-58A1C72E11D0}"/>
              </a:ext>
            </a:extLst>
          </p:cNvPr>
          <p:cNvSpPr txBox="1"/>
          <p:nvPr/>
        </p:nvSpPr>
        <p:spPr>
          <a:xfrm>
            <a:off x="9822530" y="5750845"/>
            <a:ext cx="8079900" cy="18928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lang="en-GB" sz="2800" dirty="0">
                <a:solidFill>
                  <a:prstClr val="black"/>
                </a:solidFill>
                <a:latin typeface="Atkinson Hyperlegible"/>
              </a:rPr>
              <a:t>P</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rêter</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attention aux : </a:t>
            </a:r>
          </a:p>
          <a:p>
            <a:pPr marL="914400" lvl="1" indent="-457200">
              <a:buClr>
                <a:srgbClr val="119C94"/>
              </a:buClr>
              <a:buFont typeface="Arial" panose="020B0604020202020204" pitchFamily="34" charset="0"/>
              <a:buChar char="•"/>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Doublons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dans les unités géographiques </a:t>
            </a:r>
          </a:p>
          <a:p>
            <a:pPr marL="914400" lvl="1" indent="-457200">
              <a:spcAft>
                <a:spcPts val="600"/>
              </a:spcAft>
              <a:buClr>
                <a:srgbClr val="119C94"/>
              </a:buClr>
              <a:buFont typeface="Arial" panose="020B0604020202020204" pitchFamily="34" charset="0"/>
              <a:buChar char="•"/>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Incohérences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ou valeurs aberrantes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F51B0D1-1C3C-3515-99B8-B582FFC375CB}"/>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275021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CBA31E5-3C9F-5083-E092-4DFA956BFA1D}"/>
              </a:ext>
            </a:extLst>
          </p:cNvPr>
          <p:cNvSpPr/>
          <p:nvPr/>
        </p:nvSpPr>
        <p:spPr>
          <a:xfrm>
            <a:off x="2505410" y="2628900"/>
            <a:ext cx="13191789" cy="13466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371599" y="-2009228"/>
            <a:ext cx="10515600" cy="344050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80435" y="5117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manquantes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8C7F34CA-3DC7-623C-46BA-7B7E49B22DD2}"/>
              </a:ext>
            </a:extLst>
          </p:cNvPr>
          <p:cNvSpPr txBox="1"/>
          <p:nvPr/>
        </p:nvSpPr>
        <p:spPr>
          <a:xfrm>
            <a:off x="2819399" y="3083584"/>
            <a:ext cx="12649202" cy="523220"/>
          </a:xfrm>
          <a:prstGeom prst="rect">
            <a:avLst/>
          </a:prstGeom>
          <a:noFill/>
        </p:spPr>
        <p:txBody>
          <a:bodyPr wrap="square">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Il est essentiel de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traiter les données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manquantes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pour limiter les </a:t>
            </a: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biais</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647BB4D9-840B-2834-C1F7-E79B67AD21E4}"/>
              </a:ext>
            </a:extLst>
          </p:cNvPr>
          <p:cNvSpPr txBox="1"/>
          <p:nvPr/>
        </p:nvSpPr>
        <p:spPr>
          <a:xfrm>
            <a:off x="2317066" y="4606977"/>
            <a:ext cx="13792200" cy="954107"/>
          </a:xfrm>
          <a:prstGeom prst="rect">
            <a:avLst/>
          </a:prstGeom>
          <a:noFill/>
        </p:spPr>
        <p:txBody>
          <a:bodyPr wrap="square">
            <a:spAutoFit/>
          </a:bodyPr>
          <a:lstStyle/>
          <a:p>
            <a:pPr marL="457200" marR="0" lvl="0" indent="-457200" algn="l" defTabSz="914400" rtl="0" eaLnBrk="1" fontAlgn="auto" latinLnBrk="0" hangingPunct="1">
              <a:spcAft>
                <a:spcPts val="3600"/>
              </a:spcAft>
              <a:buClrTx/>
              <a:buSzTx/>
              <a:buFontTx/>
              <a:buBlip>
                <a:blip r:embed="rId3"/>
              </a:buBlip>
              <a:tabLst/>
              <a:defRPr/>
            </a:pPr>
            <a:r>
              <a:rPr lang="en-GB" sz="2800" b="1" dirty="0">
                <a:solidFill>
                  <a:srgbClr val="009999"/>
                </a:solidFill>
                <a:latin typeface="Atkinson Hyperlegible Bold" panose="020B0604020202020204" charset="0"/>
              </a:rPr>
              <a:t> </a:t>
            </a:r>
            <a:r>
              <a:rPr lang="en-GB" sz="2800" b="1" dirty="0" err="1">
                <a:solidFill>
                  <a:srgbClr val="009999"/>
                </a:solidFill>
                <a:latin typeface="Atkinson Hyperlegible Bold" panose="020B0604020202020204" charset="0"/>
              </a:rPr>
              <a:t>Toutes</a:t>
            </a:r>
            <a:r>
              <a:rPr lang="en-GB" sz="2800" b="1" dirty="0">
                <a:solidFill>
                  <a:srgbClr val="009999"/>
                </a:solidFill>
                <a:latin typeface="Atkinson Hyperlegible Bold" panose="020B0604020202020204" charset="0"/>
              </a:rPr>
              <a:t> les données </a:t>
            </a:r>
            <a:r>
              <a:rPr lang="en-GB" sz="2800" b="1" dirty="0" err="1">
                <a:solidFill>
                  <a:srgbClr val="009999"/>
                </a:solidFill>
                <a:latin typeface="Atkinson Hyperlegible Bold" panose="020B0604020202020204" charset="0"/>
              </a:rPr>
              <a:t>manquantes</a:t>
            </a:r>
            <a:r>
              <a:rPr lang="en-GB" sz="2800" b="1" dirty="0">
                <a:solidFill>
                  <a:srgbClr val="009999"/>
                </a:solidFill>
                <a:latin typeface="Atkinson Hyperlegible Bold" panose="020B0604020202020204" charset="0"/>
              </a:rPr>
              <a:t> doivent être </a:t>
            </a:r>
            <a:r>
              <a:rPr lang="en-GB" sz="2800" b="1" dirty="0" err="1">
                <a:solidFill>
                  <a:srgbClr val="009999"/>
                </a:solidFill>
                <a:latin typeface="Atkinson Hyperlegible Bold" panose="020B0604020202020204" charset="0"/>
              </a:rPr>
              <a:t>complétées</a:t>
            </a:r>
            <a:r>
              <a:rPr lang="en-GB" sz="2800" b="1" dirty="0">
                <a:solidFill>
                  <a:srgbClr val="009999"/>
                </a:solidFill>
                <a:latin typeface="Atkinson Hyperlegible Bold" panose="020B0604020202020204" charset="0"/>
              </a:rPr>
              <a:t> </a:t>
            </a:r>
            <a:r>
              <a:rPr lang="en-GB" sz="2800" b="1" dirty="0" err="1">
                <a:solidFill>
                  <a:srgbClr val="000000"/>
                </a:solidFill>
                <a:latin typeface="Atkinson Hyperlegible Bold" panose="020B0604020202020204" charset="0"/>
              </a:rPr>
              <a:t>avant</a:t>
            </a:r>
            <a:r>
              <a:rPr lang="en-GB" sz="2800" b="1" dirty="0">
                <a:solidFill>
                  <a:srgbClr val="000000"/>
                </a:solidFill>
                <a:latin typeface="Atkinson Hyperlegible Bold" panose="020B0604020202020204" charset="0"/>
              </a:rPr>
              <a:t> de prendre une décision sur la </a:t>
            </a:r>
            <a:r>
              <a:rPr lang="en-GB" sz="2800" b="1" dirty="0" err="1">
                <a:solidFill>
                  <a:srgbClr val="000000"/>
                </a:solidFill>
                <a:latin typeface="Atkinson Hyperlegible Bold" panose="020B0604020202020204" charset="0"/>
              </a:rPr>
              <a:t>liste</a:t>
            </a:r>
            <a:r>
              <a:rPr lang="en-GB" sz="2800" b="1" dirty="0">
                <a:solidFill>
                  <a:srgbClr val="000000"/>
                </a:solidFill>
                <a:latin typeface="Atkinson Hyperlegible Bold" panose="020B0604020202020204" charset="0"/>
              </a:rPr>
              <a:t> des PAMIs</a:t>
            </a:r>
          </a:p>
        </p:txBody>
      </p:sp>
      <p:sp>
        <p:nvSpPr>
          <p:cNvPr id="7" name="TextBox 6">
            <a:extLst>
              <a:ext uri="{FF2B5EF4-FFF2-40B4-BE49-F238E27FC236}">
                <a16:creationId xmlns:a16="http://schemas.microsoft.com/office/drawing/2014/main" id="{5C6AC77E-41CB-1478-7566-8F3ED15734F9}"/>
              </a:ext>
            </a:extLst>
          </p:cNvPr>
          <p:cNvSpPr txBox="1"/>
          <p:nvPr/>
        </p:nvSpPr>
        <p:spPr>
          <a:xfrm>
            <a:off x="2505410" y="6286500"/>
            <a:ext cx="15172990" cy="1692771"/>
          </a:xfrm>
          <a:prstGeom prst="rect">
            <a:avLst/>
          </a:prstGeom>
          <a:noFill/>
        </p:spPr>
        <p:txBody>
          <a:bodyPr wrap="square" rtlCol="0">
            <a:spAutoFit/>
          </a:bodyPr>
          <a:lstStyle/>
          <a:p>
            <a:pPr marL="457200" indent="-457200">
              <a:spcAft>
                <a:spcPts val="1200"/>
              </a:spcAft>
              <a:buClr>
                <a:srgbClr val="009999"/>
              </a:buClr>
              <a:buBlip>
                <a:blip r:embed="rId3"/>
              </a:buBlip>
            </a:pPr>
            <a:r>
              <a:rPr lang="en-US" sz="2800" dirty="0">
                <a:solidFill>
                  <a:schemeClr val="tx1">
                    <a:lumMod val="95000"/>
                    <a:lumOff val="5000"/>
                  </a:schemeClr>
                </a:solidFill>
                <a:latin typeface="Atkinson Hyperlegible" panose="020B0604020202020204" charset="0"/>
              </a:rPr>
              <a:t>Différentes stratégies s'appliquent en fonction de la </a:t>
            </a:r>
            <a:r>
              <a:rPr lang="en-US" sz="2800" dirty="0" err="1">
                <a:solidFill>
                  <a:schemeClr val="tx1">
                    <a:lumMod val="95000"/>
                    <a:lumOff val="5000"/>
                  </a:schemeClr>
                </a:solidFill>
                <a:latin typeface="Atkinson Hyperlegible" panose="020B0604020202020204" charset="0"/>
              </a:rPr>
              <a:t>quantité</a:t>
            </a:r>
            <a:r>
              <a:rPr lang="en-US" sz="2800" dirty="0">
                <a:solidFill>
                  <a:schemeClr val="tx1">
                    <a:lumMod val="95000"/>
                    <a:lumOff val="5000"/>
                  </a:schemeClr>
                </a:solidFill>
                <a:latin typeface="Atkinson Hyperlegible" panose="020B0604020202020204" charset="0"/>
              </a:rPr>
              <a:t> de données manquantes</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Données </a:t>
            </a:r>
            <a:r>
              <a:rPr lang="en-US" sz="2800" dirty="0" err="1">
                <a:solidFill>
                  <a:schemeClr val="tx1">
                    <a:lumMod val="95000"/>
                    <a:lumOff val="5000"/>
                  </a:schemeClr>
                </a:solidFill>
                <a:latin typeface="Atkinson Hyperlegible Bold" panose="020B0604020202020204" charset="0"/>
              </a:rPr>
              <a:t>manquantes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partielles</a:t>
            </a:r>
            <a:r>
              <a:rPr lang="en-US" sz="2800" dirty="0">
                <a:solidFill>
                  <a:schemeClr val="tx1">
                    <a:lumMod val="95000"/>
                    <a:lumOff val="5000"/>
                  </a:schemeClr>
                </a:solidFill>
                <a:latin typeface="Atkinson Hyperlegible Bold" panose="020B0604020202020204" charset="0"/>
              </a:rPr>
              <a:t> </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Données </a:t>
            </a:r>
            <a:r>
              <a:rPr lang="en-US" sz="2800" dirty="0" err="1">
                <a:solidFill>
                  <a:schemeClr val="tx1">
                    <a:lumMod val="95000"/>
                    <a:lumOff val="5000"/>
                  </a:schemeClr>
                </a:solidFill>
                <a:latin typeface="Atkinson Hyperlegible Bold" panose="020B0604020202020204" charset="0"/>
              </a:rPr>
              <a:t>manquantes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substantielles</a:t>
            </a:r>
            <a:endParaRPr lang="en-US" sz="2800" dirty="0">
              <a:solidFill>
                <a:schemeClr val="tx1">
                  <a:lumMod val="95000"/>
                  <a:lumOff val="5000"/>
                </a:schemeClr>
              </a:solidFill>
              <a:latin typeface="Atkinson Hyperlegible Bold" panose="020B0604020202020204" charset="0"/>
            </a:endParaRPr>
          </a:p>
        </p:txBody>
      </p:sp>
      <p:sp>
        <p:nvSpPr>
          <p:cNvPr id="9" name="Slide Number Placeholder 8">
            <a:extLst>
              <a:ext uri="{FF2B5EF4-FFF2-40B4-BE49-F238E27FC236}">
                <a16:creationId xmlns:a16="http://schemas.microsoft.com/office/drawing/2014/main" id="{7B27B237-DDA7-BC59-5A80-217B0501BFC7}"/>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387618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546292" y="-1940027"/>
            <a:ext cx="12595292" cy="3330898"/>
            <a:chOff x="0" y="-47625"/>
            <a:chExt cx="1044652" cy="29620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10900" y="13517"/>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15583"/>
            <a:ext cx="108966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Traiter les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manquantes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13489C88-27ED-7BA9-BADA-F164C511FF26}"/>
              </a:ext>
            </a:extLst>
          </p:cNvPr>
          <p:cNvSpPr txBox="1"/>
          <p:nvPr/>
        </p:nvSpPr>
        <p:spPr>
          <a:xfrm>
            <a:off x="1445368" y="2132191"/>
            <a:ext cx="15899049" cy="2808013"/>
          </a:xfrm>
          <a:prstGeom prst="rect">
            <a:avLst/>
          </a:prstGeom>
          <a:noFill/>
        </p:spPr>
        <p:txBody>
          <a:bodyPr wrap="square">
            <a:spAutoFit/>
          </a:bodyPr>
          <a:lstStyle/>
          <a:p>
            <a:pPr marL="457200" marR="0" indent="-457200">
              <a:lnSpc>
                <a:spcPct val="107000"/>
              </a:lnSpc>
              <a:spcBef>
                <a:spcPts val="0"/>
              </a:spcBef>
              <a:spcAft>
                <a:spcPts val="1200"/>
              </a:spcAft>
              <a:buBlip>
                <a:blip r:embed="rId3"/>
              </a:buBlip>
            </a:pPr>
            <a:r>
              <a:rPr lang="en-US" sz="3200" kern="100" dirty="0">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rPr>
              <a:t>Données </a:t>
            </a:r>
            <a:r>
              <a:rPr lang="en-US" sz="3200" kern="100" dirty="0" err="1">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rPr>
              <a:t>manquantes</a:t>
            </a:r>
            <a:r>
              <a:rPr lang="en-US" sz="3200" kern="100" dirty="0">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rPr>
              <a:t> </a:t>
            </a:r>
            <a:r>
              <a:rPr lang="en-US" sz="3200" kern="100" dirty="0" err="1">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rPr>
              <a:t>substantielles</a:t>
            </a:r>
            <a:endParaRPr lang="en-US" sz="3200" kern="100" dirty="0">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lnSpc>
                <a:spcPct val="107000"/>
              </a:lnSpc>
              <a:spcAft>
                <a:spcPts val="800"/>
              </a:spcAft>
              <a:buClr>
                <a:srgbClr val="4DB1A9"/>
              </a:buClr>
              <a:buFont typeface="Arial" panose="020B0604020202020204" pitchFamily="34" charset="0"/>
              <a:buChar char="•"/>
            </a:pPr>
            <a:r>
              <a:rPr lang="en-US" sz="2800" kern="100" dirty="0">
                <a:latin typeface="Atkinson Hyperlegible" panose="020B0604020202020204" charset="0"/>
                <a:cs typeface="Times New Roman" panose="02020603050405020304" pitchFamily="18" charset="0"/>
              </a:rPr>
              <a:t>Si les données permettant d'évaluer la présence ou l'absence d'un facteur de vulnérabilité sont </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manquantes pour la plupart des </a:t>
            </a:r>
            <a:r>
              <a:rPr lang="en-US" sz="2800" b="1" kern="100" dirty="0" err="1">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unités</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 </a:t>
            </a:r>
            <a:r>
              <a:rPr lang="en-US" sz="2800" b="1" kern="100" dirty="0" err="1">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géographiques</a:t>
            </a:r>
            <a:endPar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endParaRP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Identifier une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autre source de données</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Réviser la définition </a:t>
            </a:r>
            <a:r>
              <a:rPr lang="en-US" sz="2800" kern="100" dirty="0">
                <a:latin typeface="Atkinson Hyperlegible" panose="020B0604020202020204" charset="0"/>
                <a:cs typeface="Times New Roman" panose="02020603050405020304" pitchFamily="18" charset="0"/>
              </a:rPr>
              <a:t>de</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l'indicateur mesurable</a:t>
            </a:r>
          </a:p>
        </p:txBody>
      </p:sp>
      <p:sp>
        <p:nvSpPr>
          <p:cNvPr id="15" name="TextBox 14">
            <a:extLst>
              <a:ext uri="{FF2B5EF4-FFF2-40B4-BE49-F238E27FC236}">
                <a16:creationId xmlns:a16="http://schemas.microsoft.com/office/drawing/2014/main" id="{27363E53-F15F-D6DA-371F-54E791B87238}"/>
              </a:ext>
            </a:extLst>
          </p:cNvPr>
          <p:cNvSpPr txBox="1"/>
          <p:nvPr/>
        </p:nvSpPr>
        <p:spPr>
          <a:xfrm>
            <a:off x="1562100" y="5524500"/>
            <a:ext cx="15899048" cy="3832652"/>
          </a:xfrm>
          <a:prstGeom prst="rect">
            <a:avLst/>
          </a:prstGeom>
          <a:noFill/>
        </p:spPr>
        <p:txBody>
          <a:bodyPr wrap="square">
            <a:spAutoFit/>
          </a:bodyPr>
          <a:lstStyle/>
          <a:p>
            <a:pPr marL="457200" indent="-457200">
              <a:lnSpc>
                <a:spcPct val="107000"/>
              </a:lnSpc>
              <a:spcAft>
                <a:spcPts val="1200"/>
              </a:spcAft>
              <a:buBlip>
                <a:blip r:embed="rId3"/>
              </a:buBlip>
            </a:pPr>
            <a:r>
              <a:rPr lang="en-US" sz="3200" kern="1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a:t>
            </a:r>
            <a:r>
              <a:rPr lang="en-US" sz="3200" kern="1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manquantes</a:t>
            </a:r>
            <a:r>
              <a:rPr lang="en-US" sz="3200" kern="1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kern="1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partielles</a:t>
            </a:r>
            <a:endParaRPr lang="en-US" sz="3200" kern="1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lnSpc>
                <a:spcPct val="107000"/>
              </a:lnSpc>
              <a:spcAft>
                <a:spcPts val="800"/>
              </a:spcAft>
              <a:buClr>
                <a:srgbClr val="4DB1A9"/>
              </a:buClr>
              <a:buFont typeface="Arial" panose="020B0604020202020204" pitchFamily="34" charset="0"/>
              <a:buChar char="•"/>
            </a:pPr>
            <a:r>
              <a:rPr lang="en-US" sz="2800" kern="100" dirty="0">
                <a:latin typeface="Atkinson Hyperlegible" panose="020B0604020202020204" charset="0"/>
                <a:cs typeface="Times New Roman" panose="02020603050405020304" pitchFamily="18" charset="0"/>
              </a:rPr>
              <a:t>Si les données permettant d'évaluer la présence ou l'absence d'un facteur de vulnérabilité sont </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manquantes </a:t>
            </a:r>
            <a:r>
              <a:rPr lang="en-US" sz="2800" b="1" kern="100" dirty="0">
                <a:solidFill>
                  <a:srgbClr val="009999"/>
                </a:solidFill>
                <a:latin typeface="Atkinson Hyperlegible Bold" panose="020B0604020202020204" charset="0"/>
                <a:ea typeface="Calibri" panose="020F0502020204030204" pitchFamily="34" charset="0"/>
                <a:cs typeface="Times New Roman" panose="02020603050405020304" pitchFamily="18" charset="0"/>
              </a:rPr>
              <a:t>pour </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quelques </a:t>
            </a:r>
            <a:r>
              <a:rPr lang="en-US" sz="2800" b="1" kern="100" dirty="0" err="1">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unités</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 </a:t>
            </a:r>
            <a:r>
              <a:rPr lang="en-US" sz="2800" b="1" kern="100" dirty="0" err="1">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géographiques</a:t>
            </a:r>
            <a:endPar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endParaRPr>
          </a:p>
          <a:p>
            <a:pPr marL="1371600" lvl="2" indent="-457200">
              <a:lnSpc>
                <a:spcPct val="107000"/>
              </a:lnSpc>
              <a:spcAft>
                <a:spcPts val="800"/>
              </a:spcAft>
              <a:buClr>
                <a:srgbClr val="009999"/>
              </a:buClr>
              <a:buFont typeface="Courier New" panose="02070309020205020404" pitchFamily="49" charset="0"/>
              <a:buChar char="o"/>
            </a:pPr>
            <a:r>
              <a:rPr lang="en-US" sz="2800" kern="100" dirty="0">
                <a:latin typeface="Atkinson Hyperlegible" panose="020B0604020202020204" charset="0"/>
                <a:cs typeface="Times New Roman" panose="02020603050405020304" pitchFamily="18" charset="0"/>
              </a:rPr>
              <a:t>Réaliser une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enquête </a:t>
            </a:r>
            <a:r>
              <a:rPr lang="en-US" sz="2800" i="1" kern="100" dirty="0">
                <a:effectLst/>
                <a:latin typeface="Atkinson Hyperlegible Bold" panose="020B0604020202020204" charset="0"/>
                <a:ea typeface="Calibri" panose="020F0502020204030204" pitchFamily="34" charset="0"/>
                <a:cs typeface="Times New Roman" panose="02020603050405020304" pitchFamily="18" charset="0"/>
              </a:rPr>
              <a:t>ad hoc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pour collecter les données manquantes</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latin typeface="Atkinson Hyperlegible" panose="020B0604020202020204" charset="0"/>
                <a:cs typeface="Times New Roman" panose="02020603050405020304" pitchFamily="18" charset="0"/>
              </a:rPr>
              <a:t>Demander à des experts de fournir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une </a:t>
            </a:r>
            <a:r>
              <a:rPr lang="en-US" sz="2800" kern="100" dirty="0">
                <a:latin typeface="Atkinson Hyperlegible Bold" panose="020B0604020202020204" charset="0"/>
                <a:cs typeface="Times New Roman" panose="02020603050405020304" pitchFamily="18" charset="0"/>
              </a:rPr>
              <a:t>évaluation qualitative</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Si des </a:t>
            </a:r>
            <a:r>
              <a:rPr lang="en-US" sz="2800" kern="100" dirty="0" err="1">
                <a:effectLst/>
                <a:latin typeface="Atkinson Hyperlegible" panose="020B0604020202020204" charset="0"/>
                <a:ea typeface="Calibri" panose="020F0502020204030204" pitchFamily="34" charset="0"/>
                <a:cs typeface="Times New Roman" panose="02020603050405020304" pitchFamily="18" charset="0"/>
              </a:rPr>
              <a:t>informations</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a:t>
            </a:r>
            <a:r>
              <a:rPr lang="en-US" sz="2800" kern="100" dirty="0" err="1">
                <a:effectLst/>
                <a:latin typeface="Atkinson Hyperlegible" panose="020B0604020202020204" charset="0"/>
                <a:ea typeface="Calibri" panose="020F0502020204030204" pitchFamily="34" charset="0"/>
                <a:cs typeface="Times New Roman" panose="02020603050405020304" pitchFamily="18" charset="0"/>
              </a:rPr>
              <a:t>manquantes</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subsistent, la présence ou l'absence du ou des facteurs de vulnérabilité est évaluée qualitativement lors de la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validation par les parties </a:t>
            </a:r>
            <a:r>
              <a:rPr lang="en-US" sz="2800" kern="100" dirty="0" err="1">
                <a:effectLst/>
                <a:latin typeface="Atkinson Hyperlegible Bold" panose="020B0604020202020204" charset="0"/>
                <a:ea typeface="Calibri" panose="020F0502020204030204" pitchFamily="34" charset="0"/>
                <a:cs typeface="Times New Roman" panose="02020603050405020304" pitchFamily="18" charset="0"/>
              </a:rPr>
              <a:t>prenantes</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03348927-DF52-E3BE-BEEF-61DA4F62B374}"/>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360298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C6B0C3-5529-7FD3-D257-672AD92E1A6E}"/>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7B54FAE0-8B17-A418-FC1C-E0EA5DF1E0AB}"/>
              </a:ext>
            </a:extLst>
          </p:cNvPr>
          <p:cNvSpPr txBox="1"/>
          <p:nvPr/>
        </p:nvSpPr>
        <p:spPr>
          <a:xfrm>
            <a:off x="14173200" y="9948446"/>
            <a:ext cx="45720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Photo </a:t>
            </a:r>
            <a:r>
              <a:rPr lang="en-GB" sz="1600" dirty="0">
                <a:solidFill>
                  <a:schemeClr val="tx1">
                    <a:lumMod val="65000"/>
                    <a:lumOff val="35000"/>
                  </a:schemeClr>
                </a:solidFill>
                <a:latin typeface="Calibri"/>
                <a:ea typeface="Calibri"/>
                <a:cs typeface="Arial"/>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Christopher Black</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01CE4AC2-D748-0607-4BDB-4E943461DF7A}"/>
              </a:ext>
            </a:extLst>
          </p:cNvPr>
          <p:cNvSpPr/>
          <p:nvPr/>
        </p:nvSpPr>
        <p:spPr>
          <a:xfrm>
            <a:off x="1" y="4000500"/>
            <a:ext cx="5333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cs typeface="Cavolini" panose="03000502040302020204" pitchFamily="66" charset="0"/>
              </a:rPr>
              <a:t>Formatage des </a:t>
            </a:r>
            <a:r>
              <a:rPr lang="fr-FR" sz="4800" b="1" dirty="0">
                <a:solidFill>
                  <a:prstClr val="white"/>
                </a:solidFill>
                <a:latin typeface="Cavolini" panose="03000502040302020204" pitchFamily="66" charset="0"/>
                <a:cs typeface="Cavolini" panose="03000502040302020204" pitchFamily="66" charset="0"/>
              </a:rPr>
              <a:t>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0830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865267"/>
            <a:ext cx="10592045" cy="335116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94496" y="575698"/>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Modèle de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données PAMI</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003212" y="4133138"/>
            <a:ext cx="13989066"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003211" y="2918735"/>
            <a:ext cx="15899626" cy="118494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Un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outil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Excel PAMI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automatise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les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calculs</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A83A7C3C-A58C-28FE-B325-3513F34FF8E6}"/>
              </a:ext>
            </a:extLst>
          </p:cNvPr>
          <p:cNvSpPr txBox="1"/>
          <p:nvPr/>
        </p:nvSpPr>
        <p:spPr>
          <a:xfrm>
            <a:off x="2923976" y="4396699"/>
            <a:ext cx="12344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Pour que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l'outil</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Excel PAMI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fonctionne</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le jeu de données doit être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formaté</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conformément</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au modèle de données PAMI</a:t>
            </a:r>
          </a:p>
        </p:txBody>
      </p:sp>
      <p:grpSp>
        <p:nvGrpSpPr>
          <p:cNvPr id="8" name="Group 7">
            <a:extLst>
              <a:ext uri="{FF2B5EF4-FFF2-40B4-BE49-F238E27FC236}">
                <a16:creationId xmlns:a16="http://schemas.microsoft.com/office/drawing/2014/main" id="{BCA68FFD-BA06-5E5D-C430-198301B68E2B}"/>
              </a:ext>
            </a:extLst>
          </p:cNvPr>
          <p:cNvGrpSpPr/>
          <p:nvPr/>
        </p:nvGrpSpPr>
        <p:grpSpPr>
          <a:xfrm>
            <a:off x="1333500" y="6325477"/>
            <a:ext cx="12275028" cy="3435380"/>
            <a:chOff x="1333500" y="6325477"/>
            <a:chExt cx="12275028" cy="3435380"/>
          </a:xfrm>
        </p:grpSpPr>
        <p:sp>
          <p:nvSpPr>
            <p:cNvPr id="16" name="TextBox 15">
              <a:extLst>
                <a:ext uri="{FF2B5EF4-FFF2-40B4-BE49-F238E27FC236}">
                  <a16:creationId xmlns:a16="http://schemas.microsoft.com/office/drawing/2014/main" id="{00BE62C8-55E2-66D2-6B65-C76F9880B336}"/>
                </a:ext>
              </a:extLst>
            </p:cNvPr>
            <p:cNvSpPr txBox="1"/>
            <p:nvPr/>
          </p:nvSpPr>
          <p:spPr>
            <a:xfrm>
              <a:off x="1333500" y="6325477"/>
              <a:ext cx="115443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119C94"/>
                </a:buClr>
                <a:buSzTx/>
                <a:buFontTx/>
                <a:buBlip>
                  <a:blip r:embed="rId3"/>
                </a:buBlip>
                <a:tabLst/>
                <a:defRPr/>
              </a:pPr>
              <a:r>
                <a:rPr kumimoji="0" lang="en-GB"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Téléchargez</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le fichier Excel à utiliser comme modèle de données</a:t>
              </a:r>
            </a:p>
          </p:txBody>
        </p:sp>
        <p:sp>
          <p:nvSpPr>
            <p:cNvPr id="24" name="TextBox 23">
              <a:extLst>
                <a:ext uri="{FF2B5EF4-FFF2-40B4-BE49-F238E27FC236}">
                  <a16:creationId xmlns:a16="http://schemas.microsoft.com/office/drawing/2014/main" id="{3D17CE6B-1216-EEB6-605E-298243F5941B}"/>
                </a:ext>
              </a:extLst>
            </p:cNvPr>
            <p:cNvSpPr txBox="1"/>
            <p:nvPr/>
          </p:nvSpPr>
          <p:spPr>
            <a:xfrm>
              <a:off x="3124447" y="7447124"/>
              <a:ext cx="7010153" cy="100027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lang="en-GB" sz="2800" b="1" u="sng" dirty="0">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https://</a:t>
              </a:r>
              <a:r>
                <a:rPr lang="en-GB" sz="2800" b="1" u="sng" dirty="0" err="1">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tinyurl.com</a:t>
              </a:r>
              <a:r>
                <a:rPr lang="en-GB" sz="2800" b="1" u="sng" dirty="0">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a:t>
              </a:r>
              <a:r>
                <a:rPr lang="en-GB" sz="2800" b="1" u="sng" dirty="0" err="1">
                  <a:solidFill>
                    <a:srgbClr val="009999"/>
                  </a:solidFill>
                  <a:latin typeface="Atkinson Hyperlegible Bold" panose="020B0604020202020204" charset="0"/>
                  <a:hlinkClick r:id="rId4">
                    <a:extLst>
                      <a:ext uri="{A12FA001-AC4F-418D-AE19-62706E023703}">
                        <ahyp:hlinkClr xmlns:ahyp="http://schemas.microsoft.com/office/drawing/2018/hyperlinkcolor" val="tx"/>
                      </a:ext>
                    </a:extLst>
                  </a:hlinkClick>
                </a:rPr>
                <a:t>PAMIelimination</a:t>
              </a:r>
              <a:endParaRPr lang="en-GB" sz="2800" b="1" u="sng" dirty="0">
                <a:solidFill>
                  <a:srgbClr val="009999"/>
                </a:solidFill>
                <a:latin typeface="Atkinson Hyperlegible Bold" panose="020B0604020202020204" charset="0"/>
              </a:endParaRP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919" y="7222579"/>
              <a:ext cx="914400" cy="914400"/>
            </a:xfrm>
            <a:prstGeom prst="rect">
              <a:avLst/>
            </a:prstGeom>
          </p:spPr>
        </p:pic>
        <p:pic>
          <p:nvPicPr>
            <p:cNvPr id="12" name="Picture 11">
              <a:extLst>
                <a:ext uri="{FF2B5EF4-FFF2-40B4-BE49-F238E27FC236}">
                  <a16:creationId xmlns:a16="http://schemas.microsoft.com/office/drawing/2014/main" id="{D656BD49-C464-CF38-97DE-6999DB72B692}"/>
                </a:ext>
              </a:extLst>
            </p:cNvPr>
            <p:cNvPicPr>
              <a:picLocks noChangeAspect="1"/>
            </p:cNvPicPr>
            <p:nvPr/>
          </p:nvPicPr>
          <p:blipFill>
            <a:blip r:embed="rId7"/>
            <a:stretch>
              <a:fillRect/>
            </a:stretch>
          </p:blipFill>
          <p:spPr>
            <a:xfrm>
              <a:off x="10789128" y="6981927"/>
              <a:ext cx="2819400" cy="2778930"/>
            </a:xfrm>
            <a:prstGeom prst="rect">
              <a:avLst/>
            </a:prstGeom>
          </p:spPr>
        </p:pic>
      </p:grpSp>
      <p:sp>
        <p:nvSpPr>
          <p:cNvPr id="10" name="Slide Number Placeholder 9">
            <a:extLst>
              <a:ext uri="{FF2B5EF4-FFF2-40B4-BE49-F238E27FC236}">
                <a16:creationId xmlns:a16="http://schemas.microsoft.com/office/drawing/2014/main" id="{18116055-893E-FE32-178D-4102E7926725}"/>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244953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AI-generated content may be incorrect.">
            <a:extLst>
              <a:ext uri="{FF2B5EF4-FFF2-40B4-BE49-F238E27FC236}">
                <a16:creationId xmlns:a16="http://schemas.microsoft.com/office/drawing/2014/main" id="{53D5627A-BE2C-6543-D09F-02BFE8BDC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43"/>
            <a:ext cx="18591657" cy="10285714"/>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600" y="-1794502"/>
            <a:ext cx="121158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10377924" cy="5844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Structure du modèle de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E23189A-A2ED-AEF0-60ED-8A989498010D}"/>
              </a:ext>
            </a:extLst>
          </p:cNvPr>
          <p:cNvSpPr txBox="1"/>
          <p:nvPr/>
        </p:nvSpPr>
        <p:spPr>
          <a:xfrm>
            <a:off x="1192780" y="2641297"/>
            <a:ext cx="15115855" cy="118494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Chaque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ligne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est une unité géographique</a:t>
            </a: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lang="en-GB" sz="2800" dirty="0">
                <a:solidFill>
                  <a:prstClr val="black"/>
                </a:solidFill>
                <a:latin typeface="Atkinson Hyperlegible"/>
              </a:rPr>
              <a:t>Chaque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colonne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est une variable permettant d'identifier les PAMIs pour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l’élimination</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nvGrpSpPr>
          <p:cNvPr id="17" name="Group 16">
            <a:extLst>
              <a:ext uri="{FF2B5EF4-FFF2-40B4-BE49-F238E27FC236}">
                <a16:creationId xmlns:a16="http://schemas.microsoft.com/office/drawing/2014/main" id="{23CAEAB6-5AA6-F518-D104-D428AC04CECE}"/>
              </a:ext>
            </a:extLst>
          </p:cNvPr>
          <p:cNvGrpSpPr/>
          <p:nvPr/>
        </p:nvGrpSpPr>
        <p:grpSpPr>
          <a:xfrm>
            <a:off x="6477000" y="4692248"/>
            <a:ext cx="11118137" cy="764565"/>
            <a:chOff x="8153403" y="4306656"/>
            <a:chExt cx="9441734" cy="764565"/>
          </a:xfrm>
        </p:grpSpPr>
        <p:sp>
          <p:nvSpPr>
            <p:cNvPr id="7" name="Rectangle 6">
              <a:extLst>
                <a:ext uri="{FF2B5EF4-FFF2-40B4-BE49-F238E27FC236}">
                  <a16:creationId xmlns:a16="http://schemas.microsoft.com/office/drawing/2014/main" id="{73E13E59-69CD-0DB6-83C8-8275F255ABDA}"/>
                </a:ext>
              </a:extLst>
            </p:cNvPr>
            <p:cNvSpPr/>
            <p:nvPr/>
          </p:nvSpPr>
          <p:spPr>
            <a:xfrm>
              <a:off x="8153403" y="4306656"/>
              <a:ext cx="9441734" cy="764565"/>
            </a:xfrm>
            <a:prstGeom prst="rect">
              <a:avLst/>
            </a:prstGeom>
            <a:solidFill>
              <a:srgbClr val="FFD966"/>
            </a:solidFill>
            <a:ln>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93">
              <a:extLst>
                <a:ext uri="{FF2B5EF4-FFF2-40B4-BE49-F238E27FC236}">
                  <a16:creationId xmlns:a16="http://schemas.microsoft.com/office/drawing/2014/main" id="{DCA7AE07-A875-922D-A70E-D404993DDD37}"/>
                </a:ext>
              </a:extLst>
            </p:cNvPr>
            <p:cNvSpPr txBox="1"/>
            <p:nvPr/>
          </p:nvSpPr>
          <p:spPr>
            <a:xfrm>
              <a:off x="10319952" y="4539271"/>
              <a:ext cx="5108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Facteurs de vulnérabilité</a:t>
              </a:r>
            </a:p>
          </p:txBody>
        </p:sp>
      </p:grpSp>
      <p:grpSp>
        <p:nvGrpSpPr>
          <p:cNvPr id="9" name="Group 8">
            <a:extLst>
              <a:ext uri="{FF2B5EF4-FFF2-40B4-BE49-F238E27FC236}">
                <a16:creationId xmlns:a16="http://schemas.microsoft.com/office/drawing/2014/main" id="{00F639CB-3CF1-A013-870A-8014CF6342E9}"/>
              </a:ext>
            </a:extLst>
          </p:cNvPr>
          <p:cNvGrpSpPr/>
          <p:nvPr/>
        </p:nvGrpSpPr>
        <p:grpSpPr>
          <a:xfrm>
            <a:off x="2188689" y="5824826"/>
            <a:ext cx="2089755" cy="1120213"/>
            <a:chOff x="2188689" y="5824826"/>
            <a:chExt cx="2089755" cy="1120213"/>
          </a:xfrm>
        </p:grpSpPr>
        <p:sp>
          <p:nvSpPr>
            <p:cNvPr id="54" name="TextBox 2">
              <a:extLst>
                <a:ext uri="{FF2B5EF4-FFF2-40B4-BE49-F238E27FC236}">
                  <a16:creationId xmlns:a16="http://schemas.microsoft.com/office/drawing/2014/main" id="{8E0F687B-CFD0-44AF-D634-D29C2A17AD83}"/>
                </a:ext>
              </a:extLst>
            </p:cNvPr>
            <p:cNvSpPr txBox="1"/>
            <p:nvPr/>
          </p:nvSpPr>
          <p:spPr>
            <a:xfrm>
              <a:off x="2188689" y="5824826"/>
              <a:ext cx="2089755" cy="707886"/>
            </a:xfrm>
            <a:prstGeom prst="rect">
              <a:avLst/>
            </a:prstGeom>
            <a:solidFill>
              <a:srgbClr val="D9D9D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Unités géographiques</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sp>
          <p:nvSpPr>
            <p:cNvPr id="55" name="Left Brace 3">
              <a:extLst>
                <a:ext uri="{FF2B5EF4-FFF2-40B4-BE49-F238E27FC236}">
                  <a16:creationId xmlns:a16="http://schemas.microsoft.com/office/drawing/2014/main" id="{C34EF05A-AFE5-1B6E-4001-189E15EB7165}"/>
                </a:ext>
              </a:extLst>
            </p:cNvPr>
            <p:cNvSpPr/>
            <p:nvPr/>
          </p:nvSpPr>
          <p:spPr>
            <a:xfrm rot="5400000">
              <a:off x="3084315" y="5762154"/>
              <a:ext cx="317572" cy="2048197"/>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2F286726-36DD-6283-43CA-564373217800}"/>
              </a:ext>
            </a:extLst>
          </p:cNvPr>
          <p:cNvGrpSpPr/>
          <p:nvPr/>
        </p:nvGrpSpPr>
        <p:grpSpPr>
          <a:xfrm>
            <a:off x="4321446" y="6109238"/>
            <a:ext cx="909047" cy="847063"/>
            <a:chOff x="4321446" y="6109238"/>
            <a:chExt cx="909047" cy="847063"/>
          </a:xfrm>
        </p:grpSpPr>
        <p:sp>
          <p:nvSpPr>
            <p:cNvPr id="42" name="TextBox 41">
              <a:extLst>
                <a:ext uri="{FF2B5EF4-FFF2-40B4-BE49-F238E27FC236}">
                  <a16:creationId xmlns:a16="http://schemas.microsoft.com/office/drawing/2014/main" id="{00F69C69-7AB8-8B8A-3A29-8674E54B916D}"/>
                </a:ext>
              </a:extLst>
            </p:cNvPr>
            <p:cNvSpPr txBox="1"/>
            <p:nvPr/>
          </p:nvSpPr>
          <p:spPr>
            <a:xfrm>
              <a:off x="4321446" y="6109238"/>
              <a:ext cx="909047" cy="400110"/>
            </a:xfrm>
            <a:prstGeom prst="rect">
              <a:avLst/>
            </a:prstGeom>
            <a:solidFill>
              <a:srgbClr val="AEAAA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fr-FR" sz="2000" b="1" dirty="0">
                  <a:solidFill>
                    <a:prstClr val="black"/>
                  </a:solidFill>
                  <a:latin typeface="Congenial" panose="02000503040000020004" pitchFamily="2" charset="0"/>
                </a:rPr>
                <a:t>Pop</a:t>
              </a:r>
            </a:p>
          </p:txBody>
        </p:sp>
        <p:sp>
          <p:nvSpPr>
            <p:cNvPr id="56" name="Left Brace 3">
              <a:extLst>
                <a:ext uri="{FF2B5EF4-FFF2-40B4-BE49-F238E27FC236}">
                  <a16:creationId xmlns:a16="http://schemas.microsoft.com/office/drawing/2014/main" id="{764839E1-A154-26EB-1E70-8D5C23B17CAE}"/>
                </a:ext>
              </a:extLst>
            </p:cNvPr>
            <p:cNvSpPr/>
            <p:nvPr/>
          </p:nvSpPr>
          <p:spPr>
            <a:xfrm rot="5400000">
              <a:off x="4514936" y="6443388"/>
              <a:ext cx="337196" cy="688630"/>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550D74A3-72CB-BE48-7BC6-ECCBDE1673F5}"/>
              </a:ext>
            </a:extLst>
          </p:cNvPr>
          <p:cNvGrpSpPr/>
          <p:nvPr/>
        </p:nvGrpSpPr>
        <p:grpSpPr>
          <a:xfrm>
            <a:off x="4530003" y="4725541"/>
            <a:ext cx="1879891" cy="2239122"/>
            <a:chOff x="4530003" y="4725541"/>
            <a:chExt cx="1879891" cy="2239122"/>
          </a:xfrm>
        </p:grpSpPr>
        <p:sp>
          <p:nvSpPr>
            <p:cNvPr id="44" name="TextBox 18">
              <a:extLst>
                <a:ext uri="{FF2B5EF4-FFF2-40B4-BE49-F238E27FC236}">
                  <a16:creationId xmlns:a16="http://schemas.microsoft.com/office/drawing/2014/main" id="{2C8DAD78-FDE3-0B4B-4D5F-28ECA82DF761}"/>
                </a:ext>
              </a:extLst>
            </p:cNvPr>
            <p:cNvSpPr txBox="1"/>
            <p:nvPr/>
          </p:nvSpPr>
          <p:spPr>
            <a:xfrm>
              <a:off x="4530003" y="4725541"/>
              <a:ext cx="1879891" cy="707886"/>
            </a:xfrm>
            <a:prstGeom prst="rect">
              <a:avLst/>
            </a:prstGeom>
            <a:solidFill>
              <a:srgbClr val="ACB9C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dirty="0">
                  <a:solidFill>
                    <a:prstClr val="black"/>
                  </a:solidFill>
                  <a:latin typeface="Congenial" panose="02000503040000020004" pitchFamily="2" charset="0"/>
                </a:rPr>
                <a:t>Epidémies</a:t>
              </a:r>
            </a:p>
            <a:p>
              <a:pPr algn="ctr"/>
              <a:r>
                <a:rPr lang="fr-FR" sz="2000" b="1" dirty="0">
                  <a:solidFill>
                    <a:prstClr val="black"/>
                  </a:solidFill>
                  <a:latin typeface="Congenial" panose="02000503040000020004" pitchFamily="2" charset="0"/>
                </a:rPr>
                <a:t>confirmées</a:t>
              </a:r>
              <a:endParaRPr lang="en-GB" sz="2000" b="1" dirty="0">
                <a:solidFill>
                  <a:prstClr val="black"/>
                </a:solidFill>
                <a:latin typeface="Congenial" panose="02000503040000020004" pitchFamily="2" charset="0"/>
              </a:endParaRPr>
            </a:p>
          </p:txBody>
        </p:sp>
        <p:sp>
          <p:nvSpPr>
            <p:cNvPr id="57" name="Left Brace 3">
              <a:extLst>
                <a:ext uri="{FF2B5EF4-FFF2-40B4-BE49-F238E27FC236}">
                  <a16:creationId xmlns:a16="http://schemas.microsoft.com/office/drawing/2014/main" id="{63813EEB-037D-F493-EFDF-6D86E2BD919C}"/>
                </a:ext>
              </a:extLst>
            </p:cNvPr>
            <p:cNvSpPr/>
            <p:nvPr/>
          </p:nvSpPr>
          <p:spPr>
            <a:xfrm rot="5400000">
              <a:off x="5243323" y="6473100"/>
              <a:ext cx="337196" cy="64592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dirty="0">
                <a:solidFill>
                  <a:prstClr val="black"/>
                </a:solidFill>
                <a:latin typeface="Aptos" panose="02110004020202020204"/>
              </a:endParaRPr>
            </a:p>
          </p:txBody>
        </p:sp>
        <p:cxnSp>
          <p:nvCxnSpPr>
            <p:cNvPr id="59" name="Straight Connector 58">
              <a:extLst>
                <a:ext uri="{FF2B5EF4-FFF2-40B4-BE49-F238E27FC236}">
                  <a16:creationId xmlns:a16="http://schemas.microsoft.com/office/drawing/2014/main" id="{AF0B5682-1CCB-EBF5-4B6B-A7EBE5EFBFD5}"/>
                </a:ext>
              </a:extLst>
            </p:cNvPr>
            <p:cNvCxnSpPr>
              <a:cxnSpLocks/>
            </p:cNvCxnSpPr>
            <p:nvPr/>
          </p:nvCxnSpPr>
          <p:spPr>
            <a:xfrm>
              <a:off x="5411921" y="5538223"/>
              <a:ext cx="0" cy="1095902"/>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DAD10C0D-8E8E-5E2D-98A7-72726973FFA2}"/>
              </a:ext>
            </a:extLst>
          </p:cNvPr>
          <p:cNvGrpSpPr/>
          <p:nvPr/>
        </p:nvGrpSpPr>
        <p:grpSpPr>
          <a:xfrm>
            <a:off x="5795993" y="5790364"/>
            <a:ext cx="9063004" cy="1171401"/>
            <a:chOff x="5795993" y="5790364"/>
            <a:chExt cx="9063004" cy="1171401"/>
          </a:xfrm>
        </p:grpSpPr>
        <p:sp>
          <p:nvSpPr>
            <p:cNvPr id="12" name="Rectangle 11">
              <a:extLst>
                <a:ext uri="{FF2B5EF4-FFF2-40B4-BE49-F238E27FC236}">
                  <a16:creationId xmlns:a16="http://schemas.microsoft.com/office/drawing/2014/main" id="{CA61B80A-73EC-E30A-C066-AE673A92A872}"/>
                </a:ext>
              </a:extLst>
            </p:cNvPr>
            <p:cNvSpPr/>
            <p:nvPr/>
          </p:nvSpPr>
          <p:spPr>
            <a:xfrm>
              <a:off x="5936238" y="5790364"/>
              <a:ext cx="8846559" cy="748995"/>
            </a:xfrm>
            <a:prstGeom prst="rect">
              <a:avLst/>
            </a:prstGeom>
            <a:solidFill>
              <a:srgbClr val="FFD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 Brace 3">
              <a:extLst>
                <a:ext uri="{FF2B5EF4-FFF2-40B4-BE49-F238E27FC236}">
                  <a16:creationId xmlns:a16="http://schemas.microsoft.com/office/drawing/2014/main" id="{F5BCF754-DD0E-465D-FDC9-DE8A44D18318}"/>
                </a:ext>
              </a:extLst>
            </p:cNvPr>
            <p:cNvSpPr/>
            <p:nvPr/>
          </p:nvSpPr>
          <p:spPr>
            <a:xfrm rot="5400000">
              <a:off x="10129527" y="2232295"/>
              <a:ext cx="395936" cy="9063004"/>
            </a:xfrm>
            <a:prstGeom prst="leftBrace">
              <a:avLst>
                <a:gd name="adj1" fmla="val 28503"/>
                <a:gd name="adj2" fmla="val 50127"/>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93">
              <a:extLst>
                <a:ext uri="{FF2B5EF4-FFF2-40B4-BE49-F238E27FC236}">
                  <a16:creationId xmlns:a16="http://schemas.microsoft.com/office/drawing/2014/main" id="{17928149-8BE2-7A2D-F536-B2B61D3B98A0}"/>
                </a:ext>
              </a:extLst>
            </p:cNvPr>
            <p:cNvSpPr txBox="1"/>
            <p:nvPr/>
          </p:nvSpPr>
          <p:spPr>
            <a:xfrm>
              <a:off x="5936238" y="5978714"/>
              <a:ext cx="88465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Facteurs génériques - </a:t>
              </a:r>
              <a:r>
                <a:rPr lang="en-GB" sz="2000" b="1" dirty="0" err="1">
                  <a:solidFill>
                    <a:prstClr val="black"/>
                  </a:solidFill>
                  <a:latin typeface="Congenial" panose="02000503040000020004" pitchFamily="2" charset="0"/>
                </a:rPr>
                <a:t>Liste</a:t>
              </a:r>
              <a:r>
                <a:rPr lang="en-GB" sz="2000" b="1" dirty="0">
                  <a:solidFill>
                    <a:prstClr val="black"/>
                  </a:solidFill>
                  <a:latin typeface="Congenial" panose="02000503040000020004" pitchFamily="2" charset="0"/>
                </a:rPr>
                <a:t> indicative GTFCC</a:t>
              </a:r>
            </a:p>
          </p:txBody>
        </p:sp>
      </p:grpSp>
      <p:grpSp>
        <p:nvGrpSpPr>
          <p:cNvPr id="18" name="Group 17">
            <a:extLst>
              <a:ext uri="{FF2B5EF4-FFF2-40B4-BE49-F238E27FC236}">
                <a16:creationId xmlns:a16="http://schemas.microsoft.com/office/drawing/2014/main" id="{060CD6B2-F5D6-3F5F-158D-292D6A2B36B5}"/>
              </a:ext>
            </a:extLst>
          </p:cNvPr>
          <p:cNvGrpSpPr/>
          <p:nvPr/>
        </p:nvGrpSpPr>
        <p:grpSpPr>
          <a:xfrm>
            <a:off x="14963252" y="5766267"/>
            <a:ext cx="2498939" cy="1179975"/>
            <a:chOff x="14963252" y="5766267"/>
            <a:chExt cx="2498939" cy="1179975"/>
          </a:xfrm>
        </p:grpSpPr>
        <p:sp>
          <p:nvSpPr>
            <p:cNvPr id="11" name="TextBox 93">
              <a:extLst>
                <a:ext uri="{FF2B5EF4-FFF2-40B4-BE49-F238E27FC236}">
                  <a16:creationId xmlns:a16="http://schemas.microsoft.com/office/drawing/2014/main" id="{739FA68E-9FAA-CDBC-F28F-7ACBD562ABB8}"/>
                </a:ext>
              </a:extLst>
            </p:cNvPr>
            <p:cNvSpPr txBox="1"/>
            <p:nvPr/>
          </p:nvSpPr>
          <p:spPr>
            <a:xfrm>
              <a:off x="15109309" y="5766267"/>
              <a:ext cx="2352882" cy="707886"/>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Facteurs</a:t>
              </a:r>
            </a:p>
            <a:p>
              <a:pPr algn="ctr"/>
              <a:r>
                <a:rPr lang="en-GB" sz="2000" b="1" dirty="0" err="1">
                  <a:solidFill>
                    <a:prstClr val="black"/>
                  </a:solidFill>
                  <a:latin typeface="Congenial" panose="02000503040000020004" pitchFamily="2" charset="0"/>
                </a:rPr>
                <a:t>supplémentaires</a:t>
              </a:r>
              <a:r>
                <a:rPr lang="en-GB" sz="2000" b="1" dirty="0">
                  <a:solidFill>
                    <a:prstClr val="black"/>
                  </a:solidFill>
                  <a:latin typeface="Congenial" panose="02000503040000020004" pitchFamily="2" charset="0"/>
                </a:rPr>
                <a:t> </a:t>
              </a:r>
            </a:p>
          </p:txBody>
        </p:sp>
        <p:sp>
          <p:nvSpPr>
            <p:cNvPr id="14" name="Left Brace 3">
              <a:extLst>
                <a:ext uri="{FF2B5EF4-FFF2-40B4-BE49-F238E27FC236}">
                  <a16:creationId xmlns:a16="http://schemas.microsoft.com/office/drawing/2014/main" id="{169E6F0E-9B1E-F2E0-9D65-8DE111FA850C}"/>
                </a:ext>
              </a:extLst>
            </p:cNvPr>
            <p:cNvSpPr/>
            <p:nvPr/>
          </p:nvSpPr>
          <p:spPr>
            <a:xfrm rot="5400000">
              <a:off x="16014752" y="5498805"/>
              <a:ext cx="395937" cy="2498938"/>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91011619-DF80-A588-BD92-19B2AD1BFBD8}"/>
              </a:ext>
            </a:extLst>
          </p:cNvPr>
          <p:cNvSpPr/>
          <p:nvPr/>
        </p:nvSpPr>
        <p:spPr>
          <a:xfrm>
            <a:off x="15316200" y="8877300"/>
            <a:ext cx="2590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DCABCBE-1403-72DD-9059-AEC497C2B7D5}"/>
              </a:ext>
            </a:extLst>
          </p:cNvPr>
          <p:cNvPicPr>
            <a:picLocks noChangeAspect="1"/>
          </p:cNvPicPr>
          <p:nvPr/>
        </p:nvPicPr>
        <p:blipFill>
          <a:blip r:embed="rId4"/>
          <a:stretch>
            <a:fillRect/>
          </a:stretch>
        </p:blipFill>
        <p:spPr>
          <a:xfrm>
            <a:off x="533401" y="7014705"/>
            <a:ext cx="17061736" cy="1514475"/>
          </a:xfrm>
          <a:prstGeom prst="rect">
            <a:avLst/>
          </a:prstGeom>
        </p:spPr>
      </p:pic>
      <p:sp>
        <p:nvSpPr>
          <p:cNvPr id="19" name="Slide Number Placeholder 18">
            <a:extLst>
              <a:ext uri="{FF2B5EF4-FFF2-40B4-BE49-F238E27FC236}">
                <a16:creationId xmlns:a16="http://schemas.microsoft.com/office/drawing/2014/main" id="{1994DCEC-4F22-05AC-B20D-8662DCA8C6A5}"/>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313953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85800" y="-1293142"/>
            <a:ext cx="10820399"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10530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Remplir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 modèle de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5" name="TextBox 44">
            <a:extLst>
              <a:ext uri="{FF2B5EF4-FFF2-40B4-BE49-F238E27FC236}">
                <a16:creationId xmlns:a16="http://schemas.microsoft.com/office/drawing/2014/main" id="{6BAAB8C8-5F81-9463-F08D-D972CDEC23B2}"/>
              </a:ext>
            </a:extLst>
          </p:cNvPr>
          <p:cNvSpPr txBox="1"/>
          <p:nvPr/>
        </p:nvSpPr>
        <p:spPr>
          <a:xfrm>
            <a:off x="2209800" y="5170713"/>
            <a:ext cx="15087600" cy="2508379"/>
          </a:xfrm>
          <a:prstGeom prst="rect">
            <a:avLst/>
          </a:prstGeom>
          <a:noFill/>
        </p:spPr>
        <p:txBody>
          <a:bodyPr wrap="square" rtlCol="0">
            <a:spAutoFit/>
          </a:bodyPr>
          <a:lstStyle/>
          <a:p>
            <a:pPr marL="457200" lvl="0" indent="-457200">
              <a:spcAft>
                <a:spcPts val="1800"/>
              </a:spcAft>
              <a:buBlip>
                <a:blip r:embed="rId3"/>
              </a:buBlip>
              <a:defRPr/>
            </a:pPr>
            <a:r>
              <a:rPr kumimoji="0" lang="en-US" sz="2800" b="0" i="0" u="none" strike="noStrike" kern="1200" cap="none" spc="0" normalizeH="0" baseline="0" noProof="0" dirty="0">
                <a:ln>
                  <a:noFill/>
                </a:ln>
                <a:solidFill>
                  <a:srgbClr val="000000"/>
                </a:solidFill>
                <a:effectLst/>
                <a:uLnTx/>
                <a:uFillTx/>
                <a:latin typeface="Atkinson Hyperlegible Bold" panose="020B0604020202020204" charset="0"/>
                <a:sym typeface="Atkinson Hyperlegible Bold"/>
              </a:rPr>
              <a:t>Aucune modification ne doit être apportée aux noms des variables</a:t>
            </a:r>
          </a:p>
          <a:p>
            <a:pPr lvl="0">
              <a:spcAft>
                <a:spcPts val="1800"/>
              </a:spcAft>
              <a:defRPr/>
            </a:pPr>
            <a:endParaRPr lang="en-US" sz="2800" dirty="0">
              <a:solidFill>
                <a:prstClr val="black">
                  <a:lumMod val="95000"/>
                  <a:lumOff val="5000"/>
                </a:prstClr>
              </a:solidFill>
              <a:latin typeface="Atkinson Hyperlegible" panose="020B0604020202020204" charset="0"/>
              <a:sym typeface="Atkinson Hyperlegible Bold"/>
            </a:endParaRPr>
          </a:p>
          <a:p>
            <a:pPr marL="457200" lvl="0" indent="-457200">
              <a:spcAft>
                <a:spcPts val="1800"/>
              </a:spcAft>
              <a:buBlip>
                <a:blip r:embed="rId3"/>
              </a:buBlip>
              <a:defRPr/>
            </a:pPr>
            <a:r>
              <a:rPr lang="en-US" sz="2800" dirty="0">
                <a:solidFill>
                  <a:prstClr val="black">
                    <a:lumMod val="95000"/>
                    <a:lumOff val="5000"/>
                  </a:prstClr>
                </a:solidFill>
                <a:latin typeface="Atkinson Hyperlegible" panose="020B0604020202020204" charset="0"/>
                <a:sym typeface="Atkinson Hyperlegible Bold"/>
              </a:rPr>
              <a:t>Si </a:t>
            </a:r>
            <a:r>
              <a:rPr lang="en-US" sz="2800" dirty="0">
                <a:solidFill>
                  <a:srgbClr val="000000"/>
                </a:solidFill>
                <a:latin typeface="Atkinson Hyperlegible Bold" panose="020B0604020202020204" charset="0"/>
                <a:sym typeface="Atkinson Hyperlegible Bold"/>
              </a:rPr>
              <a:t>un ou plusieurs facteurs de vulnérabilité supplémentaires </a:t>
            </a:r>
            <a:r>
              <a:rPr lang="en-US" sz="2800" dirty="0">
                <a:solidFill>
                  <a:prstClr val="black">
                    <a:lumMod val="95000"/>
                    <a:lumOff val="5000"/>
                  </a:prstClr>
                </a:solidFill>
                <a:latin typeface="Atkinson Hyperlegible" panose="020B0604020202020204" charset="0"/>
                <a:sym typeface="Atkinson Hyperlegible Bold"/>
              </a:rPr>
              <a:t>sont inclus dans l'analyse :</a:t>
            </a:r>
          </a:p>
          <a:p>
            <a:pPr marL="914400" lvl="1" indent="-457200">
              <a:spcAft>
                <a:spcPts val="18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sym typeface="Atkinson Hyperlegible Bold"/>
              </a:rPr>
              <a:t> Utiliser les </a:t>
            </a:r>
            <a:r>
              <a:rPr lang="en-US" sz="2800" dirty="0">
                <a:solidFill>
                  <a:srgbClr val="009999"/>
                </a:solidFill>
                <a:latin typeface="Atkinson Hyperlegible Bold" panose="020B0604020202020204" charset="0"/>
                <a:sym typeface="Atkinson Hyperlegible Bold"/>
              </a:rPr>
              <a:t>variables étiquetées </a:t>
            </a:r>
            <a:r>
              <a:rPr lang="en-US" sz="2800" dirty="0" err="1">
                <a:solidFill>
                  <a:srgbClr val="009999"/>
                </a:solidFill>
                <a:latin typeface="Atkinson Hyperlegible Bold" panose="020B0604020202020204" charset="0"/>
                <a:sym typeface="Atkinson Hyperlegible Bold"/>
              </a:rPr>
              <a:t>VF_15</a:t>
            </a:r>
            <a:r>
              <a:rPr lang="en-US" sz="2800" dirty="0">
                <a:solidFill>
                  <a:srgbClr val="009999"/>
                </a:solidFill>
                <a:latin typeface="Atkinson Hyperlegible Bold" panose="020B0604020202020204" charset="0"/>
                <a:sym typeface="Atkinson Hyperlegible Bold"/>
              </a:rPr>
              <a:t> à </a:t>
            </a:r>
            <a:r>
              <a:rPr lang="en-US" sz="2800" dirty="0" err="1">
                <a:solidFill>
                  <a:srgbClr val="009999"/>
                </a:solidFill>
                <a:latin typeface="Atkinson Hyperlegible Bold" panose="020B0604020202020204" charset="0"/>
                <a:sym typeface="Atkinson Hyperlegible Bold"/>
              </a:rPr>
              <a:t>VF_18</a:t>
            </a:r>
            <a:r>
              <a:rPr lang="en-US" sz="2800" dirty="0">
                <a:solidFill>
                  <a:srgbClr val="009999"/>
                </a:solidFill>
                <a:latin typeface="Atkinson Hyperlegible Bold" panose="020B0604020202020204" charset="0"/>
                <a:sym typeface="Atkinson Hyperlegible Bold"/>
              </a:rPr>
              <a:t> </a:t>
            </a:r>
            <a:r>
              <a:rPr lang="en-US" sz="2800" dirty="0">
                <a:solidFill>
                  <a:prstClr val="black">
                    <a:lumMod val="95000"/>
                    <a:lumOff val="5000"/>
                  </a:prstClr>
                </a:solidFill>
                <a:latin typeface="Atkinson Hyperlegible" panose="020B0604020202020204" charset="0"/>
                <a:sym typeface="Atkinson Hyperlegible Bold"/>
              </a:rPr>
              <a:t>sans changer </a:t>
            </a:r>
            <a:r>
              <a:rPr lang="en-US" sz="2800" dirty="0" err="1">
                <a:solidFill>
                  <a:prstClr val="black">
                    <a:lumMod val="95000"/>
                    <a:lumOff val="5000"/>
                  </a:prstClr>
                </a:solidFill>
                <a:latin typeface="Atkinson Hyperlegible" panose="020B0604020202020204" charset="0"/>
                <a:sym typeface="Atkinson Hyperlegible Bold"/>
              </a:rPr>
              <a:t>leur</a:t>
            </a:r>
            <a:r>
              <a:rPr lang="en-US" sz="2800" dirty="0">
                <a:solidFill>
                  <a:prstClr val="black">
                    <a:lumMod val="95000"/>
                    <a:lumOff val="5000"/>
                  </a:prstClr>
                </a:solidFill>
                <a:latin typeface="Atkinson Hyperlegible" panose="020B0604020202020204" charset="0"/>
                <a:sym typeface="Atkinson Hyperlegible Bold"/>
              </a:rPr>
              <a:t> nom</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endParaRPr>
          </a:p>
        </p:txBody>
      </p:sp>
      <p:sp>
        <p:nvSpPr>
          <p:cNvPr id="7" name="Rectangle: Rounded Corners 6">
            <a:extLst>
              <a:ext uri="{FF2B5EF4-FFF2-40B4-BE49-F238E27FC236}">
                <a16:creationId xmlns:a16="http://schemas.microsoft.com/office/drawing/2014/main" id="{2BB5B464-AF17-B386-4B37-ADE5AFDFF4F5}"/>
              </a:ext>
            </a:extLst>
          </p:cNvPr>
          <p:cNvSpPr/>
          <p:nvPr/>
        </p:nvSpPr>
        <p:spPr>
          <a:xfrm>
            <a:off x="2362200" y="2626005"/>
            <a:ext cx="13487400"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708AA82-F478-8BDF-88A3-058E0A5B2969}"/>
              </a:ext>
            </a:extLst>
          </p:cNvPr>
          <p:cNvSpPr txBox="1"/>
          <p:nvPr/>
        </p:nvSpPr>
        <p:spPr>
          <a:xfrm>
            <a:off x="2209800" y="2998850"/>
            <a:ext cx="138683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Ne pas modifier les noms des variables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en</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-tête de </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colonnes</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première ligne)</a:t>
            </a:r>
          </a:p>
        </p:txBody>
      </p:sp>
      <p:sp>
        <p:nvSpPr>
          <p:cNvPr id="3" name="Slide Number Placeholder 2">
            <a:extLst>
              <a:ext uri="{FF2B5EF4-FFF2-40B4-BE49-F238E27FC236}">
                <a16:creationId xmlns:a16="http://schemas.microsoft.com/office/drawing/2014/main" id="{16B7A126-EFC3-FC24-0A18-45FFB1B6DD68}"/>
              </a:ext>
            </a:extLst>
          </p:cNvPr>
          <p:cNvSpPr>
            <a:spLocks noGrp="1"/>
          </p:cNvSpPr>
          <p:nvPr>
            <p:ph type="sldNum" sz="quarter" idx="7"/>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223547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22850" y="-1965682"/>
            <a:ext cx="10058396" cy="3423411"/>
            <a:chOff x="-34785" y="-47625"/>
            <a:chExt cx="1068537"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34785" y="0"/>
              <a:ext cx="1068537"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16119" y="541673"/>
            <a:ext cx="8472267" cy="6020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FCE80B1D-A432-EBD3-3CB6-EA89F5179037}"/>
              </a:ext>
            </a:extLst>
          </p:cNvPr>
          <p:cNvGrpSpPr/>
          <p:nvPr/>
        </p:nvGrpSpPr>
        <p:grpSpPr>
          <a:xfrm>
            <a:off x="-608728" y="2725466"/>
            <a:ext cx="18058528" cy="5770834"/>
            <a:chOff x="-608728" y="2725466"/>
            <a:chExt cx="17221200" cy="5770834"/>
          </a:xfrm>
        </p:grpSpPr>
        <p:sp>
          <p:nvSpPr>
            <p:cNvPr id="9" name="Freeform 4">
              <a:extLst>
                <a:ext uri="{FF2B5EF4-FFF2-40B4-BE49-F238E27FC236}">
                  <a16:creationId xmlns:a16="http://schemas.microsoft.com/office/drawing/2014/main" id="{90A5988B-BF63-F2E3-4D2B-0D5F88AC06B0}"/>
                </a:ext>
              </a:extLst>
            </p:cNvPr>
            <p:cNvSpPr/>
            <p:nvPr/>
          </p:nvSpPr>
          <p:spPr>
            <a:xfrm>
              <a:off x="-608728" y="2725466"/>
              <a:ext cx="17221200" cy="577083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04800" y="2725466"/>
              <a:ext cx="1074101" cy="57708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96272" y="3467100"/>
            <a:ext cx="16153528" cy="4462760"/>
          </a:xfrm>
          <a:prstGeom prst="rect">
            <a:avLst/>
          </a:prstGeom>
          <a:noFill/>
        </p:spPr>
        <p:txBody>
          <a:bodyPr wrap="square" rtlCol="0">
            <a:spAutoFit/>
          </a:bodyPr>
          <a:lstStyle/>
          <a:p>
            <a:pPr lvl="0">
              <a:spcAft>
                <a:spcPts val="2400"/>
              </a:spcAft>
              <a:defRPr/>
            </a:pPr>
            <a:r>
              <a:rPr lang="en-US" sz="3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préparer les données</a:t>
            </a:r>
          </a:p>
          <a:p>
            <a:pPr marL="457200" lvl="0" indent="-457200">
              <a:spcAft>
                <a:spcPts val="2400"/>
              </a:spcAft>
              <a:buBlip>
                <a:blip r:embed="rId3"/>
              </a:buBlip>
              <a:defRPr/>
            </a:pPr>
            <a:r>
              <a:rPr lang="en-US" sz="2800" dirty="0">
                <a:solidFill>
                  <a:prstClr val="black"/>
                </a:solidFill>
                <a:latin typeface="Atkinson Hyperlegible" panose="020B0604020202020204" charset="0"/>
              </a:rPr>
              <a:t>Déterminer le </a:t>
            </a:r>
            <a:r>
              <a:rPr lang="en-US" sz="2800" dirty="0">
                <a:solidFill>
                  <a:srgbClr val="009999"/>
                </a:solidFill>
                <a:latin typeface="Atkinson Hyperlegible Bold" panose="020B0604020202020204" charset="0"/>
              </a:rPr>
              <a:t>niveau géographique des PAMIs </a:t>
            </a:r>
          </a:p>
          <a:p>
            <a:pPr marL="457200" lvl="0" indent="-457200">
              <a:spcAft>
                <a:spcPts val="2400"/>
              </a:spcAft>
              <a:buBlip>
                <a:blip r:embed="rId3"/>
              </a:buBlip>
              <a:defRPr/>
            </a:pPr>
            <a:r>
              <a:rPr lang="en-US" sz="2800" dirty="0">
                <a:solidFill>
                  <a:prstClr val="black"/>
                </a:solidFill>
                <a:latin typeface="Atkinson Hyperlegible" panose="020B0604020202020204" charset="0"/>
              </a:rPr>
              <a:t>Compiler des données </a:t>
            </a:r>
            <a:r>
              <a:rPr lang="en-US" sz="2800" dirty="0" err="1">
                <a:solidFill>
                  <a:prstClr val="black"/>
                </a:solidFill>
                <a:latin typeface="Atkinson Hyperlegible" panose="020B0604020202020204" charset="0"/>
              </a:rPr>
              <a:t>rétrospectives</a:t>
            </a:r>
            <a:r>
              <a:rPr lang="en-US" sz="2800" dirty="0">
                <a:solidFill>
                  <a:prstClr val="black"/>
                </a:solidFill>
                <a:latin typeface="Atkinson Hyperlegible" panose="020B0604020202020204" charset="0"/>
              </a:rPr>
              <a:t> de </a:t>
            </a:r>
            <a:r>
              <a:rPr lang="en-US" sz="2800" dirty="0">
                <a:solidFill>
                  <a:srgbClr val="009999"/>
                </a:solidFill>
                <a:latin typeface="Atkinson Hyperlegible Bold" panose="020B0604020202020204" charset="0"/>
              </a:rPr>
              <a:t>surveillance </a:t>
            </a:r>
            <a:r>
              <a:rPr lang="en-US" sz="2800" dirty="0">
                <a:solidFill>
                  <a:prstClr val="black"/>
                </a:solidFill>
                <a:latin typeface="Atkinson Hyperlegible" panose="020B0604020202020204" charset="0"/>
              </a:rPr>
              <a:t>et des données sur la </a:t>
            </a:r>
            <a:r>
              <a:rPr lang="en-US" sz="2800" dirty="0">
                <a:solidFill>
                  <a:srgbClr val="009999"/>
                </a:solidFill>
                <a:latin typeface="Atkinson Hyperlegible Bold" panose="020B0604020202020204" charset="0"/>
              </a:rPr>
              <a:t>présence/absence de facteurs de vulnérabilité</a:t>
            </a:r>
          </a:p>
          <a:p>
            <a:pPr marL="457200" lvl="0" indent="-457200">
              <a:spcAft>
                <a:spcPts val="2400"/>
              </a:spcAft>
              <a:buBlip>
                <a:blip r:embed="rId3"/>
              </a:buBlip>
              <a:defRPr/>
            </a:pPr>
            <a:r>
              <a:rPr lang="en-US" sz="2800" dirty="0" err="1">
                <a:solidFill>
                  <a:srgbClr val="009999"/>
                </a:solidFill>
                <a:latin typeface="Atkinson Hyperlegible Bold" panose="020B0604020202020204" charset="0"/>
              </a:rPr>
              <a:t>Nettoyer</a:t>
            </a:r>
            <a:r>
              <a:rPr lang="en-US" sz="2800" dirty="0">
                <a:solidFill>
                  <a:srgbClr val="009999"/>
                </a:solidFill>
                <a:latin typeface="Atkinson Hyperlegible Bold" panose="020B0604020202020204" charset="0"/>
              </a:rPr>
              <a:t> </a:t>
            </a:r>
            <a:r>
              <a:rPr lang="en-US" sz="2800" dirty="0">
                <a:solidFill>
                  <a:prstClr val="black"/>
                </a:solidFill>
                <a:latin typeface="Atkinson Hyperlegible" panose="020B0604020202020204" charset="0"/>
              </a:rPr>
              <a:t>le jeu de données et traiter les </a:t>
            </a:r>
            <a:r>
              <a:rPr lang="en-US" sz="2800" dirty="0">
                <a:solidFill>
                  <a:srgbClr val="009999"/>
                </a:solidFill>
                <a:latin typeface="Atkinson Hyperlegible Bold" panose="020B0604020202020204" charset="0"/>
              </a:rPr>
              <a:t>données manquantes</a:t>
            </a:r>
          </a:p>
          <a:p>
            <a:pPr marL="457200" lvl="0" indent="-457200">
              <a:spcAft>
                <a:spcPts val="2400"/>
              </a:spcAft>
              <a:buBlip>
                <a:blip r:embed="rId3"/>
              </a:buBlip>
              <a:defRPr/>
            </a:pPr>
            <a:r>
              <a:rPr lang="en-US" sz="2800" dirty="0" err="1">
                <a:solidFill>
                  <a:srgbClr val="009999"/>
                </a:solidFill>
                <a:latin typeface="Atkinson Hyperlegible Bold" panose="020B0604020202020204" charset="0"/>
              </a:rPr>
              <a:t>Formater</a:t>
            </a:r>
            <a:r>
              <a:rPr lang="en-US" sz="2800" dirty="0">
                <a:solidFill>
                  <a:srgbClr val="009999"/>
                </a:solidFill>
                <a:latin typeface="Atkinson Hyperlegible Bold" panose="020B0604020202020204" charset="0"/>
              </a:rPr>
              <a:t> </a:t>
            </a:r>
            <a:r>
              <a:rPr lang="en-US" sz="2800" dirty="0">
                <a:solidFill>
                  <a:prstClr val="black"/>
                </a:solidFill>
                <a:latin typeface="Atkinson Hyperlegible" panose="020B0604020202020204" charset="0"/>
              </a:rPr>
              <a:t>le jeu de données conformément au modèle de données PAMI afin que les calculs puissent être automatisés dans </a:t>
            </a:r>
            <a:r>
              <a:rPr lang="en-US" sz="2800" dirty="0" err="1">
                <a:solidFill>
                  <a:prstClr val="black"/>
                </a:solidFill>
                <a:latin typeface="Atkinson Hyperlegible" panose="020B0604020202020204" charset="0"/>
              </a:rPr>
              <a:t>l'outil</a:t>
            </a:r>
            <a:r>
              <a:rPr lang="en-US" sz="2800" dirty="0">
                <a:solidFill>
                  <a:prstClr val="black"/>
                </a:solidFill>
                <a:latin typeface="Atkinson Hyperlegible" panose="020B0604020202020204" charset="0"/>
              </a:rPr>
              <a:t> Excel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10" name="Slide Number Placeholder 9">
            <a:extLst>
              <a:ext uri="{FF2B5EF4-FFF2-40B4-BE49-F238E27FC236}">
                <a16:creationId xmlns:a16="http://schemas.microsoft.com/office/drawing/2014/main" id="{C292CB48-7976-A147-C067-07D13BC94CFF}"/>
              </a:ext>
            </a:extLst>
          </p:cNvPr>
          <p:cNvSpPr>
            <a:spLocks noGrp="1"/>
          </p:cNvSpPr>
          <p:nvPr>
            <p:ph type="sldNum" sz="quarter" idx="12"/>
          </p:nvPr>
        </p:nvSpPr>
        <p:spPr>
          <a:xfrm>
            <a:off x="15621000" y="9581474"/>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76112-F538-5D35-294C-678BE56D78A3}"/>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8F7D48EE-6ACF-3998-E27C-F7EC7DE6C193}"/>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597831" y="2879939"/>
            <a:ext cx="12954000" cy="495308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pourrait être le problème si les unités géographiques pour les PAMIs sont définies à un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niveau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géographique très "petit" ?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 PNC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pourrait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être trop large et sa mise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œuvre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trop </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demandeuse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en</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ressources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 PNC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pourrait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être trop fragmenté et sa mise en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œuvre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difficile à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coordonner</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La compilation des données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pourrait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être trop lourde pour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être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menée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à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terme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rapidement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progrès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vers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l'élimination du choléra pourraient être trop lents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138443" y="2881312"/>
            <a:ext cx="4610100" cy="4524375"/>
          </a:xfrm>
          <a:prstGeom prst="rect">
            <a:avLst/>
          </a:prstGeom>
        </p:spPr>
      </p:pic>
      <p:sp>
        <p:nvSpPr>
          <p:cNvPr id="2" name="Slide Number Placeholder 1">
            <a:extLst>
              <a:ext uri="{FF2B5EF4-FFF2-40B4-BE49-F238E27FC236}">
                <a16:creationId xmlns:a16="http://schemas.microsoft.com/office/drawing/2014/main" id="{1EA58445-9531-070C-EBDF-48CE80D36602}"/>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7605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238500"/>
            <a:ext cx="5276850" cy="4562475"/>
          </a:xfrm>
          <a:prstGeom prst="rect">
            <a:avLst/>
          </a:prstGeom>
        </p:spPr>
      </p:pic>
      <p:sp>
        <p:nvSpPr>
          <p:cNvPr id="3" name="TextBox 2">
            <a:extLst>
              <a:ext uri="{FF2B5EF4-FFF2-40B4-BE49-F238E27FC236}">
                <a16:creationId xmlns:a16="http://schemas.microsoft.com/office/drawing/2014/main" id="{7E868180-AA9A-C9A8-1C8B-E6083C9E6686}"/>
              </a:ext>
            </a:extLst>
          </p:cNvPr>
          <p:cNvSpPr txBox="1"/>
          <p:nvPr/>
        </p:nvSpPr>
        <p:spPr>
          <a:xfrm>
            <a:off x="4597831" y="2879939"/>
            <a:ext cx="12954000" cy="538121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pourrait être le problème si les unités géographiques pour les PAMIs sont définies à un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niveau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géographique très "petit" ?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Le PNC </a:t>
            </a:r>
            <a:r>
              <a:rPr lang="en-US" sz="2600" kern="100" dirty="0" err="1">
                <a:solidFill>
                  <a:schemeClr val="bg1">
                    <a:lumMod val="85000"/>
                  </a:schemeClr>
                </a:solidFill>
                <a:latin typeface="Atkinson Hyperlegible" panose="020B0604020202020204" charset="0"/>
                <a:cs typeface="Arial" panose="020B0604020202020204" pitchFamily="34" charset="0"/>
              </a:rPr>
              <a:t>pourrait</a:t>
            </a:r>
            <a:r>
              <a:rPr lang="en-US" sz="2600" kern="100" dirty="0">
                <a:solidFill>
                  <a:schemeClr val="bg1">
                    <a:lumMod val="85000"/>
                  </a:schemeClr>
                </a:solidFill>
                <a:latin typeface="Atkinson Hyperlegible" panose="020B0604020202020204" charset="0"/>
                <a:cs typeface="Arial" panose="020B0604020202020204" pitchFamily="34" charset="0"/>
              </a:rPr>
              <a:t> être trop large et sa mise en </a:t>
            </a:r>
            <a:r>
              <a:rPr lang="en-US" sz="2600" kern="100" dirty="0" err="1">
                <a:solidFill>
                  <a:schemeClr val="bg1">
                    <a:lumMod val="85000"/>
                  </a:schemeClr>
                </a:solidFill>
                <a:latin typeface="Atkinson Hyperlegible" panose="020B0604020202020204" charset="0"/>
                <a:cs typeface="Arial" panose="020B0604020202020204" pitchFamily="34" charset="0"/>
              </a:rPr>
              <a:t>œuvre</a:t>
            </a:r>
            <a:r>
              <a:rPr lang="en-US" sz="2600" kern="100" dirty="0">
                <a:solidFill>
                  <a:schemeClr val="bg1">
                    <a:lumMod val="85000"/>
                  </a:schemeClr>
                </a:solidFill>
                <a:latin typeface="Atkinson Hyperlegible" panose="020B0604020202020204" charset="0"/>
                <a:cs typeface="Arial" panose="020B0604020202020204" pitchFamily="34" charset="0"/>
              </a:rPr>
              <a:t> trop </a:t>
            </a:r>
            <a:r>
              <a:rPr lang="en-US" sz="2600" kern="100" dirty="0" err="1">
                <a:solidFill>
                  <a:schemeClr val="bg1">
                    <a:lumMod val="85000"/>
                  </a:schemeClr>
                </a:solidFill>
                <a:latin typeface="Atkinson Hyperlegible" panose="020B0604020202020204" charset="0"/>
                <a:cs typeface="Arial" panose="020B0604020202020204" pitchFamily="34" charset="0"/>
              </a:rPr>
              <a:t>demandeuse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en</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ressources</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Le PNC </a:t>
            </a:r>
            <a:r>
              <a:rPr lang="en-US" sz="2600" kern="100" dirty="0" err="1">
                <a:solidFill>
                  <a:srgbClr val="009999"/>
                </a:solidFill>
                <a:latin typeface="Atkinson Hyperlegible Bold" panose="020B0604020202020204" charset="0"/>
                <a:cs typeface="Arial" panose="020B0604020202020204" pitchFamily="34" charset="0"/>
              </a:rPr>
              <a:t>pourrait</a:t>
            </a:r>
            <a:r>
              <a:rPr lang="en-US" sz="2600" kern="100" dirty="0">
                <a:solidFill>
                  <a:srgbClr val="009999"/>
                </a:solidFill>
                <a:latin typeface="Atkinson Hyperlegible Bold" panose="020B0604020202020204" charset="0"/>
                <a:cs typeface="Arial" panose="020B0604020202020204" pitchFamily="34" charset="0"/>
              </a:rPr>
              <a:t> être trop fragmenté et sa mise en </a:t>
            </a:r>
            <a:r>
              <a:rPr lang="en-US" sz="2600" kern="100" dirty="0" err="1">
                <a:solidFill>
                  <a:srgbClr val="009999"/>
                </a:solidFill>
                <a:latin typeface="Atkinson Hyperlegible Bold" panose="020B0604020202020204" charset="0"/>
                <a:cs typeface="Arial" panose="020B0604020202020204" pitchFamily="34" charset="0"/>
              </a:rPr>
              <a:t>œuvre</a:t>
            </a:r>
            <a:r>
              <a:rPr lang="en-US" sz="2600" kern="100" dirty="0">
                <a:solidFill>
                  <a:srgbClr val="009999"/>
                </a:solidFill>
                <a:latin typeface="Atkinson Hyperlegible Bold" panose="020B0604020202020204" charset="0"/>
                <a:cs typeface="Arial" panose="020B0604020202020204" pitchFamily="34" charset="0"/>
              </a:rPr>
              <a:t> difficile à </a:t>
            </a:r>
            <a:r>
              <a:rPr lang="en-US" sz="2600" kern="100" dirty="0" err="1">
                <a:solidFill>
                  <a:srgbClr val="009999"/>
                </a:solidFill>
                <a:latin typeface="Atkinson Hyperlegible Bold" panose="020B0604020202020204" charset="0"/>
                <a:cs typeface="Arial" panose="020B0604020202020204" pitchFamily="34" charset="0"/>
              </a:rPr>
              <a:t>coordonner</a:t>
            </a:r>
            <a:endParaRPr lang="en-US" sz="2600" kern="100" dirty="0">
              <a:solidFill>
                <a:srgbClr val="009999"/>
              </a:solidFill>
              <a:latin typeface="Atkinson Hyperlegible Bold"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La compilation des données </a:t>
            </a:r>
            <a:r>
              <a:rPr lang="en-US" sz="2600" kern="100" dirty="0" err="1">
                <a:solidFill>
                  <a:schemeClr val="bg1">
                    <a:lumMod val="85000"/>
                  </a:schemeClr>
                </a:solidFill>
                <a:latin typeface="Atkinson Hyperlegible" panose="020B0604020202020204" charset="0"/>
                <a:cs typeface="Arial" panose="020B0604020202020204" pitchFamily="34" charset="0"/>
              </a:rPr>
              <a:t>pourrait</a:t>
            </a:r>
            <a:r>
              <a:rPr lang="en-US" sz="2600" kern="100" dirty="0">
                <a:solidFill>
                  <a:schemeClr val="bg1">
                    <a:lumMod val="85000"/>
                  </a:schemeClr>
                </a:solidFill>
                <a:latin typeface="Atkinson Hyperlegible" panose="020B0604020202020204" charset="0"/>
                <a:cs typeface="Arial" panose="020B0604020202020204" pitchFamily="34" charset="0"/>
              </a:rPr>
              <a:t> être trop lourde pour </a:t>
            </a:r>
            <a:r>
              <a:rPr lang="en-US" sz="2600" kern="100" dirty="0" err="1">
                <a:solidFill>
                  <a:schemeClr val="bg1">
                    <a:lumMod val="85000"/>
                  </a:schemeClr>
                </a:solidFill>
                <a:latin typeface="Atkinson Hyperlegible" panose="020B0604020202020204" charset="0"/>
                <a:cs typeface="Arial" panose="020B0604020202020204" pitchFamily="34" charset="0"/>
              </a:rPr>
              <a:t>être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menée</a:t>
            </a:r>
            <a:r>
              <a:rPr lang="en-US" sz="2600" kern="100" dirty="0">
                <a:solidFill>
                  <a:schemeClr val="bg1">
                    <a:lumMod val="85000"/>
                  </a:schemeClr>
                </a:solidFill>
                <a:latin typeface="Atkinson Hyperlegible" panose="020B0604020202020204" charset="0"/>
                <a:cs typeface="Arial" panose="020B0604020202020204" pitchFamily="34" charset="0"/>
              </a:rPr>
              <a:t> à </a:t>
            </a:r>
            <a:r>
              <a:rPr lang="en-US" sz="2600" kern="100" dirty="0" err="1">
                <a:solidFill>
                  <a:schemeClr val="bg1">
                    <a:lumMod val="85000"/>
                  </a:schemeClr>
                </a:solidFill>
                <a:latin typeface="Atkinson Hyperlegible" panose="020B0604020202020204" charset="0"/>
                <a:cs typeface="Arial" panose="020B0604020202020204" pitchFamily="34" charset="0"/>
              </a:rPr>
              <a:t>terme</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rapidement</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Les </a:t>
            </a:r>
            <a:r>
              <a:rPr lang="en-US" sz="2600" kern="100" dirty="0" err="1">
                <a:solidFill>
                  <a:schemeClr val="bg1">
                    <a:lumMod val="85000"/>
                  </a:schemeClr>
                </a:solidFill>
                <a:latin typeface="Atkinson Hyperlegible" panose="020B0604020202020204" charset="0"/>
                <a:cs typeface="Arial" panose="020B0604020202020204" pitchFamily="34" charset="0"/>
              </a:rPr>
              <a:t>progrès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vers</a:t>
            </a:r>
            <a:r>
              <a:rPr lang="en-US" sz="2600" kern="100" dirty="0">
                <a:solidFill>
                  <a:schemeClr val="bg1">
                    <a:lumMod val="85000"/>
                  </a:schemeClr>
                </a:solidFill>
                <a:latin typeface="Atkinson Hyperlegible" panose="020B0604020202020204" charset="0"/>
                <a:cs typeface="Arial" panose="020B0604020202020204" pitchFamily="34" charset="0"/>
              </a:rPr>
              <a:t> l'élimination du choléra pourraient être trop lents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F84DBE-F122-E64F-D9B3-97FE405947E2}"/>
              </a:ext>
            </a:extLst>
          </p:cNvPr>
          <p:cNvSpPr>
            <a:spLocks noGrp="1"/>
          </p:cNvSpPr>
          <p:nvPr>
            <p:ph type="sldNum" sz="quarter" idx="12"/>
          </p:nvPr>
        </p:nvSpPr>
        <p:spPr/>
        <p:txBody>
          <a:bodyPr/>
          <a:lstStyle/>
          <a:p>
            <a:fld id="{64BE81A3-ADE1-4B8A-B1A6-4A8F0AD1777A}" type="slidenum">
              <a:rPr lang="en-GB" smtClean="0"/>
              <a:t>25</a:t>
            </a:fld>
            <a:endParaRPr lang="en-GB"/>
          </a:p>
        </p:txBody>
      </p:sp>
    </p:spTree>
    <p:extLst>
      <p:ext uri="{BB962C8B-B14F-4D97-AF65-F5344CB8AC3E}">
        <p14:creationId xmlns:p14="http://schemas.microsoft.com/office/powerpoint/2010/main" val="215761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609600" y="3162300"/>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24400" y="3154938"/>
            <a:ext cx="129540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est-il essentiel de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compléter toutes les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données manquantes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ssurer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que toutes les unités géographiques ont le même indice de vulnérabilité </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Éliminer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de l'analyse tout facteur de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vulnérabilité</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ayant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données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manquantes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viter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biais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dans le calcul de l'indice de vulnérabilité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Vérifier qu'aucune source de données dont la couverture est incomplète n'a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été</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utilisée</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a:lnSpc>
                <a:spcPct val="107000"/>
              </a:lnSpc>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3274170-4D1B-99AD-12EC-8A1423A3C8C6}"/>
              </a:ext>
            </a:extLst>
          </p:cNvPr>
          <p:cNvSpPr>
            <a:spLocks noGrp="1"/>
          </p:cNvSpPr>
          <p:nvPr>
            <p:ph type="sldNum" sz="quarter" idx="12"/>
          </p:nvPr>
        </p:nvSpPr>
        <p:spPr/>
        <p:txBody>
          <a:bodyPr/>
          <a:lstStyle/>
          <a:p>
            <a:fld id="{64BE81A3-ADE1-4B8A-B1A6-4A8F0AD1777A}" type="slidenum">
              <a:rPr lang="en-GB" smtClean="0"/>
              <a:t>26</a:t>
            </a:fld>
            <a:endParaRPr lang="en-GB"/>
          </a:p>
        </p:txBody>
      </p:sp>
    </p:spTree>
    <p:extLst>
      <p:ext uri="{BB962C8B-B14F-4D97-AF65-F5344CB8AC3E}">
        <p14:creationId xmlns:p14="http://schemas.microsoft.com/office/powerpoint/2010/main" val="11631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38200" y="-986849"/>
            <a:ext cx="999679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A5CE37DA-1F42-96F0-9741-3B36FEBB7C21}"/>
              </a:ext>
            </a:extLst>
          </p:cNvPr>
          <p:cNvSpPr txBox="1"/>
          <p:nvPr/>
        </p:nvSpPr>
        <p:spPr>
          <a:xfrm>
            <a:off x="4724400" y="3154938"/>
            <a:ext cx="129540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est-il essentiel de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compléter toutes les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données manquantes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A</a:t>
            </a:r>
            <a:r>
              <a:rPr lang="en-US" sz="2600" kern="100" dirty="0" err="1">
                <a:solidFill>
                  <a:schemeClr val="bg1">
                    <a:lumMod val="85000"/>
                  </a:schemeClr>
                </a:solidFill>
                <a:latin typeface="Atkinson Hyperlegible" panose="020B0604020202020204" charset="0"/>
                <a:cs typeface="Arial" panose="020B0604020202020204" pitchFamily="34" charset="0"/>
              </a:rPr>
              <a:t>ssurer</a:t>
            </a:r>
            <a:r>
              <a:rPr lang="en-US" sz="2600" kern="100" dirty="0">
                <a:solidFill>
                  <a:schemeClr val="bg1">
                    <a:lumMod val="85000"/>
                  </a:schemeClr>
                </a:solidFill>
                <a:latin typeface="Atkinson Hyperlegible" panose="020B0604020202020204" charset="0"/>
                <a:cs typeface="Arial" panose="020B0604020202020204" pitchFamily="34" charset="0"/>
              </a:rPr>
              <a:t> que toutes les unités géographiques ont le même indice de vulnérabilité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Éliminer de l'analyse tout facteur de </a:t>
            </a:r>
            <a:r>
              <a:rPr lang="en-US" sz="2600" kern="100" dirty="0" err="1">
                <a:solidFill>
                  <a:schemeClr val="bg1">
                    <a:lumMod val="85000"/>
                  </a:schemeClr>
                </a:solidFill>
                <a:latin typeface="Atkinson Hyperlegible" panose="020B0604020202020204" charset="0"/>
                <a:cs typeface="Arial" panose="020B0604020202020204" pitchFamily="34" charset="0"/>
              </a:rPr>
              <a:t>vulnérabilité</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ayant</a:t>
            </a:r>
            <a:r>
              <a:rPr lang="en-US" sz="2600" kern="100" dirty="0">
                <a:solidFill>
                  <a:schemeClr val="bg1">
                    <a:lumMod val="85000"/>
                  </a:schemeClr>
                </a:solidFill>
                <a:latin typeface="Atkinson Hyperlegible" panose="020B0604020202020204" charset="0"/>
                <a:cs typeface="Arial" panose="020B0604020202020204" pitchFamily="34" charset="0"/>
              </a:rPr>
              <a:t> des données </a:t>
            </a:r>
            <a:r>
              <a:rPr lang="en-US" sz="2600" kern="100" dirty="0" err="1">
                <a:solidFill>
                  <a:schemeClr val="bg1">
                    <a:lumMod val="85000"/>
                  </a:schemeClr>
                </a:solidFill>
                <a:latin typeface="Atkinson Hyperlegible" panose="020B0604020202020204" charset="0"/>
                <a:cs typeface="Arial" panose="020B0604020202020204" pitchFamily="34" charset="0"/>
              </a:rPr>
              <a:t>manquantes</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E</a:t>
            </a:r>
            <a:r>
              <a:rPr lang="en-US" sz="2600" kern="100" dirty="0" err="1">
                <a:solidFill>
                  <a:srgbClr val="009999"/>
                </a:solidFill>
                <a:latin typeface="Atkinson Hyperlegible Bold" panose="020B0604020202020204" charset="0"/>
                <a:cs typeface="Arial" panose="020B0604020202020204" pitchFamily="34" charset="0"/>
              </a:rPr>
              <a:t>viter</a:t>
            </a:r>
            <a:r>
              <a:rPr lang="en-US" sz="2600" kern="100" dirty="0">
                <a:solidFill>
                  <a:srgbClr val="009999"/>
                </a:solidFill>
                <a:latin typeface="Atkinson Hyperlegible Bold" panose="020B0604020202020204" charset="0"/>
                <a:cs typeface="Arial" panose="020B0604020202020204" pitchFamily="34" charset="0"/>
              </a:rPr>
              <a:t> des </a:t>
            </a:r>
            <a:r>
              <a:rPr lang="en-US" sz="2600" kern="100" dirty="0" err="1">
                <a:solidFill>
                  <a:srgbClr val="009999"/>
                </a:solidFill>
                <a:latin typeface="Atkinson Hyperlegible Bold" panose="020B0604020202020204" charset="0"/>
                <a:cs typeface="Arial" panose="020B0604020202020204" pitchFamily="34" charset="0"/>
              </a:rPr>
              <a:t>biais</a:t>
            </a:r>
            <a:r>
              <a:rPr lang="en-US" sz="2600" kern="100" dirty="0">
                <a:solidFill>
                  <a:srgbClr val="009999"/>
                </a:solidFill>
                <a:latin typeface="Atkinson Hyperlegible Bold" panose="020B0604020202020204" charset="0"/>
                <a:cs typeface="Arial" panose="020B0604020202020204" pitchFamily="34" charset="0"/>
              </a:rPr>
              <a:t> dans le calcul de l'indice de vulnérabilité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Vérifier qu'aucune source de données dont la couverture est incomplète n'a </a:t>
            </a:r>
            <a:r>
              <a:rPr lang="en-US" sz="2600" kern="100" dirty="0" err="1">
                <a:solidFill>
                  <a:schemeClr val="bg1">
                    <a:lumMod val="85000"/>
                  </a:schemeClr>
                </a:solidFill>
                <a:latin typeface="Atkinson Hyperlegible" panose="020B0604020202020204" charset="0"/>
                <a:cs typeface="Arial" panose="020B0604020202020204" pitchFamily="34" charset="0"/>
              </a:rPr>
              <a:t>été</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utilisée</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a:lnSpc>
                <a:spcPct val="107000"/>
              </a:lnSpc>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D47F5D-10AB-3C66-2A8C-A9D93FE31FD1}"/>
              </a:ext>
            </a:extLst>
          </p:cNvPr>
          <p:cNvSpPr>
            <a:spLocks noGrp="1"/>
          </p:cNvSpPr>
          <p:nvPr>
            <p:ph type="sldNum" sz="quarter" idx="12"/>
          </p:nvPr>
        </p:nvSpPr>
        <p:spPr/>
        <p:txBody>
          <a:bodyPr/>
          <a:lstStyle/>
          <a:p>
            <a:fld id="{64BE81A3-ADE1-4B8A-B1A6-4A8F0AD1777A}" type="slidenum">
              <a:rPr lang="en-GB" smtClean="0"/>
              <a:t>27</a:t>
            </a:fld>
            <a:endParaRPr lang="en-GB"/>
          </a:p>
        </p:txBody>
      </p:sp>
    </p:spTree>
    <p:extLst>
      <p:ext uri="{BB962C8B-B14F-4D97-AF65-F5344CB8AC3E}">
        <p14:creationId xmlns:p14="http://schemas.microsoft.com/office/powerpoint/2010/main" val="423020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95528"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95900" y="3071114"/>
            <a:ext cx="11658600" cy="4689489"/>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Comment décrire au mieux le modèle de données PAMI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s'agit d'un modèle personnalisable qui peut être adapté à la structure des données des pays</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ne peut être utilisé que si les facteurs de vulnérabilité considérés sont ceux de la liste indicative des facteurs de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vulnérabilité</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génériques</a:t>
            </a:r>
            <a:endPar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Il doit être strictement respecté pour que les données puissent être analysées dans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l'outil</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Excel </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colonne est une unité géographique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85800" y="3071114"/>
            <a:ext cx="4610100" cy="4524375"/>
          </a:xfrm>
          <a:prstGeom prst="rect">
            <a:avLst/>
          </a:prstGeom>
        </p:spPr>
      </p:pic>
      <p:sp>
        <p:nvSpPr>
          <p:cNvPr id="4" name="Slide Number Placeholder 3">
            <a:extLst>
              <a:ext uri="{FF2B5EF4-FFF2-40B4-BE49-F238E27FC236}">
                <a16:creationId xmlns:a16="http://schemas.microsoft.com/office/drawing/2014/main" id="{C0000BDE-9BB9-2960-2535-CC6EE62383E7}"/>
              </a:ext>
            </a:extLst>
          </p:cNvPr>
          <p:cNvSpPr>
            <a:spLocks noGrp="1"/>
          </p:cNvSpPr>
          <p:nvPr>
            <p:ph type="sldNum" sz="quarter" idx="12"/>
          </p:nvPr>
        </p:nvSpPr>
        <p:spPr/>
        <p:txBody>
          <a:bodyPr/>
          <a:lstStyle/>
          <a:p>
            <a:fld id="{64BE81A3-ADE1-4B8A-B1A6-4A8F0AD1777A}" type="slidenum">
              <a:rPr lang="en-GB" smtClean="0"/>
              <a:t>28</a:t>
            </a:fld>
            <a:endParaRPr lang="en-GB"/>
          </a:p>
        </p:txBody>
      </p:sp>
    </p:spTree>
    <p:extLst>
      <p:ext uri="{BB962C8B-B14F-4D97-AF65-F5344CB8AC3E}">
        <p14:creationId xmlns:p14="http://schemas.microsoft.com/office/powerpoint/2010/main" val="375028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14400" y="-1050587"/>
            <a:ext cx="10058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427264" y="3120958"/>
            <a:ext cx="5276850" cy="4562475"/>
          </a:xfrm>
          <a:prstGeom prst="rect">
            <a:avLst/>
          </a:prstGeom>
        </p:spPr>
      </p:pic>
      <p:sp>
        <p:nvSpPr>
          <p:cNvPr id="2" name="TextBox 1">
            <a:extLst>
              <a:ext uri="{FF2B5EF4-FFF2-40B4-BE49-F238E27FC236}">
                <a16:creationId xmlns:a16="http://schemas.microsoft.com/office/drawing/2014/main" id="{DE2CF893-63B0-C6E9-C0DA-BA85619A3798}"/>
              </a:ext>
            </a:extLst>
          </p:cNvPr>
          <p:cNvSpPr txBox="1"/>
          <p:nvPr/>
        </p:nvSpPr>
        <p:spPr>
          <a:xfrm>
            <a:off x="5181600" y="3222733"/>
            <a:ext cx="11658600" cy="4887235"/>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Comment décrire au mieux le modèle de données PAMI </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Il s'agit d'un modèle personnalisable qui peut être adapté à la structure des données des pays</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Il ne peut être utilisé que si les facteurs de vulnérabilité considérés sont ceux de la liste indicative des facteurs de </a:t>
            </a:r>
            <a:r>
              <a:rPr lang="en-US" sz="2600" kern="100" dirty="0" err="1">
                <a:solidFill>
                  <a:schemeClr val="bg1">
                    <a:lumMod val="85000"/>
                  </a:schemeClr>
                </a:solidFill>
                <a:latin typeface="Atkinson Hyperlegible" panose="020B0604020202020204" charset="0"/>
                <a:cs typeface="Arial" panose="020B0604020202020204" pitchFamily="34" charset="0"/>
              </a:rPr>
              <a:t>vulnérabilité</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génériques</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Il doit être strictement respecté pour que les données puissent être analysées dans </a:t>
            </a:r>
            <a:r>
              <a:rPr lang="en-US" sz="2600" kern="100" dirty="0" err="1">
                <a:solidFill>
                  <a:srgbClr val="009999"/>
                </a:solidFill>
                <a:latin typeface="Atkinson Hyperlegible Bold" panose="020B0604020202020204" charset="0"/>
                <a:cs typeface="Arial" panose="020B0604020202020204" pitchFamily="34" charset="0"/>
              </a:rPr>
              <a:t>l'outil</a:t>
            </a:r>
            <a:r>
              <a:rPr lang="en-US" sz="2600" kern="100" dirty="0">
                <a:solidFill>
                  <a:srgbClr val="009999"/>
                </a:solidFill>
                <a:latin typeface="Atkinson Hyperlegible Bold" panose="020B0604020202020204" charset="0"/>
                <a:cs typeface="Arial" panose="020B0604020202020204" pitchFamily="34" charset="0"/>
              </a:rPr>
              <a:t> Excel </a:t>
            </a:r>
          </a:p>
          <a:p>
            <a:pPr marL="914400" lvl="1" indent="-457200">
              <a:lnSpc>
                <a:spcPct val="107000"/>
              </a:lnSpc>
              <a:spcAft>
                <a:spcPts val="1200"/>
              </a:spcAft>
              <a:buFontTx/>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Chaque</a:t>
            </a:r>
            <a:r>
              <a:rPr lang="en-US" sz="2600" kern="100" dirty="0">
                <a:solidFill>
                  <a:schemeClr val="bg1">
                    <a:lumMod val="85000"/>
                  </a:schemeClr>
                </a:solidFill>
                <a:latin typeface="Atkinson Hyperlegible" panose="020B0604020202020204" charset="0"/>
                <a:cs typeface="Arial" panose="020B0604020202020204" pitchFamily="34" charset="0"/>
              </a:rPr>
              <a:t> colonne est une unité géographique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E26CB2A-E69F-B07D-FA06-1A21471F17B4}"/>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1211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66A642-3BD5-EFEC-9F25-328641E0F306}"/>
              </a:ext>
            </a:extLst>
          </p:cNvPr>
          <p:cNvGrpSpPr/>
          <p:nvPr/>
        </p:nvGrpSpPr>
        <p:grpSpPr>
          <a:xfrm>
            <a:off x="1518904" y="2781301"/>
            <a:ext cx="14954690" cy="5901684"/>
            <a:chOff x="1518904" y="2781301"/>
            <a:chExt cx="14954690" cy="5901684"/>
          </a:xfrm>
        </p:grpSpPr>
        <p:sp>
          <p:nvSpPr>
            <p:cNvPr id="20" name="Rectangle 19">
              <a:extLst>
                <a:ext uri="{FF2B5EF4-FFF2-40B4-BE49-F238E27FC236}">
                  <a16:creationId xmlns:a16="http://schemas.microsoft.com/office/drawing/2014/main" id="{6BAB5282-636C-49C9-8906-400122A811EC}"/>
                </a:ext>
              </a:extLst>
            </p:cNvPr>
            <p:cNvSpPr/>
            <p:nvPr/>
          </p:nvSpPr>
          <p:spPr>
            <a:xfrm>
              <a:off x="2814962" y="3543301"/>
              <a:ext cx="12658076" cy="43434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518904" y="2815585"/>
              <a:ext cx="1443990" cy="58674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29604" y="2781301"/>
              <a:ext cx="1443990" cy="5867400"/>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93524" y="4305300"/>
            <a:ext cx="12658075" cy="2887970"/>
          </a:xfrm>
          <a:prstGeom prst="rect">
            <a:avLst/>
          </a:prstGeom>
          <a:noFill/>
        </p:spPr>
        <p:txBody>
          <a:bodyPr wrap="square" rtlCol="0">
            <a:spAutoFit/>
          </a:bodyPr>
          <a:lstStyle/>
          <a:p>
            <a:pPr marL="45720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déterminer le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niveau géographique des PAMIs</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Quelles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données compiler </a:t>
            </a:r>
            <a:r>
              <a:rPr lang="en-US" sz="2800" dirty="0">
                <a:solidFill>
                  <a:srgbClr val="2A1720"/>
                </a:solidFill>
                <a:latin typeface="Atkinson Hyperlegible" panose="020B0604020202020204" charset="0"/>
                <a:ea typeface="Atkinson Hyperlegible Bold"/>
                <a:cs typeface="Atkinson Hyperlegible Bold"/>
                <a:sym typeface="Atkinson Hyperlegible Bold"/>
              </a:rPr>
              <a:t>pour identifier les PAMIs pour </a:t>
            </a:r>
            <a:r>
              <a:rPr lang="en-US" sz="2800" dirty="0" err="1">
                <a:solidFill>
                  <a:srgbClr val="2A1720"/>
                </a:solidFill>
                <a:latin typeface="Atkinson Hyperlegible" panose="020B0604020202020204" charset="0"/>
                <a:ea typeface="Atkinson Hyperlegible Bold"/>
                <a:cs typeface="Atkinson Hyperlegible Bold"/>
                <a:sym typeface="Atkinson Hyperlegible Bold"/>
              </a:rPr>
              <a:t>l’élimination</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traiter les données </a:t>
            </a:r>
            <a:r>
              <a:rPr lang="en-US" sz="2800" dirty="0" err="1">
                <a:solidFill>
                  <a:srgbClr val="009999"/>
                </a:solidFill>
                <a:latin typeface="Atkinson Hyperlegible Bold" panose="020B0604020202020204" charset="0"/>
                <a:ea typeface="Atkinson Hyperlegible Bold"/>
                <a:cs typeface="Atkinson Hyperlegible Bold"/>
                <a:sym typeface="Atkinson Hyperlegible Bold"/>
              </a:rPr>
              <a:t>manquantes</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utiliser le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modèle de données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4" y="545666"/>
            <a:ext cx="9803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D446B19B-F20A-CD37-70CC-9467B0A1A1B9}"/>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F92656CF-CFF9-F17B-AFFB-32B2CD0F4D19}"/>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itting at a table&#10;&#10;Description automatically generated">
            <a:extLst>
              <a:ext uri="{FF2B5EF4-FFF2-40B4-BE49-F238E27FC236}">
                <a16:creationId xmlns:a16="http://schemas.microsoft.com/office/drawing/2014/main" id="{CD376A04-E77B-4275-9153-EFEFA0F75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36DC90A-CF8C-8ED0-DD54-867CC0E157D3}"/>
              </a:ext>
            </a:extLst>
          </p:cNvPr>
          <p:cNvSpPr txBox="1"/>
          <p:nvPr/>
        </p:nvSpPr>
        <p:spPr>
          <a:xfrm>
            <a:off x="14554200" y="9942634"/>
            <a:ext cx="3733800" cy="338554"/>
          </a:xfrm>
          <a:prstGeom prst="rect">
            <a:avLst/>
          </a:prstGeom>
          <a:solidFill>
            <a:srgbClr val="BBE2E4"/>
          </a:solidFill>
        </p:spPr>
        <p:txBody>
          <a:bodyPr wrap="square" rtlCol="0">
            <a:spAutoFit/>
          </a:bodyPr>
          <a:lstStyle/>
          <a:p>
            <a:pPr>
              <a:defRPr/>
            </a:pPr>
            <a:r>
              <a:rPr lang="en-GB" sz="1600" dirty="0">
                <a:solidFill>
                  <a:schemeClr val="tx1">
                    <a:lumMod val="65000"/>
                    <a:lumOff val="35000"/>
                  </a:schemeClr>
                </a:solidFill>
                <a:latin typeface="Calibri"/>
                <a:cs typeface="Arial"/>
              </a:rPr>
              <a:t>Photo adaptée de : OMS / </a:t>
            </a:r>
            <a:r>
              <a:rPr lang="en-GB" sz="1600" dirty="0" err="1">
                <a:solidFill>
                  <a:schemeClr val="tx1">
                    <a:lumMod val="65000"/>
                    <a:lumOff val="35000"/>
                  </a:schemeClr>
                </a:solidFill>
                <a:latin typeface="Calibri"/>
                <a:cs typeface="Arial"/>
              </a:rPr>
              <a:t>Fabeha </a:t>
            </a:r>
            <a:r>
              <a:rPr lang="en-GB" sz="1600" dirty="0">
                <a:solidFill>
                  <a:schemeClr val="tx1">
                    <a:lumMod val="65000"/>
                    <a:lumOff val="35000"/>
                  </a:schemeClr>
                </a:solidFill>
                <a:latin typeface="Calibri"/>
                <a:cs typeface="Arial"/>
              </a:rPr>
              <a:t>Monir</a:t>
            </a:r>
          </a:p>
        </p:txBody>
      </p:sp>
      <p:sp>
        <p:nvSpPr>
          <p:cNvPr id="8" name="Rectangle: Diagonal Corners Rounded 7">
            <a:extLst>
              <a:ext uri="{FF2B5EF4-FFF2-40B4-BE49-F238E27FC236}">
                <a16:creationId xmlns:a16="http://schemas.microsoft.com/office/drawing/2014/main" id="{0FF317CF-5327-9C19-A9B1-A198C6C8DA1B}"/>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Compilation des données</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828800" y="2217778"/>
            <a:ext cx="14630400" cy="14779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7"/>
            <a:ext cx="10134600" cy="3521590"/>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4569" y="6054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Compilation des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2390843" y="2470180"/>
            <a:ext cx="1341378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 des PAMIs ne nécessite pas de générer de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nouvelles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données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mais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compiler des données existantes provenant de sources multiples</a:t>
            </a:r>
          </a:p>
        </p:txBody>
      </p:sp>
      <p:grpSp>
        <p:nvGrpSpPr>
          <p:cNvPr id="8" name="Group 7">
            <a:extLst>
              <a:ext uri="{FF2B5EF4-FFF2-40B4-BE49-F238E27FC236}">
                <a16:creationId xmlns:a16="http://schemas.microsoft.com/office/drawing/2014/main" id="{76C90560-ACAC-D348-9820-7E6D6FA01A7B}"/>
              </a:ext>
            </a:extLst>
          </p:cNvPr>
          <p:cNvGrpSpPr/>
          <p:nvPr/>
        </p:nvGrpSpPr>
        <p:grpSpPr>
          <a:xfrm>
            <a:off x="3048000" y="7505700"/>
            <a:ext cx="12344400" cy="1905000"/>
            <a:chOff x="3200400" y="7581900"/>
            <a:chExt cx="12344400" cy="1905000"/>
          </a:xfrm>
        </p:grpSpPr>
        <p:pic>
          <p:nvPicPr>
            <p:cNvPr id="11" name="Picture 10">
              <a:extLst>
                <a:ext uri="{FF2B5EF4-FFF2-40B4-BE49-F238E27FC236}">
                  <a16:creationId xmlns:a16="http://schemas.microsoft.com/office/drawing/2014/main" id="{2C219248-DDF8-D6BC-D867-F2DD3A18B01A}"/>
                </a:ext>
              </a:extLst>
            </p:cNvPr>
            <p:cNvPicPr>
              <a:picLocks noChangeAspect="1"/>
            </p:cNvPicPr>
            <p:nvPr/>
          </p:nvPicPr>
          <p:blipFill>
            <a:blip r:embed="rId3"/>
            <a:stretch>
              <a:fillRect/>
            </a:stretch>
          </p:blipFill>
          <p:spPr>
            <a:xfrm>
              <a:off x="3200400" y="7581900"/>
              <a:ext cx="12344400" cy="1905000"/>
            </a:xfrm>
            <a:prstGeom prst="rect">
              <a:avLst/>
            </a:prstGeom>
          </p:spPr>
        </p:pic>
        <p:sp>
          <p:nvSpPr>
            <p:cNvPr id="15" name="TextBox 14">
              <a:extLst>
                <a:ext uri="{FF2B5EF4-FFF2-40B4-BE49-F238E27FC236}">
                  <a16:creationId xmlns:a16="http://schemas.microsoft.com/office/drawing/2014/main" id="{9FE610ED-93A6-43FD-7474-58A1C72E11D0}"/>
                </a:ext>
              </a:extLst>
            </p:cNvPr>
            <p:cNvSpPr txBox="1"/>
            <p:nvPr/>
          </p:nvSpPr>
          <p:spPr>
            <a:xfrm>
              <a:off x="4038600" y="8057346"/>
              <a:ext cx="1106533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La compilation des données nécessite une coordination, communication et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collaboration entre plusieurs secteurs</a:t>
              </a:r>
              <a:endParaRPr kumimoji="0" lang="en-US" sz="1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TextBox 6">
            <a:extLst>
              <a:ext uri="{FF2B5EF4-FFF2-40B4-BE49-F238E27FC236}">
                <a16:creationId xmlns:a16="http://schemas.microsoft.com/office/drawing/2014/main" id="{0FE82174-F200-9589-8D34-09DB04BDFE3B}"/>
              </a:ext>
            </a:extLst>
          </p:cNvPr>
          <p:cNvSpPr txBox="1"/>
          <p:nvPr/>
        </p:nvSpPr>
        <p:spPr>
          <a:xfrm>
            <a:off x="2835730" y="4361155"/>
            <a:ext cx="14859000" cy="26314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lang="en-US" sz="2800" dirty="0">
                <a:solidFill>
                  <a:prstClr val="black"/>
                </a:solidFill>
                <a:latin typeface="Atkinson Hyperlegible" panose="020B0604020202020204" charset="0"/>
              </a:rPr>
              <a:t>D</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onnées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à compiler :</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Données </a:t>
            </a:r>
            <a:r>
              <a:rPr lang="en-US" sz="2800" b="1" dirty="0">
                <a:latin typeface="Atkinson Hyperlegible Bold" panose="020B0604020202020204" charset="0"/>
              </a:rPr>
              <a:t>géographiques</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Données </a:t>
            </a:r>
            <a:r>
              <a:rPr lang="en-US" sz="2800" dirty="0" err="1">
                <a:latin typeface="Atkinson Hyperlegible Bold" panose="020B0604020202020204" charset="0"/>
              </a:rPr>
              <a:t>démographiques</a:t>
            </a:r>
            <a:endParaRPr lang="en-US" sz="2800" dirty="0">
              <a:latin typeface="Atkinson Hyperlegible Bold" panose="020B0604020202020204" charset="0"/>
            </a:endParaRP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Données </a:t>
            </a:r>
            <a:r>
              <a:rPr lang="en-US" sz="2800" dirty="0" err="1">
                <a:latin typeface="Atkinson Hyperlegible" panose="020B0604020202020204" charset="0"/>
              </a:rPr>
              <a:t>rétrospectives</a:t>
            </a:r>
            <a:r>
              <a:rPr lang="en-US" sz="2800" dirty="0">
                <a:latin typeface="Atkinson Hyperlegible" panose="020B0604020202020204" charset="0"/>
              </a:rPr>
              <a:t> de </a:t>
            </a:r>
            <a:r>
              <a:rPr lang="en-US" sz="2800" dirty="0">
                <a:latin typeface="Atkinson Hyperlegible Bold" panose="020B0604020202020204" charset="0"/>
              </a:rPr>
              <a:t>surveillance</a:t>
            </a:r>
            <a:endParaRPr lang="en-US" sz="2800" dirty="0">
              <a:latin typeface="Atkinson Hyperlegible" panose="020B0604020202020204" charset="0"/>
            </a:endParaRP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Données sur la présence/absence de </a:t>
            </a:r>
            <a:r>
              <a:rPr lang="en-US" sz="2800" dirty="0">
                <a:latin typeface="Atkinson Hyperlegible Bold" panose="020B0604020202020204" charset="0"/>
              </a:rPr>
              <a:t>facteurs de vulnérabilité </a:t>
            </a:r>
          </a:p>
        </p:txBody>
      </p:sp>
      <p:sp>
        <p:nvSpPr>
          <p:cNvPr id="9" name="Slide Number Placeholder 8">
            <a:extLst>
              <a:ext uri="{FF2B5EF4-FFF2-40B4-BE49-F238E27FC236}">
                <a16:creationId xmlns:a16="http://schemas.microsoft.com/office/drawing/2014/main" id="{158FD415-61E7-1380-0D44-CF7B910A787A}"/>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1551244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09600" y="-1473678"/>
            <a:ext cx="9753600" cy="278931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4400" y="495290"/>
            <a:ext cx="1227356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Niveau géographique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0FE82174-F200-9589-8D34-09DB04BDFE3B}"/>
              </a:ext>
            </a:extLst>
          </p:cNvPr>
          <p:cNvSpPr txBox="1"/>
          <p:nvPr/>
        </p:nvSpPr>
        <p:spPr>
          <a:xfrm>
            <a:off x="1600200" y="3041216"/>
            <a:ext cx="14535150" cy="2062103"/>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2400"/>
              </a:spcAft>
              <a:buClrTx/>
              <a:buSzTx/>
              <a:buBlip>
                <a:blip r:embed="rId3"/>
              </a:buBlip>
              <a:tabLst/>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Avant de compiler les données pour identifier les PAMIs</a:t>
            </a:r>
          </a:p>
          <a:p>
            <a:pPr marL="914400" lvl="1"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Définir le </a:t>
            </a:r>
            <a:r>
              <a:rPr lang="en-US" sz="2800" dirty="0">
                <a:solidFill>
                  <a:srgbClr val="009999"/>
                </a:solidFill>
                <a:latin typeface="Atkinson Hyperlegible Bold" panose="020B0604020202020204" charset="0"/>
              </a:rPr>
              <a:t>niveau géographique des PAMIs</a:t>
            </a:r>
            <a:endParaRPr lang="en-US" sz="2800" dirty="0">
              <a:solidFill>
                <a:prstClr val="black"/>
              </a:solidFill>
              <a:latin typeface="Atkinson Hyperlegible" panose="020B0604020202020204" charset="0"/>
            </a:endParaRPr>
          </a:p>
          <a:p>
            <a:pPr marL="914400" lvl="1" indent="-457200">
              <a:spcAft>
                <a:spcPts val="2400"/>
              </a:spcAft>
              <a:buClr>
                <a:srgbClr val="009999"/>
              </a:buClr>
              <a:buFont typeface="Arial" panose="020B0604020202020204" pitchFamily="34" charset="0"/>
              <a:buChar char="•"/>
              <a:defRPr/>
            </a:pPr>
            <a:r>
              <a:rPr lang="en-US" sz="2800" dirty="0" err="1">
                <a:solidFill>
                  <a:prstClr val="black"/>
                </a:solidFill>
                <a:latin typeface="Atkinson Hyperlegible" panose="020B0604020202020204" charset="0"/>
              </a:rPr>
              <a:t>Niveau</a:t>
            </a:r>
            <a:r>
              <a:rPr lang="en-US" sz="2800" dirty="0">
                <a:solidFill>
                  <a:prstClr val="black"/>
                </a:solidFill>
                <a:latin typeface="Atkinson Hyperlegible" panose="020B0604020202020204" charset="0"/>
              </a:rPr>
              <a:t> géographique auquel toutes les données </a:t>
            </a:r>
            <a:r>
              <a:rPr lang="en-US" sz="2800" dirty="0" err="1">
                <a:solidFill>
                  <a:prstClr val="black"/>
                </a:solidFill>
                <a:latin typeface="Atkinson Hyperlegible" panose="020B0604020202020204" charset="0"/>
              </a:rPr>
              <a:t>seront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compilées</a:t>
            </a:r>
            <a:endParaRPr lang="en-US" sz="2800" dirty="0">
              <a:solidFill>
                <a:prstClr val="black"/>
              </a:solidFill>
              <a:latin typeface="Atkinson Hyperlegible" panose="020B0604020202020204" charset="0"/>
            </a:endParaRPr>
          </a:p>
        </p:txBody>
      </p:sp>
      <p:grpSp>
        <p:nvGrpSpPr>
          <p:cNvPr id="3" name="Group 2">
            <a:extLst>
              <a:ext uri="{FF2B5EF4-FFF2-40B4-BE49-F238E27FC236}">
                <a16:creationId xmlns:a16="http://schemas.microsoft.com/office/drawing/2014/main" id="{04F70263-CF85-B0FB-9079-2969B5BCA882}"/>
              </a:ext>
            </a:extLst>
          </p:cNvPr>
          <p:cNvGrpSpPr/>
          <p:nvPr/>
        </p:nvGrpSpPr>
        <p:grpSpPr>
          <a:xfrm>
            <a:off x="1447800" y="6280631"/>
            <a:ext cx="15079436" cy="1391361"/>
            <a:chOff x="1600200" y="6280631"/>
            <a:chExt cx="14927036" cy="1391361"/>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760764" y="6280631"/>
              <a:ext cx="14766472"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24E30B9-98DD-9F30-5180-669CDC9D1144}"/>
                </a:ext>
              </a:extLst>
            </p:cNvPr>
            <p:cNvSpPr txBox="1"/>
            <p:nvPr/>
          </p:nvSpPr>
          <p:spPr>
            <a:xfrm>
              <a:off x="1600200" y="6460785"/>
              <a:ext cx="14927036"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 niveau géographique des PAMIs est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spécifique à chaque pays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Il est déterminé par les parties prenantes du pays en accord avec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plusieurs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secteurs</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6" name="Slide Number Placeholder 5">
            <a:extLst>
              <a:ext uri="{FF2B5EF4-FFF2-40B4-BE49-F238E27FC236}">
                <a16:creationId xmlns:a16="http://schemas.microsoft.com/office/drawing/2014/main" id="{FF37DD68-9B4C-6240-A7A0-166295A7C56C}"/>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224269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33399" y="-2009228"/>
            <a:ext cx="96774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362" y="441563"/>
            <a:ext cx="8425638" cy="606822"/>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Niveau géographique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787DC1B4-6F7A-4B0C-EA05-6BFED47777E9}"/>
              </a:ext>
            </a:extLst>
          </p:cNvPr>
          <p:cNvSpPr txBox="1"/>
          <p:nvPr/>
        </p:nvSpPr>
        <p:spPr>
          <a:xfrm>
            <a:off x="718362" y="2324100"/>
            <a:ext cx="17169588" cy="407803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Blip>
                <a:blip r:embed="rId3"/>
              </a:buBlip>
              <a:tabLst/>
              <a:defRPr/>
            </a:pPr>
            <a:r>
              <a:rPr lang="en-US" sz="2800" dirty="0">
                <a:solidFill>
                  <a:prstClr val="black"/>
                </a:solidFill>
                <a:latin typeface="Atkinson Hyperlegible"/>
              </a:rPr>
              <a:t>Les éléments suivants sont pris en compte pour déterminer le niveau géographique des PAMIs </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Disponibilité des données de surveillance </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2">
              <a:spcAft>
                <a:spcPts val="1800"/>
              </a:spcAft>
              <a:buClr>
                <a:srgbClr val="009999"/>
              </a:buClr>
              <a:defRPr/>
            </a:pPr>
            <a:r>
              <a:rPr lang="en-US" sz="2800" dirty="0">
                <a:solidFill>
                  <a:prstClr val="black"/>
                </a:solidFill>
                <a:latin typeface="Atkinson Hyperlegible" panose="020B0604020202020204" charset="0"/>
              </a:rPr>
              <a: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si seules des données agrégées sont disponibles)</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Considérations opérationnelles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lang="en-GB" sz="2800" dirty="0">
                <a:solidFill>
                  <a:prstClr val="black"/>
                </a:solidFill>
                <a:latin typeface="Atkinson Hyperlegible"/>
              </a:rPr>
              <a:t>“</a:t>
            </a:r>
            <a:r>
              <a:rPr lang="en-GB" sz="2800" b="1" dirty="0">
                <a:solidFill>
                  <a:prstClr val="black"/>
                </a:solidFill>
                <a:latin typeface="Atkinson Hyperlegible Bold" panose="020B0604020202020204" charset="0"/>
              </a:rPr>
              <a:t>P</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etites</a:t>
            </a:r>
            <a:r>
              <a:rPr lang="en-GB" sz="2800" dirty="0">
                <a:solidFill>
                  <a:prstClr val="black"/>
                </a:solidFill>
                <a:latin typeface="Atkinson Hyperlegible"/>
              </a:rPr>
              <a: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unités géographiques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en</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tant que PAMI peuvent donner lieu à un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PN</a:t>
            </a:r>
            <a:r>
              <a:rPr lang="en-GB" sz="2800" dirty="0">
                <a:solidFill>
                  <a:prstClr val="black"/>
                </a:solidFill>
                <a:latin typeface="Atkinson Hyperlegible"/>
              </a:rPr>
              <a:t>C</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trop </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fragmenté</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lang="en-GB" sz="2800" dirty="0">
                <a:solidFill>
                  <a:prstClr val="black"/>
                </a:solidFill>
                <a:latin typeface="Atkinson Hyperlegible"/>
              </a:rPr>
              <a:t>“</a:t>
            </a:r>
            <a:r>
              <a:rPr lang="en-GB" sz="2800" b="1" dirty="0">
                <a:solidFill>
                  <a:prstClr val="black"/>
                </a:solidFill>
                <a:latin typeface="Atkinson Hyperlegible Bold" panose="020B0604020202020204" charset="0"/>
              </a:rPr>
              <a:t>G</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randes</a:t>
            </a:r>
            <a:r>
              <a:rPr lang="en-GB" sz="2800" dirty="0">
                <a:solidFill>
                  <a:prstClr val="black"/>
                </a:solidFill>
                <a:latin typeface="Atkinson Hyperlegible"/>
              </a:rPr>
              <a: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unités géographiques en tant que PAMI peuvent donner lieu à un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PN</a:t>
            </a:r>
            <a:r>
              <a:rPr lang="en-GB" sz="2800" dirty="0">
                <a:solidFill>
                  <a:prstClr val="black"/>
                </a:solidFill>
                <a:latin typeface="Atkinson Hyperlegible"/>
              </a:rPr>
              <a:t>C</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trop </a:t>
            </a:r>
            <a:r>
              <a:rPr kumimoji="0" lang="en-GB" sz="2800" b="1"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demandeur</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7" name="Group 6">
            <a:extLst>
              <a:ext uri="{FF2B5EF4-FFF2-40B4-BE49-F238E27FC236}">
                <a16:creationId xmlns:a16="http://schemas.microsoft.com/office/drawing/2014/main" id="{FED433F1-3436-2EAD-E3C0-498434C42016}"/>
              </a:ext>
            </a:extLst>
          </p:cNvPr>
          <p:cNvGrpSpPr/>
          <p:nvPr/>
        </p:nvGrpSpPr>
        <p:grpSpPr>
          <a:xfrm>
            <a:off x="2719387" y="6859279"/>
            <a:ext cx="11453813" cy="2593941"/>
            <a:chOff x="2719387" y="6859279"/>
            <a:chExt cx="11453813" cy="2593941"/>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719387" y="6859279"/>
              <a:ext cx="11453813" cy="2593941"/>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FC56D34-030F-73F1-AA08-72E73D423A26}"/>
                </a:ext>
              </a:extLst>
            </p:cNvPr>
            <p:cNvSpPr txBox="1"/>
            <p:nvPr/>
          </p:nvSpPr>
          <p:spPr>
            <a:xfrm>
              <a:off x="3886200" y="7132893"/>
              <a:ext cx="9820748" cy="20467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 passé, les pays ont souvent sélectionné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 administratif 2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("districts", "comtés") </a:t>
              </a:r>
            </a:p>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ou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 administratif 3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("municipalités")</a:t>
              </a:r>
            </a:p>
          </p:txBody>
        </p:sp>
      </p:grpSp>
      <p:sp>
        <p:nvSpPr>
          <p:cNvPr id="8" name="Slide Number Placeholder 7">
            <a:extLst>
              <a:ext uri="{FF2B5EF4-FFF2-40B4-BE49-F238E27FC236}">
                <a16:creationId xmlns:a16="http://schemas.microsoft.com/office/drawing/2014/main" id="{97132A9F-4251-CB2B-3A3B-3DCDDEFB0936}"/>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24329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533399" y="-1458916"/>
            <a:ext cx="9677400" cy="2716215"/>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8019312" cy="32665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8080" y="422315"/>
            <a:ext cx="1078783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Période d’analyse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57876A66-D852-CF97-E8C3-DAD6BCC16B96}"/>
              </a:ext>
            </a:extLst>
          </p:cNvPr>
          <p:cNvGrpSpPr/>
          <p:nvPr/>
        </p:nvGrpSpPr>
        <p:grpSpPr>
          <a:xfrm>
            <a:off x="1767262" y="2724932"/>
            <a:ext cx="12590995" cy="2530371"/>
            <a:chOff x="1767262" y="2724932"/>
            <a:chExt cx="12590995" cy="2530371"/>
          </a:xfrm>
        </p:grpSpPr>
        <p:sp>
          <p:nvSpPr>
            <p:cNvPr id="8" name="TextBox 7">
              <a:extLst>
                <a:ext uri="{FF2B5EF4-FFF2-40B4-BE49-F238E27FC236}">
                  <a16:creationId xmlns:a16="http://schemas.microsoft.com/office/drawing/2014/main" id="{283501A9-875A-108A-75FA-D7F5B06927B2}"/>
                </a:ext>
              </a:extLst>
            </p:cNvPr>
            <p:cNvSpPr txBox="1"/>
            <p:nvPr/>
          </p:nvSpPr>
          <p:spPr>
            <a:xfrm>
              <a:off x="1767262" y="2724932"/>
              <a:ext cx="9938657" cy="584775"/>
            </a:xfrm>
            <a:prstGeom prst="rect">
              <a:avLst/>
            </a:prstGeom>
            <a:noFill/>
          </p:spPr>
          <p:txBody>
            <a:bodyPr wrap="square" rtlCol="0">
              <a:spAutoFit/>
            </a:bodyPr>
            <a:lstStyle/>
            <a:p>
              <a:pPr marL="285750" indent="-28575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rétrospectives</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surveillance</a:t>
              </a:r>
            </a:p>
          </p:txBody>
        </p:sp>
        <p:sp>
          <p:nvSpPr>
            <p:cNvPr id="9" name="TextBox 8">
              <a:extLst>
                <a:ext uri="{FF2B5EF4-FFF2-40B4-BE49-F238E27FC236}">
                  <a16:creationId xmlns:a16="http://schemas.microsoft.com/office/drawing/2014/main" id="{4CDA4C77-B1BA-AA24-050D-AE9FC6DEC1AB}"/>
                </a:ext>
              </a:extLst>
            </p:cNvPr>
            <p:cNvSpPr txBox="1"/>
            <p:nvPr/>
          </p:nvSpPr>
          <p:spPr>
            <a:xfrm>
              <a:off x="2590800" y="3562532"/>
              <a:ext cx="11767457" cy="1692771"/>
            </a:xfrm>
            <a:prstGeom prst="rect">
              <a:avLst/>
            </a:prstGeom>
            <a:noFill/>
          </p:spPr>
          <p:txBody>
            <a:bodyPr wrap="square" rtlCol="0">
              <a:spAutoFit/>
            </a:bodyPr>
            <a:lstStyle/>
            <a:p>
              <a:pPr marL="457200" indent="-457200">
                <a:spcBef>
                  <a:spcPts val="1200"/>
                </a:spcBef>
                <a:spcAft>
                  <a:spcPts val="1800"/>
                </a:spcAft>
                <a:buClr>
                  <a:srgbClr val="009999"/>
                </a:buClr>
                <a:buFont typeface="Arial" panose="020B0604020202020204" pitchFamily="34" charset="0"/>
                <a:buChar char="•"/>
              </a:pPr>
              <a:r>
                <a:rPr lang="en-US" sz="2800" dirty="0" err="1">
                  <a:solidFill>
                    <a:srgbClr val="009999"/>
                  </a:solidFill>
                  <a:latin typeface="Atkinson Hyperlegible Bold" panose="020B0604020202020204" charset="0"/>
                </a:rPr>
                <a:t>Compilées</a:t>
              </a:r>
              <a:r>
                <a:rPr lang="en-US" sz="2800" dirty="0">
                  <a:solidFill>
                    <a:srgbClr val="009999"/>
                  </a:solidFill>
                  <a:latin typeface="Atkinson Hyperlegible Bold" panose="020B0604020202020204" charset="0"/>
                </a:rPr>
                <a:t> pour les 5 dernières années au moins</a:t>
              </a:r>
            </a:p>
            <a:p>
              <a:pPr marL="1371600" lvl="2" indent="-457200">
                <a:spcAft>
                  <a:spcPts val="600"/>
                </a:spcAft>
                <a:buClr>
                  <a:srgbClr val="009999"/>
                </a:buClr>
                <a:buFont typeface="Courier New" panose="02070309020205020404" pitchFamily="49" charset="0"/>
                <a:buChar char="o"/>
              </a:pPr>
              <a:r>
                <a:rPr lang="en-US" sz="2800" dirty="0">
                  <a:latin typeface="Atkinson Hyperlegible Bold" panose="020B0604020202020204" charset="0"/>
                </a:rPr>
                <a:t>Épidémie(s) de choléra confirmée(s)</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Occurrence </a:t>
              </a:r>
              <a:r>
                <a:rPr lang="en-US" sz="2800" dirty="0">
                  <a:latin typeface="Atkinson Hyperlegible Bold" panose="020B0604020202020204" charset="0"/>
                </a:rPr>
                <a:t>de cas de choléra importé(s)</a:t>
              </a:r>
            </a:p>
          </p:txBody>
        </p:sp>
      </p:grpSp>
      <p:grpSp>
        <p:nvGrpSpPr>
          <p:cNvPr id="10" name="Group 9">
            <a:extLst>
              <a:ext uri="{FF2B5EF4-FFF2-40B4-BE49-F238E27FC236}">
                <a16:creationId xmlns:a16="http://schemas.microsoft.com/office/drawing/2014/main" id="{9F5A5373-DCC0-4324-5301-2D845215AF1A}"/>
              </a:ext>
            </a:extLst>
          </p:cNvPr>
          <p:cNvGrpSpPr/>
          <p:nvPr/>
        </p:nvGrpSpPr>
        <p:grpSpPr>
          <a:xfrm>
            <a:off x="1767262" y="6265226"/>
            <a:ext cx="15060291" cy="3084368"/>
            <a:chOff x="1981200" y="6438901"/>
            <a:chExt cx="15060291" cy="3084368"/>
          </a:xfrm>
        </p:grpSpPr>
        <p:sp>
          <p:nvSpPr>
            <p:cNvPr id="15" name="TextBox 14">
              <a:extLst>
                <a:ext uri="{FF2B5EF4-FFF2-40B4-BE49-F238E27FC236}">
                  <a16:creationId xmlns:a16="http://schemas.microsoft.com/office/drawing/2014/main" id="{EFD3B290-AE1F-61E1-1762-C718CCA4C0D8}"/>
                </a:ext>
              </a:extLst>
            </p:cNvPr>
            <p:cNvSpPr txBox="1"/>
            <p:nvPr/>
          </p:nvSpPr>
          <p:spPr>
            <a:xfrm>
              <a:off x="1981200" y="6438901"/>
              <a:ext cx="10287000" cy="584775"/>
            </a:xfrm>
            <a:prstGeom prst="rect">
              <a:avLst/>
            </a:prstGeom>
            <a:noFill/>
          </p:spPr>
          <p:txBody>
            <a:bodyPr wrap="square" rtlCol="0">
              <a:spAutoFit/>
            </a:bodyPr>
            <a:lstStyle/>
            <a:p>
              <a:pPr marL="285750" indent="-28575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sur les facteurs de vulnérabilité</a:t>
              </a:r>
            </a:p>
          </p:txBody>
        </p:sp>
        <p:sp>
          <p:nvSpPr>
            <p:cNvPr id="16" name="TextBox 15">
              <a:extLst>
                <a:ext uri="{FF2B5EF4-FFF2-40B4-BE49-F238E27FC236}">
                  <a16:creationId xmlns:a16="http://schemas.microsoft.com/office/drawing/2014/main" id="{9D163110-4A23-95AC-6199-41314897C320}"/>
                </a:ext>
              </a:extLst>
            </p:cNvPr>
            <p:cNvSpPr txBox="1"/>
            <p:nvPr/>
          </p:nvSpPr>
          <p:spPr>
            <a:xfrm>
              <a:off x="2590800" y="7245722"/>
              <a:ext cx="14450691" cy="2277547"/>
            </a:xfrm>
            <a:prstGeom prst="rect">
              <a:avLst/>
            </a:prstGeom>
            <a:noFill/>
          </p:spPr>
          <p:txBody>
            <a:bodyPr wrap="square" rtlCol="0">
              <a:spAutoFit/>
            </a:bodyPr>
            <a:lstStyle/>
            <a:p>
              <a:pPr marL="457200" indent="-457200">
                <a:spcBef>
                  <a:spcPts val="1200"/>
                </a:spcBef>
                <a:spcAft>
                  <a:spcPts val="120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Compilation pour l'année la plus récente </a:t>
              </a:r>
            </a:p>
            <a:p>
              <a:pPr marL="1371600" lvl="2" indent="-457200">
                <a:spcBef>
                  <a:spcPts val="600"/>
                </a:spcBef>
                <a:buClr>
                  <a:srgbClr val="009999"/>
                </a:buClr>
                <a:buFont typeface="Courier New" panose="02070309020205020404" pitchFamily="49" charset="0"/>
                <a:buChar char="o"/>
              </a:pPr>
              <a:r>
                <a:rPr lang="en-US" sz="2800" dirty="0">
                  <a:solidFill>
                    <a:srgbClr val="000000"/>
                  </a:solidFill>
                  <a:latin typeface="Atkinson Hyperlegible Bold" panose="020B0604020202020204" charset="0"/>
                </a:rPr>
                <a:t>Source de données la plus récente </a:t>
              </a:r>
              <a:r>
                <a:rPr lang="en-US" sz="2800" dirty="0">
                  <a:latin typeface="Atkinson Hyperlegible" panose="020B0604020202020204" charset="0"/>
                </a:rPr>
                <a:t>disponible pour chaque facteur</a:t>
              </a:r>
            </a:p>
            <a:p>
              <a:pPr marL="1371600" lvl="2" indent="-457200">
                <a:spcBef>
                  <a:spcPts val="600"/>
                </a:spcBef>
                <a:spcAft>
                  <a:spcPts val="1200"/>
                </a:spcAft>
                <a:buClr>
                  <a:srgbClr val="009999"/>
                </a:buClr>
                <a:buFont typeface="Courier New" panose="02070309020205020404" pitchFamily="49" charset="0"/>
                <a:buChar char="o"/>
              </a:pPr>
              <a:r>
                <a:rPr lang="en-US" sz="2800" dirty="0">
                  <a:latin typeface="Atkinson Hyperlegible" panose="020B0604020202020204" charset="0"/>
                </a:rPr>
                <a:t>Peut correspondre à une période différente selon les facteurs de </a:t>
              </a:r>
              <a:r>
                <a:rPr lang="en-US" sz="2800" dirty="0" err="1">
                  <a:latin typeface="Atkinson Hyperlegible" panose="020B0604020202020204" charset="0"/>
                </a:rPr>
                <a:t>vulnérabilité</a:t>
              </a:r>
              <a:endParaRPr lang="en-US" sz="2800" dirty="0">
                <a:latin typeface="Atkinson Hyperlegible" panose="020B0604020202020204" charset="0"/>
              </a:endParaRPr>
            </a:p>
            <a:p>
              <a:pPr>
                <a:buClr>
                  <a:srgbClr val="009999"/>
                </a:buClr>
              </a:pPr>
              <a:endParaRPr lang="en-US" sz="2800" dirty="0">
                <a:latin typeface="Atkinson Hyperlegible" panose="020B0604020202020204" charset="0"/>
              </a:endParaRPr>
            </a:p>
          </p:txBody>
        </p:sp>
      </p:grpSp>
      <p:sp>
        <p:nvSpPr>
          <p:cNvPr id="3" name="Slide Number Placeholder 2">
            <a:extLst>
              <a:ext uri="{FF2B5EF4-FFF2-40B4-BE49-F238E27FC236}">
                <a16:creationId xmlns:a16="http://schemas.microsoft.com/office/drawing/2014/main" id="{F27CA4B0-CB35-C0F6-4621-5972F8BDE351}"/>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73330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399" y="-1859967"/>
            <a:ext cx="10439400" cy="3266527"/>
            <a:chOff x="0" y="-47625"/>
            <a:chExt cx="115079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15079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57284"/>
            <a:ext cx="1141400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Sélection des facteurs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F20CFAD8-B19D-D1EC-EE6A-52E787ADBEB1}"/>
              </a:ext>
            </a:extLst>
          </p:cNvPr>
          <p:cNvSpPr/>
          <p:nvPr/>
        </p:nvSpPr>
        <p:spPr>
          <a:xfrm>
            <a:off x="1866900" y="2205273"/>
            <a:ext cx="14554200" cy="149042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3EF191B-D560-FA35-08E5-A7A970B38F40}"/>
              </a:ext>
            </a:extLst>
          </p:cNvPr>
          <p:cNvSpPr txBox="1"/>
          <p:nvPr/>
        </p:nvSpPr>
        <p:spPr>
          <a:xfrm>
            <a:off x="2667000" y="2530861"/>
            <a:ext cx="129540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facteurs de vulnérabilité pertinents sont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identifiés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accord entre les parties prenantes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plusieurs secteurs</a:t>
            </a:r>
          </a:p>
        </p:txBody>
      </p:sp>
      <p:sp>
        <p:nvSpPr>
          <p:cNvPr id="8" name="TextBox 7">
            <a:extLst>
              <a:ext uri="{FF2B5EF4-FFF2-40B4-BE49-F238E27FC236}">
                <a16:creationId xmlns:a16="http://schemas.microsoft.com/office/drawing/2014/main" id="{D0F0FC8F-E31C-9862-9529-37944CEE7F0E}"/>
              </a:ext>
            </a:extLst>
          </p:cNvPr>
          <p:cNvSpPr txBox="1"/>
          <p:nvPr/>
        </p:nvSpPr>
        <p:spPr>
          <a:xfrm>
            <a:off x="1490663" y="4382512"/>
            <a:ext cx="14749462" cy="1908215"/>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Liste indicative des facteurs de vulnérabilité génériques du GTFCC</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L'un des facteurs de cette </a:t>
            </a:r>
            <a:r>
              <a:rPr lang="en-US" sz="2800" dirty="0" err="1">
                <a:latin typeface="Atkinson Hyperlegible" panose="020B0604020202020204" charset="0"/>
              </a:rPr>
              <a:t>liste</a:t>
            </a:r>
            <a:r>
              <a:rPr lang="en-US" sz="2800" dirty="0">
                <a:latin typeface="Atkinson Hyperlegible" panose="020B0604020202020204" charset="0"/>
              </a:rPr>
              <a:t> </a:t>
            </a:r>
            <a:r>
              <a:rPr lang="en-US" sz="2800" dirty="0" err="1">
                <a:latin typeface="Atkinson Hyperlegible" panose="020B0604020202020204" charset="0"/>
              </a:rPr>
              <a:t>est</a:t>
            </a:r>
            <a:r>
              <a:rPr lang="en-US" sz="2800" dirty="0">
                <a:latin typeface="Atkinson Hyperlegible" panose="020B0604020202020204" charset="0"/>
              </a:rPr>
              <a:t>-il non pertinent ?</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Un </a:t>
            </a:r>
            <a:r>
              <a:rPr lang="en-US" sz="2800" dirty="0" err="1">
                <a:latin typeface="Atkinson Hyperlegible" panose="020B0604020202020204" charset="0"/>
              </a:rPr>
              <a:t>facteur</a:t>
            </a:r>
            <a:r>
              <a:rPr lang="en-US" sz="2800" dirty="0">
                <a:latin typeface="Atkinson Hyperlegible" panose="020B0604020202020204" charset="0"/>
              </a:rPr>
              <a:t> ne figurant pas sur cette liste </a:t>
            </a:r>
            <a:r>
              <a:rPr lang="en-US" sz="2800" dirty="0" err="1">
                <a:latin typeface="Atkinson Hyperlegible" panose="020B0604020202020204" charset="0"/>
              </a:rPr>
              <a:t>est</a:t>
            </a:r>
            <a:r>
              <a:rPr lang="en-US" sz="2800" dirty="0">
                <a:latin typeface="Atkinson Hyperlegible" panose="020B0604020202020204" charset="0"/>
              </a:rPr>
              <a:t>-il pertinent ?</a:t>
            </a:r>
          </a:p>
        </p:txBody>
      </p:sp>
      <p:sp>
        <p:nvSpPr>
          <p:cNvPr id="13" name="TextBox 12">
            <a:extLst>
              <a:ext uri="{FF2B5EF4-FFF2-40B4-BE49-F238E27FC236}">
                <a16:creationId xmlns:a16="http://schemas.microsoft.com/office/drawing/2014/main" id="{2A993A9C-A831-0F96-C386-B0349B072853}"/>
              </a:ext>
            </a:extLst>
          </p:cNvPr>
          <p:cNvSpPr txBox="1"/>
          <p:nvPr/>
        </p:nvSpPr>
        <p:spPr>
          <a:xfrm>
            <a:off x="1490663" y="7067005"/>
            <a:ext cx="16173855" cy="18312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Facteurs de vulnérabilité supplémentaires</a:t>
            </a:r>
          </a:p>
          <a:p>
            <a:pPr marL="914400" lvl="1" indent="-457200">
              <a:spcAft>
                <a:spcPts val="1800"/>
              </a:spcAft>
              <a:buClr>
                <a:srgbClr val="009999"/>
              </a:buClr>
              <a:buFont typeface="Arial" panose="020B0604020202020204" pitchFamily="34" charset="0"/>
              <a:buChar char="•"/>
            </a:pPr>
            <a:r>
              <a:rPr lang="en-US" sz="2800" dirty="0" err="1">
                <a:latin typeface="Atkinson Hyperlegible" panose="020B0604020202020204" charset="0"/>
              </a:rPr>
              <a:t>Associés</a:t>
            </a:r>
            <a:r>
              <a:rPr lang="en-US" sz="2800" dirty="0">
                <a:latin typeface="Atkinson Hyperlegible" panose="020B0604020202020204" charset="0"/>
              </a:rPr>
              <a:t> à un </a:t>
            </a:r>
            <a:r>
              <a:rPr lang="en-US" sz="2800" dirty="0" err="1">
                <a:latin typeface="Atkinson Hyperlegible" panose="020B0604020202020204" charset="0"/>
              </a:rPr>
              <a:t>risque</a:t>
            </a:r>
            <a:r>
              <a:rPr lang="en-US" sz="2800" dirty="0">
                <a:latin typeface="Atkinson Hyperlegible" panose="020B0604020202020204" charset="0"/>
              </a:rPr>
              <a:t> </a:t>
            </a:r>
            <a:r>
              <a:rPr lang="en-US" sz="2800" dirty="0" err="1">
                <a:latin typeface="Atkinson Hyperlegible" panose="020B0604020202020204" charset="0"/>
              </a:rPr>
              <a:t>d'introduction</a:t>
            </a:r>
            <a:r>
              <a:rPr lang="en-US" sz="2800" dirty="0">
                <a:latin typeface="Atkinson Hyperlegible" panose="020B0604020202020204" charset="0"/>
              </a:rPr>
              <a:t>, apparition, </a:t>
            </a:r>
            <a:r>
              <a:rPr lang="en-US" sz="2800" dirty="0" err="1">
                <a:latin typeface="Atkinson Hyperlegible" panose="020B0604020202020204" charset="0"/>
              </a:rPr>
              <a:t>ou</a:t>
            </a:r>
            <a:r>
              <a:rPr lang="en-US" sz="2800" dirty="0">
                <a:latin typeface="Atkinson Hyperlegible" panose="020B0604020202020204" charset="0"/>
              </a:rPr>
              <a:t> propagation d'une épidémie de choléra</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Consultations d'experts </a:t>
            </a:r>
            <a:r>
              <a:rPr lang="en-US" sz="2800" dirty="0" err="1">
                <a:latin typeface="Atkinson Hyperlegible" panose="020B0604020202020204" charset="0"/>
              </a:rPr>
              <a:t>ou</a:t>
            </a:r>
            <a:r>
              <a:rPr lang="en-US" sz="2800" dirty="0">
                <a:latin typeface="Atkinson Hyperlegible" panose="020B0604020202020204" charset="0"/>
              </a:rPr>
              <a:t> revue de </a:t>
            </a:r>
            <a:r>
              <a:rPr lang="en-US" sz="2800" dirty="0" err="1">
                <a:latin typeface="Atkinson Hyperlegible" panose="020B0604020202020204" charset="0"/>
              </a:rPr>
              <a:t>littérature</a:t>
            </a:r>
            <a:endParaRPr lang="en-US" sz="2800" dirty="0">
              <a:latin typeface="Atkinson Hyperlegible" panose="020B0604020202020204" charset="0"/>
            </a:endParaRPr>
          </a:p>
        </p:txBody>
      </p:sp>
      <p:grpSp>
        <p:nvGrpSpPr>
          <p:cNvPr id="12" name="Group 11">
            <a:extLst>
              <a:ext uri="{FF2B5EF4-FFF2-40B4-BE49-F238E27FC236}">
                <a16:creationId xmlns:a16="http://schemas.microsoft.com/office/drawing/2014/main" id="{DE836D29-A505-8376-CFA5-A31EE978A167}"/>
              </a:ext>
            </a:extLst>
          </p:cNvPr>
          <p:cNvGrpSpPr/>
          <p:nvPr/>
        </p:nvGrpSpPr>
        <p:grpSpPr>
          <a:xfrm>
            <a:off x="13173075" y="4771944"/>
            <a:ext cx="4895850" cy="2205595"/>
            <a:chOff x="14116272" y="4771944"/>
            <a:chExt cx="3924300" cy="2205595"/>
          </a:xfrm>
        </p:grpSpPr>
        <p:pic>
          <p:nvPicPr>
            <p:cNvPr id="7" name="Graphic 6" descr="Information with solid fill">
              <a:extLst>
                <a:ext uri="{FF2B5EF4-FFF2-40B4-BE49-F238E27FC236}">
                  <a16:creationId xmlns:a16="http://schemas.microsoft.com/office/drawing/2014/main" id="{9ABA6E35-846E-3E93-EA42-AD98900B8A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21221" y="4771944"/>
              <a:ext cx="914400" cy="914400"/>
            </a:xfrm>
            <a:prstGeom prst="rect">
              <a:avLst/>
            </a:prstGeom>
          </p:spPr>
        </p:pic>
        <p:sp>
          <p:nvSpPr>
            <p:cNvPr id="11" name="TextBox 10">
              <a:extLst>
                <a:ext uri="{FF2B5EF4-FFF2-40B4-BE49-F238E27FC236}">
                  <a16:creationId xmlns:a16="http://schemas.microsoft.com/office/drawing/2014/main" id="{B4068130-C82C-9FA1-00C0-EFE105AB5418}"/>
                </a:ext>
              </a:extLst>
            </p:cNvPr>
            <p:cNvSpPr txBox="1"/>
            <p:nvPr/>
          </p:nvSpPr>
          <p:spPr>
            <a:xfrm>
              <a:off x="14116272" y="5592544"/>
              <a:ext cx="3924300" cy="138499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4DB1A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des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informations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sur la liste indicative du GTFCC, se reporter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1</a:t>
              </a:r>
              <a:endParaRPr lang="en-US" dirty="0"/>
            </a:p>
          </p:txBody>
        </p:sp>
      </p:grpSp>
      <p:sp>
        <p:nvSpPr>
          <p:cNvPr id="14" name="Slide Number Placeholder 13">
            <a:extLst>
              <a:ext uri="{FF2B5EF4-FFF2-40B4-BE49-F238E27FC236}">
                <a16:creationId xmlns:a16="http://schemas.microsoft.com/office/drawing/2014/main" id="{026E4648-620B-4C0C-2571-332AE40BDA16}"/>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754208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665F821E-AF7A-4406-A43A-05FB3F233B6A}"/>
</file>

<file path=customXml/itemProps3.xml><?xml version="1.0" encoding="utf-8"?>
<ds:datastoreItem xmlns:ds="http://schemas.openxmlformats.org/officeDocument/2006/customXml" ds:itemID="{BC7A8F9E-5D06-4B97-B996-9EC9E3BDF488}"/>
</file>

<file path=docProps/app.xml><?xml version="1.0" encoding="utf-8"?>
<Properties xmlns="http://schemas.openxmlformats.org/officeDocument/2006/extended-properties" xmlns:vt="http://schemas.openxmlformats.org/officeDocument/2006/docPropsVTypes">
  <TotalTime>4346</TotalTime>
  <Words>4118</Words>
  <Application>Microsoft Office PowerPoint</Application>
  <PresentationFormat>Custom</PresentationFormat>
  <Paragraphs>336</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Atkinson Hyperlegible</vt:lpstr>
      <vt:lpstr>Aptos Display</vt:lpstr>
      <vt:lpstr>Arial</vt:lpstr>
      <vt:lpstr>Cavolini</vt:lpstr>
      <vt:lpstr>Calibri</vt:lpstr>
      <vt:lpstr>Congenial</vt:lpstr>
      <vt:lpstr>Aptos</vt:lpstr>
      <vt:lpstr>Atkinson Hyperlegible Bold</vt:lpstr>
      <vt:lpstr>ADLaM Display</vt:lpstr>
      <vt:lpstr>Symbol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docId:46FB138C1B43A9BE2B2A5AD2E074485B</cp:keywords>
  <cp:lastModifiedBy>DOMINGUEZ, Morgane</cp:lastModifiedBy>
  <cp:revision>3</cp:revision>
  <dcterms:created xsi:type="dcterms:W3CDTF">2006-08-16T00:00:00Z</dcterms:created>
  <dcterms:modified xsi:type="dcterms:W3CDTF">2025-05-19T16:20:47Z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