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
    <p:sldMasterId id="2147483666" r:id="rId4"/>
    <p:sldMasterId id="2147483672" r:id="rId5"/>
  </p:sldMasterIdLst>
  <p:notesMasterIdLst>
    <p:notesMasterId r:id="rId41"/>
  </p:notesMasterIdLst>
  <p:sldIdLst>
    <p:sldId id="874" r:id="rId6"/>
    <p:sldId id="2147474636" r:id="rId7"/>
    <p:sldId id="854" r:id="rId8"/>
    <p:sldId id="2147474675" r:id="rId9"/>
    <p:sldId id="2147474728" r:id="rId10"/>
    <p:sldId id="2147474683" r:id="rId11"/>
    <p:sldId id="2147474711" r:id="rId12"/>
    <p:sldId id="2147474573" r:id="rId13"/>
    <p:sldId id="2147474687" r:id="rId14"/>
    <p:sldId id="2147474723" r:id="rId15"/>
    <p:sldId id="2147474712" r:id="rId16"/>
    <p:sldId id="2147474715" r:id="rId17"/>
    <p:sldId id="2147474716" r:id="rId18"/>
    <p:sldId id="2147474713" r:id="rId19"/>
    <p:sldId id="2147474717" r:id="rId20"/>
    <p:sldId id="2147474719" r:id="rId21"/>
    <p:sldId id="2147474721" r:id="rId22"/>
    <p:sldId id="2147474696" r:id="rId23"/>
    <p:sldId id="2147474722" r:id="rId24"/>
    <p:sldId id="2147474729" r:id="rId25"/>
    <p:sldId id="2147474684" r:id="rId26"/>
    <p:sldId id="2147474699" r:id="rId27"/>
    <p:sldId id="2147474700" r:id="rId28"/>
    <p:sldId id="2147474685" r:id="rId29"/>
    <p:sldId id="2147474704" r:id="rId30"/>
    <p:sldId id="2147474720" r:id="rId31"/>
    <p:sldId id="2147474624" r:id="rId32"/>
    <p:sldId id="2147474615" r:id="rId33"/>
    <p:sldId id="2147474607" r:id="rId34"/>
    <p:sldId id="2147474610" r:id="rId35"/>
    <p:sldId id="2147474611" r:id="rId36"/>
    <p:sldId id="2147474612" r:id="rId37"/>
    <p:sldId id="2147474613" r:id="rId38"/>
    <p:sldId id="2147474614" r:id="rId39"/>
    <p:sldId id="2147474632" r:id="rId40"/>
  </p:sldIdLst>
  <p:sldSz cx="18288000" cy="10287000"/>
  <p:notesSz cx="6858000" cy="9144000"/>
  <p:embeddedFontLst>
    <p:embeddedFont>
      <p:font typeface="ADLaM Display" panose="02010000000000000000" pitchFamily="2" charset="0"/>
      <p:regular r:id="rId42"/>
    </p:embeddedFont>
    <p:embeddedFont>
      <p:font typeface="Atkinson Hyperlegible" panose="020B0604020202020204" charset="0"/>
      <p:regular r:id="rId43"/>
    </p:embeddedFont>
    <p:embeddedFont>
      <p:font typeface="Atkinson Hyperlegible Bold" panose="020B0604020202020204" charset="0"/>
      <p:regular r:id="rId44"/>
    </p:embeddedFont>
    <p:embeddedFont>
      <p:font typeface="Cavolini" panose="03000502040302020204" pitchFamily="66" charset="0"/>
      <p:regular r:id="rId45"/>
      <p:bold r:id="rId46"/>
      <p:italic r:id="rId47"/>
      <p:boldItalic r:id="rId48"/>
    </p:embeddedFont>
    <p:embeddedFont>
      <p:font typeface="Congenial" panose="02000503040000020004" pitchFamily="2" charset="0"/>
      <p:regular r:id="rId49"/>
      <p:bold r:id="rId50"/>
      <p:italic r:id="rId51"/>
      <p:boldItalic r:id="rId52"/>
    </p:embeddedFont>
    <p:embeddedFont>
      <p:font typeface="Tw Cen MT" panose="020B0602020104020603"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036ED8-CD9D-0B89-4C71-F747A113DF79}" name="OKUHAMA, Ayako" initials="OA" userId="S::okuhamaa@who.int::7ba127ff-0ccb-4677-ad56-e6440092e5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9ECD5"/>
    <a:srgbClr val="4DB1A9"/>
    <a:srgbClr val="4F81BD"/>
    <a:srgbClr val="F9C056"/>
    <a:srgbClr val="F7A30D"/>
    <a:srgbClr val="BB821B"/>
    <a:srgbClr val="FEF7EC"/>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5BE86-6222-483B-94AC-1DCB456846E9}" v="591" dt="2025-05-19T16:03:25.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autoAdjust="0"/>
    <p:restoredTop sz="86479" autoAdjust="0"/>
  </p:normalViewPr>
  <p:slideViewPr>
    <p:cSldViewPr snapToGrid="0" showGuides="1">
      <p:cViewPr varScale="1">
        <p:scale>
          <a:sx n="37" d="100"/>
          <a:sy n="37" d="100"/>
        </p:scale>
        <p:origin x="1364" y="64"/>
      </p:cViewPr>
      <p:guideLst>
        <p:guide orient="horz" pos="2016"/>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Master" Target="slideMasters/slideMaster3.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customXml" Target="../customXml/item3.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0CC17CD6-DFAB-4BFF-8D26-4B814A27B825}"/>
    <pc:docChg chg="undo custSel addSld delSld modSld sldOrd">
      <pc:chgData name="DOMINGUEZ, Morgane" userId="d29c428e-ee62-4017-a838-521138d5b01c" providerId="ADAL" clId="{0CC17CD6-DFAB-4BFF-8D26-4B814A27B825}" dt="2024-09-08T18:36:55.861" v="5765" actId="207"/>
      <pc:docMkLst>
        <pc:docMk/>
      </pc:docMkLst>
      <pc:sldChg chg="modSp mod">
        <pc:chgData name="DOMINGUEZ, Morgane" userId="d29c428e-ee62-4017-a838-521138d5b01c" providerId="ADAL" clId="{0CC17CD6-DFAB-4BFF-8D26-4B814A27B825}" dt="2024-09-07T18:34:48.399" v="112" actId="14100"/>
        <pc:sldMkLst>
          <pc:docMk/>
          <pc:sldMk cId="3811128158" sldId="850"/>
        </pc:sldMkLst>
        <pc:spChg chg="mod">
          <ac:chgData name="DOMINGUEZ, Morgane" userId="d29c428e-ee62-4017-a838-521138d5b01c" providerId="ADAL" clId="{0CC17CD6-DFAB-4BFF-8D26-4B814A27B825}" dt="2024-09-07T18:34:44.462" v="111" actId="14100"/>
          <ac:spMkLst>
            <pc:docMk/>
            <pc:sldMk cId="3811128158" sldId="850"/>
            <ac:spMk id="11" creationId="{91C77A9D-D4FA-F24D-DA56-C900A813E2B7}"/>
          </ac:spMkLst>
        </pc:spChg>
        <pc:spChg chg="mod">
          <ac:chgData name="DOMINGUEZ, Morgane" userId="d29c428e-ee62-4017-a838-521138d5b01c" providerId="ADAL" clId="{0CC17CD6-DFAB-4BFF-8D26-4B814A27B825}" dt="2024-09-07T18:34:48.399" v="112" actId="14100"/>
          <ac:spMkLst>
            <pc:docMk/>
            <pc:sldMk cId="3811128158" sldId="850"/>
            <ac:spMk id="12" creationId="{E680EABC-2BB8-84C3-5DBC-7D89074E3250}"/>
          </ac:spMkLst>
        </pc:spChg>
        <pc:spChg chg="mod">
          <ac:chgData name="DOMINGUEZ, Morgane" userId="d29c428e-ee62-4017-a838-521138d5b01c" providerId="ADAL" clId="{0CC17CD6-DFAB-4BFF-8D26-4B814A27B825}" dt="2024-09-07T18:34:41.228" v="110" actId="14100"/>
          <ac:spMkLst>
            <pc:docMk/>
            <pc:sldMk cId="3811128158" sldId="850"/>
            <ac:spMk id="13" creationId="{CAB41451-25C9-9DF7-1893-87814D88DD6B}"/>
          </ac:spMkLst>
        </pc:spChg>
        <pc:picChg chg="mod">
          <ac:chgData name="DOMINGUEZ, Morgane" userId="d29c428e-ee62-4017-a838-521138d5b01c" providerId="ADAL" clId="{0CC17CD6-DFAB-4BFF-8D26-4B814A27B825}" dt="2024-09-07T18:34:38.025" v="109" actId="1076"/>
          <ac:picMkLst>
            <pc:docMk/>
            <pc:sldMk cId="3811128158" sldId="850"/>
            <ac:picMk id="15" creationId="{3A81B1EC-505C-024B-044A-84653F2A413E}"/>
          </ac:picMkLst>
        </pc:picChg>
      </pc:sldChg>
      <pc:sldChg chg="modSp mod modAnim">
        <pc:chgData name="DOMINGUEZ, Morgane" userId="d29c428e-ee62-4017-a838-521138d5b01c" providerId="ADAL" clId="{0CC17CD6-DFAB-4BFF-8D26-4B814A27B825}" dt="2024-09-08T18:29:58.688" v="5636" actId="20577"/>
        <pc:sldMkLst>
          <pc:docMk/>
          <pc:sldMk cId="0" sldId="854"/>
        </pc:sldMkLst>
        <pc:spChg chg="mod">
          <ac:chgData name="DOMINGUEZ, Morgane" userId="d29c428e-ee62-4017-a838-521138d5b01c" providerId="ADAL" clId="{0CC17CD6-DFAB-4BFF-8D26-4B814A27B825}" dt="2024-09-07T18:40:14.730" v="319" actId="1076"/>
          <ac:spMkLst>
            <pc:docMk/>
            <pc:sldMk cId="0" sldId="854"/>
            <ac:spMk id="20" creationId="{6BAB5282-636C-49C9-8906-400122A811EC}"/>
          </ac:spMkLst>
        </pc:spChg>
        <pc:spChg chg="mod">
          <ac:chgData name="DOMINGUEZ, Morgane" userId="d29c428e-ee62-4017-a838-521138d5b01c" providerId="ADAL" clId="{0CC17CD6-DFAB-4BFF-8D26-4B814A27B825}" dt="2024-09-08T18:29:58.688" v="5636" actId="20577"/>
          <ac:spMkLst>
            <pc:docMk/>
            <pc:sldMk cId="0" sldId="854"/>
            <ac:spMk id="21" creationId="{F0819B31-1A4C-E4E2-2809-5FC874398A98}"/>
          </ac:spMkLst>
        </pc:spChg>
      </pc:sldChg>
      <pc:sldChg chg="modSp del mod">
        <pc:chgData name="DOMINGUEZ, Morgane" userId="d29c428e-ee62-4017-a838-521138d5b01c" providerId="ADAL" clId="{0CC17CD6-DFAB-4BFF-8D26-4B814A27B825}" dt="2024-09-07T18:53:18.085" v="725" actId="2696"/>
        <pc:sldMkLst>
          <pc:docMk/>
          <pc:sldMk cId="970417603" sldId="2147474529"/>
        </pc:sldMkLst>
        <pc:spChg chg="mod">
          <ac:chgData name="DOMINGUEZ, Morgane" userId="d29c428e-ee62-4017-a838-521138d5b01c" providerId="ADAL" clId="{0CC17CD6-DFAB-4BFF-8D26-4B814A27B825}" dt="2024-09-07T18:44:41.062" v="387"/>
          <ac:spMkLst>
            <pc:docMk/>
            <pc:sldMk cId="970417603" sldId="2147474529"/>
            <ac:spMk id="3" creationId="{7A8DF459-33B6-A528-E6EF-BDCF3BA65025}"/>
          </ac:spMkLst>
        </pc:spChg>
      </pc:sldChg>
      <pc:sldChg chg="del">
        <pc:chgData name="DOMINGUEZ, Morgane" userId="d29c428e-ee62-4017-a838-521138d5b01c" providerId="ADAL" clId="{0CC17CD6-DFAB-4BFF-8D26-4B814A27B825}" dt="2024-09-08T17:55:50.225" v="5373" actId="47"/>
        <pc:sldMkLst>
          <pc:docMk/>
          <pc:sldMk cId="2760534912" sldId="2147474607"/>
        </pc:sldMkLst>
      </pc:sldChg>
      <pc:sldChg chg="modSp add del mod">
        <pc:chgData name="DOMINGUEZ, Morgane" userId="d29c428e-ee62-4017-a838-521138d5b01c" providerId="ADAL" clId="{0CC17CD6-DFAB-4BFF-8D26-4B814A27B825}" dt="2024-09-08T18:36:55.861" v="5765" actId="207"/>
        <pc:sldMkLst>
          <pc:docMk/>
          <pc:sldMk cId="892742443" sldId="2147474624"/>
        </pc:sldMkLst>
        <pc:spChg chg="mod">
          <ac:chgData name="DOMINGUEZ, Morgane" userId="d29c428e-ee62-4017-a838-521138d5b01c" providerId="ADAL" clId="{0CC17CD6-DFAB-4BFF-8D26-4B814A27B825}" dt="2024-09-08T17:55:18.134" v="5372" actId="14100"/>
          <ac:spMkLst>
            <pc:docMk/>
            <pc:sldMk cId="892742443" sldId="2147474624"/>
            <ac:spMk id="8" creationId="{9996EA22-4B23-1DBF-5C6D-1EE7A156929E}"/>
          </ac:spMkLst>
        </pc:spChg>
        <pc:spChg chg="mod">
          <ac:chgData name="DOMINGUEZ, Morgane" userId="d29c428e-ee62-4017-a838-521138d5b01c" providerId="ADAL" clId="{0CC17CD6-DFAB-4BFF-8D26-4B814A27B825}" dt="2024-09-08T17:55:14.904" v="5371" actId="14100"/>
          <ac:spMkLst>
            <pc:docMk/>
            <pc:sldMk cId="892742443" sldId="2147474624"/>
            <ac:spMk id="9" creationId="{90A5988B-BF63-F2E3-4D2B-0D5F88AC06B0}"/>
          </ac:spMkLst>
        </pc:spChg>
        <pc:spChg chg="mod">
          <ac:chgData name="DOMINGUEZ, Morgane" userId="d29c428e-ee62-4017-a838-521138d5b01c" providerId="ADAL" clId="{0CC17CD6-DFAB-4BFF-8D26-4B814A27B825}" dt="2024-09-08T18:36:55.861" v="5765" actId="207"/>
          <ac:spMkLst>
            <pc:docMk/>
            <pc:sldMk cId="892742443" sldId="2147474624"/>
            <ac:spMk id="11" creationId="{77525D21-DD21-EC2F-14FA-1F5D3E51C1AF}"/>
          </ac:spMkLst>
        </pc:spChg>
      </pc:sldChg>
      <pc:sldChg chg="modSp mod">
        <pc:chgData name="DOMINGUEZ, Morgane" userId="d29c428e-ee62-4017-a838-521138d5b01c" providerId="ADAL" clId="{0CC17CD6-DFAB-4BFF-8D26-4B814A27B825}" dt="2024-09-07T18:34:28.875" v="107" actId="20577"/>
        <pc:sldMkLst>
          <pc:docMk/>
          <pc:sldMk cId="674776575" sldId="2147474634"/>
        </pc:sldMkLst>
        <pc:spChg chg="mod">
          <ac:chgData name="DOMINGUEZ, Morgane" userId="d29c428e-ee62-4017-a838-521138d5b01c" providerId="ADAL" clId="{0CC17CD6-DFAB-4BFF-8D26-4B814A27B825}" dt="2024-09-07T18:34:28.875" v="107" actId="20577"/>
          <ac:spMkLst>
            <pc:docMk/>
            <pc:sldMk cId="674776575" sldId="2147474634"/>
            <ac:spMk id="3" creationId="{25DE61DD-D380-4D8F-52FF-FA6CB5C09E93}"/>
          </ac:spMkLst>
        </pc:spChg>
      </pc:sldChg>
      <pc:sldChg chg="addSp delSp modSp mod ord">
        <pc:chgData name="DOMINGUEZ, Morgane" userId="d29c428e-ee62-4017-a838-521138d5b01c" providerId="ADAL" clId="{0CC17CD6-DFAB-4BFF-8D26-4B814A27B825}" dt="2024-09-07T18:41:05.715" v="337" actId="20577"/>
        <pc:sldMkLst>
          <pc:docMk/>
          <pc:sldMk cId="3738750408" sldId="2147474635"/>
        </pc:sldMkLst>
        <pc:spChg chg="mod">
          <ac:chgData name="DOMINGUEZ, Morgane" userId="d29c428e-ee62-4017-a838-521138d5b01c" providerId="ADAL" clId="{0CC17CD6-DFAB-4BFF-8D26-4B814A27B825}" dt="2024-09-07T18:41:05.715" v="337" actId="20577"/>
          <ac:spMkLst>
            <pc:docMk/>
            <pc:sldMk cId="3738750408" sldId="2147474635"/>
            <ac:spMk id="3" creationId="{DB5AEA56-4DA1-19F5-74CB-8C953EB6F7F0}"/>
          </ac:spMkLst>
        </pc:spChg>
        <pc:spChg chg="mod">
          <ac:chgData name="DOMINGUEZ, Morgane" userId="d29c428e-ee62-4017-a838-521138d5b01c" providerId="ADAL" clId="{0CC17CD6-DFAB-4BFF-8D26-4B814A27B825}" dt="2024-09-07T17:43:17.990" v="23"/>
          <ac:spMkLst>
            <pc:docMk/>
            <pc:sldMk cId="3738750408" sldId="2147474635"/>
            <ac:spMk id="4" creationId="{F25F28B9-2DB6-7ECC-7BF5-5F02DC89A227}"/>
          </ac:spMkLst>
        </pc:spChg>
        <pc:picChg chg="del">
          <ac:chgData name="DOMINGUEZ, Morgane" userId="d29c428e-ee62-4017-a838-521138d5b01c" providerId="ADAL" clId="{0CC17CD6-DFAB-4BFF-8D26-4B814A27B825}" dt="2024-09-07T17:42:40.251" v="0" actId="478"/>
          <ac:picMkLst>
            <pc:docMk/>
            <pc:sldMk cId="3738750408" sldId="2147474635"/>
            <ac:picMk id="2" creationId="{57B90FFF-800B-057D-BCA1-6EE07FF389FE}"/>
          </ac:picMkLst>
        </pc:picChg>
        <pc:picChg chg="add mod ord">
          <ac:chgData name="DOMINGUEZ, Morgane" userId="d29c428e-ee62-4017-a838-521138d5b01c" providerId="ADAL" clId="{0CC17CD6-DFAB-4BFF-8D26-4B814A27B825}" dt="2024-09-07T17:43:23.140" v="25" actId="14100"/>
          <ac:picMkLst>
            <pc:docMk/>
            <pc:sldMk cId="3738750408" sldId="2147474635"/>
            <ac:picMk id="5" creationId="{20C23122-EAFC-4675-3E00-EF35E1480DD9}"/>
          </ac:picMkLst>
        </pc:picChg>
      </pc:sldChg>
      <pc:sldChg chg="del">
        <pc:chgData name="DOMINGUEZ, Morgane" userId="d29c428e-ee62-4017-a838-521138d5b01c" providerId="ADAL" clId="{0CC17CD6-DFAB-4BFF-8D26-4B814A27B825}" dt="2024-09-07T18:56:38.704" v="814" actId="47"/>
        <pc:sldMkLst>
          <pc:docMk/>
          <pc:sldMk cId="3192329836" sldId="2147474636"/>
        </pc:sldMkLst>
      </pc:sldChg>
      <pc:sldChg chg="del">
        <pc:chgData name="DOMINGUEZ, Morgane" userId="d29c428e-ee62-4017-a838-521138d5b01c" providerId="ADAL" clId="{0CC17CD6-DFAB-4BFF-8D26-4B814A27B825}" dt="2024-09-07T18:56:19.227" v="799" actId="47"/>
        <pc:sldMkLst>
          <pc:docMk/>
          <pc:sldMk cId="3262580620" sldId="2147474637"/>
        </pc:sldMkLst>
      </pc:sldChg>
      <pc:sldChg chg="addSp delSp modSp mod delAnim modAnim">
        <pc:chgData name="DOMINGUEZ, Morgane" userId="d29c428e-ee62-4017-a838-521138d5b01c" providerId="ADAL" clId="{0CC17CD6-DFAB-4BFF-8D26-4B814A27B825}" dt="2024-09-08T18:35:08.414" v="5747" actId="20577"/>
        <pc:sldMkLst>
          <pc:docMk/>
          <pc:sldMk cId="57960598" sldId="2147474638"/>
        </pc:sldMkLst>
        <pc:spChg chg="mod">
          <ac:chgData name="DOMINGUEZ, Morgane" userId="d29c428e-ee62-4017-a838-521138d5b01c" providerId="ADAL" clId="{0CC17CD6-DFAB-4BFF-8D26-4B814A27B825}" dt="2024-09-08T18:08:33.364" v="5391" actId="20577"/>
          <ac:spMkLst>
            <pc:docMk/>
            <pc:sldMk cId="57960598" sldId="2147474638"/>
            <ac:spMk id="4" creationId="{C76E0F1B-3B95-F50F-F17F-A7612D3CCB67}"/>
          </ac:spMkLst>
        </pc:spChg>
        <pc:spChg chg="mod">
          <ac:chgData name="DOMINGUEZ, Morgane" userId="d29c428e-ee62-4017-a838-521138d5b01c" providerId="ADAL" clId="{0CC17CD6-DFAB-4BFF-8D26-4B814A27B825}" dt="2024-09-08T18:08:16.556" v="5379" actId="207"/>
          <ac:spMkLst>
            <pc:docMk/>
            <pc:sldMk cId="57960598" sldId="2147474638"/>
            <ac:spMk id="7" creationId="{14CB7BC5-BA4A-48BE-F396-D3DA6E978551}"/>
          </ac:spMkLst>
        </pc:spChg>
        <pc:spChg chg="mod">
          <ac:chgData name="DOMINGUEZ, Morgane" userId="d29c428e-ee62-4017-a838-521138d5b01c" providerId="ADAL" clId="{0CC17CD6-DFAB-4BFF-8D26-4B814A27B825}" dt="2024-09-07T18:50:31.604" v="682" actId="14100"/>
          <ac:spMkLst>
            <pc:docMk/>
            <pc:sldMk cId="57960598" sldId="2147474638"/>
            <ac:spMk id="9" creationId="{9B7C0B28-2BC7-C864-A40E-965F07CA2B91}"/>
          </ac:spMkLst>
        </pc:spChg>
        <pc:spChg chg="del">
          <ac:chgData name="DOMINGUEZ, Morgane" userId="d29c428e-ee62-4017-a838-521138d5b01c" providerId="ADAL" clId="{0CC17CD6-DFAB-4BFF-8D26-4B814A27B825}" dt="2024-09-07T18:48:52.827" v="654" actId="21"/>
          <ac:spMkLst>
            <pc:docMk/>
            <pc:sldMk cId="57960598" sldId="2147474638"/>
            <ac:spMk id="10" creationId="{5F233525-E128-E04D-4D85-86CB13B2DE4C}"/>
          </ac:spMkLst>
        </pc:spChg>
        <pc:spChg chg="add mod">
          <ac:chgData name="DOMINGUEZ, Morgane" userId="d29c428e-ee62-4017-a838-521138d5b01c" providerId="ADAL" clId="{0CC17CD6-DFAB-4BFF-8D26-4B814A27B825}" dt="2024-09-08T18:08:25.557" v="5384" actId="20577"/>
          <ac:spMkLst>
            <pc:docMk/>
            <pc:sldMk cId="57960598" sldId="2147474638"/>
            <ac:spMk id="11" creationId="{A83A7C3C-A58C-28FE-B325-3513F34FF8E6}"/>
          </ac:spMkLst>
        </pc:spChg>
        <pc:spChg chg="del">
          <ac:chgData name="DOMINGUEZ, Morgane" userId="d29c428e-ee62-4017-a838-521138d5b01c" providerId="ADAL" clId="{0CC17CD6-DFAB-4BFF-8D26-4B814A27B825}" dt="2024-09-07T18:44:17.537" v="385" actId="21"/>
          <ac:spMkLst>
            <pc:docMk/>
            <pc:sldMk cId="57960598" sldId="2147474638"/>
            <ac:spMk id="14" creationId="{66BE90E3-8CA5-E9DA-CCA0-B2A738510ADE}"/>
          </ac:spMkLst>
        </pc:spChg>
        <pc:spChg chg="mod">
          <ac:chgData name="DOMINGUEZ, Morgane" userId="d29c428e-ee62-4017-a838-521138d5b01c" providerId="ADAL" clId="{0CC17CD6-DFAB-4BFF-8D26-4B814A27B825}" dt="2024-09-08T18:35:08.414" v="5747" actId="20577"/>
          <ac:spMkLst>
            <pc:docMk/>
            <pc:sldMk cId="57960598" sldId="2147474638"/>
            <ac:spMk id="16" creationId="{00BE62C8-55E2-66D2-6B65-C76F9880B336}"/>
          </ac:spMkLst>
        </pc:spChg>
        <pc:spChg chg="del">
          <ac:chgData name="DOMINGUEZ, Morgane" userId="d29c428e-ee62-4017-a838-521138d5b01c" providerId="ADAL" clId="{0CC17CD6-DFAB-4BFF-8D26-4B814A27B825}" dt="2024-09-07T18:48:43.837" v="648" actId="21"/>
          <ac:spMkLst>
            <pc:docMk/>
            <pc:sldMk cId="57960598" sldId="2147474638"/>
            <ac:spMk id="18" creationId="{6BC9A4EA-84FD-97FE-9E59-93B353E1E063}"/>
          </ac:spMkLst>
        </pc:spChg>
        <pc:spChg chg="del">
          <ac:chgData name="DOMINGUEZ, Morgane" userId="d29c428e-ee62-4017-a838-521138d5b01c" providerId="ADAL" clId="{0CC17CD6-DFAB-4BFF-8D26-4B814A27B825}" dt="2024-09-07T18:48:48.877" v="651" actId="21"/>
          <ac:spMkLst>
            <pc:docMk/>
            <pc:sldMk cId="57960598" sldId="2147474638"/>
            <ac:spMk id="20" creationId="{12DFD48A-989E-97E6-B5D6-96A37B1C001E}"/>
          </ac:spMkLst>
        </pc:spChg>
        <pc:spChg chg="mod">
          <ac:chgData name="DOMINGUEZ, Morgane" userId="d29c428e-ee62-4017-a838-521138d5b01c" providerId="ADAL" clId="{0CC17CD6-DFAB-4BFF-8D26-4B814A27B825}" dt="2024-09-07T18:52:48.439" v="724" actId="108"/>
          <ac:spMkLst>
            <pc:docMk/>
            <pc:sldMk cId="57960598" sldId="2147474638"/>
            <ac:spMk id="24" creationId="{3D17CE6B-1216-EEB6-605E-298243F5941B}"/>
          </ac:spMkLst>
        </pc:spChg>
        <pc:spChg chg="del">
          <ac:chgData name="DOMINGUEZ, Morgane" userId="d29c428e-ee62-4017-a838-521138d5b01c" providerId="ADAL" clId="{0CC17CD6-DFAB-4BFF-8D26-4B814A27B825}" dt="2024-09-07T18:48:45.699" v="649" actId="21"/>
          <ac:spMkLst>
            <pc:docMk/>
            <pc:sldMk cId="57960598" sldId="2147474638"/>
            <ac:spMk id="26" creationId="{03FEF2D0-5938-807A-E86D-DF207122109F}"/>
          </ac:spMkLst>
        </pc:spChg>
        <pc:spChg chg="del">
          <ac:chgData name="DOMINGUEZ, Morgane" userId="d29c428e-ee62-4017-a838-521138d5b01c" providerId="ADAL" clId="{0CC17CD6-DFAB-4BFF-8D26-4B814A27B825}" dt="2024-09-07T18:48:50.437" v="652" actId="21"/>
          <ac:spMkLst>
            <pc:docMk/>
            <pc:sldMk cId="57960598" sldId="2147474638"/>
            <ac:spMk id="29" creationId="{55A95AF9-0865-1B69-678D-1B7C1DE70240}"/>
          </ac:spMkLst>
        </pc:spChg>
        <pc:spChg chg="del">
          <ac:chgData name="DOMINGUEZ, Morgane" userId="d29c428e-ee62-4017-a838-521138d5b01c" providerId="ADAL" clId="{0CC17CD6-DFAB-4BFF-8D26-4B814A27B825}" dt="2024-09-07T18:44:13.602" v="383" actId="21"/>
          <ac:spMkLst>
            <pc:docMk/>
            <pc:sldMk cId="57960598" sldId="2147474638"/>
            <ac:spMk id="32" creationId="{528C21E3-02E0-472D-F8BA-1C2E1D4856D8}"/>
          </ac:spMkLst>
        </pc:spChg>
        <pc:spChg chg="del">
          <ac:chgData name="DOMINGUEZ, Morgane" userId="d29c428e-ee62-4017-a838-521138d5b01c" providerId="ADAL" clId="{0CC17CD6-DFAB-4BFF-8D26-4B814A27B825}" dt="2024-09-07T18:44:11.264" v="382" actId="21"/>
          <ac:spMkLst>
            <pc:docMk/>
            <pc:sldMk cId="57960598" sldId="2147474638"/>
            <ac:spMk id="35" creationId="{B8026E32-012C-A7BD-5765-2EAADC83F6F0}"/>
          </ac:spMkLst>
        </pc:spChg>
        <pc:picChg chg="del">
          <ac:chgData name="DOMINGUEZ, Morgane" userId="d29c428e-ee62-4017-a838-521138d5b01c" providerId="ADAL" clId="{0CC17CD6-DFAB-4BFF-8D26-4B814A27B825}" dt="2024-09-07T18:48:51.308" v="653" actId="21"/>
          <ac:picMkLst>
            <pc:docMk/>
            <pc:sldMk cId="57960598" sldId="2147474638"/>
            <ac:picMk id="22" creationId="{7B11D3E8-4723-A177-01AC-B7EDDC8572F0}"/>
          </ac:picMkLst>
        </pc:picChg>
        <pc:picChg chg="del">
          <ac:chgData name="DOMINGUEZ, Morgane" userId="d29c428e-ee62-4017-a838-521138d5b01c" providerId="ADAL" clId="{0CC17CD6-DFAB-4BFF-8D26-4B814A27B825}" dt="2024-09-07T18:48:47.048" v="650" actId="21"/>
          <ac:picMkLst>
            <pc:docMk/>
            <pc:sldMk cId="57960598" sldId="2147474638"/>
            <ac:picMk id="25" creationId="{12BA092B-70A1-95E5-FCA1-418301EF602C}"/>
          </ac:picMkLst>
        </pc:picChg>
        <pc:picChg chg="mod">
          <ac:chgData name="DOMINGUEZ, Morgane" userId="d29c428e-ee62-4017-a838-521138d5b01c" providerId="ADAL" clId="{0CC17CD6-DFAB-4BFF-8D26-4B814A27B825}" dt="2024-09-07T18:52:20.671" v="714" actId="1076"/>
          <ac:picMkLst>
            <pc:docMk/>
            <pc:sldMk cId="57960598" sldId="2147474638"/>
            <ac:picMk id="27" creationId="{A35C9D64-DEEF-1984-225C-3348288B5ED0}"/>
          </ac:picMkLst>
        </pc:picChg>
        <pc:picChg chg="del">
          <ac:chgData name="DOMINGUEZ, Morgane" userId="d29c428e-ee62-4017-a838-521138d5b01c" providerId="ADAL" clId="{0CC17CD6-DFAB-4BFF-8D26-4B814A27B825}" dt="2024-09-07T18:44:15.098" v="384" actId="21"/>
          <ac:picMkLst>
            <pc:docMk/>
            <pc:sldMk cId="57960598" sldId="2147474638"/>
            <ac:picMk id="34" creationId="{80485771-EE93-9BEC-00DA-80D246E2EC01}"/>
          </ac:picMkLst>
        </pc:picChg>
      </pc:sldChg>
      <pc:sldChg chg="del">
        <pc:chgData name="DOMINGUEZ, Morgane" userId="d29c428e-ee62-4017-a838-521138d5b01c" providerId="ADAL" clId="{0CC17CD6-DFAB-4BFF-8D26-4B814A27B825}" dt="2024-09-07T18:56:46.835" v="819" actId="47"/>
        <pc:sldMkLst>
          <pc:docMk/>
          <pc:sldMk cId="3913625543" sldId="2147474639"/>
        </pc:sldMkLst>
      </pc:sldChg>
      <pc:sldChg chg="del">
        <pc:chgData name="DOMINGUEZ, Morgane" userId="d29c428e-ee62-4017-a838-521138d5b01c" providerId="ADAL" clId="{0CC17CD6-DFAB-4BFF-8D26-4B814A27B825}" dt="2024-09-07T18:56:47.598" v="820" actId="47"/>
        <pc:sldMkLst>
          <pc:docMk/>
          <pc:sldMk cId="2848746135" sldId="2147474641"/>
        </pc:sldMkLst>
      </pc:sldChg>
      <pc:sldChg chg="del">
        <pc:chgData name="DOMINGUEZ, Morgane" userId="d29c428e-ee62-4017-a838-521138d5b01c" providerId="ADAL" clId="{0CC17CD6-DFAB-4BFF-8D26-4B814A27B825}" dt="2024-09-07T18:56:48.310" v="821" actId="47"/>
        <pc:sldMkLst>
          <pc:docMk/>
          <pc:sldMk cId="1630817093" sldId="2147474642"/>
        </pc:sldMkLst>
      </pc:sldChg>
      <pc:sldChg chg="del">
        <pc:chgData name="DOMINGUEZ, Morgane" userId="d29c428e-ee62-4017-a838-521138d5b01c" providerId="ADAL" clId="{0CC17CD6-DFAB-4BFF-8D26-4B814A27B825}" dt="2024-09-07T18:56:49.708" v="822" actId="47"/>
        <pc:sldMkLst>
          <pc:docMk/>
          <pc:sldMk cId="3500599765" sldId="2147474643"/>
        </pc:sldMkLst>
      </pc:sldChg>
      <pc:sldChg chg="del">
        <pc:chgData name="DOMINGUEZ, Morgane" userId="d29c428e-ee62-4017-a838-521138d5b01c" providerId="ADAL" clId="{0CC17CD6-DFAB-4BFF-8D26-4B814A27B825}" dt="2024-09-07T18:56:50.522" v="823" actId="47"/>
        <pc:sldMkLst>
          <pc:docMk/>
          <pc:sldMk cId="2854425455" sldId="2147474644"/>
        </pc:sldMkLst>
      </pc:sldChg>
      <pc:sldChg chg="del">
        <pc:chgData name="DOMINGUEZ, Morgane" userId="d29c428e-ee62-4017-a838-521138d5b01c" providerId="ADAL" clId="{0CC17CD6-DFAB-4BFF-8D26-4B814A27B825}" dt="2024-09-07T18:56:39.499" v="815" actId="47"/>
        <pc:sldMkLst>
          <pc:docMk/>
          <pc:sldMk cId="2099658127" sldId="2147474645"/>
        </pc:sldMkLst>
      </pc:sldChg>
      <pc:sldChg chg="del">
        <pc:chgData name="DOMINGUEZ, Morgane" userId="d29c428e-ee62-4017-a838-521138d5b01c" providerId="ADAL" clId="{0CC17CD6-DFAB-4BFF-8D26-4B814A27B825}" dt="2024-09-07T18:56:40.149" v="816" actId="47"/>
        <pc:sldMkLst>
          <pc:docMk/>
          <pc:sldMk cId="3429084135" sldId="2147474646"/>
        </pc:sldMkLst>
      </pc:sldChg>
      <pc:sldChg chg="del">
        <pc:chgData name="DOMINGUEZ, Morgane" userId="d29c428e-ee62-4017-a838-521138d5b01c" providerId="ADAL" clId="{0CC17CD6-DFAB-4BFF-8D26-4B814A27B825}" dt="2024-09-07T18:56:40.789" v="817" actId="47"/>
        <pc:sldMkLst>
          <pc:docMk/>
          <pc:sldMk cId="1844206045" sldId="2147474647"/>
        </pc:sldMkLst>
      </pc:sldChg>
      <pc:sldChg chg="del">
        <pc:chgData name="DOMINGUEZ, Morgane" userId="d29c428e-ee62-4017-a838-521138d5b01c" providerId="ADAL" clId="{0CC17CD6-DFAB-4BFF-8D26-4B814A27B825}" dt="2024-09-07T18:56:41.864" v="818" actId="47"/>
        <pc:sldMkLst>
          <pc:docMk/>
          <pc:sldMk cId="4028701517" sldId="2147474648"/>
        </pc:sldMkLst>
      </pc:sldChg>
      <pc:sldChg chg="del">
        <pc:chgData name="DOMINGUEZ, Morgane" userId="d29c428e-ee62-4017-a838-521138d5b01c" providerId="ADAL" clId="{0CC17CD6-DFAB-4BFF-8D26-4B814A27B825}" dt="2024-09-07T18:56:19.860" v="800" actId="47"/>
        <pc:sldMkLst>
          <pc:docMk/>
          <pc:sldMk cId="1388963878" sldId="2147474651"/>
        </pc:sldMkLst>
      </pc:sldChg>
      <pc:sldChg chg="del">
        <pc:chgData name="DOMINGUEZ, Morgane" userId="d29c428e-ee62-4017-a838-521138d5b01c" providerId="ADAL" clId="{0CC17CD6-DFAB-4BFF-8D26-4B814A27B825}" dt="2024-09-07T18:56:20.357" v="801" actId="47"/>
        <pc:sldMkLst>
          <pc:docMk/>
          <pc:sldMk cId="2372340481" sldId="2147474652"/>
        </pc:sldMkLst>
      </pc:sldChg>
      <pc:sldChg chg="del">
        <pc:chgData name="DOMINGUEZ, Morgane" userId="d29c428e-ee62-4017-a838-521138d5b01c" providerId="ADAL" clId="{0CC17CD6-DFAB-4BFF-8D26-4B814A27B825}" dt="2024-09-07T18:56:20.921" v="802" actId="47"/>
        <pc:sldMkLst>
          <pc:docMk/>
          <pc:sldMk cId="3263178514" sldId="2147474653"/>
        </pc:sldMkLst>
      </pc:sldChg>
      <pc:sldChg chg="del">
        <pc:chgData name="DOMINGUEZ, Morgane" userId="d29c428e-ee62-4017-a838-521138d5b01c" providerId="ADAL" clId="{0CC17CD6-DFAB-4BFF-8D26-4B814A27B825}" dt="2024-09-07T18:56:21.411" v="803" actId="47"/>
        <pc:sldMkLst>
          <pc:docMk/>
          <pc:sldMk cId="783238721" sldId="2147474654"/>
        </pc:sldMkLst>
      </pc:sldChg>
      <pc:sldChg chg="del">
        <pc:chgData name="DOMINGUEZ, Morgane" userId="d29c428e-ee62-4017-a838-521138d5b01c" providerId="ADAL" clId="{0CC17CD6-DFAB-4BFF-8D26-4B814A27B825}" dt="2024-09-07T18:56:21.925" v="804" actId="47"/>
        <pc:sldMkLst>
          <pc:docMk/>
          <pc:sldMk cId="2870760672" sldId="2147474655"/>
        </pc:sldMkLst>
      </pc:sldChg>
      <pc:sldChg chg="del">
        <pc:chgData name="DOMINGUEZ, Morgane" userId="d29c428e-ee62-4017-a838-521138d5b01c" providerId="ADAL" clId="{0CC17CD6-DFAB-4BFF-8D26-4B814A27B825}" dt="2024-09-07T18:56:22.686" v="806" actId="47"/>
        <pc:sldMkLst>
          <pc:docMk/>
          <pc:sldMk cId="2035900040" sldId="2147474656"/>
        </pc:sldMkLst>
      </pc:sldChg>
      <pc:sldChg chg="del">
        <pc:chgData name="DOMINGUEZ, Morgane" userId="d29c428e-ee62-4017-a838-521138d5b01c" providerId="ADAL" clId="{0CC17CD6-DFAB-4BFF-8D26-4B814A27B825}" dt="2024-09-07T18:56:23.057" v="807" actId="47"/>
        <pc:sldMkLst>
          <pc:docMk/>
          <pc:sldMk cId="3481470748" sldId="2147474657"/>
        </pc:sldMkLst>
      </pc:sldChg>
      <pc:sldChg chg="del">
        <pc:chgData name="DOMINGUEZ, Morgane" userId="d29c428e-ee62-4017-a838-521138d5b01c" providerId="ADAL" clId="{0CC17CD6-DFAB-4BFF-8D26-4B814A27B825}" dt="2024-09-07T18:56:23.623" v="809" actId="47"/>
        <pc:sldMkLst>
          <pc:docMk/>
          <pc:sldMk cId="914646831" sldId="2147474658"/>
        </pc:sldMkLst>
      </pc:sldChg>
      <pc:sldChg chg="del">
        <pc:chgData name="DOMINGUEZ, Morgane" userId="d29c428e-ee62-4017-a838-521138d5b01c" providerId="ADAL" clId="{0CC17CD6-DFAB-4BFF-8D26-4B814A27B825}" dt="2024-09-07T18:56:22.332" v="805" actId="47"/>
        <pc:sldMkLst>
          <pc:docMk/>
          <pc:sldMk cId="778271540" sldId="2147474659"/>
        </pc:sldMkLst>
      </pc:sldChg>
      <pc:sldChg chg="del">
        <pc:chgData name="DOMINGUEZ, Morgane" userId="d29c428e-ee62-4017-a838-521138d5b01c" providerId="ADAL" clId="{0CC17CD6-DFAB-4BFF-8D26-4B814A27B825}" dt="2024-09-07T18:56:23.369" v="808" actId="47"/>
        <pc:sldMkLst>
          <pc:docMk/>
          <pc:sldMk cId="2554498907" sldId="2147474661"/>
        </pc:sldMkLst>
      </pc:sldChg>
      <pc:sldChg chg="del">
        <pc:chgData name="DOMINGUEZ, Morgane" userId="d29c428e-ee62-4017-a838-521138d5b01c" providerId="ADAL" clId="{0CC17CD6-DFAB-4BFF-8D26-4B814A27B825}" dt="2024-09-07T18:56:23.999" v="810" actId="47"/>
        <pc:sldMkLst>
          <pc:docMk/>
          <pc:sldMk cId="291714072" sldId="2147474662"/>
        </pc:sldMkLst>
      </pc:sldChg>
      <pc:sldChg chg="del">
        <pc:chgData name="DOMINGUEZ, Morgane" userId="d29c428e-ee62-4017-a838-521138d5b01c" providerId="ADAL" clId="{0CC17CD6-DFAB-4BFF-8D26-4B814A27B825}" dt="2024-09-07T18:56:24.278" v="811" actId="47"/>
        <pc:sldMkLst>
          <pc:docMk/>
          <pc:sldMk cId="855467839" sldId="2147474663"/>
        </pc:sldMkLst>
      </pc:sldChg>
      <pc:sldChg chg="addSp modSp new mod">
        <pc:chgData name="DOMINGUEZ, Morgane" userId="d29c428e-ee62-4017-a838-521138d5b01c" providerId="ADAL" clId="{0CC17CD6-DFAB-4BFF-8D26-4B814A27B825}" dt="2024-09-07T18:41:13.389" v="350" actId="20577"/>
        <pc:sldMkLst>
          <pc:docMk/>
          <pc:sldMk cId="3049358385" sldId="2147474664"/>
        </pc:sldMkLst>
        <pc:spChg chg="add mod">
          <ac:chgData name="DOMINGUEZ, Morgane" userId="d29c428e-ee62-4017-a838-521138d5b01c" providerId="ADAL" clId="{0CC17CD6-DFAB-4BFF-8D26-4B814A27B825}" dt="2024-09-07T18:41:13.389" v="350" actId="20577"/>
          <ac:spMkLst>
            <pc:docMk/>
            <pc:sldMk cId="3049358385" sldId="2147474664"/>
            <ac:spMk id="3" creationId="{7DFDD99F-ADA7-A5D1-8029-55473095FC81}"/>
          </ac:spMkLst>
        </pc:spChg>
        <pc:spChg chg="add mod">
          <ac:chgData name="DOMINGUEZ, Morgane" userId="d29c428e-ee62-4017-a838-521138d5b01c" providerId="ADAL" clId="{0CC17CD6-DFAB-4BFF-8D26-4B814A27B825}" dt="2024-09-07T17:46:47.132" v="44" actId="1076"/>
          <ac:spMkLst>
            <pc:docMk/>
            <pc:sldMk cId="3049358385" sldId="2147474664"/>
            <ac:spMk id="4" creationId="{8B59D89D-BFA2-026C-3133-5B8BAE8EDC1F}"/>
          </ac:spMkLst>
        </pc:spChg>
        <pc:picChg chg="add mod">
          <ac:chgData name="DOMINGUEZ, Morgane" userId="d29c428e-ee62-4017-a838-521138d5b01c" providerId="ADAL" clId="{0CC17CD6-DFAB-4BFF-8D26-4B814A27B825}" dt="2024-09-07T17:45:48.653" v="34" actId="1076"/>
          <ac:picMkLst>
            <pc:docMk/>
            <pc:sldMk cId="3049358385" sldId="2147474664"/>
            <ac:picMk id="2" creationId="{40B2513F-FD4F-CD1F-CC71-68997F656078}"/>
          </ac:picMkLst>
        </pc:picChg>
      </pc:sldChg>
      <pc:sldChg chg="addSp delSp modSp new mod">
        <pc:chgData name="DOMINGUEZ, Morgane" userId="d29c428e-ee62-4017-a838-521138d5b01c" providerId="ADAL" clId="{0CC17CD6-DFAB-4BFF-8D26-4B814A27B825}" dt="2024-09-07T18:41:23.878" v="365" actId="20577"/>
        <pc:sldMkLst>
          <pc:docMk/>
          <pc:sldMk cId="2408308521" sldId="2147474665"/>
        </pc:sldMkLst>
        <pc:spChg chg="add mod">
          <ac:chgData name="DOMINGUEZ, Morgane" userId="d29c428e-ee62-4017-a838-521138d5b01c" providerId="ADAL" clId="{0CC17CD6-DFAB-4BFF-8D26-4B814A27B825}" dt="2024-09-07T18:41:23.878" v="365" actId="20577"/>
          <ac:spMkLst>
            <pc:docMk/>
            <pc:sldMk cId="2408308521" sldId="2147474665"/>
            <ac:spMk id="3" creationId="{F9D7B432-D260-4C08-CF67-084E63EF18CE}"/>
          </ac:spMkLst>
        </pc:spChg>
        <pc:spChg chg="add mod">
          <ac:chgData name="DOMINGUEZ, Morgane" userId="d29c428e-ee62-4017-a838-521138d5b01c" providerId="ADAL" clId="{0CC17CD6-DFAB-4BFF-8D26-4B814A27B825}" dt="2024-09-07T17:58:31.416" v="88"/>
          <ac:spMkLst>
            <pc:docMk/>
            <pc:sldMk cId="2408308521" sldId="2147474665"/>
            <ac:spMk id="5" creationId="{EA1ED750-3943-45C7-A7DC-5D289BEA5FF4}"/>
          </ac:spMkLst>
        </pc:spChg>
        <pc:picChg chg="add del mod">
          <ac:chgData name="DOMINGUEZ, Morgane" userId="d29c428e-ee62-4017-a838-521138d5b01c" providerId="ADAL" clId="{0CC17CD6-DFAB-4BFF-8D26-4B814A27B825}" dt="2024-09-07T17:58:05.833" v="78" actId="478"/>
          <ac:picMkLst>
            <pc:docMk/>
            <pc:sldMk cId="2408308521" sldId="2147474665"/>
            <ac:picMk id="2" creationId="{B95F49F7-205F-6176-4D09-0798F3D6EB7D}"/>
          </ac:picMkLst>
        </pc:picChg>
        <pc:picChg chg="add mod ord">
          <ac:chgData name="DOMINGUEZ, Morgane" userId="d29c428e-ee62-4017-a838-521138d5b01c" providerId="ADAL" clId="{0CC17CD6-DFAB-4BFF-8D26-4B814A27B825}" dt="2024-09-07T17:59:01.676" v="89" actId="14100"/>
          <ac:picMkLst>
            <pc:docMk/>
            <pc:sldMk cId="2408308521" sldId="2147474665"/>
            <ac:picMk id="4" creationId="{1A9D9093-32BD-3CAC-F1F9-401D37B0BA40}"/>
          </ac:picMkLst>
        </pc:picChg>
      </pc:sldChg>
      <pc:sldChg chg="new del">
        <pc:chgData name="DOMINGUEZ, Morgane" userId="d29c428e-ee62-4017-a838-521138d5b01c" providerId="ADAL" clId="{0CC17CD6-DFAB-4BFF-8D26-4B814A27B825}" dt="2024-09-07T18:41:29.607" v="366" actId="2696"/>
        <pc:sldMkLst>
          <pc:docMk/>
          <pc:sldMk cId="1169722795" sldId="2147474666"/>
        </pc:sldMkLst>
      </pc:sldChg>
      <pc:sldChg chg="addSp delSp modSp mod delAnim modAnim">
        <pc:chgData name="DOMINGUEZ, Morgane" userId="d29c428e-ee62-4017-a838-521138d5b01c" providerId="ADAL" clId="{0CC17CD6-DFAB-4BFF-8D26-4B814A27B825}" dt="2024-09-07T19:04:03.688" v="1061" actId="1076"/>
        <pc:sldMkLst>
          <pc:docMk/>
          <pc:sldMk cId="3932401130" sldId="2147474666"/>
        </pc:sldMkLst>
        <pc:spChg chg="mod">
          <ac:chgData name="DOMINGUEZ, Morgane" userId="d29c428e-ee62-4017-a838-521138d5b01c" providerId="ADAL" clId="{0CC17CD6-DFAB-4BFF-8D26-4B814A27B825}" dt="2024-09-07T18:53:38.390" v="754" actId="20577"/>
          <ac:spMkLst>
            <pc:docMk/>
            <pc:sldMk cId="3932401130" sldId="2147474666"/>
            <ac:spMk id="4" creationId="{C76E0F1B-3B95-F50F-F17F-A7612D3CCB67}"/>
          </ac:spMkLst>
        </pc:spChg>
        <pc:spChg chg="del">
          <ac:chgData name="DOMINGUEZ, Morgane" userId="d29c428e-ee62-4017-a838-521138d5b01c" providerId="ADAL" clId="{0CC17CD6-DFAB-4BFF-8D26-4B814A27B825}" dt="2024-09-07T18:54:13.729" v="756" actId="21"/>
          <ac:spMkLst>
            <pc:docMk/>
            <pc:sldMk cId="3932401130" sldId="2147474666"/>
            <ac:spMk id="7" creationId="{14CB7BC5-BA4A-48BE-F396-D3DA6E978551}"/>
          </ac:spMkLst>
        </pc:spChg>
        <pc:spChg chg="del">
          <ac:chgData name="DOMINGUEZ, Morgane" userId="d29c428e-ee62-4017-a838-521138d5b01c" providerId="ADAL" clId="{0CC17CD6-DFAB-4BFF-8D26-4B814A27B825}" dt="2024-09-07T18:54:16.734" v="757" actId="21"/>
          <ac:spMkLst>
            <pc:docMk/>
            <pc:sldMk cId="3932401130" sldId="2147474666"/>
            <ac:spMk id="9" creationId="{9B7C0B28-2BC7-C864-A40E-965F07CA2B91}"/>
          </ac:spMkLst>
        </pc:spChg>
        <pc:spChg chg="add mod">
          <ac:chgData name="DOMINGUEZ, Morgane" userId="d29c428e-ee62-4017-a838-521138d5b01c" providerId="ADAL" clId="{0CC17CD6-DFAB-4BFF-8D26-4B814A27B825}" dt="2024-09-07T19:02:18.837" v="966" actId="2711"/>
          <ac:spMkLst>
            <pc:docMk/>
            <pc:sldMk cId="3932401130" sldId="2147474666"/>
            <ac:spMk id="10" creationId="{DE23189A-A2ED-AEF0-60ED-8A989498010D}"/>
          </ac:spMkLst>
        </pc:spChg>
        <pc:spChg chg="del">
          <ac:chgData name="DOMINGUEZ, Morgane" userId="d29c428e-ee62-4017-a838-521138d5b01c" providerId="ADAL" clId="{0CC17CD6-DFAB-4BFF-8D26-4B814A27B825}" dt="2024-09-07T18:54:18.879" v="758" actId="21"/>
          <ac:spMkLst>
            <pc:docMk/>
            <pc:sldMk cId="3932401130" sldId="2147474666"/>
            <ac:spMk id="11" creationId="{A83A7C3C-A58C-28FE-B325-3513F34FF8E6}"/>
          </ac:spMkLst>
        </pc:spChg>
        <pc:spChg chg="add mod topLvl">
          <ac:chgData name="DOMINGUEZ, Morgane" userId="d29c428e-ee62-4017-a838-521138d5b01c" providerId="ADAL" clId="{0CC17CD6-DFAB-4BFF-8D26-4B814A27B825}" dt="2024-09-07T19:01:11.861" v="954" actId="165"/>
          <ac:spMkLst>
            <pc:docMk/>
            <pc:sldMk cId="3932401130" sldId="2147474666"/>
            <ac:spMk id="12" creationId="{42A4FE1F-26B4-A726-D21F-1FACC42A7FFB}"/>
          </ac:spMkLst>
        </pc:spChg>
        <pc:spChg chg="add mod topLvl">
          <ac:chgData name="DOMINGUEZ, Morgane" userId="d29c428e-ee62-4017-a838-521138d5b01c" providerId="ADAL" clId="{0CC17CD6-DFAB-4BFF-8D26-4B814A27B825}" dt="2024-09-07T19:01:11.861" v="954" actId="165"/>
          <ac:spMkLst>
            <pc:docMk/>
            <pc:sldMk cId="3932401130" sldId="2147474666"/>
            <ac:spMk id="14" creationId="{E8570938-5458-3375-DA58-DFEC716F8FE7}"/>
          </ac:spMkLst>
        </pc:spChg>
        <pc:spChg chg="add mod topLvl">
          <ac:chgData name="DOMINGUEZ, Morgane" userId="d29c428e-ee62-4017-a838-521138d5b01c" providerId="ADAL" clId="{0CC17CD6-DFAB-4BFF-8D26-4B814A27B825}" dt="2024-09-07T19:01:11.861" v="954" actId="165"/>
          <ac:spMkLst>
            <pc:docMk/>
            <pc:sldMk cId="3932401130" sldId="2147474666"/>
            <ac:spMk id="15" creationId="{C393A81B-FA58-E796-8197-26C75830A978}"/>
          </ac:spMkLst>
        </pc:spChg>
        <pc:spChg chg="del">
          <ac:chgData name="DOMINGUEZ, Morgane" userId="d29c428e-ee62-4017-a838-521138d5b01c" providerId="ADAL" clId="{0CC17CD6-DFAB-4BFF-8D26-4B814A27B825}" dt="2024-09-07T18:54:20.666" v="759" actId="21"/>
          <ac:spMkLst>
            <pc:docMk/>
            <pc:sldMk cId="3932401130" sldId="2147474666"/>
            <ac:spMk id="16" creationId="{00BE62C8-55E2-66D2-6B65-C76F9880B336}"/>
          </ac:spMkLst>
        </pc:spChg>
        <pc:spChg chg="mod">
          <ac:chgData name="DOMINGUEZ, Morgane" userId="d29c428e-ee62-4017-a838-521138d5b01c" providerId="ADAL" clId="{0CC17CD6-DFAB-4BFF-8D26-4B814A27B825}" dt="2024-09-07T19:01:11.861" v="954" actId="165"/>
          <ac:spMkLst>
            <pc:docMk/>
            <pc:sldMk cId="3932401130" sldId="2147474666"/>
            <ac:spMk id="18" creationId="{86557E06-4A58-FBF4-83E0-1235A81F89EE}"/>
          </ac:spMkLst>
        </pc:spChg>
        <pc:spChg chg="mod">
          <ac:chgData name="DOMINGUEZ, Morgane" userId="d29c428e-ee62-4017-a838-521138d5b01c" providerId="ADAL" clId="{0CC17CD6-DFAB-4BFF-8D26-4B814A27B825}" dt="2024-09-07T19:01:11.861" v="954" actId="165"/>
          <ac:spMkLst>
            <pc:docMk/>
            <pc:sldMk cId="3932401130" sldId="2147474666"/>
            <ac:spMk id="19" creationId="{37F2AA40-799E-8D86-A441-E7F7393FC6DD}"/>
          </ac:spMkLst>
        </pc:spChg>
        <pc:spChg chg="add mod topLvl">
          <ac:chgData name="DOMINGUEZ, Morgane" userId="d29c428e-ee62-4017-a838-521138d5b01c" providerId="ADAL" clId="{0CC17CD6-DFAB-4BFF-8D26-4B814A27B825}" dt="2024-09-07T19:01:11.861" v="954" actId="165"/>
          <ac:spMkLst>
            <pc:docMk/>
            <pc:sldMk cId="3932401130" sldId="2147474666"/>
            <ac:spMk id="20" creationId="{F9D06712-5FC3-D7CD-4F90-6BA8FC018A1A}"/>
          </ac:spMkLst>
        </pc:spChg>
        <pc:spChg chg="add mod topLvl">
          <ac:chgData name="DOMINGUEZ, Morgane" userId="d29c428e-ee62-4017-a838-521138d5b01c" providerId="ADAL" clId="{0CC17CD6-DFAB-4BFF-8D26-4B814A27B825}" dt="2024-09-07T19:01:11.861" v="954" actId="165"/>
          <ac:spMkLst>
            <pc:docMk/>
            <pc:sldMk cId="3932401130" sldId="2147474666"/>
            <ac:spMk id="21" creationId="{E7424AD0-540C-14A6-0DBD-CFAF3A1ED6B7}"/>
          </ac:spMkLst>
        </pc:spChg>
        <pc:spChg chg="mod">
          <ac:chgData name="DOMINGUEZ, Morgane" userId="d29c428e-ee62-4017-a838-521138d5b01c" providerId="ADAL" clId="{0CC17CD6-DFAB-4BFF-8D26-4B814A27B825}" dt="2024-09-07T19:01:11.861" v="954" actId="165"/>
          <ac:spMkLst>
            <pc:docMk/>
            <pc:sldMk cId="3932401130" sldId="2147474666"/>
            <ac:spMk id="23" creationId="{C5C825E2-76B2-164A-67DA-90AD5E658C01}"/>
          </ac:spMkLst>
        </pc:spChg>
        <pc:spChg chg="del">
          <ac:chgData name="DOMINGUEZ, Morgane" userId="d29c428e-ee62-4017-a838-521138d5b01c" providerId="ADAL" clId="{0CC17CD6-DFAB-4BFF-8D26-4B814A27B825}" dt="2024-09-07T18:54:23.215" v="760" actId="21"/>
          <ac:spMkLst>
            <pc:docMk/>
            <pc:sldMk cId="3932401130" sldId="2147474666"/>
            <ac:spMk id="24" creationId="{3D17CE6B-1216-EEB6-605E-298243F5941B}"/>
          </ac:spMkLst>
        </pc:spChg>
        <pc:spChg chg="mod">
          <ac:chgData name="DOMINGUEZ, Morgane" userId="d29c428e-ee62-4017-a838-521138d5b01c" providerId="ADAL" clId="{0CC17CD6-DFAB-4BFF-8D26-4B814A27B825}" dt="2024-09-07T19:01:11.861" v="954" actId="165"/>
          <ac:spMkLst>
            <pc:docMk/>
            <pc:sldMk cId="3932401130" sldId="2147474666"/>
            <ac:spMk id="25" creationId="{1FF82354-5E6B-7B03-B1E2-E05B244B1FB8}"/>
          </ac:spMkLst>
        </pc:spChg>
        <pc:spChg chg="add mod topLvl">
          <ac:chgData name="DOMINGUEZ, Morgane" userId="d29c428e-ee62-4017-a838-521138d5b01c" providerId="ADAL" clId="{0CC17CD6-DFAB-4BFF-8D26-4B814A27B825}" dt="2024-09-07T19:01:21.978" v="956" actId="20577"/>
          <ac:spMkLst>
            <pc:docMk/>
            <pc:sldMk cId="3932401130" sldId="2147474666"/>
            <ac:spMk id="26" creationId="{B1E5C179-854A-89E2-104A-6A4ECCC25A64}"/>
          </ac:spMkLst>
        </pc:spChg>
        <pc:spChg chg="add mod topLvl">
          <ac:chgData name="DOMINGUEZ, Morgane" userId="d29c428e-ee62-4017-a838-521138d5b01c" providerId="ADAL" clId="{0CC17CD6-DFAB-4BFF-8D26-4B814A27B825}" dt="2024-09-07T19:01:11.861" v="954" actId="165"/>
          <ac:spMkLst>
            <pc:docMk/>
            <pc:sldMk cId="3932401130" sldId="2147474666"/>
            <ac:spMk id="28" creationId="{884B2355-73A7-9692-F459-5A262101CCD4}"/>
          </ac:spMkLst>
        </pc:spChg>
        <pc:spChg chg="add mod topLvl">
          <ac:chgData name="DOMINGUEZ, Morgane" userId="d29c428e-ee62-4017-a838-521138d5b01c" providerId="ADAL" clId="{0CC17CD6-DFAB-4BFF-8D26-4B814A27B825}" dt="2024-09-07T19:01:11.861" v="954" actId="165"/>
          <ac:spMkLst>
            <pc:docMk/>
            <pc:sldMk cId="3932401130" sldId="2147474666"/>
            <ac:spMk id="29" creationId="{55CC69CF-1CC9-4C53-66FA-5BA395DD9C38}"/>
          </ac:spMkLst>
        </pc:spChg>
        <pc:spChg chg="add mod topLvl">
          <ac:chgData name="DOMINGUEZ, Morgane" userId="d29c428e-ee62-4017-a838-521138d5b01c" providerId="ADAL" clId="{0CC17CD6-DFAB-4BFF-8D26-4B814A27B825}" dt="2024-09-07T19:01:11.861" v="954" actId="165"/>
          <ac:spMkLst>
            <pc:docMk/>
            <pc:sldMk cId="3932401130" sldId="2147474666"/>
            <ac:spMk id="30" creationId="{129BF172-034F-23FF-A0B6-87D6681A27FA}"/>
          </ac:spMkLst>
        </pc:spChg>
        <pc:spChg chg="add mod topLvl">
          <ac:chgData name="DOMINGUEZ, Morgane" userId="d29c428e-ee62-4017-a838-521138d5b01c" providerId="ADAL" clId="{0CC17CD6-DFAB-4BFF-8D26-4B814A27B825}" dt="2024-09-07T19:01:11.861" v="954" actId="165"/>
          <ac:spMkLst>
            <pc:docMk/>
            <pc:sldMk cId="3932401130" sldId="2147474666"/>
            <ac:spMk id="31" creationId="{35CFE7EE-9198-EC4E-DFCA-254007DF5EDF}"/>
          </ac:spMkLst>
        </pc:spChg>
        <pc:spChg chg="add mod topLvl">
          <ac:chgData name="DOMINGUEZ, Morgane" userId="d29c428e-ee62-4017-a838-521138d5b01c" providerId="ADAL" clId="{0CC17CD6-DFAB-4BFF-8D26-4B814A27B825}" dt="2024-09-07T19:01:11.861" v="954" actId="165"/>
          <ac:spMkLst>
            <pc:docMk/>
            <pc:sldMk cId="3932401130" sldId="2147474666"/>
            <ac:spMk id="32" creationId="{07A3CC89-7846-FBD6-33CE-6D9EB0313B76}"/>
          </ac:spMkLst>
        </pc:spChg>
        <pc:spChg chg="add mod topLvl">
          <ac:chgData name="DOMINGUEZ, Morgane" userId="d29c428e-ee62-4017-a838-521138d5b01c" providerId="ADAL" clId="{0CC17CD6-DFAB-4BFF-8D26-4B814A27B825}" dt="2024-09-07T19:01:11.861" v="954" actId="165"/>
          <ac:spMkLst>
            <pc:docMk/>
            <pc:sldMk cId="3932401130" sldId="2147474666"/>
            <ac:spMk id="33" creationId="{4EB95AC5-9CEF-0EDF-702E-6EF612057D44}"/>
          </ac:spMkLst>
        </pc:spChg>
        <pc:spChg chg="add mod topLvl">
          <ac:chgData name="DOMINGUEZ, Morgane" userId="d29c428e-ee62-4017-a838-521138d5b01c" providerId="ADAL" clId="{0CC17CD6-DFAB-4BFF-8D26-4B814A27B825}" dt="2024-09-07T19:01:11.861" v="954" actId="165"/>
          <ac:spMkLst>
            <pc:docMk/>
            <pc:sldMk cId="3932401130" sldId="2147474666"/>
            <ac:spMk id="35" creationId="{E60535D5-CD69-D528-82CA-FE132C47C724}"/>
          </ac:spMkLst>
        </pc:spChg>
        <pc:spChg chg="add mod topLvl">
          <ac:chgData name="DOMINGUEZ, Morgane" userId="d29c428e-ee62-4017-a838-521138d5b01c" providerId="ADAL" clId="{0CC17CD6-DFAB-4BFF-8D26-4B814A27B825}" dt="2024-09-07T19:01:11.861" v="954" actId="165"/>
          <ac:spMkLst>
            <pc:docMk/>
            <pc:sldMk cId="3932401130" sldId="2147474666"/>
            <ac:spMk id="36" creationId="{E99C60E9-CE0F-B90D-3823-972FB22D3813}"/>
          </ac:spMkLst>
        </pc:spChg>
        <pc:spChg chg="add mod topLvl">
          <ac:chgData name="DOMINGUEZ, Morgane" userId="d29c428e-ee62-4017-a838-521138d5b01c" providerId="ADAL" clId="{0CC17CD6-DFAB-4BFF-8D26-4B814A27B825}" dt="2024-09-07T19:01:33.770" v="958" actId="1076"/>
          <ac:spMkLst>
            <pc:docMk/>
            <pc:sldMk cId="3932401130" sldId="2147474666"/>
            <ac:spMk id="37" creationId="{5A1DCD30-8E09-33C4-0D7C-531EAB854B55}"/>
          </ac:spMkLst>
        </pc:spChg>
        <pc:spChg chg="add mod topLvl">
          <ac:chgData name="DOMINGUEZ, Morgane" userId="d29c428e-ee62-4017-a838-521138d5b01c" providerId="ADAL" clId="{0CC17CD6-DFAB-4BFF-8D26-4B814A27B825}" dt="2024-09-07T19:01:11.861" v="954" actId="165"/>
          <ac:spMkLst>
            <pc:docMk/>
            <pc:sldMk cId="3932401130" sldId="2147474666"/>
            <ac:spMk id="38" creationId="{B72ECE63-EA16-73DB-3D27-86850ECD5E20}"/>
          </ac:spMkLst>
        </pc:spChg>
        <pc:spChg chg="add mod topLvl">
          <ac:chgData name="DOMINGUEZ, Morgane" userId="d29c428e-ee62-4017-a838-521138d5b01c" providerId="ADAL" clId="{0CC17CD6-DFAB-4BFF-8D26-4B814A27B825}" dt="2024-09-07T19:01:39.980" v="960" actId="1076"/>
          <ac:spMkLst>
            <pc:docMk/>
            <pc:sldMk cId="3932401130" sldId="2147474666"/>
            <ac:spMk id="39" creationId="{33A4A44C-D05F-A45E-046D-C33F2B546D31}"/>
          </ac:spMkLst>
        </pc:spChg>
        <pc:spChg chg="add del mod">
          <ac:chgData name="DOMINGUEZ, Morgane" userId="d29c428e-ee62-4017-a838-521138d5b01c" providerId="ADAL" clId="{0CC17CD6-DFAB-4BFF-8D26-4B814A27B825}" dt="2024-09-07T19:00:27.685" v="949" actId="21"/>
          <ac:spMkLst>
            <pc:docMk/>
            <pc:sldMk cId="3932401130" sldId="2147474666"/>
            <ac:spMk id="43" creationId="{3FD1CEC4-AA3C-1B86-54CB-0F015D7E833F}"/>
          </ac:spMkLst>
        </pc:spChg>
        <pc:spChg chg="add mod">
          <ac:chgData name="DOMINGUEZ, Morgane" userId="d29c428e-ee62-4017-a838-521138d5b01c" providerId="ADAL" clId="{0CC17CD6-DFAB-4BFF-8D26-4B814A27B825}" dt="2024-09-07T18:59:00.035" v="841" actId="14100"/>
          <ac:spMkLst>
            <pc:docMk/>
            <pc:sldMk cId="3932401130" sldId="2147474666"/>
            <ac:spMk id="44" creationId="{131C6922-4EB0-994B-A870-F1658B0F1B8E}"/>
          </ac:spMkLst>
        </pc:spChg>
        <pc:spChg chg="add mod">
          <ac:chgData name="DOMINGUEZ, Morgane" userId="d29c428e-ee62-4017-a838-521138d5b01c" providerId="ADAL" clId="{0CC17CD6-DFAB-4BFF-8D26-4B814A27B825}" dt="2024-09-07T19:04:03.688" v="1061" actId="1076"/>
          <ac:spMkLst>
            <pc:docMk/>
            <pc:sldMk cId="3932401130" sldId="2147474666"/>
            <ac:spMk id="45" creationId="{6BAAB8C8-5F81-9463-F08D-D972CDEC23B2}"/>
          </ac:spMkLst>
        </pc:spChg>
        <pc:grpChg chg="add mod topLvl">
          <ac:chgData name="DOMINGUEZ, Morgane" userId="d29c428e-ee62-4017-a838-521138d5b01c" providerId="ADAL" clId="{0CC17CD6-DFAB-4BFF-8D26-4B814A27B825}" dt="2024-09-07T19:01:11.861" v="954" actId="165"/>
          <ac:grpSpMkLst>
            <pc:docMk/>
            <pc:sldMk cId="3932401130" sldId="2147474666"/>
            <ac:grpSpMk id="17" creationId="{F4235E77-C709-95AB-3161-8A350E134E20}"/>
          </ac:grpSpMkLst>
        </pc:grpChg>
        <pc:grpChg chg="add mod topLvl">
          <ac:chgData name="DOMINGUEZ, Morgane" userId="d29c428e-ee62-4017-a838-521138d5b01c" providerId="ADAL" clId="{0CC17CD6-DFAB-4BFF-8D26-4B814A27B825}" dt="2024-09-07T19:01:11.861" v="954" actId="165"/>
          <ac:grpSpMkLst>
            <pc:docMk/>
            <pc:sldMk cId="3932401130" sldId="2147474666"/>
            <ac:grpSpMk id="22" creationId="{FB7CA6E0-F897-F37A-DB55-F5F41410D1AE}"/>
          </ac:grpSpMkLst>
        </pc:grpChg>
        <pc:grpChg chg="add del mod">
          <ac:chgData name="DOMINGUEZ, Morgane" userId="d29c428e-ee62-4017-a838-521138d5b01c" providerId="ADAL" clId="{0CC17CD6-DFAB-4BFF-8D26-4B814A27B825}" dt="2024-09-07T19:01:11.861" v="954" actId="165"/>
          <ac:grpSpMkLst>
            <pc:docMk/>
            <pc:sldMk cId="3932401130" sldId="2147474666"/>
            <ac:grpSpMk id="46" creationId="{7E6F2AE1-7DC6-BE3D-16F5-88C048E181ED}"/>
          </ac:grpSpMkLst>
        </pc:grpChg>
        <pc:picChg chg="add mod topLvl">
          <ac:chgData name="DOMINGUEZ, Morgane" userId="d29c428e-ee62-4017-a838-521138d5b01c" providerId="ADAL" clId="{0CC17CD6-DFAB-4BFF-8D26-4B814A27B825}" dt="2024-09-07T19:01:11.861" v="954" actId="165"/>
          <ac:picMkLst>
            <pc:docMk/>
            <pc:sldMk cId="3932401130" sldId="2147474666"/>
            <ac:picMk id="13" creationId="{CB0B7CB2-189F-425C-C553-F962C666A08F}"/>
          </ac:picMkLst>
        </pc:picChg>
        <pc:picChg chg="del">
          <ac:chgData name="DOMINGUEZ, Morgane" userId="d29c428e-ee62-4017-a838-521138d5b01c" providerId="ADAL" clId="{0CC17CD6-DFAB-4BFF-8D26-4B814A27B825}" dt="2024-09-07T18:54:23.215" v="760" actId="21"/>
          <ac:picMkLst>
            <pc:docMk/>
            <pc:sldMk cId="3932401130" sldId="2147474666"/>
            <ac:picMk id="27" creationId="{A35C9D64-DEEF-1984-225C-3348288B5ED0}"/>
          </ac:picMkLst>
        </pc:picChg>
        <pc:cxnChg chg="add mod topLvl">
          <ac:chgData name="DOMINGUEZ, Morgane" userId="d29c428e-ee62-4017-a838-521138d5b01c" providerId="ADAL" clId="{0CC17CD6-DFAB-4BFF-8D26-4B814A27B825}" dt="2024-09-07T19:01:11.861" v="954" actId="165"/>
          <ac:cxnSpMkLst>
            <pc:docMk/>
            <pc:sldMk cId="3932401130" sldId="2147474666"/>
            <ac:cxnSpMk id="34" creationId="{89A1E850-4428-BB27-9F84-10FDAC1F693E}"/>
          </ac:cxnSpMkLst>
        </pc:cxnChg>
        <pc:cxnChg chg="add mod topLvl">
          <ac:chgData name="DOMINGUEZ, Morgane" userId="d29c428e-ee62-4017-a838-521138d5b01c" providerId="ADAL" clId="{0CC17CD6-DFAB-4BFF-8D26-4B814A27B825}" dt="2024-09-07T19:01:42.410" v="961" actId="14100"/>
          <ac:cxnSpMkLst>
            <pc:docMk/>
            <pc:sldMk cId="3932401130" sldId="2147474666"/>
            <ac:cxnSpMk id="40" creationId="{5A1DCB35-C1BE-FA62-DD12-00322B1B2026}"/>
          </ac:cxnSpMkLst>
        </pc:cxnChg>
      </pc:sldChg>
      <pc:sldChg chg="addSp delSp modSp mod delAnim modAnim">
        <pc:chgData name="DOMINGUEZ, Morgane" userId="d29c428e-ee62-4017-a838-521138d5b01c" providerId="ADAL" clId="{0CC17CD6-DFAB-4BFF-8D26-4B814A27B825}" dt="2024-09-08T18:35:48.418" v="5749" actId="5793"/>
        <pc:sldMkLst>
          <pc:docMk/>
          <pc:sldMk cId="3431496603" sldId="2147474667"/>
        </pc:sldMkLst>
        <pc:spChg chg="mod">
          <ac:chgData name="DOMINGUEZ, Morgane" userId="d29c428e-ee62-4017-a838-521138d5b01c" providerId="ADAL" clId="{0CC17CD6-DFAB-4BFF-8D26-4B814A27B825}" dt="2024-09-07T19:03:35.765" v="1007" actId="1076"/>
          <ac:spMkLst>
            <pc:docMk/>
            <pc:sldMk cId="3431496603" sldId="2147474667"/>
            <ac:spMk id="4" creationId="{C76E0F1B-3B95-F50F-F17F-A7612D3CCB67}"/>
          </ac:spMkLst>
        </pc:spChg>
        <pc:spChg chg="del">
          <ac:chgData name="DOMINGUEZ, Morgane" userId="d29c428e-ee62-4017-a838-521138d5b01c" providerId="ADAL" clId="{0CC17CD6-DFAB-4BFF-8D26-4B814A27B825}" dt="2024-09-07T19:04:09.253" v="1062" actId="21"/>
          <ac:spMkLst>
            <pc:docMk/>
            <pc:sldMk cId="3431496603" sldId="2147474667"/>
            <ac:spMk id="7" creationId="{14CB7BC5-BA4A-48BE-F396-D3DA6E978551}"/>
          </ac:spMkLst>
        </pc:spChg>
        <pc:spChg chg="add mod">
          <ac:chgData name="DOMINGUEZ, Morgane" userId="d29c428e-ee62-4017-a838-521138d5b01c" providerId="ADAL" clId="{0CC17CD6-DFAB-4BFF-8D26-4B814A27B825}" dt="2024-09-07T19:27:07.769" v="1485" actId="108"/>
          <ac:spMkLst>
            <pc:docMk/>
            <pc:sldMk cId="3431496603" sldId="2147474667"/>
            <ac:spMk id="8" creationId="{4204FFCC-0B3A-6EAC-6694-22E41EA5A759}"/>
          </ac:spMkLst>
        </pc:spChg>
        <pc:spChg chg="del">
          <ac:chgData name="DOMINGUEZ, Morgane" userId="d29c428e-ee62-4017-a838-521138d5b01c" providerId="ADAL" clId="{0CC17CD6-DFAB-4BFF-8D26-4B814A27B825}" dt="2024-09-07T19:04:09.253" v="1062" actId="21"/>
          <ac:spMkLst>
            <pc:docMk/>
            <pc:sldMk cId="3431496603" sldId="2147474667"/>
            <ac:spMk id="9" creationId="{9B7C0B28-2BC7-C864-A40E-965F07CA2B91}"/>
          </ac:spMkLst>
        </pc:spChg>
        <pc:spChg chg="del">
          <ac:chgData name="DOMINGUEZ, Morgane" userId="d29c428e-ee62-4017-a838-521138d5b01c" providerId="ADAL" clId="{0CC17CD6-DFAB-4BFF-8D26-4B814A27B825}" dt="2024-09-07T19:04:09.253" v="1062" actId="21"/>
          <ac:spMkLst>
            <pc:docMk/>
            <pc:sldMk cId="3431496603" sldId="2147474667"/>
            <ac:spMk id="11" creationId="{A83A7C3C-A58C-28FE-B325-3513F34FF8E6}"/>
          </ac:spMkLst>
        </pc:spChg>
        <pc:spChg chg="add mod">
          <ac:chgData name="DOMINGUEZ, Morgane" userId="d29c428e-ee62-4017-a838-521138d5b01c" providerId="ADAL" clId="{0CC17CD6-DFAB-4BFF-8D26-4B814A27B825}" dt="2024-09-07T19:23:13.339" v="1464" actId="1076"/>
          <ac:spMkLst>
            <pc:docMk/>
            <pc:sldMk cId="3431496603" sldId="2147474667"/>
            <ac:spMk id="13" creationId="{C6C8D805-98D1-90CA-6188-2D0341088FF7}"/>
          </ac:spMkLst>
        </pc:spChg>
        <pc:spChg chg="add mod">
          <ac:chgData name="DOMINGUEZ, Morgane" userId="d29c428e-ee62-4017-a838-521138d5b01c" providerId="ADAL" clId="{0CC17CD6-DFAB-4BFF-8D26-4B814A27B825}" dt="2024-09-07T19:25:39.321" v="1470" actId="1076"/>
          <ac:spMkLst>
            <pc:docMk/>
            <pc:sldMk cId="3431496603" sldId="2147474667"/>
            <ac:spMk id="14" creationId="{5BF951F5-E84B-DB81-CD9B-E7290773B977}"/>
          </ac:spMkLst>
        </pc:spChg>
        <pc:spChg chg="add mod">
          <ac:chgData name="DOMINGUEZ, Morgane" userId="d29c428e-ee62-4017-a838-521138d5b01c" providerId="ADAL" clId="{0CC17CD6-DFAB-4BFF-8D26-4B814A27B825}" dt="2024-09-08T18:35:48.418" v="5749" actId="5793"/>
          <ac:spMkLst>
            <pc:docMk/>
            <pc:sldMk cId="3431496603" sldId="2147474667"/>
            <ac:spMk id="15" creationId="{B72C04F2-E2C2-BBD3-1001-1963211DC230}"/>
          </ac:spMkLst>
        </pc:spChg>
        <pc:spChg chg="del">
          <ac:chgData name="DOMINGUEZ, Morgane" userId="d29c428e-ee62-4017-a838-521138d5b01c" providerId="ADAL" clId="{0CC17CD6-DFAB-4BFF-8D26-4B814A27B825}" dt="2024-09-07T19:04:09.253" v="1062" actId="21"/>
          <ac:spMkLst>
            <pc:docMk/>
            <pc:sldMk cId="3431496603" sldId="2147474667"/>
            <ac:spMk id="16" creationId="{00BE62C8-55E2-66D2-6B65-C76F9880B336}"/>
          </ac:spMkLst>
        </pc:spChg>
        <pc:spChg chg="del">
          <ac:chgData name="DOMINGUEZ, Morgane" userId="d29c428e-ee62-4017-a838-521138d5b01c" providerId="ADAL" clId="{0CC17CD6-DFAB-4BFF-8D26-4B814A27B825}" dt="2024-09-07T19:04:09.253" v="1062" actId="21"/>
          <ac:spMkLst>
            <pc:docMk/>
            <pc:sldMk cId="3431496603" sldId="2147474667"/>
            <ac:spMk id="24" creationId="{3D17CE6B-1216-EEB6-605E-298243F5941B}"/>
          </ac:spMkLst>
        </pc:spChg>
        <pc:grpChg chg="mod">
          <ac:chgData name="DOMINGUEZ, Morgane" userId="d29c428e-ee62-4017-a838-521138d5b01c" providerId="ADAL" clId="{0CC17CD6-DFAB-4BFF-8D26-4B814A27B825}" dt="2024-09-07T19:03:32.208" v="1006" actId="14100"/>
          <ac:grpSpMkLst>
            <pc:docMk/>
            <pc:sldMk cId="3431496603" sldId="2147474667"/>
            <ac:grpSpMk id="2" creationId="{EF572EB1-6EFE-F4D1-B105-A7297A5639F8}"/>
          </ac:grpSpMkLst>
        </pc:grpChg>
        <pc:picChg chg="add del mod">
          <ac:chgData name="DOMINGUEZ, Morgane" userId="d29c428e-ee62-4017-a838-521138d5b01c" providerId="ADAL" clId="{0CC17CD6-DFAB-4BFF-8D26-4B814A27B825}" dt="2024-09-07T19:18:37.852" v="1453" actId="478"/>
          <ac:picMkLst>
            <pc:docMk/>
            <pc:sldMk cId="3431496603" sldId="2147474667"/>
            <ac:picMk id="10" creationId="{EA0F3DAF-4CFE-AF24-1E45-C4D6E8001EFE}"/>
          </ac:picMkLst>
        </pc:picChg>
        <pc:picChg chg="add del mod">
          <ac:chgData name="DOMINGUEZ, Morgane" userId="d29c428e-ee62-4017-a838-521138d5b01c" providerId="ADAL" clId="{0CC17CD6-DFAB-4BFF-8D26-4B814A27B825}" dt="2024-09-07T19:25:21.774" v="1465" actId="478"/>
          <ac:picMkLst>
            <pc:docMk/>
            <pc:sldMk cId="3431496603" sldId="2147474667"/>
            <ac:picMk id="12" creationId="{0845C7FE-3263-D73C-546A-65DB6B45D9ED}"/>
          </ac:picMkLst>
        </pc:picChg>
        <pc:picChg chg="add del mod">
          <ac:chgData name="DOMINGUEZ, Morgane" userId="d29c428e-ee62-4017-a838-521138d5b01c" providerId="ADAL" clId="{0CC17CD6-DFAB-4BFF-8D26-4B814A27B825}" dt="2024-09-07T19:13:09.313" v="1408" actId="21"/>
          <ac:picMkLst>
            <pc:docMk/>
            <pc:sldMk cId="3431496603" sldId="2147474667"/>
            <ac:picMk id="17" creationId="{DD5484A4-D686-3784-1CED-1132FA4AAE35}"/>
          </ac:picMkLst>
        </pc:picChg>
        <pc:picChg chg="add del mod">
          <ac:chgData name="DOMINGUEZ, Morgane" userId="d29c428e-ee62-4017-a838-521138d5b01c" providerId="ADAL" clId="{0CC17CD6-DFAB-4BFF-8D26-4B814A27B825}" dt="2024-09-07T19:13:11.048" v="1409" actId="21"/>
          <ac:picMkLst>
            <pc:docMk/>
            <pc:sldMk cId="3431496603" sldId="2147474667"/>
            <ac:picMk id="18" creationId="{2F10EAD4-6DBD-029B-E609-8362319433B6}"/>
          </ac:picMkLst>
        </pc:picChg>
        <pc:picChg chg="add mod">
          <ac:chgData name="DOMINGUEZ, Morgane" userId="d29c428e-ee62-4017-a838-521138d5b01c" providerId="ADAL" clId="{0CC17CD6-DFAB-4BFF-8D26-4B814A27B825}" dt="2024-09-07T19:26:14.663" v="1477" actId="1037"/>
          <ac:picMkLst>
            <pc:docMk/>
            <pc:sldMk cId="3431496603" sldId="2147474667"/>
            <ac:picMk id="20" creationId="{020F4292-498E-8D47-0E29-9134215ECF29}"/>
          </ac:picMkLst>
        </pc:picChg>
        <pc:picChg chg="add del mod">
          <ac:chgData name="DOMINGUEZ, Morgane" userId="d29c428e-ee62-4017-a838-521138d5b01c" providerId="ADAL" clId="{0CC17CD6-DFAB-4BFF-8D26-4B814A27B825}" dt="2024-09-07T19:22:57.681" v="1458" actId="478"/>
          <ac:picMkLst>
            <pc:docMk/>
            <pc:sldMk cId="3431496603" sldId="2147474667"/>
            <ac:picMk id="22" creationId="{1C61DE6B-F0E4-D1DA-91EC-74266FE8BEE9}"/>
          </ac:picMkLst>
        </pc:picChg>
        <pc:picChg chg="add mod">
          <ac:chgData name="DOMINGUEZ, Morgane" userId="d29c428e-ee62-4017-a838-521138d5b01c" providerId="ADAL" clId="{0CC17CD6-DFAB-4BFF-8D26-4B814A27B825}" dt="2024-09-07T19:23:03.217" v="1460" actId="1076"/>
          <ac:picMkLst>
            <pc:docMk/>
            <pc:sldMk cId="3431496603" sldId="2147474667"/>
            <ac:picMk id="25" creationId="{394526BE-9250-91F4-6A41-CD6DF20BB54A}"/>
          </ac:picMkLst>
        </pc:picChg>
        <pc:picChg chg="del">
          <ac:chgData name="DOMINGUEZ, Morgane" userId="d29c428e-ee62-4017-a838-521138d5b01c" providerId="ADAL" clId="{0CC17CD6-DFAB-4BFF-8D26-4B814A27B825}" dt="2024-09-07T19:04:09.253" v="1062" actId="21"/>
          <ac:picMkLst>
            <pc:docMk/>
            <pc:sldMk cId="3431496603" sldId="2147474667"/>
            <ac:picMk id="27" creationId="{A35C9D64-DEEF-1984-225C-3348288B5ED0}"/>
          </ac:picMkLst>
        </pc:picChg>
        <pc:picChg chg="add mod">
          <ac:chgData name="DOMINGUEZ, Morgane" userId="d29c428e-ee62-4017-a838-521138d5b01c" providerId="ADAL" clId="{0CC17CD6-DFAB-4BFF-8D26-4B814A27B825}" dt="2024-09-07T19:25:26.911" v="1467" actId="1076"/>
          <ac:picMkLst>
            <pc:docMk/>
            <pc:sldMk cId="3431496603" sldId="2147474667"/>
            <ac:picMk id="28" creationId="{7D9D0958-6C0F-9AF1-8F03-460DB7E0C634}"/>
          </ac:picMkLst>
        </pc:picChg>
      </pc:sldChg>
      <pc:sldChg chg="addSp delSp modSp mod delAnim modAnim">
        <pc:chgData name="DOMINGUEZ, Morgane" userId="d29c428e-ee62-4017-a838-521138d5b01c" providerId="ADAL" clId="{0CC17CD6-DFAB-4BFF-8D26-4B814A27B825}" dt="2024-09-08T18:30:26.964" v="5640" actId="2711"/>
        <pc:sldMkLst>
          <pc:docMk/>
          <pc:sldMk cId="2750217068" sldId="2147474668"/>
        </pc:sldMkLst>
        <pc:spChg chg="mod">
          <ac:chgData name="DOMINGUEZ, Morgane" userId="d29c428e-ee62-4017-a838-521138d5b01c" providerId="ADAL" clId="{0CC17CD6-DFAB-4BFF-8D26-4B814A27B825}" dt="2024-09-08T18:28:47.423" v="5573" actId="20577"/>
          <ac:spMkLst>
            <pc:docMk/>
            <pc:sldMk cId="2750217068" sldId="2147474668"/>
            <ac:spMk id="4" creationId="{C76E0F1B-3B95-F50F-F17F-A7612D3CCB67}"/>
          </ac:spMkLst>
        </pc:spChg>
        <pc:spChg chg="del">
          <ac:chgData name="DOMINGUEZ, Morgane" userId="d29c428e-ee62-4017-a838-521138d5b01c" providerId="ADAL" clId="{0CC17CD6-DFAB-4BFF-8D26-4B814A27B825}" dt="2024-09-07T19:27:44.997" v="1486" actId="21"/>
          <ac:spMkLst>
            <pc:docMk/>
            <pc:sldMk cId="2750217068" sldId="2147474668"/>
            <ac:spMk id="7" creationId="{14CB7BC5-BA4A-48BE-F396-D3DA6E978551}"/>
          </ac:spMkLst>
        </pc:spChg>
        <pc:spChg chg="del">
          <ac:chgData name="DOMINGUEZ, Morgane" userId="d29c428e-ee62-4017-a838-521138d5b01c" providerId="ADAL" clId="{0CC17CD6-DFAB-4BFF-8D26-4B814A27B825}" dt="2024-09-07T19:27:46.418" v="1487" actId="21"/>
          <ac:spMkLst>
            <pc:docMk/>
            <pc:sldMk cId="2750217068" sldId="2147474668"/>
            <ac:spMk id="9" creationId="{9B7C0B28-2BC7-C864-A40E-965F07CA2B91}"/>
          </ac:spMkLst>
        </pc:spChg>
        <pc:spChg chg="add mod">
          <ac:chgData name="DOMINGUEZ, Morgane" userId="d29c428e-ee62-4017-a838-521138d5b01c" providerId="ADAL" clId="{0CC17CD6-DFAB-4BFF-8D26-4B814A27B825}" dt="2024-09-08T18:29:28.266" v="5614" actId="20577"/>
          <ac:spMkLst>
            <pc:docMk/>
            <pc:sldMk cId="2750217068" sldId="2147474668"/>
            <ac:spMk id="10" creationId="{524E30B9-98DD-9F30-5180-669CDC9D1144}"/>
          </ac:spMkLst>
        </pc:spChg>
        <pc:spChg chg="del">
          <ac:chgData name="DOMINGUEZ, Morgane" userId="d29c428e-ee62-4017-a838-521138d5b01c" providerId="ADAL" clId="{0CC17CD6-DFAB-4BFF-8D26-4B814A27B825}" dt="2024-09-07T19:27:49.989" v="1488" actId="21"/>
          <ac:spMkLst>
            <pc:docMk/>
            <pc:sldMk cId="2750217068" sldId="2147474668"/>
            <ac:spMk id="11" creationId="{A83A7C3C-A58C-28FE-B325-3513F34FF8E6}"/>
          </ac:spMkLst>
        </pc:spChg>
        <pc:spChg chg="add mod ord">
          <ac:chgData name="DOMINGUEZ, Morgane" userId="d29c428e-ee62-4017-a838-521138d5b01c" providerId="ADAL" clId="{0CC17CD6-DFAB-4BFF-8D26-4B814A27B825}" dt="2024-09-07T19:34:16.616" v="1606" actId="14100"/>
          <ac:spMkLst>
            <pc:docMk/>
            <pc:sldMk cId="2750217068" sldId="2147474668"/>
            <ac:spMk id="12" creationId="{DD29C7AE-E575-17D5-D945-38D23E803B71}"/>
          </ac:spMkLst>
        </pc:spChg>
        <pc:spChg chg="add mod">
          <ac:chgData name="DOMINGUEZ, Morgane" userId="d29c428e-ee62-4017-a838-521138d5b01c" providerId="ADAL" clId="{0CC17CD6-DFAB-4BFF-8D26-4B814A27B825}" dt="2024-09-08T18:30:26.964" v="5640" actId="2711"/>
          <ac:spMkLst>
            <pc:docMk/>
            <pc:sldMk cId="2750217068" sldId="2147474668"/>
            <ac:spMk id="14" creationId="{D5D1F8B3-E106-BCBE-25DC-9F2CB34E85CE}"/>
          </ac:spMkLst>
        </pc:spChg>
        <pc:spChg chg="add mod">
          <ac:chgData name="DOMINGUEZ, Morgane" userId="d29c428e-ee62-4017-a838-521138d5b01c" providerId="ADAL" clId="{0CC17CD6-DFAB-4BFF-8D26-4B814A27B825}" dt="2024-09-07T19:34:55.291" v="1610" actId="12"/>
          <ac:spMkLst>
            <pc:docMk/>
            <pc:sldMk cId="2750217068" sldId="2147474668"/>
            <ac:spMk id="15" creationId="{9FE610ED-93A6-43FD-7474-58A1C72E11D0}"/>
          </ac:spMkLst>
        </pc:spChg>
        <pc:spChg chg="del">
          <ac:chgData name="DOMINGUEZ, Morgane" userId="d29c428e-ee62-4017-a838-521138d5b01c" providerId="ADAL" clId="{0CC17CD6-DFAB-4BFF-8D26-4B814A27B825}" dt="2024-09-07T19:27:49.989" v="1488" actId="21"/>
          <ac:spMkLst>
            <pc:docMk/>
            <pc:sldMk cId="2750217068" sldId="2147474668"/>
            <ac:spMk id="16" creationId="{00BE62C8-55E2-66D2-6B65-C76F9880B336}"/>
          </ac:spMkLst>
        </pc:spChg>
        <pc:spChg chg="add mod">
          <ac:chgData name="DOMINGUEZ, Morgane" userId="d29c428e-ee62-4017-a838-521138d5b01c" providerId="ADAL" clId="{0CC17CD6-DFAB-4BFF-8D26-4B814A27B825}" dt="2024-09-07T19:34:10.409" v="1604" actId="14100"/>
          <ac:spMkLst>
            <pc:docMk/>
            <pc:sldMk cId="2750217068" sldId="2147474668"/>
            <ac:spMk id="17" creationId="{66021449-8CF8-9A99-DFE0-CA882D3A6072}"/>
          </ac:spMkLst>
        </pc:spChg>
        <pc:spChg chg="del">
          <ac:chgData name="DOMINGUEZ, Morgane" userId="d29c428e-ee62-4017-a838-521138d5b01c" providerId="ADAL" clId="{0CC17CD6-DFAB-4BFF-8D26-4B814A27B825}" dt="2024-09-07T19:27:49.989" v="1488" actId="21"/>
          <ac:spMkLst>
            <pc:docMk/>
            <pc:sldMk cId="2750217068" sldId="2147474668"/>
            <ac:spMk id="24" creationId="{3D17CE6B-1216-EEB6-605E-298243F5941B}"/>
          </ac:spMkLst>
        </pc:spChg>
        <pc:picChg chg="del">
          <ac:chgData name="DOMINGUEZ, Morgane" userId="d29c428e-ee62-4017-a838-521138d5b01c" providerId="ADAL" clId="{0CC17CD6-DFAB-4BFF-8D26-4B814A27B825}" dt="2024-09-07T19:27:49.989" v="1488" actId="21"/>
          <ac:picMkLst>
            <pc:docMk/>
            <pc:sldMk cId="2750217068" sldId="2147474668"/>
            <ac:picMk id="27" creationId="{A35C9D64-DEEF-1984-225C-3348288B5ED0}"/>
          </ac:picMkLst>
        </pc:picChg>
      </pc:sldChg>
      <pc:sldChg chg="addSp delSp modSp add mod delAnim">
        <pc:chgData name="DOMINGUEZ, Morgane" userId="d29c428e-ee62-4017-a838-521138d5b01c" providerId="ADAL" clId="{0CC17CD6-DFAB-4BFF-8D26-4B814A27B825}" dt="2024-09-07T20:05:39.899" v="2245" actId="1076"/>
        <pc:sldMkLst>
          <pc:docMk/>
          <pc:sldMk cId="2045906253" sldId="2147474669"/>
        </pc:sldMkLst>
        <pc:spChg chg="mod">
          <ac:chgData name="DOMINGUEZ, Morgane" userId="d29c428e-ee62-4017-a838-521138d5b01c" providerId="ADAL" clId="{0CC17CD6-DFAB-4BFF-8D26-4B814A27B825}" dt="2024-09-07T19:35:46.137" v="1644" actId="20577"/>
          <ac:spMkLst>
            <pc:docMk/>
            <pc:sldMk cId="2045906253" sldId="2147474669"/>
            <ac:spMk id="4" creationId="{C76E0F1B-3B95-F50F-F17F-A7612D3CCB67}"/>
          </ac:spMkLst>
        </pc:spChg>
        <pc:spChg chg="add mod">
          <ac:chgData name="DOMINGUEZ, Morgane" userId="d29c428e-ee62-4017-a838-521138d5b01c" providerId="ADAL" clId="{0CC17CD6-DFAB-4BFF-8D26-4B814A27B825}" dt="2024-09-07T19:39:21.225" v="1684" actId="2711"/>
          <ac:spMkLst>
            <pc:docMk/>
            <pc:sldMk cId="2045906253" sldId="2147474669"/>
            <ac:spMk id="8" creationId="{F55B5EE5-4CD0-5E77-8BA5-8675372A0E92}"/>
          </ac:spMkLst>
        </pc:spChg>
        <pc:spChg chg="del">
          <ac:chgData name="DOMINGUEZ, Morgane" userId="d29c428e-ee62-4017-a838-521138d5b01c" providerId="ADAL" clId="{0CC17CD6-DFAB-4BFF-8D26-4B814A27B825}" dt="2024-09-07T19:35:25.476" v="1614" actId="21"/>
          <ac:spMkLst>
            <pc:docMk/>
            <pc:sldMk cId="2045906253" sldId="2147474669"/>
            <ac:spMk id="10" creationId="{524E30B9-98DD-9F30-5180-669CDC9D1144}"/>
          </ac:spMkLst>
        </pc:spChg>
        <pc:spChg chg="del">
          <ac:chgData name="DOMINGUEZ, Morgane" userId="d29c428e-ee62-4017-a838-521138d5b01c" providerId="ADAL" clId="{0CC17CD6-DFAB-4BFF-8D26-4B814A27B825}" dt="2024-09-07T19:35:25.476" v="1614" actId="21"/>
          <ac:spMkLst>
            <pc:docMk/>
            <pc:sldMk cId="2045906253" sldId="2147474669"/>
            <ac:spMk id="12" creationId="{DD29C7AE-E575-17D5-D945-38D23E803B71}"/>
          </ac:spMkLst>
        </pc:spChg>
        <pc:spChg chg="del">
          <ac:chgData name="DOMINGUEZ, Morgane" userId="d29c428e-ee62-4017-a838-521138d5b01c" providerId="ADAL" clId="{0CC17CD6-DFAB-4BFF-8D26-4B814A27B825}" dt="2024-09-07T19:35:25.476" v="1614" actId="21"/>
          <ac:spMkLst>
            <pc:docMk/>
            <pc:sldMk cId="2045906253" sldId="2147474669"/>
            <ac:spMk id="14" creationId="{D5D1F8B3-E106-BCBE-25DC-9F2CB34E85CE}"/>
          </ac:spMkLst>
        </pc:spChg>
        <pc:spChg chg="del">
          <ac:chgData name="DOMINGUEZ, Morgane" userId="d29c428e-ee62-4017-a838-521138d5b01c" providerId="ADAL" clId="{0CC17CD6-DFAB-4BFF-8D26-4B814A27B825}" dt="2024-09-07T19:35:27.467" v="1615" actId="21"/>
          <ac:spMkLst>
            <pc:docMk/>
            <pc:sldMk cId="2045906253" sldId="2147474669"/>
            <ac:spMk id="15" creationId="{9FE610ED-93A6-43FD-7474-58A1C72E11D0}"/>
          </ac:spMkLst>
        </pc:spChg>
        <pc:spChg chg="del">
          <ac:chgData name="DOMINGUEZ, Morgane" userId="d29c428e-ee62-4017-a838-521138d5b01c" providerId="ADAL" clId="{0CC17CD6-DFAB-4BFF-8D26-4B814A27B825}" dt="2024-09-07T19:35:25.476" v="1614" actId="21"/>
          <ac:spMkLst>
            <pc:docMk/>
            <pc:sldMk cId="2045906253" sldId="2147474669"/>
            <ac:spMk id="17" creationId="{66021449-8CF8-9A99-DFE0-CA882D3A6072}"/>
          </ac:spMkLst>
        </pc:spChg>
        <pc:picChg chg="add mod">
          <ac:chgData name="DOMINGUEZ, Morgane" userId="d29c428e-ee62-4017-a838-521138d5b01c" providerId="ADAL" clId="{0CC17CD6-DFAB-4BFF-8D26-4B814A27B825}" dt="2024-09-07T20:05:39.899" v="2245" actId="1076"/>
          <ac:picMkLst>
            <pc:docMk/>
            <pc:sldMk cId="2045906253" sldId="2147474669"/>
            <ac:picMk id="9" creationId="{2EEACE22-5D8B-3149-96B7-4F07740138A3}"/>
          </ac:picMkLst>
        </pc:picChg>
      </pc:sldChg>
      <pc:sldChg chg="addSp delSp modSp mod modAnim modNotesTx">
        <pc:chgData name="DOMINGUEZ, Morgane" userId="d29c428e-ee62-4017-a838-521138d5b01c" providerId="ADAL" clId="{0CC17CD6-DFAB-4BFF-8D26-4B814A27B825}" dt="2024-09-08T18:31:37.689" v="5669" actId="20577"/>
        <pc:sldMkLst>
          <pc:docMk/>
          <pc:sldMk cId="1936861608" sldId="2147474670"/>
        </pc:sldMkLst>
        <pc:spChg chg="mod">
          <ac:chgData name="DOMINGUEZ, Morgane" userId="d29c428e-ee62-4017-a838-521138d5b01c" providerId="ADAL" clId="{0CC17CD6-DFAB-4BFF-8D26-4B814A27B825}" dt="2024-09-07T19:40:42.354" v="1702" actId="20577"/>
          <ac:spMkLst>
            <pc:docMk/>
            <pc:sldMk cId="1936861608" sldId="2147474670"/>
            <ac:spMk id="4" creationId="{C76E0F1B-3B95-F50F-F17F-A7612D3CCB67}"/>
          </ac:spMkLst>
        </pc:spChg>
        <pc:spChg chg="del">
          <ac:chgData name="DOMINGUEZ, Morgane" userId="d29c428e-ee62-4017-a838-521138d5b01c" providerId="ADAL" clId="{0CC17CD6-DFAB-4BFF-8D26-4B814A27B825}" dt="2024-09-07T19:41:14.742" v="1704" actId="21"/>
          <ac:spMkLst>
            <pc:docMk/>
            <pc:sldMk cId="1936861608" sldId="2147474670"/>
            <ac:spMk id="8" creationId="{F55B5EE5-4CD0-5E77-8BA5-8675372A0E92}"/>
          </ac:spMkLst>
        </pc:spChg>
        <pc:spChg chg="add del mod">
          <ac:chgData name="DOMINGUEZ, Morgane" userId="d29c428e-ee62-4017-a838-521138d5b01c" providerId="ADAL" clId="{0CC17CD6-DFAB-4BFF-8D26-4B814A27B825}" dt="2024-09-07T19:43:19.425" v="1771"/>
          <ac:spMkLst>
            <pc:docMk/>
            <pc:sldMk cId="1936861608" sldId="2147474670"/>
            <ac:spMk id="10" creationId="{45C1AB46-51BA-8CC1-6C38-572BC9E92CC5}"/>
          </ac:spMkLst>
        </pc:spChg>
        <pc:spChg chg="add mod">
          <ac:chgData name="DOMINGUEZ, Morgane" userId="d29c428e-ee62-4017-a838-521138d5b01c" providerId="ADAL" clId="{0CC17CD6-DFAB-4BFF-8D26-4B814A27B825}" dt="2024-09-07T19:43:19.131" v="1769" actId="14100"/>
          <ac:spMkLst>
            <pc:docMk/>
            <pc:sldMk cId="1936861608" sldId="2147474670"/>
            <ac:spMk id="11" creationId="{5DB7EEF6-AC14-11ED-153D-AE8A8485A27B}"/>
          </ac:spMkLst>
        </pc:spChg>
        <pc:spChg chg="add mod">
          <ac:chgData name="DOMINGUEZ, Morgane" userId="d29c428e-ee62-4017-a838-521138d5b01c" providerId="ADAL" clId="{0CC17CD6-DFAB-4BFF-8D26-4B814A27B825}" dt="2024-09-08T18:31:25.941" v="5666" actId="108"/>
          <ac:spMkLst>
            <pc:docMk/>
            <pc:sldMk cId="1936861608" sldId="2147474670"/>
            <ac:spMk id="12" creationId="{48A1EB78-1DDE-22F3-B912-45386255CE36}"/>
          </ac:spMkLst>
        </pc:spChg>
        <pc:spChg chg="add mod">
          <ac:chgData name="DOMINGUEZ, Morgane" userId="d29c428e-ee62-4017-a838-521138d5b01c" providerId="ADAL" clId="{0CC17CD6-DFAB-4BFF-8D26-4B814A27B825}" dt="2024-09-08T18:31:37.689" v="5669" actId="20577"/>
          <ac:spMkLst>
            <pc:docMk/>
            <pc:sldMk cId="1936861608" sldId="2147474670"/>
            <ac:spMk id="14" creationId="{66C296D5-3C82-8D48-DB24-44E86D7AD926}"/>
          </ac:spMkLst>
        </pc:spChg>
        <pc:spChg chg="add mod">
          <ac:chgData name="DOMINGUEZ, Morgane" userId="d29c428e-ee62-4017-a838-521138d5b01c" providerId="ADAL" clId="{0CC17CD6-DFAB-4BFF-8D26-4B814A27B825}" dt="2024-09-07T19:46:51.186" v="1840" actId="1076"/>
          <ac:spMkLst>
            <pc:docMk/>
            <pc:sldMk cId="1936861608" sldId="2147474670"/>
            <ac:spMk id="15" creationId="{7D46E1F5-C1D9-1B7B-D0D1-2C1425FEE0C9}"/>
          </ac:spMkLst>
        </pc:spChg>
        <pc:spChg chg="add mod">
          <ac:chgData name="DOMINGUEZ, Morgane" userId="d29c428e-ee62-4017-a838-521138d5b01c" providerId="ADAL" clId="{0CC17CD6-DFAB-4BFF-8D26-4B814A27B825}" dt="2024-09-07T19:47:53.729" v="1857" actId="14100"/>
          <ac:spMkLst>
            <pc:docMk/>
            <pc:sldMk cId="1936861608" sldId="2147474670"/>
            <ac:spMk id="17" creationId="{0EEF1329-B1C1-855F-AA38-B906C5932D84}"/>
          </ac:spMkLst>
        </pc:spChg>
        <pc:picChg chg="del">
          <ac:chgData name="DOMINGUEZ, Morgane" userId="d29c428e-ee62-4017-a838-521138d5b01c" providerId="ADAL" clId="{0CC17CD6-DFAB-4BFF-8D26-4B814A27B825}" dt="2024-09-07T19:41:12.757" v="1703" actId="21"/>
          <ac:picMkLst>
            <pc:docMk/>
            <pc:sldMk cId="1936861608" sldId="2147474670"/>
            <ac:picMk id="9" creationId="{2EEACE22-5D8B-3149-96B7-4F07740138A3}"/>
          </ac:picMkLst>
        </pc:picChg>
      </pc:sldChg>
      <pc:sldChg chg="addSp delSp modSp mod modAnim">
        <pc:chgData name="DOMINGUEZ, Morgane" userId="d29c428e-ee62-4017-a838-521138d5b01c" providerId="ADAL" clId="{0CC17CD6-DFAB-4BFF-8D26-4B814A27B825}" dt="2024-09-08T18:32:51.183" v="5687"/>
        <pc:sldMkLst>
          <pc:docMk/>
          <pc:sldMk cId="3876189536" sldId="2147474671"/>
        </pc:sldMkLst>
        <pc:spChg chg="mod">
          <ac:chgData name="DOMINGUEZ, Morgane" userId="d29c428e-ee62-4017-a838-521138d5b01c" providerId="ADAL" clId="{0CC17CD6-DFAB-4BFF-8D26-4B814A27B825}" dt="2024-09-07T19:53:25.150" v="2060" actId="20577"/>
          <ac:spMkLst>
            <pc:docMk/>
            <pc:sldMk cId="3876189536" sldId="2147474671"/>
            <ac:spMk id="4" creationId="{C76E0F1B-3B95-F50F-F17F-A7612D3CCB67}"/>
          </ac:spMkLst>
        </pc:spChg>
        <pc:spChg chg="del">
          <ac:chgData name="DOMINGUEZ, Morgane" userId="d29c428e-ee62-4017-a838-521138d5b01c" providerId="ADAL" clId="{0CC17CD6-DFAB-4BFF-8D26-4B814A27B825}" dt="2024-09-07T19:48:40.238" v="1872" actId="21"/>
          <ac:spMkLst>
            <pc:docMk/>
            <pc:sldMk cId="3876189536" sldId="2147474671"/>
            <ac:spMk id="8" creationId="{F55B5EE5-4CD0-5E77-8BA5-8675372A0E92}"/>
          </ac:spMkLst>
        </pc:spChg>
        <pc:spChg chg="add mod">
          <ac:chgData name="DOMINGUEZ, Morgane" userId="d29c428e-ee62-4017-a838-521138d5b01c" providerId="ADAL" clId="{0CC17CD6-DFAB-4BFF-8D26-4B814A27B825}" dt="2024-09-08T18:32:16.672" v="5673" actId="2711"/>
          <ac:spMkLst>
            <pc:docMk/>
            <pc:sldMk cId="3876189536" sldId="2147474671"/>
            <ac:spMk id="10" creationId="{8C7F34CA-3DC7-623C-46BA-7B7E49B22DD2}"/>
          </ac:spMkLst>
        </pc:spChg>
        <pc:spChg chg="add mod ord">
          <ac:chgData name="DOMINGUEZ, Morgane" userId="d29c428e-ee62-4017-a838-521138d5b01c" providerId="ADAL" clId="{0CC17CD6-DFAB-4BFF-8D26-4B814A27B825}" dt="2024-09-07T19:49:34.646" v="1886" actId="14100"/>
          <ac:spMkLst>
            <pc:docMk/>
            <pc:sldMk cId="3876189536" sldId="2147474671"/>
            <ac:spMk id="11" creationId="{7CBA31E5-3C9F-5083-E092-4DFA956BFA1D}"/>
          </ac:spMkLst>
        </pc:spChg>
        <pc:spChg chg="add mod">
          <ac:chgData name="DOMINGUEZ, Morgane" userId="d29c428e-ee62-4017-a838-521138d5b01c" providerId="ADAL" clId="{0CC17CD6-DFAB-4BFF-8D26-4B814A27B825}" dt="2024-09-08T18:32:40.096" v="5686" actId="20577"/>
          <ac:spMkLst>
            <pc:docMk/>
            <pc:sldMk cId="3876189536" sldId="2147474671"/>
            <ac:spMk id="13" creationId="{647BB4D9-840B-2834-C1F7-E79B67AD21E4}"/>
          </ac:spMkLst>
        </pc:spChg>
        <pc:grpChg chg="mod">
          <ac:chgData name="DOMINGUEZ, Morgane" userId="d29c428e-ee62-4017-a838-521138d5b01c" providerId="ADAL" clId="{0CC17CD6-DFAB-4BFF-8D26-4B814A27B825}" dt="2024-09-07T19:48:30.565" v="1859" actId="1076"/>
          <ac:grpSpMkLst>
            <pc:docMk/>
            <pc:sldMk cId="3876189536" sldId="2147474671"/>
            <ac:grpSpMk id="2" creationId="{EF572EB1-6EFE-F4D1-B105-A7297A5639F8}"/>
          </ac:grpSpMkLst>
        </pc:grpChg>
        <pc:picChg chg="del">
          <ac:chgData name="DOMINGUEZ, Morgane" userId="d29c428e-ee62-4017-a838-521138d5b01c" providerId="ADAL" clId="{0CC17CD6-DFAB-4BFF-8D26-4B814A27B825}" dt="2024-09-07T19:48:41.546" v="1873" actId="21"/>
          <ac:picMkLst>
            <pc:docMk/>
            <pc:sldMk cId="3876189536" sldId="2147474671"/>
            <ac:picMk id="9" creationId="{2EEACE22-5D8B-3149-96B7-4F07740138A3}"/>
          </ac:picMkLst>
        </pc:picChg>
      </pc:sldChg>
      <pc:sldChg chg="new del">
        <pc:chgData name="DOMINGUEZ, Morgane" userId="d29c428e-ee62-4017-a838-521138d5b01c" providerId="ADAL" clId="{0CC17CD6-DFAB-4BFF-8D26-4B814A27B825}" dt="2024-09-07T19:53:08.537" v="2014" actId="2696"/>
        <pc:sldMkLst>
          <pc:docMk/>
          <pc:sldMk cId="2613973069" sldId="2147474672"/>
        </pc:sldMkLst>
      </pc:sldChg>
      <pc:sldChg chg="addSp delSp modSp mod modAnim">
        <pc:chgData name="DOMINGUEZ, Morgane" userId="d29c428e-ee62-4017-a838-521138d5b01c" providerId="ADAL" clId="{0CC17CD6-DFAB-4BFF-8D26-4B814A27B825}" dt="2024-09-08T18:34:35.219" v="5733" actId="208"/>
        <pc:sldMkLst>
          <pc:docMk/>
          <pc:sldMk cId="3602983191" sldId="2147474673"/>
        </pc:sldMkLst>
        <pc:spChg chg="mod">
          <ac:chgData name="DOMINGUEZ, Morgane" userId="d29c428e-ee62-4017-a838-521138d5b01c" providerId="ADAL" clId="{0CC17CD6-DFAB-4BFF-8D26-4B814A27B825}" dt="2024-09-07T19:53:36.710" v="2076" actId="20577"/>
          <ac:spMkLst>
            <pc:docMk/>
            <pc:sldMk cId="3602983191" sldId="2147474673"/>
            <ac:spMk id="4" creationId="{C76E0F1B-3B95-F50F-F17F-A7612D3CCB67}"/>
          </ac:spMkLst>
        </pc:spChg>
        <pc:spChg chg="add mod">
          <ac:chgData name="DOMINGUEZ, Morgane" userId="d29c428e-ee62-4017-a838-521138d5b01c" providerId="ADAL" clId="{0CC17CD6-DFAB-4BFF-8D26-4B814A27B825}" dt="2024-09-07T20:03:27.410" v="2232" actId="14100"/>
          <ac:spMkLst>
            <pc:docMk/>
            <pc:sldMk cId="3602983191" sldId="2147474673"/>
            <ac:spMk id="7" creationId="{EC3F1C0B-4228-1723-98FD-E54974FE6CD7}"/>
          </ac:spMkLst>
        </pc:spChg>
        <pc:spChg chg="add mod">
          <ac:chgData name="DOMINGUEZ, Morgane" userId="d29c428e-ee62-4017-a838-521138d5b01c" providerId="ADAL" clId="{0CC17CD6-DFAB-4BFF-8D26-4B814A27B825}" dt="2024-09-07T19:58:25.498" v="2143" actId="1076"/>
          <ac:spMkLst>
            <pc:docMk/>
            <pc:sldMk cId="3602983191" sldId="2147474673"/>
            <ac:spMk id="8" creationId="{804ABE8B-AF3B-884B-2BB3-EE2A11C09CED}"/>
          </ac:spMkLst>
        </pc:spChg>
        <pc:spChg chg="add del mod">
          <ac:chgData name="DOMINGUEZ, Morgane" userId="d29c428e-ee62-4017-a838-521138d5b01c" providerId="ADAL" clId="{0CC17CD6-DFAB-4BFF-8D26-4B814A27B825}" dt="2024-09-07T20:01:11.084" v="2185" actId="478"/>
          <ac:spMkLst>
            <pc:docMk/>
            <pc:sldMk cId="3602983191" sldId="2147474673"/>
            <ac:spMk id="9" creationId="{0DC2528E-C6DE-1997-AE77-B4E61239788A}"/>
          </ac:spMkLst>
        </pc:spChg>
        <pc:spChg chg="mod">
          <ac:chgData name="DOMINGUEZ, Morgane" userId="d29c428e-ee62-4017-a838-521138d5b01c" providerId="ADAL" clId="{0CC17CD6-DFAB-4BFF-8D26-4B814A27B825}" dt="2024-09-08T18:33:15.618" v="5689" actId="948"/>
          <ac:spMkLst>
            <pc:docMk/>
            <pc:sldMk cId="3602983191" sldId="2147474673"/>
            <ac:spMk id="10" creationId="{8C7F34CA-3DC7-623C-46BA-7B7E49B22DD2}"/>
          </ac:spMkLst>
        </pc:spChg>
        <pc:spChg chg="mod">
          <ac:chgData name="DOMINGUEZ, Morgane" userId="d29c428e-ee62-4017-a838-521138d5b01c" providerId="ADAL" clId="{0CC17CD6-DFAB-4BFF-8D26-4B814A27B825}" dt="2024-09-07T20:03:32.112" v="2233" actId="14100"/>
          <ac:spMkLst>
            <pc:docMk/>
            <pc:sldMk cId="3602983191" sldId="2147474673"/>
            <ac:spMk id="11" creationId="{7CBA31E5-3C9F-5083-E092-4DFA956BFA1D}"/>
          </ac:spMkLst>
        </pc:spChg>
        <pc:spChg chg="add mod">
          <ac:chgData name="DOMINGUEZ, Morgane" userId="d29c428e-ee62-4017-a838-521138d5b01c" providerId="ADAL" clId="{0CC17CD6-DFAB-4BFF-8D26-4B814A27B825}" dt="2024-09-08T18:34:04.754" v="5729" actId="20577"/>
          <ac:spMkLst>
            <pc:docMk/>
            <pc:sldMk cId="3602983191" sldId="2147474673"/>
            <ac:spMk id="12" creationId="{3B01E77F-EF1C-F4BA-6AB4-09C9176E55A9}"/>
          </ac:spMkLst>
        </pc:spChg>
        <pc:spChg chg="del">
          <ac:chgData name="DOMINGUEZ, Morgane" userId="d29c428e-ee62-4017-a838-521138d5b01c" providerId="ADAL" clId="{0CC17CD6-DFAB-4BFF-8D26-4B814A27B825}" dt="2024-09-07T19:53:40.445" v="2077" actId="21"/>
          <ac:spMkLst>
            <pc:docMk/>
            <pc:sldMk cId="3602983191" sldId="2147474673"/>
            <ac:spMk id="13" creationId="{647BB4D9-840B-2834-C1F7-E79B67AD21E4}"/>
          </ac:spMkLst>
        </pc:spChg>
        <pc:spChg chg="add mod">
          <ac:chgData name="DOMINGUEZ, Morgane" userId="d29c428e-ee62-4017-a838-521138d5b01c" providerId="ADAL" clId="{0CC17CD6-DFAB-4BFF-8D26-4B814A27B825}" dt="2024-09-07T19:58:09.636" v="2140" actId="1076"/>
          <ac:spMkLst>
            <pc:docMk/>
            <pc:sldMk cId="3602983191" sldId="2147474673"/>
            <ac:spMk id="18" creationId="{98E404F9-56EA-8261-F5E4-917D1A2FBBCF}"/>
          </ac:spMkLst>
        </pc:spChg>
        <pc:spChg chg="add mod">
          <ac:chgData name="DOMINGUEZ, Morgane" userId="d29c428e-ee62-4017-a838-521138d5b01c" providerId="ADAL" clId="{0CC17CD6-DFAB-4BFF-8D26-4B814A27B825}" dt="2024-09-07T20:01:00.087" v="2182" actId="1076"/>
          <ac:spMkLst>
            <pc:docMk/>
            <pc:sldMk cId="3602983191" sldId="2147474673"/>
            <ac:spMk id="19" creationId="{53231E35-D524-13CF-9948-7BF5827FA631}"/>
          </ac:spMkLst>
        </pc:spChg>
        <pc:spChg chg="add mod">
          <ac:chgData name="DOMINGUEZ, Morgane" userId="d29c428e-ee62-4017-a838-521138d5b01c" providerId="ADAL" clId="{0CC17CD6-DFAB-4BFF-8D26-4B814A27B825}" dt="2024-09-07T19:59:11.408" v="2155" actId="1076"/>
          <ac:spMkLst>
            <pc:docMk/>
            <pc:sldMk cId="3602983191" sldId="2147474673"/>
            <ac:spMk id="20" creationId="{CCFF0649-3E6E-BB11-5DF9-38B28F504033}"/>
          </ac:spMkLst>
        </pc:spChg>
        <pc:spChg chg="add mod">
          <ac:chgData name="DOMINGUEZ, Morgane" userId="d29c428e-ee62-4017-a838-521138d5b01c" providerId="ADAL" clId="{0CC17CD6-DFAB-4BFF-8D26-4B814A27B825}" dt="2024-09-07T20:01:03.679" v="2183" actId="1076"/>
          <ac:spMkLst>
            <pc:docMk/>
            <pc:sldMk cId="3602983191" sldId="2147474673"/>
            <ac:spMk id="21" creationId="{5D9556DE-365B-6633-E68C-D5D1C917FA5A}"/>
          </ac:spMkLst>
        </pc:spChg>
        <pc:spChg chg="add mod">
          <ac:chgData name="DOMINGUEZ, Morgane" userId="d29c428e-ee62-4017-a838-521138d5b01c" providerId="ADAL" clId="{0CC17CD6-DFAB-4BFF-8D26-4B814A27B825}" dt="2024-09-07T20:02:09.433" v="2208" actId="1076"/>
          <ac:spMkLst>
            <pc:docMk/>
            <pc:sldMk cId="3602983191" sldId="2147474673"/>
            <ac:spMk id="22" creationId="{B5C9137F-F6ED-C4BB-B2D3-B7EA3A5C0799}"/>
          </ac:spMkLst>
        </pc:spChg>
        <pc:spChg chg="add mod">
          <ac:chgData name="DOMINGUEZ, Morgane" userId="d29c428e-ee62-4017-a838-521138d5b01c" providerId="ADAL" clId="{0CC17CD6-DFAB-4BFF-8D26-4B814A27B825}" dt="2024-09-07T20:02:02.100" v="2207" actId="20577"/>
          <ac:spMkLst>
            <pc:docMk/>
            <pc:sldMk cId="3602983191" sldId="2147474673"/>
            <ac:spMk id="23" creationId="{4B91762E-9638-87A3-0414-6C62D3EB9F09}"/>
          </ac:spMkLst>
        </pc:spChg>
        <pc:spChg chg="add mod">
          <ac:chgData name="DOMINGUEZ, Morgane" userId="d29c428e-ee62-4017-a838-521138d5b01c" providerId="ADAL" clId="{0CC17CD6-DFAB-4BFF-8D26-4B814A27B825}" dt="2024-09-07T20:01:36.066" v="2194" actId="1076"/>
          <ac:spMkLst>
            <pc:docMk/>
            <pc:sldMk cId="3602983191" sldId="2147474673"/>
            <ac:spMk id="24" creationId="{603A0282-7F8E-C28D-D739-B5F2FD1D52C2}"/>
          </ac:spMkLst>
        </pc:spChg>
        <pc:cxnChg chg="add mod">
          <ac:chgData name="DOMINGUEZ, Morgane" userId="d29c428e-ee62-4017-a838-521138d5b01c" providerId="ADAL" clId="{0CC17CD6-DFAB-4BFF-8D26-4B814A27B825}" dt="2024-09-08T18:34:23.737" v="5730" actId="208"/>
          <ac:cxnSpMkLst>
            <pc:docMk/>
            <pc:sldMk cId="3602983191" sldId="2147474673"/>
            <ac:cxnSpMk id="14" creationId="{72777E92-578D-0408-1A5E-2E090989AA97}"/>
          </ac:cxnSpMkLst>
        </pc:cxnChg>
        <pc:cxnChg chg="add del mod">
          <ac:chgData name="DOMINGUEZ, Morgane" userId="d29c428e-ee62-4017-a838-521138d5b01c" providerId="ADAL" clId="{0CC17CD6-DFAB-4BFF-8D26-4B814A27B825}" dt="2024-09-07T19:59:59.846" v="2167" actId="478"/>
          <ac:cxnSpMkLst>
            <pc:docMk/>
            <pc:sldMk cId="3602983191" sldId="2147474673"/>
            <ac:cxnSpMk id="15" creationId="{5E5CC03B-EA26-4C13-9255-9B69BFF24AE8}"/>
          </ac:cxnSpMkLst>
        </pc:cxnChg>
        <pc:cxnChg chg="add del mod">
          <ac:chgData name="DOMINGUEZ, Morgane" userId="d29c428e-ee62-4017-a838-521138d5b01c" providerId="ADAL" clId="{0CC17CD6-DFAB-4BFF-8D26-4B814A27B825}" dt="2024-09-07T19:59:13.338" v="2156" actId="478"/>
          <ac:cxnSpMkLst>
            <pc:docMk/>
            <pc:sldMk cId="3602983191" sldId="2147474673"/>
            <ac:cxnSpMk id="16" creationId="{8E08D6D1-6D86-AFB1-29B6-D458BE70FBC4}"/>
          </ac:cxnSpMkLst>
        </pc:cxnChg>
        <pc:cxnChg chg="add del mod">
          <ac:chgData name="DOMINGUEZ, Morgane" userId="d29c428e-ee62-4017-a838-521138d5b01c" providerId="ADAL" clId="{0CC17CD6-DFAB-4BFF-8D26-4B814A27B825}" dt="2024-09-07T19:59:58.089" v="2166" actId="478"/>
          <ac:cxnSpMkLst>
            <pc:docMk/>
            <pc:sldMk cId="3602983191" sldId="2147474673"/>
            <ac:cxnSpMk id="17" creationId="{C058CC7E-C1C4-D125-D810-1DC5E586EB2D}"/>
          </ac:cxnSpMkLst>
        </pc:cxnChg>
        <pc:cxnChg chg="add mod">
          <ac:chgData name="DOMINGUEZ, Morgane" userId="d29c428e-ee62-4017-a838-521138d5b01c" providerId="ADAL" clId="{0CC17CD6-DFAB-4BFF-8D26-4B814A27B825}" dt="2024-09-08T18:34:27.753" v="5731" actId="208"/>
          <ac:cxnSpMkLst>
            <pc:docMk/>
            <pc:sldMk cId="3602983191" sldId="2147474673"/>
            <ac:cxnSpMk id="27" creationId="{77B7DA21-EBC5-0055-2BB9-01D44227D12F}"/>
          </ac:cxnSpMkLst>
        </pc:cxnChg>
        <pc:cxnChg chg="add mod">
          <ac:chgData name="DOMINGUEZ, Morgane" userId="d29c428e-ee62-4017-a838-521138d5b01c" providerId="ADAL" clId="{0CC17CD6-DFAB-4BFF-8D26-4B814A27B825}" dt="2024-09-08T18:34:31.001" v="5732" actId="208"/>
          <ac:cxnSpMkLst>
            <pc:docMk/>
            <pc:sldMk cId="3602983191" sldId="2147474673"/>
            <ac:cxnSpMk id="28" creationId="{36B620B8-B0CB-B478-29FF-A07D0A0AEC7F}"/>
          </ac:cxnSpMkLst>
        </pc:cxnChg>
        <pc:cxnChg chg="add mod">
          <ac:chgData name="DOMINGUEZ, Morgane" userId="d29c428e-ee62-4017-a838-521138d5b01c" providerId="ADAL" clId="{0CC17CD6-DFAB-4BFF-8D26-4B814A27B825}" dt="2024-09-08T18:34:35.219" v="5733" actId="208"/>
          <ac:cxnSpMkLst>
            <pc:docMk/>
            <pc:sldMk cId="3602983191" sldId="2147474673"/>
            <ac:cxnSpMk id="29" creationId="{1F410C9A-BF9D-3D1B-6FFA-5E75458F27AA}"/>
          </ac:cxnSpMkLst>
        </pc:cxnChg>
      </pc:sldChg>
      <pc:sldChg chg="addSp delSp modSp mod delAnim modAnim">
        <pc:chgData name="DOMINGUEZ, Morgane" userId="d29c428e-ee62-4017-a838-521138d5b01c" providerId="ADAL" clId="{0CC17CD6-DFAB-4BFF-8D26-4B814A27B825}" dt="2024-09-08T18:26:18.486" v="5537"/>
        <pc:sldMkLst>
          <pc:docMk/>
          <pc:sldMk cId="700141318" sldId="2147474674"/>
        </pc:sldMkLst>
        <pc:spChg chg="mod">
          <ac:chgData name="DOMINGUEZ, Morgane" userId="d29c428e-ee62-4017-a838-521138d5b01c" providerId="ADAL" clId="{0CC17CD6-DFAB-4BFF-8D26-4B814A27B825}" dt="2024-09-08T16:47:09.717" v="2286" actId="20577"/>
          <ac:spMkLst>
            <pc:docMk/>
            <pc:sldMk cId="700141318" sldId="2147474674"/>
            <ac:spMk id="4" creationId="{C76E0F1B-3B95-F50F-F17F-A7612D3CCB67}"/>
          </ac:spMkLst>
        </pc:spChg>
        <pc:spChg chg="add mod">
          <ac:chgData name="DOMINGUEZ, Morgane" userId="d29c428e-ee62-4017-a838-521138d5b01c" providerId="ADAL" clId="{0CC17CD6-DFAB-4BFF-8D26-4B814A27B825}" dt="2024-09-08T18:25:18.498" v="5522" actId="1076"/>
          <ac:spMkLst>
            <pc:docMk/>
            <pc:sldMk cId="700141318" sldId="2147474674"/>
            <ac:spMk id="7" creationId="{0FE82174-F200-9589-8D34-09DB04BDFE3B}"/>
          </ac:spMkLst>
        </pc:spChg>
        <pc:spChg chg="add mod">
          <ac:chgData name="DOMINGUEZ, Morgane" userId="d29c428e-ee62-4017-a838-521138d5b01c" providerId="ADAL" clId="{0CC17CD6-DFAB-4BFF-8D26-4B814A27B825}" dt="2024-09-08T18:26:04.038" v="5534" actId="1076"/>
          <ac:spMkLst>
            <pc:docMk/>
            <pc:sldMk cId="700141318" sldId="2147474674"/>
            <ac:spMk id="8" creationId="{C3D5A81E-A6FA-2627-7CBC-AD6DAC83E8BD}"/>
          </ac:spMkLst>
        </pc:spChg>
        <pc:spChg chg="mod">
          <ac:chgData name="DOMINGUEZ, Morgane" userId="d29c428e-ee62-4017-a838-521138d5b01c" providerId="ADAL" clId="{0CC17CD6-DFAB-4BFF-8D26-4B814A27B825}" dt="2024-09-08T18:24:56.487" v="5519" actId="14100"/>
          <ac:spMkLst>
            <pc:docMk/>
            <pc:sldMk cId="700141318" sldId="2147474674"/>
            <ac:spMk id="10" creationId="{524E30B9-98DD-9F30-5180-669CDC9D1144}"/>
          </ac:spMkLst>
        </pc:spChg>
        <pc:spChg chg="mod">
          <ac:chgData name="DOMINGUEZ, Morgane" userId="d29c428e-ee62-4017-a838-521138d5b01c" providerId="ADAL" clId="{0CC17CD6-DFAB-4BFF-8D26-4B814A27B825}" dt="2024-09-08T17:27:52.879" v="4295" actId="14100"/>
          <ac:spMkLst>
            <pc:docMk/>
            <pc:sldMk cId="700141318" sldId="2147474674"/>
            <ac:spMk id="12" creationId="{DD29C7AE-E575-17D5-D945-38D23E803B71}"/>
          </ac:spMkLst>
        </pc:spChg>
        <pc:spChg chg="del">
          <ac:chgData name="DOMINGUEZ, Morgane" userId="d29c428e-ee62-4017-a838-521138d5b01c" providerId="ADAL" clId="{0CC17CD6-DFAB-4BFF-8D26-4B814A27B825}" dt="2024-09-08T16:48:01.895" v="2294" actId="21"/>
          <ac:spMkLst>
            <pc:docMk/>
            <pc:sldMk cId="700141318" sldId="2147474674"/>
            <ac:spMk id="14" creationId="{D5D1F8B3-E106-BCBE-25DC-9F2CB34E85CE}"/>
          </ac:spMkLst>
        </pc:spChg>
        <pc:spChg chg="mod">
          <ac:chgData name="DOMINGUEZ, Morgane" userId="d29c428e-ee62-4017-a838-521138d5b01c" providerId="ADAL" clId="{0CC17CD6-DFAB-4BFF-8D26-4B814A27B825}" dt="2024-09-08T18:26:11.306" v="5535" actId="1076"/>
          <ac:spMkLst>
            <pc:docMk/>
            <pc:sldMk cId="700141318" sldId="2147474674"/>
            <ac:spMk id="15" creationId="{9FE610ED-93A6-43FD-7474-58A1C72E11D0}"/>
          </ac:spMkLst>
        </pc:spChg>
        <pc:spChg chg="del">
          <ac:chgData name="DOMINGUEZ, Morgane" userId="d29c428e-ee62-4017-a838-521138d5b01c" providerId="ADAL" clId="{0CC17CD6-DFAB-4BFF-8D26-4B814A27B825}" dt="2024-09-08T16:47:59.031" v="2293" actId="21"/>
          <ac:spMkLst>
            <pc:docMk/>
            <pc:sldMk cId="700141318" sldId="2147474674"/>
            <ac:spMk id="17" creationId="{66021449-8CF8-9A99-DFE0-CA882D3A6072}"/>
          </ac:spMkLst>
        </pc:spChg>
      </pc:sldChg>
      <pc:sldChg chg="addSp delSp modSp mod delAnim modAnim">
        <pc:chgData name="DOMINGUEZ, Morgane" userId="d29c428e-ee62-4017-a838-521138d5b01c" providerId="ADAL" clId="{0CC17CD6-DFAB-4BFF-8D26-4B814A27B825}" dt="2024-09-08T18:20:07.183" v="5481" actId="15"/>
        <pc:sldMkLst>
          <pc:docMk/>
          <pc:sldMk cId="2242695672" sldId="2147474675"/>
        </pc:sldMkLst>
        <pc:spChg chg="mod">
          <ac:chgData name="DOMINGUEZ, Morgane" userId="d29c428e-ee62-4017-a838-521138d5b01c" providerId="ADAL" clId="{0CC17CD6-DFAB-4BFF-8D26-4B814A27B825}" dt="2024-09-08T16:55:45.024" v="2769" actId="20577"/>
          <ac:spMkLst>
            <pc:docMk/>
            <pc:sldMk cId="2242695672" sldId="2147474675"/>
            <ac:spMk id="4" creationId="{C76E0F1B-3B95-F50F-F17F-A7612D3CCB67}"/>
          </ac:spMkLst>
        </pc:spChg>
        <pc:spChg chg="mod">
          <ac:chgData name="DOMINGUEZ, Morgane" userId="d29c428e-ee62-4017-a838-521138d5b01c" providerId="ADAL" clId="{0CC17CD6-DFAB-4BFF-8D26-4B814A27B825}" dt="2024-09-08T18:20:07.183" v="5481" actId="15"/>
          <ac:spMkLst>
            <pc:docMk/>
            <pc:sldMk cId="2242695672" sldId="2147474675"/>
            <ac:spMk id="7" creationId="{0FE82174-F200-9589-8D34-09DB04BDFE3B}"/>
          </ac:spMkLst>
        </pc:spChg>
        <pc:spChg chg="add mod">
          <ac:chgData name="DOMINGUEZ, Morgane" userId="d29c428e-ee62-4017-a838-521138d5b01c" providerId="ADAL" clId="{0CC17CD6-DFAB-4BFF-8D26-4B814A27B825}" dt="2024-09-08T16:59:31.773" v="3112" actId="14100"/>
          <ac:spMkLst>
            <pc:docMk/>
            <pc:sldMk cId="2242695672" sldId="2147474675"/>
            <ac:spMk id="8" creationId="{55750A0C-1BED-3A10-B707-0D2E9CF5E05B}"/>
          </ac:spMkLst>
        </pc:spChg>
        <pc:spChg chg="add mod">
          <ac:chgData name="DOMINGUEZ, Morgane" userId="d29c428e-ee62-4017-a838-521138d5b01c" providerId="ADAL" clId="{0CC17CD6-DFAB-4BFF-8D26-4B814A27B825}" dt="2024-09-08T17:00:10.124" v="3130" actId="207"/>
          <ac:spMkLst>
            <pc:docMk/>
            <pc:sldMk cId="2242695672" sldId="2147474675"/>
            <ac:spMk id="9" creationId="{C3EF191B-D560-FA35-08E5-A7A970B38F40}"/>
          </ac:spMkLst>
        </pc:spChg>
        <pc:spChg chg="del">
          <ac:chgData name="DOMINGUEZ, Morgane" userId="d29c428e-ee62-4017-a838-521138d5b01c" providerId="ADAL" clId="{0CC17CD6-DFAB-4BFF-8D26-4B814A27B825}" dt="2024-09-08T16:56:04.937" v="2772" actId="21"/>
          <ac:spMkLst>
            <pc:docMk/>
            <pc:sldMk cId="2242695672" sldId="2147474675"/>
            <ac:spMk id="10" creationId="{524E30B9-98DD-9F30-5180-669CDC9D1144}"/>
          </ac:spMkLst>
        </pc:spChg>
        <pc:spChg chg="del">
          <ac:chgData name="DOMINGUEZ, Morgane" userId="d29c428e-ee62-4017-a838-521138d5b01c" providerId="ADAL" clId="{0CC17CD6-DFAB-4BFF-8D26-4B814A27B825}" dt="2024-09-08T16:56:03.090" v="2771" actId="21"/>
          <ac:spMkLst>
            <pc:docMk/>
            <pc:sldMk cId="2242695672" sldId="2147474675"/>
            <ac:spMk id="12" creationId="{DD29C7AE-E575-17D5-D945-38D23E803B71}"/>
          </ac:spMkLst>
        </pc:spChg>
        <pc:spChg chg="del">
          <ac:chgData name="DOMINGUEZ, Morgane" userId="d29c428e-ee62-4017-a838-521138d5b01c" providerId="ADAL" clId="{0CC17CD6-DFAB-4BFF-8D26-4B814A27B825}" dt="2024-09-08T16:57:28.728" v="2810" actId="21"/>
          <ac:spMkLst>
            <pc:docMk/>
            <pc:sldMk cId="2242695672" sldId="2147474675"/>
            <ac:spMk id="15" creationId="{9FE610ED-93A6-43FD-7474-58A1C72E11D0}"/>
          </ac:spMkLst>
        </pc:spChg>
        <pc:grpChg chg="mod">
          <ac:chgData name="DOMINGUEZ, Morgane" userId="d29c428e-ee62-4017-a838-521138d5b01c" providerId="ADAL" clId="{0CC17CD6-DFAB-4BFF-8D26-4B814A27B825}" dt="2024-09-08T17:22:55.098" v="4131" actId="14100"/>
          <ac:grpSpMkLst>
            <pc:docMk/>
            <pc:sldMk cId="2242695672" sldId="2147474675"/>
            <ac:grpSpMk id="2" creationId="{EF572EB1-6EFE-F4D1-B105-A7297A5639F8}"/>
          </ac:grpSpMkLst>
        </pc:grpChg>
      </pc:sldChg>
      <pc:sldChg chg="delSp modSp mod delAnim modAnim">
        <pc:chgData name="DOMINGUEZ, Morgane" userId="d29c428e-ee62-4017-a838-521138d5b01c" providerId="ADAL" clId="{0CC17CD6-DFAB-4BFF-8D26-4B814A27B825}" dt="2024-09-08T18:22:08.109" v="5490" actId="108"/>
        <pc:sldMkLst>
          <pc:docMk/>
          <pc:sldMk cId="3733307389" sldId="2147474676"/>
        </pc:sldMkLst>
        <pc:spChg chg="mod">
          <ac:chgData name="DOMINGUEZ, Morgane" userId="d29c428e-ee62-4017-a838-521138d5b01c" providerId="ADAL" clId="{0CC17CD6-DFAB-4BFF-8D26-4B814A27B825}" dt="2024-09-08T18:20:41.393" v="5482" actId="1076"/>
          <ac:spMkLst>
            <pc:docMk/>
            <pc:sldMk cId="3733307389" sldId="2147474676"/>
            <ac:spMk id="4" creationId="{C76E0F1B-3B95-F50F-F17F-A7612D3CCB67}"/>
          </ac:spMkLst>
        </pc:spChg>
        <pc:spChg chg="mod">
          <ac:chgData name="DOMINGUEZ, Morgane" userId="d29c428e-ee62-4017-a838-521138d5b01c" providerId="ADAL" clId="{0CC17CD6-DFAB-4BFF-8D26-4B814A27B825}" dt="2024-09-08T18:22:08.109" v="5490" actId="108"/>
          <ac:spMkLst>
            <pc:docMk/>
            <pc:sldMk cId="3733307389" sldId="2147474676"/>
            <ac:spMk id="7" creationId="{0FE82174-F200-9589-8D34-09DB04BDFE3B}"/>
          </ac:spMkLst>
        </pc:spChg>
        <pc:spChg chg="mod">
          <ac:chgData name="DOMINGUEZ, Morgane" userId="d29c428e-ee62-4017-a838-521138d5b01c" providerId="ADAL" clId="{0CC17CD6-DFAB-4BFF-8D26-4B814A27B825}" dt="2024-09-08T17:05:31.799" v="3432" actId="1076"/>
          <ac:spMkLst>
            <pc:docMk/>
            <pc:sldMk cId="3733307389" sldId="2147474676"/>
            <ac:spMk id="10" creationId="{524E30B9-98DD-9F30-5180-669CDC9D1144}"/>
          </ac:spMkLst>
        </pc:spChg>
        <pc:spChg chg="mod">
          <ac:chgData name="DOMINGUEZ, Morgane" userId="d29c428e-ee62-4017-a838-521138d5b01c" providerId="ADAL" clId="{0CC17CD6-DFAB-4BFF-8D26-4B814A27B825}" dt="2024-09-08T17:05:31.799" v="3432" actId="1076"/>
          <ac:spMkLst>
            <pc:docMk/>
            <pc:sldMk cId="3733307389" sldId="2147474676"/>
            <ac:spMk id="12" creationId="{DD29C7AE-E575-17D5-D945-38D23E803B71}"/>
          </ac:spMkLst>
        </pc:spChg>
        <pc:spChg chg="del mod">
          <ac:chgData name="DOMINGUEZ, Morgane" userId="d29c428e-ee62-4017-a838-521138d5b01c" providerId="ADAL" clId="{0CC17CD6-DFAB-4BFF-8D26-4B814A27B825}" dt="2024-09-08T17:03:31.524" v="3316" actId="21"/>
          <ac:spMkLst>
            <pc:docMk/>
            <pc:sldMk cId="3733307389" sldId="2147474676"/>
            <ac:spMk id="15" creationId="{9FE610ED-93A6-43FD-7474-58A1C72E11D0}"/>
          </ac:spMkLst>
        </pc:spChg>
        <pc:grpChg chg="mod">
          <ac:chgData name="DOMINGUEZ, Morgane" userId="d29c428e-ee62-4017-a838-521138d5b01c" providerId="ADAL" clId="{0CC17CD6-DFAB-4BFF-8D26-4B814A27B825}" dt="2024-09-08T17:22:50.167" v="4130" actId="14100"/>
          <ac:grpSpMkLst>
            <pc:docMk/>
            <pc:sldMk cId="3733307389" sldId="2147474676"/>
            <ac:grpSpMk id="2" creationId="{EF572EB1-6EFE-F4D1-B105-A7297A5639F8}"/>
          </ac:grpSpMkLst>
        </pc:grpChg>
      </pc:sldChg>
      <pc:sldChg chg="addSp delSp modSp mod delAnim modAnim">
        <pc:chgData name="DOMINGUEZ, Morgane" userId="d29c428e-ee62-4017-a838-521138d5b01c" providerId="ADAL" clId="{0CC17CD6-DFAB-4BFF-8D26-4B814A27B825}" dt="2024-09-08T18:23:36.570" v="5503" actId="108"/>
        <pc:sldMkLst>
          <pc:docMk/>
          <pc:sldMk cId="1641484314" sldId="2147474677"/>
        </pc:sldMkLst>
        <pc:spChg chg="mod">
          <ac:chgData name="DOMINGUEZ, Morgane" userId="d29c428e-ee62-4017-a838-521138d5b01c" providerId="ADAL" clId="{0CC17CD6-DFAB-4BFF-8D26-4B814A27B825}" dt="2024-09-08T17:06:33.674" v="3453" actId="1076"/>
          <ac:spMkLst>
            <pc:docMk/>
            <pc:sldMk cId="1641484314" sldId="2147474677"/>
            <ac:spMk id="4" creationId="{C76E0F1B-3B95-F50F-F17F-A7612D3CCB67}"/>
          </ac:spMkLst>
        </pc:spChg>
        <pc:spChg chg="del">
          <ac:chgData name="DOMINGUEZ, Morgane" userId="d29c428e-ee62-4017-a838-521138d5b01c" providerId="ADAL" clId="{0CC17CD6-DFAB-4BFF-8D26-4B814A27B825}" dt="2024-09-08T17:07:56.722" v="3462" actId="21"/>
          <ac:spMkLst>
            <pc:docMk/>
            <pc:sldMk cId="1641484314" sldId="2147474677"/>
            <ac:spMk id="7" creationId="{0FE82174-F200-9589-8D34-09DB04BDFE3B}"/>
          </ac:spMkLst>
        </pc:spChg>
        <pc:spChg chg="add mod">
          <ac:chgData name="DOMINGUEZ, Morgane" userId="d29c428e-ee62-4017-a838-521138d5b01c" providerId="ADAL" clId="{0CC17CD6-DFAB-4BFF-8D26-4B814A27B825}" dt="2024-09-08T18:23:01.583" v="5499" actId="255"/>
          <ac:spMkLst>
            <pc:docMk/>
            <pc:sldMk cId="1641484314" sldId="2147474677"/>
            <ac:spMk id="9" creationId="{03462BE1-6C99-EBE5-631C-7C5D45E9EFAC}"/>
          </ac:spMkLst>
        </pc:spChg>
        <pc:spChg chg="del">
          <ac:chgData name="DOMINGUEZ, Morgane" userId="d29c428e-ee62-4017-a838-521138d5b01c" providerId="ADAL" clId="{0CC17CD6-DFAB-4BFF-8D26-4B814A27B825}" dt="2024-09-08T17:06:37.570" v="3455" actId="21"/>
          <ac:spMkLst>
            <pc:docMk/>
            <pc:sldMk cId="1641484314" sldId="2147474677"/>
            <ac:spMk id="10" creationId="{524E30B9-98DD-9F30-5180-669CDC9D1144}"/>
          </ac:spMkLst>
        </pc:spChg>
        <pc:spChg chg="del">
          <ac:chgData name="DOMINGUEZ, Morgane" userId="d29c428e-ee62-4017-a838-521138d5b01c" providerId="ADAL" clId="{0CC17CD6-DFAB-4BFF-8D26-4B814A27B825}" dt="2024-09-08T17:06:35.715" v="3454" actId="21"/>
          <ac:spMkLst>
            <pc:docMk/>
            <pc:sldMk cId="1641484314" sldId="2147474677"/>
            <ac:spMk id="12" creationId="{DD29C7AE-E575-17D5-D945-38D23E803B71}"/>
          </ac:spMkLst>
        </pc:spChg>
        <pc:spChg chg="add mod">
          <ac:chgData name="DOMINGUEZ, Morgane" userId="d29c428e-ee62-4017-a838-521138d5b01c" providerId="ADAL" clId="{0CC17CD6-DFAB-4BFF-8D26-4B814A27B825}" dt="2024-09-08T18:23:21.724" v="5501" actId="2711"/>
          <ac:spMkLst>
            <pc:docMk/>
            <pc:sldMk cId="1641484314" sldId="2147474677"/>
            <ac:spMk id="13" creationId="{1C9352D0-3E67-D390-2533-9E1C2121C481}"/>
          </ac:spMkLst>
        </pc:spChg>
        <pc:spChg chg="add mod">
          <ac:chgData name="DOMINGUEZ, Morgane" userId="d29c428e-ee62-4017-a838-521138d5b01c" providerId="ADAL" clId="{0CC17CD6-DFAB-4BFF-8D26-4B814A27B825}" dt="2024-09-08T18:23:36.570" v="5503" actId="108"/>
          <ac:spMkLst>
            <pc:docMk/>
            <pc:sldMk cId="1641484314" sldId="2147474677"/>
            <ac:spMk id="14" creationId="{87B47E46-95A3-E020-970E-79C554D116EE}"/>
          </ac:spMkLst>
        </pc:spChg>
        <pc:grpChg chg="mod">
          <ac:chgData name="DOMINGUEZ, Morgane" userId="d29c428e-ee62-4017-a838-521138d5b01c" providerId="ADAL" clId="{0CC17CD6-DFAB-4BFF-8D26-4B814A27B825}" dt="2024-09-08T17:22:46.097" v="4129" actId="14100"/>
          <ac:grpSpMkLst>
            <pc:docMk/>
            <pc:sldMk cId="1641484314" sldId="2147474677"/>
            <ac:grpSpMk id="2" creationId="{EF572EB1-6EFE-F4D1-B105-A7297A5639F8}"/>
          </ac:grpSpMkLst>
        </pc:grpChg>
      </pc:sldChg>
      <pc:sldChg chg="addSp delSp modSp mod delAnim modAnim">
        <pc:chgData name="DOMINGUEZ, Morgane" userId="d29c428e-ee62-4017-a838-521138d5b01c" providerId="ADAL" clId="{0CC17CD6-DFAB-4BFF-8D26-4B814A27B825}" dt="2024-09-08T18:24:26.545" v="5508" actId="20577"/>
        <pc:sldMkLst>
          <pc:docMk/>
          <pc:sldMk cId="3243291593" sldId="2147474678"/>
        </pc:sldMkLst>
        <pc:spChg chg="mod">
          <ac:chgData name="DOMINGUEZ, Morgane" userId="d29c428e-ee62-4017-a838-521138d5b01c" providerId="ADAL" clId="{0CC17CD6-DFAB-4BFF-8D26-4B814A27B825}" dt="2024-09-08T17:14:46.583" v="3729" actId="20577"/>
          <ac:spMkLst>
            <pc:docMk/>
            <pc:sldMk cId="3243291593" sldId="2147474678"/>
            <ac:spMk id="4" creationId="{C76E0F1B-3B95-F50F-F17F-A7612D3CCB67}"/>
          </ac:spMkLst>
        </pc:spChg>
        <pc:spChg chg="del">
          <ac:chgData name="DOMINGUEZ, Morgane" userId="d29c428e-ee62-4017-a838-521138d5b01c" providerId="ADAL" clId="{0CC17CD6-DFAB-4BFF-8D26-4B814A27B825}" dt="2024-09-08T17:16:08.856" v="3730" actId="478"/>
          <ac:spMkLst>
            <pc:docMk/>
            <pc:sldMk cId="3243291593" sldId="2147474678"/>
            <ac:spMk id="7" creationId="{0FE82174-F200-9589-8D34-09DB04BDFE3B}"/>
          </ac:spMkLst>
        </pc:spChg>
        <pc:spChg chg="add mod">
          <ac:chgData name="DOMINGUEZ, Morgane" userId="d29c428e-ee62-4017-a838-521138d5b01c" providerId="ADAL" clId="{0CC17CD6-DFAB-4BFF-8D26-4B814A27B825}" dt="2024-09-08T17:26:55.313" v="4222" actId="1076"/>
          <ac:spMkLst>
            <pc:docMk/>
            <pc:sldMk cId="3243291593" sldId="2147474678"/>
            <ac:spMk id="9" creationId="{787DC1B4-6F7A-4B0C-EA05-6BFED47777E9}"/>
          </ac:spMkLst>
        </pc:spChg>
        <pc:spChg chg="mod">
          <ac:chgData name="DOMINGUEZ, Morgane" userId="d29c428e-ee62-4017-a838-521138d5b01c" providerId="ADAL" clId="{0CC17CD6-DFAB-4BFF-8D26-4B814A27B825}" dt="2024-09-08T17:27:16.621" v="4223" actId="1076"/>
          <ac:spMkLst>
            <pc:docMk/>
            <pc:sldMk cId="3243291593" sldId="2147474678"/>
            <ac:spMk id="10" creationId="{524E30B9-98DD-9F30-5180-669CDC9D1144}"/>
          </ac:spMkLst>
        </pc:spChg>
        <pc:spChg chg="mod">
          <ac:chgData name="DOMINGUEZ, Morgane" userId="d29c428e-ee62-4017-a838-521138d5b01c" providerId="ADAL" clId="{0CC17CD6-DFAB-4BFF-8D26-4B814A27B825}" dt="2024-09-08T17:27:16.621" v="4223" actId="1076"/>
          <ac:spMkLst>
            <pc:docMk/>
            <pc:sldMk cId="3243291593" sldId="2147474678"/>
            <ac:spMk id="12" creationId="{DD29C7AE-E575-17D5-D945-38D23E803B71}"/>
          </ac:spMkLst>
        </pc:spChg>
        <pc:spChg chg="add mod">
          <ac:chgData name="DOMINGUEZ, Morgane" userId="d29c428e-ee62-4017-a838-521138d5b01c" providerId="ADAL" clId="{0CC17CD6-DFAB-4BFF-8D26-4B814A27B825}" dt="2024-09-08T18:24:26.545" v="5508" actId="20577"/>
          <ac:spMkLst>
            <pc:docMk/>
            <pc:sldMk cId="3243291593" sldId="2147474678"/>
            <ac:spMk id="13" creationId="{9FC56D34-030F-73F1-AA08-72E73D423A26}"/>
          </ac:spMkLst>
        </pc:spChg>
        <pc:grpChg chg="mod">
          <ac:chgData name="DOMINGUEZ, Morgane" userId="d29c428e-ee62-4017-a838-521138d5b01c" providerId="ADAL" clId="{0CC17CD6-DFAB-4BFF-8D26-4B814A27B825}" dt="2024-09-08T17:22:40.729" v="4128" actId="14100"/>
          <ac:grpSpMkLst>
            <pc:docMk/>
            <pc:sldMk cId="3243291593" sldId="2147474678"/>
            <ac:grpSpMk id="2" creationId="{EF572EB1-6EFE-F4D1-B105-A7297A5639F8}"/>
          </ac:grpSpMkLst>
        </pc:grpChg>
      </pc:sldChg>
      <pc:sldChg chg="addSp delSp modSp mod delAnim">
        <pc:chgData name="DOMINGUEZ, Morgane" userId="d29c428e-ee62-4017-a838-521138d5b01c" providerId="ADAL" clId="{0CC17CD6-DFAB-4BFF-8D26-4B814A27B825}" dt="2024-09-08T18:27:29.708" v="5546" actId="1076"/>
        <pc:sldMkLst>
          <pc:docMk/>
          <pc:sldMk cId="2091981546" sldId="2147474679"/>
        </pc:sldMkLst>
        <pc:spChg chg="mod">
          <ac:chgData name="DOMINGUEZ, Morgane" userId="d29c428e-ee62-4017-a838-521138d5b01c" providerId="ADAL" clId="{0CC17CD6-DFAB-4BFF-8D26-4B814A27B825}" dt="2024-09-08T17:30:18.443" v="4364" actId="20577"/>
          <ac:spMkLst>
            <pc:docMk/>
            <pc:sldMk cId="2091981546" sldId="2147474679"/>
            <ac:spMk id="4" creationId="{C76E0F1B-3B95-F50F-F17F-A7612D3CCB67}"/>
          </ac:spMkLst>
        </pc:spChg>
        <pc:spChg chg="del">
          <ac:chgData name="DOMINGUEZ, Morgane" userId="d29c428e-ee62-4017-a838-521138d5b01c" providerId="ADAL" clId="{0CC17CD6-DFAB-4BFF-8D26-4B814A27B825}" dt="2024-09-08T17:31:26.603" v="4412" actId="21"/>
          <ac:spMkLst>
            <pc:docMk/>
            <pc:sldMk cId="2091981546" sldId="2147474679"/>
            <ac:spMk id="7" creationId="{0FE82174-F200-9589-8D34-09DB04BDFE3B}"/>
          </ac:spMkLst>
        </pc:spChg>
        <pc:spChg chg="add mod">
          <ac:chgData name="DOMINGUEZ, Morgane" userId="d29c428e-ee62-4017-a838-521138d5b01c" providerId="ADAL" clId="{0CC17CD6-DFAB-4BFF-8D26-4B814A27B825}" dt="2024-09-08T18:27:29.708" v="5546" actId="1076"/>
          <ac:spMkLst>
            <pc:docMk/>
            <pc:sldMk cId="2091981546" sldId="2147474679"/>
            <ac:spMk id="8" creationId="{8B6FBB9A-871E-45F4-B40C-62531967DBB6}"/>
          </ac:spMkLst>
        </pc:spChg>
        <pc:spChg chg="del">
          <ac:chgData name="DOMINGUEZ, Morgane" userId="d29c428e-ee62-4017-a838-521138d5b01c" providerId="ADAL" clId="{0CC17CD6-DFAB-4BFF-8D26-4B814A27B825}" dt="2024-09-08T17:30:42.368" v="4366" actId="478"/>
          <ac:spMkLst>
            <pc:docMk/>
            <pc:sldMk cId="2091981546" sldId="2147474679"/>
            <ac:spMk id="10" creationId="{524E30B9-98DD-9F30-5180-669CDC9D1144}"/>
          </ac:spMkLst>
        </pc:spChg>
        <pc:spChg chg="add mod">
          <ac:chgData name="DOMINGUEZ, Morgane" userId="d29c428e-ee62-4017-a838-521138d5b01c" providerId="ADAL" clId="{0CC17CD6-DFAB-4BFF-8D26-4B814A27B825}" dt="2024-09-08T18:27:02.557" v="5542" actId="20577"/>
          <ac:spMkLst>
            <pc:docMk/>
            <pc:sldMk cId="2091981546" sldId="2147474679"/>
            <ac:spMk id="11" creationId="{65A93286-30E2-549A-F1E7-A03584ADA3C3}"/>
          </ac:spMkLst>
        </pc:spChg>
        <pc:spChg chg="mod">
          <ac:chgData name="DOMINGUEZ, Morgane" userId="d29c428e-ee62-4017-a838-521138d5b01c" providerId="ADAL" clId="{0CC17CD6-DFAB-4BFF-8D26-4B814A27B825}" dt="2024-09-08T18:27:29.708" v="5546" actId="1076"/>
          <ac:spMkLst>
            <pc:docMk/>
            <pc:sldMk cId="2091981546" sldId="2147474679"/>
            <ac:spMk id="12" creationId="{DD29C7AE-E575-17D5-D945-38D23E803B71}"/>
          </ac:spMkLst>
        </pc:spChg>
        <pc:spChg chg="del">
          <ac:chgData name="DOMINGUEZ, Morgane" userId="d29c428e-ee62-4017-a838-521138d5b01c" providerId="ADAL" clId="{0CC17CD6-DFAB-4BFF-8D26-4B814A27B825}" dt="2024-09-08T17:31:28.996" v="4413" actId="21"/>
          <ac:spMkLst>
            <pc:docMk/>
            <pc:sldMk cId="2091981546" sldId="2147474679"/>
            <ac:spMk id="15" creationId="{9FE610ED-93A6-43FD-7474-58A1C72E11D0}"/>
          </ac:spMkLst>
        </pc:spChg>
      </pc:sldChg>
      <pc:sldChg chg="modSp del mod">
        <pc:chgData name="DOMINGUEZ, Morgane" userId="d29c428e-ee62-4017-a838-521138d5b01c" providerId="ADAL" clId="{0CC17CD6-DFAB-4BFF-8D26-4B814A27B825}" dt="2024-09-08T17:27:20.391" v="4224" actId="2696"/>
        <pc:sldMkLst>
          <pc:docMk/>
          <pc:sldMk cId="3568129574" sldId="2147474679"/>
        </pc:sldMkLst>
        <pc:spChg chg="mod">
          <ac:chgData name="DOMINGUEZ, Morgane" userId="d29c428e-ee62-4017-a838-521138d5b01c" providerId="ADAL" clId="{0CC17CD6-DFAB-4BFF-8D26-4B814A27B825}" dt="2024-09-08T17:23:06.966" v="4132" actId="20577"/>
          <ac:spMkLst>
            <pc:docMk/>
            <pc:sldMk cId="3568129574" sldId="2147474679"/>
            <ac:spMk id="4" creationId="{C76E0F1B-3B95-F50F-F17F-A7612D3CCB67}"/>
          </ac:spMkLst>
        </pc:spChg>
        <pc:spChg chg="mod">
          <ac:chgData name="DOMINGUEZ, Morgane" userId="d29c428e-ee62-4017-a838-521138d5b01c" providerId="ADAL" clId="{0CC17CD6-DFAB-4BFF-8D26-4B814A27B825}" dt="2024-09-08T17:22:34.608" v="4126" actId="1076"/>
          <ac:spMkLst>
            <pc:docMk/>
            <pc:sldMk cId="3568129574" sldId="2147474679"/>
            <ac:spMk id="5" creationId="{071DFDA3-6E63-DA4E-F72C-B3CFB259CAF6}"/>
          </ac:spMkLst>
        </pc:spChg>
        <pc:grpChg chg="mod">
          <ac:chgData name="DOMINGUEZ, Morgane" userId="d29c428e-ee62-4017-a838-521138d5b01c" providerId="ADAL" clId="{0CC17CD6-DFAB-4BFF-8D26-4B814A27B825}" dt="2024-09-08T17:22:31.370" v="4125" actId="14100"/>
          <ac:grpSpMkLst>
            <pc:docMk/>
            <pc:sldMk cId="3568129574" sldId="2147474679"/>
            <ac:grpSpMk id="2" creationId="{EF572EB1-6EFE-F4D1-B105-A7297A5639F8}"/>
          </ac:grpSpMkLst>
        </pc:grpChg>
      </pc:sldChg>
      <pc:sldChg chg="addSp delSp modSp mod">
        <pc:chgData name="DOMINGUEZ, Morgane" userId="d29c428e-ee62-4017-a838-521138d5b01c" providerId="ADAL" clId="{0CC17CD6-DFAB-4BFF-8D26-4B814A27B825}" dt="2024-09-08T18:27:38.315" v="5547" actId="1076"/>
        <pc:sldMkLst>
          <pc:docMk/>
          <pc:sldMk cId="1759867995" sldId="2147474680"/>
        </pc:sldMkLst>
        <pc:spChg chg="mod">
          <ac:chgData name="DOMINGUEZ, Morgane" userId="d29c428e-ee62-4017-a838-521138d5b01c" providerId="ADAL" clId="{0CC17CD6-DFAB-4BFF-8D26-4B814A27B825}" dt="2024-09-08T17:34:36.687" v="4531" actId="20577"/>
          <ac:spMkLst>
            <pc:docMk/>
            <pc:sldMk cId="1759867995" sldId="2147474680"/>
            <ac:spMk id="4" creationId="{C76E0F1B-3B95-F50F-F17F-A7612D3CCB67}"/>
          </ac:spMkLst>
        </pc:spChg>
        <pc:spChg chg="mod">
          <ac:chgData name="DOMINGUEZ, Morgane" userId="d29c428e-ee62-4017-a838-521138d5b01c" providerId="ADAL" clId="{0CC17CD6-DFAB-4BFF-8D26-4B814A27B825}" dt="2024-09-08T18:27:24.037" v="5545" actId="1076"/>
          <ac:spMkLst>
            <pc:docMk/>
            <pc:sldMk cId="1759867995" sldId="2147474680"/>
            <ac:spMk id="8" creationId="{8B6FBB9A-871E-45F4-B40C-62531967DBB6}"/>
          </ac:spMkLst>
        </pc:spChg>
        <pc:spChg chg="add mod">
          <ac:chgData name="DOMINGUEZ, Morgane" userId="d29c428e-ee62-4017-a838-521138d5b01c" providerId="ADAL" clId="{0CC17CD6-DFAB-4BFF-8D26-4B814A27B825}" dt="2024-09-08T18:27:38.315" v="5547" actId="1076"/>
          <ac:spMkLst>
            <pc:docMk/>
            <pc:sldMk cId="1759867995" sldId="2147474680"/>
            <ac:spMk id="9" creationId="{5E1F8AB6-A6BB-2043-B458-D5923798C76A}"/>
          </ac:spMkLst>
        </pc:spChg>
        <pc:spChg chg="del">
          <ac:chgData name="DOMINGUEZ, Morgane" userId="d29c428e-ee62-4017-a838-521138d5b01c" providerId="ADAL" clId="{0CC17CD6-DFAB-4BFF-8D26-4B814A27B825}" dt="2024-09-08T17:35:14.657" v="4532" actId="478"/>
          <ac:spMkLst>
            <pc:docMk/>
            <pc:sldMk cId="1759867995" sldId="2147474680"/>
            <ac:spMk id="11" creationId="{65A93286-30E2-549A-F1E7-A03584ADA3C3}"/>
          </ac:spMkLst>
        </pc:spChg>
        <pc:spChg chg="mod">
          <ac:chgData name="DOMINGUEZ, Morgane" userId="d29c428e-ee62-4017-a838-521138d5b01c" providerId="ADAL" clId="{0CC17CD6-DFAB-4BFF-8D26-4B814A27B825}" dt="2024-09-08T18:27:24.037" v="5545" actId="1076"/>
          <ac:spMkLst>
            <pc:docMk/>
            <pc:sldMk cId="1759867995" sldId="2147474680"/>
            <ac:spMk id="12" creationId="{DD29C7AE-E575-17D5-D945-38D23E803B71}"/>
          </ac:spMkLst>
        </pc:spChg>
      </pc:sldChg>
      <pc:sldChg chg="addSp delSp modSp mod modAnim">
        <pc:chgData name="DOMINGUEZ, Morgane" userId="d29c428e-ee62-4017-a838-521138d5b01c" providerId="ADAL" clId="{0CC17CD6-DFAB-4BFF-8D26-4B814A27B825}" dt="2024-09-08T18:28:22.597" v="5558" actId="2711"/>
        <pc:sldMkLst>
          <pc:docMk/>
          <pc:sldMk cId="783526128" sldId="2147474681"/>
        </pc:sldMkLst>
        <pc:spChg chg="mod">
          <ac:chgData name="DOMINGUEZ, Morgane" userId="d29c428e-ee62-4017-a838-521138d5b01c" providerId="ADAL" clId="{0CC17CD6-DFAB-4BFF-8D26-4B814A27B825}" dt="2024-09-08T17:39:33.449" v="4651" actId="1076"/>
          <ac:spMkLst>
            <pc:docMk/>
            <pc:sldMk cId="783526128" sldId="2147474681"/>
            <ac:spMk id="4" creationId="{C76E0F1B-3B95-F50F-F17F-A7612D3CCB67}"/>
          </ac:spMkLst>
        </pc:spChg>
        <pc:spChg chg="mod">
          <ac:chgData name="DOMINGUEZ, Morgane" userId="d29c428e-ee62-4017-a838-521138d5b01c" providerId="ADAL" clId="{0CC17CD6-DFAB-4BFF-8D26-4B814A27B825}" dt="2024-09-08T17:39:36.723" v="4652" actId="1076"/>
          <ac:spMkLst>
            <pc:docMk/>
            <pc:sldMk cId="783526128" sldId="2147474681"/>
            <ac:spMk id="5" creationId="{071DFDA3-6E63-DA4E-F72C-B3CFB259CAF6}"/>
          </ac:spMkLst>
        </pc:spChg>
        <pc:spChg chg="mod">
          <ac:chgData name="DOMINGUEZ, Morgane" userId="d29c428e-ee62-4017-a838-521138d5b01c" providerId="ADAL" clId="{0CC17CD6-DFAB-4BFF-8D26-4B814A27B825}" dt="2024-09-08T17:43:09.094" v="5010" actId="1076"/>
          <ac:spMkLst>
            <pc:docMk/>
            <pc:sldMk cId="783526128" sldId="2147474681"/>
            <ac:spMk id="8" creationId="{8B6FBB9A-871E-45F4-B40C-62531967DBB6}"/>
          </ac:spMkLst>
        </pc:spChg>
        <pc:spChg chg="del mod">
          <ac:chgData name="DOMINGUEZ, Morgane" userId="d29c428e-ee62-4017-a838-521138d5b01c" providerId="ADAL" clId="{0CC17CD6-DFAB-4BFF-8D26-4B814A27B825}" dt="2024-09-08T17:42:58.320" v="5008" actId="21"/>
          <ac:spMkLst>
            <pc:docMk/>
            <pc:sldMk cId="783526128" sldId="2147474681"/>
            <ac:spMk id="9" creationId="{5E1F8AB6-A6BB-2043-B458-D5923798C76A}"/>
          </ac:spMkLst>
        </pc:spChg>
        <pc:spChg chg="add mod">
          <ac:chgData name="DOMINGUEZ, Morgane" userId="d29c428e-ee62-4017-a838-521138d5b01c" providerId="ADAL" clId="{0CC17CD6-DFAB-4BFF-8D26-4B814A27B825}" dt="2024-09-08T18:28:22.597" v="5558" actId="2711"/>
          <ac:spMkLst>
            <pc:docMk/>
            <pc:sldMk cId="783526128" sldId="2147474681"/>
            <ac:spMk id="10" creationId="{303F7976-85EB-B1A2-A06E-12A22CEE9A93}"/>
          </ac:spMkLst>
        </pc:spChg>
        <pc:grpChg chg="mod">
          <ac:chgData name="DOMINGUEZ, Morgane" userId="d29c428e-ee62-4017-a838-521138d5b01c" providerId="ADAL" clId="{0CC17CD6-DFAB-4BFF-8D26-4B814A27B825}" dt="2024-09-08T17:39:31.813" v="4650" actId="1076"/>
          <ac:grpSpMkLst>
            <pc:docMk/>
            <pc:sldMk cId="783526128" sldId="2147474681"/>
            <ac:grpSpMk id="2" creationId="{EF572EB1-6EFE-F4D1-B105-A7297A5639F8}"/>
          </ac:grpSpMkLst>
        </pc:grpChg>
      </pc:sldChg>
      <pc:sldChg chg="modSp mod">
        <pc:chgData name="DOMINGUEZ, Morgane" userId="d29c428e-ee62-4017-a838-521138d5b01c" providerId="ADAL" clId="{0CC17CD6-DFAB-4BFF-8D26-4B814A27B825}" dt="2024-09-08T18:18:41.287" v="5437"/>
        <pc:sldMkLst>
          <pc:docMk/>
          <pc:sldMk cId="2124846011" sldId="2147474682"/>
        </pc:sldMkLst>
        <pc:spChg chg="mod">
          <ac:chgData name="DOMINGUEZ, Morgane" userId="d29c428e-ee62-4017-a838-521138d5b01c" providerId="ADAL" clId="{0CC17CD6-DFAB-4BFF-8D26-4B814A27B825}" dt="2024-09-08T18:18:41.287" v="5437"/>
          <ac:spMkLst>
            <pc:docMk/>
            <pc:sldMk cId="2124846011" sldId="2147474682"/>
            <ac:spMk id="3" creationId="{B48F4DB3-9067-B35E-DC8B-8498CDCAFC3E}"/>
          </ac:spMkLst>
        </pc:spChg>
        <pc:spChg chg="mod">
          <ac:chgData name="DOMINGUEZ, Morgane" userId="d29c428e-ee62-4017-a838-521138d5b01c" providerId="ADAL" clId="{0CC17CD6-DFAB-4BFF-8D26-4B814A27B825}" dt="2024-09-08T18:15:39.900" v="5418" actId="255"/>
          <ac:spMkLst>
            <pc:docMk/>
            <pc:sldMk cId="2124846011" sldId="2147474682"/>
            <ac:spMk id="4" creationId="{3FA24D30-72E9-98BF-B3E0-19C798AD3DFD}"/>
          </ac:spMkLst>
        </pc:spChg>
      </pc:sldChg>
    </pc:docChg>
  </pc:docChgLst>
  <pc:docChgLst>
    <pc:chgData name="DOMINGUEZ, Morgane" userId="d29c428e-ee62-4017-a838-521138d5b01c" providerId="ADAL" clId="{31871C54-F948-4466-98B6-2B81417EBB43}"/>
    <pc:docChg chg="undo custSel addSld delSld modSld sldOrd">
      <pc:chgData name="DOMINGUEZ, Morgane" userId="d29c428e-ee62-4017-a838-521138d5b01c" providerId="ADAL" clId="{31871C54-F948-4466-98B6-2B81417EBB43}" dt="2024-09-07T17:27:42.027" v="7030"/>
      <pc:docMkLst>
        <pc:docMk/>
      </pc:docMkLst>
      <pc:sldChg chg="addSp delSp modSp mod">
        <pc:chgData name="DOMINGUEZ, Morgane" userId="d29c428e-ee62-4017-a838-521138d5b01c" providerId="ADAL" clId="{31871C54-F948-4466-98B6-2B81417EBB43}" dt="2024-09-07T15:27:23.843" v="6458" actId="1076"/>
        <pc:sldMkLst>
          <pc:docMk/>
          <pc:sldMk cId="3811128158" sldId="850"/>
        </pc:sldMkLst>
        <pc:spChg chg="mod">
          <ac:chgData name="DOMINGUEZ, Morgane" userId="d29c428e-ee62-4017-a838-521138d5b01c" providerId="ADAL" clId="{31871C54-F948-4466-98B6-2B81417EBB43}" dt="2024-09-05T18:22:56.421" v="5"/>
          <ac:spMkLst>
            <pc:docMk/>
            <pc:sldMk cId="3811128158" sldId="850"/>
            <ac:spMk id="6" creationId="{CE11D905-049F-FC03-FB5B-D4DF1FC8F5E3}"/>
          </ac:spMkLst>
        </pc:spChg>
        <pc:spChg chg="mod">
          <ac:chgData name="DOMINGUEZ, Morgane" userId="d29c428e-ee62-4017-a838-521138d5b01c" providerId="ADAL" clId="{31871C54-F948-4466-98B6-2B81417EBB43}" dt="2024-09-07T15:27:23.843" v="6458" actId="1076"/>
          <ac:spMkLst>
            <pc:docMk/>
            <pc:sldMk cId="3811128158" sldId="850"/>
            <ac:spMk id="11" creationId="{91C77A9D-D4FA-F24D-DA56-C900A813E2B7}"/>
          </ac:spMkLst>
        </pc:spChg>
        <pc:spChg chg="mod ord">
          <ac:chgData name="DOMINGUEZ, Morgane" userId="d29c428e-ee62-4017-a838-521138d5b01c" providerId="ADAL" clId="{31871C54-F948-4466-98B6-2B81417EBB43}" dt="2024-09-07T15:27:23.843" v="6458" actId="1076"/>
          <ac:spMkLst>
            <pc:docMk/>
            <pc:sldMk cId="3811128158" sldId="850"/>
            <ac:spMk id="12" creationId="{E680EABC-2BB8-84C3-5DBC-7D89074E3250}"/>
          </ac:spMkLst>
        </pc:spChg>
        <pc:spChg chg="mod">
          <ac:chgData name="DOMINGUEZ, Morgane" userId="d29c428e-ee62-4017-a838-521138d5b01c" providerId="ADAL" clId="{31871C54-F948-4466-98B6-2B81417EBB43}" dt="2024-09-07T15:27:23.843" v="6458" actId="1076"/>
          <ac:spMkLst>
            <pc:docMk/>
            <pc:sldMk cId="3811128158" sldId="850"/>
            <ac:spMk id="13" creationId="{CAB41451-25C9-9DF7-1893-87814D88DD6B}"/>
          </ac:spMkLst>
        </pc:spChg>
        <pc:picChg chg="add mod ord">
          <ac:chgData name="DOMINGUEZ, Morgane" userId="d29c428e-ee62-4017-a838-521138d5b01c" providerId="ADAL" clId="{31871C54-F948-4466-98B6-2B81417EBB43}" dt="2024-09-05T18:22:40.316" v="4" actId="14100"/>
          <ac:picMkLst>
            <pc:docMk/>
            <pc:sldMk cId="3811128158" sldId="850"/>
            <ac:picMk id="2" creationId="{D2790E8C-849D-93C8-C87B-623E091A45F0}"/>
          </ac:picMkLst>
        </pc:picChg>
        <pc:picChg chg="del">
          <ac:chgData name="DOMINGUEZ, Morgane" userId="d29c428e-ee62-4017-a838-521138d5b01c" providerId="ADAL" clId="{31871C54-F948-4466-98B6-2B81417EBB43}" dt="2024-09-05T18:22:30.833" v="1" actId="478"/>
          <ac:picMkLst>
            <pc:docMk/>
            <pc:sldMk cId="3811128158" sldId="850"/>
            <ac:picMk id="4" creationId="{6BBB3B26-60AE-433F-304E-D07B03995B0D}"/>
          </ac:picMkLst>
        </pc:picChg>
        <pc:picChg chg="mod">
          <ac:chgData name="DOMINGUEZ, Morgane" userId="d29c428e-ee62-4017-a838-521138d5b01c" providerId="ADAL" clId="{31871C54-F948-4466-98B6-2B81417EBB43}" dt="2024-09-07T15:27:23.843" v="6458" actId="1076"/>
          <ac:picMkLst>
            <pc:docMk/>
            <pc:sldMk cId="3811128158" sldId="850"/>
            <ac:picMk id="15" creationId="{3A81B1EC-505C-024B-044A-84653F2A413E}"/>
          </ac:picMkLst>
        </pc:picChg>
      </pc:sldChg>
      <pc:sldChg chg="del">
        <pc:chgData name="DOMINGUEZ, Morgane" userId="d29c428e-ee62-4017-a838-521138d5b01c" providerId="ADAL" clId="{31871C54-F948-4466-98B6-2B81417EBB43}" dt="2024-09-05T18:26:24.896" v="66" actId="2696"/>
        <pc:sldMkLst>
          <pc:docMk/>
          <pc:sldMk cId="2083123537" sldId="851"/>
        </pc:sldMkLst>
      </pc:sldChg>
      <pc:sldChg chg="modSp mod modAnim">
        <pc:chgData name="DOMINGUEZ, Morgane" userId="d29c428e-ee62-4017-a838-521138d5b01c" providerId="ADAL" clId="{31871C54-F948-4466-98B6-2B81417EBB43}" dt="2024-09-07T17:22:09.434" v="6943" actId="20577"/>
        <pc:sldMkLst>
          <pc:docMk/>
          <pc:sldMk cId="0" sldId="854"/>
        </pc:sldMkLst>
        <pc:spChg chg="mod">
          <ac:chgData name="DOMINGUEZ, Morgane" userId="d29c428e-ee62-4017-a838-521138d5b01c" providerId="ADAL" clId="{31871C54-F948-4466-98B6-2B81417EBB43}" dt="2024-09-07T15:28:33.474" v="6534" actId="1076"/>
          <ac:spMkLst>
            <pc:docMk/>
            <pc:sldMk cId="0" sldId="854"/>
            <ac:spMk id="20" creationId="{6BAB5282-636C-49C9-8906-400122A811EC}"/>
          </ac:spMkLst>
        </pc:spChg>
        <pc:spChg chg="mod">
          <ac:chgData name="DOMINGUEZ, Morgane" userId="d29c428e-ee62-4017-a838-521138d5b01c" providerId="ADAL" clId="{31871C54-F948-4466-98B6-2B81417EBB43}" dt="2024-09-07T17:22:09.434" v="6943" actId="20577"/>
          <ac:spMkLst>
            <pc:docMk/>
            <pc:sldMk cId="0" sldId="854"/>
            <ac:spMk id="21" creationId="{F0819B31-1A4C-E4E2-2809-5FC874398A98}"/>
          </ac:spMkLst>
        </pc:spChg>
        <pc:picChg chg="mod">
          <ac:chgData name="DOMINGUEZ, Morgane" userId="d29c428e-ee62-4017-a838-521138d5b01c" providerId="ADAL" clId="{31871C54-F948-4466-98B6-2B81417EBB43}" dt="2024-09-05T18:27:11.894" v="67"/>
          <ac:picMkLst>
            <pc:docMk/>
            <pc:sldMk cId="0" sldId="854"/>
            <ac:picMk id="7" creationId="{EF54FCEC-EFD7-F0D0-4412-40585D39861B}"/>
          </ac:picMkLst>
        </pc:picChg>
      </pc:sldChg>
      <pc:sldChg chg="addSp delSp modSp mod">
        <pc:chgData name="DOMINGUEZ, Morgane" userId="d29c428e-ee62-4017-a838-521138d5b01c" providerId="ADAL" clId="{31871C54-F948-4466-98B6-2B81417EBB43}" dt="2024-09-07T17:21:47.243" v="6931" actId="14100"/>
        <pc:sldMkLst>
          <pc:docMk/>
          <pc:sldMk cId="2760534912" sldId="2147474607"/>
        </pc:sldMkLst>
        <pc:spChg chg="add mod">
          <ac:chgData name="DOMINGUEZ, Morgane" userId="d29c428e-ee62-4017-a838-521138d5b01c" providerId="ADAL" clId="{31871C54-F948-4466-98B6-2B81417EBB43}" dt="2024-09-07T17:12:59.422" v="6833" actId="1076"/>
          <ac:spMkLst>
            <pc:docMk/>
            <pc:sldMk cId="2760534912" sldId="2147474607"/>
            <ac:spMk id="2" creationId="{51A4CAA4-46F1-E710-1542-B1B611849CF4}"/>
          </ac:spMkLst>
        </pc:spChg>
        <pc:spChg chg="del">
          <ac:chgData name="DOMINGUEZ, Morgane" userId="d29c428e-ee62-4017-a838-521138d5b01c" providerId="ADAL" clId="{31871C54-F948-4466-98B6-2B81417EBB43}" dt="2024-09-07T15:37:00.598" v="6665" actId="21"/>
          <ac:spMkLst>
            <pc:docMk/>
            <pc:sldMk cId="2760534912" sldId="2147474607"/>
            <ac:spMk id="3" creationId="{B48F4DB3-9067-B35E-DC8B-8498CDCAFC3E}"/>
          </ac:spMkLst>
        </pc:spChg>
        <pc:spChg chg="del">
          <ac:chgData name="DOMINGUEZ, Morgane" userId="d29c428e-ee62-4017-a838-521138d5b01c" providerId="ADAL" clId="{31871C54-F948-4466-98B6-2B81417EBB43}" dt="2024-09-07T15:37:03.087" v="6666" actId="21"/>
          <ac:spMkLst>
            <pc:docMk/>
            <pc:sldMk cId="2760534912" sldId="2147474607"/>
            <ac:spMk id="4" creationId="{3FA24D30-72E9-98BF-B3E0-19C798AD3DFD}"/>
          </ac:spMkLst>
        </pc:spChg>
        <pc:spChg chg="add mod">
          <ac:chgData name="DOMINGUEZ, Morgane" userId="d29c428e-ee62-4017-a838-521138d5b01c" providerId="ADAL" clId="{31871C54-F948-4466-98B6-2B81417EBB43}" dt="2024-09-07T17:21:47.243" v="6931" actId="14100"/>
          <ac:spMkLst>
            <pc:docMk/>
            <pc:sldMk cId="2760534912" sldId="2147474607"/>
            <ac:spMk id="6" creationId="{B6E7E99B-4132-47BF-48F7-D56E589782C3}"/>
          </ac:spMkLst>
        </pc:spChg>
        <pc:spChg chg="del">
          <ac:chgData name="DOMINGUEZ, Morgane" userId="d29c428e-ee62-4017-a838-521138d5b01c" providerId="ADAL" clId="{31871C54-F948-4466-98B6-2B81417EBB43}" dt="2024-09-07T17:11:13.423" v="6768" actId="21"/>
          <ac:spMkLst>
            <pc:docMk/>
            <pc:sldMk cId="2760534912" sldId="2147474607"/>
            <ac:spMk id="7" creationId="{05EF0725-5CCA-2E97-D90D-DBB593D62076}"/>
          </ac:spMkLst>
        </pc:spChg>
        <pc:spChg chg="add mod">
          <ac:chgData name="DOMINGUEZ, Morgane" userId="d29c428e-ee62-4017-a838-521138d5b01c" providerId="ADAL" clId="{31871C54-F948-4466-98B6-2B81417EBB43}" dt="2024-09-07T17:21:43.475" v="6929" actId="255"/>
          <ac:spMkLst>
            <pc:docMk/>
            <pc:sldMk cId="2760534912" sldId="2147474607"/>
            <ac:spMk id="8" creationId="{C2FFCC85-D074-B592-573E-8FCF155D00AA}"/>
          </ac:spMkLst>
        </pc:spChg>
        <pc:spChg chg="add mod">
          <ac:chgData name="DOMINGUEZ, Morgane" userId="d29c428e-ee62-4017-a838-521138d5b01c" providerId="ADAL" clId="{31871C54-F948-4466-98B6-2B81417EBB43}" dt="2024-09-07T17:13:43.650" v="6837" actId="14100"/>
          <ac:spMkLst>
            <pc:docMk/>
            <pc:sldMk cId="2760534912" sldId="2147474607"/>
            <ac:spMk id="10" creationId="{92226A90-668E-2B2D-30D1-A27E0BB00D3D}"/>
          </ac:spMkLst>
        </pc:spChg>
        <pc:spChg chg="mod">
          <ac:chgData name="DOMINGUEZ, Morgane" userId="d29c428e-ee62-4017-a838-521138d5b01c" providerId="ADAL" clId="{31871C54-F948-4466-98B6-2B81417EBB43}" dt="2024-09-07T17:11:05.869" v="6766" actId="20577"/>
          <ac:spMkLst>
            <pc:docMk/>
            <pc:sldMk cId="2760534912" sldId="2147474607"/>
            <ac:spMk id="11" creationId="{CFEFE0E0-B65B-8237-8C42-2A8DF262B107}"/>
          </ac:spMkLst>
        </pc:spChg>
        <pc:picChg chg="add mod">
          <ac:chgData name="DOMINGUEZ, Morgane" userId="d29c428e-ee62-4017-a838-521138d5b01c" providerId="ADAL" clId="{31871C54-F948-4466-98B6-2B81417EBB43}" dt="2024-09-07T17:12:49.053" v="6831" actId="1076"/>
          <ac:picMkLst>
            <pc:docMk/>
            <pc:sldMk cId="2760534912" sldId="2147474607"/>
            <ac:picMk id="9" creationId="{121407D7-A384-0316-2B98-924ECA6944D1}"/>
          </ac:picMkLst>
        </pc:picChg>
      </pc:sldChg>
      <pc:sldChg chg="del">
        <pc:chgData name="DOMINGUEZ, Morgane" userId="d29c428e-ee62-4017-a838-521138d5b01c" providerId="ADAL" clId="{31871C54-F948-4466-98B6-2B81417EBB43}" dt="2024-09-07T15:26:42.692" v="6449" actId="47"/>
        <pc:sldMkLst>
          <pc:docMk/>
          <pc:sldMk cId="846861181" sldId="2147474612"/>
        </pc:sldMkLst>
      </pc:sldChg>
      <pc:sldChg chg="modSp mod modAnim">
        <pc:chgData name="DOMINGUEZ, Morgane" userId="d29c428e-ee62-4017-a838-521138d5b01c" providerId="ADAL" clId="{31871C54-F948-4466-98B6-2B81417EBB43}" dt="2024-09-07T15:36:27.326" v="6664" actId="14100"/>
        <pc:sldMkLst>
          <pc:docMk/>
          <pc:sldMk cId="892742443" sldId="2147474624"/>
        </pc:sldMkLst>
        <pc:spChg chg="mod">
          <ac:chgData name="DOMINGUEZ, Morgane" userId="d29c428e-ee62-4017-a838-521138d5b01c" providerId="ADAL" clId="{31871C54-F948-4466-98B6-2B81417EBB43}" dt="2024-09-05T18:36:37.665" v="211" actId="20577"/>
          <ac:spMkLst>
            <pc:docMk/>
            <pc:sldMk cId="892742443" sldId="2147474624"/>
            <ac:spMk id="4" creationId="{B05E6615-CFAB-1233-17B4-B0281A66F74B}"/>
          </ac:spMkLst>
        </pc:spChg>
        <pc:spChg chg="mod">
          <ac:chgData name="DOMINGUEZ, Morgane" userId="d29c428e-ee62-4017-a838-521138d5b01c" providerId="ADAL" clId="{31871C54-F948-4466-98B6-2B81417EBB43}" dt="2024-09-07T15:26:24.963" v="6447" actId="14100"/>
          <ac:spMkLst>
            <pc:docMk/>
            <pc:sldMk cId="892742443" sldId="2147474624"/>
            <ac:spMk id="8" creationId="{9996EA22-4B23-1DBF-5C6D-1EE7A156929E}"/>
          </ac:spMkLst>
        </pc:spChg>
        <pc:spChg chg="mod">
          <ac:chgData name="DOMINGUEZ, Morgane" userId="d29c428e-ee62-4017-a838-521138d5b01c" providerId="ADAL" clId="{31871C54-F948-4466-98B6-2B81417EBB43}" dt="2024-09-07T15:36:27.326" v="6664" actId="14100"/>
          <ac:spMkLst>
            <pc:docMk/>
            <pc:sldMk cId="892742443" sldId="2147474624"/>
            <ac:spMk id="9" creationId="{90A5988B-BF63-F2E3-4D2B-0D5F88AC06B0}"/>
          </ac:spMkLst>
        </pc:spChg>
        <pc:spChg chg="mod">
          <ac:chgData name="DOMINGUEZ, Morgane" userId="d29c428e-ee62-4017-a838-521138d5b01c" providerId="ADAL" clId="{31871C54-F948-4466-98B6-2B81417EBB43}" dt="2024-09-07T15:36:24.716" v="6663" actId="14100"/>
          <ac:spMkLst>
            <pc:docMk/>
            <pc:sldMk cId="892742443" sldId="2147474624"/>
            <ac:spMk id="11" creationId="{77525D21-DD21-EC2F-14FA-1F5D3E51C1AF}"/>
          </ac:spMkLst>
        </pc:spChg>
      </pc:sldChg>
      <pc:sldChg chg="del">
        <pc:chgData name="DOMINGUEZ, Morgane" userId="d29c428e-ee62-4017-a838-521138d5b01c" providerId="ADAL" clId="{31871C54-F948-4466-98B6-2B81417EBB43}" dt="2024-09-07T15:26:44.153" v="6451" actId="47"/>
        <pc:sldMkLst>
          <pc:docMk/>
          <pc:sldMk cId="50487715" sldId="2147474625"/>
        </pc:sldMkLst>
      </pc:sldChg>
      <pc:sldChg chg="del">
        <pc:chgData name="DOMINGUEZ, Morgane" userId="d29c428e-ee62-4017-a838-521138d5b01c" providerId="ADAL" clId="{31871C54-F948-4466-98B6-2B81417EBB43}" dt="2024-09-07T15:26:43.473" v="6450" actId="47"/>
        <pc:sldMkLst>
          <pc:docMk/>
          <pc:sldMk cId="1303424733" sldId="2147474626"/>
        </pc:sldMkLst>
      </pc:sldChg>
      <pc:sldChg chg="del">
        <pc:chgData name="DOMINGUEZ, Morgane" userId="d29c428e-ee62-4017-a838-521138d5b01c" providerId="ADAL" clId="{31871C54-F948-4466-98B6-2B81417EBB43}" dt="2024-09-07T15:26:44.812" v="6452" actId="47"/>
        <pc:sldMkLst>
          <pc:docMk/>
          <pc:sldMk cId="1352362887" sldId="2147474627"/>
        </pc:sldMkLst>
      </pc:sldChg>
      <pc:sldChg chg="del">
        <pc:chgData name="DOMINGUEZ, Morgane" userId="d29c428e-ee62-4017-a838-521138d5b01c" providerId="ADAL" clId="{31871C54-F948-4466-98B6-2B81417EBB43}" dt="2024-09-07T15:26:45.413" v="6453" actId="47"/>
        <pc:sldMkLst>
          <pc:docMk/>
          <pc:sldMk cId="1242459448" sldId="2147474628"/>
        </pc:sldMkLst>
      </pc:sldChg>
      <pc:sldChg chg="del">
        <pc:chgData name="DOMINGUEZ, Morgane" userId="d29c428e-ee62-4017-a838-521138d5b01c" providerId="ADAL" clId="{31871C54-F948-4466-98B6-2B81417EBB43}" dt="2024-09-07T15:26:41.904" v="6448" actId="47"/>
        <pc:sldMkLst>
          <pc:docMk/>
          <pc:sldMk cId="994968489" sldId="2147474629"/>
        </pc:sldMkLst>
      </pc:sldChg>
      <pc:sldChg chg="del">
        <pc:chgData name="DOMINGUEZ, Morgane" userId="d29c428e-ee62-4017-a838-521138d5b01c" providerId="ADAL" clId="{31871C54-F948-4466-98B6-2B81417EBB43}" dt="2024-09-07T15:26:46.043" v="6454" actId="47"/>
        <pc:sldMkLst>
          <pc:docMk/>
          <pc:sldMk cId="3990304757" sldId="2147474630"/>
        </pc:sldMkLst>
      </pc:sldChg>
      <pc:sldChg chg="del">
        <pc:chgData name="DOMINGUEZ, Morgane" userId="d29c428e-ee62-4017-a838-521138d5b01c" providerId="ADAL" clId="{31871C54-F948-4466-98B6-2B81417EBB43}" dt="2024-09-07T15:26:46.694" v="6455" actId="47"/>
        <pc:sldMkLst>
          <pc:docMk/>
          <pc:sldMk cId="3712978073" sldId="2147474631"/>
        </pc:sldMkLst>
      </pc:sldChg>
      <pc:sldChg chg="del">
        <pc:chgData name="DOMINGUEZ, Morgane" userId="d29c428e-ee62-4017-a838-521138d5b01c" providerId="ADAL" clId="{31871C54-F948-4466-98B6-2B81417EBB43}" dt="2024-09-07T15:26:48.139" v="6456" actId="47"/>
        <pc:sldMkLst>
          <pc:docMk/>
          <pc:sldMk cId="3997282004" sldId="2147474633"/>
        </pc:sldMkLst>
      </pc:sldChg>
      <pc:sldChg chg="addSp delSp modSp mod">
        <pc:chgData name="DOMINGUEZ, Morgane" userId="d29c428e-ee62-4017-a838-521138d5b01c" providerId="ADAL" clId="{31871C54-F948-4466-98B6-2B81417EBB43}" dt="2024-09-05T18:26:20.008" v="65" actId="20577"/>
        <pc:sldMkLst>
          <pc:docMk/>
          <pc:sldMk cId="674776575" sldId="2147474634"/>
        </pc:sldMkLst>
        <pc:spChg chg="add mod">
          <ac:chgData name="DOMINGUEZ, Morgane" userId="d29c428e-ee62-4017-a838-521138d5b01c" providerId="ADAL" clId="{31871C54-F948-4466-98B6-2B81417EBB43}" dt="2024-09-05T18:26:20.008" v="65" actId="20577"/>
          <ac:spMkLst>
            <pc:docMk/>
            <pc:sldMk cId="674776575" sldId="2147474634"/>
            <ac:spMk id="3" creationId="{25DE61DD-D380-4D8F-52FF-FA6CB5C09E93}"/>
          </ac:spMkLst>
        </pc:spChg>
        <pc:spChg chg="del">
          <ac:chgData name="DOMINGUEZ, Morgane" userId="d29c428e-ee62-4017-a838-521138d5b01c" providerId="ADAL" clId="{31871C54-F948-4466-98B6-2B81417EBB43}" dt="2024-09-05T18:24:34.569" v="37" actId="21"/>
          <ac:spMkLst>
            <pc:docMk/>
            <pc:sldMk cId="674776575" sldId="2147474634"/>
            <ac:spMk id="11" creationId="{91C77A9D-D4FA-F24D-DA56-C900A813E2B7}"/>
          </ac:spMkLst>
        </pc:spChg>
        <pc:spChg chg="del">
          <ac:chgData name="DOMINGUEZ, Morgane" userId="d29c428e-ee62-4017-a838-521138d5b01c" providerId="ADAL" clId="{31871C54-F948-4466-98B6-2B81417EBB43}" dt="2024-09-05T18:24:34.569" v="37" actId="21"/>
          <ac:spMkLst>
            <pc:docMk/>
            <pc:sldMk cId="674776575" sldId="2147474634"/>
            <ac:spMk id="12" creationId="{E680EABC-2BB8-84C3-5DBC-7D89074E3250}"/>
          </ac:spMkLst>
        </pc:spChg>
        <pc:spChg chg="del">
          <ac:chgData name="DOMINGUEZ, Morgane" userId="d29c428e-ee62-4017-a838-521138d5b01c" providerId="ADAL" clId="{31871C54-F948-4466-98B6-2B81417EBB43}" dt="2024-09-05T18:24:34.569" v="37" actId="21"/>
          <ac:spMkLst>
            <pc:docMk/>
            <pc:sldMk cId="674776575" sldId="2147474634"/>
            <ac:spMk id="13" creationId="{CAB41451-25C9-9DF7-1893-87814D88DD6B}"/>
          </ac:spMkLst>
        </pc:spChg>
        <pc:picChg chg="del">
          <ac:chgData name="DOMINGUEZ, Morgane" userId="d29c428e-ee62-4017-a838-521138d5b01c" providerId="ADAL" clId="{31871C54-F948-4466-98B6-2B81417EBB43}" dt="2024-09-05T18:24:34.569" v="37" actId="21"/>
          <ac:picMkLst>
            <pc:docMk/>
            <pc:sldMk cId="674776575" sldId="2147474634"/>
            <ac:picMk id="15" creationId="{3A81B1EC-505C-024B-044A-84653F2A413E}"/>
          </ac:picMkLst>
        </pc:picChg>
      </pc:sldChg>
      <pc:sldChg chg="addSp modSp new mod ord">
        <pc:chgData name="DOMINGUEZ, Morgane" userId="d29c428e-ee62-4017-a838-521138d5b01c" providerId="ADAL" clId="{31871C54-F948-4466-98B6-2B81417EBB43}" dt="2024-09-05T19:03:08.974" v="652"/>
        <pc:sldMkLst>
          <pc:docMk/>
          <pc:sldMk cId="3738750408" sldId="2147474635"/>
        </pc:sldMkLst>
        <pc:spChg chg="add mod">
          <ac:chgData name="DOMINGUEZ, Morgane" userId="d29c428e-ee62-4017-a838-521138d5b01c" providerId="ADAL" clId="{31871C54-F948-4466-98B6-2B81417EBB43}" dt="2024-09-05T18:28:41.991" v="111" actId="20577"/>
          <ac:spMkLst>
            <pc:docMk/>
            <pc:sldMk cId="3738750408" sldId="2147474635"/>
            <ac:spMk id="3" creationId="{DB5AEA56-4DA1-19F5-74CB-8C953EB6F7F0}"/>
          </ac:spMkLst>
        </pc:spChg>
        <pc:spChg chg="add mod">
          <ac:chgData name="DOMINGUEZ, Morgane" userId="d29c428e-ee62-4017-a838-521138d5b01c" providerId="ADAL" clId="{31871C54-F948-4466-98B6-2B81417EBB43}" dt="2024-09-05T18:31:06.515" v="153"/>
          <ac:spMkLst>
            <pc:docMk/>
            <pc:sldMk cId="3738750408" sldId="2147474635"/>
            <ac:spMk id="4" creationId="{F25F28B9-2DB6-7ECC-7BF5-5F02DC89A227}"/>
          </ac:spMkLst>
        </pc:spChg>
        <pc:picChg chg="add mod ord">
          <ac:chgData name="DOMINGUEZ, Morgane" userId="d29c428e-ee62-4017-a838-521138d5b01c" providerId="ADAL" clId="{31871C54-F948-4466-98B6-2B81417EBB43}" dt="2024-09-05T18:30:38.339" v="149" actId="167"/>
          <ac:picMkLst>
            <pc:docMk/>
            <pc:sldMk cId="3738750408" sldId="2147474635"/>
            <ac:picMk id="2" creationId="{57B90FFF-800B-057D-BCA1-6EE07FF389FE}"/>
          </ac:picMkLst>
        </pc:picChg>
      </pc:sldChg>
      <pc:sldChg chg="addSp modSp new mod modNotesTx">
        <pc:chgData name="DOMINGUEZ, Morgane" userId="d29c428e-ee62-4017-a838-521138d5b01c" providerId="ADAL" clId="{31871C54-F948-4466-98B6-2B81417EBB43}" dt="2024-09-07T15:31:02.446" v="6595" actId="20577"/>
        <pc:sldMkLst>
          <pc:docMk/>
          <pc:sldMk cId="3192329836" sldId="2147474636"/>
        </pc:sldMkLst>
        <pc:spChg chg="add mod">
          <ac:chgData name="DOMINGUEZ, Morgane" userId="d29c428e-ee62-4017-a838-521138d5b01c" providerId="ADAL" clId="{31871C54-F948-4466-98B6-2B81417EBB43}" dt="2024-09-07T15:31:02.446" v="6595" actId="20577"/>
          <ac:spMkLst>
            <pc:docMk/>
            <pc:sldMk cId="3192329836" sldId="2147474636"/>
            <ac:spMk id="3" creationId="{25F8F739-CEFD-988A-0CFA-FB48A08975A0}"/>
          </ac:spMkLst>
        </pc:spChg>
        <pc:spChg chg="add mod">
          <ac:chgData name="DOMINGUEZ, Morgane" userId="d29c428e-ee62-4017-a838-521138d5b01c" providerId="ADAL" clId="{31871C54-F948-4466-98B6-2B81417EBB43}" dt="2024-09-05T18:31:21.500" v="158" actId="20577"/>
          <ac:spMkLst>
            <pc:docMk/>
            <pc:sldMk cId="3192329836" sldId="2147474636"/>
            <ac:spMk id="4" creationId="{4F128413-D14F-B3F6-0928-BE315CB36BFF}"/>
          </ac:spMkLst>
        </pc:spChg>
        <pc:picChg chg="add mod">
          <ac:chgData name="DOMINGUEZ, Morgane" userId="d29c428e-ee62-4017-a838-521138d5b01c" providerId="ADAL" clId="{31871C54-F948-4466-98B6-2B81417EBB43}" dt="2024-09-05T18:29:10.882" v="118" actId="14100"/>
          <ac:picMkLst>
            <pc:docMk/>
            <pc:sldMk cId="3192329836" sldId="2147474636"/>
            <ac:picMk id="2" creationId="{011C9159-FEEB-9349-5CB5-78916CDFB662}"/>
          </ac:picMkLst>
        </pc:picChg>
      </pc:sldChg>
      <pc:sldChg chg="addSp modSp new mod">
        <pc:chgData name="DOMINGUEZ, Morgane" userId="d29c428e-ee62-4017-a838-521138d5b01c" providerId="ADAL" clId="{31871C54-F948-4466-98B6-2B81417EBB43}" dt="2024-09-06T09:32:46.055" v="2253" actId="20577"/>
        <pc:sldMkLst>
          <pc:docMk/>
          <pc:sldMk cId="3262580620" sldId="2147474637"/>
        </pc:sldMkLst>
        <pc:spChg chg="add mod">
          <ac:chgData name="DOMINGUEZ, Morgane" userId="d29c428e-ee62-4017-a838-521138d5b01c" providerId="ADAL" clId="{31871C54-F948-4466-98B6-2B81417EBB43}" dt="2024-09-05T18:33:00.338" v="164"/>
          <ac:spMkLst>
            <pc:docMk/>
            <pc:sldMk cId="3262580620" sldId="2147474637"/>
            <ac:spMk id="3" creationId="{3DC59A3B-176B-6AE5-1B7F-84704895DB53}"/>
          </ac:spMkLst>
        </pc:spChg>
        <pc:spChg chg="add mod">
          <ac:chgData name="DOMINGUEZ, Morgane" userId="d29c428e-ee62-4017-a838-521138d5b01c" providerId="ADAL" clId="{31871C54-F948-4466-98B6-2B81417EBB43}" dt="2024-09-06T09:32:46.055" v="2253" actId="20577"/>
          <ac:spMkLst>
            <pc:docMk/>
            <pc:sldMk cId="3262580620" sldId="2147474637"/>
            <ac:spMk id="4" creationId="{95939290-4090-1609-77AD-E8E277C12F7E}"/>
          </ac:spMkLst>
        </pc:spChg>
        <pc:picChg chg="add mod">
          <ac:chgData name="DOMINGUEZ, Morgane" userId="d29c428e-ee62-4017-a838-521138d5b01c" providerId="ADAL" clId="{31871C54-F948-4466-98B6-2B81417EBB43}" dt="2024-09-05T18:33:41.303" v="197" actId="1076"/>
          <ac:picMkLst>
            <pc:docMk/>
            <pc:sldMk cId="3262580620" sldId="2147474637"/>
            <ac:picMk id="2" creationId="{0CFC54C0-E884-793C-06A2-C779ECC8ADCF}"/>
          </ac:picMkLst>
        </pc:picChg>
      </pc:sldChg>
      <pc:sldChg chg="addSp delSp modSp mod modAnim">
        <pc:chgData name="DOMINGUEZ, Morgane" userId="d29c428e-ee62-4017-a838-521138d5b01c" providerId="ADAL" clId="{31871C54-F948-4466-98B6-2B81417EBB43}" dt="2024-09-07T17:22:30.104" v="6945" actId="207"/>
        <pc:sldMkLst>
          <pc:docMk/>
          <pc:sldMk cId="57960598" sldId="2147474638"/>
        </pc:sldMkLst>
        <pc:spChg chg="mod">
          <ac:chgData name="DOMINGUEZ, Morgane" userId="d29c428e-ee62-4017-a838-521138d5b01c" providerId="ADAL" clId="{31871C54-F948-4466-98B6-2B81417EBB43}" dt="2024-09-05T18:40:37.211" v="291" actId="20577"/>
          <ac:spMkLst>
            <pc:docMk/>
            <pc:sldMk cId="57960598" sldId="2147474638"/>
            <ac:spMk id="4" creationId="{C76E0F1B-3B95-F50F-F17F-A7612D3CCB67}"/>
          </ac:spMkLst>
        </pc:spChg>
        <pc:spChg chg="add mod">
          <ac:chgData name="DOMINGUEZ, Morgane" userId="d29c428e-ee62-4017-a838-521138d5b01c" providerId="ADAL" clId="{31871C54-F948-4466-98B6-2B81417EBB43}" dt="2024-09-07T17:14:39.282" v="6844" actId="255"/>
          <ac:spMkLst>
            <pc:docMk/>
            <pc:sldMk cId="57960598" sldId="2147474638"/>
            <ac:spMk id="7" creationId="{14CB7BC5-BA4A-48BE-F396-D3DA6E978551}"/>
          </ac:spMkLst>
        </pc:spChg>
        <pc:spChg chg="mod">
          <ac:chgData name="DOMINGUEZ, Morgane" userId="d29c428e-ee62-4017-a838-521138d5b01c" providerId="ADAL" clId="{31871C54-F948-4466-98B6-2B81417EBB43}" dt="2024-09-05T18:51:20.888" v="509" actId="1076"/>
          <ac:spMkLst>
            <pc:docMk/>
            <pc:sldMk cId="57960598" sldId="2147474638"/>
            <ac:spMk id="9" creationId="{9B7C0B28-2BC7-C864-A40E-965F07CA2B91}"/>
          </ac:spMkLst>
        </pc:spChg>
        <pc:spChg chg="add mod">
          <ac:chgData name="DOMINGUEZ, Morgane" userId="d29c428e-ee62-4017-a838-521138d5b01c" providerId="ADAL" clId="{31871C54-F948-4466-98B6-2B81417EBB43}" dt="2024-09-07T17:14:47.861" v="6845" actId="255"/>
          <ac:spMkLst>
            <pc:docMk/>
            <pc:sldMk cId="57960598" sldId="2147474638"/>
            <ac:spMk id="10" creationId="{5F233525-E128-E04D-4D85-86CB13B2DE4C}"/>
          </ac:spMkLst>
        </pc:spChg>
        <pc:spChg chg="del mod">
          <ac:chgData name="DOMINGUEZ, Morgane" userId="d29c428e-ee62-4017-a838-521138d5b01c" providerId="ADAL" clId="{31871C54-F948-4466-98B6-2B81417EBB43}" dt="2024-09-05T18:43:18.928" v="309" actId="478"/>
          <ac:spMkLst>
            <pc:docMk/>
            <pc:sldMk cId="57960598" sldId="2147474638"/>
            <ac:spMk id="11" creationId="{2BFD76C3-E1E2-9668-BE75-499DD7E3C8DE}"/>
          </ac:spMkLst>
        </pc:spChg>
        <pc:spChg chg="add mod">
          <ac:chgData name="DOMINGUEZ, Morgane" userId="d29c428e-ee62-4017-a838-521138d5b01c" providerId="ADAL" clId="{31871C54-F948-4466-98B6-2B81417EBB43}" dt="2024-09-05T19:02:51.118" v="649" actId="1076"/>
          <ac:spMkLst>
            <pc:docMk/>
            <pc:sldMk cId="57960598" sldId="2147474638"/>
            <ac:spMk id="14" creationId="{66BE90E3-8CA5-E9DA-CCA0-B2A738510ADE}"/>
          </ac:spMkLst>
        </pc:spChg>
        <pc:spChg chg="add mod">
          <ac:chgData name="DOMINGUEZ, Morgane" userId="d29c428e-ee62-4017-a838-521138d5b01c" providerId="ADAL" clId="{31871C54-F948-4466-98B6-2B81417EBB43}" dt="2024-09-05T19:02:51.118" v="649" actId="1076"/>
          <ac:spMkLst>
            <pc:docMk/>
            <pc:sldMk cId="57960598" sldId="2147474638"/>
            <ac:spMk id="16" creationId="{00BE62C8-55E2-66D2-6B65-C76F9880B336}"/>
          </ac:spMkLst>
        </pc:spChg>
        <pc:spChg chg="add mod">
          <ac:chgData name="DOMINGUEZ, Morgane" userId="d29c428e-ee62-4017-a838-521138d5b01c" providerId="ADAL" clId="{31871C54-F948-4466-98B6-2B81417EBB43}" dt="2024-09-05T19:02:51.118" v="649" actId="1076"/>
          <ac:spMkLst>
            <pc:docMk/>
            <pc:sldMk cId="57960598" sldId="2147474638"/>
            <ac:spMk id="18" creationId="{6BC9A4EA-84FD-97FE-9E59-93B353E1E063}"/>
          </ac:spMkLst>
        </pc:spChg>
        <pc:spChg chg="add mod">
          <ac:chgData name="DOMINGUEZ, Morgane" userId="d29c428e-ee62-4017-a838-521138d5b01c" providerId="ADAL" clId="{31871C54-F948-4466-98B6-2B81417EBB43}" dt="2024-09-05T19:02:51.118" v="649" actId="1076"/>
          <ac:spMkLst>
            <pc:docMk/>
            <pc:sldMk cId="57960598" sldId="2147474638"/>
            <ac:spMk id="20" creationId="{12DFD48A-989E-97E6-B5D6-96A37B1C001E}"/>
          </ac:spMkLst>
        </pc:spChg>
        <pc:spChg chg="add mod">
          <ac:chgData name="DOMINGUEZ, Morgane" userId="d29c428e-ee62-4017-a838-521138d5b01c" providerId="ADAL" clId="{31871C54-F948-4466-98B6-2B81417EBB43}" dt="2024-09-05T19:02:51.118" v="649" actId="1076"/>
          <ac:spMkLst>
            <pc:docMk/>
            <pc:sldMk cId="57960598" sldId="2147474638"/>
            <ac:spMk id="24" creationId="{3D17CE6B-1216-EEB6-605E-298243F5941B}"/>
          </ac:spMkLst>
        </pc:spChg>
        <pc:spChg chg="add mod">
          <ac:chgData name="DOMINGUEZ, Morgane" userId="d29c428e-ee62-4017-a838-521138d5b01c" providerId="ADAL" clId="{31871C54-F948-4466-98B6-2B81417EBB43}" dt="2024-09-05T19:02:51.118" v="649" actId="1076"/>
          <ac:spMkLst>
            <pc:docMk/>
            <pc:sldMk cId="57960598" sldId="2147474638"/>
            <ac:spMk id="26" creationId="{03FEF2D0-5938-807A-E86D-DF207122109F}"/>
          </ac:spMkLst>
        </pc:spChg>
        <pc:spChg chg="add mod">
          <ac:chgData name="DOMINGUEZ, Morgane" userId="d29c428e-ee62-4017-a838-521138d5b01c" providerId="ADAL" clId="{31871C54-F948-4466-98B6-2B81417EBB43}" dt="2024-09-05T19:02:51.118" v="649" actId="1076"/>
          <ac:spMkLst>
            <pc:docMk/>
            <pc:sldMk cId="57960598" sldId="2147474638"/>
            <ac:spMk id="29" creationId="{55A95AF9-0865-1B69-678D-1B7C1DE70240}"/>
          </ac:spMkLst>
        </pc:spChg>
        <pc:spChg chg="add del mod">
          <ac:chgData name="DOMINGUEZ, Morgane" userId="d29c428e-ee62-4017-a838-521138d5b01c" providerId="ADAL" clId="{31871C54-F948-4466-98B6-2B81417EBB43}" dt="2024-09-05T18:53:20.762" v="529" actId="21"/>
          <ac:spMkLst>
            <pc:docMk/>
            <pc:sldMk cId="57960598" sldId="2147474638"/>
            <ac:spMk id="30" creationId="{E75D2AEA-DC46-A9DD-3C8E-895EF5CEF6C7}"/>
          </ac:spMkLst>
        </pc:spChg>
        <pc:spChg chg="add mod">
          <ac:chgData name="DOMINGUEZ, Morgane" userId="d29c428e-ee62-4017-a838-521138d5b01c" providerId="ADAL" clId="{31871C54-F948-4466-98B6-2B81417EBB43}" dt="2024-09-07T17:22:30.104" v="6945" actId="207"/>
          <ac:spMkLst>
            <pc:docMk/>
            <pc:sldMk cId="57960598" sldId="2147474638"/>
            <ac:spMk id="32" creationId="{528C21E3-02E0-472D-F8BA-1C2E1D4856D8}"/>
          </ac:spMkLst>
        </pc:spChg>
        <pc:spChg chg="add mod">
          <ac:chgData name="DOMINGUEZ, Morgane" userId="d29c428e-ee62-4017-a838-521138d5b01c" providerId="ADAL" clId="{31871C54-F948-4466-98B6-2B81417EBB43}" dt="2024-09-07T17:14:29.783" v="6842" actId="255"/>
          <ac:spMkLst>
            <pc:docMk/>
            <pc:sldMk cId="57960598" sldId="2147474638"/>
            <ac:spMk id="35" creationId="{B8026E32-012C-A7BD-5765-2EAADC83F6F0}"/>
          </ac:spMkLst>
        </pc:spChg>
        <pc:grpChg chg="mod">
          <ac:chgData name="DOMINGUEZ, Morgane" userId="d29c428e-ee62-4017-a838-521138d5b01c" providerId="ADAL" clId="{31871C54-F948-4466-98B6-2B81417EBB43}" dt="2024-09-05T18:55:02.695" v="544" actId="14100"/>
          <ac:grpSpMkLst>
            <pc:docMk/>
            <pc:sldMk cId="57960598" sldId="2147474638"/>
            <ac:grpSpMk id="2" creationId="{EF572EB1-6EFE-F4D1-B105-A7297A5639F8}"/>
          </ac:grpSpMkLst>
        </pc:grpChg>
        <pc:picChg chg="del">
          <ac:chgData name="DOMINGUEZ, Morgane" userId="d29c428e-ee62-4017-a838-521138d5b01c" providerId="ADAL" clId="{31871C54-F948-4466-98B6-2B81417EBB43}" dt="2024-09-05T18:40:40.538" v="292" actId="21"/>
          <ac:picMkLst>
            <pc:docMk/>
            <pc:sldMk cId="57960598" sldId="2147474638"/>
            <ac:picMk id="13" creationId="{C3449865-EC8E-3A85-0306-92569BFFEDE6}"/>
          </ac:picMkLst>
        </pc:picChg>
        <pc:picChg chg="add mod">
          <ac:chgData name="DOMINGUEZ, Morgane" userId="d29c428e-ee62-4017-a838-521138d5b01c" providerId="ADAL" clId="{31871C54-F948-4466-98B6-2B81417EBB43}" dt="2024-09-05T19:02:51.118" v="649" actId="1076"/>
          <ac:picMkLst>
            <pc:docMk/>
            <pc:sldMk cId="57960598" sldId="2147474638"/>
            <ac:picMk id="22" creationId="{7B11D3E8-4723-A177-01AC-B7EDDC8572F0}"/>
          </ac:picMkLst>
        </pc:picChg>
        <pc:picChg chg="add mod">
          <ac:chgData name="DOMINGUEZ, Morgane" userId="d29c428e-ee62-4017-a838-521138d5b01c" providerId="ADAL" clId="{31871C54-F948-4466-98B6-2B81417EBB43}" dt="2024-09-05T19:02:51.118" v="649" actId="1076"/>
          <ac:picMkLst>
            <pc:docMk/>
            <pc:sldMk cId="57960598" sldId="2147474638"/>
            <ac:picMk id="25" creationId="{12BA092B-70A1-95E5-FCA1-418301EF602C}"/>
          </ac:picMkLst>
        </pc:picChg>
        <pc:picChg chg="add mod">
          <ac:chgData name="DOMINGUEZ, Morgane" userId="d29c428e-ee62-4017-a838-521138d5b01c" providerId="ADAL" clId="{31871C54-F948-4466-98B6-2B81417EBB43}" dt="2024-09-05T19:02:51.118" v="649" actId="1076"/>
          <ac:picMkLst>
            <pc:docMk/>
            <pc:sldMk cId="57960598" sldId="2147474638"/>
            <ac:picMk id="27" creationId="{A35C9D64-DEEF-1984-225C-3348288B5ED0}"/>
          </ac:picMkLst>
        </pc:picChg>
        <pc:picChg chg="add mod">
          <ac:chgData name="DOMINGUEZ, Morgane" userId="d29c428e-ee62-4017-a838-521138d5b01c" providerId="ADAL" clId="{31871C54-F948-4466-98B6-2B81417EBB43}" dt="2024-09-05T19:02:10.845" v="645" actId="1076"/>
          <ac:picMkLst>
            <pc:docMk/>
            <pc:sldMk cId="57960598" sldId="2147474638"/>
            <ac:picMk id="34" creationId="{80485771-EE93-9BEC-00DA-80D246E2EC01}"/>
          </ac:picMkLst>
        </pc:picChg>
      </pc:sldChg>
      <pc:sldChg chg="addSp delSp modSp mod delAnim">
        <pc:chgData name="DOMINGUEZ, Morgane" userId="d29c428e-ee62-4017-a838-521138d5b01c" providerId="ADAL" clId="{31871C54-F948-4466-98B6-2B81417EBB43}" dt="2024-09-07T17:14:58.802" v="6847" actId="14100"/>
        <pc:sldMkLst>
          <pc:docMk/>
          <pc:sldMk cId="3913625543" sldId="2147474639"/>
        </pc:sldMkLst>
        <pc:spChg chg="mod">
          <ac:chgData name="DOMINGUEZ, Morgane" userId="d29c428e-ee62-4017-a838-521138d5b01c" providerId="ADAL" clId="{31871C54-F948-4466-98B6-2B81417EBB43}" dt="2024-09-05T19:09:37.127" v="741" actId="20577"/>
          <ac:spMkLst>
            <pc:docMk/>
            <pc:sldMk cId="3913625543" sldId="2147474639"/>
            <ac:spMk id="4" creationId="{C76E0F1B-3B95-F50F-F17F-A7612D3CCB67}"/>
          </ac:spMkLst>
        </pc:spChg>
        <pc:spChg chg="del">
          <ac:chgData name="DOMINGUEZ, Morgane" userId="d29c428e-ee62-4017-a838-521138d5b01c" providerId="ADAL" clId="{31871C54-F948-4466-98B6-2B81417EBB43}" dt="2024-09-05T18:59:22.840" v="600" actId="478"/>
          <ac:spMkLst>
            <pc:docMk/>
            <pc:sldMk cId="3913625543" sldId="2147474639"/>
            <ac:spMk id="7" creationId="{14CB7BC5-BA4A-48BE-F396-D3DA6E978551}"/>
          </ac:spMkLst>
        </pc:spChg>
        <pc:spChg chg="del mod">
          <ac:chgData name="DOMINGUEZ, Morgane" userId="d29c428e-ee62-4017-a838-521138d5b01c" providerId="ADAL" clId="{31871C54-F948-4466-98B6-2B81417EBB43}" dt="2024-09-05T19:03:11.608" v="653" actId="478"/>
          <ac:spMkLst>
            <pc:docMk/>
            <pc:sldMk cId="3913625543" sldId="2147474639"/>
            <ac:spMk id="9" creationId="{9B7C0B28-2BC7-C864-A40E-965F07CA2B91}"/>
          </ac:spMkLst>
        </pc:spChg>
        <pc:spChg chg="del">
          <ac:chgData name="DOMINGUEZ, Morgane" userId="d29c428e-ee62-4017-a838-521138d5b01c" providerId="ADAL" clId="{31871C54-F948-4466-98B6-2B81417EBB43}" dt="2024-09-05T18:56:41.143" v="566" actId="21"/>
          <ac:spMkLst>
            <pc:docMk/>
            <pc:sldMk cId="3913625543" sldId="2147474639"/>
            <ac:spMk id="10" creationId="{5F233525-E128-E04D-4D85-86CB13B2DE4C}"/>
          </ac:spMkLst>
        </pc:spChg>
        <pc:spChg chg="add del mod">
          <ac:chgData name="DOMINGUEZ, Morgane" userId="d29c428e-ee62-4017-a838-521138d5b01c" providerId="ADAL" clId="{31871C54-F948-4466-98B6-2B81417EBB43}" dt="2024-09-05T19:00:06.455" v="605"/>
          <ac:spMkLst>
            <pc:docMk/>
            <pc:sldMk cId="3913625543" sldId="2147474639"/>
            <ac:spMk id="11" creationId="{09EB215B-A056-C040-0E48-F576D56E9BA6}"/>
          </ac:spMkLst>
        </pc:spChg>
        <pc:spChg chg="add mod">
          <ac:chgData name="DOMINGUEZ, Morgane" userId="d29c428e-ee62-4017-a838-521138d5b01c" providerId="ADAL" clId="{31871C54-F948-4466-98B6-2B81417EBB43}" dt="2024-09-07T17:14:58.802" v="6847" actId="14100"/>
          <ac:spMkLst>
            <pc:docMk/>
            <pc:sldMk cId="3913625543" sldId="2147474639"/>
            <ac:spMk id="13" creationId="{2AAF59E2-AE8C-0AC0-A45D-2CAFF4DECF34}"/>
          </ac:spMkLst>
        </pc:spChg>
        <pc:spChg chg="del">
          <ac:chgData name="DOMINGUEZ, Morgane" userId="d29c428e-ee62-4017-a838-521138d5b01c" providerId="ADAL" clId="{31871C54-F948-4466-98B6-2B81417EBB43}" dt="2024-09-05T18:56:37.273" v="565" actId="21"/>
          <ac:spMkLst>
            <pc:docMk/>
            <pc:sldMk cId="3913625543" sldId="2147474639"/>
            <ac:spMk id="14" creationId="{66BE90E3-8CA5-E9DA-CCA0-B2A738510ADE}"/>
          </ac:spMkLst>
        </pc:spChg>
        <pc:spChg chg="add mod ord">
          <ac:chgData name="DOMINGUEZ, Morgane" userId="d29c428e-ee62-4017-a838-521138d5b01c" providerId="ADAL" clId="{31871C54-F948-4466-98B6-2B81417EBB43}" dt="2024-09-05T19:08:07.122" v="721" actId="1076"/>
          <ac:spMkLst>
            <pc:docMk/>
            <pc:sldMk cId="3913625543" sldId="2147474639"/>
            <ac:spMk id="15" creationId="{AB9A8901-0FA6-BC3B-0620-BAD15A225198}"/>
          </ac:spMkLst>
        </pc:spChg>
        <pc:spChg chg="del">
          <ac:chgData name="DOMINGUEZ, Morgane" userId="d29c428e-ee62-4017-a838-521138d5b01c" providerId="ADAL" clId="{31871C54-F948-4466-98B6-2B81417EBB43}" dt="2024-09-05T18:56:41.143" v="566" actId="21"/>
          <ac:spMkLst>
            <pc:docMk/>
            <pc:sldMk cId="3913625543" sldId="2147474639"/>
            <ac:spMk id="16" creationId="{00BE62C8-55E2-66D2-6B65-C76F9880B336}"/>
          </ac:spMkLst>
        </pc:spChg>
        <pc:spChg chg="del">
          <ac:chgData name="DOMINGUEZ, Morgane" userId="d29c428e-ee62-4017-a838-521138d5b01c" providerId="ADAL" clId="{31871C54-F948-4466-98B6-2B81417EBB43}" dt="2024-09-05T18:56:41.143" v="566" actId="21"/>
          <ac:spMkLst>
            <pc:docMk/>
            <pc:sldMk cId="3913625543" sldId="2147474639"/>
            <ac:spMk id="18" creationId="{6BC9A4EA-84FD-97FE-9E59-93B353E1E063}"/>
          </ac:spMkLst>
        </pc:spChg>
        <pc:spChg chg="del">
          <ac:chgData name="DOMINGUEZ, Morgane" userId="d29c428e-ee62-4017-a838-521138d5b01c" providerId="ADAL" clId="{31871C54-F948-4466-98B6-2B81417EBB43}" dt="2024-09-05T18:56:41.143" v="566" actId="21"/>
          <ac:spMkLst>
            <pc:docMk/>
            <pc:sldMk cId="3913625543" sldId="2147474639"/>
            <ac:spMk id="20" creationId="{12DFD48A-989E-97E6-B5D6-96A37B1C001E}"/>
          </ac:spMkLst>
        </pc:spChg>
        <pc:spChg chg="del">
          <ac:chgData name="DOMINGUEZ, Morgane" userId="d29c428e-ee62-4017-a838-521138d5b01c" providerId="ADAL" clId="{31871C54-F948-4466-98B6-2B81417EBB43}" dt="2024-09-05T18:56:41.143" v="566" actId="21"/>
          <ac:spMkLst>
            <pc:docMk/>
            <pc:sldMk cId="3913625543" sldId="2147474639"/>
            <ac:spMk id="24" creationId="{3D17CE6B-1216-EEB6-605E-298243F5941B}"/>
          </ac:spMkLst>
        </pc:spChg>
        <pc:spChg chg="del">
          <ac:chgData name="DOMINGUEZ, Morgane" userId="d29c428e-ee62-4017-a838-521138d5b01c" providerId="ADAL" clId="{31871C54-F948-4466-98B6-2B81417EBB43}" dt="2024-09-05T18:56:41.143" v="566" actId="21"/>
          <ac:spMkLst>
            <pc:docMk/>
            <pc:sldMk cId="3913625543" sldId="2147474639"/>
            <ac:spMk id="26" creationId="{03FEF2D0-5938-807A-E86D-DF207122109F}"/>
          </ac:spMkLst>
        </pc:spChg>
        <pc:spChg chg="del">
          <ac:chgData name="DOMINGUEZ, Morgane" userId="d29c428e-ee62-4017-a838-521138d5b01c" providerId="ADAL" clId="{31871C54-F948-4466-98B6-2B81417EBB43}" dt="2024-09-05T18:56:41.143" v="566" actId="21"/>
          <ac:spMkLst>
            <pc:docMk/>
            <pc:sldMk cId="3913625543" sldId="2147474639"/>
            <ac:spMk id="29" creationId="{55A95AF9-0865-1B69-678D-1B7C1DE70240}"/>
          </ac:spMkLst>
        </pc:spChg>
        <pc:picChg chg="add del mod">
          <ac:chgData name="DOMINGUEZ, Morgane" userId="d29c428e-ee62-4017-a838-521138d5b01c" providerId="ADAL" clId="{31871C54-F948-4466-98B6-2B81417EBB43}" dt="2024-09-05T19:03:12.346" v="654" actId="478"/>
          <ac:picMkLst>
            <pc:docMk/>
            <pc:sldMk cId="3913625543" sldId="2147474639"/>
            <ac:picMk id="8" creationId="{3614D036-664C-7D4A-98E0-28057743A354}"/>
          </ac:picMkLst>
        </pc:picChg>
        <pc:picChg chg="del">
          <ac:chgData name="DOMINGUEZ, Morgane" userId="d29c428e-ee62-4017-a838-521138d5b01c" providerId="ADAL" clId="{31871C54-F948-4466-98B6-2B81417EBB43}" dt="2024-09-05T18:56:41.143" v="566" actId="21"/>
          <ac:picMkLst>
            <pc:docMk/>
            <pc:sldMk cId="3913625543" sldId="2147474639"/>
            <ac:picMk id="22" creationId="{7B11D3E8-4723-A177-01AC-B7EDDC8572F0}"/>
          </ac:picMkLst>
        </pc:picChg>
        <pc:picChg chg="del">
          <ac:chgData name="DOMINGUEZ, Morgane" userId="d29c428e-ee62-4017-a838-521138d5b01c" providerId="ADAL" clId="{31871C54-F948-4466-98B6-2B81417EBB43}" dt="2024-09-05T18:56:41.143" v="566" actId="21"/>
          <ac:picMkLst>
            <pc:docMk/>
            <pc:sldMk cId="3913625543" sldId="2147474639"/>
            <ac:picMk id="25" creationId="{12BA092B-70A1-95E5-FCA1-418301EF602C}"/>
          </ac:picMkLst>
        </pc:picChg>
        <pc:picChg chg="del">
          <ac:chgData name="DOMINGUEZ, Morgane" userId="d29c428e-ee62-4017-a838-521138d5b01c" providerId="ADAL" clId="{31871C54-F948-4466-98B6-2B81417EBB43}" dt="2024-09-05T18:56:41.143" v="566" actId="21"/>
          <ac:picMkLst>
            <pc:docMk/>
            <pc:sldMk cId="3913625543" sldId="2147474639"/>
            <ac:picMk id="27" creationId="{A35C9D64-DEEF-1984-225C-3348288B5ED0}"/>
          </ac:picMkLst>
        </pc:picChg>
      </pc:sldChg>
      <pc:sldChg chg="new del">
        <pc:chgData name="DOMINGUEZ, Morgane" userId="d29c428e-ee62-4017-a838-521138d5b01c" providerId="ADAL" clId="{31871C54-F948-4466-98B6-2B81417EBB43}" dt="2024-09-05T19:20:59.717" v="1123" actId="47"/>
        <pc:sldMkLst>
          <pc:docMk/>
          <pc:sldMk cId="3990877529" sldId="2147474640"/>
        </pc:sldMkLst>
      </pc:sldChg>
      <pc:sldChg chg="addSp delSp modSp mod modAnim">
        <pc:chgData name="DOMINGUEZ, Morgane" userId="d29c428e-ee62-4017-a838-521138d5b01c" providerId="ADAL" clId="{31871C54-F948-4466-98B6-2B81417EBB43}" dt="2024-09-07T17:24:05.855" v="6960" actId="122"/>
        <pc:sldMkLst>
          <pc:docMk/>
          <pc:sldMk cId="2848746135" sldId="2147474641"/>
        </pc:sldMkLst>
        <pc:spChg chg="mod">
          <ac:chgData name="DOMINGUEZ, Morgane" userId="d29c428e-ee62-4017-a838-521138d5b01c" providerId="ADAL" clId="{31871C54-F948-4466-98B6-2B81417EBB43}" dt="2024-09-06T09:16:01.400" v="2231" actId="1076"/>
          <ac:spMkLst>
            <pc:docMk/>
            <pc:sldMk cId="2848746135" sldId="2147474641"/>
            <ac:spMk id="4" creationId="{C76E0F1B-3B95-F50F-F17F-A7612D3CCB67}"/>
          </ac:spMkLst>
        </pc:spChg>
        <pc:spChg chg="add mod">
          <ac:chgData name="DOMINGUEZ, Morgane" userId="d29c428e-ee62-4017-a838-521138d5b01c" providerId="ADAL" clId="{31871C54-F948-4466-98B6-2B81417EBB43}" dt="2024-09-07T17:24:05.855" v="6960" actId="122"/>
          <ac:spMkLst>
            <pc:docMk/>
            <pc:sldMk cId="2848746135" sldId="2147474641"/>
            <ac:spMk id="7" creationId="{21541436-01D5-7605-3742-8A54E067D4D9}"/>
          </ac:spMkLst>
        </pc:spChg>
        <pc:spChg chg="add mod">
          <ac:chgData name="DOMINGUEZ, Morgane" userId="d29c428e-ee62-4017-a838-521138d5b01c" providerId="ADAL" clId="{31871C54-F948-4466-98B6-2B81417EBB43}" dt="2024-09-05T19:24:41.765" v="1206" actId="14100"/>
          <ac:spMkLst>
            <pc:docMk/>
            <pc:sldMk cId="2848746135" sldId="2147474641"/>
            <ac:spMk id="8" creationId="{DB3EBEE7-CFED-16C1-97C4-3100F72DD824}"/>
          </ac:spMkLst>
        </pc:spChg>
        <pc:spChg chg="add mod">
          <ac:chgData name="DOMINGUEZ, Morgane" userId="d29c428e-ee62-4017-a838-521138d5b01c" providerId="ADAL" clId="{31871C54-F948-4466-98B6-2B81417EBB43}" dt="2024-09-05T19:12:58.190" v="832" actId="1076"/>
          <ac:spMkLst>
            <pc:docMk/>
            <pc:sldMk cId="2848746135" sldId="2147474641"/>
            <ac:spMk id="9" creationId="{604DDD2E-4E84-ADF0-85DB-4FC6162DA8FB}"/>
          </ac:spMkLst>
        </pc:spChg>
        <pc:spChg chg="add del mod">
          <ac:chgData name="DOMINGUEZ, Morgane" userId="d29c428e-ee62-4017-a838-521138d5b01c" providerId="ADAL" clId="{31871C54-F948-4466-98B6-2B81417EBB43}" dt="2024-09-05T19:19:58.833" v="1115" actId="21"/>
          <ac:spMkLst>
            <pc:docMk/>
            <pc:sldMk cId="2848746135" sldId="2147474641"/>
            <ac:spMk id="11" creationId="{22DE00D3-827B-7029-8A72-811126BC1335}"/>
          </ac:spMkLst>
        </pc:spChg>
        <pc:spChg chg="del">
          <ac:chgData name="DOMINGUEZ, Morgane" userId="d29c428e-ee62-4017-a838-521138d5b01c" providerId="ADAL" clId="{31871C54-F948-4466-98B6-2B81417EBB43}" dt="2024-09-05T19:10:11.709" v="791" actId="21"/>
          <ac:spMkLst>
            <pc:docMk/>
            <pc:sldMk cId="2848746135" sldId="2147474641"/>
            <ac:spMk id="13" creationId="{2AAF59E2-AE8C-0AC0-A45D-2CAFF4DECF34}"/>
          </ac:spMkLst>
        </pc:spChg>
        <pc:spChg chg="del">
          <ac:chgData name="DOMINGUEZ, Morgane" userId="d29c428e-ee62-4017-a838-521138d5b01c" providerId="ADAL" clId="{31871C54-F948-4466-98B6-2B81417EBB43}" dt="2024-09-05T19:10:08.204" v="790" actId="21"/>
          <ac:spMkLst>
            <pc:docMk/>
            <pc:sldMk cId="2848746135" sldId="2147474641"/>
            <ac:spMk id="15" creationId="{AB9A8901-0FA6-BC3B-0620-BAD15A225198}"/>
          </ac:spMkLst>
        </pc:spChg>
        <pc:picChg chg="add mod">
          <ac:chgData name="DOMINGUEZ, Morgane" userId="d29c428e-ee62-4017-a838-521138d5b01c" providerId="ADAL" clId="{31871C54-F948-4466-98B6-2B81417EBB43}" dt="2024-09-05T19:12:58.190" v="832" actId="1076"/>
          <ac:picMkLst>
            <pc:docMk/>
            <pc:sldMk cId="2848746135" sldId="2147474641"/>
            <ac:picMk id="10" creationId="{F029DF1A-D80F-50DB-A30A-E980213DDC14}"/>
          </ac:picMkLst>
        </pc:picChg>
      </pc:sldChg>
      <pc:sldChg chg="addSp delSp modSp mod modAnim">
        <pc:chgData name="DOMINGUEZ, Morgane" userId="d29c428e-ee62-4017-a838-521138d5b01c" providerId="ADAL" clId="{31871C54-F948-4466-98B6-2B81417EBB43}" dt="2024-09-07T17:23:57.736" v="6958" actId="122"/>
        <pc:sldMkLst>
          <pc:docMk/>
          <pc:sldMk cId="1630817093" sldId="2147474642"/>
        </pc:sldMkLst>
        <pc:spChg chg="mod">
          <ac:chgData name="DOMINGUEZ, Morgane" userId="d29c428e-ee62-4017-a838-521138d5b01c" providerId="ADAL" clId="{31871C54-F948-4466-98B6-2B81417EBB43}" dt="2024-09-06T09:15:34.888" v="2209" actId="1076"/>
          <ac:spMkLst>
            <pc:docMk/>
            <pc:sldMk cId="1630817093" sldId="2147474642"/>
            <ac:spMk id="4" creationId="{C76E0F1B-3B95-F50F-F17F-A7612D3CCB67}"/>
          </ac:spMkLst>
        </pc:spChg>
        <pc:spChg chg="mod">
          <ac:chgData name="DOMINGUEZ, Morgane" userId="d29c428e-ee62-4017-a838-521138d5b01c" providerId="ADAL" clId="{31871C54-F948-4466-98B6-2B81417EBB43}" dt="2024-09-07T17:23:57.736" v="6958" actId="122"/>
          <ac:spMkLst>
            <pc:docMk/>
            <pc:sldMk cId="1630817093" sldId="2147474642"/>
            <ac:spMk id="7" creationId="{21541436-01D5-7605-3742-8A54E067D4D9}"/>
          </ac:spMkLst>
        </pc:spChg>
        <pc:spChg chg="mod">
          <ac:chgData name="DOMINGUEZ, Morgane" userId="d29c428e-ee62-4017-a838-521138d5b01c" providerId="ADAL" clId="{31871C54-F948-4466-98B6-2B81417EBB43}" dt="2024-09-05T19:14:23.970" v="857" actId="1076"/>
          <ac:spMkLst>
            <pc:docMk/>
            <pc:sldMk cId="1630817093" sldId="2147474642"/>
            <ac:spMk id="8" creationId="{DB3EBEE7-CFED-16C1-97C4-3100F72DD824}"/>
          </ac:spMkLst>
        </pc:spChg>
        <pc:spChg chg="mod">
          <ac:chgData name="DOMINGUEZ, Morgane" userId="d29c428e-ee62-4017-a838-521138d5b01c" providerId="ADAL" clId="{31871C54-F948-4466-98B6-2B81417EBB43}" dt="2024-09-05T19:13:24.044" v="833" actId="1076"/>
          <ac:spMkLst>
            <pc:docMk/>
            <pc:sldMk cId="1630817093" sldId="2147474642"/>
            <ac:spMk id="9" creationId="{604DDD2E-4E84-ADF0-85DB-4FC6162DA8FB}"/>
          </ac:spMkLst>
        </pc:spChg>
        <pc:spChg chg="add del mod">
          <ac:chgData name="DOMINGUEZ, Morgane" userId="d29c428e-ee62-4017-a838-521138d5b01c" providerId="ADAL" clId="{31871C54-F948-4466-98B6-2B81417EBB43}" dt="2024-09-05T19:20:16.721" v="1119" actId="21"/>
          <ac:spMkLst>
            <pc:docMk/>
            <pc:sldMk cId="1630817093" sldId="2147474642"/>
            <ac:spMk id="11" creationId="{22DE00D3-827B-7029-8A72-811126BC1335}"/>
          </ac:spMkLst>
        </pc:spChg>
      </pc:sldChg>
      <pc:sldChg chg="addSp delSp modSp mod modAnim">
        <pc:chgData name="DOMINGUEZ, Morgane" userId="d29c428e-ee62-4017-a838-521138d5b01c" providerId="ADAL" clId="{31871C54-F948-4466-98B6-2B81417EBB43}" dt="2024-09-07T17:23:50.938" v="6956" actId="1076"/>
        <pc:sldMkLst>
          <pc:docMk/>
          <pc:sldMk cId="3500599765" sldId="2147474643"/>
        </pc:sldMkLst>
        <pc:spChg chg="mod">
          <ac:chgData name="DOMINGUEZ, Morgane" userId="d29c428e-ee62-4017-a838-521138d5b01c" providerId="ADAL" clId="{31871C54-F948-4466-98B6-2B81417EBB43}" dt="2024-09-06T09:15:46.635" v="2222" actId="1076"/>
          <ac:spMkLst>
            <pc:docMk/>
            <pc:sldMk cId="3500599765" sldId="2147474643"/>
            <ac:spMk id="4" creationId="{C76E0F1B-3B95-F50F-F17F-A7612D3CCB67}"/>
          </ac:spMkLst>
        </pc:spChg>
        <pc:spChg chg="mod">
          <ac:chgData name="DOMINGUEZ, Morgane" userId="d29c428e-ee62-4017-a838-521138d5b01c" providerId="ADAL" clId="{31871C54-F948-4466-98B6-2B81417EBB43}" dt="2024-09-07T17:23:47.358" v="6955" actId="14100"/>
          <ac:spMkLst>
            <pc:docMk/>
            <pc:sldMk cId="3500599765" sldId="2147474643"/>
            <ac:spMk id="7" creationId="{21541436-01D5-7605-3742-8A54E067D4D9}"/>
          </ac:spMkLst>
        </pc:spChg>
        <pc:spChg chg="mod">
          <ac:chgData name="DOMINGUEZ, Morgane" userId="d29c428e-ee62-4017-a838-521138d5b01c" providerId="ADAL" clId="{31871C54-F948-4466-98B6-2B81417EBB43}" dt="2024-09-07T17:23:50.938" v="6956" actId="1076"/>
          <ac:spMkLst>
            <pc:docMk/>
            <pc:sldMk cId="3500599765" sldId="2147474643"/>
            <ac:spMk id="8" creationId="{DB3EBEE7-CFED-16C1-97C4-3100F72DD824}"/>
          </ac:spMkLst>
        </pc:spChg>
        <pc:spChg chg="mod">
          <ac:chgData name="DOMINGUEZ, Morgane" userId="d29c428e-ee62-4017-a838-521138d5b01c" providerId="ADAL" clId="{31871C54-F948-4466-98B6-2B81417EBB43}" dt="2024-09-05T19:16:44.797" v="932" actId="1076"/>
          <ac:spMkLst>
            <pc:docMk/>
            <pc:sldMk cId="3500599765" sldId="2147474643"/>
            <ac:spMk id="9" creationId="{604DDD2E-4E84-ADF0-85DB-4FC6162DA8FB}"/>
          </ac:spMkLst>
        </pc:spChg>
        <pc:spChg chg="add del mod">
          <ac:chgData name="DOMINGUEZ, Morgane" userId="d29c428e-ee62-4017-a838-521138d5b01c" providerId="ADAL" clId="{31871C54-F948-4466-98B6-2B81417EBB43}" dt="2024-09-05T19:20:36.689" v="1122" actId="21"/>
          <ac:spMkLst>
            <pc:docMk/>
            <pc:sldMk cId="3500599765" sldId="2147474643"/>
            <ac:spMk id="11" creationId="{22DE00D3-827B-7029-8A72-811126BC1335}"/>
          </ac:spMkLst>
        </pc:spChg>
      </pc:sldChg>
      <pc:sldChg chg="addSp modSp mod modAnim">
        <pc:chgData name="DOMINGUEZ, Morgane" userId="d29c428e-ee62-4017-a838-521138d5b01c" providerId="ADAL" clId="{31871C54-F948-4466-98B6-2B81417EBB43}" dt="2024-09-07T17:24:14.946" v="6962" actId="122"/>
        <pc:sldMkLst>
          <pc:docMk/>
          <pc:sldMk cId="2854425455" sldId="2147474644"/>
        </pc:sldMkLst>
        <pc:spChg chg="mod">
          <ac:chgData name="DOMINGUEZ, Morgane" userId="d29c428e-ee62-4017-a838-521138d5b01c" providerId="ADAL" clId="{31871C54-F948-4466-98B6-2B81417EBB43}" dt="2024-09-06T09:16:17.899" v="2242" actId="1076"/>
          <ac:spMkLst>
            <pc:docMk/>
            <pc:sldMk cId="2854425455" sldId="2147474644"/>
            <ac:spMk id="4" creationId="{C76E0F1B-3B95-F50F-F17F-A7612D3CCB67}"/>
          </ac:spMkLst>
        </pc:spChg>
        <pc:spChg chg="mod">
          <ac:chgData name="DOMINGUEZ, Morgane" userId="d29c428e-ee62-4017-a838-521138d5b01c" providerId="ADAL" clId="{31871C54-F948-4466-98B6-2B81417EBB43}" dt="2024-09-07T17:24:14.946" v="6962" actId="122"/>
          <ac:spMkLst>
            <pc:docMk/>
            <pc:sldMk cId="2854425455" sldId="2147474644"/>
            <ac:spMk id="7" creationId="{21541436-01D5-7605-3742-8A54E067D4D9}"/>
          </ac:spMkLst>
        </pc:spChg>
        <pc:spChg chg="mod">
          <ac:chgData name="DOMINGUEZ, Morgane" userId="d29c428e-ee62-4017-a838-521138d5b01c" providerId="ADAL" clId="{31871C54-F948-4466-98B6-2B81417EBB43}" dt="2024-09-05T19:31:44.761" v="1330" actId="1076"/>
          <ac:spMkLst>
            <pc:docMk/>
            <pc:sldMk cId="2854425455" sldId="2147474644"/>
            <ac:spMk id="8" creationId="{DB3EBEE7-CFED-16C1-97C4-3100F72DD824}"/>
          </ac:spMkLst>
        </pc:spChg>
        <pc:spChg chg="mod">
          <ac:chgData name="DOMINGUEZ, Morgane" userId="d29c428e-ee62-4017-a838-521138d5b01c" providerId="ADAL" clId="{31871C54-F948-4466-98B6-2B81417EBB43}" dt="2024-09-05T19:26:12.861" v="1223" actId="1076"/>
          <ac:spMkLst>
            <pc:docMk/>
            <pc:sldMk cId="2854425455" sldId="2147474644"/>
            <ac:spMk id="9" creationId="{604DDD2E-4E84-ADF0-85DB-4FC6162DA8FB}"/>
          </ac:spMkLst>
        </pc:spChg>
        <pc:spChg chg="add mod">
          <ac:chgData name="DOMINGUEZ, Morgane" userId="d29c428e-ee62-4017-a838-521138d5b01c" providerId="ADAL" clId="{31871C54-F948-4466-98B6-2B81417EBB43}" dt="2024-09-05T19:26:07.628" v="1222" actId="1076"/>
          <ac:spMkLst>
            <pc:docMk/>
            <pc:sldMk cId="2854425455" sldId="2147474644"/>
            <ac:spMk id="11" creationId="{C56D3D75-F97C-7CA4-4E78-6F5AD86BFBE7}"/>
          </ac:spMkLst>
        </pc:spChg>
        <pc:grpChg chg="mod">
          <ac:chgData name="DOMINGUEZ, Morgane" userId="d29c428e-ee62-4017-a838-521138d5b01c" providerId="ADAL" clId="{31871C54-F948-4466-98B6-2B81417EBB43}" dt="2024-09-06T09:16:07.062" v="2233" actId="1076"/>
          <ac:grpSpMkLst>
            <pc:docMk/>
            <pc:sldMk cId="2854425455" sldId="2147474644"/>
            <ac:grpSpMk id="2" creationId="{EF572EB1-6EFE-F4D1-B105-A7297A5639F8}"/>
          </ac:grpSpMkLst>
        </pc:grpChg>
      </pc:sldChg>
      <pc:sldChg chg="addSp delSp modSp mod">
        <pc:chgData name="DOMINGUEZ, Morgane" userId="d29c428e-ee62-4017-a838-521138d5b01c" providerId="ADAL" clId="{31871C54-F948-4466-98B6-2B81417EBB43}" dt="2024-09-07T17:25:46.485" v="7015" actId="1076"/>
        <pc:sldMkLst>
          <pc:docMk/>
          <pc:sldMk cId="2099658127" sldId="2147474645"/>
        </pc:sldMkLst>
        <pc:spChg chg="mod">
          <ac:chgData name="DOMINGUEZ, Morgane" userId="d29c428e-ee62-4017-a838-521138d5b01c" providerId="ADAL" clId="{31871C54-F948-4466-98B6-2B81417EBB43}" dt="2024-09-05T19:38:44.408" v="1529" actId="20577"/>
          <ac:spMkLst>
            <pc:docMk/>
            <pc:sldMk cId="2099658127" sldId="2147474645"/>
            <ac:spMk id="4" creationId="{C76E0F1B-3B95-F50F-F17F-A7612D3CCB67}"/>
          </ac:spMkLst>
        </pc:spChg>
        <pc:spChg chg="add del mod">
          <ac:chgData name="DOMINGUEZ, Morgane" userId="d29c428e-ee62-4017-a838-521138d5b01c" providerId="ADAL" clId="{31871C54-F948-4466-98B6-2B81417EBB43}" dt="2024-09-05T19:40:04.828" v="1570"/>
          <ac:spMkLst>
            <pc:docMk/>
            <pc:sldMk cId="2099658127" sldId="2147474645"/>
            <ac:spMk id="8" creationId="{AFAF5D74-6B52-5BDC-9B6A-9B79E337B422}"/>
          </ac:spMkLst>
        </pc:spChg>
        <pc:spChg chg="mod">
          <ac:chgData name="DOMINGUEZ, Morgane" userId="d29c428e-ee62-4017-a838-521138d5b01c" providerId="ADAL" clId="{31871C54-F948-4466-98B6-2B81417EBB43}" dt="2024-09-07T17:25:31.746" v="7013" actId="20577"/>
          <ac:spMkLst>
            <pc:docMk/>
            <pc:sldMk cId="2099658127" sldId="2147474645"/>
            <ac:spMk id="13" creationId="{2AAF59E2-AE8C-0AC0-A45D-2CAFF4DECF34}"/>
          </ac:spMkLst>
        </pc:spChg>
        <pc:spChg chg="del mod">
          <ac:chgData name="DOMINGUEZ, Morgane" userId="d29c428e-ee62-4017-a838-521138d5b01c" providerId="ADAL" clId="{31871C54-F948-4466-98B6-2B81417EBB43}" dt="2024-09-05T19:38:55.186" v="1532" actId="21"/>
          <ac:spMkLst>
            <pc:docMk/>
            <pc:sldMk cId="2099658127" sldId="2147474645"/>
            <ac:spMk id="15" creationId="{AB9A8901-0FA6-BC3B-0620-BAD15A225198}"/>
          </ac:spMkLst>
        </pc:spChg>
        <pc:picChg chg="add mod">
          <ac:chgData name="DOMINGUEZ, Morgane" userId="d29c428e-ee62-4017-a838-521138d5b01c" providerId="ADAL" clId="{31871C54-F948-4466-98B6-2B81417EBB43}" dt="2024-09-07T17:25:46.485" v="7015" actId="1076"/>
          <ac:picMkLst>
            <pc:docMk/>
            <pc:sldMk cId="2099658127" sldId="2147474645"/>
            <ac:picMk id="8" creationId="{291E4450-9322-CA50-6A96-58465FD58C01}"/>
          </ac:picMkLst>
        </pc:picChg>
        <pc:picChg chg="add mod">
          <ac:chgData name="DOMINGUEZ, Morgane" userId="d29c428e-ee62-4017-a838-521138d5b01c" providerId="ADAL" clId="{31871C54-F948-4466-98B6-2B81417EBB43}" dt="2024-09-07T17:15:14.193" v="6850" actId="1076"/>
          <ac:picMkLst>
            <pc:docMk/>
            <pc:sldMk cId="2099658127" sldId="2147474645"/>
            <ac:picMk id="11" creationId="{F3EDA599-3CC7-DA76-3068-3715E6CC4EB0}"/>
          </ac:picMkLst>
        </pc:picChg>
      </pc:sldChg>
      <pc:sldChg chg="addSp delSp modSp mod modAnim">
        <pc:chgData name="DOMINGUEZ, Morgane" userId="d29c428e-ee62-4017-a838-521138d5b01c" providerId="ADAL" clId="{31871C54-F948-4466-98B6-2B81417EBB43}" dt="2024-09-07T15:32:16.636" v="6626" actId="1076"/>
        <pc:sldMkLst>
          <pc:docMk/>
          <pc:sldMk cId="3429084135" sldId="2147474646"/>
        </pc:sldMkLst>
        <pc:spChg chg="mod">
          <ac:chgData name="DOMINGUEZ, Morgane" userId="d29c428e-ee62-4017-a838-521138d5b01c" providerId="ADAL" clId="{31871C54-F948-4466-98B6-2B81417EBB43}" dt="2024-09-05T19:44:10.186" v="1610" actId="20577"/>
          <ac:spMkLst>
            <pc:docMk/>
            <pc:sldMk cId="3429084135" sldId="2147474646"/>
            <ac:spMk id="4" creationId="{C76E0F1B-3B95-F50F-F17F-A7612D3CCB67}"/>
          </ac:spMkLst>
        </pc:spChg>
        <pc:spChg chg="add mod">
          <ac:chgData name="DOMINGUEZ, Morgane" userId="d29c428e-ee62-4017-a838-521138d5b01c" providerId="ADAL" clId="{31871C54-F948-4466-98B6-2B81417EBB43}" dt="2024-09-05T19:52:42.637" v="1728" actId="14100"/>
          <ac:spMkLst>
            <pc:docMk/>
            <pc:sldMk cId="3429084135" sldId="2147474646"/>
            <ac:spMk id="7" creationId="{7C5BC524-626A-FC0F-F1A8-D91325807C33}"/>
          </ac:spMkLst>
        </pc:spChg>
        <pc:spChg chg="add mod">
          <ac:chgData name="DOMINGUEZ, Morgane" userId="d29c428e-ee62-4017-a838-521138d5b01c" providerId="ADAL" clId="{31871C54-F948-4466-98B6-2B81417EBB43}" dt="2024-09-05T19:47:08.983" v="1650" actId="1076"/>
          <ac:spMkLst>
            <pc:docMk/>
            <pc:sldMk cId="3429084135" sldId="2147474646"/>
            <ac:spMk id="8" creationId="{8C101A44-30D3-5CA7-F665-1C8279AB6C8A}"/>
          </ac:spMkLst>
        </pc:spChg>
        <pc:spChg chg="add mod">
          <ac:chgData name="DOMINGUEZ, Morgane" userId="d29c428e-ee62-4017-a838-521138d5b01c" providerId="ADAL" clId="{31871C54-F948-4466-98B6-2B81417EBB43}" dt="2024-09-07T15:31:56.274" v="6625" actId="20577"/>
          <ac:spMkLst>
            <pc:docMk/>
            <pc:sldMk cId="3429084135" sldId="2147474646"/>
            <ac:spMk id="9" creationId="{227F0228-316F-B987-5F2D-B91287EF9996}"/>
          </ac:spMkLst>
        </pc:spChg>
        <pc:spChg chg="add mod">
          <ac:chgData name="DOMINGUEZ, Morgane" userId="d29c428e-ee62-4017-a838-521138d5b01c" providerId="ADAL" clId="{31871C54-F948-4466-98B6-2B81417EBB43}" dt="2024-09-05T19:52:37.731" v="1727" actId="14100"/>
          <ac:spMkLst>
            <pc:docMk/>
            <pc:sldMk cId="3429084135" sldId="2147474646"/>
            <ac:spMk id="12" creationId="{C3EFE8A1-3001-BB5C-5CB7-4F15D08D04BD}"/>
          </ac:spMkLst>
        </pc:spChg>
        <pc:spChg chg="del">
          <ac:chgData name="DOMINGUEZ, Morgane" userId="d29c428e-ee62-4017-a838-521138d5b01c" providerId="ADAL" clId="{31871C54-F948-4466-98B6-2B81417EBB43}" dt="2024-09-05T19:44:13.652" v="1611" actId="21"/>
          <ac:spMkLst>
            <pc:docMk/>
            <pc:sldMk cId="3429084135" sldId="2147474646"/>
            <ac:spMk id="13" creationId="{2AAF59E2-AE8C-0AC0-A45D-2CAFF4DECF34}"/>
          </ac:spMkLst>
        </pc:spChg>
        <pc:spChg chg="add mod">
          <ac:chgData name="DOMINGUEZ, Morgane" userId="d29c428e-ee62-4017-a838-521138d5b01c" providerId="ADAL" clId="{31871C54-F948-4466-98B6-2B81417EBB43}" dt="2024-09-05T19:47:35.635" v="1656" actId="1076"/>
          <ac:spMkLst>
            <pc:docMk/>
            <pc:sldMk cId="3429084135" sldId="2147474646"/>
            <ac:spMk id="14" creationId="{4A3D3796-3A91-0E65-B519-1853212AAEAB}"/>
          </ac:spMkLst>
        </pc:spChg>
        <pc:spChg chg="add mod">
          <ac:chgData name="DOMINGUEZ, Morgane" userId="d29c428e-ee62-4017-a838-521138d5b01c" providerId="ADAL" clId="{31871C54-F948-4466-98B6-2B81417EBB43}" dt="2024-09-05T19:53:35.209" v="1741" actId="20577"/>
          <ac:spMkLst>
            <pc:docMk/>
            <pc:sldMk cId="3429084135" sldId="2147474646"/>
            <ac:spMk id="16" creationId="{B755C7E4-4BD6-5189-D91B-452C934B112E}"/>
          </ac:spMkLst>
        </pc:spChg>
        <pc:spChg chg="add mod">
          <ac:chgData name="DOMINGUEZ, Morgane" userId="d29c428e-ee62-4017-a838-521138d5b01c" providerId="ADAL" clId="{31871C54-F948-4466-98B6-2B81417EBB43}" dt="2024-09-05T19:50:42.376" v="1692" actId="113"/>
          <ac:spMkLst>
            <pc:docMk/>
            <pc:sldMk cId="3429084135" sldId="2147474646"/>
            <ac:spMk id="19" creationId="{23709977-BDC1-B176-0D41-A4D12DE2D3F0}"/>
          </ac:spMkLst>
        </pc:spChg>
        <pc:spChg chg="add mod">
          <ac:chgData name="DOMINGUEZ, Morgane" userId="d29c428e-ee62-4017-a838-521138d5b01c" providerId="ADAL" clId="{31871C54-F948-4466-98B6-2B81417EBB43}" dt="2024-09-07T15:32:16.636" v="6626" actId="1076"/>
          <ac:spMkLst>
            <pc:docMk/>
            <pc:sldMk cId="3429084135" sldId="2147474646"/>
            <ac:spMk id="21" creationId="{78502333-2F33-4845-3012-C048C37ACD1F}"/>
          </ac:spMkLst>
        </pc:spChg>
        <pc:spChg chg="add mod">
          <ac:chgData name="DOMINGUEZ, Morgane" userId="d29c428e-ee62-4017-a838-521138d5b01c" providerId="ADAL" clId="{31871C54-F948-4466-98B6-2B81417EBB43}" dt="2024-09-05T19:51:23.366" v="1702" actId="20577"/>
          <ac:spMkLst>
            <pc:docMk/>
            <pc:sldMk cId="3429084135" sldId="2147474646"/>
            <ac:spMk id="22" creationId="{80A3FD89-91F4-06FE-CDA3-D5E474E63697}"/>
          </ac:spMkLst>
        </pc:spChg>
        <pc:spChg chg="add mod">
          <ac:chgData name="DOMINGUEZ, Morgane" userId="d29c428e-ee62-4017-a838-521138d5b01c" providerId="ADAL" clId="{31871C54-F948-4466-98B6-2B81417EBB43}" dt="2024-09-05T19:51:37.770" v="1704" actId="1076"/>
          <ac:spMkLst>
            <pc:docMk/>
            <pc:sldMk cId="3429084135" sldId="2147474646"/>
            <ac:spMk id="23" creationId="{9CEEFDAA-E5D4-9A59-3456-5AEA8C1240F2}"/>
          </ac:spMkLst>
        </pc:spChg>
        <pc:spChg chg="add mod">
          <ac:chgData name="DOMINGUEZ, Morgane" userId="d29c428e-ee62-4017-a838-521138d5b01c" providerId="ADAL" clId="{31871C54-F948-4466-98B6-2B81417EBB43}" dt="2024-09-05T19:51:46.917" v="1707" actId="20577"/>
          <ac:spMkLst>
            <pc:docMk/>
            <pc:sldMk cId="3429084135" sldId="2147474646"/>
            <ac:spMk id="24" creationId="{0EBF7A2B-1121-5222-E6E6-A4202911F8B0}"/>
          </ac:spMkLst>
        </pc:spChg>
        <pc:spChg chg="add mod">
          <ac:chgData name="DOMINGUEZ, Morgane" userId="d29c428e-ee62-4017-a838-521138d5b01c" providerId="ADAL" clId="{31871C54-F948-4466-98B6-2B81417EBB43}" dt="2024-09-05T19:51:56.263" v="1710" actId="20577"/>
          <ac:spMkLst>
            <pc:docMk/>
            <pc:sldMk cId="3429084135" sldId="2147474646"/>
            <ac:spMk id="25" creationId="{B36B677A-C000-3C35-C0B6-3D31A47DEEB7}"/>
          </ac:spMkLst>
        </pc:spChg>
        <pc:picChg chg="add mod">
          <ac:chgData name="DOMINGUEZ, Morgane" userId="d29c428e-ee62-4017-a838-521138d5b01c" providerId="ADAL" clId="{31871C54-F948-4466-98B6-2B81417EBB43}" dt="2024-09-05T19:53:04.376" v="1730" actId="1076"/>
          <ac:picMkLst>
            <pc:docMk/>
            <pc:sldMk cId="3429084135" sldId="2147474646"/>
            <ac:picMk id="10" creationId="{15FAC14D-640D-84B6-C923-2EF3DD931474}"/>
          </ac:picMkLst>
        </pc:picChg>
        <pc:picChg chg="del">
          <ac:chgData name="DOMINGUEZ, Morgane" userId="d29c428e-ee62-4017-a838-521138d5b01c" providerId="ADAL" clId="{31871C54-F948-4466-98B6-2B81417EBB43}" dt="2024-09-05T19:44:15.456" v="1612" actId="21"/>
          <ac:picMkLst>
            <pc:docMk/>
            <pc:sldMk cId="3429084135" sldId="2147474646"/>
            <ac:picMk id="11" creationId="{F3EDA599-3CC7-DA76-3068-3715E6CC4EB0}"/>
          </ac:picMkLst>
        </pc:picChg>
        <pc:picChg chg="add mod">
          <ac:chgData name="DOMINGUEZ, Morgane" userId="d29c428e-ee62-4017-a838-521138d5b01c" providerId="ADAL" clId="{31871C54-F948-4466-98B6-2B81417EBB43}" dt="2024-09-05T19:49:57.593" v="1681" actId="14100"/>
          <ac:picMkLst>
            <pc:docMk/>
            <pc:sldMk cId="3429084135" sldId="2147474646"/>
            <ac:picMk id="17" creationId="{1707A15B-70A1-E863-2CFB-EC1F9524C0AF}"/>
          </ac:picMkLst>
        </pc:picChg>
        <pc:picChg chg="add mod">
          <ac:chgData name="DOMINGUEZ, Morgane" userId="d29c428e-ee62-4017-a838-521138d5b01c" providerId="ADAL" clId="{31871C54-F948-4466-98B6-2B81417EBB43}" dt="2024-09-05T19:50:03.254" v="1684" actId="1076"/>
          <ac:picMkLst>
            <pc:docMk/>
            <pc:sldMk cId="3429084135" sldId="2147474646"/>
            <ac:picMk id="18" creationId="{C7F2794F-604E-9F6E-A5CB-C3B1F788BDB4}"/>
          </ac:picMkLst>
        </pc:picChg>
        <pc:picChg chg="add mod">
          <ac:chgData name="DOMINGUEZ, Morgane" userId="d29c428e-ee62-4017-a838-521138d5b01c" providerId="ADAL" clId="{31871C54-F948-4466-98B6-2B81417EBB43}" dt="2024-09-05T19:50:46.040" v="1693"/>
          <ac:picMkLst>
            <pc:docMk/>
            <pc:sldMk cId="3429084135" sldId="2147474646"/>
            <ac:picMk id="20" creationId="{DFF680A1-DA7F-187A-2910-D3549CA6FDF3}"/>
          </ac:picMkLst>
        </pc:picChg>
      </pc:sldChg>
      <pc:sldChg chg="addSp delSp modSp mod delAnim modAnim">
        <pc:chgData name="DOMINGUEZ, Morgane" userId="d29c428e-ee62-4017-a838-521138d5b01c" providerId="ADAL" clId="{31871C54-F948-4466-98B6-2B81417EBB43}" dt="2024-09-07T15:33:30.997" v="6650" actId="2711"/>
        <pc:sldMkLst>
          <pc:docMk/>
          <pc:sldMk cId="1844206045" sldId="2147474647"/>
        </pc:sldMkLst>
        <pc:spChg chg="mod">
          <ac:chgData name="DOMINGUEZ, Morgane" userId="d29c428e-ee62-4017-a838-521138d5b01c" providerId="ADAL" clId="{31871C54-F948-4466-98B6-2B81417EBB43}" dt="2024-09-06T09:33:26.600" v="2260" actId="1076"/>
          <ac:spMkLst>
            <pc:docMk/>
            <pc:sldMk cId="1844206045" sldId="2147474647"/>
            <ac:spMk id="4" creationId="{C76E0F1B-3B95-F50F-F17F-A7612D3CCB67}"/>
          </ac:spMkLst>
        </pc:spChg>
        <pc:spChg chg="mod">
          <ac:chgData name="DOMINGUEZ, Morgane" userId="d29c428e-ee62-4017-a838-521138d5b01c" providerId="ADAL" clId="{31871C54-F948-4466-98B6-2B81417EBB43}" dt="2024-09-06T09:33:15.631" v="2255" actId="14100"/>
          <ac:spMkLst>
            <pc:docMk/>
            <pc:sldMk cId="1844206045" sldId="2147474647"/>
            <ac:spMk id="5" creationId="{071DFDA3-6E63-DA4E-F72C-B3CFB259CAF6}"/>
          </ac:spMkLst>
        </pc:spChg>
        <pc:spChg chg="add mod">
          <ac:chgData name="DOMINGUEZ, Morgane" userId="d29c428e-ee62-4017-a838-521138d5b01c" providerId="ADAL" clId="{31871C54-F948-4466-98B6-2B81417EBB43}" dt="2024-09-05T20:05:59.265" v="2005" actId="14100"/>
          <ac:spMkLst>
            <pc:docMk/>
            <pc:sldMk cId="1844206045" sldId="2147474647"/>
            <ac:spMk id="7" creationId="{30B03170-2DFA-CAB2-9BE1-81A26066DC58}"/>
          </ac:spMkLst>
        </pc:spChg>
        <pc:spChg chg="add mod">
          <ac:chgData name="DOMINGUEZ, Morgane" userId="d29c428e-ee62-4017-a838-521138d5b01c" providerId="ADAL" clId="{31871C54-F948-4466-98B6-2B81417EBB43}" dt="2024-09-05T19:57:06.643" v="1833" actId="20577"/>
          <ac:spMkLst>
            <pc:docMk/>
            <pc:sldMk cId="1844206045" sldId="2147474647"/>
            <ac:spMk id="8" creationId="{4B0E50E4-749F-50A6-56C9-FC917AD10382}"/>
          </ac:spMkLst>
        </pc:spChg>
        <pc:spChg chg="add mod">
          <ac:chgData name="DOMINGUEZ, Morgane" userId="d29c428e-ee62-4017-a838-521138d5b01c" providerId="ADAL" clId="{31871C54-F948-4466-98B6-2B81417EBB43}" dt="2024-09-07T15:33:30.997" v="6650" actId="2711"/>
          <ac:spMkLst>
            <pc:docMk/>
            <pc:sldMk cId="1844206045" sldId="2147474647"/>
            <ac:spMk id="10" creationId="{2DD1F592-3926-54F1-BB08-72BF52BB7C1F}"/>
          </ac:spMkLst>
        </pc:spChg>
        <pc:spChg chg="add mod ord">
          <ac:chgData name="DOMINGUEZ, Morgane" userId="d29c428e-ee62-4017-a838-521138d5b01c" providerId="ADAL" clId="{31871C54-F948-4466-98B6-2B81417EBB43}" dt="2024-09-05T20:09:21.357" v="2049" actId="1076"/>
          <ac:spMkLst>
            <pc:docMk/>
            <pc:sldMk cId="1844206045" sldId="2147474647"/>
            <ac:spMk id="11" creationId="{49D96C32-60A8-1FDD-7D81-ACB3EA26FD27}"/>
          </ac:spMkLst>
        </pc:spChg>
        <pc:spChg chg="del">
          <ac:chgData name="DOMINGUEZ, Morgane" userId="d29c428e-ee62-4017-a838-521138d5b01c" providerId="ADAL" clId="{31871C54-F948-4466-98B6-2B81417EBB43}" dt="2024-09-05T19:56:31.826" v="1825" actId="21"/>
          <ac:spMkLst>
            <pc:docMk/>
            <pc:sldMk cId="1844206045" sldId="2147474647"/>
            <ac:spMk id="13" creationId="{2AAF59E2-AE8C-0AC0-A45D-2CAFF4DECF34}"/>
          </ac:spMkLst>
        </pc:spChg>
        <pc:spChg chg="add mod">
          <ac:chgData name="DOMINGUEZ, Morgane" userId="d29c428e-ee62-4017-a838-521138d5b01c" providerId="ADAL" clId="{31871C54-F948-4466-98B6-2B81417EBB43}" dt="2024-09-07T15:33:17.885" v="6648" actId="20577"/>
          <ac:spMkLst>
            <pc:docMk/>
            <pc:sldMk cId="1844206045" sldId="2147474647"/>
            <ac:spMk id="15" creationId="{9B702CA5-0279-0F5C-07EE-772B5D8D0096}"/>
          </ac:spMkLst>
        </pc:spChg>
        <pc:spChg chg="add del mod">
          <ac:chgData name="DOMINGUEZ, Morgane" userId="d29c428e-ee62-4017-a838-521138d5b01c" providerId="ADAL" clId="{31871C54-F948-4466-98B6-2B81417EBB43}" dt="2024-09-05T20:09:13.821" v="2048" actId="21"/>
          <ac:spMkLst>
            <pc:docMk/>
            <pc:sldMk cId="1844206045" sldId="2147474647"/>
            <ac:spMk id="16" creationId="{D40CE595-A13F-ECBC-5BF8-0C63D9E05DBB}"/>
          </ac:spMkLst>
        </pc:spChg>
        <pc:spChg chg="add mod">
          <ac:chgData name="DOMINGUEZ, Morgane" userId="d29c428e-ee62-4017-a838-521138d5b01c" providerId="ADAL" clId="{31871C54-F948-4466-98B6-2B81417EBB43}" dt="2024-09-05T20:09:46.584" v="2052" actId="1076"/>
          <ac:spMkLst>
            <pc:docMk/>
            <pc:sldMk cId="1844206045" sldId="2147474647"/>
            <ac:spMk id="18" creationId="{D40CE595-A13F-ECBC-5BF8-0C63D9E05DBB}"/>
          </ac:spMkLst>
        </pc:spChg>
        <pc:picChg chg="add del mod">
          <ac:chgData name="DOMINGUEZ, Morgane" userId="d29c428e-ee62-4017-a838-521138d5b01c" providerId="ADAL" clId="{31871C54-F948-4466-98B6-2B81417EBB43}" dt="2024-09-05T20:09:13.821" v="2048" actId="21"/>
          <ac:picMkLst>
            <pc:docMk/>
            <pc:sldMk cId="1844206045" sldId="2147474647"/>
            <ac:picMk id="9" creationId="{14951F22-610C-0465-D3CF-831B5A107ED3}"/>
          </ac:picMkLst>
        </pc:picChg>
        <pc:picChg chg="del">
          <ac:chgData name="DOMINGUEZ, Morgane" userId="d29c428e-ee62-4017-a838-521138d5b01c" providerId="ADAL" clId="{31871C54-F948-4466-98B6-2B81417EBB43}" dt="2024-09-05T19:56:34.482" v="1826" actId="21"/>
          <ac:picMkLst>
            <pc:docMk/>
            <pc:sldMk cId="1844206045" sldId="2147474647"/>
            <ac:picMk id="11" creationId="{F3EDA599-3CC7-DA76-3068-3715E6CC4EB0}"/>
          </ac:picMkLst>
        </pc:picChg>
        <pc:picChg chg="add del mod">
          <ac:chgData name="DOMINGUEZ, Morgane" userId="d29c428e-ee62-4017-a838-521138d5b01c" providerId="ADAL" clId="{31871C54-F948-4466-98B6-2B81417EBB43}" dt="2024-09-05T20:09:13.821" v="2048" actId="21"/>
          <ac:picMkLst>
            <pc:docMk/>
            <pc:sldMk cId="1844206045" sldId="2147474647"/>
            <ac:picMk id="12" creationId="{897CFD3B-D8C2-9052-62AB-EA1023EDD16D}"/>
          </ac:picMkLst>
        </pc:picChg>
        <pc:picChg chg="add mod">
          <ac:chgData name="DOMINGUEZ, Morgane" userId="d29c428e-ee62-4017-a838-521138d5b01c" providerId="ADAL" clId="{31871C54-F948-4466-98B6-2B81417EBB43}" dt="2024-09-05T20:09:21.357" v="2049" actId="1076"/>
          <ac:picMkLst>
            <pc:docMk/>
            <pc:sldMk cId="1844206045" sldId="2147474647"/>
            <ac:picMk id="14" creationId="{30CEA6D4-78EA-6A0D-93E5-74B9B8FA968A}"/>
          </ac:picMkLst>
        </pc:picChg>
        <pc:picChg chg="add mod">
          <ac:chgData name="DOMINGUEZ, Morgane" userId="d29c428e-ee62-4017-a838-521138d5b01c" providerId="ADAL" clId="{31871C54-F948-4466-98B6-2B81417EBB43}" dt="2024-09-05T20:09:27.648" v="2051" actId="1076"/>
          <ac:picMkLst>
            <pc:docMk/>
            <pc:sldMk cId="1844206045" sldId="2147474647"/>
            <ac:picMk id="17" creationId="{897CFD3B-D8C2-9052-62AB-EA1023EDD16D}"/>
          </ac:picMkLst>
        </pc:picChg>
        <pc:picChg chg="add mod">
          <ac:chgData name="DOMINGUEZ, Morgane" userId="d29c428e-ee62-4017-a838-521138d5b01c" providerId="ADAL" clId="{31871C54-F948-4466-98B6-2B81417EBB43}" dt="2024-09-05T20:09:27.648" v="2051" actId="1076"/>
          <ac:picMkLst>
            <pc:docMk/>
            <pc:sldMk cId="1844206045" sldId="2147474647"/>
            <ac:picMk id="19" creationId="{14951F22-610C-0465-D3CF-831B5A107ED3}"/>
          </ac:picMkLst>
        </pc:picChg>
      </pc:sldChg>
      <pc:sldChg chg="addSp delSp modSp mod modAnim">
        <pc:chgData name="DOMINGUEZ, Morgane" userId="d29c428e-ee62-4017-a838-521138d5b01c" providerId="ADAL" clId="{31871C54-F948-4466-98B6-2B81417EBB43}" dt="2024-09-07T17:15:45.622" v="6853" actId="255"/>
        <pc:sldMkLst>
          <pc:docMk/>
          <pc:sldMk cId="4028701517" sldId="2147474648"/>
        </pc:sldMkLst>
        <pc:spChg chg="mod">
          <ac:chgData name="DOMINGUEZ, Morgane" userId="d29c428e-ee62-4017-a838-521138d5b01c" providerId="ADAL" clId="{31871C54-F948-4466-98B6-2B81417EBB43}" dt="2024-09-05T20:10:39.731" v="2082" actId="20577"/>
          <ac:spMkLst>
            <pc:docMk/>
            <pc:sldMk cId="4028701517" sldId="2147474648"/>
            <ac:spMk id="4" creationId="{C76E0F1B-3B95-F50F-F17F-A7612D3CCB67}"/>
          </ac:spMkLst>
        </pc:spChg>
        <pc:spChg chg="add mod">
          <ac:chgData name="DOMINGUEZ, Morgane" userId="d29c428e-ee62-4017-a838-521138d5b01c" providerId="ADAL" clId="{31871C54-F948-4466-98B6-2B81417EBB43}" dt="2024-09-05T20:11:49.981" v="2161" actId="20577"/>
          <ac:spMkLst>
            <pc:docMk/>
            <pc:sldMk cId="4028701517" sldId="2147474648"/>
            <ac:spMk id="7" creationId="{9ED13A65-7F18-4000-F69F-19BDF03FABEC}"/>
          </ac:spMkLst>
        </pc:spChg>
        <pc:spChg chg="add mod">
          <ac:chgData name="DOMINGUEZ, Morgane" userId="d29c428e-ee62-4017-a838-521138d5b01c" providerId="ADAL" clId="{31871C54-F948-4466-98B6-2B81417EBB43}" dt="2024-09-05T20:13:47.945" v="2192" actId="20577"/>
          <ac:spMkLst>
            <pc:docMk/>
            <pc:sldMk cId="4028701517" sldId="2147474648"/>
            <ac:spMk id="8" creationId="{F62F91F4-CC42-40D6-B4D0-9FC9F7B42553}"/>
          </ac:spMkLst>
        </pc:spChg>
        <pc:spChg chg="add mod">
          <ac:chgData name="DOMINGUEZ, Morgane" userId="d29c428e-ee62-4017-a838-521138d5b01c" providerId="ADAL" clId="{31871C54-F948-4466-98B6-2B81417EBB43}" dt="2024-09-07T17:15:45.622" v="6853" actId="255"/>
          <ac:spMkLst>
            <pc:docMk/>
            <pc:sldMk cId="4028701517" sldId="2147474648"/>
            <ac:spMk id="10" creationId="{BE955909-D829-66DD-F9D1-B947221F64E0}"/>
          </ac:spMkLst>
        </pc:spChg>
        <pc:spChg chg="del">
          <ac:chgData name="DOMINGUEZ, Morgane" userId="d29c428e-ee62-4017-a838-521138d5b01c" providerId="ADAL" clId="{31871C54-F948-4466-98B6-2B81417EBB43}" dt="2024-09-05T20:12:00.003" v="2162" actId="21"/>
          <ac:spMkLst>
            <pc:docMk/>
            <pc:sldMk cId="4028701517" sldId="2147474648"/>
            <ac:spMk id="13" creationId="{2AAF59E2-AE8C-0AC0-A45D-2CAFF4DECF34}"/>
          </ac:spMkLst>
        </pc:spChg>
        <pc:picChg chg="del">
          <ac:chgData name="DOMINGUEZ, Morgane" userId="d29c428e-ee62-4017-a838-521138d5b01c" providerId="ADAL" clId="{31871C54-F948-4466-98B6-2B81417EBB43}" dt="2024-09-05T20:12:01.494" v="2163" actId="21"/>
          <ac:picMkLst>
            <pc:docMk/>
            <pc:sldMk cId="4028701517" sldId="2147474648"/>
            <ac:picMk id="11" creationId="{F3EDA599-3CC7-DA76-3068-3715E6CC4EB0}"/>
          </ac:picMkLst>
        </pc:picChg>
        <pc:picChg chg="add mod">
          <ac:chgData name="DOMINGUEZ, Morgane" userId="d29c428e-ee62-4017-a838-521138d5b01c" providerId="ADAL" clId="{31871C54-F948-4466-98B6-2B81417EBB43}" dt="2024-09-05T20:13:25.574" v="2189" actId="208"/>
          <ac:picMkLst>
            <pc:docMk/>
            <pc:sldMk cId="4028701517" sldId="2147474648"/>
            <ac:picMk id="12" creationId="{FEEED2B3-82F9-C682-662C-0BD686B884C1}"/>
          </ac:picMkLst>
        </pc:picChg>
      </pc:sldChg>
      <pc:sldChg chg="new del">
        <pc:chgData name="DOMINGUEZ, Morgane" userId="d29c428e-ee62-4017-a838-521138d5b01c" providerId="ADAL" clId="{31871C54-F948-4466-98B6-2B81417EBB43}" dt="2024-09-07T15:13:24.127" v="5776" actId="2696"/>
        <pc:sldMkLst>
          <pc:docMk/>
          <pc:sldMk cId="1223332397" sldId="2147474649"/>
        </pc:sldMkLst>
      </pc:sldChg>
      <pc:sldChg chg="addSp delSp modSp del mod">
        <pc:chgData name="DOMINGUEZ, Morgane" userId="d29c428e-ee62-4017-a838-521138d5b01c" providerId="ADAL" clId="{31871C54-F948-4466-98B6-2B81417EBB43}" dt="2024-09-06T09:43:39.548" v="2612" actId="2696"/>
        <pc:sldMkLst>
          <pc:docMk/>
          <pc:sldMk cId="3544634053" sldId="2147474650"/>
        </pc:sldMkLst>
        <pc:spChg chg="mod">
          <ac:chgData name="DOMINGUEZ, Morgane" userId="d29c428e-ee62-4017-a838-521138d5b01c" providerId="ADAL" clId="{31871C54-F948-4466-98B6-2B81417EBB43}" dt="2024-09-06T09:34:18.487" v="2280" actId="20577"/>
          <ac:spMkLst>
            <pc:docMk/>
            <pc:sldMk cId="3544634053" sldId="2147474650"/>
            <ac:spMk id="4" creationId="{C76E0F1B-3B95-F50F-F17F-A7612D3CCB67}"/>
          </ac:spMkLst>
        </pc:spChg>
        <pc:spChg chg="del">
          <ac:chgData name="DOMINGUEZ, Morgane" userId="d29c428e-ee62-4017-a838-521138d5b01c" providerId="ADAL" clId="{31871C54-F948-4466-98B6-2B81417EBB43}" dt="2024-09-06T09:34:22.949" v="2281" actId="21"/>
          <ac:spMkLst>
            <pc:docMk/>
            <pc:sldMk cId="3544634053" sldId="2147474650"/>
            <ac:spMk id="7" creationId="{9ED13A65-7F18-4000-F69F-19BDF03FABEC}"/>
          </ac:spMkLst>
        </pc:spChg>
        <pc:spChg chg="del">
          <ac:chgData name="DOMINGUEZ, Morgane" userId="d29c428e-ee62-4017-a838-521138d5b01c" providerId="ADAL" clId="{31871C54-F948-4466-98B6-2B81417EBB43}" dt="2024-09-06T09:34:26.392" v="2282" actId="21"/>
          <ac:spMkLst>
            <pc:docMk/>
            <pc:sldMk cId="3544634053" sldId="2147474650"/>
            <ac:spMk id="8" creationId="{F62F91F4-CC42-40D6-B4D0-9FC9F7B42553}"/>
          </ac:spMkLst>
        </pc:spChg>
        <pc:spChg chg="mod">
          <ac:chgData name="DOMINGUEZ, Morgane" userId="d29c428e-ee62-4017-a838-521138d5b01c" providerId="ADAL" clId="{31871C54-F948-4466-98B6-2B81417EBB43}" dt="2024-09-06T09:42:42.522" v="2601" actId="14"/>
          <ac:spMkLst>
            <pc:docMk/>
            <pc:sldMk cId="3544634053" sldId="2147474650"/>
            <ac:spMk id="10" creationId="{BE955909-D829-66DD-F9D1-B947221F64E0}"/>
          </ac:spMkLst>
        </pc:spChg>
        <pc:spChg chg="add mod">
          <ac:chgData name="DOMINGUEZ, Morgane" userId="d29c428e-ee62-4017-a838-521138d5b01c" providerId="ADAL" clId="{31871C54-F948-4466-98B6-2B81417EBB43}" dt="2024-09-06T09:42:27.579" v="2597" actId="1076"/>
          <ac:spMkLst>
            <pc:docMk/>
            <pc:sldMk cId="3544634053" sldId="2147474650"/>
            <ac:spMk id="18" creationId="{547584C1-9EEC-4228-84E5-D1C3CC878AA3}"/>
          </ac:spMkLst>
        </pc:spChg>
        <pc:picChg chg="add del mod">
          <ac:chgData name="DOMINGUEZ, Morgane" userId="d29c428e-ee62-4017-a838-521138d5b01c" providerId="ADAL" clId="{31871C54-F948-4466-98B6-2B81417EBB43}" dt="2024-09-06T09:36:10.540" v="2328" actId="21"/>
          <ac:picMkLst>
            <pc:docMk/>
            <pc:sldMk cId="3544634053" sldId="2147474650"/>
            <ac:picMk id="11" creationId="{D1F3E58F-E1E9-1A74-B7B8-D84A60794302}"/>
          </ac:picMkLst>
        </pc:picChg>
        <pc:picChg chg="del">
          <ac:chgData name="DOMINGUEZ, Morgane" userId="d29c428e-ee62-4017-a838-521138d5b01c" providerId="ADAL" clId="{31871C54-F948-4466-98B6-2B81417EBB43}" dt="2024-09-06T09:34:28.421" v="2283" actId="21"/>
          <ac:picMkLst>
            <pc:docMk/>
            <pc:sldMk cId="3544634053" sldId="2147474650"/>
            <ac:picMk id="12" creationId="{FEEED2B3-82F9-C682-662C-0BD686B884C1}"/>
          </ac:picMkLst>
        </pc:picChg>
        <pc:picChg chg="add mod">
          <ac:chgData name="DOMINGUEZ, Morgane" userId="d29c428e-ee62-4017-a838-521138d5b01c" providerId="ADAL" clId="{31871C54-F948-4466-98B6-2B81417EBB43}" dt="2024-09-06T09:42:40.021" v="2600" actId="1076"/>
          <ac:picMkLst>
            <pc:docMk/>
            <pc:sldMk cId="3544634053" sldId="2147474650"/>
            <ac:picMk id="14" creationId="{BC0A5FE4-B5BE-D21A-FD69-389D9E1E6B74}"/>
          </ac:picMkLst>
        </pc:picChg>
        <pc:picChg chg="add mod">
          <ac:chgData name="DOMINGUEZ, Morgane" userId="d29c428e-ee62-4017-a838-521138d5b01c" providerId="ADAL" clId="{31871C54-F948-4466-98B6-2B81417EBB43}" dt="2024-09-06T09:42:48.777" v="2602" actId="1076"/>
          <ac:picMkLst>
            <pc:docMk/>
            <pc:sldMk cId="3544634053" sldId="2147474650"/>
            <ac:picMk id="16" creationId="{FB0F25DA-F1B6-0C63-82CD-A2F6B475988A}"/>
          </ac:picMkLst>
        </pc:picChg>
      </pc:sldChg>
      <pc:sldChg chg="addSp delSp modSp mod modAnim">
        <pc:chgData name="DOMINGUEZ, Morgane" userId="d29c428e-ee62-4017-a838-521138d5b01c" providerId="ADAL" clId="{31871C54-F948-4466-98B6-2B81417EBB43}" dt="2024-09-07T17:16:11.853" v="6856" actId="255"/>
        <pc:sldMkLst>
          <pc:docMk/>
          <pc:sldMk cId="1388963878" sldId="2147474651"/>
        </pc:sldMkLst>
        <pc:spChg chg="mod">
          <ac:chgData name="DOMINGUEZ, Morgane" userId="d29c428e-ee62-4017-a838-521138d5b01c" providerId="ADAL" clId="{31871C54-F948-4466-98B6-2B81417EBB43}" dt="2024-09-06T09:52:49.615" v="2906" actId="20577"/>
          <ac:spMkLst>
            <pc:docMk/>
            <pc:sldMk cId="1388963878" sldId="2147474651"/>
            <ac:spMk id="4" creationId="{C76E0F1B-3B95-F50F-F17F-A7612D3CCB67}"/>
          </ac:spMkLst>
        </pc:spChg>
        <pc:spChg chg="mod">
          <ac:chgData name="DOMINGUEZ, Morgane" userId="d29c428e-ee62-4017-a838-521138d5b01c" providerId="ADAL" clId="{31871C54-F948-4466-98B6-2B81417EBB43}" dt="2024-09-06T09:43:31.144" v="2611" actId="14100"/>
          <ac:spMkLst>
            <pc:docMk/>
            <pc:sldMk cId="1388963878" sldId="2147474651"/>
            <ac:spMk id="5" creationId="{071DFDA3-6E63-DA4E-F72C-B3CFB259CAF6}"/>
          </ac:spMkLst>
        </pc:spChg>
        <pc:spChg chg="add mod">
          <ac:chgData name="DOMINGUEZ, Morgane" userId="d29c428e-ee62-4017-a838-521138d5b01c" providerId="ADAL" clId="{31871C54-F948-4466-98B6-2B81417EBB43}" dt="2024-09-06T09:51:48.669" v="2869" actId="1076"/>
          <ac:spMkLst>
            <pc:docMk/>
            <pc:sldMk cId="1388963878" sldId="2147474651"/>
            <ac:spMk id="7" creationId="{E43A8A1F-53E2-E0D9-6D59-2DD356C6ACCA}"/>
          </ac:spMkLst>
        </pc:spChg>
        <pc:spChg chg="add mod">
          <ac:chgData name="DOMINGUEZ, Morgane" userId="d29c428e-ee62-4017-a838-521138d5b01c" providerId="ADAL" clId="{31871C54-F948-4466-98B6-2B81417EBB43}" dt="2024-09-07T17:16:02.114" v="6855" actId="1076"/>
          <ac:spMkLst>
            <pc:docMk/>
            <pc:sldMk cId="1388963878" sldId="2147474651"/>
            <ac:spMk id="8" creationId="{093AD826-5CAE-A5A1-065D-6FBD118B3B79}"/>
          </ac:spMkLst>
        </pc:spChg>
        <pc:spChg chg="mod">
          <ac:chgData name="DOMINGUEZ, Morgane" userId="d29c428e-ee62-4017-a838-521138d5b01c" providerId="ADAL" clId="{31871C54-F948-4466-98B6-2B81417EBB43}" dt="2024-09-07T17:16:11.853" v="6856" actId="255"/>
          <ac:spMkLst>
            <pc:docMk/>
            <pc:sldMk cId="1388963878" sldId="2147474651"/>
            <ac:spMk id="10" creationId="{BE955909-D829-66DD-F9D1-B947221F64E0}"/>
          </ac:spMkLst>
        </pc:spChg>
        <pc:spChg chg="del">
          <ac:chgData name="DOMINGUEZ, Morgane" userId="d29c428e-ee62-4017-a838-521138d5b01c" providerId="ADAL" clId="{31871C54-F948-4466-98B6-2B81417EBB43}" dt="2024-09-06T09:44:51.052" v="2614" actId="478"/>
          <ac:spMkLst>
            <pc:docMk/>
            <pc:sldMk cId="1388963878" sldId="2147474651"/>
            <ac:spMk id="18" creationId="{547584C1-9EEC-4228-84E5-D1C3CC878AA3}"/>
          </ac:spMkLst>
        </pc:spChg>
        <pc:picChg chg="add mod">
          <ac:chgData name="DOMINGUEZ, Morgane" userId="d29c428e-ee62-4017-a838-521138d5b01c" providerId="ADAL" clId="{31871C54-F948-4466-98B6-2B81417EBB43}" dt="2024-09-07T15:02:00.365" v="5407" actId="1076"/>
          <ac:picMkLst>
            <pc:docMk/>
            <pc:sldMk cId="1388963878" sldId="2147474651"/>
            <ac:picMk id="11" creationId="{505E60B2-D67F-1638-CFDF-D9622C3C423C}"/>
          </ac:picMkLst>
        </pc:picChg>
        <pc:picChg chg="del">
          <ac:chgData name="DOMINGUEZ, Morgane" userId="d29c428e-ee62-4017-a838-521138d5b01c" providerId="ADAL" clId="{31871C54-F948-4466-98B6-2B81417EBB43}" dt="2024-09-06T09:44:52.216" v="2615" actId="478"/>
          <ac:picMkLst>
            <pc:docMk/>
            <pc:sldMk cId="1388963878" sldId="2147474651"/>
            <ac:picMk id="14" creationId="{BC0A5FE4-B5BE-D21A-FD69-389D9E1E6B74}"/>
          </ac:picMkLst>
        </pc:picChg>
        <pc:picChg chg="del">
          <ac:chgData name="DOMINGUEZ, Morgane" userId="d29c428e-ee62-4017-a838-521138d5b01c" providerId="ADAL" clId="{31871C54-F948-4466-98B6-2B81417EBB43}" dt="2024-09-06T09:44:49.024" v="2613" actId="478"/>
          <ac:picMkLst>
            <pc:docMk/>
            <pc:sldMk cId="1388963878" sldId="2147474651"/>
            <ac:picMk id="16" creationId="{FB0F25DA-F1B6-0C63-82CD-A2F6B475988A}"/>
          </ac:picMkLst>
        </pc:picChg>
      </pc:sldChg>
      <pc:sldChg chg="modSp mod">
        <pc:chgData name="DOMINGUEZ, Morgane" userId="d29c428e-ee62-4017-a838-521138d5b01c" providerId="ADAL" clId="{31871C54-F948-4466-98B6-2B81417EBB43}" dt="2024-09-07T17:16:45.462" v="6862" actId="1076"/>
        <pc:sldMkLst>
          <pc:docMk/>
          <pc:sldMk cId="2372340481" sldId="2147474652"/>
        </pc:sldMkLst>
        <pc:spChg chg="mod">
          <ac:chgData name="DOMINGUEZ, Morgane" userId="d29c428e-ee62-4017-a838-521138d5b01c" providerId="ADAL" clId="{31871C54-F948-4466-98B6-2B81417EBB43}" dt="2024-09-06T09:52:36.361" v="2887" actId="20577"/>
          <ac:spMkLst>
            <pc:docMk/>
            <pc:sldMk cId="2372340481" sldId="2147474652"/>
            <ac:spMk id="4" creationId="{C76E0F1B-3B95-F50F-F17F-A7612D3CCB67}"/>
          </ac:spMkLst>
        </pc:spChg>
        <pc:spChg chg="mod">
          <ac:chgData name="DOMINGUEZ, Morgane" userId="d29c428e-ee62-4017-a838-521138d5b01c" providerId="ADAL" clId="{31871C54-F948-4466-98B6-2B81417EBB43}" dt="2024-09-07T17:16:39.562" v="6860" actId="207"/>
          <ac:spMkLst>
            <pc:docMk/>
            <pc:sldMk cId="2372340481" sldId="2147474652"/>
            <ac:spMk id="10" creationId="{BE955909-D829-66DD-F9D1-B947221F64E0}"/>
          </ac:spMkLst>
        </pc:spChg>
        <pc:spChg chg="mod">
          <ac:chgData name="DOMINGUEZ, Morgane" userId="d29c428e-ee62-4017-a838-521138d5b01c" providerId="ADAL" clId="{31871C54-F948-4466-98B6-2B81417EBB43}" dt="2024-09-07T17:16:41.873" v="6861" actId="207"/>
          <ac:spMkLst>
            <pc:docMk/>
            <pc:sldMk cId="2372340481" sldId="2147474652"/>
            <ac:spMk id="18" creationId="{547584C1-9EEC-4228-84E5-D1C3CC878AA3}"/>
          </ac:spMkLst>
        </pc:spChg>
        <pc:picChg chg="mod">
          <ac:chgData name="DOMINGUEZ, Morgane" userId="d29c428e-ee62-4017-a838-521138d5b01c" providerId="ADAL" clId="{31871C54-F948-4466-98B6-2B81417EBB43}" dt="2024-09-07T17:16:45.462" v="6862" actId="1076"/>
          <ac:picMkLst>
            <pc:docMk/>
            <pc:sldMk cId="2372340481" sldId="2147474652"/>
            <ac:picMk id="14" creationId="{BC0A5FE4-B5BE-D21A-FD69-389D9E1E6B74}"/>
          </ac:picMkLst>
        </pc:picChg>
      </pc:sldChg>
      <pc:sldChg chg="addSp delSp modSp add mod delAnim modAnim">
        <pc:chgData name="DOMINGUEZ, Morgane" userId="d29c428e-ee62-4017-a838-521138d5b01c" providerId="ADAL" clId="{31871C54-F948-4466-98B6-2B81417EBB43}" dt="2024-09-07T17:16:55.162" v="6863" actId="255"/>
        <pc:sldMkLst>
          <pc:docMk/>
          <pc:sldMk cId="3263178514" sldId="2147474653"/>
        </pc:sldMkLst>
        <pc:spChg chg="mod">
          <ac:chgData name="DOMINGUEZ, Morgane" userId="d29c428e-ee62-4017-a838-521138d5b01c" providerId="ADAL" clId="{31871C54-F948-4466-98B6-2B81417EBB43}" dt="2024-09-06T09:53:07.769" v="2909" actId="20577"/>
          <ac:spMkLst>
            <pc:docMk/>
            <pc:sldMk cId="3263178514" sldId="2147474653"/>
            <ac:spMk id="4" creationId="{C76E0F1B-3B95-F50F-F17F-A7612D3CCB67}"/>
          </ac:spMkLst>
        </pc:spChg>
        <pc:spChg chg="mod">
          <ac:chgData name="DOMINGUEZ, Morgane" userId="d29c428e-ee62-4017-a838-521138d5b01c" providerId="ADAL" clId="{31871C54-F948-4466-98B6-2B81417EBB43}" dt="2024-09-07T13:48:26.358" v="3076" actId="1076"/>
          <ac:spMkLst>
            <pc:docMk/>
            <pc:sldMk cId="3263178514" sldId="2147474653"/>
            <ac:spMk id="7" creationId="{E43A8A1F-53E2-E0D9-6D59-2DD356C6ACCA}"/>
          </ac:spMkLst>
        </pc:spChg>
        <pc:spChg chg="mod">
          <ac:chgData name="DOMINGUEZ, Morgane" userId="d29c428e-ee62-4017-a838-521138d5b01c" providerId="ADAL" clId="{31871C54-F948-4466-98B6-2B81417EBB43}" dt="2024-09-07T17:16:55.162" v="6863" actId="255"/>
          <ac:spMkLst>
            <pc:docMk/>
            <pc:sldMk cId="3263178514" sldId="2147474653"/>
            <ac:spMk id="8" creationId="{093AD826-5CAE-A5A1-065D-6FBD118B3B79}"/>
          </ac:spMkLst>
        </pc:spChg>
        <pc:spChg chg="del">
          <ac:chgData name="DOMINGUEZ, Morgane" userId="d29c428e-ee62-4017-a838-521138d5b01c" providerId="ADAL" clId="{31871C54-F948-4466-98B6-2B81417EBB43}" dt="2024-09-06T09:53:23.469" v="2916" actId="21"/>
          <ac:spMkLst>
            <pc:docMk/>
            <pc:sldMk cId="3263178514" sldId="2147474653"/>
            <ac:spMk id="10" creationId="{BE955909-D829-66DD-F9D1-B947221F64E0}"/>
          </ac:spMkLst>
        </pc:spChg>
        <pc:spChg chg="add mod">
          <ac:chgData name="DOMINGUEZ, Morgane" userId="d29c428e-ee62-4017-a838-521138d5b01c" providerId="ADAL" clId="{31871C54-F948-4466-98B6-2B81417EBB43}" dt="2024-09-07T13:52:01.861" v="3153" actId="1076"/>
          <ac:spMkLst>
            <pc:docMk/>
            <pc:sldMk cId="3263178514" sldId="2147474653"/>
            <ac:spMk id="11" creationId="{3081A48F-180E-4155-26F4-69AD70CAD6A8}"/>
          </ac:spMkLst>
        </pc:spChg>
        <pc:spChg chg="add mod">
          <ac:chgData name="DOMINGUEZ, Morgane" userId="d29c428e-ee62-4017-a838-521138d5b01c" providerId="ADAL" clId="{31871C54-F948-4466-98B6-2B81417EBB43}" dt="2024-09-07T13:51:32.862" v="3150" actId="1076"/>
          <ac:spMkLst>
            <pc:docMk/>
            <pc:sldMk cId="3263178514" sldId="2147474653"/>
            <ac:spMk id="12" creationId="{7CD63607-AB15-C39C-9E0E-A0549A10876F}"/>
          </ac:spMkLst>
        </pc:spChg>
        <pc:spChg chg="add mod">
          <ac:chgData name="DOMINGUEZ, Morgane" userId="d29c428e-ee62-4017-a838-521138d5b01c" providerId="ADAL" clId="{31871C54-F948-4466-98B6-2B81417EBB43}" dt="2024-09-07T13:50:23.740" v="3139" actId="1076"/>
          <ac:spMkLst>
            <pc:docMk/>
            <pc:sldMk cId="3263178514" sldId="2147474653"/>
            <ac:spMk id="13" creationId="{CE501B7A-78CF-7A50-C8DA-CF927670D3B7}"/>
          </ac:spMkLst>
        </pc:spChg>
        <pc:spChg chg="add mod">
          <ac:chgData name="DOMINGUEZ, Morgane" userId="d29c428e-ee62-4017-a838-521138d5b01c" providerId="ADAL" clId="{31871C54-F948-4466-98B6-2B81417EBB43}" dt="2024-09-07T14:00:54.626" v="3376" actId="14100"/>
          <ac:spMkLst>
            <pc:docMk/>
            <pc:sldMk cId="3263178514" sldId="2147474653"/>
            <ac:spMk id="14" creationId="{85460DB1-DA19-F6AE-0953-C42B80DA790C}"/>
          </ac:spMkLst>
        </pc:spChg>
        <pc:spChg chg="add mod">
          <ac:chgData name="DOMINGUEZ, Morgane" userId="d29c428e-ee62-4017-a838-521138d5b01c" providerId="ADAL" clId="{31871C54-F948-4466-98B6-2B81417EBB43}" dt="2024-09-07T14:00:58.685" v="3378" actId="1076"/>
          <ac:spMkLst>
            <pc:docMk/>
            <pc:sldMk cId="3263178514" sldId="2147474653"/>
            <ac:spMk id="15" creationId="{DC3DE8FE-244A-E704-82F8-C2E3BF6EF516}"/>
          </ac:spMkLst>
        </pc:spChg>
        <pc:spChg chg="add mod">
          <ac:chgData name="DOMINGUEZ, Morgane" userId="d29c428e-ee62-4017-a838-521138d5b01c" providerId="ADAL" clId="{31871C54-F948-4466-98B6-2B81417EBB43}" dt="2024-09-07T14:00:49.547" v="3375" actId="14100"/>
          <ac:spMkLst>
            <pc:docMk/>
            <pc:sldMk cId="3263178514" sldId="2147474653"/>
            <ac:spMk id="16" creationId="{7F0F99A1-C58F-AD4D-EFF3-ECF24C3772F1}"/>
          </ac:spMkLst>
        </pc:spChg>
        <pc:picChg chg="add del mod">
          <ac:chgData name="DOMINGUEZ, Morgane" userId="d29c428e-ee62-4017-a838-521138d5b01c" providerId="ADAL" clId="{31871C54-F948-4466-98B6-2B81417EBB43}" dt="2024-09-07T14:00:28.823" v="3370" actId="478"/>
          <ac:picMkLst>
            <pc:docMk/>
            <pc:sldMk cId="3263178514" sldId="2147474653"/>
            <ac:picMk id="9" creationId="{0EA057C8-769E-D424-4015-783EEE86A24C}"/>
          </ac:picMkLst>
        </pc:picChg>
        <pc:picChg chg="add del mod">
          <ac:chgData name="DOMINGUEZ, Morgane" userId="d29c428e-ee62-4017-a838-521138d5b01c" providerId="ADAL" clId="{31871C54-F948-4466-98B6-2B81417EBB43}" dt="2024-09-07T15:02:58.195" v="5411" actId="478"/>
          <ac:picMkLst>
            <pc:docMk/>
            <pc:sldMk cId="3263178514" sldId="2147474653"/>
            <ac:picMk id="18" creationId="{11207DB5-50BE-1A5E-43CA-E40FF665D6E2}"/>
          </ac:picMkLst>
        </pc:picChg>
        <pc:picChg chg="add mod ord">
          <ac:chgData name="DOMINGUEZ, Morgane" userId="d29c428e-ee62-4017-a838-521138d5b01c" providerId="ADAL" clId="{31871C54-F948-4466-98B6-2B81417EBB43}" dt="2024-09-07T15:03:12.320" v="5416" actId="1076"/>
          <ac:picMkLst>
            <pc:docMk/>
            <pc:sldMk cId="3263178514" sldId="2147474653"/>
            <ac:picMk id="20" creationId="{48BEBF46-C4F5-5DEB-7967-290F5EBC5A13}"/>
          </ac:picMkLst>
        </pc:picChg>
      </pc:sldChg>
      <pc:sldChg chg="addSp delSp modSp add mod">
        <pc:chgData name="DOMINGUEZ, Morgane" userId="d29c428e-ee62-4017-a838-521138d5b01c" providerId="ADAL" clId="{31871C54-F948-4466-98B6-2B81417EBB43}" dt="2024-09-07T17:17:31.473" v="6873" actId="1076"/>
        <pc:sldMkLst>
          <pc:docMk/>
          <pc:sldMk cId="783238721" sldId="2147474654"/>
        </pc:sldMkLst>
        <pc:spChg chg="mod">
          <ac:chgData name="DOMINGUEZ, Morgane" userId="d29c428e-ee62-4017-a838-521138d5b01c" providerId="ADAL" clId="{31871C54-F948-4466-98B6-2B81417EBB43}" dt="2024-09-06T09:53:11.531" v="2911" actId="20577"/>
          <ac:spMkLst>
            <pc:docMk/>
            <pc:sldMk cId="783238721" sldId="2147474654"/>
            <ac:spMk id="4" creationId="{C76E0F1B-3B95-F50F-F17F-A7612D3CCB67}"/>
          </ac:spMkLst>
        </pc:spChg>
        <pc:spChg chg="add mod">
          <ac:chgData name="DOMINGUEZ, Morgane" userId="d29c428e-ee62-4017-a838-521138d5b01c" providerId="ADAL" clId="{31871C54-F948-4466-98B6-2B81417EBB43}" dt="2024-09-07T17:17:27.093" v="6871" actId="14100"/>
          <ac:spMkLst>
            <pc:docMk/>
            <pc:sldMk cId="783238721" sldId="2147474654"/>
            <ac:spMk id="8" creationId="{CB679B41-68B6-1991-39FD-E8298C80E2DB}"/>
          </ac:spMkLst>
        </pc:spChg>
        <pc:spChg chg="add del mod">
          <ac:chgData name="DOMINGUEZ, Morgane" userId="d29c428e-ee62-4017-a838-521138d5b01c" providerId="ADAL" clId="{31871C54-F948-4466-98B6-2B81417EBB43}" dt="2024-09-07T13:52:49.601" v="3158"/>
          <ac:spMkLst>
            <pc:docMk/>
            <pc:sldMk cId="783238721" sldId="2147474654"/>
            <ac:spMk id="9" creationId="{E4F3335A-D16F-7F37-FBC3-6E8FB444D25F}"/>
          </ac:spMkLst>
        </pc:spChg>
        <pc:spChg chg="del">
          <ac:chgData name="DOMINGUEZ, Morgane" userId="d29c428e-ee62-4017-a838-521138d5b01c" providerId="ADAL" clId="{31871C54-F948-4466-98B6-2B81417EBB43}" dt="2024-09-06T09:53:14.250" v="2912" actId="21"/>
          <ac:spMkLst>
            <pc:docMk/>
            <pc:sldMk cId="783238721" sldId="2147474654"/>
            <ac:spMk id="10" creationId="{BE955909-D829-66DD-F9D1-B947221F64E0}"/>
          </ac:spMkLst>
        </pc:spChg>
        <pc:spChg chg="add mod">
          <ac:chgData name="DOMINGUEZ, Morgane" userId="d29c428e-ee62-4017-a838-521138d5b01c" providerId="ADAL" clId="{31871C54-F948-4466-98B6-2B81417EBB43}" dt="2024-09-07T17:17:31.473" v="6873" actId="1076"/>
          <ac:spMkLst>
            <pc:docMk/>
            <pc:sldMk cId="783238721" sldId="2147474654"/>
            <ac:spMk id="11" creationId="{9232A85C-9B4F-B1D7-41D2-F439DA1081B5}"/>
          </ac:spMkLst>
        </pc:spChg>
        <pc:spChg chg="del">
          <ac:chgData name="DOMINGUEZ, Morgane" userId="d29c428e-ee62-4017-a838-521138d5b01c" providerId="ADAL" clId="{31871C54-F948-4466-98B6-2B81417EBB43}" dt="2024-09-06T09:53:16.174" v="2913" actId="21"/>
          <ac:spMkLst>
            <pc:docMk/>
            <pc:sldMk cId="783238721" sldId="2147474654"/>
            <ac:spMk id="18" creationId="{547584C1-9EEC-4228-84E5-D1C3CC878AA3}"/>
          </ac:spMkLst>
        </pc:spChg>
        <pc:picChg chg="del">
          <ac:chgData name="DOMINGUEZ, Morgane" userId="d29c428e-ee62-4017-a838-521138d5b01c" providerId="ADAL" clId="{31871C54-F948-4466-98B6-2B81417EBB43}" dt="2024-09-06T09:53:17.350" v="2914" actId="21"/>
          <ac:picMkLst>
            <pc:docMk/>
            <pc:sldMk cId="783238721" sldId="2147474654"/>
            <ac:picMk id="14" creationId="{BC0A5FE4-B5BE-D21A-FD69-389D9E1E6B74}"/>
          </ac:picMkLst>
        </pc:picChg>
        <pc:picChg chg="del">
          <ac:chgData name="DOMINGUEZ, Morgane" userId="d29c428e-ee62-4017-a838-521138d5b01c" providerId="ADAL" clId="{31871C54-F948-4466-98B6-2B81417EBB43}" dt="2024-09-06T09:53:18.710" v="2915" actId="21"/>
          <ac:picMkLst>
            <pc:docMk/>
            <pc:sldMk cId="783238721" sldId="2147474654"/>
            <ac:picMk id="16" creationId="{FB0F25DA-F1B6-0C63-82CD-A2F6B475988A}"/>
          </ac:picMkLst>
        </pc:picChg>
      </pc:sldChg>
      <pc:sldChg chg="addSp delSp modSp mod modAnim">
        <pc:chgData name="DOMINGUEZ, Morgane" userId="d29c428e-ee62-4017-a838-521138d5b01c" providerId="ADAL" clId="{31871C54-F948-4466-98B6-2B81417EBB43}" dt="2024-09-07T17:17:52.234" v="6876" actId="255"/>
        <pc:sldMkLst>
          <pc:docMk/>
          <pc:sldMk cId="2870760672" sldId="2147474655"/>
        </pc:sldMkLst>
        <pc:spChg chg="mod">
          <ac:chgData name="DOMINGUEZ, Morgane" userId="d29c428e-ee62-4017-a838-521138d5b01c" providerId="ADAL" clId="{31871C54-F948-4466-98B6-2B81417EBB43}" dt="2024-09-07T13:58:10.895" v="3367" actId="20577"/>
          <ac:spMkLst>
            <pc:docMk/>
            <pc:sldMk cId="2870760672" sldId="2147474655"/>
            <ac:spMk id="4" creationId="{C76E0F1B-3B95-F50F-F17F-A7612D3CCB67}"/>
          </ac:spMkLst>
        </pc:spChg>
        <pc:spChg chg="del">
          <ac:chgData name="DOMINGUEZ, Morgane" userId="d29c428e-ee62-4017-a838-521138d5b01c" providerId="ADAL" clId="{31871C54-F948-4466-98B6-2B81417EBB43}" dt="2024-09-07T14:01:10.147" v="3379" actId="21"/>
          <ac:spMkLst>
            <pc:docMk/>
            <pc:sldMk cId="2870760672" sldId="2147474655"/>
            <ac:spMk id="7" creationId="{E43A8A1F-53E2-E0D9-6D59-2DD356C6ACCA}"/>
          </ac:spMkLst>
        </pc:spChg>
        <pc:spChg chg="del">
          <ac:chgData name="DOMINGUEZ, Morgane" userId="d29c428e-ee62-4017-a838-521138d5b01c" providerId="ADAL" clId="{31871C54-F948-4466-98B6-2B81417EBB43}" dt="2024-09-07T14:01:12.910" v="3380" actId="21"/>
          <ac:spMkLst>
            <pc:docMk/>
            <pc:sldMk cId="2870760672" sldId="2147474655"/>
            <ac:spMk id="8" creationId="{093AD826-5CAE-A5A1-065D-6FBD118B3B79}"/>
          </ac:spMkLst>
        </pc:spChg>
        <pc:spChg chg="del">
          <ac:chgData name="DOMINGUEZ, Morgane" userId="d29c428e-ee62-4017-a838-521138d5b01c" providerId="ADAL" clId="{31871C54-F948-4466-98B6-2B81417EBB43}" dt="2024-09-07T14:01:14.537" v="3381" actId="21"/>
          <ac:spMkLst>
            <pc:docMk/>
            <pc:sldMk cId="2870760672" sldId="2147474655"/>
            <ac:spMk id="10" creationId="{BE955909-D829-66DD-F9D1-B947221F64E0}"/>
          </ac:spMkLst>
        </pc:spChg>
        <pc:spChg chg="add mod">
          <ac:chgData name="DOMINGUEZ, Morgane" userId="d29c428e-ee62-4017-a838-521138d5b01c" providerId="ADAL" clId="{31871C54-F948-4466-98B6-2B81417EBB43}" dt="2024-09-07T17:17:52.234" v="6876" actId="255"/>
          <ac:spMkLst>
            <pc:docMk/>
            <pc:sldMk cId="2870760672" sldId="2147474655"/>
            <ac:spMk id="13" creationId="{D1B76DBE-B7F4-DE3C-4FD9-07CE18D44C3A}"/>
          </ac:spMkLst>
        </pc:spChg>
        <pc:spChg chg="add mod">
          <ac:chgData name="DOMINGUEZ, Morgane" userId="d29c428e-ee62-4017-a838-521138d5b01c" providerId="ADAL" clId="{31871C54-F948-4466-98B6-2B81417EBB43}" dt="2024-09-07T14:11:51.881" v="3662" actId="1076"/>
          <ac:spMkLst>
            <pc:docMk/>
            <pc:sldMk cId="2870760672" sldId="2147474655"/>
            <ac:spMk id="14" creationId="{DA1D0E0A-AFF7-426B-3369-B24AAF428A62}"/>
          </ac:spMkLst>
        </pc:spChg>
        <pc:spChg chg="add mod">
          <ac:chgData name="DOMINGUEZ, Morgane" userId="d29c428e-ee62-4017-a838-521138d5b01c" providerId="ADAL" clId="{31871C54-F948-4466-98B6-2B81417EBB43}" dt="2024-09-07T14:11:35.252" v="3659" actId="1076"/>
          <ac:spMkLst>
            <pc:docMk/>
            <pc:sldMk cId="2870760672" sldId="2147474655"/>
            <ac:spMk id="15" creationId="{950C4B06-B212-B59B-48F6-50CA7D059CDC}"/>
          </ac:spMkLst>
        </pc:spChg>
        <pc:spChg chg="add mod">
          <ac:chgData name="DOMINGUEZ, Morgane" userId="d29c428e-ee62-4017-a838-521138d5b01c" providerId="ADAL" clId="{31871C54-F948-4466-98B6-2B81417EBB43}" dt="2024-09-07T14:09:49.236" v="3612" actId="1076"/>
          <ac:spMkLst>
            <pc:docMk/>
            <pc:sldMk cId="2870760672" sldId="2147474655"/>
            <ac:spMk id="16" creationId="{450E9B3E-AD83-5ABF-6E69-7789A09EDA43}"/>
          </ac:spMkLst>
        </pc:spChg>
        <pc:spChg chg="add mod">
          <ac:chgData name="DOMINGUEZ, Morgane" userId="d29c428e-ee62-4017-a838-521138d5b01c" providerId="ADAL" clId="{31871C54-F948-4466-98B6-2B81417EBB43}" dt="2024-09-07T14:10:03.518" v="3616" actId="1076"/>
          <ac:spMkLst>
            <pc:docMk/>
            <pc:sldMk cId="2870760672" sldId="2147474655"/>
            <ac:spMk id="17" creationId="{91EDFA43-3D68-D441-FD33-A5D802CDB4CB}"/>
          </ac:spMkLst>
        </pc:spChg>
        <pc:spChg chg="add mod">
          <ac:chgData name="DOMINGUEZ, Morgane" userId="d29c428e-ee62-4017-a838-521138d5b01c" providerId="ADAL" clId="{31871C54-F948-4466-98B6-2B81417EBB43}" dt="2024-09-07T14:11:38.324" v="3660" actId="1076"/>
          <ac:spMkLst>
            <pc:docMk/>
            <pc:sldMk cId="2870760672" sldId="2147474655"/>
            <ac:spMk id="18" creationId="{8725A91D-E68F-0CF9-883B-768E43325945}"/>
          </ac:spMkLst>
        </pc:spChg>
        <pc:spChg chg="add del">
          <ac:chgData name="DOMINGUEZ, Morgane" userId="d29c428e-ee62-4017-a838-521138d5b01c" providerId="ADAL" clId="{31871C54-F948-4466-98B6-2B81417EBB43}" dt="2024-09-07T14:09:01.323" v="3603" actId="11529"/>
          <ac:spMkLst>
            <pc:docMk/>
            <pc:sldMk cId="2870760672" sldId="2147474655"/>
            <ac:spMk id="19" creationId="{0AA72715-2DE3-2390-8D37-B6A007B77480}"/>
          </ac:spMkLst>
        </pc:spChg>
        <pc:spChg chg="add mod">
          <ac:chgData name="DOMINGUEZ, Morgane" userId="d29c428e-ee62-4017-a838-521138d5b01c" providerId="ADAL" clId="{31871C54-F948-4466-98B6-2B81417EBB43}" dt="2024-09-07T14:09:45.502" v="3611" actId="1582"/>
          <ac:spMkLst>
            <pc:docMk/>
            <pc:sldMk cId="2870760672" sldId="2147474655"/>
            <ac:spMk id="20" creationId="{92C1131C-9F2D-C884-5D00-80322183C15E}"/>
          </ac:spMkLst>
        </pc:spChg>
        <pc:spChg chg="add mod">
          <ac:chgData name="DOMINGUEZ, Morgane" userId="d29c428e-ee62-4017-a838-521138d5b01c" providerId="ADAL" clId="{31871C54-F948-4466-98B6-2B81417EBB43}" dt="2024-09-07T14:10:00.620" v="3615" actId="14100"/>
          <ac:spMkLst>
            <pc:docMk/>
            <pc:sldMk cId="2870760672" sldId="2147474655"/>
            <ac:spMk id="21" creationId="{63F5207E-6A09-6DA8-B8CC-D266A180D49E}"/>
          </ac:spMkLst>
        </pc:spChg>
        <pc:spChg chg="add mod">
          <ac:chgData name="DOMINGUEZ, Morgane" userId="d29c428e-ee62-4017-a838-521138d5b01c" providerId="ADAL" clId="{31871C54-F948-4466-98B6-2B81417EBB43}" dt="2024-09-07T14:11:42.693" v="3661" actId="1076"/>
          <ac:spMkLst>
            <pc:docMk/>
            <pc:sldMk cId="2870760672" sldId="2147474655"/>
            <ac:spMk id="22" creationId="{982140A7-0463-8977-6125-D9E639794337}"/>
          </ac:spMkLst>
        </pc:spChg>
        <pc:spChg chg="add del mod">
          <ac:chgData name="DOMINGUEZ, Morgane" userId="d29c428e-ee62-4017-a838-521138d5b01c" providerId="ADAL" clId="{31871C54-F948-4466-98B6-2B81417EBB43}" dt="2024-09-07T14:12:23.904" v="3670" actId="21"/>
          <ac:spMkLst>
            <pc:docMk/>
            <pc:sldMk cId="2870760672" sldId="2147474655"/>
            <ac:spMk id="23" creationId="{122CDA2C-CC89-37AC-F071-90E993CC8BF0}"/>
          </ac:spMkLst>
        </pc:spChg>
        <pc:spChg chg="add del mod">
          <ac:chgData name="DOMINGUEZ, Morgane" userId="d29c428e-ee62-4017-a838-521138d5b01c" providerId="ADAL" clId="{31871C54-F948-4466-98B6-2B81417EBB43}" dt="2024-09-07T14:12:23.904" v="3670" actId="21"/>
          <ac:spMkLst>
            <pc:docMk/>
            <pc:sldMk cId="2870760672" sldId="2147474655"/>
            <ac:spMk id="24" creationId="{BC5C6A49-1F21-FA14-A2DC-9A9A2EAA20A2}"/>
          </ac:spMkLst>
        </pc:spChg>
        <pc:spChg chg="add del mod">
          <ac:chgData name="DOMINGUEZ, Morgane" userId="d29c428e-ee62-4017-a838-521138d5b01c" providerId="ADAL" clId="{31871C54-F948-4466-98B6-2B81417EBB43}" dt="2024-09-07T14:12:23.904" v="3670" actId="21"/>
          <ac:spMkLst>
            <pc:docMk/>
            <pc:sldMk cId="2870760672" sldId="2147474655"/>
            <ac:spMk id="25" creationId="{448A244A-9A34-01BF-FDC9-AC36EED4B8CD}"/>
          </ac:spMkLst>
        </pc:spChg>
        <pc:spChg chg="add del mod">
          <ac:chgData name="DOMINGUEZ, Morgane" userId="d29c428e-ee62-4017-a838-521138d5b01c" providerId="ADAL" clId="{31871C54-F948-4466-98B6-2B81417EBB43}" dt="2024-09-07T14:12:37.293" v="3674" actId="21"/>
          <ac:spMkLst>
            <pc:docMk/>
            <pc:sldMk cId="2870760672" sldId="2147474655"/>
            <ac:spMk id="26" creationId="{48FA1A32-2546-3D47-BC30-E950C54E1334}"/>
          </ac:spMkLst>
        </pc:spChg>
        <pc:spChg chg="add del mod">
          <ac:chgData name="DOMINGUEZ, Morgane" userId="d29c428e-ee62-4017-a838-521138d5b01c" providerId="ADAL" clId="{31871C54-F948-4466-98B6-2B81417EBB43}" dt="2024-09-07T14:12:37.293" v="3674" actId="21"/>
          <ac:spMkLst>
            <pc:docMk/>
            <pc:sldMk cId="2870760672" sldId="2147474655"/>
            <ac:spMk id="27" creationId="{B9B86170-DC63-CF70-AC24-FCAE4416DEB1}"/>
          </ac:spMkLst>
        </pc:spChg>
        <pc:spChg chg="add del mod">
          <ac:chgData name="DOMINGUEZ, Morgane" userId="d29c428e-ee62-4017-a838-521138d5b01c" providerId="ADAL" clId="{31871C54-F948-4466-98B6-2B81417EBB43}" dt="2024-09-07T14:12:37.293" v="3674" actId="21"/>
          <ac:spMkLst>
            <pc:docMk/>
            <pc:sldMk cId="2870760672" sldId="2147474655"/>
            <ac:spMk id="28" creationId="{CAB62E80-9DAC-544A-CA4C-14B1054D60E2}"/>
          </ac:spMkLst>
        </pc:spChg>
        <pc:picChg chg="add mod">
          <ac:chgData name="DOMINGUEZ, Morgane" userId="d29c428e-ee62-4017-a838-521138d5b01c" providerId="ADAL" clId="{31871C54-F948-4466-98B6-2B81417EBB43}" dt="2024-09-07T14:05:24.339" v="3475" actId="1076"/>
          <ac:picMkLst>
            <pc:docMk/>
            <pc:sldMk cId="2870760672" sldId="2147474655"/>
            <ac:picMk id="11" creationId="{7A4BA20D-395C-B595-6F55-1B538DBEDD5F}"/>
          </ac:picMkLst>
        </pc:picChg>
      </pc:sldChg>
      <pc:sldChg chg="addSp delSp modSp mod">
        <pc:chgData name="DOMINGUEZ, Morgane" userId="d29c428e-ee62-4017-a838-521138d5b01c" providerId="ADAL" clId="{31871C54-F948-4466-98B6-2B81417EBB43}" dt="2024-09-07T17:18:54.174" v="6888" actId="20577"/>
        <pc:sldMkLst>
          <pc:docMk/>
          <pc:sldMk cId="2035900040" sldId="2147474656"/>
        </pc:sldMkLst>
        <pc:spChg chg="mod">
          <ac:chgData name="DOMINGUEZ, Morgane" userId="d29c428e-ee62-4017-a838-521138d5b01c" providerId="ADAL" clId="{31871C54-F948-4466-98B6-2B81417EBB43}" dt="2024-09-07T13:58:23.985" v="3369" actId="20577"/>
          <ac:spMkLst>
            <pc:docMk/>
            <pc:sldMk cId="2035900040" sldId="2147474656"/>
            <ac:spMk id="4" creationId="{C76E0F1B-3B95-F50F-F17F-A7612D3CCB67}"/>
          </ac:spMkLst>
        </pc:spChg>
        <pc:spChg chg="add mod">
          <ac:chgData name="DOMINGUEZ, Morgane" userId="d29c428e-ee62-4017-a838-521138d5b01c" providerId="ADAL" clId="{31871C54-F948-4466-98B6-2B81417EBB43}" dt="2024-09-07T17:18:46.424" v="6886" actId="255"/>
          <ac:spMkLst>
            <pc:docMk/>
            <pc:sldMk cId="2035900040" sldId="2147474656"/>
            <ac:spMk id="8" creationId="{A5A86EF5-821E-0EF6-D259-09B9AE03E389}"/>
          </ac:spMkLst>
        </pc:spChg>
        <pc:spChg chg="add mod">
          <ac:chgData name="DOMINGUEZ, Morgane" userId="d29c428e-ee62-4017-a838-521138d5b01c" providerId="ADAL" clId="{31871C54-F948-4466-98B6-2B81417EBB43}" dt="2024-09-07T17:18:35.913" v="6884" actId="14100"/>
          <ac:spMkLst>
            <pc:docMk/>
            <pc:sldMk cId="2035900040" sldId="2147474656"/>
            <ac:spMk id="9" creationId="{9D3C5D5D-A9EE-5F88-40FE-4B4665D69364}"/>
          </ac:spMkLst>
        </pc:spChg>
        <pc:spChg chg="del">
          <ac:chgData name="DOMINGUEZ, Morgane" userId="d29c428e-ee62-4017-a838-521138d5b01c" providerId="ADAL" clId="{31871C54-F948-4466-98B6-2B81417EBB43}" dt="2024-09-07T14:14:41.865" v="3686" actId="21"/>
          <ac:spMkLst>
            <pc:docMk/>
            <pc:sldMk cId="2035900040" sldId="2147474656"/>
            <ac:spMk id="10" creationId="{BE955909-D829-66DD-F9D1-B947221F64E0}"/>
          </ac:spMkLst>
        </pc:spChg>
        <pc:spChg chg="add mod">
          <ac:chgData name="DOMINGUEZ, Morgane" userId="d29c428e-ee62-4017-a838-521138d5b01c" providerId="ADAL" clId="{31871C54-F948-4466-98B6-2B81417EBB43}" dt="2024-09-07T17:18:26.767" v="6882" actId="1076"/>
          <ac:spMkLst>
            <pc:docMk/>
            <pc:sldMk cId="2035900040" sldId="2147474656"/>
            <ac:spMk id="11" creationId="{0DE16673-F33B-B173-CF2A-8FCD8EF3767A}"/>
          </ac:spMkLst>
        </pc:spChg>
        <pc:spChg chg="add mod">
          <ac:chgData name="DOMINGUEZ, Morgane" userId="d29c428e-ee62-4017-a838-521138d5b01c" providerId="ADAL" clId="{31871C54-F948-4466-98B6-2B81417EBB43}" dt="2024-09-07T17:18:54.174" v="6888" actId="20577"/>
          <ac:spMkLst>
            <pc:docMk/>
            <pc:sldMk cId="2035900040" sldId="2147474656"/>
            <ac:spMk id="12" creationId="{04F8D90E-D18B-FBB3-8C1E-FDCB05E24CAF}"/>
          </ac:spMkLst>
        </pc:spChg>
        <pc:spChg chg="del">
          <ac:chgData name="DOMINGUEZ, Morgane" userId="d29c428e-ee62-4017-a838-521138d5b01c" providerId="ADAL" clId="{31871C54-F948-4466-98B6-2B81417EBB43}" dt="2024-09-07T14:14:44.125" v="3687" actId="21"/>
          <ac:spMkLst>
            <pc:docMk/>
            <pc:sldMk cId="2035900040" sldId="2147474656"/>
            <ac:spMk id="18" creationId="{547584C1-9EEC-4228-84E5-D1C3CC878AA3}"/>
          </ac:spMkLst>
        </pc:spChg>
        <pc:picChg chg="del">
          <ac:chgData name="DOMINGUEZ, Morgane" userId="d29c428e-ee62-4017-a838-521138d5b01c" providerId="ADAL" clId="{31871C54-F948-4466-98B6-2B81417EBB43}" dt="2024-09-07T14:14:45.563" v="3688" actId="21"/>
          <ac:picMkLst>
            <pc:docMk/>
            <pc:sldMk cId="2035900040" sldId="2147474656"/>
            <ac:picMk id="14" creationId="{BC0A5FE4-B5BE-D21A-FD69-389D9E1E6B74}"/>
          </ac:picMkLst>
        </pc:picChg>
        <pc:picChg chg="del">
          <ac:chgData name="DOMINGUEZ, Morgane" userId="d29c428e-ee62-4017-a838-521138d5b01c" providerId="ADAL" clId="{31871C54-F948-4466-98B6-2B81417EBB43}" dt="2024-09-07T14:14:47.065" v="3689" actId="21"/>
          <ac:picMkLst>
            <pc:docMk/>
            <pc:sldMk cId="2035900040" sldId="2147474656"/>
            <ac:picMk id="16" creationId="{FB0F25DA-F1B6-0C63-82CD-A2F6B475988A}"/>
          </ac:picMkLst>
        </pc:picChg>
      </pc:sldChg>
      <pc:sldChg chg="addSp delSp modSp add mod modAnim">
        <pc:chgData name="DOMINGUEZ, Morgane" userId="d29c428e-ee62-4017-a838-521138d5b01c" providerId="ADAL" clId="{31871C54-F948-4466-98B6-2B81417EBB43}" dt="2024-09-07T17:19:08.883" v="6890" actId="255"/>
        <pc:sldMkLst>
          <pc:docMk/>
          <pc:sldMk cId="3481470748" sldId="2147474657"/>
        </pc:sldMkLst>
        <pc:spChg chg="mod">
          <ac:chgData name="DOMINGUEZ, Morgane" userId="d29c428e-ee62-4017-a838-521138d5b01c" providerId="ADAL" clId="{31871C54-F948-4466-98B6-2B81417EBB43}" dt="2024-09-07T14:19:37.527" v="3969" actId="20577"/>
          <ac:spMkLst>
            <pc:docMk/>
            <pc:sldMk cId="3481470748" sldId="2147474657"/>
            <ac:spMk id="4" creationId="{C76E0F1B-3B95-F50F-F17F-A7612D3CCB67}"/>
          </ac:spMkLst>
        </pc:spChg>
        <pc:spChg chg="mod">
          <ac:chgData name="DOMINGUEZ, Morgane" userId="d29c428e-ee62-4017-a838-521138d5b01c" providerId="ADAL" clId="{31871C54-F948-4466-98B6-2B81417EBB43}" dt="2024-09-07T14:51:22.847" v="4888" actId="207"/>
          <ac:spMkLst>
            <pc:docMk/>
            <pc:sldMk cId="3481470748" sldId="2147474657"/>
            <ac:spMk id="7" creationId="{E43A8A1F-53E2-E0D9-6D59-2DD356C6ACCA}"/>
          </ac:spMkLst>
        </pc:spChg>
        <pc:spChg chg="mod">
          <ac:chgData name="DOMINGUEZ, Morgane" userId="d29c428e-ee62-4017-a838-521138d5b01c" providerId="ADAL" clId="{31871C54-F948-4466-98B6-2B81417EBB43}" dt="2024-09-07T17:19:01.814" v="6889" actId="255"/>
          <ac:spMkLst>
            <pc:docMk/>
            <pc:sldMk cId="3481470748" sldId="2147474657"/>
            <ac:spMk id="8" creationId="{093AD826-5CAE-A5A1-065D-6FBD118B3B79}"/>
          </ac:spMkLst>
        </pc:spChg>
        <pc:spChg chg="del">
          <ac:chgData name="DOMINGUEZ, Morgane" userId="d29c428e-ee62-4017-a838-521138d5b01c" providerId="ADAL" clId="{31871C54-F948-4466-98B6-2B81417EBB43}" dt="2024-09-07T14:19:42.948" v="3971" actId="21"/>
          <ac:spMkLst>
            <pc:docMk/>
            <pc:sldMk cId="3481470748" sldId="2147474657"/>
            <ac:spMk id="10" creationId="{BE955909-D829-66DD-F9D1-B947221F64E0}"/>
          </ac:spMkLst>
        </pc:spChg>
        <pc:spChg chg="add mod">
          <ac:chgData name="DOMINGUEZ, Morgane" userId="d29c428e-ee62-4017-a838-521138d5b01c" providerId="ADAL" clId="{31871C54-F948-4466-98B6-2B81417EBB43}" dt="2024-09-07T17:19:08.883" v="6890" actId="255"/>
          <ac:spMkLst>
            <pc:docMk/>
            <pc:sldMk cId="3481470748" sldId="2147474657"/>
            <ac:spMk id="15" creationId="{080B3F21-9A33-AFA3-2D4F-C5714ADF441E}"/>
          </ac:spMkLst>
        </pc:spChg>
        <pc:spChg chg="add del mod">
          <ac:chgData name="DOMINGUEZ, Morgane" userId="d29c428e-ee62-4017-a838-521138d5b01c" providerId="ADAL" clId="{31871C54-F948-4466-98B6-2B81417EBB43}" dt="2024-09-07T15:03:41.913" v="5417" actId="478"/>
          <ac:spMkLst>
            <pc:docMk/>
            <pc:sldMk cId="3481470748" sldId="2147474657"/>
            <ac:spMk id="17" creationId="{36EB8CA2-3A1E-77DB-823B-2950F573381E}"/>
          </ac:spMkLst>
        </pc:spChg>
        <pc:picChg chg="del">
          <ac:chgData name="DOMINGUEZ, Morgane" userId="d29c428e-ee62-4017-a838-521138d5b01c" providerId="ADAL" clId="{31871C54-F948-4466-98B6-2B81417EBB43}" dt="2024-09-07T14:19:41.097" v="3970" actId="21"/>
          <ac:picMkLst>
            <pc:docMk/>
            <pc:sldMk cId="3481470748" sldId="2147474657"/>
            <ac:picMk id="11" creationId="{505E60B2-D67F-1638-CFDF-D9622C3C423C}"/>
          </ac:picMkLst>
        </pc:picChg>
        <pc:picChg chg="add del mod">
          <ac:chgData name="DOMINGUEZ, Morgane" userId="d29c428e-ee62-4017-a838-521138d5b01c" providerId="ADAL" clId="{31871C54-F948-4466-98B6-2B81417EBB43}" dt="2024-09-07T14:35:17.298" v="4287" actId="478"/>
          <ac:picMkLst>
            <pc:docMk/>
            <pc:sldMk cId="3481470748" sldId="2147474657"/>
            <ac:picMk id="12" creationId="{48ACA831-D2C1-4DDB-3E0B-323F4E48F4AC}"/>
          </ac:picMkLst>
        </pc:picChg>
        <pc:picChg chg="add mod">
          <ac:chgData name="DOMINGUEZ, Morgane" userId="d29c428e-ee62-4017-a838-521138d5b01c" providerId="ADAL" clId="{31871C54-F948-4466-98B6-2B81417EBB43}" dt="2024-09-07T14:37:29.328" v="4496" actId="1076"/>
          <ac:picMkLst>
            <pc:docMk/>
            <pc:sldMk cId="3481470748" sldId="2147474657"/>
            <ac:picMk id="14" creationId="{0C6E795D-09B2-518C-B81E-E2ABB2E59266}"/>
          </ac:picMkLst>
        </pc:picChg>
        <pc:picChg chg="add del mod">
          <ac:chgData name="DOMINGUEZ, Morgane" userId="d29c428e-ee62-4017-a838-521138d5b01c" providerId="ADAL" clId="{31871C54-F948-4466-98B6-2B81417EBB43}" dt="2024-09-07T15:03:42.893" v="5418" actId="478"/>
          <ac:picMkLst>
            <pc:docMk/>
            <pc:sldMk cId="3481470748" sldId="2147474657"/>
            <ac:picMk id="19" creationId="{36552E81-B2C8-AC07-4A50-FDBEC66C20D0}"/>
          </ac:picMkLst>
        </pc:picChg>
      </pc:sldChg>
      <pc:sldChg chg="addSp delSp modSp add mod">
        <pc:chgData name="DOMINGUEZ, Morgane" userId="d29c428e-ee62-4017-a838-521138d5b01c" providerId="ADAL" clId="{31871C54-F948-4466-98B6-2B81417EBB43}" dt="2024-09-07T17:19:49.065" v="6897" actId="123"/>
        <pc:sldMkLst>
          <pc:docMk/>
          <pc:sldMk cId="914646831" sldId="2147474658"/>
        </pc:sldMkLst>
        <pc:spChg chg="mod">
          <ac:chgData name="DOMINGUEZ, Morgane" userId="d29c428e-ee62-4017-a838-521138d5b01c" providerId="ADAL" clId="{31871C54-F948-4466-98B6-2B81417EBB43}" dt="2024-09-07T14:19:46.608" v="3973" actId="20577"/>
          <ac:spMkLst>
            <pc:docMk/>
            <pc:sldMk cId="914646831" sldId="2147474658"/>
            <ac:spMk id="4" creationId="{C76E0F1B-3B95-F50F-F17F-A7612D3CCB67}"/>
          </ac:spMkLst>
        </pc:spChg>
        <pc:spChg chg="add del mod">
          <ac:chgData name="DOMINGUEZ, Morgane" userId="d29c428e-ee62-4017-a838-521138d5b01c" providerId="ADAL" clId="{31871C54-F948-4466-98B6-2B81417EBB43}" dt="2024-09-07T14:54:01.348" v="5005" actId="478"/>
          <ac:spMkLst>
            <pc:docMk/>
            <pc:sldMk cId="914646831" sldId="2147474658"/>
            <ac:spMk id="7" creationId="{73AA3B00-EAAA-5986-1863-4797470F52E4}"/>
          </ac:spMkLst>
        </pc:spChg>
        <pc:spChg chg="add del mod">
          <ac:chgData name="DOMINGUEZ, Morgane" userId="d29c428e-ee62-4017-a838-521138d5b01c" providerId="ADAL" clId="{31871C54-F948-4466-98B6-2B81417EBB43}" dt="2024-09-07T14:54:01.348" v="5005" actId="478"/>
          <ac:spMkLst>
            <pc:docMk/>
            <pc:sldMk cId="914646831" sldId="2147474658"/>
            <ac:spMk id="8" creationId="{538BAD66-6C3F-AE14-03BB-9C39A295AB45}"/>
          </ac:spMkLst>
        </pc:spChg>
        <pc:spChg chg="del">
          <ac:chgData name="DOMINGUEZ, Morgane" userId="d29c428e-ee62-4017-a838-521138d5b01c" providerId="ADAL" clId="{31871C54-F948-4466-98B6-2B81417EBB43}" dt="2024-09-07T14:19:51.159" v="3974" actId="21"/>
          <ac:spMkLst>
            <pc:docMk/>
            <pc:sldMk cId="914646831" sldId="2147474658"/>
            <ac:spMk id="10" creationId="{BE955909-D829-66DD-F9D1-B947221F64E0}"/>
          </ac:spMkLst>
        </pc:spChg>
        <pc:spChg chg="add mod">
          <ac:chgData name="DOMINGUEZ, Morgane" userId="d29c428e-ee62-4017-a838-521138d5b01c" providerId="ADAL" clId="{31871C54-F948-4466-98B6-2B81417EBB43}" dt="2024-09-07T17:19:49.065" v="6897" actId="123"/>
          <ac:spMkLst>
            <pc:docMk/>
            <pc:sldMk cId="914646831" sldId="2147474658"/>
            <ac:spMk id="11" creationId="{96AAC3E0-CB9E-A422-3AE8-0D11CEA0D2DA}"/>
          </ac:spMkLst>
        </pc:spChg>
        <pc:spChg chg="add mod">
          <ac:chgData name="DOMINGUEZ, Morgane" userId="d29c428e-ee62-4017-a838-521138d5b01c" providerId="ADAL" clId="{31871C54-F948-4466-98B6-2B81417EBB43}" dt="2024-09-07T15:05:21.154" v="5429"/>
          <ac:spMkLst>
            <pc:docMk/>
            <pc:sldMk cId="914646831" sldId="2147474658"/>
            <ac:spMk id="12" creationId="{F6DCAF4F-85C0-8163-2532-490A02484314}"/>
          </ac:spMkLst>
        </pc:spChg>
        <pc:spChg chg="add mod">
          <ac:chgData name="DOMINGUEZ, Morgane" userId="d29c428e-ee62-4017-a838-521138d5b01c" providerId="ADAL" clId="{31871C54-F948-4466-98B6-2B81417EBB43}" dt="2024-09-07T17:19:37.515" v="6894" actId="255"/>
          <ac:spMkLst>
            <pc:docMk/>
            <pc:sldMk cId="914646831" sldId="2147474658"/>
            <ac:spMk id="13" creationId="{F94FCC09-03A5-0034-834A-57EE1CBE1270}"/>
          </ac:spMkLst>
        </pc:spChg>
        <pc:spChg chg="del">
          <ac:chgData name="DOMINGUEZ, Morgane" userId="d29c428e-ee62-4017-a838-521138d5b01c" providerId="ADAL" clId="{31871C54-F948-4466-98B6-2B81417EBB43}" dt="2024-09-07T14:19:52.918" v="3975" actId="21"/>
          <ac:spMkLst>
            <pc:docMk/>
            <pc:sldMk cId="914646831" sldId="2147474658"/>
            <ac:spMk id="18" creationId="{547584C1-9EEC-4228-84E5-D1C3CC878AA3}"/>
          </ac:spMkLst>
        </pc:spChg>
        <pc:picChg chg="del">
          <ac:chgData name="DOMINGUEZ, Morgane" userId="d29c428e-ee62-4017-a838-521138d5b01c" providerId="ADAL" clId="{31871C54-F948-4466-98B6-2B81417EBB43}" dt="2024-09-07T14:19:53.999" v="3976" actId="21"/>
          <ac:picMkLst>
            <pc:docMk/>
            <pc:sldMk cId="914646831" sldId="2147474658"/>
            <ac:picMk id="14" creationId="{BC0A5FE4-B5BE-D21A-FD69-389D9E1E6B74}"/>
          </ac:picMkLst>
        </pc:picChg>
        <pc:picChg chg="del">
          <ac:chgData name="DOMINGUEZ, Morgane" userId="d29c428e-ee62-4017-a838-521138d5b01c" providerId="ADAL" clId="{31871C54-F948-4466-98B6-2B81417EBB43}" dt="2024-09-07T14:19:55.089" v="3977" actId="21"/>
          <ac:picMkLst>
            <pc:docMk/>
            <pc:sldMk cId="914646831" sldId="2147474658"/>
            <ac:picMk id="16" creationId="{FB0F25DA-F1B6-0C63-82CD-A2F6B475988A}"/>
          </ac:picMkLst>
        </pc:picChg>
      </pc:sldChg>
      <pc:sldChg chg="addSp delSp modSp mod delAnim modAnim">
        <pc:chgData name="DOMINGUEZ, Morgane" userId="d29c428e-ee62-4017-a838-521138d5b01c" providerId="ADAL" clId="{31871C54-F948-4466-98B6-2B81417EBB43}" dt="2024-09-07T17:18:12.483" v="6879" actId="255"/>
        <pc:sldMkLst>
          <pc:docMk/>
          <pc:sldMk cId="778271540" sldId="2147474659"/>
        </pc:sldMkLst>
        <pc:spChg chg="mod">
          <ac:chgData name="DOMINGUEZ, Morgane" userId="d29c428e-ee62-4017-a838-521138d5b01c" providerId="ADAL" clId="{31871C54-F948-4466-98B6-2B81417EBB43}" dt="2024-09-07T14:20:52.169" v="3989" actId="20577"/>
          <ac:spMkLst>
            <pc:docMk/>
            <pc:sldMk cId="778271540" sldId="2147474659"/>
            <ac:spMk id="4" creationId="{C76E0F1B-3B95-F50F-F17F-A7612D3CCB67}"/>
          </ac:spMkLst>
        </pc:spChg>
        <pc:spChg chg="add mod">
          <ac:chgData name="DOMINGUEZ, Morgane" userId="d29c428e-ee62-4017-a838-521138d5b01c" providerId="ADAL" clId="{31871C54-F948-4466-98B6-2B81417EBB43}" dt="2024-09-07T17:18:03.452" v="6877" actId="255"/>
          <ac:spMkLst>
            <pc:docMk/>
            <pc:sldMk cId="778271540" sldId="2147474659"/>
            <ac:spMk id="7" creationId="{81986C4C-7AE4-AF3F-97E0-85DFD94FA32F}"/>
          </ac:spMkLst>
        </pc:spChg>
        <pc:spChg chg="add mod">
          <ac:chgData name="DOMINGUEZ, Morgane" userId="d29c428e-ee62-4017-a838-521138d5b01c" providerId="ADAL" clId="{31871C54-F948-4466-98B6-2B81417EBB43}" dt="2024-09-07T17:18:12.483" v="6879" actId="255"/>
          <ac:spMkLst>
            <pc:docMk/>
            <pc:sldMk cId="778271540" sldId="2147474659"/>
            <ac:spMk id="12" creationId="{A6FDD1C8-36CE-5837-DA26-8388939F82A7}"/>
          </ac:spMkLst>
        </pc:spChg>
        <pc:spChg chg="del">
          <ac:chgData name="DOMINGUEZ, Morgane" userId="d29c428e-ee62-4017-a838-521138d5b01c" providerId="ADAL" clId="{31871C54-F948-4466-98B6-2B81417EBB43}" dt="2024-09-07T14:20:59.219" v="3990" actId="21"/>
          <ac:spMkLst>
            <pc:docMk/>
            <pc:sldMk cId="778271540" sldId="2147474659"/>
            <ac:spMk id="13" creationId="{D1B76DBE-B7F4-DE3C-4FD9-07CE18D44C3A}"/>
          </ac:spMkLst>
        </pc:spChg>
        <pc:spChg chg="del">
          <ac:chgData name="DOMINGUEZ, Morgane" userId="d29c428e-ee62-4017-a838-521138d5b01c" providerId="ADAL" clId="{31871C54-F948-4466-98B6-2B81417EBB43}" dt="2024-09-07T14:21:06.559" v="3994" actId="21"/>
          <ac:spMkLst>
            <pc:docMk/>
            <pc:sldMk cId="778271540" sldId="2147474659"/>
            <ac:spMk id="14" creationId="{DA1D0E0A-AFF7-426B-3369-B24AAF428A62}"/>
          </ac:spMkLst>
        </pc:spChg>
        <pc:spChg chg="del">
          <ac:chgData name="DOMINGUEZ, Morgane" userId="d29c428e-ee62-4017-a838-521138d5b01c" providerId="ADAL" clId="{31871C54-F948-4466-98B6-2B81417EBB43}" dt="2024-09-07T14:21:01.519" v="3991" actId="21"/>
          <ac:spMkLst>
            <pc:docMk/>
            <pc:sldMk cId="778271540" sldId="2147474659"/>
            <ac:spMk id="15" creationId="{950C4B06-B212-B59B-48F6-50CA7D059CDC}"/>
          </ac:spMkLst>
        </pc:spChg>
        <pc:spChg chg="del">
          <ac:chgData name="DOMINGUEZ, Morgane" userId="d29c428e-ee62-4017-a838-521138d5b01c" providerId="ADAL" clId="{31871C54-F948-4466-98B6-2B81417EBB43}" dt="2024-09-07T14:21:07.879" v="3995" actId="21"/>
          <ac:spMkLst>
            <pc:docMk/>
            <pc:sldMk cId="778271540" sldId="2147474659"/>
            <ac:spMk id="16" creationId="{450E9B3E-AD83-5ABF-6E69-7789A09EDA43}"/>
          </ac:spMkLst>
        </pc:spChg>
        <pc:spChg chg="del">
          <ac:chgData name="DOMINGUEZ, Morgane" userId="d29c428e-ee62-4017-a838-521138d5b01c" providerId="ADAL" clId="{31871C54-F948-4466-98B6-2B81417EBB43}" dt="2024-09-07T14:21:09.739" v="3996" actId="21"/>
          <ac:spMkLst>
            <pc:docMk/>
            <pc:sldMk cId="778271540" sldId="2147474659"/>
            <ac:spMk id="17" creationId="{91EDFA43-3D68-D441-FD33-A5D802CDB4CB}"/>
          </ac:spMkLst>
        </pc:spChg>
        <pc:spChg chg="del">
          <ac:chgData name="DOMINGUEZ, Morgane" userId="d29c428e-ee62-4017-a838-521138d5b01c" providerId="ADAL" clId="{31871C54-F948-4466-98B6-2B81417EBB43}" dt="2024-09-07T14:21:04.260" v="3993" actId="21"/>
          <ac:spMkLst>
            <pc:docMk/>
            <pc:sldMk cId="778271540" sldId="2147474659"/>
            <ac:spMk id="18" creationId="{8725A91D-E68F-0CF9-883B-768E43325945}"/>
          </ac:spMkLst>
        </pc:spChg>
        <pc:spChg chg="del">
          <ac:chgData name="DOMINGUEZ, Morgane" userId="d29c428e-ee62-4017-a838-521138d5b01c" providerId="ADAL" clId="{31871C54-F948-4466-98B6-2B81417EBB43}" dt="2024-09-07T14:21:13.040" v="3998" actId="21"/>
          <ac:spMkLst>
            <pc:docMk/>
            <pc:sldMk cId="778271540" sldId="2147474659"/>
            <ac:spMk id="20" creationId="{92C1131C-9F2D-C884-5D00-80322183C15E}"/>
          </ac:spMkLst>
        </pc:spChg>
        <pc:spChg chg="del">
          <ac:chgData name="DOMINGUEZ, Morgane" userId="d29c428e-ee62-4017-a838-521138d5b01c" providerId="ADAL" clId="{31871C54-F948-4466-98B6-2B81417EBB43}" dt="2024-09-07T14:21:11.258" v="3997" actId="21"/>
          <ac:spMkLst>
            <pc:docMk/>
            <pc:sldMk cId="778271540" sldId="2147474659"/>
            <ac:spMk id="21" creationId="{63F5207E-6A09-6DA8-B8CC-D266A180D49E}"/>
          </ac:spMkLst>
        </pc:spChg>
        <pc:spChg chg="del">
          <ac:chgData name="DOMINGUEZ, Morgane" userId="d29c428e-ee62-4017-a838-521138d5b01c" providerId="ADAL" clId="{31871C54-F948-4466-98B6-2B81417EBB43}" dt="2024-09-07T14:21:02.964" v="3992" actId="21"/>
          <ac:spMkLst>
            <pc:docMk/>
            <pc:sldMk cId="778271540" sldId="2147474659"/>
            <ac:spMk id="22" creationId="{982140A7-0463-8977-6125-D9E639794337}"/>
          </ac:spMkLst>
        </pc:spChg>
        <pc:picChg chg="add mod">
          <ac:chgData name="DOMINGUEZ, Morgane" userId="d29c428e-ee62-4017-a838-521138d5b01c" providerId="ADAL" clId="{31871C54-F948-4466-98B6-2B81417EBB43}" dt="2024-09-07T14:29:58.993" v="4185" actId="1076"/>
          <ac:picMkLst>
            <pc:docMk/>
            <pc:sldMk cId="778271540" sldId="2147474659"/>
            <ac:picMk id="9" creationId="{5BE4151B-B1CF-6B97-1CEE-B55FC2DEFCFD}"/>
          </ac:picMkLst>
        </pc:picChg>
        <pc:picChg chg="del mod">
          <ac:chgData name="DOMINGUEZ, Morgane" userId="d29c428e-ee62-4017-a838-521138d5b01c" providerId="ADAL" clId="{31871C54-F948-4466-98B6-2B81417EBB43}" dt="2024-09-07T14:26:13.420" v="4102" actId="478"/>
          <ac:picMkLst>
            <pc:docMk/>
            <pc:sldMk cId="778271540" sldId="2147474659"/>
            <ac:picMk id="11" creationId="{7A4BA20D-395C-B595-6F55-1B538DBEDD5F}"/>
          </ac:picMkLst>
        </pc:picChg>
      </pc:sldChg>
      <pc:sldChg chg="addSp new del mod">
        <pc:chgData name="DOMINGUEZ, Morgane" userId="d29c428e-ee62-4017-a838-521138d5b01c" providerId="ADAL" clId="{31871C54-F948-4466-98B6-2B81417EBB43}" dt="2024-09-07T14:53:44.188" v="5003" actId="2696"/>
        <pc:sldMkLst>
          <pc:docMk/>
          <pc:sldMk cId="2935728517" sldId="2147474660"/>
        </pc:sldMkLst>
        <pc:picChg chg="add">
          <ac:chgData name="DOMINGUEZ, Morgane" userId="d29c428e-ee62-4017-a838-521138d5b01c" providerId="ADAL" clId="{31871C54-F948-4466-98B6-2B81417EBB43}" dt="2024-09-07T14:40:34.601" v="4696" actId="22"/>
          <ac:picMkLst>
            <pc:docMk/>
            <pc:sldMk cId="2935728517" sldId="2147474660"/>
            <ac:picMk id="3" creationId="{6620EAD3-08DB-3DDF-9731-127BC1FBA650}"/>
          </ac:picMkLst>
        </pc:picChg>
      </pc:sldChg>
      <pc:sldChg chg="addSp delSp modSp mod modAnim">
        <pc:chgData name="DOMINGUEZ, Morgane" userId="d29c428e-ee62-4017-a838-521138d5b01c" providerId="ADAL" clId="{31871C54-F948-4466-98B6-2B81417EBB43}" dt="2024-09-07T17:19:26.023" v="6893" actId="1076"/>
        <pc:sldMkLst>
          <pc:docMk/>
          <pc:sldMk cId="2554498907" sldId="2147474661"/>
        </pc:sldMkLst>
        <pc:spChg chg="mod">
          <ac:chgData name="DOMINGUEZ, Morgane" userId="d29c428e-ee62-4017-a838-521138d5b01c" providerId="ADAL" clId="{31871C54-F948-4466-98B6-2B81417EBB43}" dt="2024-09-07T14:42:43.822" v="4716" actId="20577"/>
          <ac:spMkLst>
            <pc:docMk/>
            <pc:sldMk cId="2554498907" sldId="2147474661"/>
            <ac:spMk id="4" creationId="{C76E0F1B-3B95-F50F-F17F-A7612D3CCB67}"/>
          </ac:spMkLst>
        </pc:spChg>
        <pc:spChg chg="del mod">
          <ac:chgData name="DOMINGUEZ, Morgane" userId="d29c428e-ee62-4017-a838-521138d5b01c" providerId="ADAL" clId="{31871C54-F948-4466-98B6-2B81417EBB43}" dt="2024-09-07T14:51:35.665" v="4889" actId="478"/>
          <ac:spMkLst>
            <pc:docMk/>
            <pc:sldMk cId="2554498907" sldId="2147474661"/>
            <ac:spMk id="7" creationId="{E43A8A1F-53E2-E0D9-6D59-2DD356C6ACCA}"/>
          </ac:spMkLst>
        </pc:spChg>
        <pc:spChg chg="del mod">
          <ac:chgData name="DOMINGUEZ, Morgane" userId="d29c428e-ee62-4017-a838-521138d5b01c" providerId="ADAL" clId="{31871C54-F948-4466-98B6-2B81417EBB43}" dt="2024-09-07T14:51:37.806" v="4890" actId="478"/>
          <ac:spMkLst>
            <pc:docMk/>
            <pc:sldMk cId="2554498907" sldId="2147474661"/>
            <ac:spMk id="8" creationId="{093AD826-5CAE-A5A1-065D-6FBD118B3B79}"/>
          </ac:spMkLst>
        </pc:spChg>
        <pc:spChg chg="add mod">
          <ac:chgData name="DOMINGUEZ, Morgane" userId="d29c428e-ee62-4017-a838-521138d5b01c" providerId="ADAL" clId="{31871C54-F948-4466-98B6-2B81417EBB43}" dt="2024-09-07T17:19:26.023" v="6893" actId="1076"/>
          <ac:spMkLst>
            <pc:docMk/>
            <pc:sldMk cId="2554498907" sldId="2147474661"/>
            <ac:spMk id="9" creationId="{C219C0FE-B7BF-EF49-C7D3-2B7DB62A04E3}"/>
          </ac:spMkLst>
        </pc:spChg>
        <pc:spChg chg="add mod">
          <ac:chgData name="DOMINGUEZ, Morgane" userId="d29c428e-ee62-4017-a838-521138d5b01c" providerId="ADAL" clId="{31871C54-F948-4466-98B6-2B81417EBB43}" dt="2024-09-07T15:04:32.612" v="5425" actId="1076"/>
          <ac:spMkLst>
            <pc:docMk/>
            <pc:sldMk cId="2554498907" sldId="2147474661"/>
            <ac:spMk id="11" creationId="{23203BC6-5DB4-02AE-DECF-36FD9555DB59}"/>
          </ac:spMkLst>
        </pc:spChg>
        <pc:spChg chg="add mod">
          <ac:chgData name="DOMINGUEZ, Morgane" userId="d29c428e-ee62-4017-a838-521138d5b01c" providerId="ADAL" clId="{31871C54-F948-4466-98B6-2B81417EBB43}" dt="2024-09-07T15:04:32.612" v="5425" actId="1076"/>
          <ac:spMkLst>
            <pc:docMk/>
            <pc:sldMk cId="2554498907" sldId="2147474661"/>
            <ac:spMk id="13" creationId="{7FFD40AB-0D6A-8B14-DF94-F2A08B62E62F}"/>
          </ac:spMkLst>
        </pc:spChg>
        <pc:spChg chg="del">
          <ac:chgData name="DOMINGUEZ, Morgane" userId="d29c428e-ee62-4017-a838-521138d5b01c" providerId="ADAL" clId="{31871C54-F948-4466-98B6-2B81417EBB43}" dt="2024-09-07T14:43:17.892" v="4732" actId="478"/>
          <ac:spMkLst>
            <pc:docMk/>
            <pc:sldMk cId="2554498907" sldId="2147474661"/>
            <ac:spMk id="15" creationId="{080B3F21-9A33-AFA3-2D4F-C5714ADF441E}"/>
          </ac:spMkLst>
        </pc:spChg>
        <pc:spChg chg="add mod">
          <ac:chgData name="DOMINGUEZ, Morgane" userId="d29c428e-ee62-4017-a838-521138d5b01c" providerId="ADAL" clId="{31871C54-F948-4466-98B6-2B81417EBB43}" dt="2024-09-07T15:04:32.612" v="5425" actId="1076"/>
          <ac:spMkLst>
            <pc:docMk/>
            <pc:sldMk cId="2554498907" sldId="2147474661"/>
            <ac:spMk id="16" creationId="{3259E033-9086-C634-92B7-0FAAEDB238EE}"/>
          </ac:spMkLst>
        </pc:spChg>
        <pc:spChg chg="del mod">
          <ac:chgData name="DOMINGUEZ, Morgane" userId="d29c428e-ee62-4017-a838-521138d5b01c" providerId="ADAL" clId="{31871C54-F948-4466-98B6-2B81417EBB43}" dt="2024-09-07T14:44:32.533" v="4754"/>
          <ac:spMkLst>
            <pc:docMk/>
            <pc:sldMk cId="2554498907" sldId="2147474661"/>
            <ac:spMk id="17" creationId="{36EB8CA2-3A1E-77DB-823B-2950F573381E}"/>
          </ac:spMkLst>
        </pc:spChg>
        <pc:spChg chg="add del mod">
          <ac:chgData name="DOMINGUEZ, Morgane" userId="d29c428e-ee62-4017-a838-521138d5b01c" providerId="ADAL" clId="{31871C54-F948-4466-98B6-2B81417EBB43}" dt="2024-09-07T14:50:26.385" v="4882" actId="21"/>
          <ac:spMkLst>
            <pc:docMk/>
            <pc:sldMk cId="2554498907" sldId="2147474661"/>
            <ac:spMk id="23" creationId="{2813B0BA-AA93-6739-7749-60DB0FAFDE06}"/>
          </ac:spMkLst>
        </pc:spChg>
        <pc:spChg chg="add del mod">
          <ac:chgData name="DOMINGUEZ, Morgane" userId="d29c428e-ee62-4017-a838-521138d5b01c" providerId="ADAL" clId="{31871C54-F948-4466-98B6-2B81417EBB43}" dt="2024-09-07T15:04:26.353" v="5424" actId="21"/>
          <ac:spMkLst>
            <pc:docMk/>
            <pc:sldMk cId="2554498907" sldId="2147474661"/>
            <ac:spMk id="24" creationId="{53EF724D-51E2-16FE-AD9D-540BC2C7F063}"/>
          </ac:spMkLst>
        </pc:spChg>
        <pc:spChg chg="add del mod">
          <ac:chgData name="DOMINGUEZ, Morgane" userId="d29c428e-ee62-4017-a838-521138d5b01c" providerId="ADAL" clId="{31871C54-F948-4466-98B6-2B81417EBB43}" dt="2024-09-07T15:04:24.623" v="5423" actId="21"/>
          <ac:spMkLst>
            <pc:docMk/>
            <pc:sldMk cId="2554498907" sldId="2147474661"/>
            <ac:spMk id="25" creationId="{1F6795B3-F922-0411-8C81-82469107CD63}"/>
          </ac:spMkLst>
        </pc:spChg>
        <pc:picChg chg="del">
          <ac:chgData name="DOMINGUEZ, Morgane" userId="d29c428e-ee62-4017-a838-521138d5b01c" providerId="ADAL" clId="{31871C54-F948-4466-98B6-2B81417EBB43}" dt="2024-09-07T14:42:52.211" v="4717" actId="478"/>
          <ac:picMkLst>
            <pc:docMk/>
            <pc:sldMk cId="2554498907" sldId="2147474661"/>
            <ac:picMk id="14" creationId="{0C6E795D-09B2-518C-B81E-E2ABB2E59266}"/>
          </ac:picMkLst>
        </pc:picChg>
        <pc:picChg chg="mod">
          <ac:chgData name="DOMINGUEZ, Morgane" userId="d29c428e-ee62-4017-a838-521138d5b01c" providerId="ADAL" clId="{31871C54-F948-4466-98B6-2B81417EBB43}" dt="2024-09-07T15:04:32.612" v="5425" actId="1076"/>
          <ac:picMkLst>
            <pc:docMk/>
            <pc:sldMk cId="2554498907" sldId="2147474661"/>
            <ac:picMk id="19" creationId="{36552E81-B2C8-AC07-4A50-FDBEC66C20D0}"/>
          </ac:picMkLst>
        </pc:picChg>
        <pc:picChg chg="add mod">
          <ac:chgData name="DOMINGUEZ, Morgane" userId="d29c428e-ee62-4017-a838-521138d5b01c" providerId="ADAL" clId="{31871C54-F948-4466-98B6-2B81417EBB43}" dt="2024-09-07T15:04:32.612" v="5425" actId="1076"/>
          <ac:picMkLst>
            <pc:docMk/>
            <pc:sldMk cId="2554498907" sldId="2147474661"/>
            <ac:picMk id="20" creationId="{69572398-20D5-12CF-5E83-C127B6041173}"/>
          </ac:picMkLst>
        </pc:picChg>
        <pc:picChg chg="add mod">
          <ac:chgData name="DOMINGUEZ, Morgane" userId="d29c428e-ee62-4017-a838-521138d5b01c" providerId="ADAL" clId="{31871C54-F948-4466-98B6-2B81417EBB43}" dt="2024-09-07T15:04:32.612" v="5425" actId="1076"/>
          <ac:picMkLst>
            <pc:docMk/>
            <pc:sldMk cId="2554498907" sldId="2147474661"/>
            <ac:picMk id="22" creationId="{8EDF4F6D-D21B-A708-FECB-17BE5196BE48}"/>
          </ac:picMkLst>
        </pc:picChg>
      </pc:sldChg>
      <pc:sldChg chg="addSp delSp modSp mod">
        <pc:chgData name="DOMINGUEZ, Morgane" userId="d29c428e-ee62-4017-a838-521138d5b01c" providerId="ADAL" clId="{31871C54-F948-4466-98B6-2B81417EBB43}" dt="2024-09-07T17:20:11.034" v="6909" actId="20577"/>
        <pc:sldMkLst>
          <pc:docMk/>
          <pc:sldMk cId="291714072" sldId="2147474662"/>
        </pc:sldMkLst>
        <pc:spChg chg="mod">
          <ac:chgData name="DOMINGUEZ, Morgane" userId="d29c428e-ee62-4017-a838-521138d5b01c" providerId="ADAL" clId="{31871C54-F948-4466-98B6-2B81417EBB43}" dt="2024-09-07T14:57:24.420" v="5313" actId="20577"/>
          <ac:spMkLst>
            <pc:docMk/>
            <pc:sldMk cId="291714072" sldId="2147474662"/>
            <ac:spMk id="4" creationId="{C76E0F1B-3B95-F50F-F17F-A7612D3CCB67}"/>
          </ac:spMkLst>
        </pc:spChg>
        <pc:spChg chg="mod">
          <ac:chgData name="DOMINGUEZ, Morgane" userId="d29c428e-ee62-4017-a838-521138d5b01c" providerId="ADAL" clId="{31871C54-F948-4466-98B6-2B81417EBB43}" dt="2024-09-07T17:20:11.034" v="6909" actId="20577"/>
          <ac:spMkLst>
            <pc:docMk/>
            <pc:sldMk cId="291714072" sldId="2147474662"/>
            <ac:spMk id="8" creationId="{093AD826-5CAE-A5A1-065D-6FBD118B3B79}"/>
          </ac:spMkLst>
        </pc:spChg>
        <pc:spChg chg="del">
          <ac:chgData name="DOMINGUEZ, Morgane" userId="d29c428e-ee62-4017-a838-521138d5b01c" providerId="ADAL" clId="{31871C54-F948-4466-98B6-2B81417EBB43}" dt="2024-09-07T14:57:18.032" v="5311" actId="21"/>
          <ac:spMkLst>
            <pc:docMk/>
            <pc:sldMk cId="291714072" sldId="2147474662"/>
            <ac:spMk id="10" creationId="{BE955909-D829-66DD-F9D1-B947221F64E0}"/>
          </ac:spMkLst>
        </pc:spChg>
        <pc:spChg chg="add del mod">
          <ac:chgData name="DOMINGUEZ, Morgane" userId="d29c428e-ee62-4017-a838-521138d5b01c" providerId="ADAL" clId="{31871C54-F948-4466-98B6-2B81417EBB43}" dt="2024-09-07T15:06:38.505" v="5452" actId="478"/>
          <ac:spMkLst>
            <pc:docMk/>
            <pc:sldMk cId="291714072" sldId="2147474662"/>
            <ac:spMk id="14" creationId="{89ED6E96-FD0A-E2AB-FDC1-07246DF4E132}"/>
          </ac:spMkLst>
        </pc:spChg>
        <pc:picChg chg="del">
          <ac:chgData name="DOMINGUEZ, Morgane" userId="d29c428e-ee62-4017-a838-521138d5b01c" providerId="ADAL" clId="{31871C54-F948-4466-98B6-2B81417EBB43}" dt="2024-09-07T14:57:15.840" v="5310" actId="21"/>
          <ac:picMkLst>
            <pc:docMk/>
            <pc:sldMk cId="291714072" sldId="2147474662"/>
            <ac:picMk id="11" creationId="{505E60B2-D67F-1638-CFDF-D9622C3C423C}"/>
          </ac:picMkLst>
        </pc:picChg>
        <pc:picChg chg="add mod">
          <ac:chgData name="DOMINGUEZ, Morgane" userId="d29c428e-ee62-4017-a838-521138d5b01c" providerId="ADAL" clId="{31871C54-F948-4466-98B6-2B81417EBB43}" dt="2024-09-07T15:06:40.554" v="5453" actId="1076"/>
          <ac:picMkLst>
            <pc:docMk/>
            <pc:sldMk cId="291714072" sldId="2147474662"/>
            <ac:picMk id="12" creationId="{9BEFE476-B23C-942D-36B6-221696045F8A}"/>
          </ac:picMkLst>
        </pc:picChg>
      </pc:sldChg>
      <pc:sldChg chg="addSp delSp modSp mod modAnim">
        <pc:chgData name="DOMINGUEZ, Morgane" userId="d29c428e-ee62-4017-a838-521138d5b01c" providerId="ADAL" clId="{31871C54-F948-4466-98B6-2B81417EBB43}" dt="2024-09-07T17:27:42.027" v="7030"/>
        <pc:sldMkLst>
          <pc:docMk/>
          <pc:sldMk cId="855467839" sldId="2147474663"/>
        </pc:sldMkLst>
        <pc:spChg chg="mod">
          <ac:chgData name="DOMINGUEZ, Morgane" userId="d29c428e-ee62-4017-a838-521138d5b01c" providerId="ADAL" clId="{31871C54-F948-4466-98B6-2B81417EBB43}" dt="2024-09-07T15:06:47.547" v="5455" actId="20577"/>
          <ac:spMkLst>
            <pc:docMk/>
            <pc:sldMk cId="855467839" sldId="2147474663"/>
            <ac:spMk id="4" creationId="{C76E0F1B-3B95-F50F-F17F-A7612D3CCB67}"/>
          </ac:spMkLst>
        </pc:spChg>
        <pc:spChg chg="add mod">
          <ac:chgData name="DOMINGUEZ, Morgane" userId="d29c428e-ee62-4017-a838-521138d5b01c" providerId="ADAL" clId="{31871C54-F948-4466-98B6-2B81417EBB43}" dt="2024-09-07T17:20:32.165" v="6912" actId="255"/>
          <ac:spMkLst>
            <pc:docMk/>
            <pc:sldMk cId="855467839" sldId="2147474663"/>
            <ac:spMk id="8" creationId="{6D00D2B9-360D-D801-AFFC-2FA5BC3DC0C8}"/>
          </ac:spMkLst>
        </pc:spChg>
        <pc:spChg chg="add mod">
          <ac:chgData name="DOMINGUEZ, Morgane" userId="d29c428e-ee62-4017-a838-521138d5b01c" providerId="ADAL" clId="{31871C54-F948-4466-98B6-2B81417EBB43}" dt="2024-09-07T17:21:16.975" v="6923" actId="20577"/>
          <ac:spMkLst>
            <pc:docMk/>
            <pc:sldMk cId="855467839" sldId="2147474663"/>
            <ac:spMk id="9" creationId="{D75CB30E-2D35-9C60-5E85-EDE5F21BF54E}"/>
          </ac:spMkLst>
        </pc:spChg>
        <pc:spChg chg="del">
          <ac:chgData name="DOMINGUEZ, Morgane" userId="d29c428e-ee62-4017-a838-521138d5b01c" providerId="ADAL" clId="{31871C54-F948-4466-98B6-2B81417EBB43}" dt="2024-09-07T15:07:20.954" v="5456" actId="478"/>
          <ac:spMkLst>
            <pc:docMk/>
            <pc:sldMk cId="855467839" sldId="2147474663"/>
            <ac:spMk id="10" creationId="{BE955909-D829-66DD-F9D1-B947221F64E0}"/>
          </ac:spMkLst>
        </pc:spChg>
        <pc:spChg chg="add mod">
          <ac:chgData name="DOMINGUEZ, Morgane" userId="d29c428e-ee62-4017-a838-521138d5b01c" providerId="ADAL" clId="{31871C54-F948-4466-98B6-2B81417EBB43}" dt="2024-09-07T17:27:34.776" v="7028" actId="20577"/>
          <ac:spMkLst>
            <pc:docMk/>
            <pc:sldMk cId="855467839" sldId="2147474663"/>
            <ac:spMk id="12" creationId="{00A606FC-CA42-2B76-EB4B-85E8BB4058DB}"/>
          </ac:spMkLst>
        </pc:spChg>
        <pc:spChg chg="del">
          <ac:chgData name="DOMINGUEZ, Morgane" userId="d29c428e-ee62-4017-a838-521138d5b01c" providerId="ADAL" clId="{31871C54-F948-4466-98B6-2B81417EBB43}" dt="2024-09-07T15:07:23.193" v="5457" actId="478"/>
          <ac:spMkLst>
            <pc:docMk/>
            <pc:sldMk cId="855467839" sldId="2147474663"/>
            <ac:spMk id="18" creationId="{547584C1-9EEC-4228-84E5-D1C3CC878AA3}"/>
          </ac:spMkLst>
        </pc:spChg>
        <pc:picChg chg="del">
          <ac:chgData name="DOMINGUEZ, Morgane" userId="d29c428e-ee62-4017-a838-521138d5b01c" providerId="ADAL" clId="{31871C54-F948-4466-98B6-2B81417EBB43}" dt="2024-09-07T15:07:24.263" v="5458" actId="478"/>
          <ac:picMkLst>
            <pc:docMk/>
            <pc:sldMk cId="855467839" sldId="2147474663"/>
            <ac:picMk id="14" creationId="{BC0A5FE4-B5BE-D21A-FD69-389D9E1E6B74}"/>
          </ac:picMkLst>
        </pc:picChg>
        <pc:picChg chg="add mod">
          <ac:chgData name="DOMINGUEZ, Morgane" userId="d29c428e-ee62-4017-a838-521138d5b01c" providerId="ADAL" clId="{31871C54-F948-4466-98B6-2B81417EBB43}" dt="2024-09-07T17:21:26.775" v="6926" actId="14100"/>
          <ac:picMkLst>
            <pc:docMk/>
            <pc:sldMk cId="855467839" sldId="2147474663"/>
            <ac:picMk id="15" creationId="{FC16B068-B3F0-BE2C-41DB-EB518C540895}"/>
          </ac:picMkLst>
        </pc:picChg>
        <pc:picChg chg="del">
          <ac:chgData name="DOMINGUEZ, Morgane" userId="d29c428e-ee62-4017-a838-521138d5b01c" providerId="ADAL" clId="{31871C54-F948-4466-98B6-2B81417EBB43}" dt="2024-09-07T15:07:25.494" v="5459" actId="478"/>
          <ac:picMkLst>
            <pc:docMk/>
            <pc:sldMk cId="855467839" sldId="2147474663"/>
            <ac:picMk id="16" creationId="{FB0F25DA-F1B6-0C63-82CD-A2F6B475988A}"/>
          </ac:picMkLst>
        </pc:picChg>
        <pc:picChg chg="add mod">
          <ac:chgData name="DOMINGUEZ, Morgane" userId="d29c428e-ee62-4017-a838-521138d5b01c" providerId="ADAL" clId="{31871C54-F948-4466-98B6-2B81417EBB43}" dt="2024-09-07T17:21:33.687" v="6928" actId="207"/>
          <ac:picMkLst>
            <pc:docMk/>
            <pc:sldMk cId="855467839" sldId="2147474663"/>
            <ac:picMk id="19" creationId="{1748D717-CCF9-9E53-294F-58AF0283F8A2}"/>
          </ac:picMkLst>
        </pc:picChg>
      </pc:sldChg>
    </pc:docChg>
  </pc:docChgLst>
  <pc:docChgLst>
    <pc:chgData name="OKUHAMA, Ayako" userId="S::okuhamaa@who.int::7ba127ff-0ccb-4677-ad56-e6440092e5e9" providerId="AD" clId="Web-{2CE63AC1-CF4C-33AF-76BE-486432B4782F}"/>
    <pc:docChg chg="mod modSld">
      <pc:chgData name="OKUHAMA, Ayako" userId="S::okuhamaa@who.int::7ba127ff-0ccb-4677-ad56-e6440092e5e9" providerId="AD" clId="Web-{2CE63AC1-CF4C-33AF-76BE-486432B4782F}" dt="2024-10-15T08:49:28.161" v="3"/>
      <pc:docMkLst>
        <pc:docMk/>
      </pc:docMkLst>
      <pc:sldChg chg="modSp">
        <pc:chgData name="OKUHAMA, Ayako" userId="S::okuhamaa@who.int::7ba127ff-0ccb-4677-ad56-e6440092e5e9" providerId="AD" clId="Web-{2CE63AC1-CF4C-33AF-76BE-486432B4782F}" dt="2024-10-15T08:48:08.455" v="2" actId="20577"/>
        <pc:sldMkLst>
          <pc:docMk/>
          <pc:sldMk cId="218605984" sldId="2147474573"/>
        </pc:sldMkLst>
        <pc:spChg chg="mod">
          <ac:chgData name="OKUHAMA, Ayako" userId="S::okuhamaa@who.int::7ba127ff-0ccb-4677-ad56-e6440092e5e9" providerId="AD" clId="Web-{2CE63AC1-CF4C-33AF-76BE-486432B4782F}" dt="2024-10-15T08:48:08.455" v="2" actId="20577"/>
          <ac:spMkLst>
            <pc:docMk/>
            <pc:sldMk cId="218605984" sldId="2147474573"/>
            <ac:spMk id="5" creationId="{B160F095-1DF0-32D6-D524-ED4A594F78FC}"/>
          </ac:spMkLst>
        </pc:spChg>
      </pc:sldChg>
      <pc:sldChg chg="modSp">
        <pc:chgData name="OKUHAMA, Ayako" userId="S::okuhamaa@who.int::7ba127ff-0ccb-4677-ad56-e6440092e5e9" providerId="AD" clId="Web-{2CE63AC1-CF4C-33AF-76BE-486432B4782F}" dt="2024-10-15T08:46:47.171" v="0" actId="20577"/>
        <pc:sldMkLst>
          <pc:docMk/>
          <pc:sldMk cId="3953633185" sldId="2147474717"/>
        </pc:sldMkLst>
        <pc:spChg chg="mod">
          <ac:chgData name="OKUHAMA, Ayako" userId="S::okuhamaa@who.int::7ba127ff-0ccb-4677-ad56-e6440092e5e9" providerId="AD" clId="Web-{2CE63AC1-CF4C-33AF-76BE-486432B4782F}" dt="2024-10-15T08:46:47.171" v="0" actId="20577"/>
          <ac:spMkLst>
            <pc:docMk/>
            <pc:sldMk cId="3953633185" sldId="2147474717"/>
            <ac:spMk id="7" creationId="{42D1264B-B791-BD45-B553-B0166DF26A07}"/>
          </ac:spMkLst>
        </pc:spChg>
      </pc:sldChg>
    </pc:docChg>
  </pc:docChgLst>
  <pc:docChgLst>
    <pc:chgData name="DOMINGUEZ, Morgane" userId="d29c428e-ee62-4017-a838-521138d5b01c" providerId="ADAL" clId="{A1C148E0-0FC4-49E0-8E35-193FD0106230}"/>
    <pc:docChg chg="custSel modSld">
      <pc:chgData name="DOMINGUEZ, Morgane" userId="d29c428e-ee62-4017-a838-521138d5b01c" providerId="ADAL" clId="{A1C148E0-0FC4-49E0-8E35-193FD0106230}" dt="2025-03-20T09:08:03.939" v="1703" actId="20577"/>
      <pc:docMkLst>
        <pc:docMk/>
      </pc:docMkLst>
      <pc:sldChg chg="delSp modSp mod">
        <pc:chgData name="DOMINGUEZ, Morgane" userId="d29c428e-ee62-4017-a838-521138d5b01c" providerId="ADAL" clId="{A1C148E0-0FC4-49E0-8E35-193FD0106230}" dt="2025-03-14T15:11:03.451" v="71" actId="1076"/>
        <pc:sldMkLst>
          <pc:docMk/>
          <pc:sldMk cId="0" sldId="854"/>
        </pc:sldMkLst>
        <pc:spChg chg="mod topLvl">
          <ac:chgData name="DOMINGUEZ, Morgane" userId="d29c428e-ee62-4017-a838-521138d5b01c" providerId="ADAL" clId="{A1C148E0-0FC4-49E0-8E35-193FD0106230}" dt="2025-03-14T15:10:37.025" v="65" actId="1076"/>
          <ac:spMkLst>
            <pc:docMk/>
            <pc:sldMk cId="0" sldId="854"/>
            <ac:spMk id="18" creationId="{4EEB143F-D969-4FF3-3CBC-EF8E1120F979}"/>
          </ac:spMkLst>
        </pc:spChg>
        <pc:spChg chg="mod topLvl">
          <ac:chgData name="DOMINGUEZ, Morgane" userId="d29c428e-ee62-4017-a838-521138d5b01c" providerId="ADAL" clId="{A1C148E0-0FC4-49E0-8E35-193FD0106230}" dt="2025-03-14T15:11:03.451" v="71" actId="1076"/>
          <ac:spMkLst>
            <pc:docMk/>
            <pc:sldMk cId="0" sldId="854"/>
            <ac:spMk id="19" creationId="{742F53D3-095C-BEA1-9969-10B381A87CB3}"/>
          </ac:spMkLst>
        </pc:spChg>
        <pc:spChg chg="mod topLvl">
          <ac:chgData name="DOMINGUEZ, Morgane" userId="d29c428e-ee62-4017-a838-521138d5b01c" providerId="ADAL" clId="{A1C148E0-0FC4-49E0-8E35-193FD0106230}" dt="2025-03-14T15:10:44.436" v="68" actId="14100"/>
          <ac:spMkLst>
            <pc:docMk/>
            <pc:sldMk cId="0" sldId="854"/>
            <ac:spMk id="20" creationId="{6BAB5282-636C-49C9-8906-400122A811EC}"/>
          </ac:spMkLst>
        </pc:spChg>
        <pc:spChg chg="mod">
          <ac:chgData name="DOMINGUEZ, Morgane" userId="d29c428e-ee62-4017-a838-521138d5b01c" providerId="ADAL" clId="{A1C148E0-0FC4-49E0-8E35-193FD0106230}" dt="2025-03-14T15:11:00.355" v="70" actId="108"/>
          <ac:spMkLst>
            <pc:docMk/>
            <pc:sldMk cId="0" sldId="854"/>
            <ac:spMk id="21" creationId="{F0819B31-1A4C-E4E2-2809-5FC874398A98}"/>
          </ac:spMkLst>
        </pc:spChg>
        <pc:grpChg chg="del">
          <ac:chgData name="DOMINGUEZ, Morgane" userId="d29c428e-ee62-4017-a838-521138d5b01c" providerId="ADAL" clId="{A1C148E0-0FC4-49E0-8E35-193FD0106230}" dt="2025-03-14T15:10:32.674" v="64" actId="165"/>
          <ac:grpSpMkLst>
            <pc:docMk/>
            <pc:sldMk cId="0" sldId="854"/>
            <ac:grpSpMk id="7" creationId="{8D4BA1A4-9BFB-8E6F-F803-8297ECAA74C0}"/>
          </ac:grpSpMkLst>
        </pc:grpChg>
      </pc:sldChg>
      <pc:sldChg chg="addSp modSp mod">
        <pc:chgData name="DOMINGUEZ, Morgane" userId="d29c428e-ee62-4017-a838-521138d5b01c" providerId="ADAL" clId="{A1C148E0-0FC4-49E0-8E35-193FD0106230}" dt="2025-03-14T15:09:05.398" v="1" actId="14100"/>
        <pc:sldMkLst>
          <pc:docMk/>
          <pc:sldMk cId="1900747598" sldId="874"/>
        </pc:sldMkLst>
        <pc:picChg chg="add mod">
          <ac:chgData name="DOMINGUEZ, Morgane" userId="d29c428e-ee62-4017-a838-521138d5b01c" providerId="ADAL" clId="{A1C148E0-0FC4-49E0-8E35-193FD0106230}" dt="2025-03-14T15:09:05.398" v="1" actId="14100"/>
          <ac:picMkLst>
            <pc:docMk/>
            <pc:sldMk cId="1900747598" sldId="874"/>
            <ac:picMk id="2" creationId="{EB030769-604F-F926-B45C-9EE09A75E2CA}"/>
          </ac:picMkLst>
        </pc:picChg>
      </pc:sldChg>
      <pc:sldChg chg="delSp modSp mod">
        <pc:chgData name="DOMINGUEZ, Morgane" userId="d29c428e-ee62-4017-a838-521138d5b01c" providerId="ADAL" clId="{A1C148E0-0FC4-49E0-8E35-193FD0106230}" dt="2025-03-14T18:02:06.366" v="1446" actId="20577"/>
        <pc:sldMkLst>
          <pc:docMk/>
          <pc:sldMk cId="218605984" sldId="2147474573"/>
        </pc:sldMkLst>
        <pc:spChg chg="mod topLvl">
          <ac:chgData name="DOMINGUEZ, Morgane" userId="d29c428e-ee62-4017-a838-521138d5b01c" providerId="ADAL" clId="{A1C148E0-0FC4-49E0-8E35-193FD0106230}" dt="2025-03-14T15:44:42.925" v="361" actId="6549"/>
          <ac:spMkLst>
            <pc:docMk/>
            <pc:sldMk cId="218605984" sldId="2147474573"/>
            <ac:spMk id="4" creationId="{F44950D2-E1F3-ECDD-153A-30709BCBD245}"/>
          </ac:spMkLst>
        </pc:spChg>
        <pc:spChg chg="mod topLvl">
          <ac:chgData name="DOMINGUEZ, Morgane" userId="d29c428e-ee62-4017-a838-521138d5b01c" providerId="ADAL" clId="{A1C148E0-0FC4-49E0-8E35-193FD0106230}" dt="2025-03-14T15:44:33.602" v="359" actId="165"/>
          <ac:spMkLst>
            <pc:docMk/>
            <pc:sldMk cId="218605984" sldId="2147474573"/>
            <ac:spMk id="5" creationId="{B160F095-1DF0-32D6-D524-ED4A594F78FC}"/>
          </ac:spMkLst>
        </pc:spChg>
        <pc:spChg chg="mod topLvl">
          <ac:chgData name="DOMINGUEZ, Morgane" userId="d29c428e-ee62-4017-a838-521138d5b01c" providerId="ADAL" clId="{A1C148E0-0FC4-49E0-8E35-193FD0106230}" dt="2025-03-14T15:44:33.602" v="359" actId="165"/>
          <ac:spMkLst>
            <pc:docMk/>
            <pc:sldMk cId="218605984" sldId="2147474573"/>
            <ac:spMk id="9" creationId="{C3153413-3FC0-ED54-E7CE-F2B10DD4C25B}"/>
          </ac:spMkLst>
        </pc:spChg>
        <pc:spChg chg="mod">
          <ac:chgData name="DOMINGUEZ, Morgane" userId="d29c428e-ee62-4017-a838-521138d5b01c" providerId="ADAL" clId="{A1C148E0-0FC4-49E0-8E35-193FD0106230}" dt="2025-03-14T18:02:06.366" v="1446" actId="20577"/>
          <ac:spMkLst>
            <pc:docMk/>
            <pc:sldMk cId="218605984" sldId="2147474573"/>
            <ac:spMk id="13" creationId="{42486686-BB63-E9E4-DD52-3920137EBC5C}"/>
          </ac:spMkLst>
        </pc:spChg>
        <pc:spChg chg="mod topLvl">
          <ac:chgData name="DOMINGUEZ, Morgane" userId="d29c428e-ee62-4017-a838-521138d5b01c" providerId="ADAL" clId="{A1C148E0-0FC4-49E0-8E35-193FD0106230}" dt="2025-03-14T15:44:33.602" v="359" actId="165"/>
          <ac:spMkLst>
            <pc:docMk/>
            <pc:sldMk cId="218605984" sldId="2147474573"/>
            <ac:spMk id="24" creationId="{1842C21B-5D03-D633-EDE1-E0A0DAD9B90B}"/>
          </ac:spMkLst>
        </pc:spChg>
        <pc:spChg chg="mod">
          <ac:chgData name="DOMINGUEZ, Morgane" userId="d29c428e-ee62-4017-a838-521138d5b01c" providerId="ADAL" clId="{A1C148E0-0FC4-49E0-8E35-193FD0106230}" dt="2025-03-14T15:44:29.400" v="358" actId="20577"/>
          <ac:spMkLst>
            <pc:docMk/>
            <pc:sldMk cId="218605984" sldId="2147474573"/>
            <ac:spMk id="27" creationId="{8C2C5502-E7E5-6624-6BE0-99EBD13A5867}"/>
          </ac:spMkLst>
        </pc:spChg>
        <pc:spChg chg="mod">
          <ac:chgData name="DOMINGUEZ, Morgane" userId="d29c428e-ee62-4017-a838-521138d5b01c" providerId="ADAL" clId="{A1C148E0-0FC4-49E0-8E35-193FD0106230}" dt="2025-03-14T15:44:16.715" v="354" actId="20577"/>
          <ac:spMkLst>
            <pc:docMk/>
            <pc:sldMk cId="218605984" sldId="2147474573"/>
            <ac:spMk id="35" creationId="{6C7C54E5-0E2E-904D-74F8-97851652184A}"/>
          </ac:spMkLst>
        </pc:spChg>
        <pc:grpChg chg="del">
          <ac:chgData name="DOMINGUEZ, Morgane" userId="d29c428e-ee62-4017-a838-521138d5b01c" providerId="ADAL" clId="{A1C148E0-0FC4-49E0-8E35-193FD0106230}" dt="2025-03-14T15:44:33.602" v="359" actId="165"/>
          <ac:grpSpMkLst>
            <pc:docMk/>
            <pc:sldMk cId="218605984" sldId="2147474573"/>
            <ac:grpSpMk id="7" creationId="{7A018AA7-3C6F-106F-F0F3-5FC6351CA35E}"/>
          </ac:grpSpMkLst>
        </pc:grpChg>
        <pc:cxnChg chg="mod topLvl">
          <ac:chgData name="DOMINGUEZ, Morgane" userId="d29c428e-ee62-4017-a838-521138d5b01c" providerId="ADAL" clId="{A1C148E0-0FC4-49E0-8E35-193FD0106230}" dt="2025-03-14T15:44:33.602" v="359" actId="165"/>
          <ac:cxnSpMkLst>
            <pc:docMk/>
            <pc:sldMk cId="218605984" sldId="2147474573"/>
            <ac:cxnSpMk id="6" creationId="{9A5278DC-60BC-497E-6289-9ACEBCBDC84A}"/>
          </ac:cxnSpMkLst>
        </pc:cxnChg>
        <pc:cxnChg chg="mod topLvl">
          <ac:chgData name="DOMINGUEZ, Morgane" userId="d29c428e-ee62-4017-a838-521138d5b01c" providerId="ADAL" clId="{A1C148E0-0FC4-49E0-8E35-193FD0106230}" dt="2025-03-14T15:44:33.602" v="359" actId="165"/>
          <ac:cxnSpMkLst>
            <pc:docMk/>
            <pc:sldMk cId="218605984" sldId="2147474573"/>
            <ac:cxnSpMk id="10" creationId="{9F9A34F9-B63C-3F15-5C67-823FC79F5190}"/>
          </ac:cxnSpMkLst>
        </pc:cxnChg>
        <pc:cxnChg chg="mod topLvl">
          <ac:chgData name="DOMINGUEZ, Morgane" userId="d29c428e-ee62-4017-a838-521138d5b01c" providerId="ADAL" clId="{A1C148E0-0FC4-49E0-8E35-193FD0106230}" dt="2025-03-14T15:44:33.602" v="359" actId="165"/>
          <ac:cxnSpMkLst>
            <pc:docMk/>
            <pc:sldMk cId="218605984" sldId="2147474573"/>
            <ac:cxnSpMk id="11" creationId="{8956F5FB-5432-A59C-4926-9A65CC5BA63F}"/>
          </ac:cxnSpMkLst>
        </pc:cxnChg>
      </pc:sldChg>
      <pc:sldChg chg="modSp mod">
        <pc:chgData name="DOMINGUEZ, Morgane" userId="d29c428e-ee62-4017-a838-521138d5b01c" providerId="ADAL" clId="{A1C148E0-0FC4-49E0-8E35-193FD0106230}" dt="2025-03-14T18:19:53.817" v="1646" actId="21"/>
        <pc:sldMkLst>
          <pc:docMk/>
          <pc:sldMk cId="2760534912" sldId="2147474607"/>
        </pc:sldMkLst>
        <pc:spChg chg="mod">
          <ac:chgData name="DOMINGUEZ, Morgane" userId="d29c428e-ee62-4017-a838-521138d5b01c" providerId="ADAL" clId="{A1C148E0-0FC4-49E0-8E35-193FD0106230}" dt="2025-03-14T18:19:53.817" v="1646" actId="21"/>
          <ac:spMkLst>
            <pc:docMk/>
            <pc:sldMk cId="2760534912" sldId="2147474607"/>
            <ac:spMk id="3" creationId="{B48F4DB3-9067-B35E-DC8B-8498CDCAFC3E}"/>
          </ac:spMkLst>
        </pc:spChg>
        <pc:spChg chg="mod">
          <ac:chgData name="DOMINGUEZ, Morgane" userId="d29c428e-ee62-4017-a838-521138d5b01c" providerId="ADAL" clId="{A1C148E0-0FC4-49E0-8E35-193FD0106230}" dt="2025-03-14T16:09:20.151" v="1358" actId="14100"/>
          <ac:spMkLst>
            <pc:docMk/>
            <pc:sldMk cId="2760534912" sldId="2147474607"/>
            <ac:spMk id="4" creationId="{91477613-04BF-3E6B-4724-229C2A199C40}"/>
          </ac:spMkLst>
        </pc:spChg>
        <pc:picChg chg="mod ord">
          <ac:chgData name="DOMINGUEZ, Morgane" userId="d29c428e-ee62-4017-a838-521138d5b01c" providerId="ADAL" clId="{A1C148E0-0FC4-49E0-8E35-193FD0106230}" dt="2025-03-14T16:09:23.460" v="1361" actId="1076"/>
          <ac:picMkLst>
            <pc:docMk/>
            <pc:sldMk cId="2760534912" sldId="2147474607"/>
            <ac:picMk id="9" creationId="{3909DE83-C784-F0B1-16CA-E7CA6A78B582}"/>
          </ac:picMkLst>
        </pc:picChg>
      </pc:sldChg>
      <pc:sldChg chg="addSp delSp modSp mod">
        <pc:chgData name="DOMINGUEZ, Morgane" userId="d29c428e-ee62-4017-a838-521138d5b01c" providerId="ADAL" clId="{A1C148E0-0FC4-49E0-8E35-193FD0106230}" dt="2025-03-14T18:19:58.612" v="1647" actId="21"/>
        <pc:sldMkLst>
          <pc:docMk/>
          <pc:sldMk cId="2157614585" sldId="2147474610"/>
        </pc:sldMkLst>
        <pc:spChg chg="del mod">
          <ac:chgData name="DOMINGUEZ, Morgane" userId="d29c428e-ee62-4017-a838-521138d5b01c" providerId="ADAL" clId="{A1C148E0-0FC4-49E0-8E35-193FD0106230}" dt="2025-03-14T16:10:02.501" v="1368" actId="21"/>
          <ac:spMkLst>
            <pc:docMk/>
            <pc:sldMk cId="2157614585" sldId="2147474610"/>
            <ac:spMk id="2" creationId="{FB326FF6-6CB2-3AD5-A8E2-99530744A430}"/>
          </ac:spMkLst>
        </pc:spChg>
        <pc:spChg chg="add mod">
          <ac:chgData name="DOMINGUEZ, Morgane" userId="d29c428e-ee62-4017-a838-521138d5b01c" providerId="ADAL" clId="{A1C148E0-0FC4-49E0-8E35-193FD0106230}" dt="2025-03-14T18:19:58.612" v="1647" actId="21"/>
          <ac:spMkLst>
            <pc:docMk/>
            <pc:sldMk cId="2157614585" sldId="2147474610"/>
            <ac:spMk id="3" creationId="{183828B9-552A-5328-588C-45BA43728B0D}"/>
          </ac:spMkLst>
        </pc:spChg>
      </pc:sldChg>
      <pc:sldChg chg="modSp mod">
        <pc:chgData name="DOMINGUEZ, Morgane" userId="d29c428e-ee62-4017-a838-521138d5b01c" providerId="ADAL" clId="{A1C148E0-0FC4-49E0-8E35-193FD0106230}" dt="2025-03-20T09:07:50.288" v="1699" actId="20577"/>
        <pc:sldMkLst>
          <pc:docMk/>
          <pc:sldMk cId="1163143416" sldId="2147474611"/>
        </pc:sldMkLst>
        <pc:spChg chg="mod">
          <ac:chgData name="DOMINGUEZ, Morgane" userId="d29c428e-ee62-4017-a838-521138d5b01c" providerId="ADAL" clId="{A1C148E0-0FC4-49E0-8E35-193FD0106230}" dt="2025-03-20T09:07:50.288" v="1699" actId="20577"/>
          <ac:spMkLst>
            <pc:docMk/>
            <pc:sldMk cId="1163143416" sldId="2147474611"/>
            <ac:spMk id="2" creationId="{66C5790C-4414-4661-C63C-E303139C61EC}"/>
          </ac:spMkLst>
        </pc:spChg>
        <pc:spChg chg="mod">
          <ac:chgData name="DOMINGUEZ, Morgane" userId="d29c428e-ee62-4017-a838-521138d5b01c" providerId="ADAL" clId="{A1C148E0-0FC4-49E0-8E35-193FD0106230}" dt="2025-03-14T16:10:10.553" v="1369" actId="14100"/>
          <ac:spMkLst>
            <pc:docMk/>
            <pc:sldMk cId="1163143416" sldId="2147474611"/>
            <ac:spMk id="4" creationId="{91477613-04BF-3E6B-4724-229C2A199C40}"/>
          </ac:spMkLst>
        </pc:spChg>
      </pc:sldChg>
      <pc:sldChg chg="addSp delSp modSp mod">
        <pc:chgData name="DOMINGUEZ, Morgane" userId="d29c428e-ee62-4017-a838-521138d5b01c" providerId="ADAL" clId="{A1C148E0-0FC4-49E0-8E35-193FD0106230}" dt="2025-03-20T09:08:03.939" v="1703" actId="20577"/>
        <pc:sldMkLst>
          <pc:docMk/>
          <pc:sldMk cId="4230200921" sldId="2147474612"/>
        </pc:sldMkLst>
        <pc:spChg chg="del mod">
          <ac:chgData name="DOMINGUEZ, Morgane" userId="d29c428e-ee62-4017-a838-521138d5b01c" providerId="ADAL" clId="{A1C148E0-0FC4-49E0-8E35-193FD0106230}" dt="2025-03-14T16:11:03.188" v="1381" actId="21"/>
          <ac:spMkLst>
            <pc:docMk/>
            <pc:sldMk cId="4230200921" sldId="2147474612"/>
            <ac:spMk id="2" creationId="{5475F95C-1CDA-CAE2-A127-A056C1DF08F2}"/>
          </ac:spMkLst>
        </pc:spChg>
        <pc:spChg chg="add mod">
          <ac:chgData name="DOMINGUEZ, Morgane" userId="d29c428e-ee62-4017-a838-521138d5b01c" providerId="ADAL" clId="{A1C148E0-0FC4-49E0-8E35-193FD0106230}" dt="2025-03-20T09:08:03.939" v="1703" actId="20577"/>
          <ac:spMkLst>
            <pc:docMk/>
            <pc:sldMk cId="4230200921" sldId="2147474612"/>
            <ac:spMk id="3" creationId="{1E7F0B2C-C266-25D0-B539-A6D2A6F57853}"/>
          </ac:spMkLst>
        </pc:spChg>
      </pc:sldChg>
      <pc:sldChg chg="modSp mod">
        <pc:chgData name="DOMINGUEZ, Morgane" userId="d29c428e-ee62-4017-a838-521138d5b01c" providerId="ADAL" clId="{A1C148E0-0FC4-49E0-8E35-193FD0106230}" dt="2025-03-14T16:11:34.990" v="1405" actId="167"/>
        <pc:sldMkLst>
          <pc:docMk/>
          <pc:sldMk cId="3750282615" sldId="2147474613"/>
        </pc:sldMkLst>
        <pc:spChg chg="mod">
          <ac:chgData name="DOMINGUEZ, Morgane" userId="d29c428e-ee62-4017-a838-521138d5b01c" providerId="ADAL" clId="{A1C148E0-0FC4-49E0-8E35-193FD0106230}" dt="2025-03-14T16:11:31.776" v="1403" actId="1076"/>
          <ac:spMkLst>
            <pc:docMk/>
            <pc:sldMk cId="3750282615" sldId="2147474613"/>
            <ac:spMk id="2" creationId="{66C5790C-4414-4661-C63C-E303139C61EC}"/>
          </ac:spMkLst>
        </pc:spChg>
        <pc:spChg chg="mod">
          <ac:chgData name="DOMINGUEZ, Morgane" userId="d29c428e-ee62-4017-a838-521138d5b01c" providerId="ADAL" clId="{A1C148E0-0FC4-49E0-8E35-193FD0106230}" dt="2025-03-14T16:11:07.512" v="1382" actId="14100"/>
          <ac:spMkLst>
            <pc:docMk/>
            <pc:sldMk cId="3750282615" sldId="2147474613"/>
            <ac:spMk id="6" creationId="{91477613-04BF-3E6B-4724-229C2A199C40}"/>
          </ac:spMkLst>
        </pc:spChg>
        <pc:picChg chg="mod ord">
          <ac:chgData name="DOMINGUEZ, Morgane" userId="d29c428e-ee62-4017-a838-521138d5b01c" providerId="ADAL" clId="{A1C148E0-0FC4-49E0-8E35-193FD0106230}" dt="2025-03-14T16:11:34.990" v="1405" actId="167"/>
          <ac:picMkLst>
            <pc:docMk/>
            <pc:sldMk cId="3750282615" sldId="2147474613"/>
            <ac:picMk id="3" creationId="{C7C1E6AA-04E1-B549-222B-F8A45E8495D1}"/>
          </ac:picMkLst>
        </pc:picChg>
      </pc:sldChg>
      <pc:sldChg chg="addSp delSp modSp mod">
        <pc:chgData name="DOMINGUEZ, Morgane" userId="d29c428e-ee62-4017-a838-521138d5b01c" providerId="ADAL" clId="{A1C148E0-0FC4-49E0-8E35-193FD0106230}" dt="2025-03-14T16:11:59.669" v="1411" actId="21"/>
        <pc:sldMkLst>
          <pc:docMk/>
          <pc:sldMk cId="121190327" sldId="2147474614"/>
        </pc:sldMkLst>
        <pc:spChg chg="add mod">
          <ac:chgData name="DOMINGUEZ, Morgane" userId="d29c428e-ee62-4017-a838-521138d5b01c" providerId="ADAL" clId="{A1C148E0-0FC4-49E0-8E35-193FD0106230}" dt="2025-03-14T16:11:57.135" v="1410" actId="108"/>
          <ac:spMkLst>
            <pc:docMk/>
            <pc:sldMk cId="121190327" sldId="2147474614"/>
            <ac:spMk id="2" creationId="{8FFC133D-27D1-DA2B-E504-5870846727A6}"/>
          </ac:spMkLst>
        </pc:spChg>
        <pc:spChg chg="del mod">
          <ac:chgData name="DOMINGUEZ, Morgane" userId="d29c428e-ee62-4017-a838-521138d5b01c" providerId="ADAL" clId="{A1C148E0-0FC4-49E0-8E35-193FD0106230}" dt="2025-03-14T16:11:59.669" v="1411" actId="21"/>
          <ac:spMkLst>
            <pc:docMk/>
            <pc:sldMk cId="121190327" sldId="2147474614"/>
            <ac:spMk id="3" creationId="{832635F5-01BD-CEFE-F7EF-8FAE456D9B42}"/>
          </ac:spMkLst>
        </pc:spChg>
      </pc:sldChg>
      <pc:sldChg chg="addSp delSp modSp mod">
        <pc:chgData name="DOMINGUEZ, Morgane" userId="d29c428e-ee62-4017-a838-521138d5b01c" providerId="ADAL" clId="{A1C148E0-0FC4-49E0-8E35-193FD0106230}" dt="2025-03-14T16:09:07.988" v="1354"/>
        <pc:sldMkLst>
          <pc:docMk/>
          <pc:sldMk cId="4257536088" sldId="2147474615"/>
        </pc:sldMkLst>
        <pc:picChg chg="add mod">
          <ac:chgData name="DOMINGUEZ, Morgane" userId="d29c428e-ee62-4017-a838-521138d5b01c" providerId="ADAL" clId="{A1C148E0-0FC4-49E0-8E35-193FD0106230}" dt="2025-03-14T16:09:07.988" v="1354"/>
          <ac:picMkLst>
            <pc:docMk/>
            <pc:sldMk cId="4257536088" sldId="2147474615"/>
            <ac:picMk id="2" creationId="{1AE170A0-A4AD-0202-62F9-57F470BF344A}"/>
          </ac:picMkLst>
        </pc:picChg>
        <pc:picChg chg="del">
          <ac:chgData name="DOMINGUEZ, Morgane" userId="d29c428e-ee62-4017-a838-521138d5b01c" providerId="ADAL" clId="{A1C148E0-0FC4-49E0-8E35-193FD0106230}" dt="2025-03-14T16:09:06.712" v="1353" actId="478"/>
          <ac:picMkLst>
            <pc:docMk/>
            <pc:sldMk cId="4257536088" sldId="2147474615"/>
            <ac:picMk id="7" creationId="{5ADBA051-DEE7-BCB0-8DB2-BF0E6F380335}"/>
          </ac:picMkLst>
        </pc:picChg>
      </pc:sldChg>
      <pc:sldChg chg="modSp mod">
        <pc:chgData name="DOMINGUEZ, Morgane" userId="d29c428e-ee62-4017-a838-521138d5b01c" providerId="ADAL" clId="{A1C148E0-0FC4-49E0-8E35-193FD0106230}" dt="2025-03-14T18:19:43.300" v="1645" actId="20577"/>
        <pc:sldMkLst>
          <pc:docMk/>
          <pc:sldMk cId="892742443" sldId="2147474624"/>
        </pc:sldMkLst>
        <pc:spChg chg="mod">
          <ac:chgData name="DOMINGUEZ, Morgane" userId="d29c428e-ee62-4017-a838-521138d5b01c" providerId="ADAL" clId="{A1C148E0-0FC4-49E0-8E35-193FD0106230}" dt="2025-03-14T16:08:04.509" v="1326" actId="20577"/>
          <ac:spMkLst>
            <pc:docMk/>
            <pc:sldMk cId="892742443" sldId="2147474624"/>
            <ac:spMk id="4" creationId="{B05E6615-CFAB-1233-17B4-B0281A66F74B}"/>
          </ac:spMkLst>
        </pc:spChg>
        <pc:spChg chg="mod">
          <ac:chgData name="DOMINGUEZ, Morgane" userId="d29c428e-ee62-4017-a838-521138d5b01c" providerId="ADAL" clId="{A1C148E0-0FC4-49E0-8E35-193FD0106230}" dt="2025-03-14T16:08:16.969" v="1344" actId="14100"/>
          <ac:spMkLst>
            <pc:docMk/>
            <pc:sldMk cId="892742443" sldId="2147474624"/>
            <ac:spMk id="11" creationId="{77525D21-DD21-EC2F-14FA-1F5D3E51C1AF}"/>
          </ac:spMkLst>
        </pc:spChg>
        <pc:spChg chg="mod">
          <ac:chgData name="DOMINGUEZ, Morgane" userId="d29c428e-ee62-4017-a838-521138d5b01c" providerId="ADAL" clId="{A1C148E0-0FC4-49E0-8E35-193FD0106230}" dt="2025-03-14T16:08:31.818" v="1352" actId="20577"/>
          <ac:spMkLst>
            <pc:docMk/>
            <pc:sldMk cId="892742443" sldId="2147474624"/>
            <ac:spMk id="13" creationId="{A9D71A19-7999-E7CF-8221-5F35B204536F}"/>
          </ac:spMkLst>
        </pc:spChg>
        <pc:spChg chg="mod">
          <ac:chgData name="DOMINGUEZ, Morgane" userId="d29c428e-ee62-4017-a838-521138d5b01c" providerId="ADAL" clId="{A1C148E0-0FC4-49E0-8E35-193FD0106230}" dt="2025-03-14T18:19:43.300" v="1645" actId="20577"/>
          <ac:spMkLst>
            <pc:docMk/>
            <pc:sldMk cId="892742443" sldId="2147474624"/>
            <ac:spMk id="14" creationId="{BD2D2E32-A1B0-B240-DF1F-3FC6C56027FA}"/>
          </ac:spMkLst>
        </pc:spChg>
      </pc:sldChg>
      <pc:sldChg chg="addSp modSp mod">
        <pc:chgData name="DOMINGUEZ, Morgane" userId="d29c428e-ee62-4017-a838-521138d5b01c" providerId="ADAL" clId="{A1C148E0-0FC4-49E0-8E35-193FD0106230}" dt="2025-03-14T15:09:21.953" v="3" actId="14100"/>
        <pc:sldMkLst>
          <pc:docMk/>
          <pc:sldMk cId="354932537" sldId="2147474636"/>
        </pc:sldMkLst>
        <pc:picChg chg="add mod">
          <ac:chgData name="DOMINGUEZ, Morgane" userId="d29c428e-ee62-4017-a838-521138d5b01c" providerId="ADAL" clId="{A1C148E0-0FC4-49E0-8E35-193FD0106230}" dt="2025-03-14T15:09:21.953" v="3" actId="14100"/>
          <ac:picMkLst>
            <pc:docMk/>
            <pc:sldMk cId="354932537" sldId="2147474636"/>
            <ac:picMk id="2" creationId="{699DDCC5-0D23-A371-B1E7-54D2465DF012}"/>
          </ac:picMkLst>
        </pc:picChg>
      </pc:sldChg>
      <pc:sldChg chg="addSp delSp modSp mod">
        <pc:chgData name="DOMINGUEZ, Morgane" userId="d29c428e-ee62-4017-a838-521138d5b01c" providerId="ADAL" clId="{A1C148E0-0FC4-49E0-8E35-193FD0106230}" dt="2025-03-14T16:12:37.447" v="1413" actId="108"/>
        <pc:sldMkLst>
          <pc:docMk/>
          <pc:sldMk cId="2242695672" sldId="2147474675"/>
        </pc:sldMkLst>
        <pc:spChg chg="mod">
          <ac:chgData name="DOMINGUEZ, Morgane" userId="d29c428e-ee62-4017-a838-521138d5b01c" providerId="ADAL" clId="{A1C148E0-0FC4-49E0-8E35-193FD0106230}" dt="2025-03-14T15:11:13.874" v="74" actId="20577"/>
          <ac:spMkLst>
            <pc:docMk/>
            <pc:sldMk cId="2242695672" sldId="2147474675"/>
            <ac:spMk id="4" creationId="{C76E0F1B-3B95-F50F-F17F-A7612D3CCB67}"/>
          </ac:spMkLst>
        </pc:spChg>
        <pc:spChg chg="mod topLvl">
          <ac:chgData name="DOMINGUEZ, Morgane" userId="d29c428e-ee62-4017-a838-521138d5b01c" providerId="ADAL" clId="{A1C148E0-0FC4-49E0-8E35-193FD0106230}" dt="2025-03-14T15:35:21.343" v="194" actId="20577"/>
          <ac:spMkLst>
            <pc:docMk/>
            <pc:sldMk cId="2242695672" sldId="2147474675"/>
            <ac:spMk id="7" creationId="{F0DA82F4-EBFB-05D9-2590-DAF99E5BD380}"/>
          </ac:spMkLst>
        </pc:spChg>
        <pc:spChg chg="mod">
          <ac:chgData name="DOMINGUEZ, Morgane" userId="d29c428e-ee62-4017-a838-521138d5b01c" providerId="ADAL" clId="{A1C148E0-0FC4-49E0-8E35-193FD0106230}" dt="2025-03-14T15:11:19.716" v="76" actId="20577"/>
          <ac:spMkLst>
            <pc:docMk/>
            <pc:sldMk cId="2242695672" sldId="2147474675"/>
            <ac:spMk id="11" creationId="{B8A3D311-15AB-C44E-13DA-AE6F607D5690}"/>
          </ac:spMkLst>
        </pc:spChg>
        <pc:spChg chg="mod">
          <ac:chgData name="DOMINGUEZ, Morgane" userId="d29c428e-ee62-4017-a838-521138d5b01c" providerId="ADAL" clId="{A1C148E0-0FC4-49E0-8E35-193FD0106230}" dt="2025-03-14T15:12:02.810" v="122" actId="20577"/>
          <ac:spMkLst>
            <pc:docMk/>
            <pc:sldMk cId="2242695672" sldId="2147474675"/>
            <ac:spMk id="13" creationId="{C02FF2B6-2F77-3D53-A8A4-5FC64137B662}"/>
          </ac:spMkLst>
        </pc:spChg>
        <pc:spChg chg="mod">
          <ac:chgData name="DOMINGUEZ, Morgane" userId="d29c428e-ee62-4017-a838-521138d5b01c" providerId="ADAL" clId="{A1C148E0-0FC4-49E0-8E35-193FD0106230}" dt="2025-03-14T16:12:37.447" v="1413" actId="108"/>
          <ac:spMkLst>
            <pc:docMk/>
            <pc:sldMk cId="2242695672" sldId="2147474675"/>
            <ac:spMk id="16" creationId="{61A0D200-E796-EC4F-E443-377604B6846B}"/>
          </ac:spMkLst>
        </pc:spChg>
        <pc:spChg chg="mod">
          <ac:chgData name="DOMINGUEZ, Morgane" userId="d29c428e-ee62-4017-a838-521138d5b01c" providerId="ADAL" clId="{A1C148E0-0FC4-49E0-8E35-193FD0106230}" dt="2025-03-14T15:11:58.519" v="120" actId="1076"/>
          <ac:spMkLst>
            <pc:docMk/>
            <pc:sldMk cId="2242695672" sldId="2147474675"/>
            <ac:spMk id="18" creationId="{F43C703A-36B2-629B-38C1-E0CBA0F1DF8F}"/>
          </ac:spMkLst>
        </pc:spChg>
        <pc:spChg chg="mod">
          <ac:chgData name="DOMINGUEZ, Morgane" userId="d29c428e-ee62-4017-a838-521138d5b01c" providerId="ADAL" clId="{A1C148E0-0FC4-49E0-8E35-193FD0106230}" dt="2025-03-14T15:11:32.644" v="92" actId="108"/>
          <ac:spMkLst>
            <pc:docMk/>
            <pc:sldMk cId="2242695672" sldId="2147474675"/>
            <ac:spMk id="20" creationId="{034034BA-E530-312F-70D7-29C27CD960CB}"/>
          </ac:spMkLst>
        </pc:spChg>
        <pc:grpChg chg="del mod">
          <ac:chgData name="DOMINGUEZ, Morgane" userId="d29c428e-ee62-4017-a838-521138d5b01c" providerId="ADAL" clId="{A1C148E0-0FC4-49E0-8E35-193FD0106230}" dt="2025-03-14T15:13:10.988" v="185" actId="165"/>
          <ac:grpSpMkLst>
            <pc:docMk/>
            <pc:sldMk cId="2242695672" sldId="2147474675"/>
            <ac:grpSpMk id="10" creationId="{4EF5312B-E797-E08C-584C-F3AE5C422D85}"/>
          </ac:grpSpMkLst>
        </pc:grpChg>
        <pc:picChg chg="add mod">
          <ac:chgData name="DOMINGUEZ, Morgane" userId="d29c428e-ee62-4017-a838-521138d5b01c" providerId="ADAL" clId="{A1C148E0-0FC4-49E0-8E35-193FD0106230}" dt="2025-03-14T15:13:23.893" v="193" actId="1076"/>
          <ac:picMkLst>
            <pc:docMk/>
            <pc:sldMk cId="2242695672" sldId="2147474675"/>
            <ac:picMk id="8" creationId="{20175F11-7BDA-3508-3C12-7066964E7795}"/>
          </ac:picMkLst>
        </pc:picChg>
        <pc:picChg chg="del mod topLvl">
          <ac:chgData name="DOMINGUEZ, Morgane" userId="d29c428e-ee62-4017-a838-521138d5b01c" providerId="ADAL" clId="{A1C148E0-0FC4-49E0-8E35-193FD0106230}" dt="2025-03-14T15:13:12.713" v="186" actId="478"/>
          <ac:picMkLst>
            <pc:docMk/>
            <pc:sldMk cId="2242695672" sldId="2147474675"/>
            <ac:picMk id="9" creationId="{E6074C68-0BE7-315D-ABAB-D4D75E1F5735}"/>
          </ac:picMkLst>
        </pc:picChg>
      </pc:sldChg>
      <pc:sldChg chg="addSp delSp modSp mod">
        <pc:chgData name="DOMINGUEZ, Morgane" userId="d29c428e-ee62-4017-a838-521138d5b01c" providerId="ADAL" clId="{A1C148E0-0FC4-49E0-8E35-193FD0106230}" dt="2025-03-14T17:22:23.088" v="1420" actId="20577"/>
        <pc:sldMkLst>
          <pc:docMk/>
          <pc:sldMk cId="2520317998" sldId="2147474683"/>
        </pc:sldMkLst>
        <pc:spChg chg="add del mod ord">
          <ac:chgData name="DOMINGUEZ, Morgane" userId="d29c428e-ee62-4017-a838-521138d5b01c" providerId="ADAL" clId="{A1C148E0-0FC4-49E0-8E35-193FD0106230}" dt="2025-03-14T15:38:58.130" v="253" actId="478"/>
          <ac:spMkLst>
            <pc:docMk/>
            <pc:sldMk cId="2520317998" sldId="2147474683"/>
            <ac:spMk id="3" creationId="{FC5F4D17-980A-17B1-03ED-416247D476A7}"/>
          </ac:spMkLst>
        </pc:spChg>
        <pc:spChg chg="mod">
          <ac:chgData name="DOMINGUEZ, Morgane" userId="d29c428e-ee62-4017-a838-521138d5b01c" providerId="ADAL" clId="{A1C148E0-0FC4-49E0-8E35-193FD0106230}" dt="2025-03-14T15:39:14.128" v="255" actId="122"/>
          <ac:spMkLst>
            <pc:docMk/>
            <pc:sldMk cId="2520317998" sldId="2147474683"/>
            <ac:spMk id="6" creationId="{5E2955A0-83DC-2F4C-EBD5-C2BBDA6BB1DA}"/>
          </ac:spMkLst>
        </pc:spChg>
        <pc:spChg chg="mod">
          <ac:chgData name="DOMINGUEZ, Morgane" userId="d29c428e-ee62-4017-a838-521138d5b01c" providerId="ADAL" clId="{A1C148E0-0FC4-49E0-8E35-193FD0106230}" dt="2025-03-14T17:22:23.088" v="1420" actId="20577"/>
          <ac:spMkLst>
            <pc:docMk/>
            <pc:sldMk cId="2520317998" sldId="2147474683"/>
            <ac:spMk id="7" creationId="{EB2826A3-5734-1810-7902-5882240879CB}"/>
          </ac:spMkLst>
        </pc:spChg>
        <pc:picChg chg="add mod ord">
          <ac:chgData name="DOMINGUEZ, Morgane" userId="d29c428e-ee62-4017-a838-521138d5b01c" providerId="ADAL" clId="{A1C148E0-0FC4-49E0-8E35-193FD0106230}" dt="2025-03-14T17:22:15.546" v="1419" actId="14100"/>
          <ac:picMkLst>
            <pc:docMk/>
            <pc:sldMk cId="2520317998" sldId="2147474683"/>
            <ac:picMk id="2" creationId="{6DCD269D-C3E2-9337-C567-984B408D8CF4}"/>
          </ac:picMkLst>
        </pc:picChg>
      </pc:sldChg>
      <pc:sldChg chg="modSp mod">
        <pc:chgData name="DOMINGUEZ, Morgane" userId="d29c428e-ee62-4017-a838-521138d5b01c" providerId="ADAL" clId="{A1C148E0-0FC4-49E0-8E35-193FD0106230}" dt="2025-03-14T15:59:52.648" v="870" actId="108"/>
        <pc:sldMkLst>
          <pc:docMk/>
          <pc:sldMk cId="1863460477" sldId="2147474684"/>
        </pc:sldMkLst>
        <pc:spChg chg="mod">
          <ac:chgData name="DOMINGUEZ, Morgane" userId="d29c428e-ee62-4017-a838-521138d5b01c" providerId="ADAL" clId="{A1C148E0-0FC4-49E0-8E35-193FD0106230}" dt="2025-03-14T15:59:52.648" v="870" actId="108"/>
          <ac:spMkLst>
            <pc:docMk/>
            <pc:sldMk cId="1863460477" sldId="2147474684"/>
            <ac:spMk id="8" creationId="{E2FE6513-1274-F597-5D3A-4440C83CF660}"/>
          </ac:spMkLst>
        </pc:spChg>
      </pc:sldChg>
      <pc:sldChg chg="modSp mod">
        <pc:chgData name="DOMINGUEZ, Morgane" userId="d29c428e-ee62-4017-a838-521138d5b01c" providerId="ADAL" clId="{A1C148E0-0FC4-49E0-8E35-193FD0106230}" dt="2025-03-14T16:03:39.428" v="1067" actId="20577"/>
        <pc:sldMkLst>
          <pc:docMk/>
          <pc:sldMk cId="282833751" sldId="2147474685"/>
        </pc:sldMkLst>
        <pc:spChg chg="mod">
          <ac:chgData name="DOMINGUEZ, Morgane" userId="d29c428e-ee62-4017-a838-521138d5b01c" providerId="ADAL" clId="{A1C148E0-0FC4-49E0-8E35-193FD0106230}" dt="2025-03-14T16:03:39.428" v="1067" actId="20577"/>
          <ac:spMkLst>
            <pc:docMk/>
            <pc:sldMk cId="282833751" sldId="2147474685"/>
            <ac:spMk id="8" creationId="{6AEB357F-11DC-0C65-F66B-F03D1943E737}"/>
          </ac:spMkLst>
        </pc:spChg>
      </pc:sldChg>
      <pc:sldChg chg="modSp mod">
        <pc:chgData name="DOMINGUEZ, Morgane" userId="d29c428e-ee62-4017-a838-521138d5b01c" providerId="ADAL" clId="{A1C148E0-0FC4-49E0-8E35-193FD0106230}" dt="2025-03-14T18:02:32.624" v="1449" actId="20577"/>
        <pc:sldMkLst>
          <pc:docMk/>
          <pc:sldMk cId="93425258" sldId="2147474687"/>
        </pc:sldMkLst>
        <pc:spChg chg="mod">
          <ac:chgData name="DOMINGUEZ, Morgane" userId="d29c428e-ee62-4017-a838-521138d5b01c" providerId="ADAL" clId="{A1C148E0-0FC4-49E0-8E35-193FD0106230}" dt="2025-03-14T15:44:56.360" v="365" actId="20577"/>
          <ac:spMkLst>
            <pc:docMk/>
            <pc:sldMk cId="93425258" sldId="2147474687"/>
            <ac:spMk id="4" creationId="{C76E0F1B-3B95-F50F-F17F-A7612D3CCB67}"/>
          </ac:spMkLst>
        </pc:spChg>
        <pc:spChg chg="mod">
          <ac:chgData name="DOMINGUEZ, Morgane" userId="d29c428e-ee62-4017-a838-521138d5b01c" providerId="ADAL" clId="{A1C148E0-0FC4-49E0-8E35-193FD0106230}" dt="2025-03-14T18:02:32.624" v="1449" actId="20577"/>
          <ac:spMkLst>
            <pc:docMk/>
            <pc:sldMk cId="93425258" sldId="2147474687"/>
            <ac:spMk id="8" creationId="{C0299587-6EE8-921F-49D2-944FB3DCC632}"/>
          </ac:spMkLst>
        </pc:spChg>
        <pc:spChg chg="mod">
          <ac:chgData name="DOMINGUEZ, Morgane" userId="d29c428e-ee62-4017-a838-521138d5b01c" providerId="ADAL" clId="{A1C148E0-0FC4-49E0-8E35-193FD0106230}" dt="2025-03-14T15:46:46.650" v="444" actId="20577"/>
          <ac:spMkLst>
            <pc:docMk/>
            <pc:sldMk cId="93425258" sldId="2147474687"/>
            <ac:spMk id="11" creationId="{BC2ACB9F-1FC4-BDBB-88F2-307CB6B8699E}"/>
          </ac:spMkLst>
        </pc:spChg>
        <pc:spChg chg="mod">
          <ac:chgData name="DOMINGUEZ, Morgane" userId="d29c428e-ee62-4017-a838-521138d5b01c" providerId="ADAL" clId="{A1C148E0-0FC4-49E0-8E35-193FD0106230}" dt="2025-03-14T15:46:16.533" v="417" actId="14100"/>
          <ac:spMkLst>
            <pc:docMk/>
            <pc:sldMk cId="93425258" sldId="2147474687"/>
            <ac:spMk id="18" creationId="{BD759610-D814-A014-678A-9E55D591AFC7}"/>
          </ac:spMkLst>
        </pc:spChg>
        <pc:spChg chg="mod">
          <ac:chgData name="DOMINGUEZ, Morgane" userId="d29c428e-ee62-4017-a838-521138d5b01c" providerId="ADAL" clId="{A1C148E0-0FC4-49E0-8E35-193FD0106230}" dt="2025-03-14T15:46:20.536" v="418" actId="20577"/>
          <ac:spMkLst>
            <pc:docMk/>
            <pc:sldMk cId="93425258" sldId="2147474687"/>
            <ac:spMk id="19" creationId="{66DD7252-C69F-5AE3-79EB-B07EA1DCEBA9}"/>
          </ac:spMkLst>
        </pc:spChg>
      </pc:sldChg>
      <pc:sldChg chg="modSp mod">
        <pc:chgData name="DOMINGUEZ, Morgane" userId="d29c428e-ee62-4017-a838-521138d5b01c" providerId="ADAL" clId="{A1C148E0-0FC4-49E0-8E35-193FD0106230}" dt="2025-03-14T18:08:45.114" v="1590" actId="20577"/>
        <pc:sldMkLst>
          <pc:docMk/>
          <pc:sldMk cId="3778788906" sldId="2147474696"/>
        </pc:sldMkLst>
        <pc:spChg chg="mod">
          <ac:chgData name="DOMINGUEZ, Morgane" userId="d29c428e-ee62-4017-a838-521138d5b01c" providerId="ADAL" clId="{A1C148E0-0FC4-49E0-8E35-193FD0106230}" dt="2025-03-14T15:57:54.780" v="800" actId="1076"/>
          <ac:spMkLst>
            <pc:docMk/>
            <pc:sldMk cId="3778788906" sldId="2147474696"/>
            <ac:spMk id="8" creationId="{7EE15FB7-382A-DD96-68D0-0F4559152B1F}"/>
          </ac:spMkLst>
        </pc:spChg>
        <pc:spChg chg="mod">
          <ac:chgData name="DOMINGUEZ, Morgane" userId="d29c428e-ee62-4017-a838-521138d5b01c" providerId="ADAL" clId="{A1C148E0-0FC4-49E0-8E35-193FD0106230}" dt="2025-03-14T15:57:59.887" v="802" actId="14100"/>
          <ac:spMkLst>
            <pc:docMk/>
            <pc:sldMk cId="3778788906" sldId="2147474696"/>
            <ac:spMk id="11" creationId="{DEF9CAD0-D8E7-1AD4-804F-16FE2DF098F2}"/>
          </ac:spMkLst>
        </pc:spChg>
        <pc:spChg chg="mod">
          <ac:chgData name="DOMINGUEZ, Morgane" userId="d29c428e-ee62-4017-a838-521138d5b01c" providerId="ADAL" clId="{A1C148E0-0FC4-49E0-8E35-193FD0106230}" dt="2025-03-14T18:08:45.114" v="1590" actId="20577"/>
          <ac:spMkLst>
            <pc:docMk/>
            <pc:sldMk cId="3778788906" sldId="2147474696"/>
            <ac:spMk id="12" creationId="{96DAF149-0BC1-E327-E224-0E007BE58489}"/>
          </ac:spMkLst>
        </pc:spChg>
      </pc:sldChg>
      <pc:sldChg chg="delSp modSp mod">
        <pc:chgData name="DOMINGUEZ, Morgane" userId="d29c428e-ee62-4017-a838-521138d5b01c" providerId="ADAL" clId="{A1C148E0-0FC4-49E0-8E35-193FD0106230}" dt="2025-03-14T18:09:18.770" v="1591" actId="108"/>
        <pc:sldMkLst>
          <pc:docMk/>
          <pc:sldMk cId="3821333042" sldId="2147474699"/>
        </pc:sldMkLst>
        <pc:spChg chg="mod">
          <ac:chgData name="DOMINGUEZ, Morgane" userId="d29c428e-ee62-4017-a838-521138d5b01c" providerId="ADAL" clId="{A1C148E0-0FC4-49E0-8E35-193FD0106230}" dt="2025-03-14T16:00:05.898" v="883" actId="20577"/>
          <ac:spMkLst>
            <pc:docMk/>
            <pc:sldMk cId="3821333042" sldId="2147474699"/>
            <ac:spMk id="4" creationId="{C76E0F1B-3B95-F50F-F17F-A7612D3CCB67}"/>
          </ac:spMkLst>
        </pc:spChg>
        <pc:spChg chg="mod">
          <ac:chgData name="DOMINGUEZ, Morgane" userId="d29c428e-ee62-4017-a838-521138d5b01c" providerId="ADAL" clId="{A1C148E0-0FC4-49E0-8E35-193FD0106230}" dt="2025-03-14T18:09:18.770" v="1591" actId="108"/>
          <ac:spMkLst>
            <pc:docMk/>
            <pc:sldMk cId="3821333042" sldId="2147474699"/>
            <ac:spMk id="8" creationId="{7EE15FB7-382A-DD96-68D0-0F4559152B1F}"/>
          </ac:spMkLst>
        </pc:spChg>
        <pc:spChg chg="mod">
          <ac:chgData name="DOMINGUEZ, Morgane" userId="d29c428e-ee62-4017-a838-521138d5b01c" providerId="ADAL" clId="{A1C148E0-0FC4-49E0-8E35-193FD0106230}" dt="2025-03-14T16:01:05.338" v="926" actId="20577"/>
          <ac:spMkLst>
            <pc:docMk/>
            <pc:sldMk cId="3821333042" sldId="2147474699"/>
            <ac:spMk id="9" creationId="{749E673E-1274-AD4C-D69E-B6ECC12AC4DB}"/>
          </ac:spMkLst>
        </pc:spChg>
        <pc:spChg chg="mod">
          <ac:chgData name="DOMINGUEZ, Morgane" userId="d29c428e-ee62-4017-a838-521138d5b01c" providerId="ADAL" clId="{A1C148E0-0FC4-49E0-8E35-193FD0106230}" dt="2025-03-14T16:00:49.043" v="909" actId="14100"/>
          <ac:spMkLst>
            <pc:docMk/>
            <pc:sldMk cId="3821333042" sldId="2147474699"/>
            <ac:spMk id="11" creationId="{DEF9CAD0-D8E7-1AD4-804F-16FE2DF098F2}"/>
          </ac:spMkLst>
        </pc:spChg>
        <pc:spChg chg="mod topLvl">
          <ac:chgData name="DOMINGUEZ, Morgane" userId="d29c428e-ee62-4017-a838-521138d5b01c" providerId="ADAL" clId="{A1C148E0-0FC4-49E0-8E35-193FD0106230}" dt="2025-03-14T16:01:59.551" v="981" actId="1076"/>
          <ac:spMkLst>
            <pc:docMk/>
            <pc:sldMk cId="3821333042" sldId="2147474699"/>
            <ac:spMk id="13" creationId="{494EB539-98AE-5791-2DF2-F81445143E38}"/>
          </ac:spMkLst>
        </pc:spChg>
        <pc:grpChg chg="del mod">
          <ac:chgData name="DOMINGUEZ, Morgane" userId="d29c428e-ee62-4017-a838-521138d5b01c" providerId="ADAL" clId="{A1C148E0-0FC4-49E0-8E35-193FD0106230}" dt="2025-03-14T16:01:13.210" v="928" actId="165"/>
          <ac:grpSpMkLst>
            <pc:docMk/>
            <pc:sldMk cId="3821333042" sldId="2147474699"/>
            <ac:grpSpMk id="7" creationId="{1D1BC9A4-039A-C12D-8C52-2E79E9CF4E6B}"/>
          </ac:grpSpMkLst>
        </pc:grpChg>
        <pc:picChg chg="mod topLvl">
          <ac:chgData name="DOMINGUEZ, Morgane" userId="d29c428e-ee62-4017-a838-521138d5b01c" providerId="ADAL" clId="{A1C148E0-0FC4-49E0-8E35-193FD0106230}" dt="2025-03-14T16:01:15.628" v="929" actId="1076"/>
          <ac:picMkLst>
            <pc:docMk/>
            <pc:sldMk cId="3821333042" sldId="2147474699"/>
            <ac:picMk id="12" creationId="{BE9A085F-C673-D20D-177C-8280723028AC}"/>
          </ac:picMkLst>
        </pc:picChg>
      </pc:sldChg>
      <pc:sldChg chg="modSp mod">
        <pc:chgData name="DOMINGUEZ, Morgane" userId="d29c428e-ee62-4017-a838-521138d5b01c" providerId="ADAL" clId="{A1C148E0-0FC4-49E0-8E35-193FD0106230}" dt="2025-03-14T18:10:26.112" v="1610" actId="20577"/>
        <pc:sldMkLst>
          <pc:docMk/>
          <pc:sldMk cId="1914682559" sldId="2147474700"/>
        </pc:sldMkLst>
        <pc:spChg chg="mod">
          <ac:chgData name="DOMINGUEZ, Morgane" userId="d29c428e-ee62-4017-a838-521138d5b01c" providerId="ADAL" clId="{A1C148E0-0FC4-49E0-8E35-193FD0106230}" dt="2025-03-14T16:02:05.737" v="982" actId="14100"/>
          <ac:spMkLst>
            <pc:docMk/>
            <pc:sldMk cId="1914682559" sldId="2147474700"/>
            <ac:spMk id="4" creationId="{C76E0F1B-3B95-F50F-F17F-A7612D3CCB67}"/>
          </ac:spMkLst>
        </pc:spChg>
        <pc:spChg chg="mod">
          <ac:chgData name="DOMINGUEZ, Morgane" userId="d29c428e-ee62-4017-a838-521138d5b01c" providerId="ADAL" clId="{A1C148E0-0FC4-49E0-8E35-193FD0106230}" dt="2025-03-14T16:02:48.152" v="1026" actId="20577"/>
          <ac:spMkLst>
            <pc:docMk/>
            <pc:sldMk cId="1914682559" sldId="2147474700"/>
            <ac:spMk id="9" creationId="{9156F134-651D-8D9C-473A-84FEFE412C02}"/>
          </ac:spMkLst>
        </pc:spChg>
        <pc:spChg chg="mod">
          <ac:chgData name="DOMINGUEZ, Morgane" userId="d29c428e-ee62-4017-a838-521138d5b01c" providerId="ADAL" clId="{A1C148E0-0FC4-49E0-8E35-193FD0106230}" dt="2025-03-14T18:09:46.454" v="1597" actId="108"/>
          <ac:spMkLst>
            <pc:docMk/>
            <pc:sldMk cId="1914682559" sldId="2147474700"/>
            <ac:spMk id="10" creationId="{CB80E82A-448A-A45B-AE87-F16D7F7CFFDB}"/>
          </ac:spMkLst>
        </pc:spChg>
        <pc:spChg chg="mod">
          <ac:chgData name="DOMINGUEZ, Morgane" userId="d29c428e-ee62-4017-a838-521138d5b01c" providerId="ADAL" clId="{A1C148E0-0FC4-49E0-8E35-193FD0106230}" dt="2025-03-14T16:03:10.977" v="1038" actId="20577"/>
          <ac:spMkLst>
            <pc:docMk/>
            <pc:sldMk cId="1914682559" sldId="2147474700"/>
            <ac:spMk id="11" creationId="{DF1FA1E5-4486-E53E-A041-605AA7DD5247}"/>
          </ac:spMkLst>
        </pc:spChg>
        <pc:spChg chg="mod">
          <ac:chgData name="DOMINGUEZ, Morgane" userId="d29c428e-ee62-4017-a838-521138d5b01c" providerId="ADAL" clId="{A1C148E0-0FC4-49E0-8E35-193FD0106230}" dt="2025-03-14T18:10:26.112" v="1610" actId="20577"/>
          <ac:spMkLst>
            <pc:docMk/>
            <pc:sldMk cId="1914682559" sldId="2147474700"/>
            <ac:spMk id="12" creationId="{7E970AB1-8A9C-29DC-E6B8-066F473109C5}"/>
          </ac:spMkLst>
        </pc:spChg>
        <pc:spChg chg="mod">
          <ac:chgData name="DOMINGUEZ, Morgane" userId="d29c428e-ee62-4017-a838-521138d5b01c" providerId="ADAL" clId="{A1C148E0-0FC4-49E0-8E35-193FD0106230}" dt="2025-03-14T16:02:57.081" v="1032" actId="20577"/>
          <ac:spMkLst>
            <pc:docMk/>
            <pc:sldMk cId="1914682559" sldId="2147474700"/>
            <ac:spMk id="18" creationId="{F2B6B0DB-ADBF-F844-B6D4-94D244EF53DD}"/>
          </ac:spMkLst>
        </pc:spChg>
        <pc:grpChg chg="mod">
          <ac:chgData name="DOMINGUEZ, Morgane" userId="d29c428e-ee62-4017-a838-521138d5b01c" providerId="ADAL" clId="{A1C148E0-0FC4-49E0-8E35-193FD0106230}" dt="2025-03-14T16:02:07.627" v="983" actId="14100"/>
          <ac:grpSpMkLst>
            <pc:docMk/>
            <pc:sldMk cId="1914682559" sldId="2147474700"/>
            <ac:grpSpMk id="3" creationId="{717959A1-52EF-A33C-AE82-458F0395A1A7}"/>
          </ac:grpSpMkLst>
        </pc:grpChg>
        <pc:grpChg chg="mod">
          <ac:chgData name="DOMINGUEZ, Morgane" userId="d29c428e-ee62-4017-a838-521138d5b01c" providerId="ADAL" clId="{A1C148E0-0FC4-49E0-8E35-193FD0106230}" dt="2025-03-14T16:02:29.305" v="992" actId="1076"/>
          <ac:grpSpMkLst>
            <pc:docMk/>
            <pc:sldMk cId="1914682559" sldId="2147474700"/>
            <ac:grpSpMk id="8" creationId="{22481F5F-04D0-8B61-8580-2DBA3E14B55C}"/>
          </ac:grpSpMkLst>
        </pc:grpChg>
      </pc:sldChg>
      <pc:sldChg chg="addSp delSp modSp mod">
        <pc:chgData name="DOMINGUEZ, Morgane" userId="d29c428e-ee62-4017-a838-521138d5b01c" providerId="ADAL" clId="{A1C148E0-0FC4-49E0-8E35-193FD0106230}" dt="2025-03-14T18:18:16.160" v="1623" actId="20577"/>
        <pc:sldMkLst>
          <pc:docMk/>
          <pc:sldMk cId="4186313845" sldId="2147474704"/>
        </pc:sldMkLst>
        <pc:spChg chg="mod topLvl">
          <ac:chgData name="DOMINGUEZ, Morgane" userId="d29c428e-ee62-4017-a838-521138d5b01c" providerId="ADAL" clId="{A1C148E0-0FC4-49E0-8E35-193FD0106230}" dt="2025-03-14T16:04:59.644" v="1104" actId="1076"/>
          <ac:spMkLst>
            <pc:docMk/>
            <pc:sldMk cId="4186313845" sldId="2147474704"/>
            <ac:spMk id="9" creationId="{3B535B61-0563-76BD-DECB-688632E81E7A}"/>
          </ac:spMkLst>
        </pc:spChg>
        <pc:spChg chg="mod">
          <ac:chgData name="DOMINGUEZ, Morgane" userId="d29c428e-ee62-4017-a838-521138d5b01c" providerId="ADAL" clId="{A1C148E0-0FC4-49E0-8E35-193FD0106230}" dt="2025-03-14T18:18:07.605" v="1621" actId="20577"/>
          <ac:spMkLst>
            <pc:docMk/>
            <pc:sldMk cId="4186313845" sldId="2147474704"/>
            <ac:spMk id="15" creationId="{724F5724-BE7E-3E63-1548-064522ABCC06}"/>
          </ac:spMkLst>
        </pc:spChg>
        <pc:spChg chg="mod">
          <ac:chgData name="DOMINGUEZ, Morgane" userId="d29c428e-ee62-4017-a838-521138d5b01c" providerId="ADAL" clId="{A1C148E0-0FC4-49E0-8E35-193FD0106230}" dt="2025-03-14T18:18:16.160" v="1623" actId="20577"/>
          <ac:spMkLst>
            <pc:docMk/>
            <pc:sldMk cId="4186313845" sldId="2147474704"/>
            <ac:spMk id="17" creationId="{FED7F760-7A8F-1B7F-E07B-3C571AB055CF}"/>
          </ac:spMkLst>
        </pc:spChg>
        <pc:grpChg chg="del">
          <ac:chgData name="DOMINGUEZ, Morgane" userId="d29c428e-ee62-4017-a838-521138d5b01c" providerId="ADAL" clId="{A1C148E0-0FC4-49E0-8E35-193FD0106230}" dt="2025-03-14T16:04:30.279" v="1087" actId="165"/>
          <ac:grpSpMkLst>
            <pc:docMk/>
            <pc:sldMk cId="4186313845" sldId="2147474704"/>
            <ac:grpSpMk id="11" creationId="{30A6C1CB-A9BC-F649-F607-E6199ECBC6A8}"/>
          </ac:grpSpMkLst>
        </pc:grpChg>
        <pc:picChg chg="del">
          <ac:chgData name="DOMINGUEZ, Morgane" userId="d29c428e-ee62-4017-a838-521138d5b01c" providerId="ADAL" clId="{A1C148E0-0FC4-49E0-8E35-193FD0106230}" dt="2025-03-14T16:05:28.785" v="1105" actId="478"/>
          <ac:picMkLst>
            <pc:docMk/>
            <pc:sldMk cId="4186313845" sldId="2147474704"/>
            <ac:picMk id="2" creationId="{177CFFB0-59CF-B274-25D4-348CFF34B9BF}"/>
          </ac:picMkLst>
        </pc:picChg>
        <pc:picChg chg="mod topLvl">
          <ac:chgData name="DOMINGUEZ, Morgane" userId="d29c428e-ee62-4017-a838-521138d5b01c" providerId="ADAL" clId="{A1C148E0-0FC4-49E0-8E35-193FD0106230}" dt="2025-03-14T16:04:33.080" v="1088" actId="1076"/>
          <ac:picMkLst>
            <pc:docMk/>
            <pc:sldMk cId="4186313845" sldId="2147474704"/>
            <ac:picMk id="7" creationId="{B9422E9F-4A72-6A8C-8381-17F07D104D76}"/>
          </ac:picMkLst>
        </pc:picChg>
        <pc:picChg chg="add mod">
          <ac:chgData name="DOMINGUEZ, Morgane" userId="d29c428e-ee62-4017-a838-521138d5b01c" providerId="ADAL" clId="{A1C148E0-0FC4-49E0-8E35-193FD0106230}" dt="2025-03-14T16:05:32.977" v="1107" actId="1076"/>
          <ac:picMkLst>
            <pc:docMk/>
            <pc:sldMk cId="4186313845" sldId="2147474704"/>
            <ac:picMk id="10" creationId="{5DF303F1-E1F4-8875-22AA-607764377606}"/>
          </ac:picMkLst>
        </pc:picChg>
      </pc:sldChg>
      <pc:sldChg chg="modSp mod">
        <pc:chgData name="DOMINGUEZ, Morgane" userId="d29c428e-ee62-4017-a838-521138d5b01c" providerId="ADAL" clId="{A1C148E0-0FC4-49E0-8E35-193FD0106230}" dt="2025-03-14T18:01:49.514" v="1439" actId="20577"/>
        <pc:sldMkLst>
          <pc:docMk/>
          <pc:sldMk cId="2284060640" sldId="2147474711"/>
        </pc:sldMkLst>
        <pc:spChg chg="mod">
          <ac:chgData name="DOMINGUEZ, Morgane" userId="d29c428e-ee62-4017-a838-521138d5b01c" providerId="ADAL" clId="{A1C148E0-0FC4-49E0-8E35-193FD0106230}" dt="2025-03-14T18:01:49.514" v="1439" actId="20577"/>
          <ac:spMkLst>
            <pc:docMk/>
            <pc:sldMk cId="2284060640" sldId="2147474711"/>
            <ac:spMk id="7" creationId="{6FB3958F-E35F-0CC3-D57F-96C382DD5F97}"/>
          </ac:spMkLst>
        </pc:spChg>
        <pc:spChg chg="mod">
          <ac:chgData name="DOMINGUEZ, Morgane" userId="d29c428e-ee62-4017-a838-521138d5b01c" providerId="ADAL" clId="{A1C148E0-0FC4-49E0-8E35-193FD0106230}" dt="2025-03-14T17:22:43.505" v="1421" actId="21"/>
          <ac:spMkLst>
            <pc:docMk/>
            <pc:sldMk cId="2284060640" sldId="2147474711"/>
            <ac:spMk id="12" creationId="{002FFAEC-E6AC-0ECA-393E-8479A78FC4A0}"/>
          </ac:spMkLst>
        </pc:spChg>
        <pc:spChg chg="mod">
          <ac:chgData name="DOMINGUEZ, Morgane" userId="d29c428e-ee62-4017-a838-521138d5b01c" providerId="ADAL" clId="{A1C148E0-0FC4-49E0-8E35-193FD0106230}" dt="2025-03-14T15:44:03.666" v="351" actId="1076"/>
          <ac:spMkLst>
            <pc:docMk/>
            <pc:sldMk cId="2284060640" sldId="2147474711"/>
            <ac:spMk id="14" creationId="{2DB03F4A-056F-5185-CB74-9E8F5004ED4B}"/>
          </ac:spMkLst>
        </pc:spChg>
      </pc:sldChg>
      <pc:sldChg chg="modSp mod">
        <pc:chgData name="DOMINGUEZ, Morgane" userId="d29c428e-ee62-4017-a838-521138d5b01c" providerId="ADAL" clId="{A1C148E0-0FC4-49E0-8E35-193FD0106230}" dt="2025-03-14T15:50:59.490" v="646" actId="20577"/>
        <pc:sldMkLst>
          <pc:docMk/>
          <pc:sldMk cId="739164763" sldId="2147474712"/>
        </pc:sldMkLst>
        <pc:spChg chg="mod">
          <ac:chgData name="DOMINGUEZ, Morgane" userId="d29c428e-ee62-4017-a838-521138d5b01c" providerId="ADAL" clId="{A1C148E0-0FC4-49E0-8E35-193FD0106230}" dt="2025-03-14T15:50:47.303" v="629" actId="20577"/>
          <ac:spMkLst>
            <pc:docMk/>
            <pc:sldMk cId="739164763" sldId="2147474712"/>
            <ac:spMk id="8" creationId="{F879ABBA-797D-AE40-7499-E1DB9154891E}"/>
          </ac:spMkLst>
        </pc:spChg>
        <pc:spChg chg="mod">
          <ac:chgData name="DOMINGUEZ, Morgane" userId="d29c428e-ee62-4017-a838-521138d5b01c" providerId="ADAL" clId="{A1C148E0-0FC4-49E0-8E35-193FD0106230}" dt="2025-03-14T15:50:59.490" v="646" actId="20577"/>
          <ac:spMkLst>
            <pc:docMk/>
            <pc:sldMk cId="739164763" sldId="2147474712"/>
            <ac:spMk id="9" creationId="{36B928C6-A589-002E-0BB7-77898AAEC3A0}"/>
          </ac:spMkLst>
        </pc:spChg>
        <pc:spChg chg="mod">
          <ac:chgData name="DOMINGUEZ, Morgane" userId="d29c428e-ee62-4017-a838-521138d5b01c" providerId="ADAL" clId="{A1C148E0-0FC4-49E0-8E35-193FD0106230}" dt="2025-03-14T15:50:31.416" v="623" actId="20577"/>
          <ac:spMkLst>
            <pc:docMk/>
            <pc:sldMk cId="739164763" sldId="2147474712"/>
            <ac:spMk id="11" creationId="{8D0D67CA-B817-25B2-A203-B4BB3D07735C}"/>
          </ac:spMkLst>
        </pc:spChg>
        <pc:grpChg chg="mod">
          <ac:chgData name="DOMINGUEZ, Morgane" userId="d29c428e-ee62-4017-a838-521138d5b01c" providerId="ADAL" clId="{A1C148E0-0FC4-49E0-8E35-193FD0106230}" dt="2025-03-14T15:50:10.714" v="612" actId="14100"/>
          <ac:grpSpMkLst>
            <pc:docMk/>
            <pc:sldMk cId="739164763" sldId="2147474712"/>
            <ac:grpSpMk id="3" creationId="{717959A1-52EF-A33C-AE82-458F0395A1A7}"/>
          </ac:grpSpMkLst>
        </pc:grpChg>
      </pc:sldChg>
      <pc:sldChg chg="addSp modSp mod">
        <pc:chgData name="DOMINGUEZ, Morgane" userId="d29c428e-ee62-4017-a838-521138d5b01c" providerId="ADAL" clId="{A1C148E0-0FC4-49E0-8E35-193FD0106230}" dt="2025-03-14T18:05:41.222" v="1494" actId="14100"/>
        <pc:sldMkLst>
          <pc:docMk/>
          <pc:sldMk cId="1039056628" sldId="2147474713"/>
        </pc:sldMkLst>
        <pc:spChg chg="mod">
          <ac:chgData name="DOMINGUEZ, Morgane" userId="d29c428e-ee62-4017-a838-521138d5b01c" providerId="ADAL" clId="{A1C148E0-0FC4-49E0-8E35-193FD0106230}" dt="2025-03-14T15:54:06.361" v="727" actId="20577"/>
          <ac:spMkLst>
            <pc:docMk/>
            <pc:sldMk cId="1039056628" sldId="2147474713"/>
            <ac:spMk id="4" creationId="{C76E0F1B-3B95-F50F-F17F-A7612D3CCB67}"/>
          </ac:spMkLst>
        </pc:spChg>
        <pc:spChg chg="mod">
          <ac:chgData name="DOMINGUEZ, Morgane" userId="d29c428e-ee62-4017-a838-521138d5b01c" providerId="ADAL" clId="{A1C148E0-0FC4-49E0-8E35-193FD0106230}" dt="2025-03-14T18:05:41.222" v="1494" actId="14100"/>
          <ac:spMkLst>
            <pc:docMk/>
            <pc:sldMk cId="1039056628" sldId="2147474713"/>
            <ac:spMk id="8" creationId="{9E0C1987-0BFD-9663-212A-AC71C636CDCC}"/>
          </ac:spMkLst>
        </pc:spChg>
        <pc:spChg chg="mod">
          <ac:chgData name="DOMINGUEZ, Morgane" userId="d29c428e-ee62-4017-a838-521138d5b01c" providerId="ADAL" clId="{A1C148E0-0FC4-49E0-8E35-193FD0106230}" dt="2025-03-14T18:05:25.675" v="1492" actId="164"/>
          <ac:spMkLst>
            <pc:docMk/>
            <pc:sldMk cId="1039056628" sldId="2147474713"/>
            <ac:spMk id="12" creationId="{C19E7373-C0D2-C07A-5EAB-B701D83035DC}"/>
          </ac:spMkLst>
        </pc:spChg>
        <pc:grpChg chg="add mod">
          <ac:chgData name="DOMINGUEZ, Morgane" userId="d29c428e-ee62-4017-a838-521138d5b01c" providerId="ADAL" clId="{A1C148E0-0FC4-49E0-8E35-193FD0106230}" dt="2025-03-14T18:05:28.147" v="1493" actId="14100"/>
          <ac:grpSpMkLst>
            <pc:docMk/>
            <pc:sldMk cId="1039056628" sldId="2147474713"/>
            <ac:grpSpMk id="2" creationId="{9994D9E8-1870-C45B-F8E0-33E65B0CACCF}"/>
          </ac:grpSpMkLst>
        </pc:grpChg>
        <pc:grpChg chg="mod">
          <ac:chgData name="DOMINGUEZ, Morgane" userId="d29c428e-ee62-4017-a838-521138d5b01c" providerId="ADAL" clId="{A1C148E0-0FC4-49E0-8E35-193FD0106230}" dt="2025-03-14T15:54:09.721" v="728" actId="14100"/>
          <ac:grpSpMkLst>
            <pc:docMk/>
            <pc:sldMk cId="1039056628" sldId="2147474713"/>
            <ac:grpSpMk id="3" creationId="{717959A1-52EF-A33C-AE82-458F0395A1A7}"/>
          </ac:grpSpMkLst>
        </pc:grpChg>
        <pc:picChg chg="mod">
          <ac:chgData name="DOMINGUEZ, Morgane" userId="d29c428e-ee62-4017-a838-521138d5b01c" providerId="ADAL" clId="{A1C148E0-0FC4-49E0-8E35-193FD0106230}" dt="2025-03-14T18:05:25.675" v="1492" actId="164"/>
          <ac:picMkLst>
            <pc:docMk/>
            <pc:sldMk cId="1039056628" sldId="2147474713"/>
            <ac:picMk id="9" creationId="{6FFB0E9F-8DAA-D133-AF35-8B7122DDC765}"/>
          </ac:picMkLst>
        </pc:picChg>
      </pc:sldChg>
      <pc:sldChg chg="addSp modSp mod">
        <pc:chgData name="DOMINGUEZ, Morgane" userId="d29c428e-ee62-4017-a838-521138d5b01c" providerId="ADAL" clId="{A1C148E0-0FC4-49E0-8E35-193FD0106230}" dt="2025-03-14T18:03:31.156" v="1452" actId="14100"/>
        <pc:sldMkLst>
          <pc:docMk/>
          <pc:sldMk cId="614443408" sldId="2147474715"/>
        </pc:sldMkLst>
        <pc:spChg chg="mod">
          <ac:chgData name="DOMINGUEZ, Morgane" userId="d29c428e-ee62-4017-a838-521138d5b01c" providerId="ADAL" clId="{A1C148E0-0FC4-49E0-8E35-193FD0106230}" dt="2025-03-14T15:51:07.837" v="647" actId="20577"/>
          <ac:spMkLst>
            <pc:docMk/>
            <pc:sldMk cId="614443408" sldId="2147474715"/>
            <ac:spMk id="4" creationId="{C76E0F1B-3B95-F50F-F17F-A7612D3CCB67}"/>
          </ac:spMkLst>
        </pc:spChg>
        <pc:spChg chg="mod">
          <ac:chgData name="DOMINGUEZ, Morgane" userId="d29c428e-ee62-4017-a838-521138d5b01c" providerId="ADAL" clId="{A1C148E0-0FC4-49E0-8E35-193FD0106230}" dt="2025-03-14T15:53:18.006" v="717" actId="20577"/>
          <ac:spMkLst>
            <pc:docMk/>
            <pc:sldMk cId="614443408" sldId="2147474715"/>
            <ac:spMk id="8" creationId="{9E0C1987-0BFD-9663-212A-AC71C636CDCC}"/>
          </ac:spMkLst>
        </pc:spChg>
        <pc:spChg chg="mod">
          <ac:chgData name="DOMINGUEZ, Morgane" userId="d29c428e-ee62-4017-a838-521138d5b01c" providerId="ADAL" clId="{A1C148E0-0FC4-49E0-8E35-193FD0106230}" dt="2025-03-14T18:03:26.219" v="1450" actId="164"/>
          <ac:spMkLst>
            <pc:docMk/>
            <pc:sldMk cId="614443408" sldId="2147474715"/>
            <ac:spMk id="9" creationId="{9B6D3A40-A4FE-249A-148F-1127AE9E88E8}"/>
          </ac:spMkLst>
        </pc:spChg>
        <pc:grpChg chg="add mod">
          <ac:chgData name="DOMINGUEZ, Morgane" userId="d29c428e-ee62-4017-a838-521138d5b01c" providerId="ADAL" clId="{A1C148E0-0FC4-49E0-8E35-193FD0106230}" dt="2025-03-14T18:03:31.156" v="1452" actId="14100"/>
          <ac:grpSpMkLst>
            <pc:docMk/>
            <pc:sldMk cId="614443408" sldId="2147474715"/>
            <ac:grpSpMk id="2" creationId="{06951DA7-DFAC-23DD-84FE-C446192B5095}"/>
          </ac:grpSpMkLst>
        </pc:grpChg>
        <pc:grpChg chg="mod">
          <ac:chgData name="DOMINGUEZ, Morgane" userId="d29c428e-ee62-4017-a838-521138d5b01c" providerId="ADAL" clId="{A1C148E0-0FC4-49E0-8E35-193FD0106230}" dt="2025-03-14T15:51:10.801" v="648" actId="14100"/>
          <ac:grpSpMkLst>
            <pc:docMk/>
            <pc:sldMk cId="614443408" sldId="2147474715"/>
            <ac:grpSpMk id="3" creationId="{717959A1-52EF-A33C-AE82-458F0395A1A7}"/>
          </ac:grpSpMkLst>
        </pc:grpChg>
        <pc:picChg chg="mod">
          <ac:chgData name="DOMINGUEZ, Morgane" userId="d29c428e-ee62-4017-a838-521138d5b01c" providerId="ADAL" clId="{A1C148E0-0FC4-49E0-8E35-193FD0106230}" dt="2025-03-14T18:03:26.219" v="1450" actId="164"/>
          <ac:picMkLst>
            <pc:docMk/>
            <pc:sldMk cId="614443408" sldId="2147474715"/>
            <ac:picMk id="11" creationId="{CB6D9A1A-3B52-EB57-5D64-B7144DA783EA}"/>
          </ac:picMkLst>
        </pc:picChg>
      </pc:sldChg>
      <pc:sldChg chg="addSp modSp mod">
        <pc:chgData name="DOMINGUEZ, Morgane" userId="d29c428e-ee62-4017-a838-521138d5b01c" providerId="ADAL" clId="{A1C148E0-0FC4-49E0-8E35-193FD0106230}" dt="2025-03-14T18:05:04.473" v="1490" actId="20577"/>
        <pc:sldMkLst>
          <pc:docMk/>
          <pc:sldMk cId="203050816" sldId="2147474716"/>
        </pc:sldMkLst>
        <pc:spChg chg="mod">
          <ac:chgData name="DOMINGUEZ, Morgane" userId="d29c428e-ee62-4017-a838-521138d5b01c" providerId="ADAL" clId="{A1C148E0-0FC4-49E0-8E35-193FD0106230}" dt="2025-03-14T15:53:31.568" v="718" actId="20577"/>
          <ac:spMkLst>
            <pc:docMk/>
            <pc:sldMk cId="203050816" sldId="2147474716"/>
            <ac:spMk id="4" creationId="{C76E0F1B-3B95-F50F-F17F-A7612D3CCB67}"/>
          </ac:spMkLst>
        </pc:spChg>
        <pc:spChg chg="mod">
          <ac:chgData name="DOMINGUEZ, Morgane" userId="d29c428e-ee62-4017-a838-521138d5b01c" providerId="ADAL" clId="{A1C148E0-0FC4-49E0-8E35-193FD0106230}" dt="2025-03-14T18:05:04.473" v="1490" actId="20577"/>
          <ac:spMkLst>
            <pc:docMk/>
            <pc:sldMk cId="203050816" sldId="2147474716"/>
            <ac:spMk id="8" creationId="{9E0C1987-0BFD-9663-212A-AC71C636CDCC}"/>
          </ac:spMkLst>
        </pc:spChg>
        <pc:spChg chg="mod">
          <ac:chgData name="DOMINGUEZ, Morgane" userId="d29c428e-ee62-4017-a838-521138d5b01c" providerId="ADAL" clId="{A1C148E0-0FC4-49E0-8E35-193FD0106230}" dt="2025-03-14T18:04:08.933" v="1453" actId="164"/>
          <ac:spMkLst>
            <pc:docMk/>
            <pc:sldMk cId="203050816" sldId="2147474716"/>
            <ac:spMk id="10" creationId="{953578FD-2861-2EB9-5BA6-AAC30A7756F0}"/>
          </ac:spMkLst>
        </pc:spChg>
        <pc:grpChg chg="add mod">
          <ac:chgData name="DOMINGUEZ, Morgane" userId="d29c428e-ee62-4017-a838-521138d5b01c" providerId="ADAL" clId="{A1C148E0-0FC4-49E0-8E35-193FD0106230}" dt="2025-03-14T18:04:12.105" v="1454" actId="14100"/>
          <ac:grpSpMkLst>
            <pc:docMk/>
            <pc:sldMk cId="203050816" sldId="2147474716"/>
            <ac:grpSpMk id="2" creationId="{C7CED10C-DE12-AB5A-5ADF-6E22EE7A4F6C}"/>
          </ac:grpSpMkLst>
        </pc:grpChg>
        <pc:grpChg chg="mod">
          <ac:chgData name="DOMINGUEZ, Morgane" userId="d29c428e-ee62-4017-a838-521138d5b01c" providerId="ADAL" clId="{A1C148E0-0FC4-49E0-8E35-193FD0106230}" dt="2025-03-14T15:53:35.548" v="719" actId="14100"/>
          <ac:grpSpMkLst>
            <pc:docMk/>
            <pc:sldMk cId="203050816" sldId="2147474716"/>
            <ac:grpSpMk id="3" creationId="{717959A1-52EF-A33C-AE82-458F0395A1A7}"/>
          </ac:grpSpMkLst>
        </pc:grpChg>
        <pc:picChg chg="mod">
          <ac:chgData name="DOMINGUEZ, Morgane" userId="d29c428e-ee62-4017-a838-521138d5b01c" providerId="ADAL" clId="{A1C148E0-0FC4-49E0-8E35-193FD0106230}" dt="2025-03-14T18:04:08.933" v="1453" actId="164"/>
          <ac:picMkLst>
            <pc:docMk/>
            <pc:sldMk cId="203050816" sldId="2147474716"/>
            <ac:picMk id="11" creationId="{1C0DDB7F-B0B4-B3DB-BDDC-74FE7AD98ED6}"/>
          </ac:picMkLst>
        </pc:picChg>
      </pc:sldChg>
      <pc:sldChg chg="modSp mod">
        <pc:chgData name="DOMINGUEZ, Morgane" userId="d29c428e-ee62-4017-a838-521138d5b01c" providerId="ADAL" clId="{A1C148E0-0FC4-49E0-8E35-193FD0106230}" dt="2025-03-14T18:06:51.037" v="1539" actId="20577"/>
        <pc:sldMkLst>
          <pc:docMk/>
          <pc:sldMk cId="3953633185" sldId="2147474717"/>
        </pc:sldMkLst>
        <pc:spChg chg="mod">
          <ac:chgData name="DOMINGUEZ, Morgane" userId="d29c428e-ee62-4017-a838-521138d5b01c" providerId="ADAL" clId="{A1C148E0-0FC4-49E0-8E35-193FD0106230}" dt="2025-03-14T18:06:22.894" v="1528" actId="20577"/>
          <ac:spMkLst>
            <pc:docMk/>
            <pc:sldMk cId="3953633185" sldId="2147474717"/>
            <ac:spMk id="4" creationId="{C76E0F1B-3B95-F50F-F17F-A7612D3CCB67}"/>
          </ac:spMkLst>
        </pc:spChg>
        <pc:spChg chg="mod">
          <ac:chgData name="DOMINGUEZ, Morgane" userId="d29c428e-ee62-4017-a838-521138d5b01c" providerId="ADAL" clId="{A1C148E0-0FC4-49E0-8E35-193FD0106230}" dt="2025-03-14T18:06:51.037" v="1539" actId="20577"/>
          <ac:spMkLst>
            <pc:docMk/>
            <pc:sldMk cId="3953633185" sldId="2147474717"/>
            <ac:spMk id="7" creationId="{42D1264B-B791-BD45-B553-B0166DF26A07}"/>
          </ac:spMkLst>
        </pc:spChg>
        <pc:spChg chg="mod">
          <ac:chgData name="DOMINGUEZ, Morgane" userId="d29c428e-ee62-4017-a838-521138d5b01c" providerId="ADAL" clId="{A1C148E0-0FC4-49E0-8E35-193FD0106230}" dt="2025-03-14T15:55:15.926" v="753" actId="20577"/>
          <ac:spMkLst>
            <pc:docMk/>
            <pc:sldMk cId="3953633185" sldId="2147474717"/>
            <ac:spMk id="9" creationId="{1B3F9D1A-8990-208D-FE61-28FDEA9D6B7F}"/>
          </ac:spMkLst>
        </pc:spChg>
        <pc:spChg chg="mod">
          <ac:chgData name="DOMINGUEZ, Morgane" userId="d29c428e-ee62-4017-a838-521138d5b01c" providerId="ADAL" clId="{A1C148E0-0FC4-49E0-8E35-193FD0106230}" dt="2025-03-14T18:06:34.708" v="1530" actId="108"/>
          <ac:spMkLst>
            <pc:docMk/>
            <pc:sldMk cId="3953633185" sldId="2147474717"/>
            <ac:spMk id="13" creationId="{5D5DD4B2-556D-3E00-2EEE-40E8ACB1CEE3}"/>
          </ac:spMkLst>
        </pc:spChg>
        <pc:grpChg chg="mod">
          <ac:chgData name="DOMINGUEZ, Morgane" userId="d29c428e-ee62-4017-a838-521138d5b01c" providerId="ADAL" clId="{A1C148E0-0FC4-49E0-8E35-193FD0106230}" dt="2025-03-14T18:06:26.098" v="1529" actId="14100"/>
          <ac:grpSpMkLst>
            <pc:docMk/>
            <pc:sldMk cId="3953633185" sldId="2147474717"/>
            <ac:grpSpMk id="3" creationId="{717959A1-52EF-A33C-AE82-458F0395A1A7}"/>
          </ac:grpSpMkLst>
        </pc:grpChg>
      </pc:sldChg>
      <pc:sldChg chg="modSp mod">
        <pc:chgData name="DOMINGUEZ, Morgane" userId="d29c428e-ee62-4017-a838-521138d5b01c" providerId="ADAL" clId="{A1C148E0-0FC4-49E0-8E35-193FD0106230}" dt="2025-03-14T18:07:24.048" v="1542"/>
        <pc:sldMkLst>
          <pc:docMk/>
          <pc:sldMk cId="3844200221" sldId="2147474719"/>
        </pc:sldMkLst>
        <pc:spChg chg="mod">
          <ac:chgData name="DOMINGUEZ, Morgane" userId="d29c428e-ee62-4017-a838-521138d5b01c" providerId="ADAL" clId="{A1C148E0-0FC4-49E0-8E35-193FD0106230}" dt="2025-03-14T15:55:32.803" v="754" actId="20577"/>
          <ac:spMkLst>
            <pc:docMk/>
            <pc:sldMk cId="3844200221" sldId="2147474719"/>
            <ac:spMk id="4" creationId="{C76E0F1B-3B95-F50F-F17F-A7612D3CCB67}"/>
          </ac:spMkLst>
        </pc:spChg>
        <pc:spChg chg="mod">
          <ac:chgData name="DOMINGUEZ, Morgane" userId="d29c428e-ee62-4017-a838-521138d5b01c" providerId="ADAL" clId="{A1C148E0-0FC4-49E0-8E35-193FD0106230}" dt="2025-03-14T15:55:46.096" v="757" actId="14100"/>
          <ac:spMkLst>
            <pc:docMk/>
            <pc:sldMk cId="3844200221" sldId="2147474719"/>
            <ac:spMk id="15" creationId="{C955CB4B-D97C-964B-D29E-E05D0FE9D06F}"/>
          </ac:spMkLst>
        </pc:spChg>
        <pc:spChg chg="mod">
          <ac:chgData name="DOMINGUEZ, Morgane" userId="d29c428e-ee62-4017-a838-521138d5b01c" providerId="ADAL" clId="{A1C148E0-0FC4-49E0-8E35-193FD0106230}" dt="2025-03-14T15:56:21.454" v="774" actId="12"/>
          <ac:spMkLst>
            <pc:docMk/>
            <pc:sldMk cId="3844200221" sldId="2147474719"/>
            <ac:spMk id="19" creationId="{A446EFBA-CBC6-A78B-20DD-3DCF7E14D229}"/>
          </ac:spMkLst>
        </pc:spChg>
        <pc:spChg chg="mod">
          <ac:chgData name="DOMINGUEZ, Morgane" userId="d29c428e-ee62-4017-a838-521138d5b01c" providerId="ADAL" clId="{A1C148E0-0FC4-49E0-8E35-193FD0106230}" dt="2025-03-14T18:07:19.717" v="1540" actId="1076"/>
          <ac:spMkLst>
            <pc:docMk/>
            <pc:sldMk cId="3844200221" sldId="2147474719"/>
            <ac:spMk id="22" creationId="{97A6696F-7252-423C-6B65-8FE61DB4D0A0}"/>
          </ac:spMkLst>
        </pc:spChg>
        <pc:spChg chg="mod">
          <ac:chgData name="DOMINGUEZ, Morgane" userId="d29c428e-ee62-4017-a838-521138d5b01c" providerId="ADAL" clId="{A1C148E0-0FC4-49E0-8E35-193FD0106230}" dt="2025-03-14T18:07:24.048" v="1542"/>
          <ac:spMkLst>
            <pc:docMk/>
            <pc:sldMk cId="3844200221" sldId="2147474719"/>
            <ac:spMk id="23" creationId="{659F406A-80F0-F667-8D3E-007940B9BE61}"/>
          </ac:spMkLst>
        </pc:spChg>
        <pc:grpChg chg="mod">
          <ac:chgData name="DOMINGUEZ, Morgane" userId="d29c428e-ee62-4017-a838-521138d5b01c" providerId="ADAL" clId="{A1C148E0-0FC4-49E0-8E35-193FD0106230}" dt="2025-03-14T15:55:36.429" v="755" actId="14100"/>
          <ac:grpSpMkLst>
            <pc:docMk/>
            <pc:sldMk cId="3844200221" sldId="2147474719"/>
            <ac:grpSpMk id="3" creationId="{717959A1-52EF-A33C-AE82-458F0395A1A7}"/>
          </ac:grpSpMkLst>
        </pc:grpChg>
      </pc:sldChg>
      <pc:sldChg chg="delSp modSp mod">
        <pc:chgData name="DOMINGUEZ, Morgane" userId="d29c428e-ee62-4017-a838-521138d5b01c" providerId="ADAL" clId="{A1C148E0-0FC4-49E0-8E35-193FD0106230}" dt="2025-03-14T18:18:52.624" v="1640" actId="20577"/>
        <pc:sldMkLst>
          <pc:docMk/>
          <pc:sldMk cId="3498516484" sldId="2147474720"/>
        </pc:sldMkLst>
        <pc:spChg chg="mod">
          <ac:chgData name="DOMINGUEZ, Morgane" userId="d29c428e-ee62-4017-a838-521138d5b01c" providerId="ADAL" clId="{A1C148E0-0FC4-49E0-8E35-193FD0106230}" dt="2025-03-14T16:05:45.976" v="1139" actId="20577"/>
          <ac:spMkLst>
            <pc:docMk/>
            <pc:sldMk cId="3498516484" sldId="2147474720"/>
            <ac:spMk id="4" creationId="{C76E0F1B-3B95-F50F-F17F-A7612D3CCB67}"/>
          </ac:spMkLst>
        </pc:spChg>
        <pc:spChg chg="mod topLvl">
          <ac:chgData name="DOMINGUEZ, Morgane" userId="d29c428e-ee62-4017-a838-521138d5b01c" providerId="ADAL" clId="{A1C148E0-0FC4-49E0-8E35-193FD0106230}" dt="2025-03-14T16:07:38.216" v="1297" actId="1076"/>
          <ac:spMkLst>
            <pc:docMk/>
            <pc:sldMk cId="3498516484" sldId="2147474720"/>
            <ac:spMk id="8" creationId="{001F6798-5C9B-F64D-DEC8-633903AC16CC}"/>
          </ac:spMkLst>
        </pc:spChg>
        <pc:spChg chg="mod">
          <ac:chgData name="DOMINGUEZ, Morgane" userId="d29c428e-ee62-4017-a838-521138d5b01c" providerId="ADAL" clId="{A1C148E0-0FC4-49E0-8E35-193FD0106230}" dt="2025-03-14T18:18:52.624" v="1640" actId="20577"/>
          <ac:spMkLst>
            <pc:docMk/>
            <pc:sldMk cId="3498516484" sldId="2147474720"/>
            <ac:spMk id="11" creationId="{FEDE443F-98E9-E79B-9007-FC1519C6A14E}"/>
          </ac:spMkLst>
        </pc:spChg>
        <pc:spChg chg="mod">
          <ac:chgData name="DOMINGUEZ, Morgane" userId="d29c428e-ee62-4017-a838-521138d5b01c" providerId="ADAL" clId="{A1C148E0-0FC4-49E0-8E35-193FD0106230}" dt="2025-03-14T16:06:50.999" v="1250" actId="20577"/>
          <ac:spMkLst>
            <pc:docMk/>
            <pc:sldMk cId="3498516484" sldId="2147474720"/>
            <ac:spMk id="15" creationId="{FEDE443F-98E9-E79B-9007-FC1519C6A14E}"/>
          </ac:spMkLst>
        </pc:spChg>
        <pc:grpChg chg="mod">
          <ac:chgData name="DOMINGUEZ, Morgane" userId="d29c428e-ee62-4017-a838-521138d5b01c" providerId="ADAL" clId="{A1C148E0-0FC4-49E0-8E35-193FD0106230}" dt="2025-03-14T16:05:48.874" v="1140" actId="14100"/>
          <ac:grpSpMkLst>
            <pc:docMk/>
            <pc:sldMk cId="3498516484" sldId="2147474720"/>
            <ac:grpSpMk id="3" creationId="{717959A1-52EF-A33C-AE82-458F0395A1A7}"/>
          </ac:grpSpMkLst>
        </pc:grpChg>
        <pc:grpChg chg="del mod">
          <ac:chgData name="DOMINGUEZ, Morgane" userId="d29c428e-ee62-4017-a838-521138d5b01c" providerId="ADAL" clId="{A1C148E0-0FC4-49E0-8E35-193FD0106230}" dt="2025-03-14T16:07:25.886" v="1293" actId="165"/>
          <ac:grpSpMkLst>
            <pc:docMk/>
            <pc:sldMk cId="3498516484" sldId="2147474720"/>
            <ac:grpSpMk id="10" creationId="{E88E7353-CC2F-A0A9-1048-8551D6D62485}"/>
          </ac:grpSpMkLst>
        </pc:grpChg>
        <pc:picChg chg="mod topLvl">
          <ac:chgData name="DOMINGUEZ, Morgane" userId="d29c428e-ee62-4017-a838-521138d5b01c" providerId="ADAL" clId="{A1C148E0-0FC4-49E0-8E35-193FD0106230}" dt="2025-03-14T16:07:41.036" v="1298" actId="1076"/>
          <ac:picMkLst>
            <pc:docMk/>
            <pc:sldMk cId="3498516484" sldId="2147474720"/>
            <ac:picMk id="7" creationId="{E5E98EB6-E096-9221-67B3-D2F5E8BF8384}"/>
          </ac:picMkLst>
        </pc:picChg>
      </pc:sldChg>
      <pc:sldChg chg="modSp mod">
        <pc:chgData name="DOMINGUEZ, Morgane" userId="d29c428e-ee62-4017-a838-521138d5b01c" providerId="ADAL" clId="{A1C148E0-0FC4-49E0-8E35-193FD0106230}" dt="2025-03-14T18:08:06.659" v="1557" actId="20577"/>
        <pc:sldMkLst>
          <pc:docMk/>
          <pc:sldMk cId="4214719578" sldId="2147474721"/>
        </pc:sldMkLst>
        <pc:spChg chg="mod">
          <ac:chgData name="DOMINGUEZ, Morgane" userId="d29c428e-ee62-4017-a838-521138d5b01c" providerId="ADAL" clId="{A1C148E0-0FC4-49E0-8E35-193FD0106230}" dt="2025-03-14T15:56:32.190" v="775" actId="20577"/>
          <ac:spMkLst>
            <pc:docMk/>
            <pc:sldMk cId="4214719578" sldId="2147474721"/>
            <ac:spMk id="4" creationId="{C76E0F1B-3B95-F50F-F17F-A7612D3CCB67}"/>
          </ac:spMkLst>
        </pc:spChg>
        <pc:spChg chg="mod">
          <ac:chgData name="DOMINGUEZ, Morgane" userId="d29c428e-ee62-4017-a838-521138d5b01c" providerId="ADAL" clId="{A1C148E0-0FC4-49E0-8E35-193FD0106230}" dt="2025-03-14T18:08:06.659" v="1557" actId="20577"/>
          <ac:spMkLst>
            <pc:docMk/>
            <pc:sldMk cId="4214719578" sldId="2147474721"/>
            <ac:spMk id="11" creationId="{80F40C12-BAB3-B12E-3CF9-46A96BE599E4}"/>
          </ac:spMkLst>
        </pc:spChg>
        <pc:spChg chg="mod">
          <ac:chgData name="DOMINGUEZ, Morgane" userId="d29c428e-ee62-4017-a838-521138d5b01c" providerId="ADAL" clId="{A1C148E0-0FC4-49E0-8E35-193FD0106230}" dt="2025-03-14T18:08:04.198" v="1554" actId="20577"/>
          <ac:spMkLst>
            <pc:docMk/>
            <pc:sldMk cId="4214719578" sldId="2147474721"/>
            <ac:spMk id="27" creationId="{D0F1C9D4-8718-9533-AEA4-F3B20E11A50F}"/>
          </ac:spMkLst>
        </pc:spChg>
        <pc:spChg chg="mod">
          <ac:chgData name="DOMINGUEZ, Morgane" userId="d29c428e-ee62-4017-a838-521138d5b01c" providerId="ADAL" clId="{A1C148E0-0FC4-49E0-8E35-193FD0106230}" dt="2025-03-14T15:57:21.649" v="794" actId="14100"/>
          <ac:spMkLst>
            <pc:docMk/>
            <pc:sldMk cId="4214719578" sldId="2147474721"/>
            <ac:spMk id="29" creationId="{66E8DD65-1E85-A7F8-930F-93230BD3B101}"/>
          </ac:spMkLst>
        </pc:spChg>
        <pc:spChg chg="mod">
          <ac:chgData name="DOMINGUEZ, Morgane" userId="d29c428e-ee62-4017-a838-521138d5b01c" providerId="ADAL" clId="{A1C148E0-0FC4-49E0-8E35-193FD0106230}" dt="2025-03-14T18:07:58.972" v="1551" actId="20577"/>
          <ac:spMkLst>
            <pc:docMk/>
            <pc:sldMk cId="4214719578" sldId="2147474721"/>
            <ac:spMk id="30" creationId="{5055FE5C-6EF8-4720-022B-D1A92E6A282E}"/>
          </ac:spMkLst>
        </pc:spChg>
        <pc:grpChg chg="mod">
          <ac:chgData name="DOMINGUEZ, Morgane" userId="d29c428e-ee62-4017-a838-521138d5b01c" providerId="ADAL" clId="{A1C148E0-0FC4-49E0-8E35-193FD0106230}" dt="2025-03-14T15:56:35.287" v="776" actId="14100"/>
          <ac:grpSpMkLst>
            <pc:docMk/>
            <pc:sldMk cId="4214719578" sldId="2147474721"/>
            <ac:grpSpMk id="3" creationId="{717959A1-52EF-A33C-AE82-458F0395A1A7}"/>
          </ac:grpSpMkLst>
        </pc:grpChg>
      </pc:sldChg>
      <pc:sldChg chg="modSp mod">
        <pc:chgData name="DOMINGUEZ, Morgane" userId="d29c428e-ee62-4017-a838-521138d5b01c" providerId="ADAL" clId="{A1C148E0-0FC4-49E0-8E35-193FD0106230}" dt="2025-03-14T15:58:39.546" v="809" actId="14100"/>
        <pc:sldMkLst>
          <pc:docMk/>
          <pc:sldMk cId="1246832080" sldId="2147474722"/>
        </pc:sldMkLst>
        <pc:spChg chg="mod">
          <ac:chgData name="DOMINGUEZ, Morgane" userId="d29c428e-ee62-4017-a838-521138d5b01c" providerId="ADAL" clId="{A1C148E0-0FC4-49E0-8E35-193FD0106230}" dt="2025-03-14T15:58:28.344" v="807" actId="1076"/>
          <ac:spMkLst>
            <pc:docMk/>
            <pc:sldMk cId="1246832080" sldId="2147474722"/>
            <ac:spMk id="8" creationId="{749A98A0-52D5-F79E-C7BC-6E2F442C1695}"/>
          </ac:spMkLst>
        </pc:spChg>
        <pc:spChg chg="mod">
          <ac:chgData name="DOMINGUEZ, Morgane" userId="d29c428e-ee62-4017-a838-521138d5b01c" providerId="ADAL" clId="{A1C148E0-0FC4-49E0-8E35-193FD0106230}" dt="2025-03-14T15:58:30.894" v="808" actId="20577"/>
          <ac:spMkLst>
            <pc:docMk/>
            <pc:sldMk cId="1246832080" sldId="2147474722"/>
            <ac:spMk id="15" creationId="{048F8669-34C1-C9AD-B8EE-6C75075D7842}"/>
          </ac:spMkLst>
        </pc:spChg>
        <pc:grpChg chg="mod">
          <ac:chgData name="DOMINGUEZ, Morgane" userId="d29c428e-ee62-4017-a838-521138d5b01c" providerId="ADAL" clId="{A1C148E0-0FC4-49E0-8E35-193FD0106230}" dt="2025-03-14T15:58:39.546" v="809" actId="14100"/>
          <ac:grpSpMkLst>
            <pc:docMk/>
            <pc:sldMk cId="1246832080" sldId="2147474722"/>
            <ac:grpSpMk id="7" creationId="{0908791E-51BA-3291-FCB5-CFCE4C87E0F1}"/>
          </ac:grpSpMkLst>
        </pc:grpChg>
      </pc:sldChg>
      <pc:sldChg chg="modSp mod">
        <pc:chgData name="DOMINGUEZ, Morgane" userId="d29c428e-ee62-4017-a838-521138d5b01c" providerId="ADAL" clId="{A1C148E0-0FC4-49E0-8E35-193FD0106230}" dt="2025-03-14T15:50:05.411" v="611" actId="20577"/>
        <pc:sldMkLst>
          <pc:docMk/>
          <pc:sldMk cId="3892595686" sldId="2147474723"/>
        </pc:sldMkLst>
        <pc:spChg chg="mod">
          <ac:chgData name="DOMINGUEZ, Morgane" userId="d29c428e-ee62-4017-a838-521138d5b01c" providerId="ADAL" clId="{A1C148E0-0FC4-49E0-8E35-193FD0106230}" dt="2025-03-14T15:49:32.638" v="606" actId="20577"/>
          <ac:spMkLst>
            <pc:docMk/>
            <pc:sldMk cId="3892595686" sldId="2147474723"/>
            <ac:spMk id="7" creationId="{71C51CA2-29CD-A4DE-3B88-8B59A241FE8B}"/>
          </ac:spMkLst>
        </pc:spChg>
        <pc:spChg chg="mod">
          <ac:chgData name="DOMINGUEZ, Morgane" userId="d29c428e-ee62-4017-a838-521138d5b01c" providerId="ADAL" clId="{A1C148E0-0FC4-49E0-8E35-193FD0106230}" dt="2025-03-14T15:49:15.196" v="595" actId="1076"/>
          <ac:spMkLst>
            <pc:docMk/>
            <pc:sldMk cId="3892595686" sldId="2147474723"/>
            <ac:spMk id="9" creationId="{44BB5993-CC21-822B-808D-B791656C5A79}"/>
          </ac:spMkLst>
        </pc:spChg>
        <pc:spChg chg="mod">
          <ac:chgData name="DOMINGUEZ, Morgane" userId="d29c428e-ee62-4017-a838-521138d5b01c" providerId="ADAL" clId="{A1C148E0-0FC4-49E0-8E35-193FD0106230}" dt="2025-03-14T15:50:05.411" v="611" actId="20577"/>
          <ac:spMkLst>
            <pc:docMk/>
            <pc:sldMk cId="3892595686" sldId="2147474723"/>
            <ac:spMk id="12" creationId="{ABC330F4-43B3-E74C-D4AE-191FBA578EA1}"/>
          </ac:spMkLst>
        </pc:spChg>
        <pc:spChg chg="mod">
          <ac:chgData name="DOMINGUEZ, Morgane" userId="d29c428e-ee62-4017-a838-521138d5b01c" providerId="ADAL" clId="{A1C148E0-0FC4-49E0-8E35-193FD0106230}" dt="2025-03-14T15:49:20.097" v="597" actId="14100"/>
          <ac:spMkLst>
            <pc:docMk/>
            <pc:sldMk cId="3892595686" sldId="2147474723"/>
            <ac:spMk id="18" creationId="{BD759610-D814-A014-678A-9E55D591AFC7}"/>
          </ac:spMkLst>
        </pc:spChg>
      </pc:sldChg>
      <pc:sldChg chg="addSp delSp modSp mod">
        <pc:chgData name="DOMINGUEZ, Morgane" userId="d29c428e-ee62-4017-a838-521138d5b01c" providerId="ADAL" clId="{A1C148E0-0FC4-49E0-8E35-193FD0106230}" dt="2025-03-14T17:21:55.755" v="1417" actId="478"/>
        <pc:sldMkLst>
          <pc:docMk/>
          <pc:sldMk cId="888294930" sldId="2147474728"/>
        </pc:sldMkLst>
        <pc:spChg chg="add del">
          <ac:chgData name="DOMINGUEZ, Morgane" userId="d29c428e-ee62-4017-a838-521138d5b01c" providerId="ADAL" clId="{A1C148E0-0FC4-49E0-8E35-193FD0106230}" dt="2025-03-14T17:21:55.755" v="1417" actId="478"/>
          <ac:spMkLst>
            <pc:docMk/>
            <pc:sldMk cId="888294930" sldId="2147474728"/>
            <ac:spMk id="2" creationId="{170E034B-AC03-1217-FCB7-08F0296416E3}"/>
          </ac:spMkLst>
        </pc:spChg>
        <pc:spChg chg="mod">
          <ac:chgData name="DOMINGUEZ, Morgane" userId="d29c428e-ee62-4017-a838-521138d5b01c" providerId="ADAL" clId="{A1C148E0-0FC4-49E0-8E35-193FD0106230}" dt="2025-03-14T15:36:03.767" v="196" actId="21"/>
          <ac:spMkLst>
            <pc:docMk/>
            <pc:sldMk cId="888294930" sldId="2147474728"/>
            <ac:spMk id="4" creationId="{C76E0F1B-3B95-F50F-F17F-A7612D3CCB67}"/>
          </ac:spMkLst>
        </pc:spChg>
        <pc:spChg chg="mod">
          <ac:chgData name="DOMINGUEZ, Morgane" userId="d29c428e-ee62-4017-a838-521138d5b01c" providerId="ADAL" clId="{A1C148E0-0FC4-49E0-8E35-193FD0106230}" dt="2025-03-14T15:37:32.584" v="243" actId="14100"/>
          <ac:spMkLst>
            <pc:docMk/>
            <pc:sldMk cId="888294930" sldId="2147474728"/>
            <ac:spMk id="8" creationId="{E813C60B-D568-0C0C-5782-D566E940DF4E}"/>
          </ac:spMkLst>
        </pc:spChg>
        <pc:spChg chg="mod">
          <ac:chgData name="DOMINGUEZ, Morgane" userId="d29c428e-ee62-4017-a838-521138d5b01c" providerId="ADAL" clId="{A1C148E0-0FC4-49E0-8E35-193FD0106230}" dt="2025-03-14T15:37:42.030" v="245" actId="14100"/>
          <ac:spMkLst>
            <pc:docMk/>
            <pc:sldMk cId="888294930" sldId="2147474728"/>
            <ac:spMk id="13" creationId="{BC89F165-2A60-E832-6746-F763F95057F6}"/>
          </ac:spMkLst>
        </pc:spChg>
        <pc:spChg chg="mod">
          <ac:chgData name="DOMINGUEZ, Morgane" userId="d29c428e-ee62-4017-a838-521138d5b01c" providerId="ADAL" clId="{A1C148E0-0FC4-49E0-8E35-193FD0106230}" dt="2025-03-14T16:13:18.527" v="1415" actId="108"/>
          <ac:spMkLst>
            <pc:docMk/>
            <pc:sldMk cId="888294930" sldId="2147474728"/>
            <ac:spMk id="15" creationId="{A5FEC918-EAA7-8644-9337-3229EB46D2B6}"/>
          </ac:spMkLst>
        </pc:spChg>
        <pc:spChg chg="mod">
          <ac:chgData name="DOMINGUEZ, Morgane" userId="d29c428e-ee62-4017-a838-521138d5b01c" providerId="ADAL" clId="{A1C148E0-0FC4-49E0-8E35-193FD0106230}" dt="2025-03-14T15:37:50.437" v="247" actId="1076"/>
          <ac:spMkLst>
            <pc:docMk/>
            <pc:sldMk cId="888294930" sldId="2147474728"/>
            <ac:spMk id="18" creationId="{FEC70C0C-C035-C991-30AF-08E41B032D28}"/>
          </ac:spMkLst>
        </pc:spChg>
        <pc:spChg chg="mod">
          <ac:chgData name="DOMINGUEZ, Morgane" userId="d29c428e-ee62-4017-a838-521138d5b01c" providerId="ADAL" clId="{A1C148E0-0FC4-49E0-8E35-193FD0106230}" dt="2025-03-14T15:37:57.305" v="248" actId="1076"/>
          <ac:spMkLst>
            <pc:docMk/>
            <pc:sldMk cId="888294930" sldId="2147474728"/>
            <ac:spMk id="19" creationId="{0A84B53F-9949-D5FF-15BA-04BC8949770D}"/>
          </ac:spMkLst>
        </pc:spChg>
        <pc:spChg chg="mod">
          <ac:chgData name="DOMINGUEZ, Morgane" userId="d29c428e-ee62-4017-a838-521138d5b01c" providerId="ADAL" clId="{A1C148E0-0FC4-49E0-8E35-193FD0106230}" dt="2025-03-14T15:36:30.435" v="224" actId="1076"/>
          <ac:spMkLst>
            <pc:docMk/>
            <pc:sldMk cId="888294930" sldId="2147474728"/>
            <ac:spMk id="20" creationId="{4AE94D96-AB3C-A054-7207-70E4E3837B8B}"/>
          </ac:spMkLst>
        </pc:spChg>
        <pc:spChg chg="mod">
          <ac:chgData name="DOMINGUEZ, Morgane" userId="d29c428e-ee62-4017-a838-521138d5b01c" providerId="ADAL" clId="{A1C148E0-0FC4-49E0-8E35-193FD0106230}" dt="2025-03-14T15:37:50.437" v="247" actId="1076"/>
          <ac:spMkLst>
            <pc:docMk/>
            <pc:sldMk cId="888294930" sldId="2147474728"/>
            <ac:spMk id="22" creationId="{FDBECD5A-3792-2F63-2CFB-4A16F1C27F76}"/>
          </ac:spMkLst>
        </pc:spChg>
        <pc:grpChg chg="mod">
          <ac:chgData name="DOMINGUEZ, Morgane" userId="d29c428e-ee62-4017-a838-521138d5b01c" providerId="ADAL" clId="{A1C148E0-0FC4-49E0-8E35-193FD0106230}" dt="2025-03-14T15:36:08.803" v="197" actId="14100"/>
          <ac:grpSpMkLst>
            <pc:docMk/>
            <pc:sldMk cId="888294930" sldId="2147474728"/>
            <ac:grpSpMk id="3" creationId="{717959A1-52EF-A33C-AE82-458F0395A1A7}"/>
          </ac:grpSpMkLst>
        </pc:grpChg>
        <pc:grpChg chg="mod">
          <ac:chgData name="DOMINGUEZ, Morgane" userId="d29c428e-ee62-4017-a838-521138d5b01c" providerId="ADAL" clId="{A1C148E0-0FC4-49E0-8E35-193FD0106230}" dt="2025-03-14T15:37:50.437" v="247" actId="1076"/>
          <ac:grpSpMkLst>
            <pc:docMk/>
            <pc:sldMk cId="888294930" sldId="2147474728"/>
            <ac:grpSpMk id="7" creationId="{E5C253FD-37F8-39DE-6F95-EB5D2C1AC765}"/>
          </ac:grpSpMkLst>
        </pc:grpChg>
        <pc:grpChg chg="mod">
          <ac:chgData name="DOMINGUEZ, Morgane" userId="d29c428e-ee62-4017-a838-521138d5b01c" providerId="ADAL" clId="{A1C148E0-0FC4-49E0-8E35-193FD0106230}" dt="2025-03-14T16:12:57.015" v="1414" actId="1076"/>
          <ac:grpSpMkLst>
            <pc:docMk/>
            <pc:sldMk cId="888294930" sldId="2147474728"/>
            <ac:grpSpMk id="12" creationId="{6A69993B-599A-34E6-4C8D-7BA2A6E51C76}"/>
          </ac:grpSpMkLst>
        </pc:grpChg>
      </pc:sldChg>
      <pc:sldChg chg="modSp mod">
        <pc:chgData name="DOMINGUEZ, Morgane" userId="d29c428e-ee62-4017-a838-521138d5b01c" providerId="ADAL" clId="{A1C148E0-0FC4-49E0-8E35-193FD0106230}" dt="2025-03-14T15:59:34.425" v="862" actId="20577"/>
        <pc:sldMkLst>
          <pc:docMk/>
          <pc:sldMk cId="4016528842" sldId="2147474729"/>
        </pc:sldMkLst>
        <pc:spChg chg="mod">
          <ac:chgData name="DOMINGUEZ, Morgane" userId="d29c428e-ee62-4017-a838-521138d5b01c" providerId="ADAL" clId="{A1C148E0-0FC4-49E0-8E35-193FD0106230}" dt="2025-03-14T15:59:05.747" v="819" actId="120"/>
          <ac:spMkLst>
            <pc:docMk/>
            <pc:sldMk cId="4016528842" sldId="2147474729"/>
            <ac:spMk id="5" creationId="{FFE0F339-0042-073E-CBDB-32962EAC53DD}"/>
          </ac:spMkLst>
        </pc:spChg>
        <pc:spChg chg="mod">
          <ac:chgData name="DOMINGUEZ, Morgane" userId="d29c428e-ee62-4017-a838-521138d5b01c" providerId="ADAL" clId="{A1C148E0-0FC4-49E0-8E35-193FD0106230}" dt="2025-03-14T15:58:49.703" v="815" actId="20577"/>
          <ac:spMkLst>
            <pc:docMk/>
            <pc:sldMk cId="4016528842" sldId="2147474729"/>
            <ac:spMk id="8" creationId="{03E3244F-6BF2-EE75-8452-EB5435F0019E}"/>
          </ac:spMkLst>
        </pc:spChg>
        <pc:spChg chg="mod">
          <ac:chgData name="DOMINGUEZ, Morgane" userId="d29c428e-ee62-4017-a838-521138d5b01c" providerId="ADAL" clId="{A1C148E0-0FC4-49E0-8E35-193FD0106230}" dt="2025-03-14T15:59:02.978" v="818" actId="14100"/>
          <ac:spMkLst>
            <pc:docMk/>
            <pc:sldMk cId="4016528842" sldId="2147474729"/>
            <ac:spMk id="11" creationId="{BC78B46A-66F3-557B-86BA-A68EED5D9D0D}"/>
          </ac:spMkLst>
        </pc:spChg>
        <pc:spChg chg="mod">
          <ac:chgData name="DOMINGUEZ, Morgane" userId="d29c428e-ee62-4017-a838-521138d5b01c" providerId="ADAL" clId="{A1C148E0-0FC4-49E0-8E35-193FD0106230}" dt="2025-03-14T15:59:34.425" v="862" actId="20577"/>
          <ac:spMkLst>
            <pc:docMk/>
            <pc:sldMk cId="4016528842" sldId="2147474729"/>
            <ac:spMk id="13" creationId="{8477051F-5F5B-F2C7-448C-68FA317CD840}"/>
          </ac:spMkLst>
        </pc:spChg>
      </pc:sldChg>
    </pc:docChg>
  </pc:docChgLst>
  <pc:docChgLst>
    <pc:chgData name="DOMINGUEZ, Morgane" userId="d29c428e-ee62-4017-a838-521138d5b01c" providerId="ADAL" clId="{08989027-DA2B-42DF-9A52-756C580893EB}"/>
    <pc:docChg chg="undo custSel addSld delSld modSld sldOrd delMainMaster">
      <pc:chgData name="DOMINGUEZ, Morgane" userId="d29c428e-ee62-4017-a838-521138d5b01c" providerId="ADAL" clId="{08989027-DA2B-42DF-9A52-756C580893EB}" dt="2024-09-05T15:57:37.333" v="1387" actId="14100"/>
      <pc:docMkLst>
        <pc:docMk/>
      </pc:docMkLst>
      <pc:sldChg chg="modSp mod">
        <pc:chgData name="DOMINGUEZ, Morgane" userId="d29c428e-ee62-4017-a838-521138d5b01c" providerId="ADAL" clId="{08989027-DA2B-42DF-9A52-756C580893EB}" dt="2024-09-05T11:20:51.150" v="23" actId="20577"/>
        <pc:sldMkLst>
          <pc:docMk/>
          <pc:sldMk cId="2083123537" sldId="851"/>
        </pc:sldMkLst>
        <pc:spChg chg="mod">
          <ac:chgData name="DOMINGUEZ, Morgane" userId="d29c428e-ee62-4017-a838-521138d5b01c" providerId="ADAL" clId="{08989027-DA2B-42DF-9A52-756C580893EB}" dt="2024-09-05T11:20:51.150" v="23" actId="20577"/>
          <ac:spMkLst>
            <pc:docMk/>
            <pc:sldMk cId="2083123537" sldId="851"/>
            <ac:spMk id="3" creationId="{2D3B74E2-CBC8-2A6F-E7F6-93393C3CB641}"/>
          </ac:spMkLst>
        </pc:spChg>
      </pc:sldChg>
      <pc:sldChg chg="modSp mod modAnim">
        <pc:chgData name="DOMINGUEZ, Morgane" userId="d29c428e-ee62-4017-a838-521138d5b01c" providerId="ADAL" clId="{08989027-DA2B-42DF-9A52-756C580893EB}" dt="2024-09-05T11:27:27.214" v="283" actId="108"/>
        <pc:sldMkLst>
          <pc:docMk/>
          <pc:sldMk cId="0" sldId="854"/>
        </pc:sldMkLst>
        <pc:spChg chg="mod">
          <ac:chgData name="DOMINGUEZ, Morgane" userId="d29c428e-ee62-4017-a838-521138d5b01c" providerId="ADAL" clId="{08989027-DA2B-42DF-9A52-756C580893EB}" dt="2024-09-05T11:26:28.704" v="254" actId="1076"/>
          <ac:spMkLst>
            <pc:docMk/>
            <pc:sldMk cId="0" sldId="854"/>
            <ac:spMk id="20" creationId="{6BAB5282-636C-49C9-8906-400122A811EC}"/>
          </ac:spMkLst>
        </pc:spChg>
        <pc:spChg chg="mod">
          <ac:chgData name="DOMINGUEZ, Morgane" userId="d29c428e-ee62-4017-a838-521138d5b01c" providerId="ADAL" clId="{08989027-DA2B-42DF-9A52-756C580893EB}" dt="2024-09-05T11:27:27.214" v="283" actId="108"/>
          <ac:spMkLst>
            <pc:docMk/>
            <pc:sldMk cId="0" sldId="854"/>
            <ac:spMk id="21" creationId="{F0819B31-1A4C-E4E2-2809-5FC874398A98}"/>
          </ac:spMkLst>
        </pc:spChg>
      </pc:sldChg>
      <pc:sldChg chg="del">
        <pc:chgData name="DOMINGUEZ, Morgane" userId="d29c428e-ee62-4017-a838-521138d5b01c" providerId="ADAL" clId="{08989027-DA2B-42DF-9A52-756C580893EB}" dt="2024-09-05T12:31:22.403" v="1346" actId="2696"/>
        <pc:sldMkLst>
          <pc:docMk/>
          <pc:sldMk cId="64707719" sldId="873"/>
        </pc:sldMkLst>
      </pc:sldChg>
      <pc:sldChg chg="del">
        <pc:chgData name="DOMINGUEZ, Morgane" userId="d29c428e-ee62-4017-a838-521138d5b01c" providerId="ADAL" clId="{08989027-DA2B-42DF-9A52-756C580893EB}" dt="2024-09-05T12:29:16.937" v="1316" actId="2696"/>
        <pc:sldMkLst>
          <pc:docMk/>
          <pc:sldMk cId="472077138" sldId="874"/>
        </pc:sldMkLst>
      </pc:sldChg>
      <pc:sldChg chg="del">
        <pc:chgData name="DOMINGUEZ, Morgane" userId="d29c428e-ee62-4017-a838-521138d5b01c" providerId="ADAL" clId="{08989027-DA2B-42DF-9A52-756C580893EB}" dt="2024-09-05T11:27:34.212" v="284" actId="2696"/>
        <pc:sldMkLst>
          <pc:docMk/>
          <pc:sldMk cId="1363486647" sldId="2147474593"/>
        </pc:sldMkLst>
      </pc:sldChg>
      <pc:sldChg chg="del">
        <pc:chgData name="DOMINGUEZ, Morgane" userId="d29c428e-ee62-4017-a838-521138d5b01c" providerId="ADAL" clId="{08989027-DA2B-42DF-9A52-756C580893EB}" dt="2024-09-05T12:29:30.736" v="1322" actId="2696"/>
        <pc:sldMkLst>
          <pc:docMk/>
          <pc:sldMk cId="2760534912" sldId="2147474607"/>
        </pc:sldMkLst>
      </pc:sldChg>
      <pc:sldChg chg="del">
        <pc:chgData name="DOMINGUEZ, Morgane" userId="d29c428e-ee62-4017-a838-521138d5b01c" providerId="ADAL" clId="{08989027-DA2B-42DF-9A52-756C580893EB}" dt="2024-09-05T12:29:09.789" v="1313" actId="2696"/>
        <pc:sldMkLst>
          <pc:docMk/>
          <pc:sldMk cId="204793872" sldId="2147474610"/>
        </pc:sldMkLst>
      </pc:sldChg>
      <pc:sldChg chg="addSp delSp modSp mod delAnim modAnim">
        <pc:chgData name="DOMINGUEZ, Morgane" userId="d29c428e-ee62-4017-a838-521138d5b01c" providerId="ADAL" clId="{08989027-DA2B-42DF-9A52-756C580893EB}" dt="2024-09-05T11:41:04" v="482"/>
        <pc:sldMkLst>
          <pc:docMk/>
          <pc:sldMk cId="846861181" sldId="2147474612"/>
        </pc:sldMkLst>
        <pc:spChg chg="mod">
          <ac:chgData name="DOMINGUEZ, Morgane" userId="d29c428e-ee62-4017-a838-521138d5b01c" providerId="ADAL" clId="{08989027-DA2B-42DF-9A52-756C580893EB}" dt="2024-09-05T11:27:45.421" v="318" actId="20577"/>
          <ac:spMkLst>
            <pc:docMk/>
            <pc:sldMk cId="846861181" sldId="2147474612"/>
            <ac:spMk id="4" creationId="{C76E0F1B-3B95-F50F-F17F-A7612D3CCB67}"/>
          </ac:spMkLst>
        </pc:spChg>
        <pc:spChg chg="del">
          <ac:chgData name="DOMINGUEZ, Morgane" userId="d29c428e-ee62-4017-a838-521138d5b01c" providerId="ADAL" clId="{08989027-DA2B-42DF-9A52-756C580893EB}" dt="2024-09-05T11:27:51.471" v="319" actId="21"/>
          <ac:spMkLst>
            <pc:docMk/>
            <pc:sldMk cId="846861181" sldId="2147474612"/>
            <ac:spMk id="9" creationId="{DE16189E-FC3C-0FD8-6095-A9992585DD35}"/>
          </ac:spMkLst>
        </pc:spChg>
        <pc:spChg chg="del">
          <ac:chgData name="DOMINGUEZ, Morgane" userId="d29c428e-ee62-4017-a838-521138d5b01c" providerId="ADAL" clId="{08989027-DA2B-42DF-9A52-756C580893EB}" dt="2024-09-05T11:27:51.471" v="319" actId="21"/>
          <ac:spMkLst>
            <pc:docMk/>
            <pc:sldMk cId="846861181" sldId="2147474612"/>
            <ac:spMk id="11" creationId="{1C11F3ED-AE87-0890-92F5-E08011CE9C85}"/>
          </ac:spMkLst>
        </pc:spChg>
        <pc:spChg chg="del">
          <ac:chgData name="DOMINGUEZ, Morgane" userId="d29c428e-ee62-4017-a838-521138d5b01c" providerId="ADAL" clId="{08989027-DA2B-42DF-9A52-756C580893EB}" dt="2024-09-05T11:27:53.541" v="320" actId="21"/>
          <ac:spMkLst>
            <pc:docMk/>
            <pc:sldMk cId="846861181" sldId="2147474612"/>
            <ac:spMk id="12" creationId="{D046C39E-70D5-C7F6-2A4A-FD036E866694}"/>
          </ac:spMkLst>
        </pc:spChg>
        <pc:spChg chg="del">
          <ac:chgData name="DOMINGUEZ, Morgane" userId="d29c428e-ee62-4017-a838-521138d5b01c" providerId="ADAL" clId="{08989027-DA2B-42DF-9A52-756C580893EB}" dt="2024-09-05T11:27:51.471" v="319" actId="21"/>
          <ac:spMkLst>
            <pc:docMk/>
            <pc:sldMk cId="846861181" sldId="2147474612"/>
            <ac:spMk id="13" creationId="{970BA1DF-1C42-0F79-D322-BC5A1A9B5696}"/>
          </ac:spMkLst>
        </pc:spChg>
        <pc:spChg chg="del">
          <ac:chgData name="DOMINGUEZ, Morgane" userId="d29c428e-ee62-4017-a838-521138d5b01c" providerId="ADAL" clId="{08989027-DA2B-42DF-9A52-756C580893EB}" dt="2024-09-05T11:27:51.471" v="319" actId="21"/>
          <ac:spMkLst>
            <pc:docMk/>
            <pc:sldMk cId="846861181" sldId="2147474612"/>
            <ac:spMk id="15" creationId="{A979A1CB-E726-543F-592E-F250362C828A}"/>
          </ac:spMkLst>
        </pc:spChg>
        <pc:spChg chg="add del mod">
          <ac:chgData name="DOMINGUEZ, Morgane" userId="d29c428e-ee62-4017-a838-521138d5b01c" providerId="ADAL" clId="{08989027-DA2B-42DF-9A52-756C580893EB}" dt="2024-09-05T11:33:19.533" v="363" actId="478"/>
          <ac:spMkLst>
            <pc:docMk/>
            <pc:sldMk cId="846861181" sldId="2147474612"/>
            <ac:spMk id="16" creationId="{D32E3E11-E590-F16C-42F0-1028ED2E09C9}"/>
          </ac:spMkLst>
        </pc:spChg>
        <pc:spChg chg="add mod">
          <ac:chgData name="DOMINGUEZ, Morgane" userId="d29c428e-ee62-4017-a838-521138d5b01c" providerId="ADAL" clId="{08989027-DA2B-42DF-9A52-756C580893EB}" dt="2024-09-05T11:34:10.117" v="377" actId="1076"/>
          <ac:spMkLst>
            <pc:docMk/>
            <pc:sldMk cId="846861181" sldId="2147474612"/>
            <ac:spMk id="18" creationId="{1DE31C17-AEE5-751C-DABD-5B37397FA147}"/>
          </ac:spMkLst>
        </pc:spChg>
        <pc:spChg chg="add mod ord">
          <ac:chgData name="DOMINGUEZ, Morgane" userId="d29c428e-ee62-4017-a838-521138d5b01c" providerId="ADAL" clId="{08989027-DA2B-42DF-9A52-756C580893EB}" dt="2024-09-05T11:34:06.010" v="376" actId="14100"/>
          <ac:spMkLst>
            <pc:docMk/>
            <pc:sldMk cId="846861181" sldId="2147474612"/>
            <ac:spMk id="23" creationId="{295A97B9-5349-A008-33D5-542DB164DC14}"/>
          </ac:spMkLst>
        </pc:spChg>
        <pc:spChg chg="add mod">
          <ac:chgData name="DOMINGUEZ, Morgane" userId="d29c428e-ee62-4017-a838-521138d5b01c" providerId="ADAL" clId="{08989027-DA2B-42DF-9A52-756C580893EB}" dt="2024-09-05T11:39:46.402" v="472" actId="1076"/>
          <ac:spMkLst>
            <pc:docMk/>
            <pc:sldMk cId="846861181" sldId="2147474612"/>
            <ac:spMk id="24" creationId="{5BCF69B1-6338-B9A2-30DB-88E28B46202B}"/>
          </ac:spMkLst>
        </pc:spChg>
        <pc:spChg chg="add mod">
          <ac:chgData name="DOMINGUEZ, Morgane" userId="d29c428e-ee62-4017-a838-521138d5b01c" providerId="ADAL" clId="{08989027-DA2B-42DF-9A52-756C580893EB}" dt="2024-09-05T11:39:46.402" v="472" actId="1076"/>
          <ac:spMkLst>
            <pc:docMk/>
            <pc:sldMk cId="846861181" sldId="2147474612"/>
            <ac:spMk id="25" creationId="{40BC201D-4B69-A051-F0AF-C3929E98D8B3}"/>
          </ac:spMkLst>
        </pc:spChg>
        <pc:spChg chg="add mod">
          <ac:chgData name="DOMINGUEZ, Morgane" userId="d29c428e-ee62-4017-a838-521138d5b01c" providerId="ADAL" clId="{08989027-DA2B-42DF-9A52-756C580893EB}" dt="2024-09-05T11:39:46.402" v="472" actId="1076"/>
          <ac:spMkLst>
            <pc:docMk/>
            <pc:sldMk cId="846861181" sldId="2147474612"/>
            <ac:spMk id="26" creationId="{81E8968D-CBC0-F4A5-0C28-7A6B284AB626}"/>
          </ac:spMkLst>
        </pc:spChg>
        <pc:spChg chg="add mod">
          <ac:chgData name="DOMINGUEZ, Morgane" userId="d29c428e-ee62-4017-a838-521138d5b01c" providerId="ADAL" clId="{08989027-DA2B-42DF-9A52-756C580893EB}" dt="2024-09-05T11:39:46.402" v="472" actId="1076"/>
          <ac:spMkLst>
            <pc:docMk/>
            <pc:sldMk cId="846861181" sldId="2147474612"/>
            <ac:spMk id="27" creationId="{72CC9853-2A13-B34D-C0F5-6BDD200D0E0F}"/>
          </ac:spMkLst>
        </pc:spChg>
        <pc:spChg chg="add mod">
          <ac:chgData name="DOMINGUEZ, Morgane" userId="d29c428e-ee62-4017-a838-521138d5b01c" providerId="ADAL" clId="{08989027-DA2B-42DF-9A52-756C580893EB}" dt="2024-09-05T11:39:46.402" v="472" actId="1076"/>
          <ac:spMkLst>
            <pc:docMk/>
            <pc:sldMk cId="846861181" sldId="2147474612"/>
            <ac:spMk id="28" creationId="{5592B551-6FC1-FFF7-788E-FCCE255B64BB}"/>
          </ac:spMkLst>
        </pc:spChg>
        <pc:spChg chg="add del mod">
          <ac:chgData name="DOMINGUEZ, Morgane" userId="d29c428e-ee62-4017-a838-521138d5b01c" providerId="ADAL" clId="{08989027-DA2B-42DF-9A52-756C580893EB}" dt="2024-09-05T11:39:34.917" v="471" actId="478"/>
          <ac:spMkLst>
            <pc:docMk/>
            <pc:sldMk cId="846861181" sldId="2147474612"/>
            <ac:spMk id="29" creationId="{92D88122-E100-BBFB-229C-CD34AB7FFE7C}"/>
          </ac:spMkLst>
        </pc:spChg>
        <pc:picChg chg="add del mod">
          <ac:chgData name="DOMINGUEZ, Morgane" userId="d29c428e-ee62-4017-a838-521138d5b01c" providerId="ADAL" clId="{08989027-DA2B-42DF-9A52-756C580893EB}" dt="2024-09-05T11:32:26.546" v="350" actId="478"/>
          <ac:picMkLst>
            <pc:docMk/>
            <pc:sldMk cId="846861181" sldId="2147474612"/>
            <ac:picMk id="7" creationId="{13FE8484-E489-1D32-7BF4-AA305EB024FC}"/>
          </ac:picMkLst>
        </pc:picChg>
        <pc:picChg chg="add mod">
          <ac:chgData name="DOMINGUEZ, Morgane" userId="d29c428e-ee62-4017-a838-521138d5b01c" providerId="ADAL" clId="{08989027-DA2B-42DF-9A52-756C580893EB}" dt="2024-09-05T11:37:15.259" v="420" actId="1076"/>
          <ac:picMkLst>
            <pc:docMk/>
            <pc:sldMk cId="846861181" sldId="2147474612"/>
            <ac:picMk id="8" creationId="{6047ED22-56D5-0233-8DA1-ED608B138DB9}"/>
          </ac:picMkLst>
        </pc:picChg>
        <pc:picChg chg="add mod">
          <ac:chgData name="DOMINGUEZ, Morgane" userId="d29c428e-ee62-4017-a838-521138d5b01c" providerId="ADAL" clId="{08989027-DA2B-42DF-9A52-756C580893EB}" dt="2024-09-05T11:36:51.455" v="412" actId="14100"/>
          <ac:picMkLst>
            <pc:docMk/>
            <pc:sldMk cId="846861181" sldId="2147474612"/>
            <ac:picMk id="10" creationId="{AEC784E2-8241-C33C-A443-9C744127825F}"/>
          </ac:picMkLst>
        </pc:picChg>
        <pc:picChg chg="add mod">
          <ac:chgData name="DOMINGUEZ, Morgane" userId="d29c428e-ee62-4017-a838-521138d5b01c" providerId="ADAL" clId="{08989027-DA2B-42DF-9A52-756C580893EB}" dt="2024-09-05T11:36:56.784" v="414" actId="14100"/>
          <ac:picMkLst>
            <pc:docMk/>
            <pc:sldMk cId="846861181" sldId="2147474612"/>
            <ac:picMk id="14" creationId="{4DBA1DB9-3789-EAC1-101E-4AC017D4F4F5}"/>
          </ac:picMkLst>
        </pc:picChg>
        <pc:picChg chg="del">
          <ac:chgData name="DOMINGUEZ, Morgane" userId="d29c428e-ee62-4017-a838-521138d5b01c" providerId="ADAL" clId="{08989027-DA2B-42DF-9A52-756C580893EB}" dt="2024-09-05T11:27:51.471" v="319" actId="21"/>
          <ac:picMkLst>
            <pc:docMk/>
            <pc:sldMk cId="846861181" sldId="2147474612"/>
            <ac:picMk id="17" creationId="{D7A54818-4693-C5F8-8CA5-ABC32B536B82}"/>
          </ac:picMkLst>
        </pc:picChg>
        <pc:picChg chg="add mod">
          <ac:chgData name="DOMINGUEZ, Morgane" userId="d29c428e-ee62-4017-a838-521138d5b01c" providerId="ADAL" clId="{08989027-DA2B-42DF-9A52-756C580893EB}" dt="2024-09-05T11:36:59.512" v="416" actId="14100"/>
          <ac:picMkLst>
            <pc:docMk/>
            <pc:sldMk cId="846861181" sldId="2147474612"/>
            <ac:picMk id="20" creationId="{D4298437-EF41-1DE1-62C5-9BE82B0224A1}"/>
          </ac:picMkLst>
        </pc:picChg>
        <pc:picChg chg="add mod">
          <ac:chgData name="DOMINGUEZ, Morgane" userId="d29c428e-ee62-4017-a838-521138d5b01c" providerId="ADAL" clId="{08989027-DA2B-42DF-9A52-756C580893EB}" dt="2024-09-05T11:37:18.458" v="421" actId="1076"/>
          <ac:picMkLst>
            <pc:docMk/>
            <pc:sldMk cId="846861181" sldId="2147474612"/>
            <ac:picMk id="22" creationId="{FE7A2489-AD9F-9C92-D3F2-7E34B5750A54}"/>
          </ac:picMkLst>
        </pc:picChg>
      </pc:sldChg>
      <pc:sldChg chg="del">
        <pc:chgData name="DOMINGUEZ, Morgane" userId="d29c428e-ee62-4017-a838-521138d5b01c" providerId="ADAL" clId="{08989027-DA2B-42DF-9A52-756C580893EB}" dt="2024-09-05T12:29:07.499" v="1312" actId="2696"/>
        <pc:sldMkLst>
          <pc:docMk/>
          <pc:sldMk cId="1687541049" sldId="2147474613"/>
        </pc:sldMkLst>
      </pc:sldChg>
      <pc:sldChg chg="modSp del mod">
        <pc:chgData name="DOMINGUEZ, Morgane" userId="d29c428e-ee62-4017-a838-521138d5b01c" providerId="ADAL" clId="{08989027-DA2B-42DF-9A52-756C580893EB}" dt="2024-09-05T12:29:04.953" v="1311" actId="2696"/>
        <pc:sldMkLst>
          <pc:docMk/>
          <pc:sldMk cId="551056107" sldId="2147474614"/>
        </pc:sldMkLst>
        <pc:spChg chg="mod">
          <ac:chgData name="DOMINGUEZ, Morgane" userId="d29c428e-ee62-4017-a838-521138d5b01c" providerId="ADAL" clId="{08989027-DA2B-42DF-9A52-756C580893EB}" dt="2024-09-05T12:13:03.944" v="957" actId="20577"/>
          <ac:spMkLst>
            <pc:docMk/>
            <pc:sldMk cId="551056107" sldId="2147474614"/>
            <ac:spMk id="4" creationId="{C76E0F1B-3B95-F50F-F17F-A7612D3CCB67}"/>
          </ac:spMkLst>
        </pc:spChg>
      </pc:sldChg>
      <pc:sldChg chg="del">
        <pc:chgData name="DOMINGUEZ, Morgane" userId="d29c428e-ee62-4017-a838-521138d5b01c" providerId="ADAL" clId="{08989027-DA2B-42DF-9A52-756C580893EB}" dt="2024-09-05T12:29:19.109" v="1317" actId="2696"/>
        <pc:sldMkLst>
          <pc:docMk/>
          <pc:sldMk cId="2093521087" sldId="2147474616"/>
        </pc:sldMkLst>
      </pc:sldChg>
      <pc:sldChg chg="del">
        <pc:chgData name="DOMINGUEZ, Morgane" userId="d29c428e-ee62-4017-a838-521138d5b01c" providerId="ADAL" clId="{08989027-DA2B-42DF-9A52-756C580893EB}" dt="2024-09-05T12:29:21.272" v="1318" actId="2696"/>
        <pc:sldMkLst>
          <pc:docMk/>
          <pc:sldMk cId="935361053" sldId="2147474618"/>
        </pc:sldMkLst>
      </pc:sldChg>
      <pc:sldChg chg="del">
        <pc:chgData name="DOMINGUEZ, Morgane" userId="d29c428e-ee62-4017-a838-521138d5b01c" providerId="ADAL" clId="{08989027-DA2B-42DF-9A52-756C580893EB}" dt="2024-09-05T12:29:26.113" v="1320" actId="2696"/>
        <pc:sldMkLst>
          <pc:docMk/>
          <pc:sldMk cId="1220503653" sldId="2147474619"/>
        </pc:sldMkLst>
      </pc:sldChg>
      <pc:sldChg chg="del">
        <pc:chgData name="DOMINGUEZ, Morgane" userId="d29c428e-ee62-4017-a838-521138d5b01c" providerId="ADAL" clId="{08989027-DA2B-42DF-9A52-756C580893EB}" dt="2024-09-05T12:29:12.378" v="1314" actId="2696"/>
        <pc:sldMkLst>
          <pc:docMk/>
          <pc:sldMk cId="2709223921" sldId="2147474620"/>
        </pc:sldMkLst>
      </pc:sldChg>
      <pc:sldChg chg="del">
        <pc:chgData name="DOMINGUEZ, Morgane" userId="d29c428e-ee62-4017-a838-521138d5b01c" providerId="ADAL" clId="{08989027-DA2B-42DF-9A52-756C580893EB}" dt="2024-09-05T12:29:14.615" v="1315" actId="2696"/>
        <pc:sldMkLst>
          <pc:docMk/>
          <pc:sldMk cId="3942418268" sldId="2147474622"/>
        </pc:sldMkLst>
      </pc:sldChg>
      <pc:sldChg chg="del">
        <pc:chgData name="DOMINGUEZ, Morgane" userId="d29c428e-ee62-4017-a838-521138d5b01c" providerId="ADAL" clId="{08989027-DA2B-42DF-9A52-756C580893EB}" dt="2024-09-05T12:29:23.538" v="1319" actId="2696"/>
        <pc:sldMkLst>
          <pc:docMk/>
          <pc:sldMk cId="371621810" sldId="2147474623"/>
        </pc:sldMkLst>
      </pc:sldChg>
      <pc:sldChg chg="del">
        <pc:chgData name="DOMINGUEZ, Morgane" userId="d29c428e-ee62-4017-a838-521138d5b01c" providerId="ADAL" clId="{08989027-DA2B-42DF-9A52-756C580893EB}" dt="2024-09-05T12:29:28.590" v="1321" actId="2696"/>
        <pc:sldMkLst>
          <pc:docMk/>
          <pc:sldMk cId="892742443" sldId="2147474624"/>
        </pc:sldMkLst>
      </pc:sldChg>
      <pc:sldChg chg="addSp delSp modSp mod delAnim modAnim">
        <pc:chgData name="DOMINGUEZ, Morgane" userId="d29c428e-ee62-4017-a838-521138d5b01c" providerId="ADAL" clId="{08989027-DA2B-42DF-9A52-756C580893EB}" dt="2024-09-05T11:51:19.080" v="686" actId="14100"/>
        <pc:sldMkLst>
          <pc:docMk/>
          <pc:sldMk cId="50487715" sldId="2147474625"/>
        </pc:sldMkLst>
        <pc:spChg chg="mod">
          <ac:chgData name="DOMINGUEZ, Morgane" userId="d29c428e-ee62-4017-a838-521138d5b01c" providerId="ADAL" clId="{08989027-DA2B-42DF-9A52-756C580893EB}" dt="2024-09-05T11:51:09.523" v="684" actId="20577"/>
          <ac:spMkLst>
            <pc:docMk/>
            <pc:sldMk cId="50487715" sldId="2147474625"/>
            <ac:spMk id="4" creationId="{C76E0F1B-3B95-F50F-F17F-A7612D3CCB67}"/>
          </ac:spMkLst>
        </pc:spChg>
        <pc:spChg chg="mod">
          <ac:chgData name="DOMINGUEZ, Morgane" userId="d29c428e-ee62-4017-a838-521138d5b01c" providerId="ADAL" clId="{08989027-DA2B-42DF-9A52-756C580893EB}" dt="2024-09-05T11:42:55.067" v="521" actId="20577"/>
          <ac:spMkLst>
            <pc:docMk/>
            <pc:sldMk cId="50487715" sldId="2147474625"/>
            <ac:spMk id="18" creationId="{1DE31C17-AEE5-751C-DABD-5B37397FA147}"/>
          </ac:spMkLst>
        </pc:spChg>
        <pc:spChg chg="mod">
          <ac:chgData name="DOMINGUEZ, Morgane" userId="d29c428e-ee62-4017-a838-521138d5b01c" providerId="ADAL" clId="{08989027-DA2B-42DF-9A52-756C580893EB}" dt="2024-09-05T11:44:05.626" v="597" actId="20577"/>
          <ac:spMkLst>
            <pc:docMk/>
            <pc:sldMk cId="50487715" sldId="2147474625"/>
            <ac:spMk id="24" creationId="{5BCF69B1-6338-B9A2-30DB-88E28B46202B}"/>
          </ac:spMkLst>
        </pc:spChg>
        <pc:spChg chg="mod">
          <ac:chgData name="DOMINGUEZ, Morgane" userId="d29c428e-ee62-4017-a838-521138d5b01c" providerId="ADAL" clId="{08989027-DA2B-42DF-9A52-756C580893EB}" dt="2024-09-05T11:43:27.482" v="551" actId="20577"/>
          <ac:spMkLst>
            <pc:docMk/>
            <pc:sldMk cId="50487715" sldId="2147474625"/>
            <ac:spMk id="25" creationId="{40BC201D-4B69-A051-F0AF-C3929E98D8B3}"/>
          </ac:spMkLst>
        </pc:spChg>
        <pc:spChg chg="mod">
          <ac:chgData name="DOMINGUEZ, Morgane" userId="d29c428e-ee62-4017-a838-521138d5b01c" providerId="ADAL" clId="{08989027-DA2B-42DF-9A52-756C580893EB}" dt="2024-09-05T11:43:34.006" v="561" actId="20577"/>
          <ac:spMkLst>
            <pc:docMk/>
            <pc:sldMk cId="50487715" sldId="2147474625"/>
            <ac:spMk id="26" creationId="{81E8968D-CBC0-F4A5-0C28-7A6B284AB626}"/>
          </ac:spMkLst>
        </pc:spChg>
        <pc:spChg chg="mod">
          <ac:chgData name="DOMINGUEZ, Morgane" userId="d29c428e-ee62-4017-a838-521138d5b01c" providerId="ADAL" clId="{08989027-DA2B-42DF-9A52-756C580893EB}" dt="2024-09-05T11:43:51.317" v="589" actId="20577"/>
          <ac:spMkLst>
            <pc:docMk/>
            <pc:sldMk cId="50487715" sldId="2147474625"/>
            <ac:spMk id="27" creationId="{72CC9853-2A13-B34D-C0F5-6BDD200D0E0F}"/>
          </ac:spMkLst>
        </pc:spChg>
        <pc:spChg chg="mod">
          <ac:chgData name="DOMINGUEZ, Morgane" userId="d29c428e-ee62-4017-a838-521138d5b01c" providerId="ADAL" clId="{08989027-DA2B-42DF-9A52-756C580893EB}" dt="2024-09-05T11:48:45.142" v="627" actId="20577"/>
          <ac:spMkLst>
            <pc:docMk/>
            <pc:sldMk cId="50487715" sldId="2147474625"/>
            <ac:spMk id="28" creationId="{5592B551-6FC1-FFF7-788E-FCCE255B64BB}"/>
          </ac:spMkLst>
        </pc:spChg>
        <pc:grpChg chg="mod">
          <ac:chgData name="DOMINGUEZ, Morgane" userId="d29c428e-ee62-4017-a838-521138d5b01c" providerId="ADAL" clId="{08989027-DA2B-42DF-9A52-756C580893EB}" dt="2024-09-05T11:51:19.080" v="686" actId="14100"/>
          <ac:grpSpMkLst>
            <pc:docMk/>
            <pc:sldMk cId="50487715" sldId="2147474625"/>
            <ac:grpSpMk id="2" creationId="{EF572EB1-6EFE-F4D1-B105-A7297A5639F8}"/>
          </ac:grpSpMkLst>
        </pc:grpChg>
        <pc:picChg chg="del">
          <ac:chgData name="DOMINGUEZ, Morgane" userId="d29c428e-ee62-4017-a838-521138d5b01c" providerId="ADAL" clId="{08989027-DA2B-42DF-9A52-756C580893EB}" dt="2024-09-05T11:46:11.450" v="605" actId="478"/>
          <ac:picMkLst>
            <pc:docMk/>
            <pc:sldMk cId="50487715" sldId="2147474625"/>
            <ac:picMk id="8" creationId="{6047ED22-56D5-0233-8DA1-ED608B138DB9}"/>
          </ac:picMkLst>
        </pc:picChg>
        <pc:picChg chg="add mod">
          <ac:chgData name="DOMINGUEZ, Morgane" userId="d29c428e-ee62-4017-a838-521138d5b01c" providerId="ADAL" clId="{08989027-DA2B-42DF-9A52-756C580893EB}" dt="2024-09-05T11:45:06.685" v="601" actId="1076"/>
          <ac:picMkLst>
            <pc:docMk/>
            <pc:sldMk cId="50487715" sldId="2147474625"/>
            <ac:picMk id="9" creationId="{75AE9AC4-E705-60DB-B057-D6BE140A0139}"/>
          </ac:picMkLst>
        </pc:picChg>
        <pc:picChg chg="del">
          <ac:chgData name="DOMINGUEZ, Morgane" userId="d29c428e-ee62-4017-a838-521138d5b01c" providerId="ADAL" clId="{08989027-DA2B-42DF-9A52-756C580893EB}" dt="2024-09-05T11:46:46.339" v="612" actId="478"/>
          <ac:picMkLst>
            <pc:docMk/>
            <pc:sldMk cId="50487715" sldId="2147474625"/>
            <ac:picMk id="10" creationId="{AEC784E2-8241-C33C-A443-9C744127825F}"/>
          </ac:picMkLst>
        </pc:picChg>
        <pc:picChg chg="add mod">
          <ac:chgData name="DOMINGUEZ, Morgane" userId="d29c428e-ee62-4017-a838-521138d5b01c" providerId="ADAL" clId="{08989027-DA2B-42DF-9A52-756C580893EB}" dt="2024-09-05T11:50:28.926" v="643" actId="1076"/>
          <ac:picMkLst>
            <pc:docMk/>
            <pc:sldMk cId="50487715" sldId="2147474625"/>
            <ac:picMk id="12" creationId="{8260BA9A-84A3-5450-ECA4-67177D36A631}"/>
          </ac:picMkLst>
        </pc:picChg>
        <pc:picChg chg="del">
          <ac:chgData name="DOMINGUEZ, Morgane" userId="d29c428e-ee62-4017-a838-521138d5b01c" providerId="ADAL" clId="{08989027-DA2B-42DF-9A52-756C580893EB}" dt="2024-09-05T11:48:22.371" v="619" actId="478"/>
          <ac:picMkLst>
            <pc:docMk/>
            <pc:sldMk cId="50487715" sldId="2147474625"/>
            <ac:picMk id="14" creationId="{4DBA1DB9-3789-EAC1-101E-4AC017D4F4F5}"/>
          </ac:picMkLst>
        </pc:picChg>
        <pc:picChg chg="add mod">
          <ac:chgData name="DOMINGUEZ, Morgane" userId="d29c428e-ee62-4017-a838-521138d5b01c" providerId="ADAL" clId="{08989027-DA2B-42DF-9A52-756C580893EB}" dt="2024-09-05T11:47:31.105" v="618" actId="1076"/>
          <ac:picMkLst>
            <pc:docMk/>
            <pc:sldMk cId="50487715" sldId="2147474625"/>
            <ac:picMk id="15" creationId="{C2A3A542-0457-8337-5673-C10637ADD9FD}"/>
          </ac:picMkLst>
        </pc:picChg>
        <pc:picChg chg="add mod">
          <ac:chgData name="DOMINGUEZ, Morgane" userId="d29c428e-ee62-4017-a838-521138d5b01c" providerId="ADAL" clId="{08989027-DA2B-42DF-9A52-756C580893EB}" dt="2024-09-05T11:48:37.973" v="622" actId="1076"/>
          <ac:picMkLst>
            <pc:docMk/>
            <pc:sldMk cId="50487715" sldId="2147474625"/>
            <ac:picMk id="17" creationId="{4E2D1EEA-8843-2299-BE4C-B17639E8C4B9}"/>
          </ac:picMkLst>
        </pc:picChg>
        <pc:picChg chg="del">
          <ac:chgData name="DOMINGUEZ, Morgane" userId="d29c428e-ee62-4017-a838-521138d5b01c" providerId="ADAL" clId="{08989027-DA2B-42DF-9A52-756C580893EB}" dt="2024-09-05T11:49:10.660" v="628" actId="478"/>
          <ac:picMkLst>
            <pc:docMk/>
            <pc:sldMk cId="50487715" sldId="2147474625"/>
            <ac:picMk id="20" creationId="{D4298437-EF41-1DE1-62C5-9BE82B0224A1}"/>
          </ac:picMkLst>
        </pc:picChg>
        <pc:picChg chg="add del mod">
          <ac:chgData name="DOMINGUEZ, Morgane" userId="d29c428e-ee62-4017-a838-521138d5b01c" providerId="ADAL" clId="{08989027-DA2B-42DF-9A52-756C580893EB}" dt="2024-09-05T11:50:00.470" v="637" actId="478"/>
          <ac:picMkLst>
            <pc:docMk/>
            <pc:sldMk cId="50487715" sldId="2147474625"/>
            <ac:picMk id="21" creationId="{9733E877-0DE3-F2A7-3810-240E4D2AEBFA}"/>
          </ac:picMkLst>
        </pc:picChg>
        <pc:picChg chg="del">
          <ac:chgData name="DOMINGUEZ, Morgane" userId="d29c428e-ee62-4017-a838-521138d5b01c" providerId="ADAL" clId="{08989027-DA2B-42DF-9A52-756C580893EB}" dt="2024-09-05T11:44:51.504" v="598" actId="478"/>
          <ac:picMkLst>
            <pc:docMk/>
            <pc:sldMk cId="50487715" sldId="2147474625"/>
            <ac:picMk id="22" creationId="{FE7A2489-AD9F-9C92-D3F2-7E34B5750A54}"/>
          </ac:picMkLst>
        </pc:picChg>
        <pc:picChg chg="add mod">
          <ac:chgData name="DOMINGUEZ, Morgane" userId="d29c428e-ee62-4017-a838-521138d5b01c" providerId="ADAL" clId="{08989027-DA2B-42DF-9A52-756C580893EB}" dt="2024-09-05T11:50:17.665" v="642" actId="1076"/>
          <ac:picMkLst>
            <pc:docMk/>
            <pc:sldMk cId="50487715" sldId="2147474625"/>
            <ac:picMk id="30" creationId="{C710A3D4-ED4C-C53B-17F6-565C0C29DF7D}"/>
          </ac:picMkLst>
        </pc:picChg>
      </pc:sldChg>
      <pc:sldChg chg="addSp delSp modSp mod ord delAnim">
        <pc:chgData name="DOMINGUEZ, Morgane" userId="d29c428e-ee62-4017-a838-521138d5b01c" providerId="ADAL" clId="{08989027-DA2B-42DF-9A52-756C580893EB}" dt="2024-09-05T12:02:51.604" v="767" actId="1076"/>
        <pc:sldMkLst>
          <pc:docMk/>
          <pc:sldMk cId="1303424733" sldId="2147474626"/>
        </pc:sldMkLst>
        <pc:spChg chg="mod">
          <ac:chgData name="DOMINGUEZ, Morgane" userId="d29c428e-ee62-4017-a838-521138d5b01c" providerId="ADAL" clId="{08989027-DA2B-42DF-9A52-756C580893EB}" dt="2024-09-05T11:51:38.858" v="699" actId="20577"/>
          <ac:spMkLst>
            <pc:docMk/>
            <pc:sldMk cId="1303424733" sldId="2147474626"/>
            <ac:spMk id="4" creationId="{C76E0F1B-3B95-F50F-F17F-A7612D3CCB67}"/>
          </ac:spMkLst>
        </pc:spChg>
        <pc:spChg chg="mod">
          <ac:chgData name="DOMINGUEZ, Morgane" userId="d29c428e-ee62-4017-a838-521138d5b01c" providerId="ADAL" clId="{08989027-DA2B-42DF-9A52-756C580893EB}" dt="2024-09-05T12:02:51.604" v="767" actId="1076"/>
          <ac:spMkLst>
            <pc:docMk/>
            <pc:sldMk cId="1303424733" sldId="2147474626"/>
            <ac:spMk id="18" creationId="{1DE31C17-AEE5-751C-DABD-5B37397FA147}"/>
          </ac:spMkLst>
        </pc:spChg>
        <pc:spChg chg="mod">
          <ac:chgData name="DOMINGUEZ, Morgane" userId="d29c428e-ee62-4017-a838-521138d5b01c" providerId="ADAL" clId="{08989027-DA2B-42DF-9A52-756C580893EB}" dt="2024-09-05T12:02:48.074" v="766" actId="1076"/>
          <ac:spMkLst>
            <pc:docMk/>
            <pc:sldMk cId="1303424733" sldId="2147474626"/>
            <ac:spMk id="23" creationId="{295A97B9-5349-A008-33D5-542DB164DC14}"/>
          </ac:spMkLst>
        </pc:spChg>
        <pc:spChg chg="del">
          <ac:chgData name="DOMINGUEZ, Morgane" userId="d29c428e-ee62-4017-a838-521138d5b01c" providerId="ADAL" clId="{08989027-DA2B-42DF-9A52-756C580893EB}" dt="2024-09-05T11:52:04.793" v="705" actId="21"/>
          <ac:spMkLst>
            <pc:docMk/>
            <pc:sldMk cId="1303424733" sldId="2147474626"/>
            <ac:spMk id="24" creationId="{5BCF69B1-6338-B9A2-30DB-88E28B46202B}"/>
          </ac:spMkLst>
        </pc:spChg>
        <pc:spChg chg="del">
          <ac:chgData name="DOMINGUEZ, Morgane" userId="d29c428e-ee62-4017-a838-521138d5b01c" providerId="ADAL" clId="{08989027-DA2B-42DF-9A52-756C580893EB}" dt="2024-09-05T11:52:08.314" v="708" actId="21"/>
          <ac:spMkLst>
            <pc:docMk/>
            <pc:sldMk cId="1303424733" sldId="2147474626"/>
            <ac:spMk id="25" creationId="{40BC201D-4B69-A051-F0AF-C3929E98D8B3}"/>
          </ac:spMkLst>
        </pc:spChg>
        <pc:spChg chg="del">
          <ac:chgData name="DOMINGUEZ, Morgane" userId="d29c428e-ee62-4017-a838-521138d5b01c" providerId="ADAL" clId="{08989027-DA2B-42DF-9A52-756C580893EB}" dt="2024-09-05T11:52:11.920" v="709" actId="21"/>
          <ac:spMkLst>
            <pc:docMk/>
            <pc:sldMk cId="1303424733" sldId="2147474626"/>
            <ac:spMk id="26" creationId="{81E8968D-CBC0-F4A5-0C28-7A6B284AB626}"/>
          </ac:spMkLst>
        </pc:spChg>
        <pc:spChg chg="del">
          <ac:chgData name="DOMINGUEZ, Morgane" userId="d29c428e-ee62-4017-a838-521138d5b01c" providerId="ADAL" clId="{08989027-DA2B-42DF-9A52-756C580893EB}" dt="2024-09-05T11:52:22.362" v="713" actId="21"/>
          <ac:spMkLst>
            <pc:docMk/>
            <pc:sldMk cId="1303424733" sldId="2147474626"/>
            <ac:spMk id="27" creationId="{72CC9853-2A13-B34D-C0F5-6BDD200D0E0F}"/>
          </ac:spMkLst>
        </pc:spChg>
        <pc:spChg chg="del">
          <ac:chgData name="DOMINGUEZ, Morgane" userId="d29c428e-ee62-4017-a838-521138d5b01c" providerId="ADAL" clId="{08989027-DA2B-42DF-9A52-756C580893EB}" dt="2024-09-05T11:52:19.749" v="711" actId="21"/>
          <ac:spMkLst>
            <pc:docMk/>
            <pc:sldMk cId="1303424733" sldId="2147474626"/>
            <ac:spMk id="28" creationId="{5592B551-6FC1-FFF7-788E-FCCE255B64BB}"/>
          </ac:spMkLst>
        </pc:spChg>
        <pc:picChg chg="add del mod">
          <ac:chgData name="DOMINGUEZ, Morgane" userId="d29c428e-ee62-4017-a838-521138d5b01c" providerId="ADAL" clId="{08989027-DA2B-42DF-9A52-756C580893EB}" dt="2024-09-05T12:01:50.417" v="759" actId="478"/>
          <ac:picMkLst>
            <pc:docMk/>
            <pc:sldMk cId="1303424733" sldId="2147474626"/>
            <ac:picMk id="8" creationId="{6930109A-52D8-6ADD-6445-B70C71C2DCC5}"/>
          </ac:picMkLst>
        </pc:picChg>
        <pc:picChg chg="del">
          <ac:chgData name="DOMINGUEZ, Morgane" userId="d29c428e-ee62-4017-a838-521138d5b01c" providerId="ADAL" clId="{08989027-DA2B-42DF-9A52-756C580893EB}" dt="2024-09-05T11:52:05.996" v="706" actId="21"/>
          <ac:picMkLst>
            <pc:docMk/>
            <pc:sldMk cId="1303424733" sldId="2147474626"/>
            <ac:picMk id="9" creationId="{75AE9AC4-E705-60DB-B057-D6BE140A0139}"/>
          </ac:picMkLst>
        </pc:picChg>
        <pc:picChg chg="add mod">
          <ac:chgData name="DOMINGUEZ, Morgane" userId="d29c428e-ee62-4017-a838-521138d5b01c" providerId="ADAL" clId="{08989027-DA2B-42DF-9A52-756C580893EB}" dt="2024-09-05T12:02:14.174" v="764" actId="1076"/>
          <ac:picMkLst>
            <pc:docMk/>
            <pc:sldMk cId="1303424733" sldId="2147474626"/>
            <ac:picMk id="11" creationId="{32F175E3-4D26-36B5-26D0-02EACEF709FB}"/>
          </ac:picMkLst>
        </pc:picChg>
        <pc:picChg chg="del">
          <ac:chgData name="DOMINGUEZ, Morgane" userId="d29c428e-ee62-4017-a838-521138d5b01c" providerId="ADAL" clId="{08989027-DA2B-42DF-9A52-756C580893EB}" dt="2024-09-05T11:52:07.188" v="707" actId="21"/>
          <ac:picMkLst>
            <pc:docMk/>
            <pc:sldMk cId="1303424733" sldId="2147474626"/>
            <ac:picMk id="12" creationId="{8260BA9A-84A3-5450-ECA4-67177D36A631}"/>
          </ac:picMkLst>
        </pc:picChg>
        <pc:picChg chg="del">
          <ac:chgData name="DOMINGUEZ, Morgane" userId="d29c428e-ee62-4017-a838-521138d5b01c" providerId="ADAL" clId="{08989027-DA2B-42DF-9A52-756C580893EB}" dt="2024-09-05T11:52:17.278" v="710" actId="21"/>
          <ac:picMkLst>
            <pc:docMk/>
            <pc:sldMk cId="1303424733" sldId="2147474626"/>
            <ac:picMk id="15" creationId="{C2A3A542-0457-8337-5673-C10637ADD9FD}"/>
          </ac:picMkLst>
        </pc:picChg>
        <pc:picChg chg="del">
          <ac:chgData name="DOMINGUEZ, Morgane" userId="d29c428e-ee62-4017-a838-521138d5b01c" providerId="ADAL" clId="{08989027-DA2B-42DF-9A52-756C580893EB}" dt="2024-09-05T11:52:20.783" v="712" actId="21"/>
          <ac:picMkLst>
            <pc:docMk/>
            <pc:sldMk cId="1303424733" sldId="2147474626"/>
            <ac:picMk id="17" creationId="{4E2D1EEA-8843-2299-BE4C-B17639E8C4B9}"/>
          </ac:picMkLst>
        </pc:picChg>
        <pc:picChg chg="del">
          <ac:chgData name="DOMINGUEZ, Morgane" userId="d29c428e-ee62-4017-a838-521138d5b01c" providerId="ADAL" clId="{08989027-DA2B-42DF-9A52-756C580893EB}" dt="2024-09-05T11:52:23.385" v="714" actId="21"/>
          <ac:picMkLst>
            <pc:docMk/>
            <pc:sldMk cId="1303424733" sldId="2147474626"/>
            <ac:picMk id="30" creationId="{C710A3D4-ED4C-C53B-17F6-565C0C29DF7D}"/>
          </ac:picMkLst>
        </pc:picChg>
      </pc:sldChg>
      <pc:sldChg chg="addSp delSp modSp mod">
        <pc:chgData name="DOMINGUEZ, Morgane" userId="d29c428e-ee62-4017-a838-521138d5b01c" providerId="ADAL" clId="{08989027-DA2B-42DF-9A52-756C580893EB}" dt="2024-09-05T12:03:39.733" v="771" actId="1076"/>
        <pc:sldMkLst>
          <pc:docMk/>
          <pc:sldMk cId="1352362887" sldId="2147474627"/>
        </pc:sldMkLst>
        <pc:spChg chg="mod">
          <ac:chgData name="DOMINGUEZ, Morgane" userId="d29c428e-ee62-4017-a838-521138d5b01c" providerId="ADAL" clId="{08989027-DA2B-42DF-9A52-756C580893EB}" dt="2024-09-05T11:55:38.040" v="733" actId="20577"/>
          <ac:spMkLst>
            <pc:docMk/>
            <pc:sldMk cId="1352362887" sldId="2147474627"/>
            <ac:spMk id="4" creationId="{C76E0F1B-3B95-F50F-F17F-A7612D3CCB67}"/>
          </ac:spMkLst>
        </pc:spChg>
        <pc:spChg chg="mod">
          <ac:chgData name="DOMINGUEZ, Morgane" userId="d29c428e-ee62-4017-a838-521138d5b01c" providerId="ADAL" clId="{08989027-DA2B-42DF-9A52-756C580893EB}" dt="2024-09-05T12:03:39.733" v="771" actId="1076"/>
          <ac:spMkLst>
            <pc:docMk/>
            <pc:sldMk cId="1352362887" sldId="2147474627"/>
            <ac:spMk id="18" creationId="{1DE31C17-AEE5-751C-DABD-5B37397FA147}"/>
          </ac:spMkLst>
        </pc:spChg>
        <pc:spChg chg="mod">
          <ac:chgData name="DOMINGUEZ, Morgane" userId="d29c428e-ee62-4017-a838-521138d5b01c" providerId="ADAL" clId="{08989027-DA2B-42DF-9A52-756C580893EB}" dt="2024-09-05T12:03:34.996" v="770" actId="1076"/>
          <ac:spMkLst>
            <pc:docMk/>
            <pc:sldMk cId="1352362887" sldId="2147474627"/>
            <ac:spMk id="23" creationId="{295A97B9-5349-A008-33D5-542DB164DC14}"/>
          </ac:spMkLst>
        </pc:spChg>
        <pc:picChg chg="del">
          <ac:chgData name="DOMINGUEZ, Morgane" userId="d29c428e-ee62-4017-a838-521138d5b01c" providerId="ADAL" clId="{08989027-DA2B-42DF-9A52-756C580893EB}" dt="2024-09-05T12:00:40.336" v="754" actId="478"/>
          <ac:picMkLst>
            <pc:docMk/>
            <pc:sldMk cId="1352362887" sldId="2147474627"/>
            <ac:picMk id="8" creationId="{6930109A-52D8-6ADD-6445-B70C71C2DCC5}"/>
          </ac:picMkLst>
        </pc:picChg>
        <pc:picChg chg="add mod">
          <ac:chgData name="DOMINGUEZ, Morgane" userId="d29c428e-ee62-4017-a838-521138d5b01c" providerId="ADAL" clId="{08989027-DA2B-42DF-9A52-756C580893EB}" dt="2024-09-05T12:00:52.533" v="758" actId="1076"/>
          <ac:picMkLst>
            <pc:docMk/>
            <pc:sldMk cId="1352362887" sldId="2147474627"/>
            <ac:picMk id="9" creationId="{97B9C014-7056-BE5E-D168-6880A4035005}"/>
          </ac:picMkLst>
        </pc:picChg>
      </pc:sldChg>
      <pc:sldChg chg="addSp delSp modSp mod delAnim modAnim">
        <pc:chgData name="DOMINGUEZ, Morgane" userId="d29c428e-ee62-4017-a838-521138d5b01c" providerId="ADAL" clId="{08989027-DA2B-42DF-9A52-756C580893EB}" dt="2024-09-05T15:55:44.033" v="1361" actId="1076"/>
        <pc:sldMkLst>
          <pc:docMk/>
          <pc:sldMk cId="1242459448" sldId="2147474628"/>
        </pc:sldMkLst>
        <pc:spChg chg="mod">
          <ac:chgData name="DOMINGUEZ, Morgane" userId="d29c428e-ee62-4017-a838-521138d5b01c" providerId="ADAL" clId="{08989027-DA2B-42DF-9A52-756C580893EB}" dt="2024-09-05T11:56:00.273" v="752" actId="14100"/>
          <ac:spMkLst>
            <pc:docMk/>
            <pc:sldMk cId="1242459448" sldId="2147474628"/>
            <ac:spMk id="4" creationId="{C76E0F1B-3B95-F50F-F17F-A7612D3CCB67}"/>
          </ac:spMkLst>
        </pc:spChg>
        <pc:spChg chg="mod">
          <ac:chgData name="DOMINGUEZ, Morgane" userId="d29c428e-ee62-4017-a838-521138d5b01c" providerId="ADAL" clId="{08989027-DA2B-42DF-9A52-756C580893EB}" dt="2024-09-05T11:56:03.946" v="753" actId="14100"/>
          <ac:spMkLst>
            <pc:docMk/>
            <pc:sldMk cId="1242459448" sldId="2147474628"/>
            <ac:spMk id="5" creationId="{071DFDA3-6E63-DA4E-F72C-B3CFB259CAF6}"/>
          </ac:spMkLst>
        </pc:spChg>
        <pc:spChg chg="mod">
          <ac:chgData name="DOMINGUEZ, Morgane" userId="d29c428e-ee62-4017-a838-521138d5b01c" providerId="ADAL" clId="{08989027-DA2B-42DF-9A52-756C580893EB}" dt="2024-09-05T12:04:05.538" v="789" actId="20577"/>
          <ac:spMkLst>
            <pc:docMk/>
            <pc:sldMk cId="1242459448" sldId="2147474628"/>
            <ac:spMk id="18" creationId="{1DE31C17-AEE5-751C-DABD-5B37397FA147}"/>
          </ac:spMkLst>
        </pc:spChg>
        <pc:picChg chg="add mod">
          <ac:chgData name="DOMINGUEZ, Morgane" userId="d29c428e-ee62-4017-a838-521138d5b01c" providerId="ADAL" clId="{08989027-DA2B-42DF-9A52-756C580893EB}" dt="2024-09-05T12:05:01.341" v="793" actId="1076"/>
          <ac:picMkLst>
            <pc:docMk/>
            <pc:sldMk cId="1242459448" sldId="2147474628"/>
            <ac:picMk id="8" creationId="{8D55B15D-9219-5F89-A116-A702AA0AF2CB}"/>
          </ac:picMkLst>
        </pc:picChg>
        <pc:picChg chg="del">
          <ac:chgData name="DOMINGUEZ, Morgane" userId="d29c428e-ee62-4017-a838-521138d5b01c" providerId="ADAL" clId="{08989027-DA2B-42DF-9A52-756C580893EB}" dt="2024-09-05T12:04:46.623" v="790" actId="478"/>
          <ac:picMkLst>
            <pc:docMk/>
            <pc:sldMk cId="1242459448" sldId="2147474628"/>
            <ac:picMk id="9" creationId="{75AE9AC4-E705-60DB-B057-D6BE140A0139}"/>
          </ac:picMkLst>
        </pc:picChg>
        <pc:picChg chg="add mod">
          <ac:chgData name="DOMINGUEZ, Morgane" userId="d29c428e-ee62-4017-a838-521138d5b01c" providerId="ADAL" clId="{08989027-DA2B-42DF-9A52-756C580893EB}" dt="2024-09-05T12:06:08.229" v="797" actId="1076"/>
          <ac:picMkLst>
            <pc:docMk/>
            <pc:sldMk cId="1242459448" sldId="2147474628"/>
            <ac:picMk id="11" creationId="{6D00B4D3-6717-ACC6-A372-7C096DBD0118}"/>
          </ac:picMkLst>
        </pc:picChg>
        <pc:picChg chg="del">
          <ac:chgData name="DOMINGUEZ, Morgane" userId="d29c428e-ee62-4017-a838-521138d5b01c" providerId="ADAL" clId="{08989027-DA2B-42DF-9A52-756C580893EB}" dt="2024-09-05T12:05:56.446" v="794" actId="478"/>
          <ac:picMkLst>
            <pc:docMk/>
            <pc:sldMk cId="1242459448" sldId="2147474628"/>
            <ac:picMk id="12" creationId="{8260BA9A-84A3-5450-ECA4-67177D36A631}"/>
          </ac:picMkLst>
        </pc:picChg>
        <pc:picChg chg="add mod">
          <ac:chgData name="DOMINGUEZ, Morgane" userId="d29c428e-ee62-4017-a838-521138d5b01c" providerId="ADAL" clId="{08989027-DA2B-42DF-9A52-756C580893EB}" dt="2024-09-05T15:55:44.033" v="1361" actId="1076"/>
          <ac:picMkLst>
            <pc:docMk/>
            <pc:sldMk cId="1242459448" sldId="2147474628"/>
            <ac:picMk id="14" creationId="{1EACDCDB-35B2-37BD-12A4-ECF900DF22C1}"/>
          </ac:picMkLst>
        </pc:picChg>
        <pc:picChg chg="del">
          <ac:chgData name="DOMINGUEZ, Morgane" userId="d29c428e-ee62-4017-a838-521138d5b01c" providerId="ADAL" clId="{08989027-DA2B-42DF-9A52-756C580893EB}" dt="2024-09-05T12:06:38.934" v="798" actId="478"/>
          <ac:picMkLst>
            <pc:docMk/>
            <pc:sldMk cId="1242459448" sldId="2147474628"/>
            <ac:picMk id="15" creationId="{C2A3A542-0457-8337-5673-C10637ADD9FD}"/>
          </ac:picMkLst>
        </pc:picChg>
        <pc:picChg chg="del">
          <ac:chgData name="DOMINGUEZ, Morgane" userId="d29c428e-ee62-4017-a838-521138d5b01c" providerId="ADAL" clId="{08989027-DA2B-42DF-9A52-756C580893EB}" dt="2024-09-05T12:06:51.825" v="802" actId="478"/>
          <ac:picMkLst>
            <pc:docMk/>
            <pc:sldMk cId="1242459448" sldId="2147474628"/>
            <ac:picMk id="17" creationId="{4E2D1EEA-8843-2299-BE4C-B17639E8C4B9}"/>
          </ac:picMkLst>
        </pc:picChg>
        <pc:picChg chg="add mod">
          <ac:chgData name="DOMINGUEZ, Morgane" userId="d29c428e-ee62-4017-a838-521138d5b01c" providerId="ADAL" clId="{08989027-DA2B-42DF-9A52-756C580893EB}" dt="2024-09-05T15:55:41.045" v="1360" actId="1076"/>
          <ac:picMkLst>
            <pc:docMk/>
            <pc:sldMk cId="1242459448" sldId="2147474628"/>
            <ac:picMk id="19" creationId="{F6BD7B1E-2135-21C1-2CE9-3A35F959DF12}"/>
          </ac:picMkLst>
        </pc:picChg>
        <pc:picChg chg="add mod">
          <ac:chgData name="DOMINGUEZ, Morgane" userId="d29c428e-ee62-4017-a838-521138d5b01c" providerId="ADAL" clId="{08989027-DA2B-42DF-9A52-756C580893EB}" dt="2024-09-05T12:08:19.082" v="810" actId="1076"/>
          <ac:picMkLst>
            <pc:docMk/>
            <pc:sldMk cId="1242459448" sldId="2147474628"/>
            <ac:picMk id="21" creationId="{3504BADD-CC01-EFF0-7B8D-71512A23F069}"/>
          </ac:picMkLst>
        </pc:picChg>
        <pc:picChg chg="del">
          <ac:chgData name="DOMINGUEZ, Morgane" userId="d29c428e-ee62-4017-a838-521138d5b01c" providerId="ADAL" clId="{08989027-DA2B-42DF-9A52-756C580893EB}" dt="2024-09-05T12:08:02.931" v="806" actId="478"/>
          <ac:picMkLst>
            <pc:docMk/>
            <pc:sldMk cId="1242459448" sldId="2147474628"/>
            <ac:picMk id="30" creationId="{C710A3D4-ED4C-C53B-17F6-565C0C29DF7D}"/>
          </ac:picMkLst>
        </pc:picChg>
      </pc:sldChg>
      <pc:sldChg chg="addSp delSp modSp mod delAnim modNotesTx">
        <pc:chgData name="DOMINGUEZ, Morgane" userId="d29c428e-ee62-4017-a838-521138d5b01c" providerId="ADAL" clId="{08989027-DA2B-42DF-9A52-756C580893EB}" dt="2024-09-05T12:12:25.533" v="954" actId="14100"/>
        <pc:sldMkLst>
          <pc:docMk/>
          <pc:sldMk cId="994968489" sldId="2147474629"/>
        </pc:sldMkLst>
        <pc:spChg chg="mod">
          <ac:chgData name="DOMINGUEZ, Morgane" userId="d29c428e-ee62-4017-a838-521138d5b01c" providerId="ADAL" clId="{08989027-DA2B-42DF-9A52-756C580893EB}" dt="2024-09-05T12:10:18.911" v="841" actId="20577"/>
          <ac:spMkLst>
            <pc:docMk/>
            <pc:sldMk cId="994968489" sldId="2147474629"/>
            <ac:spMk id="4" creationId="{C76E0F1B-3B95-F50F-F17F-A7612D3CCB67}"/>
          </ac:spMkLst>
        </pc:spChg>
        <pc:spChg chg="add mod">
          <ac:chgData name="DOMINGUEZ, Morgane" userId="d29c428e-ee62-4017-a838-521138d5b01c" providerId="ADAL" clId="{08989027-DA2B-42DF-9A52-756C580893EB}" dt="2024-09-05T12:12:25.533" v="954" actId="14100"/>
          <ac:spMkLst>
            <pc:docMk/>
            <pc:sldMk cId="994968489" sldId="2147474629"/>
            <ac:spMk id="9" creationId="{9B7C0B28-2BC7-C864-A40E-965F07CA2B91}"/>
          </ac:spMkLst>
        </pc:spChg>
        <pc:spChg chg="add mod">
          <ac:chgData name="DOMINGUEZ, Morgane" userId="d29c428e-ee62-4017-a838-521138d5b01c" providerId="ADAL" clId="{08989027-DA2B-42DF-9A52-756C580893EB}" dt="2024-09-05T12:11:35.526" v="948"/>
          <ac:spMkLst>
            <pc:docMk/>
            <pc:sldMk cId="994968489" sldId="2147474629"/>
            <ac:spMk id="11" creationId="{2BFD76C3-E1E2-9668-BE75-499DD7E3C8DE}"/>
          </ac:spMkLst>
        </pc:spChg>
        <pc:spChg chg="del">
          <ac:chgData name="DOMINGUEZ, Morgane" userId="d29c428e-ee62-4017-a838-521138d5b01c" providerId="ADAL" clId="{08989027-DA2B-42DF-9A52-756C580893EB}" dt="2024-09-05T12:10:42.402" v="843" actId="478"/>
          <ac:spMkLst>
            <pc:docMk/>
            <pc:sldMk cId="994968489" sldId="2147474629"/>
            <ac:spMk id="18" creationId="{1DE31C17-AEE5-751C-DABD-5B37397FA147}"/>
          </ac:spMkLst>
        </pc:spChg>
        <pc:spChg chg="del">
          <ac:chgData name="DOMINGUEZ, Morgane" userId="d29c428e-ee62-4017-a838-521138d5b01c" providerId="ADAL" clId="{08989027-DA2B-42DF-9A52-756C580893EB}" dt="2024-09-05T12:10:42.402" v="843" actId="478"/>
          <ac:spMkLst>
            <pc:docMk/>
            <pc:sldMk cId="994968489" sldId="2147474629"/>
            <ac:spMk id="23" creationId="{295A97B9-5349-A008-33D5-542DB164DC14}"/>
          </ac:spMkLst>
        </pc:spChg>
        <pc:spChg chg="del">
          <ac:chgData name="DOMINGUEZ, Morgane" userId="d29c428e-ee62-4017-a838-521138d5b01c" providerId="ADAL" clId="{08989027-DA2B-42DF-9A52-756C580893EB}" dt="2024-09-05T12:10:42.402" v="843" actId="478"/>
          <ac:spMkLst>
            <pc:docMk/>
            <pc:sldMk cId="994968489" sldId="2147474629"/>
            <ac:spMk id="24" creationId="{5BCF69B1-6338-B9A2-30DB-88E28B46202B}"/>
          </ac:spMkLst>
        </pc:spChg>
        <pc:spChg chg="del">
          <ac:chgData name="DOMINGUEZ, Morgane" userId="d29c428e-ee62-4017-a838-521138d5b01c" providerId="ADAL" clId="{08989027-DA2B-42DF-9A52-756C580893EB}" dt="2024-09-05T12:10:42.402" v="843" actId="478"/>
          <ac:spMkLst>
            <pc:docMk/>
            <pc:sldMk cId="994968489" sldId="2147474629"/>
            <ac:spMk id="25" creationId="{40BC201D-4B69-A051-F0AF-C3929E98D8B3}"/>
          </ac:spMkLst>
        </pc:spChg>
        <pc:spChg chg="del">
          <ac:chgData name="DOMINGUEZ, Morgane" userId="d29c428e-ee62-4017-a838-521138d5b01c" providerId="ADAL" clId="{08989027-DA2B-42DF-9A52-756C580893EB}" dt="2024-09-05T12:10:42.402" v="843" actId="478"/>
          <ac:spMkLst>
            <pc:docMk/>
            <pc:sldMk cId="994968489" sldId="2147474629"/>
            <ac:spMk id="26" creationId="{81E8968D-CBC0-F4A5-0C28-7A6B284AB626}"/>
          </ac:spMkLst>
        </pc:spChg>
        <pc:spChg chg="del">
          <ac:chgData name="DOMINGUEZ, Morgane" userId="d29c428e-ee62-4017-a838-521138d5b01c" providerId="ADAL" clId="{08989027-DA2B-42DF-9A52-756C580893EB}" dt="2024-09-05T12:10:42.402" v="843" actId="478"/>
          <ac:spMkLst>
            <pc:docMk/>
            <pc:sldMk cId="994968489" sldId="2147474629"/>
            <ac:spMk id="27" creationId="{72CC9853-2A13-B34D-C0F5-6BDD200D0E0F}"/>
          </ac:spMkLst>
        </pc:spChg>
        <pc:spChg chg="del">
          <ac:chgData name="DOMINGUEZ, Morgane" userId="d29c428e-ee62-4017-a838-521138d5b01c" providerId="ADAL" clId="{08989027-DA2B-42DF-9A52-756C580893EB}" dt="2024-09-05T12:10:42.402" v="843" actId="478"/>
          <ac:spMkLst>
            <pc:docMk/>
            <pc:sldMk cId="994968489" sldId="2147474629"/>
            <ac:spMk id="28" creationId="{5592B551-6FC1-FFF7-788E-FCCE255B64BB}"/>
          </ac:spMkLst>
        </pc:spChg>
        <pc:grpChg chg="mod">
          <ac:chgData name="DOMINGUEZ, Morgane" userId="d29c428e-ee62-4017-a838-521138d5b01c" providerId="ADAL" clId="{08989027-DA2B-42DF-9A52-756C580893EB}" dt="2024-09-05T12:10:21.801" v="842" actId="14100"/>
          <ac:grpSpMkLst>
            <pc:docMk/>
            <pc:sldMk cId="994968489" sldId="2147474629"/>
            <ac:grpSpMk id="2" creationId="{EF572EB1-6EFE-F4D1-B105-A7297A5639F8}"/>
          </ac:grpSpMkLst>
        </pc:grpChg>
        <pc:picChg chg="add del mod">
          <ac:chgData name="DOMINGUEZ, Morgane" userId="d29c428e-ee62-4017-a838-521138d5b01c" providerId="ADAL" clId="{08989027-DA2B-42DF-9A52-756C580893EB}" dt="2024-09-05T12:11:55.919" v="949" actId="478"/>
          <ac:picMkLst>
            <pc:docMk/>
            <pc:sldMk cId="994968489" sldId="2147474629"/>
            <ac:picMk id="7" creationId="{A9184CCD-55C1-3EF5-06F1-8303B0D5E358}"/>
          </ac:picMkLst>
        </pc:picChg>
        <pc:picChg chg="del">
          <ac:chgData name="DOMINGUEZ, Morgane" userId="d29c428e-ee62-4017-a838-521138d5b01c" providerId="ADAL" clId="{08989027-DA2B-42DF-9A52-756C580893EB}" dt="2024-09-05T12:10:42.402" v="843" actId="478"/>
          <ac:picMkLst>
            <pc:docMk/>
            <pc:sldMk cId="994968489" sldId="2147474629"/>
            <ac:picMk id="8" creationId="{6047ED22-56D5-0233-8DA1-ED608B138DB9}"/>
          </ac:picMkLst>
        </pc:picChg>
        <pc:picChg chg="del">
          <ac:chgData name="DOMINGUEZ, Morgane" userId="d29c428e-ee62-4017-a838-521138d5b01c" providerId="ADAL" clId="{08989027-DA2B-42DF-9A52-756C580893EB}" dt="2024-09-05T12:10:42.402" v="843" actId="478"/>
          <ac:picMkLst>
            <pc:docMk/>
            <pc:sldMk cId="994968489" sldId="2147474629"/>
            <ac:picMk id="10" creationId="{AEC784E2-8241-C33C-A443-9C744127825F}"/>
          </ac:picMkLst>
        </pc:picChg>
        <pc:picChg chg="add mod">
          <ac:chgData name="DOMINGUEZ, Morgane" userId="d29c428e-ee62-4017-a838-521138d5b01c" providerId="ADAL" clId="{08989027-DA2B-42DF-9A52-756C580893EB}" dt="2024-09-05T12:12:09.252" v="953" actId="1076"/>
          <ac:picMkLst>
            <pc:docMk/>
            <pc:sldMk cId="994968489" sldId="2147474629"/>
            <ac:picMk id="13" creationId="{C3449865-EC8E-3A85-0306-92569BFFEDE6}"/>
          </ac:picMkLst>
        </pc:picChg>
        <pc:picChg chg="del">
          <ac:chgData name="DOMINGUEZ, Morgane" userId="d29c428e-ee62-4017-a838-521138d5b01c" providerId="ADAL" clId="{08989027-DA2B-42DF-9A52-756C580893EB}" dt="2024-09-05T12:10:42.402" v="843" actId="478"/>
          <ac:picMkLst>
            <pc:docMk/>
            <pc:sldMk cId="994968489" sldId="2147474629"/>
            <ac:picMk id="14" creationId="{4DBA1DB9-3789-EAC1-101E-4AC017D4F4F5}"/>
          </ac:picMkLst>
        </pc:picChg>
        <pc:picChg chg="del">
          <ac:chgData name="DOMINGUEZ, Morgane" userId="d29c428e-ee62-4017-a838-521138d5b01c" providerId="ADAL" clId="{08989027-DA2B-42DF-9A52-756C580893EB}" dt="2024-09-05T12:10:42.402" v="843" actId="478"/>
          <ac:picMkLst>
            <pc:docMk/>
            <pc:sldMk cId="994968489" sldId="2147474629"/>
            <ac:picMk id="20" creationId="{D4298437-EF41-1DE1-62C5-9BE82B0224A1}"/>
          </ac:picMkLst>
        </pc:picChg>
        <pc:picChg chg="del">
          <ac:chgData name="DOMINGUEZ, Morgane" userId="d29c428e-ee62-4017-a838-521138d5b01c" providerId="ADAL" clId="{08989027-DA2B-42DF-9A52-756C580893EB}" dt="2024-09-05T12:10:42.402" v="843" actId="478"/>
          <ac:picMkLst>
            <pc:docMk/>
            <pc:sldMk cId="994968489" sldId="2147474629"/>
            <ac:picMk id="22" creationId="{FE7A2489-AD9F-9C92-D3F2-7E34B5750A54}"/>
          </ac:picMkLst>
        </pc:picChg>
      </pc:sldChg>
      <pc:sldChg chg="addSp delSp modSp mod delAnim modAnim modNotesTx">
        <pc:chgData name="DOMINGUEZ, Morgane" userId="d29c428e-ee62-4017-a838-521138d5b01c" providerId="ADAL" clId="{08989027-DA2B-42DF-9A52-756C580893EB}" dt="2024-09-05T15:56:29.200" v="1381" actId="1076"/>
        <pc:sldMkLst>
          <pc:docMk/>
          <pc:sldMk cId="3990304757" sldId="2147474630"/>
        </pc:sldMkLst>
        <pc:spChg chg="mod">
          <ac:chgData name="DOMINGUEZ, Morgane" userId="d29c428e-ee62-4017-a838-521138d5b01c" providerId="ADAL" clId="{08989027-DA2B-42DF-9A52-756C580893EB}" dt="2024-09-05T12:13:37.103" v="996" actId="20577"/>
          <ac:spMkLst>
            <pc:docMk/>
            <pc:sldMk cId="3990304757" sldId="2147474630"/>
            <ac:spMk id="4" creationId="{C76E0F1B-3B95-F50F-F17F-A7612D3CCB67}"/>
          </ac:spMkLst>
        </pc:spChg>
        <pc:spChg chg="add mod">
          <ac:chgData name="DOMINGUEZ, Morgane" userId="d29c428e-ee62-4017-a838-521138d5b01c" providerId="ADAL" clId="{08989027-DA2B-42DF-9A52-756C580893EB}" dt="2024-09-05T12:21:12.892" v="1139" actId="1076"/>
          <ac:spMkLst>
            <pc:docMk/>
            <pc:sldMk cId="3990304757" sldId="2147474630"/>
            <ac:spMk id="7" creationId="{379287BB-7A7F-E7AC-1C6C-CB75041C1217}"/>
          </ac:spMkLst>
        </pc:spChg>
        <pc:spChg chg="add mod">
          <ac:chgData name="DOMINGUEZ, Morgane" userId="d29c428e-ee62-4017-a838-521138d5b01c" providerId="ADAL" clId="{08989027-DA2B-42DF-9A52-756C580893EB}" dt="2024-09-05T12:21:12.892" v="1139" actId="1076"/>
          <ac:spMkLst>
            <pc:docMk/>
            <pc:sldMk cId="3990304757" sldId="2147474630"/>
            <ac:spMk id="9" creationId="{D41DA4D4-A697-412D-9D56-A64853508B8B}"/>
          </ac:spMkLst>
        </pc:spChg>
        <pc:spChg chg="del">
          <ac:chgData name="DOMINGUEZ, Morgane" userId="d29c428e-ee62-4017-a838-521138d5b01c" providerId="ADAL" clId="{08989027-DA2B-42DF-9A52-756C580893EB}" dt="2024-09-05T12:13:42.455" v="998" actId="21"/>
          <ac:spMkLst>
            <pc:docMk/>
            <pc:sldMk cId="3990304757" sldId="2147474630"/>
            <ac:spMk id="18" creationId="{1DE31C17-AEE5-751C-DABD-5B37397FA147}"/>
          </ac:spMkLst>
        </pc:spChg>
        <pc:spChg chg="add del mod">
          <ac:chgData name="DOMINGUEZ, Morgane" userId="d29c428e-ee62-4017-a838-521138d5b01c" providerId="ADAL" clId="{08989027-DA2B-42DF-9A52-756C580893EB}" dt="2024-09-05T12:19:53.504" v="1127" actId="21"/>
          <ac:spMkLst>
            <pc:docMk/>
            <pc:sldMk cId="3990304757" sldId="2147474630"/>
            <ac:spMk id="20" creationId="{F4050BDE-0701-2B97-3182-E5E9251D1DC4}"/>
          </ac:spMkLst>
        </pc:spChg>
        <pc:spChg chg="add del mod">
          <ac:chgData name="DOMINGUEZ, Morgane" userId="d29c428e-ee62-4017-a838-521138d5b01c" providerId="ADAL" clId="{08989027-DA2B-42DF-9A52-756C580893EB}" dt="2024-09-05T12:19:51.335" v="1126" actId="21"/>
          <ac:spMkLst>
            <pc:docMk/>
            <pc:sldMk cId="3990304757" sldId="2147474630"/>
            <ac:spMk id="22" creationId="{CC155924-AD32-2DEA-5F7E-4B9276EB2EBD}"/>
          </ac:spMkLst>
        </pc:spChg>
        <pc:spChg chg="del">
          <ac:chgData name="DOMINGUEZ, Morgane" userId="d29c428e-ee62-4017-a838-521138d5b01c" providerId="ADAL" clId="{08989027-DA2B-42DF-9A52-756C580893EB}" dt="2024-09-05T12:13:40.412" v="997" actId="21"/>
          <ac:spMkLst>
            <pc:docMk/>
            <pc:sldMk cId="3990304757" sldId="2147474630"/>
            <ac:spMk id="23" creationId="{295A97B9-5349-A008-33D5-542DB164DC14}"/>
          </ac:spMkLst>
        </pc:spChg>
        <pc:spChg chg="mod">
          <ac:chgData name="DOMINGUEZ, Morgane" userId="d29c428e-ee62-4017-a838-521138d5b01c" providerId="ADAL" clId="{08989027-DA2B-42DF-9A52-756C580893EB}" dt="2024-09-05T12:18:46.020" v="1109" actId="14100"/>
          <ac:spMkLst>
            <pc:docMk/>
            <pc:sldMk cId="3990304757" sldId="2147474630"/>
            <ac:spMk id="24" creationId="{5BCF69B1-6338-B9A2-30DB-88E28B46202B}"/>
          </ac:spMkLst>
        </pc:spChg>
        <pc:spChg chg="mod">
          <ac:chgData name="DOMINGUEZ, Morgane" userId="d29c428e-ee62-4017-a838-521138d5b01c" providerId="ADAL" clId="{08989027-DA2B-42DF-9A52-756C580893EB}" dt="2024-09-05T15:56:07.992" v="1373" actId="20577"/>
          <ac:spMkLst>
            <pc:docMk/>
            <pc:sldMk cId="3990304757" sldId="2147474630"/>
            <ac:spMk id="25" creationId="{40BC201D-4B69-A051-F0AF-C3929E98D8B3}"/>
          </ac:spMkLst>
        </pc:spChg>
        <pc:spChg chg="mod">
          <ac:chgData name="DOMINGUEZ, Morgane" userId="d29c428e-ee62-4017-a838-521138d5b01c" providerId="ADAL" clId="{08989027-DA2B-42DF-9A52-756C580893EB}" dt="2024-09-05T15:56:26.505" v="1380" actId="1076"/>
          <ac:spMkLst>
            <pc:docMk/>
            <pc:sldMk cId="3990304757" sldId="2147474630"/>
            <ac:spMk id="26" creationId="{81E8968D-CBC0-F4A5-0C28-7A6B284AB626}"/>
          </ac:spMkLst>
        </pc:spChg>
        <pc:spChg chg="del">
          <ac:chgData name="DOMINGUEZ, Morgane" userId="d29c428e-ee62-4017-a838-521138d5b01c" providerId="ADAL" clId="{08989027-DA2B-42DF-9A52-756C580893EB}" dt="2024-09-05T12:14:11.894" v="1040" actId="478"/>
          <ac:spMkLst>
            <pc:docMk/>
            <pc:sldMk cId="3990304757" sldId="2147474630"/>
            <ac:spMk id="27" creationId="{72CC9853-2A13-B34D-C0F5-6BDD200D0E0F}"/>
          </ac:spMkLst>
        </pc:spChg>
        <pc:spChg chg="del">
          <ac:chgData name="DOMINGUEZ, Morgane" userId="d29c428e-ee62-4017-a838-521138d5b01c" providerId="ADAL" clId="{08989027-DA2B-42DF-9A52-756C580893EB}" dt="2024-09-05T12:14:08.706" v="1039" actId="478"/>
          <ac:spMkLst>
            <pc:docMk/>
            <pc:sldMk cId="3990304757" sldId="2147474630"/>
            <ac:spMk id="28" creationId="{5592B551-6FC1-FFF7-788E-FCCE255B64BB}"/>
          </ac:spMkLst>
        </pc:spChg>
        <pc:picChg chg="del mod">
          <ac:chgData name="DOMINGUEZ, Morgane" userId="d29c428e-ee62-4017-a838-521138d5b01c" providerId="ADAL" clId="{08989027-DA2B-42DF-9A52-756C580893EB}" dt="2024-09-05T12:16:17.840" v="1087" actId="478"/>
          <ac:picMkLst>
            <pc:docMk/>
            <pc:sldMk cId="3990304757" sldId="2147474630"/>
            <ac:picMk id="8" creationId="{8D55B15D-9219-5F89-A116-A702AA0AF2CB}"/>
          </ac:picMkLst>
        </pc:picChg>
        <pc:picChg chg="del mod">
          <ac:chgData name="DOMINGUEZ, Morgane" userId="d29c428e-ee62-4017-a838-521138d5b01c" providerId="ADAL" clId="{08989027-DA2B-42DF-9A52-756C580893EB}" dt="2024-09-05T12:17:05.362" v="1090" actId="478"/>
          <ac:picMkLst>
            <pc:docMk/>
            <pc:sldMk cId="3990304757" sldId="2147474630"/>
            <ac:picMk id="11" creationId="{6D00B4D3-6717-ACC6-A372-7C096DBD0118}"/>
          </ac:picMkLst>
        </pc:picChg>
        <pc:picChg chg="add mod">
          <ac:chgData name="DOMINGUEZ, Morgane" userId="d29c428e-ee62-4017-a838-521138d5b01c" providerId="ADAL" clId="{08989027-DA2B-42DF-9A52-756C580893EB}" dt="2024-09-05T15:56:29.200" v="1381" actId="1076"/>
          <ac:picMkLst>
            <pc:docMk/>
            <pc:sldMk cId="3990304757" sldId="2147474630"/>
            <ac:picMk id="12" creationId="{25B60A77-DB6E-5A45-BD48-E41F9835493B}"/>
          </ac:picMkLst>
        </pc:picChg>
        <pc:picChg chg="del mod">
          <ac:chgData name="DOMINGUEZ, Morgane" userId="d29c428e-ee62-4017-a838-521138d5b01c" providerId="ADAL" clId="{08989027-DA2B-42DF-9A52-756C580893EB}" dt="2024-09-05T12:15:51.853" v="1084" actId="478"/>
          <ac:picMkLst>
            <pc:docMk/>
            <pc:sldMk cId="3990304757" sldId="2147474630"/>
            <ac:picMk id="14" creationId="{1EACDCDB-35B2-37BD-12A4-ECF900DF22C1}"/>
          </ac:picMkLst>
        </pc:picChg>
        <pc:picChg chg="add mod">
          <ac:chgData name="DOMINGUEZ, Morgane" userId="d29c428e-ee62-4017-a838-521138d5b01c" providerId="ADAL" clId="{08989027-DA2B-42DF-9A52-756C580893EB}" dt="2024-09-05T12:18:27.156" v="1106" actId="1076"/>
          <ac:picMkLst>
            <pc:docMk/>
            <pc:sldMk cId="3990304757" sldId="2147474630"/>
            <ac:picMk id="15" creationId="{B5721AD7-0A0C-2AB1-BAA1-89580BF42030}"/>
          </ac:picMkLst>
        </pc:picChg>
        <pc:picChg chg="add mod">
          <ac:chgData name="DOMINGUEZ, Morgane" userId="d29c428e-ee62-4017-a838-521138d5b01c" providerId="ADAL" clId="{08989027-DA2B-42DF-9A52-756C580893EB}" dt="2024-09-05T12:20:01.453" v="1128" actId="1076"/>
          <ac:picMkLst>
            <pc:docMk/>
            <pc:sldMk cId="3990304757" sldId="2147474630"/>
            <ac:picMk id="17" creationId="{7800A2C5-0CDF-4D49-9A77-989897CC2B2B}"/>
          </ac:picMkLst>
        </pc:picChg>
        <pc:picChg chg="del">
          <ac:chgData name="DOMINGUEZ, Morgane" userId="d29c428e-ee62-4017-a838-521138d5b01c" providerId="ADAL" clId="{08989027-DA2B-42DF-9A52-756C580893EB}" dt="2024-09-05T12:14:13.882" v="1041" actId="478"/>
          <ac:picMkLst>
            <pc:docMk/>
            <pc:sldMk cId="3990304757" sldId="2147474630"/>
            <ac:picMk id="19" creationId="{F6BD7B1E-2135-21C1-2CE9-3A35F959DF12}"/>
          </ac:picMkLst>
        </pc:picChg>
        <pc:picChg chg="del">
          <ac:chgData name="DOMINGUEZ, Morgane" userId="d29c428e-ee62-4017-a838-521138d5b01c" providerId="ADAL" clId="{08989027-DA2B-42DF-9A52-756C580893EB}" dt="2024-09-05T12:14:16.032" v="1042" actId="478"/>
          <ac:picMkLst>
            <pc:docMk/>
            <pc:sldMk cId="3990304757" sldId="2147474630"/>
            <ac:picMk id="21" creationId="{3504BADD-CC01-EFF0-7B8D-71512A23F069}"/>
          </ac:picMkLst>
        </pc:picChg>
      </pc:sldChg>
      <pc:sldChg chg="addSp delSp modSp mod delAnim modAnim">
        <pc:chgData name="DOMINGUEZ, Morgane" userId="d29c428e-ee62-4017-a838-521138d5b01c" providerId="ADAL" clId="{08989027-DA2B-42DF-9A52-756C580893EB}" dt="2024-09-05T12:26:56.807" v="1240"/>
        <pc:sldMkLst>
          <pc:docMk/>
          <pc:sldMk cId="3712978073" sldId="2147474631"/>
        </pc:sldMkLst>
        <pc:spChg chg="mod">
          <ac:chgData name="DOMINGUEZ, Morgane" userId="d29c428e-ee62-4017-a838-521138d5b01c" providerId="ADAL" clId="{08989027-DA2B-42DF-9A52-756C580893EB}" dt="2024-09-05T12:25:02.350" v="1173" actId="20577"/>
          <ac:spMkLst>
            <pc:docMk/>
            <pc:sldMk cId="3712978073" sldId="2147474631"/>
            <ac:spMk id="4" creationId="{C76E0F1B-3B95-F50F-F17F-A7612D3CCB67}"/>
          </ac:spMkLst>
        </pc:spChg>
        <pc:spChg chg="mod">
          <ac:chgData name="DOMINGUEZ, Morgane" userId="d29c428e-ee62-4017-a838-521138d5b01c" providerId="ADAL" clId="{08989027-DA2B-42DF-9A52-756C580893EB}" dt="2024-09-05T12:26:52.956" v="1239" actId="1076"/>
          <ac:spMkLst>
            <pc:docMk/>
            <pc:sldMk cId="3712978073" sldId="2147474631"/>
            <ac:spMk id="7" creationId="{379287BB-7A7F-E7AC-1C6C-CB75041C1217}"/>
          </ac:spMkLst>
        </pc:spChg>
        <pc:spChg chg="mod">
          <ac:chgData name="DOMINGUEZ, Morgane" userId="d29c428e-ee62-4017-a838-521138d5b01c" providerId="ADAL" clId="{08989027-DA2B-42DF-9A52-756C580893EB}" dt="2024-09-05T12:26:50.083" v="1238" actId="1076"/>
          <ac:spMkLst>
            <pc:docMk/>
            <pc:sldMk cId="3712978073" sldId="2147474631"/>
            <ac:spMk id="9" creationId="{D41DA4D4-A697-412D-9D56-A64853508B8B}"/>
          </ac:spMkLst>
        </pc:spChg>
        <pc:spChg chg="add mod">
          <ac:chgData name="DOMINGUEZ, Morgane" userId="d29c428e-ee62-4017-a838-521138d5b01c" providerId="ADAL" clId="{08989027-DA2B-42DF-9A52-756C580893EB}" dt="2024-09-05T12:26:44.159" v="1236" actId="1076"/>
          <ac:spMkLst>
            <pc:docMk/>
            <pc:sldMk cId="3712978073" sldId="2147474631"/>
            <ac:spMk id="11" creationId="{2144A834-4677-4641-D425-A4D459E1151B}"/>
          </ac:spMkLst>
        </pc:spChg>
        <pc:spChg chg="del">
          <ac:chgData name="DOMINGUEZ, Morgane" userId="d29c428e-ee62-4017-a838-521138d5b01c" providerId="ADAL" clId="{08989027-DA2B-42DF-9A52-756C580893EB}" dt="2024-09-05T12:24:41.901" v="1161" actId="478"/>
          <ac:spMkLst>
            <pc:docMk/>
            <pc:sldMk cId="3712978073" sldId="2147474631"/>
            <ac:spMk id="24" creationId="{5BCF69B1-6338-B9A2-30DB-88E28B46202B}"/>
          </ac:spMkLst>
        </pc:spChg>
        <pc:spChg chg="del">
          <ac:chgData name="DOMINGUEZ, Morgane" userId="d29c428e-ee62-4017-a838-521138d5b01c" providerId="ADAL" clId="{08989027-DA2B-42DF-9A52-756C580893EB}" dt="2024-09-05T12:24:40.323" v="1160" actId="478"/>
          <ac:spMkLst>
            <pc:docMk/>
            <pc:sldMk cId="3712978073" sldId="2147474631"/>
            <ac:spMk id="25" creationId="{40BC201D-4B69-A051-F0AF-C3929E98D8B3}"/>
          </ac:spMkLst>
        </pc:spChg>
        <pc:spChg chg="del">
          <ac:chgData name="DOMINGUEZ, Morgane" userId="d29c428e-ee62-4017-a838-521138d5b01c" providerId="ADAL" clId="{08989027-DA2B-42DF-9A52-756C580893EB}" dt="2024-09-05T12:24:39.345" v="1159" actId="478"/>
          <ac:spMkLst>
            <pc:docMk/>
            <pc:sldMk cId="3712978073" sldId="2147474631"/>
            <ac:spMk id="26" creationId="{81E8968D-CBC0-F4A5-0C28-7A6B284AB626}"/>
          </ac:spMkLst>
        </pc:spChg>
        <pc:grpChg chg="mod">
          <ac:chgData name="DOMINGUEZ, Morgane" userId="d29c428e-ee62-4017-a838-521138d5b01c" providerId="ADAL" clId="{08989027-DA2B-42DF-9A52-756C580893EB}" dt="2024-09-05T12:25:55.378" v="1216" actId="14100"/>
          <ac:grpSpMkLst>
            <pc:docMk/>
            <pc:sldMk cId="3712978073" sldId="2147474631"/>
            <ac:grpSpMk id="2" creationId="{EF572EB1-6EFE-F4D1-B105-A7297A5639F8}"/>
          </ac:grpSpMkLst>
        </pc:grpChg>
        <pc:picChg chg="add mod">
          <ac:chgData name="DOMINGUEZ, Morgane" userId="d29c428e-ee62-4017-a838-521138d5b01c" providerId="ADAL" clId="{08989027-DA2B-42DF-9A52-756C580893EB}" dt="2024-09-05T12:26:45.779" v="1237" actId="1076"/>
          <ac:picMkLst>
            <pc:docMk/>
            <pc:sldMk cId="3712978073" sldId="2147474631"/>
            <ac:picMk id="10" creationId="{94698C50-4562-B831-EA9C-23E89F5D34B4}"/>
          </ac:picMkLst>
        </pc:picChg>
        <pc:picChg chg="del">
          <ac:chgData name="DOMINGUEZ, Morgane" userId="d29c428e-ee62-4017-a838-521138d5b01c" providerId="ADAL" clId="{08989027-DA2B-42DF-9A52-756C580893EB}" dt="2024-09-05T12:24:38.263" v="1158" actId="478"/>
          <ac:picMkLst>
            <pc:docMk/>
            <pc:sldMk cId="3712978073" sldId="2147474631"/>
            <ac:picMk id="12" creationId="{25B60A77-DB6E-5A45-BD48-E41F9835493B}"/>
          </ac:picMkLst>
        </pc:picChg>
        <pc:picChg chg="del">
          <ac:chgData name="DOMINGUEZ, Morgane" userId="d29c428e-ee62-4017-a838-521138d5b01c" providerId="ADAL" clId="{08989027-DA2B-42DF-9A52-756C580893EB}" dt="2024-09-05T12:24:34.143" v="1156" actId="478"/>
          <ac:picMkLst>
            <pc:docMk/>
            <pc:sldMk cId="3712978073" sldId="2147474631"/>
            <ac:picMk id="15" creationId="{B5721AD7-0A0C-2AB1-BAA1-89580BF42030}"/>
          </ac:picMkLst>
        </pc:picChg>
        <pc:picChg chg="del">
          <ac:chgData name="DOMINGUEZ, Morgane" userId="d29c428e-ee62-4017-a838-521138d5b01c" providerId="ADAL" clId="{08989027-DA2B-42DF-9A52-756C580893EB}" dt="2024-09-05T12:24:37.427" v="1157" actId="478"/>
          <ac:picMkLst>
            <pc:docMk/>
            <pc:sldMk cId="3712978073" sldId="2147474631"/>
            <ac:picMk id="17" creationId="{7800A2C5-0CDF-4D49-9A77-989897CC2B2B}"/>
          </ac:picMkLst>
        </pc:picChg>
      </pc:sldChg>
      <pc:sldChg chg="addSp modSp new del">
        <pc:chgData name="DOMINGUEZ, Morgane" userId="d29c428e-ee62-4017-a838-521138d5b01c" providerId="ADAL" clId="{08989027-DA2B-42DF-9A52-756C580893EB}" dt="2024-09-05T12:29:01.841" v="1310" actId="2696"/>
        <pc:sldMkLst>
          <pc:docMk/>
          <pc:sldMk cId="4005559493" sldId="2147474632"/>
        </pc:sldMkLst>
        <pc:spChg chg="add mod">
          <ac:chgData name="DOMINGUEZ, Morgane" userId="d29c428e-ee62-4017-a838-521138d5b01c" providerId="ADAL" clId="{08989027-DA2B-42DF-9A52-756C580893EB}" dt="2024-09-05T12:27:08.059" v="1241"/>
          <ac:spMkLst>
            <pc:docMk/>
            <pc:sldMk cId="4005559493" sldId="2147474632"/>
            <ac:spMk id="2" creationId="{5D023CF2-6F6E-1D40-EDD5-487116DF2B70}"/>
          </ac:spMkLst>
        </pc:spChg>
      </pc:sldChg>
      <pc:sldChg chg="addSp delSp modSp mod">
        <pc:chgData name="DOMINGUEZ, Morgane" userId="d29c428e-ee62-4017-a838-521138d5b01c" providerId="ADAL" clId="{08989027-DA2B-42DF-9A52-756C580893EB}" dt="2024-09-05T15:57:37.333" v="1387" actId="14100"/>
        <pc:sldMkLst>
          <pc:docMk/>
          <pc:sldMk cId="3997282004" sldId="2147474633"/>
        </pc:sldMkLst>
        <pc:spChg chg="mod">
          <ac:chgData name="DOMINGUEZ, Morgane" userId="d29c428e-ee62-4017-a838-521138d5b01c" providerId="ADAL" clId="{08989027-DA2B-42DF-9A52-756C580893EB}" dt="2024-09-05T15:56:42.383" v="1382" actId="1076"/>
          <ac:spMkLst>
            <pc:docMk/>
            <pc:sldMk cId="3997282004" sldId="2147474633"/>
            <ac:spMk id="4" creationId="{C76E0F1B-3B95-F50F-F17F-A7612D3CCB67}"/>
          </ac:spMkLst>
        </pc:spChg>
        <pc:spChg chg="del">
          <ac:chgData name="DOMINGUEZ, Morgane" userId="d29c428e-ee62-4017-a838-521138d5b01c" providerId="ADAL" clId="{08989027-DA2B-42DF-9A52-756C580893EB}" dt="2024-09-05T12:27:19.651" v="1242" actId="21"/>
          <ac:spMkLst>
            <pc:docMk/>
            <pc:sldMk cId="3997282004" sldId="2147474633"/>
            <ac:spMk id="7" creationId="{379287BB-7A7F-E7AC-1C6C-CB75041C1217}"/>
          </ac:spMkLst>
        </pc:spChg>
        <pc:spChg chg="add mod">
          <ac:chgData name="DOMINGUEZ, Morgane" userId="d29c428e-ee62-4017-a838-521138d5b01c" providerId="ADAL" clId="{08989027-DA2B-42DF-9A52-756C580893EB}" dt="2024-09-05T15:57:37.333" v="1387" actId="14100"/>
          <ac:spMkLst>
            <pc:docMk/>
            <pc:sldMk cId="3997282004" sldId="2147474633"/>
            <ac:spMk id="8" creationId="{7E6212F1-1B7D-23CD-8CB5-4C0DADF0176D}"/>
          </ac:spMkLst>
        </pc:spChg>
        <pc:spChg chg="del">
          <ac:chgData name="DOMINGUEZ, Morgane" userId="d29c428e-ee62-4017-a838-521138d5b01c" providerId="ADAL" clId="{08989027-DA2B-42DF-9A52-756C580893EB}" dt="2024-09-05T12:27:22.277" v="1243" actId="21"/>
          <ac:spMkLst>
            <pc:docMk/>
            <pc:sldMk cId="3997282004" sldId="2147474633"/>
            <ac:spMk id="9" creationId="{D41DA4D4-A697-412D-9D56-A64853508B8B}"/>
          </ac:spMkLst>
        </pc:spChg>
        <pc:spChg chg="del">
          <ac:chgData name="DOMINGUEZ, Morgane" userId="d29c428e-ee62-4017-a838-521138d5b01c" providerId="ADAL" clId="{08989027-DA2B-42DF-9A52-756C580893EB}" dt="2024-09-05T12:27:23.539" v="1244" actId="21"/>
          <ac:spMkLst>
            <pc:docMk/>
            <pc:sldMk cId="3997282004" sldId="2147474633"/>
            <ac:spMk id="11" creationId="{2144A834-4677-4641-D425-A4D459E1151B}"/>
          </ac:spMkLst>
        </pc:spChg>
        <pc:spChg chg="add mod">
          <ac:chgData name="DOMINGUEZ, Morgane" userId="d29c428e-ee62-4017-a838-521138d5b01c" providerId="ADAL" clId="{08989027-DA2B-42DF-9A52-756C580893EB}" dt="2024-09-05T12:32:10.621" v="1358" actId="1076"/>
          <ac:spMkLst>
            <pc:docMk/>
            <pc:sldMk cId="3997282004" sldId="2147474633"/>
            <ac:spMk id="12" creationId="{26B83B19-0CF8-82E2-9442-6CD985390E81}"/>
          </ac:spMkLst>
        </pc:spChg>
        <pc:spChg chg="add mod">
          <ac:chgData name="DOMINGUEZ, Morgane" userId="d29c428e-ee62-4017-a838-521138d5b01c" providerId="ADAL" clId="{08989027-DA2B-42DF-9A52-756C580893EB}" dt="2024-09-05T12:32:10.621" v="1358" actId="1076"/>
          <ac:spMkLst>
            <pc:docMk/>
            <pc:sldMk cId="3997282004" sldId="2147474633"/>
            <ac:spMk id="13" creationId="{D18170F4-B26D-70B0-F843-CB055485D316}"/>
          </ac:spMkLst>
        </pc:spChg>
        <pc:picChg chg="del">
          <ac:chgData name="DOMINGUEZ, Morgane" userId="d29c428e-ee62-4017-a838-521138d5b01c" providerId="ADAL" clId="{08989027-DA2B-42DF-9A52-756C580893EB}" dt="2024-09-05T12:27:25.012" v="1245" actId="21"/>
          <ac:picMkLst>
            <pc:docMk/>
            <pc:sldMk cId="3997282004" sldId="2147474633"/>
            <ac:picMk id="10" creationId="{94698C50-4562-B831-EA9C-23E89F5D34B4}"/>
          </ac:picMkLst>
        </pc:picChg>
        <pc:picChg chg="add mod">
          <ac:chgData name="DOMINGUEZ, Morgane" userId="d29c428e-ee62-4017-a838-521138d5b01c" providerId="ADAL" clId="{08989027-DA2B-42DF-9A52-756C580893EB}" dt="2024-09-05T12:32:10.621" v="1358" actId="1076"/>
          <ac:picMkLst>
            <pc:docMk/>
            <pc:sldMk cId="3997282004" sldId="2147474633"/>
            <ac:picMk id="14" creationId="{CF5711D2-DB1E-40C6-45F5-F5E65F36FAC8}"/>
          </ac:picMkLst>
        </pc:picChg>
      </pc:sldChg>
      <pc:sldMasterChg chg="del delSldLayout">
        <pc:chgData name="DOMINGUEZ, Morgane" userId="d29c428e-ee62-4017-a838-521138d5b01c" providerId="ADAL" clId="{08989027-DA2B-42DF-9A52-756C580893EB}" dt="2024-09-05T12:31:22.403" v="1346" actId="2696"/>
        <pc:sldMasterMkLst>
          <pc:docMk/>
          <pc:sldMasterMk cId="3914916307" sldId="2147483672"/>
        </pc:sldMasterMkLst>
        <pc:sldLayoutChg chg="del">
          <pc:chgData name="DOMINGUEZ, Morgane" userId="d29c428e-ee62-4017-a838-521138d5b01c" providerId="ADAL" clId="{08989027-DA2B-42DF-9A52-756C580893EB}" dt="2024-09-05T12:31:22.403" v="1346" actId="2696"/>
          <pc:sldLayoutMkLst>
            <pc:docMk/>
            <pc:sldMasterMk cId="3914916307" sldId="2147483672"/>
            <pc:sldLayoutMk cId="375933642" sldId="2147483673"/>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005622100" sldId="2147483674"/>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874757850" sldId="2147483675"/>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213910383" sldId="2147483676"/>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61184161" sldId="2147483677"/>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884075128" sldId="2147483678"/>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4067120746" sldId="2147483679"/>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719665553" sldId="2147483680"/>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887209204" sldId="2147483681"/>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742689189" sldId="2147483682"/>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39292311" sldId="2147483683"/>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3224538730" sldId="2147483684"/>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608893274" sldId="2147483685"/>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162295111" sldId="2147483686"/>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3837753195" sldId="2147483687"/>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3675058871" sldId="2147483688"/>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900843183" sldId="2147483689"/>
          </pc:sldLayoutMkLst>
        </pc:sldLayoutChg>
      </pc:sldMasterChg>
      <pc:sldMasterChg chg="del delSldLayout">
        <pc:chgData name="DOMINGUEZ, Morgane" userId="d29c428e-ee62-4017-a838-521138d5b01c" providerId="ADAL" clId="{08989027-DA2B-42DF-9A52-756C580893EB}" dt="2024-09-05T12:29:09.789" v="1313" actId="2696"/>
        <pc:sldMasterMkLst>
          <pc:docMk/>
          <pc:sldMasterMk cId="3652769145" sldId="2147483690"/>
        </pc:sldMasterMkLst>
        <pc:sldLayoutChg chg="del">
          <pc:chgData name="DOMINGUEZ, Morgane" userId="d29c428e-ee62-4017-a838-521138d5b01c" providerId="ADAL" clId="{08989027-DA2B-42DF-9A52-756C580893EB}" dt="2024-09-05T12:29:09.789" v="1313" actId="2696"/>
          <pc:sldLayoutMkLst>
            <pc:docMk/>
            <pc:sldMasterMk cId="3652769145" sldId="2147483690"/>
            <pc:sldLayoutMk cId="1265769582" sldId="2147483691"/>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794334429" sldId="2147483692"/>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52222612" sldId="2147483693"/>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581391962" sldId="2147483694"/>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78557820" sldId="2147483695"/>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815400179" sldId="2147483696"/>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3501461250" sldId="2147483697"/>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164780134" sldId="2147483698"/>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642590472" sldId="2147483699"/>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794962331" sldId="2147483700"/>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3356105877" sldId="2147483701"/>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745402569" sldId="2147483702"/>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3443579845" sldId="2147483703"/>
          </pc:sldLayoutMkLst>
        </pc:sldLayoutChg>
      </pc:sldMasterChg>
    </pc:docChg>
  </pc:docChgLst>
  <pc:docChgLst>
    <pc:chgData name="DOMINGUEZ, Morgane" userId="d29c428e-ee62-4017-a838-521138d5b01c" providerId="ADAL" clId="{824866BA-5D91-409D-AEDB-79486FEF30A5}"/>
    <pc:docChg chg="custSel modSld">
      <pc:chgData name="DOMINGUEZ, Morgane" userId="d29c428e-ee62-4017-a838-521138d5b01c" providerId="ADAL" clId="{824866BA-5D91-409D-AEDB-79486FEF30A5}" dt="2024-09-04T15:40:09.084" v="119"/>
      <pc:docMkLst>
        <pc:docMk/>
      </pc:docMkLst>
      <pc:sldChg chg="modSp mod">
        <pc:chgData name="DOMINGUEZ, Morgane" userId="d29c428e-ee62-4017-a838-521138d5b01c" providerId="ADAL" clId="{824866BA-5D91-409D-AEDB-79486FEF30A5}" dt="2024-09-04T15:32:03.813" v="26" actId="14100"/>
        <pc:sldMkLst>
          <pc:docMk/>
          <pc:sldMk cId="558063434" sldId="794"/>
        </pc:sldMkLst>
        <pc:spChg chg="mod">
          <ac:chgData name="DOMINGUEZ, Morgane" userId="d29c428e-ee62-4017-a838-521138d5b01c" providerId="ADAL" clId="{824866BA-5D91-409D-AEDB-79486FEF30A5}" dt="2024-09-04T15:32:03.813" v="26" actId="14100"/>
          <ac:spMkLst>
            <pc:docMk/>
            <pc:sldMk cId="558063434" sldId="794"/>
            <ac:spMk id="5" creationId="{64F9C505-1C37-1685-28C9-43EA4D7DB124}"/>
          </ac:spMkLst>
        </pc:spChg>
        <pc:spChg chg="mod">
          <ac:chgData name="DOMINGUEZ, Morgane" userId="d29c428e-ee62-4017-a838-521138d5b01c" providerId="ADAL" clId="{824866BA-5D91-409D-AEDB-79486FEF30A5}" dt="2024-09-04T15:29:59.841" v="11" actId="108"/>
          <ac:spMkLst>
            <pc:docMk/>
            <pc:sldMk cId="558063434" sldId="794"/>
            <ac:spMk id="11" creationId="{CFEFE0E0-B65B-8237-8C42-2A8DF262B107}"/>
          </ac:spMkLst>
        </pc:spChg>
      </pc:sldChg>
      <pc:sldChg chg="modSp mod">
        <pc:chgData name="DOMINGUEZ, Morgane" userId="d29c428e-ee62-4017-a838-521138d5b01c" providerId="ADAL" clId="{824866BA-5D91-409D-AEDB-79486FEF30A5}" dt="2024-09-04T15:34:15.572" v="34" actId="339"/>
        <pc:sldMkLst>
          <pc:docMk/>
          <pc:sldMk cId="3811128158" sldId="850"/>
        </pc:sldMkLst>
        <pc:spChg chg="mod">
          <ac:chgData name="DOMINGUEZ, Morgane" userId="d29c428e-ee62-4017-a838-521138d5b01c" providerId="ADAL" clId="{824866BA-5D91-409D-AEDB-79486FEF30A5}" dt="2024-09-04T15:34:15.572" v="34" actId="339"/>
          <ac:spMkLst>
            <pc:docMk/>
            <pc:sldMk cId="3811128158" sldId="850"/>
            <ac:spMk id="11" creationId="{91C77A9D-D4FA-F24D-DA56-C900A813E2B7}"/>
          </ac:spMkLst>
        </pc:spChg>
        <pc:spChg chg="mod">
          <ac:chgData name="DOMINGUEZ, Morgane" userId="d29c428e-ee62-4017-a838-521138d5b01c" providerId="ADAL" clId="{824866BA-5D91-409D-AEDB-79486FEF30A5}" dt="2024-09-04T15:33:37.808" v="32" actId="1076"/>
          <ac:spMkLst>
            <pc:docMk/>
            <pc:sldMk cId="3811128158" sldId="850"/>
            <ac:spMk id="12" creationId="{E680EABC-2BB8-84C3-5DBC-7D89074E3250}"/>
          </ac:spMkLst>
        </pc:spChg>
        <pc:spChg chg="mod">
          <ac:chgData name="DOMINGUEZ, Morgane" userId="d29c428e-ee62-4017-a838-521138d5b01c" providerId="ADAL" clId="{824866BA-5D91-409D-AEDB-79486FEF30A5}" dt="2024-09-04T15:33:37.808" v="32" actId="1076"/>
          <ac:spMkLst>
            <pc:docMk/>
            <pc:sldMk cId="3811128158" sldId="850"/>
            <ac:spMk id="13" creationId="{CAB41451-25C9-9DF7-1893-87814D88DD6B}"/>
          </ac:spMkLst>
        </pc:spChg>
        <pc:picChg chg="mod">
          <ac:chgData name="DOMINGUEZ, Morgane" userId="d29c428e-ee62-4017-a838-521138d5b01c" providerId="ADAL" clId="{824866BA-5D91-409D-AEDB-79486FEF30A5}" dt="2024-09-04T15:33:37.808" v="32" actId="1076"/>
          <ac:picMkLst>
            <pc:docMk/>
            <pc:sldMk cId="3811128158" sldId="850"/>
            <ac:picMk id="15" creationId="{3A81B1EC-505C-024B-044A-84653F2A413E}"/>
          </ac:picMkLst>
        </pc:picChg>
      </pc:sldChg>
      <pc:sldChg chg="modSp mod">
        <pc:chgData name="DOMINGUEZ, Morgane" userId="d29c428e-ee62-4017-a838-521138d5b01c" providerId="ADAL" clId="{824866BA-5D91-409D-AEDB-79486FEF30A5}" dt="2024-09-04T15:27:30.197" v="2" actId="1076"/>
        <pc:sldMkLst>
          <pc:docMk/>
          <pc:sldMk cId="2083123537" sldId="851"/>
        </pc:sldMkLst>
        <pc:spChg chg="mod">
          <ac:chgData name="DOMINGUEZ, Morgane" userId="d29c428e-ee62-4017-a838-521138d5b01c" providerId="ADAL" clId="{824866BA-5D91-409D-AEDB-79486FEF30A5}" dt="2024-09-04T15:27:30.197" v="2" actId="1076"/>
          <ac:spMkLst>
            <pc:docMk/>
            <pc:sldMk cId="2083123537" sldId="851"/>
            <ac:spMk id="3" creationId="{2D3B74E2-CBC8-2A6F-E7F6-93393C3CB641}"/>
          </ac:spMkLst>
        </pc:spChg>
      </pc:sldChg>
      <pc:sldChg chg="modSp mod">
        <pc:chgData name="DOMINGUEZ, Morgane" userId="d29c428e-ee62-4017-a838-521138d5b01c" providerId="ADAL" clId="{824866BA-5D91-409D-AEDB-79486FEF30A5}" dt="2024-09-04T15:31:51.407" v="25" actId="1076"/>
        <pc:sldMkLst>
          <pc:docMk/>
          <pc:sldMk cId="0" sldId="852"/>
        </pc:sldMkLst>
        <pc:spChg chg="mod">
          <ac:chgData name="DOMINGUEZ, Morgane" userId="d29c428e-ee62-4017-a838-521138d5b01c" providerId="ADAL" clId="{824866BA-5D91-409D-AEDB-79486FEF30A5}" dt="2024-09-04T15:31:51.407" v="25" actId="1076"/>
          <ac:spMkLst>
            <pc:docMk/>
            <pc:sldMk cId="0" sldId="852"/>
            <ac:spMk id="4" creationId="{E8152052-3491-25B1-1D07-46A8267ECB80}"/>
          </ac:spMkLst>
        </pc:spChg>
        <pc:spChg chg="mod">
          <ac:chgData name="DOMINGUEZ, Morgane" userId="d29c428e-ee62-4017-a838-521138d5b01c" providerId="ADAL" clId="{824866BA-5D91-409D-AEDB-79486FEF30A5}" dt="2024-09-04T15:31:45.227" v="24" actId="1076"/>
          <ac:spMkLst>
            <pc:docMk/>
            <pc:sldMk cId="0" sldId="852"/>
            <ac:spMk id="5" creationId="{4B03E74A-7565-51D3-B4B5-7B945F3EABA0}"/>
          </ac:spMkLst>
        </pc:spChg>
        <pc:spChg chg="mod">
          <ac:chgData name="DOMINGUEZ, Morgane" userId="d29c428e-ee62-4017-a838-521138d5b01c" providerId="ADAL" clId="{824866BA-5D91-409D-AEDB-79486FEF30A5}" dt="2024-09-04T15:31:18.534" v="21" actId="339"/>
          <ac:spMkLst>
            <pc:docMk/>
            <pc:sldMk cId="0" sldId="852"/>
            <ac:spMk id="8" creationId="{FB63B4AF-F0E8-46C8-D830-B42BEC1E6DC2}"/>
          </ac:spMkLst>
        </pc:spChg>
        <pc:spChg chg="mod">
          <ac:chgData name="DOMINGUEZ, Morgane" userId="d29c428e-ee62-4017-a838-521138d5b01c" providerId="ADAL" clId="{824866BA-5D91-409D-AEDB-79486FEF30A5}" dt="2024-09-04T15:31:12.649" v="20" actId="339"/>
          <ac:spMkLst>
            <pc:docMk/>
            <pc:sldMk cId="0" sldId="852"/>
            <ac:spMk id="9" creationId="{E02E2CC7-07B1-8412-64C3-86BBC9936934}"/>
          </ac:spMkLst>
        </pc:spChg>
        <pc:spChg chg="mod">
          <ac:chgData name="DOMINGUEZ, Morgane" userId="d29c428e-ee62-4017-a838-521138d5b01c" providerId="ADAL" clId="{824866BA-5D91-409D-AEDB-79486FEF30A5}" dt="2024-09-04T15:30:44.248" v="17" actId="20577"/>
          <ac:spMkLst>
            <pc:docMk/>
            <pc:sldMk cId="0" sldId="852"/>
            <ac:spMk id="21" creationId="{F0819B31-1A4C-E4E2-2809-5FC874398A98}"/>
          </ac:spMkLst>
        </pc:spChg>
        <pc:grpChg chg="mod">
          <ac:chgData name="DOMINGUEZ, Morgane" userId="d29c428e-ee62-4017-a838-521138d5b01c" providerId="ADAL" clId="{824866BA-5D91-409D-AEDB-79486FEF30A5}" dt="2024-09-04T15:31:42.467" v="23" actId="14100"/>
          <ac:grpSpMkLst>
            <pc:docMk/>
            <pc:sldMk cId="0" sldId="852"/>
            <ac:grpSpMk id="2" creationId="{EC784BB8-9410-210A-4DB6-3EB7C16A1534}"/>
          </ac:grpSpMkLst>
        </pc:grpChg>
      </pc:sldChg>
      <pc:sldChg chg="addSp modSp mod modAnim">
        <pc:chgData name="DOMINGUEZ, Morgane" userId="d29c428e-ee62-4017-a838-521138d5b01c" providerId="ADAL" clId="{824866BA-5D91-409D-AEDB-79486FEF30A5}" dt="2024-09-04T15:40:09.084" v="119"/>
        <pc:sldMkLst>
          <pc:docMk/>
          <pc:sldMk cId="0" sldId="854"/>
        </pc:sldMkLst>
        <pc:spChg chg="add mod">
          <ac:chgData name="DOMINGUEZ, Morgane" userId="d29c428e-ee62-4017-a838-521138d5b01c" providerId="ADAL" clId="{824866BA-5D91-409D-AEDB-79486FEF30A5}" dt="2024-09-04T15:30:34.154" v="16"/>
          <ac:spMkLst>
            <pc:docMk/>
            <pc:sldMk cId="0" sldId="854"/>
            <ac:spMk id="9" creationId="{9CCF1BE2-25D7-ECDF-45D5-9703D6B5044E}"/>
          </ac:spMkLst>
        </pc:spChg>
        <pc:spChg chg="mod">
          <ac:chgData name="DOMINGUEZ, Morgane" userId="d29c428e-ee62-4017-a838-521138d5b01c" providerId="ADAL" clId="{824866BA-5D91-409D-AEDB-79486FEF30A5}" dt="2024-09-04T15:39:48.382" v="118" actId="20577"/>
          <ac:spMkLst>
            <pc:docMk/>
            <pc:sldMk cId="0" sldId="854"/>
            <ac:spMk id="21" creationId="{F0819B31-1A4C-E4E2-2809-5FC874398A98}"/>
          </ac:spMkLst>
        </pc:spChg>
      </pc:sldChg>
      <pc:sldChg chg="addSp delSp modSp mod">
        <pc:chgData name="DOMINGUEZ, Morgane" userId="d29c428e-ee62-4017-a838-521138d5b01c" providerId="ADAL" clId="{824866BA-5D91-409D-AEDB-79486FEF30A5}" dt="2024-09-04T15:30:33.014" v="15" actId="21"/>
        <pc:sldMkLst>
          <pc:docMk/>
          <pc:sldMk cId="389553719" sldId="862"/>
        </pc:sldMkLst>
        <pc:spChg chg="mod">
          <ac:chgData name="DOMINGUEZ, Morgane" userId="d29c428e-ee62-4017-a838-521138d5b01c" providerId="ADAL" clId="{824866BA-5D91-409D-AEDB-79486FEF30A5}" dt="2024-09-04T15:28:31.253" v="7" actId="14100"/>
          <ac:spMkLst>
            <pc:docMk/>
            <pc:sldMk cId="389553719" sldId="862"/>
            <ac:spMk id="7" creationId="{39E482C4-32CA-602D-771F-F5E269411E24}"/>
          </ac:spMkLst>
        </pc:spChg>
        <pc:spChg chg="mod">
          <ac:chgData name="DOMINGUEZ, Morgane" userId="d29c428e-ee62-4017-a838-521138d5b01c" providerId="ADAL" clId="{824866BA-5D91-409D-AEDB-79486FEF30A5}" dt="2024-09-04T15:28:40.573" v="9" actId="14100"/>
          <ac:spMkLst>
            <pc:docMk/>
            <pc:sldMk cId="389553719" sldId="862"/>
            <ac:spMk id="8" creationId="{2C7F2275-7944-2DAD-2159-0B775524094A}"/>
          </ac:spMkLst>
        </pc:spChg>
        <pc:spChg chg="add del mod">
          <ac:chgData name="DOMINGUEZ, Morgane" userId="d29c428e-ee62-4017-a838-521138d5b01c" providerId="ADAL" clId="{824866BA-5D91-409D-AEDB-79486FEF30A5}" dt="2024-09-04T15:30:33.014" v="15" actId="21"/>
          <ac:spMkLst>
            <pc:docMk/>
            <pc:sldMk cId="389553719" sldId="862"/>
            <ac:spMk id="9" creationId="{9CCF1BE2-25D7-ECDF-45D5-9703D6B5044E}"/>
          </ac:spMkLst>
        </pc:spChg>
        <pc:spChg chg="mod">
          <ac:chgData name="DOMINGUEZ, Morgane" userId="d29c428e-ee62-4017-a838-521138d5b01c" providerId="ADAL" clId="{824866BA-5D91-409D-AEDB-79486FEF30A5}" dt="2024-09-04T15:29:12.028" v="10" actId="120"/>
          <ac:spMkLst>
            <pc:docMk/>
            <pc:sldMk cId="389553719" sldId="862"/>
            <ac:spMk id="21" creationId="{F0819B31-1A4C-E4E2-2809-5FC874398A98}"/>
          </ac:spMkLst>
        </pc:spChg>
      </pc:sldChg>
      <pc:sldChg chg="modTransition">
        <pc:chgData name="DOMINGUEZ, Morgane" userId="d29c428e-ee62-4017-a838-521138d5b01c" providerId="ADAL" clId="{824866BA-5D91-409D-AEDB-79486FEF30A5}" dt="2024-09-04T15:32:40.871" v="27"/>
        <pc:sldMkLst>
          <pc:docMk/>
          <pc:sldMk cId="64707719" sldId="873"/>
        </pc:sldMkLst>
      </pc:sldChg>
    </pc:docChg>
  </pc:docChgLst>
  <pc:docChgLst>
    <pc:chgData name="DOMINGUEZ, Morgane" userId="d29c428e-ee62-4017-a838-521138d5b01c" providerId="ADAL" clId="{C4E30027-6526-4980-B111-70D86C2B62F6}"/>
    <pc:docChg chg="undo custSel addSld delSld modSld sldOrd">
      <pc:chgData name="DOMINGUEZ, Morgane" userId="d29c428e-ee62-4017-a838-521138d5b01c" providerId="ADAL" clId="{C4E30027-6526-4980-B111-70D86C2B62F6}" dt="2024-09-10T20:03:30.277" v="6517" actId="108"/>
      <pc:docMkLst>
        <pc:docMk/>
      </pc:docMkLst>
      <pc:sldChg chg="modSp mod modTransition modAnim">
        <pc:chgData name="DOMINGUEZ, Morgane" userId="d29c428e-ee62-4017-a838-521138d5b01c" providerId="ADAL" clId="{C4E30027-6526-4980-B111-70D86C2B62F6}" dt="2024-09-10T18:33:39.546" v="6107"/>
        <pc:sldMkLst>
          <pc:docMk/>
          <pc:sldMk cId="0" sldId="854"/>
        </pc:sldMkLst>
        <pc:spChg chg="mod">
          <ac:chgData name="DOMINGUEZ, Morgane" userId="d29c428e-ee62-4017-a838-521138d5b01c" providerId="ADAL" clId="{C4E30027-6526-4980-B111-70D86C2B62F6}" dt="2024-09-08T19:25:26.411" v="64" actId="1076"/>
          <ac:spMkLst>
            <pc:docMk/>
            <pc:sldMk cId="0" sldId="854"/>
            <ac:spMk id="18" creationId="{4EEB143F-D969-4FF3-3CBC-EF8E1120F979}"/>
          </ac:spMkLst>
        </pc:spChg>
        <pc:spChg chg="mod">
          <ac:chgData name="DOMINGUEZ, Morgane" userId="d29c428e-ee62-4017-a838-521138d5b01c" providerId="ADAL" clId="{C4E30027-6526-4980-B111-70D86C2B62F6}" dt="2024-09-08T19:25:16.927" v="60" actId="1076"/>
          <ac:spMkLst>
            <pc:docMk/>
            <pc:sldMk cId="0" sldId="854"/>
            <ac:spMk id="19" creationId="{742F53D3-095C-BEA1-9969-10B381A87CB3}"/>
          </ac:spMkLst>
        </pc:spChg>
        <pc:spChg chg="mod">
          <ac:chgData name="DOMINGUEZ, Morgane" userId="d29c428e-ee62-4017-a838-521138d5b01c" providerId="ADAL" clId="{C4E30027-6526-4980-B111-70D86C2B62F6}" dt="2024-09-08T19:25:20.167" v="62" actId="14100"/>
          <ac:spMkLst>
            <pc:docMk/>
            <pc:sldMk cId="0" sldId="854"/>
            <ac:spMk id="20" creationId="{6BAB5282-636C-49C9-8906-400122A811EC}"/>
          </ac:spMkLst>
        </pc:spChg>
        <pc:spChg chg="mod">
          <ac:chgData name="DOMINGUEZ, Morgane" userId="d29c428e-ee62-4017-a838-521138d5b01c" providerId="ADAL" clId="{C4E30027-6526-4980-B111-70D86C2B62F6}" dt="2024-09-09T21:37:00.626" v="4702" actId="21"/>
          <ac:spMkLst>
            <pc:docMk/>
            <pc:sldMk cId="0" sldId="854"/>
            <ac:spMk id="21" creationId="{F0819B31-1A4C-E4E2-2809-5FC874398A98}"/>
          </ac:spMkLst>
        </pc:spChg>
      </pc:sldChg>
      <pc:sldChg chg="modSp del mod">
        <pc:chgData name="DOMINGUEZ, Morgane" userId="d29c428e-ee62-4017-a838-521138d5b01c" providerId="ADAL" clId="{C4E30027-6526-4980-B111-70D86C2B62F6}" dt="2024-09-10T19:39:37.232" v="6431" actId="2711"/>
        <pc:sldMkLst>
          <pc:docMk/>
          <pc:sldMk cId="892742443" sldId="2147474624"/>
        </pc:sldMkLst>
        <pc:spChg chg="mod">
          <ac:chgData name="DOMINGUEZ, Morgane" userId="d29c428e-ee62-4017-a838-521138d5b01c" providerId="ADAL" clId="{C4E30027-6526-4980-B111-70D86C2B62F6}" dt="2024-09-09T21:29:09.529" v="4343" actId="20577"/>
          <ac:spMkLst>
            <pc:docMk/>
            <pc:sldMk cId="892742443" sldId="2147474624"/>
            <ac:spMk id="4" creationId="{B05E6615-CFAB-1233-17B4-B0281A66F74B}"/>
          </ac:spMkLst>
        </pc:spChg>
        <pc:spChg chg="mod">
          <ac:chgData name="DOMINGUEZ, Morgane" userId="d29c428e-ee62-4017-a838-521138d5b01c" providerId="ADAL" clId="{C4E30027-6526-4980-B111-70D86C2B62F6}" dt="2024-09-09T21:34:32.038" v="4672" actId="14100"/>
          <ac:spMkLst>
            <pc:docMk/>
            <pc:sldMk cId="892742443" sldId="2147474624"/>
            <ac:spMk id="8" creationId="{9996EA22-4B23-1DBF-5C6D-1EE7A156929E}"/>
          </ac:spMkLst>
        </pc:spChg>
        <pc:spChg chg="mod">
          <ac:chgData name="DOMINGUEZ, Morgane" userId="d29c428e-ee62-4017-a838-521138d5b01c" providerId="ADAL" clId="{C4E30027-6526-4980-B111-70D86C2B62F6}" dt="2024-09-10T19:39:07.013" v="6427" actId="14100"/>
          <ac:spMkLst>
            <pc:docMk/>
            <pc:sldMk cId="892742443" sldId="2147474624"/>
            <ac:spMk id="9" creationId="{90A5988B-BF63-F2E3-4D2B-0D5F88AC06B0}"/>
          </ac:spMkLst>
        </pc:spChg>
        <pc:spChg chg="mod">
          <ac:chgData name="DOMINGUEZ, Morgane" userId="d29c428e-ee62-4017-a838-521138d5b01c" providerId="ADAL" clId="{C4E30027-6526-4980-B111-70D86C2B62F6}" dt="2024-09-10T19:39:37.232" v="6431" actId="2711"/>
          <ac:spMkLst>
            <pc:docMk/>
            <pc:sldMk cId="892742443" sldId="2147474624"/>
            <ac:spMk id="11" creationId="{77525D21-DD21-EC2F-14FA-1F5D3E51C1AF}"/>
          </ac:spMkLst>
        </pc:spChg>
      </pc:sldChg>
      <pc:sldChg chg="modSp mod">
        <pc:chgData name="DOMINGUEZ, Morgane" userId="d29c428e-ee62-4017-a838-521138d5b01c" providerId="ADAL" clId="{C4E30027-6526-4980-B111-70D86C2B62F6}" dt="2024-09-08T20:57:07.586" v="1653" actId="20577"/>
        <pc:sldMkLst>
          <pc:docMk/>
          <pc:sldMk cId="674776575" sldId="2147474634"/>
        </pc:sldMkLst>
        <pc:spChg chg="mod">
          <ac:chgData name="DOMINGUEZ, Morgane" userId="d29c428e-ee62-4017-a838-521138d5b01c" providerId="ADAL" clId="{C4E30027-6526-4980-B111-70D86C2B62F6}" dt="2024-09-08T20:57:07.586" v="1653" actId="20577"/>
          <ac:spMkLst>
            <pc:docMk/>
            <pc:sldMk cId="674776575" sldId="2147474634"/>
            <ac:spMk id="3" creationId="{25DE61DD-D380-4D8F-52FF-FA6CB5C09E93}"/>
          </ac:spMkLst>
        </pc:spChg>
      </pc:sldChg>
      <pc:sldChg chg="del">
        <pc:chgData name="DOMINGUEZ, Morgane" userId="d29c428e-ee62-4017-a838-521138d5b01c" providerId="ADAL" clId="{C4E30027-6526-4980-B111-70D86C2B62F6}" dt="2024-09-08T19:26:09.505" v="73" actId="2696"/>
        <pc:sldMkLst>
          <pc:docMk/>
          <pc:sldMk cId="3738750408" sldId="2147474635"/>
        </pc:sldMkLst>
      </pc:sldChg>
      <pc:sldChg chg="del">
        <pc:chgData name="DOMINGUEZ, Morgane" userId="d29c428e-ee62-4017-a838-521138d5b01c" providerId="ADAL" clId="{C4E30027-6526-4980-B111-70D86C2B62F6}" dt="2024-09-08T20:17:16.458" v="1463" actId="47"/>
        <pc:sldMkLst>
          <pc:docMk/>
          <pc:sldMk cId="57960598" sldId="2147474638"/>
        </pc:sldMkLst>
      </pc:sldChg>
      <pc:sldChg chg="add del">
        <pc:chgData name="DOMINGUEZ, Morgane" userId="d29c428e-ee62-4017-a838-521138d5b01c" providerId="ADAL" clId="{C4E30027-6526-4980-B111-70D86C2B62F6}" dt="2024-09-08T20:17:11.829" v="1458" actId="47"/>
        <pc:sldMkLst>
          <pc:docMk/>
          <pc:sldMk cId="3049358385" sldId="2147474664"/>
        </pc:sldMkLst>
      </pc:sldChg>
      <pc:sldChg chg="del">
        <pc:chgData name="DOMINGUEZ, Morgane" userId="d29c428e-ee62-4017-a838-521138d5b01c" providerId="ADAL" clId="{C4E30027-6526-4980-B111-70D86C2B62F6}" dt="2024-09-08T20:17:15.618" v="1462" actId="47"/>
        <pc:sldMkLst>
          <pc:docMk/>
          <pc:sldMk cId="2408308521" sldId="2147474665"/>
        </pc:sldMkLst>
      </pc:sldChg>
      <pc:sldChg chg="del">
        <pc:chgData name="DOMINGUEZ, Morgane" userId="d29c428e-ee62-4017-a838-521138d5b01c" providerId="ADAL" clId="{C4E30027-6526-4980-B111-70D86C2B62F6}" dt="2024-09-08T20:17:17.075" v="1464" actId="47"/>
        <pc:sldMkLst>
          <pc:docMk/>
          <pc:sldMk cId="3932401130" sldId="2147474666"/>
        </pc:sldMkLst>
      </pc:sldChg>
      <pc:sldChg chg="del">
        <pc:chgData name="DOMINGUEZ, Morgane" userId="d29c428e-ee62-4017-a838-521138d5b01c" providerId="ADAL" clId="{C4E30027-6526-4980-B111-70D86C2B62F6}" dt="2024-09-08T20:17:17.638" v="1465" actId="47"/>
        <pc:sldMkLst>
          <pc:docMk/>
          <pc:sldMk cId="3431496603" sldId="2147474667"/>
        </pc:sldMkLst>
      </pc:sldChg>
      <pc:sldChg chg="del">
        <pc:chgData name="DOMINGUEZ, Morgane" userId="d29c428e-ee62-4017-a838-521138d5b01c" providerId="ADAL" clId="{C4E30027-6526-4980-B111-70D86C2B62F6}" dt="2024-09-08T20:17:23.495" v="1470" actId="47"/>
        <pc:sldMkLst>
          <pc:docMk/>
          <pc:sldMk cId="2750217068" sldId="2147474668"/>
        </pc:sldMkLst>
      </pc:sldChg>
      <pc:sldChg chg="del">
        <pc:chgData name="DOMINGUEZ, Morgane" userId="d29c428e-ee62-4017-a838-521138d5b01c" providerId="ADAL" clId="{C4E30027-6526-4980-B111-70D86C2B62F6}" dt="2024-09-08T20:17:22.311" v="1469" actId="47"/>
        <pc:sldMkLst>
          <pc:docMk/>
          <pc:sldMk cId="2045906253" sldId="2147474669"/>
        </pc:sldMkLst>
      </pc:sldChg>
      <pc:sldChg chg="del">
        <pc:chgData name="DOMINGUEZ, Morgane" userId="d29c428e-ee62-4017-a838-521138d5b01c" providerId="ADAL" clId="{C4E30027-6526-4980-B111-70D86C2B62F6}" dt="2024-09-08T20:17:13.428" v="1459" actId="47"/>
        <pc:sldMkLst>
          <pc:docMk/>
          <pc:sldMk cId="1936861608" sldId="2147474670"/>
        </pc:sldMkLst>
      </pc:sldChg>
      <pc:sldChg chg="del">
        <pc:chgData name="DOMINGUEZ, Morgane" userId="d29c428e-ee62-4017-a838-521138d5b01c" providerId="ADAL" clId="{C4E30027-6526-4980-B111-70D86C2B62F6}" dt="2024-09-08T20:17:13.993" v="1460" actId="47"/>
        <pc:sldMkLst>
          <pc:docMk/>
          <pc:sldMk cId="3876189536" sldId="2147474671"/>
        </pc:sldMkLst>
      </pc:sldChg>
      <pc:sldChg chg="del">
        <pc:chgData name="DOMINGUEZ, Morgane" userId="d29c428e-ee62-4017-a838-521138d5b01c" providerId="ADAL" clId="{C4E30027-6526-4980-B111-70D86C2B62F6}" dt="2024-09-08T20:17:14.536" v="1461" actId="47"/>
        <pc:sldMkLst>
          <pc:docMk/>
          <pc:sldMk cId="3602983191" sldId="2147474673"/>
        </pc:sldMkLst>
      </pc:sldChg>
      <pc:sldChg chg="del">
        <pc:chgData name="DOMINGUEZ, Morgane" userId="d29c428e-ee62-4017-a838-521138d5b01c" providerId="ADAL" clId="{C4E30027-6526-4980-B111-70D86C2B62F6}" dt="2024-09-08T20:16:51.948" v="1448" actId="47"/>
        <pc:sldMkLst>
          <pc:docMk/>
          <pc:sldMk cId="700141318" sldId="2147474674"/>
        </pc:sldMkLst>
      </pc:sldChg>
      <pc:sldChg chg="addSp delSp modSp mod modTransition delAnim modAnim">
        <pc:chgData name="DOMINGUEZ, Morgane" userId="d29c428e-ee62-4017-a838-521138d5b01c" providerId="ADAL" clId="{C4E30027-6526-4980-B111-70D86C2B62F6}" dt="2024-09-10T18:33:43.985" v="6108"/>
        <pc:sldMkLst>
          <pc:docMk/>
          <pc:sldMk cId="2242695672" sldId="2147474675"/>
        </pc:sldMkLst>
        <pc:spChg chg="mod">
          <ac:chgData name="DOMINGUEZ, Morgane" userId="d29c428e-ee62-4017-a838-521138d5b01c" providerId="ADAL" clId="{C4E30027-6526-4980-B111-70D86C2B62F6}" dt="2024-09-08T19:27:14.636" v="116" actId="20577"/>
          <ac:spMkLst>
            <pc:docMk/>
            <pc:sldMk cId="2242695672" sldId="2147474675"/>
            <ac:spMk id="4" creationId="{C76E0F1B-3B95-F50F-F17F-A7612D3CCB67}"/>
          </ac:spMkLst>
        </pc:spChg>
        <pc:spChg chg="del">
          <ac:chgData name="DOMINGUEZ, Morgane" userId="d29c428e-ee62-4017-a838-521138d5b01c" providerId="ADAL" clId="{C4E30027-6526-4980-B111-70D86C2B62F6}" dt="2024-09-08T19:27:19.742" v="117" actId="21"/>
          <ac:spMkLst>
            <pc:docMk/>
            <pc:sldMk cId="2242695672" sldId="2147474675"/>
            <ac:spMk id="7" creationId="{0FE82174-F200-9589-8D34-09DB04BDFE3B}"/>
          </ac:spMkLst>
        </pc:spChg>
        <pc:spChg chg="del">
          <ac:chgData name="DOMINGUEZ, Morgane" userId="d29c428e-ee62-4017-a838-521138d5b01c" providerId="ADAL" clId="{C4E30027-6526-4980-B111-70D86C2B62F6}" dt="2024-09-08T19:27:23" v="118" actId="21"/>
          <ac:spMkLst>
            <pc:docMk/>
            <pc:sldMk cId="2242695672" sldId="2147474675"/>
            <ac:spMk id="8" creationId="{55750A0C-1BED-3A10-B707-0D2E9CF5E05B}"/>
          </ac:spMkLst>
        </pc:spChg>
        <pc:spChg chg="del">
          <ac:chgData name="DOMINGUEZ, Morgane" userId="d29c428e-ee62-4017-a838-521138d5b01c" providerId="ADAL" clId="{C4E30027-6526-4980-B111-70D86C2B62F6}" dt="2024-09-08T19:27:23" v="118" actId="21"/>
          <ac:spMkLst>
            <pc:docMk/>
            <pc:sldMk cId="2242695672" sldId="2147474675"/>
            <ac:spMk id="9" creationId="{C3EF191B-D560-FA35-08E5-A7A970B38F40}"/>
          </ac:spMkLst>
        </pc:spChg>
        <pc:spChg chg="add mod">
          <ac:chgData name="DOMINGUEZ, Morgane" userId="d29c428e-ee62-4017-a838-521138d5b01c" providerId="ADAL" clId="{C4E30027-6526-4980-B111-70D86C2B62F6}" dt="2024-09-08T19:36:23.915" v="438" actId="1076"/>
          <ac:spMkLst>
            <pc:docMk/>
            <pc:sldMk cId="2242695672" sldId="2147474675"/>
            <ac:spMk id="11" creationId="{B8A3D311-15AB-C44E-13DA-AE6F607D5690}"/>
          </ac:spMkLst>
        </pc:spChg>
        <pc:spChg chg="add mod">
          <ac:chgData name="DOMINGUEZ, Morgane" userId="d29c428e-ee62-4017-a838-521138d5b01c" providerId="ADAL" clId="{C4E30027-6526-4980-B111-70D86C2B62F6}" dt="2024-09-08T19:37:07.327" v="442" actId="108"/>
          <ac:spMkLst>
            <pc:docMk/>
            <pc:sldMk cId="2242695672" sldId="2147474675"/>
            <ac:spMk id="16" creationId="{61A0D200-E796-EC4F-E443-377604B6846B}"/>
          </ac:spMkLst>
        </pc:spChg>
        <pc:spChg chg="add mod">
          <ac:chgData name="DOMINGUEZ, Morgane" userId="d29c428e-ee62-4017-a838-521138d5b01c" providerId="ADAL" clId="{C4E30027-6526-4980-B111-70D86C2B62F6}" dt="2024-09-08T19:36:31.081" v="439" actId="1076"/>
          <ac:spMkLst>
            <pc:docMk/>
            <pc:sldMk cId="2242695672" sldId="2147474675"/>
            <ac:spMk id="18" creationId="{F43C703A-36B2-629B-38C1-E0CBA0F1DF8F}"/>
          </ac:spMkLst>
        </pc:spChg>
        <pc:spChg chg="add mod ord">
          <ac:chgData name="DOMINGUEZ, Morgane" userId="d29c428e-ee62-4017-a838-521138d5b01c" providerId="ADAL" clId="{C4E30027-6526-4980-B111-70D86C2B62F6}" dt="2024-09-08T19:36:31.081" v="439" actId="1076"/>
          <ac:spMkLst>
            <pc:docMk/>
            <pc:sldMk cId="2242695672" sldId="2147474675"/>
            <ac:spMk id="19" creationId="{A74E382B-691B-65D4-7479-5E0B4DC765E3}"/>
          </ac:spMkLst>
        </pc:spChg>
        <pc:grpChg chg="mod">
          <ac:chgData name="DOMINGUEZ, Morgane" userId="d29c428e-ee62-4017-a838-521138d5b01c" providerId="ADAL" clId="{C4E30027-6526-4980-B111-70D86C2B62F6}" dt="2024-09-08T19:43:07.132" v="583" actId="14100"/>
          <ac:grpSpMkLst>
            <pc:docMk/>
            <pc:sldMk cId="2242695672" sldId="2147474675"/>
            <ac:grpSpMk id="2" creationId="{EF572EB1-6EFE-F4D1-B105-A7297A5639F8}"/>
          </ac:grpSpMkLst>
        </pc:grpChg>
        <pc:picChg chg="add del mod">
          <ac:chgData name="DOMINGUEZ, Morgane" userId="d29c428e-ee62-4017-a838-521138d5b01c" providerId="ADAL" clId="{C4E30027-6526-4980-B111-70D86C2B62F6}" dt="2024-09-08T19:28:11.822" v="123" actId="21"/>
          <ac:picMkLst>
            <pc:docMk/>
            <pc:sldMk cId="2242695672" sldId="2147474675"/>
            <ac:picMk id="12" creationId="{367E4B95-A2A8-160D-9A3A-B623D3651BCD}"/>
          </ac:picMkLst>
        </pc:picChg>
        <pc:picChg chg="add mod">
          <ac:chgData name="DOMINGUEZ, Morgane" userId="d29c428e-ee62-4017-a838-521138d5b01c" providerId="ADAL" clId="{C4E30027-6526-4980-B111-70D86C2B62F6}" dt="2024-09-08T19:30:22.580" v="367" actId="1076"/>
          <ac:picMkLst>
            <pc:docMk/>
            <pc:sldMk cId="2242695672" sldId="2147474675"/>
            <ac:picMk id="14" creationId="{EF20035E-53C4-A555-DC9E-D8DBF1F118EC}"/>
          </ac:picMkLst>
        </pc:picChg>
        <pc:picChg chg="add del mod">
          <ac:chgData name="DOMINGUEZ, Morgane" userId="d29c428e-ee62-4017-a838-521138d5b01c" providerId="ADAL" clId="{C4E30027-6526-4980-B111-70D86C2B62F6}" dt="2024-09-08T19:34:22.608" v="424" actId="478"/>
          <ac:picMkLst>
            <pc:docMk/>
            <pc:sldMk cId="2242695672" sldId="2147474675"/>
            <ac:picMk id="20" creationId="{8BB1F9BB-06A6-FDA0-6F7A-1A479C3ECA80}"/>
          </ac:picMkLst>
        </pc:picChg>
        <pc:picChg chg="add mod">
          <ac:chgData name="DOMINGUEZ, Morgane" userId="d29c428e-ee62-4017-a838-521138d5b01c" providerId="ADAL" clId="{C4E30027-6526-4980-B111-70D86C2B62F6}" dt="2024-09-08T19:34:47.467" v="428" actId="14100"/>
          <ac:picMkLst>
            <pc:docMk/>
            <pc:sldMk cId="2242695672" sldId="2147474675"/>
            <ac:picMk id="22" creationId="{133DBEB9-A72A-CAA1-E9DF-8F013F9F1EE8}"/>
          </ac:picMkLst>
        </pc:picChg>
      </pc:sldChg>
      <pc:sldChg chg="addSp delSp modSp mod modTransition delAnim modAnim">
        <pc:chgData name="DOMINGUEZ, Morgane" userId="d29c428e-ee62-4017-a838-521138d5b01c" providerId="ADAL" clId="{C4E30027-6526-4980-B111-70D86C2B62F6}" dt="2024-09-10T19:23:57.644" v="6138" actId="20577"/>
        <pc:sldMkLst>
          <pc:docMk/>
          <pc:sldMk cId="3733307389" sldId="2147474676"/>
        </pc:sldMkLst>
        <pc:spChg chg="mod">
          <ac:chgData name="DOMINGUEZ, Morgane" userId="d29c428e-ee62-4017-a838-521138d5b01c" providerId="ADAL" clId="{C4E30027-6526-4980-B111-70D86C2B62F6}" dt="2024-09-09T21:37:26.131" v="4704" actId="20577"/>
          <ac:spMkLst>
            <pc:docMk/>
            <pc:sldMk cId="3733307389" sldId="2147474676"/>
            <ac:spMk id="4" creationId="{C76E0F1B-3B95-F50F-F17F-A7612D3CCB67}"/>
          </ac:spMkLst>
        </pc:spChg>
        <pc:spChg chg="mod">
          <ac:chgData name="DOMINGUEZ, Morgane" userId="d29c428e-ee62-4017-a838-521138d5b01c" providerId="ADAL" clId="{C4E30027-6526-4980-B111-70D86C2B62F6}" dt="2024-09-08T19:43:31.051" v="608" actId="14100"/>
          <ac:spMkLst>
            <pc:docMk/>
            <pc:sldMk cId="3733307389" sldId="2147474676"/>
            <ac:spMk id="5" creationId="{071DFDA3-6E63-DA4E-F72C-B3CFB259CAF6}"/>
          </ac:spMkLst>
        </pc:spChg>
        <pc:spChg chg="del">
          <ac:chgData name="DOMINGUEZ, Morgane" userId="d29c428e-ee62-4017-a838-521138d5b01c" providerId="ADAL" clId="{C4E30027-6526-4980-B111-70D86C2B62F6}" dt="2024-09-08T19:39:12.193" v="465" actId="478"/>
          <ac:spMkLst>
            <pc:docMk/>
            <pc:sldMk cId="3733307389" sldId="2147474676"/>
            <ac:spMk id="7" creationId="{0FE82174-F200-9589-8D34-09DB04BDFE3B}"/>
          </ac:spMkLst>
        </pc:spChg>
        <pc:spChg chg="add mod">
          <ac:chgData name="DOMINGUEZ, Morgane" userId="d29c428e-ee62-4017-a838-521138d5b01c" providerId="ADAL" clId="{C4E30027-6526-4980-B111-70D86C2B62F6}" dt="2024-09-08T19:44:23.362" v="644" actId="1076"/>
          <ac:spMkLst>
            <pc:docMk/>
            <pc:sldMk cId="3733307389" sldId="2147474676"/>
            <ac:spMk id="8" creationId="{E813C60B-D568-0C0C-5782-D566E940DF4E}"/>
          </ac:spMkLst>
        </pc:spChg>
        <pc:spChg chg="add mod">
          <ac:chgData name="DOMINGUEZ, Morgane" userId="d29c428e-ee62-4017-a838-521138d5b01c" providerId="ADAL" clId="{C4E30027-6526-4980-B111-70D86C2B62F6}" dt="2024-09-08T19:44:23.362" v="644" actId="1076"/>
          <ac:spMkLst>
            <pc:docMk/>
            <pc:sldMk cId="3733307389" sldId="2147474676"/>
            <ac:spMk id="9" creationId="{6F1F3E43-BE2C-5DF9-0387-6F803C687A1E}"/>
          </ac:spMkLst>
        </pc:spChg>
        <pc:spChg chg="del">
          <ac:chgData name="DOMINGUEZ, Morgane" userId="d29c428e-ee62-4017-a838-521138d5b01c" providerId="ADAL" clId="{C4E30027-6526-4980-B111-70D86C2B62F6}" dt="2024-09-08T19:39:12.193" v="465" actId="478"/>
          <ac:spMkLst>
            <pc:docMk/>
            <pc:sldMk cId="3733307389" sldId="2147474676"/>
            <ac:spMk id="10" creationId="{524E30B9-98DD-9F30-5180-669CDC9D1144}"/>
          </ac:spMkLst>
        </pc:spChg>
        <pc:spChg chg="add mod">
          <ac:chgData name="DOMINGUEZ, Morgane" userId="d29c428e-ee62-4017-a838-521138d5b01c" providerId="ADAL" clId="{C4E30027-6526-4980-B111-70D86C2B62F6}" dt="2024-09-08T19:44:23.362" v="644" actId="1076"/>
          <ac:spMkLst>
            <pc:docMk/>
            <pc:sldMk cId="3733307389" sldId="2147474676"/>
            <ac:spMk id="11" creationId="{21AE3147-53F3-1FFC-C752-0C4289555FDB}"/>
          </ac:spMkLst>
        </pc:spChg>
        <pc:spChg chg="del">
          <ac:chgData name="DOMINGUEZ, Morgane" userId="d29c428e-ee62-4017-a838-521138d5b01c" providerId="ADAL" clId="{C4E30027-6526-4980-B111-70D86C2B62F6}" dt="2024-09-08T19:39:12.193" v="465" actId="478"/>
          <ac:spMkLst>
            <pc:docMk/>
            <pc:sldMk cId="3733307389" sldId="2147474676"/>
            <ac:spMk id="12" creationId="{DD29C7AE-E575-17D5-D945-38D23E803B71}"/>
          </ac:spMkLst>
        </pc:spChg>
        <pc:spChg chg="add mod">
          <ac:chgData name="DOMINGUEZ, Morgane" userId="d29c428e-ee62-4017-a838-521138d5b01c" providerId="ADAL" clId="{C4E30027-6526-4980-B111-70D86C2B62F6}" dt="2024-09-08T19:44:23.362" v="644" actId="1076"/>
          <ac:spMkLst>
            <pc:docMk/>
            <pc:sldMk cId="3733307389" sldId="2147474676"/>
            <ac:spMk id="13" creationId="{BC89F165-2A60-E832-6746-F763F95057F6}"/>
          </ac:spMkLst>
        </pc:spChg>
        <pc:spChg chg="add mod">
          <ac:chgData name="DOMINGUEZ, Morgane" userId="d29c428e-ee62-4017-a838-521138d5b01c" providerId="ADAL" clId="{C4E30027-6526-4980-B111-70D86C2B62F6}" dt="2024-09-08T20:07:12.840" v="1087" actId="20577"/>
          <ac:spMkLst>
            <pc:docMk/>
            <pc:sldMk cId="3733307389" sldId="2147474676"/>
            <ac:spMk id="14" creationId="{4061E2E1-DD55-67DD-A343-15756AAE1979}"/>
          </ac:spMkLst>
        </pc:spChg>
        <pc:spChg chg="add mod">
          <ac:chgData name="DOMINGUEZ, Morgane" userId="d29c428e-ee62-4017-a838-521138d5b01c" providerId="ADAL" clId="{C4E30027-6526-4980-B111-70D86C2B62F6}" dt="2024-09-10T19:23:57.644" v="6138" actId="20577"/>
          <ac:spMkLst>
            <pc:docMk/>
            <pc:sldMk cId="3733307389" sldId="2147474676"/>
            <ac:spMk id="15" creationId="{A5FEC918-EAA7-8644-9337-3229EB46D2B6}"/>
          </ac:spMkLst>
        </pc:spChg>
        <pc:spChg chg="add del mod">
          <ac:chgData name="DOMINGUEZ, Morgane" userId="d29c428e-ee62-4017-a838-521138d5b01c" providerId="ADAL" clId="{C4E30027-6526-4980-B111-70D86C2B62F6}" dt="2024-09-08T19:43:43.123" v="610" actId="21"/>
          <ac:spMkLst>
            <pc:docMk/>
            <pc:sldMk cId="3733307389" sldId="2147474676"/>
            <ac:spMk id="16" creationId="{9A8C123D-B795-F518-BAAC-266128BE0210}"/>
          </ac:spMkLst>
        </pc:spChg>
        <pc:spChg chg="add del mod">
          <ac:chgData name="DOMINGUEZ, Morgane" userId="d29c428e-ee62-4017-a838-521138d5b01c" providerId="ADAL" clId="{C4E30027-6526-4980-B111-70D86C2B62F6}" dt="2024-09-08T19:43:41.564" v="609" actId="21"/>
          <ac:spMkLst>
            <pc:docMk/>
            <pc:sldMk cId="3733307389" sldId="2147474676"/>
            <ac:spMk id="17" creationId="{63C4A4F2-5D6E-D763-16D1-C7B40B522833}"/>
          </ac:spMkLst>
        </pc:spChg>
        <pc:spChg chg="add mod">
          <ac:chgData name="DOMINGUEZ, Morgane" userId="d29c428e-ee62-4017-a838-521138d5b01c" providerId="ADAL" clId="{C4E30027-6526-4980-B111-70D86C2B62F6}" dt="2024-09-08T19:44:23.362" v="644" actId="1076"/>
          <ac:spMkLst>
            <pc:docMk/>
            <pc:sldMk cId="3733307389" sldId="2147474676"/>
            <ac:spMk id="18" creationId="{FEC70C0C-C035-C991-30AF-08E41B032D28}"/>
          </ac:spMkLst>
        </pc:spChg>
        <pc:spChg chg="add mod">
          <ac:chgData name="DOMINGUEZ, Morgane" userId="d29c428e-ee62-4017-a838-521138d5b01c" providerId="ADAL" clId="{C4E30027-6526-4980-B111-70D86C2B62F6}" dt="2024-09-08T19:45:55.536" v="764" actId="14100"/>
          <ac:spMkLst>
            <pc:docMk/>
            <pc:sldMk cId="3733307389" sldId="2147474676"/>
            <ac:spMk id="19" creationId="{0A84B53F-9949-D5FF-15BA-04BC8949770D}"/>
          </ac:spMkLst>
        </pc:spChg>
        <pc:spChg chg="add mod">
          <ac:chgData name="DOMINGUEZ, Morgane" userId="d29c428e-ee62-4017-a838-521138d5b01c" providerId="ADAL" clId="{C4E30027-6526-4980-B111-70D86C2B62F6}" dt="2024-09-09T21:37:46.978" v="4707" actId="108"/>
          <ac:spMkLst>
            <pc:docMk/>
            <pc:sldMk cId="3733307389" sldId="2147474676"/>
            <ac:spMk id="20" creationId="{4AE94D96-AB3C-A054-7207-70E4E3837B8B}"/>
          </ac:spMkLst>
        </pc:spChg>
        <pc:picChg chg="del">
          <ac:chgData name="DOMINGUEZ, Morgane" userId="d29c428e-ee62-4017-a838-521138d5b01c" providerId="ADAL" clId="{C4E30027-6526-4980-B111-70D86C2B62F6}" dt="2024-09-08T19:49:22.601" v="775" actId="21"/>
          <ac:picMkLst>
            <pc:docMk/>
            <pc:sldMk cId="3733307389" sldId="2147474676"/>
            <ac:picMk id="21" creationId="{6FF83568-1F95-2FD1-8DC3-419E8B5DE123}"/>
          </ac:picMkLst>
        </pc:picChg>
      </pc:sldChg>
      <pc:sldChg chg="del">
        <pc:chgData name="DOMINGUEZ, Morgane" userId="d29c428e-ee62-4017-a838-521138d5b01c" providerId="ADAL" clId="{C4E30027-6526-4980-B111-70D86C2B62F6}" dt="2024-09-08T20:16:43.332" v="1446" actId="47"/>
        <pc:sldMkLst>
          <pc:docMk/>
          <pc:sldMk cId="1641484314" sldId="2147474677"/>
        </pc:sldMkLst>
      </pc:sldChg>
      <pc:sldChg chg="del">
        <pc:chgData name="DOMINGUEZ, Morgane" userId="d29c428e-ee62-4017-a838-521138d5b01c" providerId="ADAL" clId="{C4E30027-6526-4980-B111-70D86C2B62F6}" dt="2024-09-08T20:16:44.264" v="1447" actId="47"/>
        <pc:sldMkLst>
          <pc:docMk/>
          <pc:sldMk cId="3243291593" sldId="2147474678"/>
        </pc:sldMkLst>
      </pc:sldChg>
      <pc:sldChg chg="del">
        <pc:chgData name="DOMINGUEZ, Morgane" userId="d29c428e-ee62-4017-a838-521138d5b01c" providerId="ADAL" clId="{C4E30027-6526-4980-B111-70D86C2B62F6}" dt="2024-09-08T20:16:53.825" v="1449" actId="47"/>
        <pc:sldMkLst>
          <pc:docMk/>
          <pc:sldMk cId="2091981546" sldId="2147474679"/>
        </pc:sldMkLst>
      </pc:sldChg>
      <pc:sldChg chg="del">
        <pc:chgData name="DOMINGUEZ, Morgane" userId="d29c428e-ee62-4017-a838-521138d5b01c" providerId="ADAL" clId="{C4E30027-6526-4980-B111-70D86C2B62F6}" dt="2024-09-08T20:16:54.541" v="1450" actId="47"/>
        <pc:sldMkLst>
          <pc:docMk/>
          <pc:sldMk cId="1759867995" sldId="2147474680"/>
        </pc:sldMkLst>
      </pc:sldChg>
      <pc:sldChg chg="del">
        <pc:chgData name="DOMINGUEZ, Morgane" userId="d29c428e-ee62-4017-a838-521138d5b01c" providerId="ADAL" clId="{C4E30027-6526-4980-B111-70D86C2B62F6}" dt="2024-09-08T20:16:55.093" v="1451" actId="47"/>
        <pc:sldMkLst>
          <pc:docMk/>
          <pc:sldMk cId="783526128" sldId="2147474681"/>
        </pc:sldMkLst>
      </pc:sldChg>
      <pc:sldChg chg="modSp add del mod">
        <pc:chgData name="DOMINGUEZ, Morgane" userId="d29c428e-ee62-4017-a838-521138d5b01c" providerId="ADAL" clId="{C4E30027-6526-4980-B111-70D86C2B62F6}" dt="2024-09-10T19:40:57.411" v="6478" actId="20577"/>
        <pc:sldMkLst>
          <pc:docMk/>
          <pc:sldMk cId="2124846011" sldId="2147474682"/>
        </pc:sldMkLst>
        <pc:spChg chg="mod">
          <ac:chgData name="DOMINGUEZ, Morgane" userId="d29c428e-ee62-4017-a838-521138d5b01c" providerId="ADAL" clId="{C4E30027-6526-4980-B111-70D86C2B62F6}" dt="2024-09-10T19:40:57.411" v="6478" actId="20577"/>
          <ac:spMkLst>
            <pc:docMk/>
            <pc:sldMk cId="2124846011" sldId="2147474682"/>
            <ac:spMk id="3" creationId="{B48F4DB3-9067-B35E-DC8B-8498CDCAFC3E}"/>
          </ac:spMkLst>
        </pc:spChg>
      </pc:sldChg>
      <pc:sldChg chg="addSp modSp new mod">
        <pc:chgData name="DOMINGUEZ, Morgane" userId="d29c428e-ee62-4017-a838-521138d5b01c" providerId="ADAL" clId="{C4E30027-6526-4980-B111-70D86C2B62F6}" dt="2024-09-09T07:02:30.005" v="1684" actId="948"/>
        <pc:sldMkLst>
          <pc:docMk/>
          <pc:sldMk cId="2520317998" sldId="2147474683"/>
        </pc:sldMkLst>
        <pc:spChg chg="add mod">
          <ac:chgData name="DOMINGUEZ, Morgane" userId="d29c428e-ee62-4017-a838-521138d5b01c" providerId="ADAL" clId="{C4E30027-6526-4980-B111-70D86C2B62F6}" dt="2024-09-09T07:02:30.005" v="1684" actId="948"/>
          <ac:spMkLst>
            <pc:docMk/>
            <pc:sldMk cId="2520317998" sldId="2147474683"/>
            <ac:spMk id="2" creationId="{EE099118-5574-1B1F-1676-962027C3A53F}"/>
          </ac:spMkLst>
        </pc:spChg>
        <pc:spChg chg="add mod">
          <ac:chgData name="DOMINGUEZ, Morgane" userId="d29c428e-ee62-4017-a838-521138d5b01c" providerId="ADAL" clId="{C4E30027-6526-4980-B111-70D86C2B62F6}" dt="2024-09-08T19:53:36.320" v="893" actId="14100"/>
          <ac:spMkLst>
            <pc:docMk/>
            <pc:sldMk cId="2520317998" sldId="2147474683"/>
            <ac:spMk id="3" creationId="{37ADC406-D77D-BD18-E12E-C1039DB2ED5F}"/>
          </ac:spMkLst>
        </pc:spChg>
        <pc:picChg chg="add mod">
          <ac:chgData name="DOMINGUEZ, Morgane" userId="d29c428e-ee62-4017-a838-521138d5b01c" providerId="ADAL" clId="{C4E30027-6526-4980-B111-70D86C2B62F6}" dt="2024-09-08T19:49:38.088" v="779" actId="1076"/>
          <ac:picMkLst>
            <pc:docMk/>
            <pc:sldMk cId="2520317998" sldId="2147474683"/>
            <ac:picMk id="21" creationId="{6FF83568-1F95-2FD1-8DC3-419E8B5DE123}"/>
          </ac:picMkLst>
        </pc:picChg>
      </pc:sldChg>
      <pc:sldChg chg="addSp delSp modSp new add del mod">
        <pc:chgData name="DOMINGUEZ, Morgane" userId="d29c428e-ee62-4017-a838-521138d5b01c" providerId="ADAL" clId="{C4E30027-6526-4980-B111-70D86C2B62F6}" dt="2024-09-09T07:02:09.363" v="1681" actId="948"/>
        <pc:sldMkLst>
          <pc:docMk/>
          <pc:sldMk cId="1863460477" sldId="2147474684"/>
        </pc:sldMkLst>
        <pc:spChg chg="add mod">
          <ac:chgData name="DOMINGUEZ, Morgane" userId="d29c428e-ee62-4017-a838-521138d5b01c" providerId="ADAL" clId="{C4E30027-6526-4980-B111-70D86C2B62F6}" dt="2024-09-09T07:02:09.363" v="1681" actId="948"/>
          <ac:spMkLst>
            <pc:docMk/>
            <pc:sldMk cId="1863460477" sldId="2147474684"/>
            <ac:spMk id="3" creationId="{CC4EF4FD-3E16-C19E-14D3-3963C9F6D15E}"/>
          </ac:spMkLst>
        </pc:spChg>
        <pc:spChg chg="add del mod">
          <ac:chgData name="DOMINGUEZ, Morgane" userId="d29c428e-ee62-4017-a838-521138d5b01c" providerId="ADAL" clId="{C4E30027-6526-4980-B111-70D86C2B62F6}" dt="2024-09-08T19:53:55.762" v="898" actId="478"/>
          <ac:spMkLst>
            <pc:docMk/>
            <pc:sldMk cId="1863460477" sldId="2147474684"/>
            <ac:spMk id="4" creationId="{E35DCF62-5570-DBAB-CF22-97DA77A065CF}"/>
          </ac:spMkLst>
        </pc:spChg>
        <pc:spChg chg="add del mod">
          <ac:chgData name="DOMINGUEZ, Morgane" userId="d29c428e-ee62-4017-a838-521138d5b01c" providerId="ADAL" clId="{C4E30027-6526-4980-B111-70D86C2B62F6}" dt="2024-09-08T19:53:59.045" v="899" actId="478"/>
          <ac:spMkLst>
            <pc:docMk/>
            <pc:sldMk cId="1863460477" sldId="2147474684"/>
            <ac:spMk id="5" creationId="{965D01F8-2F67-05F9-A97A-67DCE6F90FD3}"/>
          </ac:spMkLst>
        </pc:spChg>
        <pc:picChg chg="add mod">
          <ac:chgData name="DOMINGUEZ, Morgane" userId="d29c428e-ee62-4017-a838-521138d5b01c" providerId="ADAL" clId="{C4E30027-6526-4980-B111-70D86C2B62F6}" dt="2024-09-08T19:52:32.449" v="842" actId="1076"/>
          <ac:picMkLst>
            <pc:docMk/>
            <pc:sldMk cId="1863460477" sldId="2147474684"/>
            <ac:picMk id="2" creationId="{F45D07C6-6E3A-36F9-78AF-610C52345D8D}"/>
          </ac:picMkLst>
        </pc:picChg>
      </pc:sldChg>
      <pc:sldChg chg="addSp delSp modSp new add del mod">
        <pc:chgData name="DOMINGUEZ, Morgane" userId="d29c428e-ee62-4017-a838-521138d5b01c" providerId="ADAL" clId="{C4E30027-6526-4980-B111-70D86C2B62F6}" dt="2024-09-09T07:00:32.408" v="1676" actId="1076"/>
        <pc:sldMkLst>
          <pc:docMk/>
          <pc:sldMk cId="282833751" sldId="2147474685"/>
        </pc:sldMkLst>
        <pc:spChg chg="add del mod">
          <ac:chgData name="DOMINGUEZ, Morgane" userId="d29c428e-ee62-4017-a838-521138d5b01c" providerId="ADAL" clId="{C4E30027-6526-4980-B111-70D86C2B62F6}" dt="2024-09-09T06:58:54.829" v="1654" actId="478"/>
          <ac:spMkLst>
            <pc:docMk/>
            <pc:sldMk cId="282833751" sldId="2147474685"/>
            <ac:spMk id="4" creationId="{944B95F1-B18C-DB80-8EB8-645B5D43B81C}"/>
          </ac:spMkLst>
        </pc:spChg>
        <pc:spChg chg="add mod">
          <ac:chgData name="DOMINGUEZ, Morgane" userId="d29c428e-ee62-4017-a838-521138d5b01c" providerId="ADAL" clId="{C4E30027-6526-4980-B111-70D86C2B62F6}" dt="2024-09-09T07:00:32.408" v="1676" actId="1076"/>
          <ac:spMkLst>
            <pc:docMk/>
            <pc:sldMk cId="282833751" sldId="2147474685"/>
            <ac:spMk id="5" creationId="{C66EC203-3094-2674-3A6D-BE43690EF763}"/>
          </ac:spMkLst>
        </pc:spChg>
        <pc:spChg chg="add mod">
          <ac:chgData name="DOMINGUEZ, Morgane" userId="d29c428e-ee62-4017-a838-521138d5b01c" providerId="ADAL" clId="{C4E30027-6526-4980-B111-70D86C2B62F6}" dt="2024-09-09T07:00:19.680" v="1674" actId="14100"/>
          <ac:spMkLst>
            <pc:docMk/>
            <pc:sldMk cId="282833751" sldId="2147474685"/>
            <ac:spMk id="6" creationId="{E22026F9-71CA-3A5D-0F61-2BB90C735058}"/>
          </ac:spMkLst>
        </pc:spChg>
        <pc:picChg chg="add mod ord">
          <ac:chgData name="DOMINGUEZ, Morgane" userId="d29c428e-ee62-4017-a838-521138d5b01c" providerId="ADAL" clId="{C4E30027-6526-4980-B111-70D86C2B62F6}" dt="2024-09-09T06:59:17.474" v="1664" actId="1076"/>
          <ac:picMkLst>
            <pc:docMk/>
            <pc:sldMk cId="282833751" sldId="2147474685"/>
            <ac:picMk id="2" creationId="{5C4D3AD4-E6CE-563D-4CBD-CA92E4814779}"/>
          </ac:picMkLst>
        </pc:picChg>
        <pc:picChg chg="add del mod">
          <ac:chgData name="DOMINGUEZ, Morgane" userId="d29c428e-ee62-4017-a838-521138d5b01c" providerId="ADAL" clId="{C4E30027-6526-4980-B111-70D86C2B62F6}" dt="2024-09-09T06:58:56.481" v="1655" actId="478"/>
          <ac:picMkLst>
            <pc:docMk/>
            <pc:sldMk cId="282833751" sldId="2147474685"/>
            <ac:picMk id="3" creationId="{AE45A492-2948-F652-5A00-A3779F6E57B5}"/>
          </ac:picMkLst>
        </pc:picChg>
      </pc:sldChg>
      <pc:sldChg chg="addSp delSp modSp mod modTransition delAnim modAnim">
        <pc:chgData name="DOMINGUEZ, Morgane" userId="d29c428e-ee62-4017-a838-521138d5b01c" providerId="ADAL" clId="{C4E30027-6526-4980-B111-70D86C2B62F6}" dt="2024-09-10T19:24:49.026" v="6141" actId="207"/>
        <pc:sldMkLst>
          <pc:docMk/>
          <pc:sldMk cId="2961050440" sldId="2147474686"/>
        </pc:sldMkLst>
        <pc:spChg chg="mod">
          <ac:chgData name="DOMINGUEZ, Morgane" userId="d29c428e-ee62-4017-a838-521138d5b01c" providerId="ADAL" clId="{C4E30027-6526-4980-B111-70D86C2B62F6}" dt="2024-09-08T20:04:50.495" v="1053" actId="20577"/>
          <ac:spMkLst>
            <pc:docMk/>
            <pc:sldMk cId="2961050440" sldId="2147474686"/>
            <ac:spMk id="4" creationId="{C76E0F1B-3B95-F50F-F17F-A7612D3CCB67}"/>
          </ac:spMkLst>
        </pc:spChg>
        <pc:spChg chg="add mod">
          <ac:chgData name="DOMINGUEZ, Morgane" userId="d29c428e-ee62-4017-a838-521138d5b01c" providerId="ADAL" clId="{C4E30027-6526-4980-B111-70D86C2B62F6}" dt="2024-09-08T20:13:10.765" v="1419" actId="1076"/>
          <ac:spMkLst>
            <pc:docMk/>
            <pc:sldMk cId="2961050440" sldId="2147474686"/>
            <ac:spMk id="7" creationId="{6FB3958F-E35F-0CC3-D57F-96C382DD5F97}"/>
          </ac:spMkLst>
        </pc:spChg>
        <pc:spChg chg="add mod">
          <ac:chgData name="DOMINGUEZ, Morgane" userId="d29c428e-ee62-4017-a838-521138d5b01c" providerId="ADAL" clId="{C4E30027-6526-4980-B111-70D86C2B62F6}" dt="2024-09-09T21:38:37.967" v="4710" actId="1076"/>
          <ac:spMkLst>
            <pc:docMk/>
            <pc:sldMk cId="2961050440" sldId="2147474686"/>
            <ac:spMk id="8" creationId="{63886F39-CAA6-0775-1440-92342B4D22F0}"/>
          </ac:spMkLst>
        </pc:spChg>
        <pc:spChg chg="del">
          <ac:chgData name="DOMINGUEZ, Morgane" userId="d29c428e-ee62-4017-a838-521138d5b01c" providerId="ADAL" clId="{C4E30027-6526-4980-B111-70D86C2B62F6}" dt="2024-09-08T20:05:04.662" v="1058" actId="21"/>
          <ac:spMkLst>
            <pc:docMk/>
            <pc:sldMk cId="2961050440" sldId="2147474686"/>
            <ac:spMk id="9" creationId="{03462BE1-6C99-EBE5-631C-7C5D45E9EFAC}"/>
          </ac:spMkLst>
        </pc:spChg>
        <pc:spChg chg="add mod">
          <ac:chgData name="DOMINGUEZ, Morgane" userId="d29c428e-ee62-4017-a838-521138d5b01c" providerId="ADAL" clId="{C4E30027-6526-4980-B111-70D86C2B62F6}" dt="2024-09-08T20:13:02.734" v="1418" actId="1076"/>
          <ac:spMkLst>
            <pc:docMk/>
            <pc:sldMk cId="2961050440" sldId="2147474686"/>
            <ac:spMk id="10" creationId="{2ADC1A8F-A8F7-2632-8811-E34DEC52A8A7}"/>
          </ac:spMkLst>
        </pc:spChg>
        <pc:spChg chg="add mod">
          <ac:chgData name="DOMINGUEZ, Morgane" userId="d29c428e-ee62-4017-a838-521138d5b01c" providerId="ADAL" clId="{C4E30027-6526-4980-B111-70D86C2B62F6}" dt="2024-09-10T19:24:49.026" v="6141" actId="207"/>
          <ac:spMkLst>
            <pc:docMk/>
            <pc:sldMk cId="2961050440" sldId="2147474686"/>
            <ac:spMk id="11" creationId="{B9339708-42C3-C96E-BF82-C64DB2D39394}"/>
          </ac:spMkLst>
        </pc:spChg>
        <pc:spChg chg="add del mod">
          <ac:chgData name="DOMINGUEZ, Morgane" userId="d29c428e-ee62-4017-a838-521138d5b01c" providerId="ADAL" clId="{C4E30027-6526-4980-B111-70D86C2B62F6}" dt="2024-09-08T20:12:59.660" v="1417"/>
          <ac:spMkLst>
            <pc:docMk/>
            <pc:sldMk cId="2961050440" sldId="2147474686"/>
            <ac:spMk id="12" creationId="{1FE523A8-76ED-B172-6107-8FF4341E6361}"/>
          </ac:spMkLst>
        </pc:spChg>
        <pc:spChg chg="del">
          <ac:chgData name="DOMINGUEZ, Morgane" userId="d29c428e-ee62-4017-a838-521138d5b01c" providerId="ADAL" clId="{C4E30027-6526-4980-B111-70D86C2B62F6}" dt="2024-09-08T20:05:00.456" v="1056" actId="21"/>
          <ac:spMkLst>
            <pc:docMk/>
            <pc:sldMk cId="2961050440" sldId="2147474686"/>
            <ac:spMk id="13" creationId="{1C9352D0-3E67-D390-2533-9E1C2121C481}"/>
          </ac:spMkLst>
        </pc:spChg>
        <pc:spChg chg="del">
          <ac:chgData name="DOMINGUEZ, Morgane" userId="d29c428e-ee62-4017-a838-521138d5b01c" providerId="ADAL" clId="{C4E30027-6526-4980-B111-70D86C2B62F6}" dt="2024-09-08T20:05:02.421" v="1057" actId="21"/>
          <ac:spMkLst>
            <pc:docMk/>
            <pc:sldMk cId="2961050440" sldId="2147474686"/>
            <ac:spMk id="14" creationId="{87B47E46-95A3-E020-970E-79C554D116EE}"/>
          </ac:spMkLst>
        </pc:spChg>
        <pc:spChg chg="add mod">
          <ac:chgData name="DOMINGUEZ, Morgane" userId="d29c428e-ee62-4017-a838-521138d5b01c" providerId="ADAL" clId="{C4E30027-6526-4980-B111-70D86C2B62F6}" dt="2024-09-09T21:38:42.960" v="4711" actId="20577"/>
          <ac:spMkLst>
            <pc:docMk/>
            <pc:sldMk cId="2961050440" sldId="2147474686"/>
            <ac:spMk id="15" creationId="{C828EABD-FC0C-CA2F-3A7D-9D4DD8A2E9B1}"/>
          </ac:spMkLst>
        </pc:spChg>
        <pc:grpChg chg="mod">
          <ac:chgData name="DOMINGUEZ, Morgane" userId="d29c428e-ee62-4017-a838-521138d5b01c" providerId="ADAL" clId="{C4E30027-6526-4980-B111-70D86C2B62F6}" dt="2024-09-08T20:04:57.336" v="1055" actId="14100"/>
          <ac:grpSpMkLst>
            <pc:docMk/>
            <pc:sldMk cId="2961050440" sldId="2147474686"/>
            <ac:grpSpMk id="2" creationId="{EF572EB1-6EFE-F4D1-B105-A7297A5639F8}"/>
          </ac:grpSpMkLst>
        </pc:grpChg>
      </pc:sldChg>
      <pc:sldChg chg="addSp delSp modSp mod modTransition delAnim">
        <pc:chgData name="DOMINGUEZ, Morgane" userId="d29c428e-ee62-4017-a838-521138d5b01c" providerId="ADAL" clId="{C4E30027-6526-4980-B111-70D86C2B62F6}" dt="2024-09-10T18:33:53.630" v="6111"/>
        <pc:sldMkLst>
          <pc:docMk/>
          <pc:sldMk cId="93425258" sldId="2147474687"/>
        </pc:sldMkLst>
        <pc:spChg chg="mod">
          <ac:chgData name="DOMINGUEZ, Morgane" userId="d29c428e-ee62-4017-a838-521138d5b01c" providerId="ADAL" clId="{C4E30027-6526-4980-B111-70D86C2B62F6}" dt="2024-09-09T19:50:28.298" v="1734" actId="20577"/>
          <ac:spMkLst>
            <pc:docMk/>
            <pc:sldMk cId="93425258" sldId="2147474687"/>
            <ac:spMk id="4" creationId="{C76E0F1B-3B95-F50F-F17F-A7612D3CCB67}"/>
          </ac:spMkLst>
        </pc:spChg>
        <pc:spChg chg="del">
          <ac:chgData name="DOMINGUEZ, Morgane" userId="d29c428e-ee62-4017-a838-521138d5b01c" providerId="ADAL" clId="{C4E30027-6526-4980-B111-70D86C2B62F6}" dt="2024-09-09T19:50:34.092" v="1736" actId="21"/>
          <ac:spMkLst>
            <pc:docMk/>
            <pc:sldMk cId="93425258" sldId="2147474687"/>
            <ac:spMk id="7" creationId="{6FB3958F-E35F-0CC3-D57F-96C382DD5F97}"/>
          </ac:spMkLst>
        </pc:spChg>
        <pc:spChg chg="del">
          <ac:chgData name="DOMINGUEZ, Morgane" userId="d29c428e-ee62-4017-a838-521138d5b01c" providerId="ADAL" clId="{C4E30027-6526-4980-B111-70D86C2B62F6}" dt="2024-09-09T19:50:36.052" v="1737" actId="21"/>
          <ac:spMkLst>
            <pc:docMk/>
            <pc:sldMk cId="93425258" sldId="2147474687"/>
            <ac:spMk id="8" creationId="{63886F39-CAA6-0775-1440-92342B4D22F0}"/>
          </ac:spMkLst>
        </pc:spChg>
        <pc:spChg chg="add mod">
          <ac:chgData name="DOMINGUEZ, Morgane" userId="d29c428e-ee62-4017-a838-521138d5b01c" providerId="ADAL" clId="{C4E30027-6526-4980-B111-70D86C2B62F6}" dt="2024-09-09T19:56:28.565" v="1939" actId="1076"/>
          <ac:spMkLst>
            <pc:docMk/>
            <pc:sldMk cId="93425258" sldId="2147474687"/>
            <ac:spMk id="9" creationId="{D50475EB-AFEA-6C4C-4363-A5080D652224}"/>
          </ac:spMkLst>
        </pc:spChg>
        <pc:spChg chg="del">
          <ac:chgData name="DOMINGUEZ, Morgane" userId="d29c428e-ee62-4017-a838-521138d5b01c" providerId="ADAL" clId="{C4E30027-6526-4980-B111-70D86C2B62F6}" dt="2024-09-09T19:50:31.797" v="1735" actId="21"/>
          <ac:spMkLst>
            <pc:docMk/>
            <pc:sldMk cId="93425258" sldId="2147474687"/>
            <ac:spMk id="10" creationId="{2ADC1A8F-A8F7-2632-8811-E34DEC52A8A7}"/>
          </ac:spMkLst>
        </pc:spChg>
        <pc:spChg chg="del">
          <ac:chgData name="DOMINGUEZ, Morgane" userId="d29c428e-ee62-4017-a838-521138d5b01c" providerId="ADAL" clId="{C4E30027-6526-4980-B111-70D86C2B62F6}" dt="2024-09-09T19:50:39.798" v="1739" actId="21"/>
          <ac:spMkLst>
            <pc:docMk/>
            <pc:sldMk cId="93425258" sldId="2147474687"/>
            <ac:spMk id="11" creationId="{B9339708-42C3-C96E-BF82-C64DB2D39394}"/>
          </ac:spMkLst>
        </pc:spChg>
        <pc:spChg chg="add mod">
          <ac:chgData name="DOMINGUEZ, Morgane" userId="d29c428e-ee62-4017-a838-521138d5b01c" providerId="ADAL" clId="{C4E30027-6526-4980-B111-70D86C2B62F6}" dt="2024-09-09T21:39:07.534" v="4714" actId="14100"/>
          <ac:spMkLst>
            <pc:docMk/>
            <pc:sldMk cId="93425258" sldId="2147474687"/>
            <ac:spMk id="12" creationId="{72D05205-FC44-DB8C-BA47-9C096AA9A0C5}"/>
          </ac:spMkLst>
        </pc:spChg>
        <pc:spChg chg="add mod">
          <ac:chgData name="DOMINGUEZ, Morgane" userId="d29c428e-ee62-4017-a838-521138d5b01c" providerId="ADAL" clId="{C4E30027-6526-4980-B111-70D86C2B62F6}" dt="2024-09-09T21:38:58.757" v="4712" actId="1076"/>
          <ac:spMkLst>
            <pc:docMk/>
            <pc:sldMk cId="93425258" sldId="2147474687"/>
            <ac:spMk id="13" creationId="{63089D61-27A4-4269-A984-6E3A65E8E68D}"/>
          </ac:spMkLst>
        </pc:spChg>
        <pc:spChg chg="add mod">
          <ac:chgData name="DOMINGUEZ, Morgane" userId="d29c428e-ee62-4017-a838-521138d5b01c" providerId="ADAL" clId="{C4E30027-6526-4980-B111-70D86C2B62F6}" dt="2024-09-09T19:56:22.253" v="1938" actId="1076"/>
          <ac:spMkLst>
            <pc:docMk/>
            <pc:sldMk cId="93425258" sldId="2147474687"/>
            <ac:spMk id="14" creationId="{EB3BFA39-66A6-FFE3-3450-8B77301EE48F}"/>
          </ac:spMkLst>
        </pc:spChg>
        <pc:spChg chg="del">
          <ac:chgData name="DOMINGUEZ, Morgane" userId="d29c428e-ee62-4017-a838-521138d5b01c" providerId="ADAL" clId="{C4E30027-6526-4980-B111-70D86C2B62F6}" dt="2024-09-09T19:50:37.876" v="1738" actId="21"/>
          <ac:spMkLst>
            <pc:docMk/>
            <pc:sldMk cId="93425258" sldId="2147474687"/>
            <ac:spMk id="15" creationId="{C828EABD-FC0C-CA2F-3A7D-9D4DD8A2E9B1}"/>
          </ac:spMkLst>
        </pc:spChg>
        <pc:spChg chg="add mod">
          <ac:chgData name="DOMINGUEZ, Morgane" userId="d29c428e-ee62-4017-a838-521138d5b01c" providerId="ADAL" clId="{C4E30027-6526-4980-B111-70D86C2B62F6}" dt="2024-09-09T19:56:35.605" v="1940" actId="1076"/>
          <ac:spMkLst>
            <pc:docMk/>
            <pc:sldMk cId="93425258" sldId="2147474687"/>
            <ac:spMk id="16" creationId="{E4473A64-26E5-1CEF-4117-5DB312E4CCA9}"/>
          </ac:spMkLst>
        </pc:spChg>
        <pc:spChg chg="add mod">
          <ac:chgData name="DOMINGUEZ, Morgane" userId="d29c428e-ee62-4017-a838-521138d5b01c" providerId="ADAL" clId="{C4E30027-6526-4980-B111-70D86C2B62F6}" dt="2024-09-09T19:56:28.565" v="1939" actId="1076"/>
          <ac:spMkLst>
            <pc:docMk/>
            <pc:sldMk cId="93425258" sldId="2147474687"/>
            <ac:spMk id="17" creationId="{19FA7003-802F-A235-40C7-C5C336FE01F2}"/>
          </ac:spMkLst>
        </pc:spChg>
        <pc:spChg chg="add mod">
          <ac:chgData name="DOMINGUEZ, Morgane" userId="d29c428e-ee62-4017-a838-521138d5b01c" providerId="ADAL" clId="{C4E30027-6526-4980-B111-70D86C2B62F6}" dt="2024-09-09T19:56:11.093" v="1936" actId="1076"/>
          <ac:spMkLst>
            <pc:docMk/>
            <pc:sldMk cId="93425258" sldId="2147474687"/>
            <ac:spMk id="18" creationId="{BD759610-D814-A014-678A-9E55D591AFC7}"/>
          </ac:spMkLst>
        </pc:spChg>
        <pc:spChg chg="add mod">
          <ac:chgData name="DOMINGUEZ, Morgane" userId="d29c428e-ee62-4017-a838-521138d5b01c" providerId="ADAL" clId="{C4E30027-6526-4980-B111-70D86C2B62F6}" dt="2024-09-09T19:58:02.256" v="1955" actId="1076"/>
          <ac:spMkLst>
            <pc:docMk/>
            <pc:sldMk cId="93425258" sldId="2147474687"/>
            <ac:spMk id="19" creationId="{66DD7252-C69F-5AE3-79EB-B07EA1DCEBA9}"/>
          </ac:spMkLst>
        </pc:spChg>
      </pc:sldChg>
      <pc:sldChg chg="addSp delSp modSp mod modTransition modAnim">
        <pc:chgData name="DOMINGUEZ, Morgane" userId="d29c428e-ee62-4017-a838-521138d5b01c" providerId="ADAL" clId="{C4E30027-6526-4980-B111-70D86C2B62F6}" dt="2024-09-10T18:33:56.286" v="6112"/>
        <pc:sldMkLst>
          <pc:docMk/>
          <pc:sldMk cId="302249973" sldId="2147474688"/>
        </pc:sldMkLst>
        <pc:spChg chg="mod">
          <ac:chgData name="DOMINGUEZ, Morgane" userId="d29c428e-ee62-4017-a838-521138d5b01c" providerId="ADAL" clId="{C4E30027-6526-4980-B111-70D86C2B62F6}" dt="2024-09-09T19:57:38.218" v="1953" actId="20577"/>
          <ac:spMkLst>
            <pc:docMk/>
            <pc:sldMk cId="302249973" sldId="2147474688"/>
            <ac:spMk id="4" creationId="{C76E0F1B-3B95-F50F-F17F-A7612D3CCB67}"/>
          </ac:spMkLst>
        </pc:spChg>
        <pc:spChg chg="add mod">
          <ac:chgData name="DOMINGUEZ, Morgane" userId="d29c428e-ee62-4017-a838-521138d5b01c" providerId="ADAL" clId="{C4E30027-6526-4980-B111-70D86C2B62F6}" dt="2024-09-09T21:39:37.615" v="4717" actId="207"/>
          <ac:spMkLst>
            <pc:docMk/>
            <pc:sldMk cId="302249973" sldId="2147474688"/>
            <ac:spMk id="8" creationId="{DFE483F1-A8A2-083A-281C-D7281DC9F31B}"/>
          </ac:spMkLst>
        </pc:spChg>
        <pc:spChg chg="del">
          <ac:chgData name="DOMINGUEZ, Morgane" userId="d29c428e-ee62-4017-a838-521138d5b01c" providerId="ADAL" clId="{C4E30027-6526-4980-B111-70D86C2B62F6}" dt="2024-09-09T19:58:19.300" v="1961" actId="21"/>
          <ac:spMkLst>
            <pc:docMk/>
            <pc:sldMk cId="302249973" sldId="2147474688"/>
            <ac:spMk id="9" creationId="{D50475EB-AFEA-6C4C-4363-A5080D652224}"/>
          </ac:spMkLst>
        </pc:spChg>
        <pc:spChg chg="del">
          <ac:chgData name="DOMINGUEZ, Morgane" userId="d29c428e-ee62-4017-a838-521138d5b01c" providerId="ADAL" clId="{C4E30027-6526-4980-B111-70D86C2B62F6}" dt="2024-09-09T19:58:15.404" v="1959" actId="21"/>
          <ac:spMkLst>
            <pc:docMk/>
            <pc:sldMk cId="302249973" sldId="2147474688"/>
            <ac:spMk id="12" creationId="{72D05205-FC44-DB8C-BA47-9C096AA9A0C5}"/>
          </ac:spMkLst>
        </pc:spChg>
        <pc:spChg chg="del">
          <ac:chgData name="DOMINGUEZ, Morgane" userId="d29c428e-ee62-4017-a838-521138d5b01c" providerId="ADAL" clId="{C4E30027-6526-4980-B111-70D86C2B62F6}" dt="2024-09-09T19:58:11.352" v="1957" actId="21"/>
          <ac:spMkLst>
            <pc:docMk/>
            <pc:sldMk cId="302249973" sldId="2147474688"/>
            <ac:spMk id="13" creationId="{63089D61-27A4-4269-A984-6E3A65E8E68D}"/>
          </ac:spMkLst>
        </pc:spChg>
        <pc:spChg chg="del">
          <ac:chgData name="DOMINGUEZ, Morgane" userId="d29c428e-ee62-4017-a838-521138d5b01c" providerId="ADAL" clId="{C4E30027-6526-4980-B111-70D86C2B62F6}" dt="2024-09-09T19:58:08.929" v="1956" actId="21"/>
          <ac:spMkLst>
            <pc:docMk/>
            <pc:sldMk cId="302249973" sldId="2147474688"/>
            <ac:spMk id="14" creationId="{EB3BFA39-66A6-FFE3-3450-8B77301EE48F}"/>
          </ac:spMkLst>
        </pc:spChg>
        <pc:spChg chg="del">
          <ac:chgData name="DOMINGUEZ, Morgane" userId="d29c428e-ee62-4017-a838-521138d5b01c" providerId="ADAL" clId="{C4E30027-6526-4980-B111-70D86C2B62F6}" dt="2024-09-09T19:58:13.466" v="1958" actId="21"/>
          <ac:spMkLst>
            <pc:docMk/>
            <pc:sldMk cId="302249973" sldId="2147474688"/>
            <ac:spMk id="16" creationId="{E4473A64-26E5-1CEF-4117-5DB312E4CCA9}"/>
          </ac:spMkLst>
        </pc:spChg>
        <pc:spChg chg="del">
          <ac:chgData name="DOMINGUEZ, Morgane" userId="d29c428e-ee62-4017-a838-521138d5b01c" providerId="ADAL" clId="{C4E30027-6526-4980-B111-70D86C2B62F6}" dt="2024-09-09T19:58:17.218" v="1960" actId="21"/>
          <ac:spMkLst>
            <pc:docMk/>
            <pc:sldMk cId="302249973" sldId="2147474688"/>
            <ac:spMk id="17" creationId="{19FA7003-802F-A235-40C7-C5C336FE01F2}"/>
          </ac:spMkLst>
        </pc:spChg>
        <pc:spChg chg="mod">
          <ac:chgData name="DOMINGUEZ, Morgane" userId="d29c428e-ee62-4017-a838-521138d5b01c" providerId="ADAL" clId="{C4E30027-6526-4980-B111-70D86C2B62F6}" dt="2024-09-09T20:02:01.932" v="2148" actId="1076"/>
          <ac:spMkLst>
            <pc:docMk/>
            <pc:sldMk cId="302249973" sldId="2147474688"/>
            <ac:spMk id="18" creationId="{BD759610-D814-A014-678A-9E55D591AFC7}"/>
          </ac:spMkLst>
        </pc:spChg>
        <pc:spChg chg="mod">
          <ac:chgData name="DOMINGUEZ, Morgane" userId="d29c428e-ee62-4017-a838-521138d5b01c" providerId="ADAL" clId="{C4E30027-6526-4980-B111-70D86C2B62F6}" dt="2024-09-09T21:39:26.389" v="4715" actId="20577"/>
          <ac:spMkLst>
            <pc:docMk/>
            <pc:sldMk cId="302249973" sldId="2147474688"/>
            <ac:spMk id="19" creationId="{66DD7252-C69F-5AE3-79EB-B07EA1DCEBA9}"/>
          </ac:spMkLst>
        </pc:spChg>
        <pc:grpChg chg="mod">
          <ac:chgData name="DOMINGUEZ, Morgane" userId="d29c428e-ee62-4017-a838-521138d5b01c" providerId="ADAL" clId="{C4E30027-6526-4980-B111-70D86C2B62F6}" dt="2024-09-09T20:25:39.370" v="2566" actId="14100"/>
          <ac:grpSpMkLst>
            <pc:docMk/>
            <pc:sldMk cId="302249973" sldId="2147474688"/>
            <ac:grpSpMk id="2" creationId="{EF572EB1-6EFE-F4D1-B105-A7297A5639F8}"/>
          </ac:grpSpMkLst>
        </pc:grpChg>
      </pc:sldChg>
      <pc:sldChg chg="addSp delSp modSp mod modTransition delAnim modAnim">
        <pc:chgData name="DOMINGUEZ, Morgane" userId="d29c428e-ee62-4017-a838-521138d5b01c" providerId="ADAL" clId="{C4E30027-6526-4980-B111-70D86C2B62F6}" dt="2024-09-10T18:33:58.679" v="6113"/>
        <pc:sldMkLst>
          <pc:docMk/>
          <pc:sldMk cId="632809033" sldId="2147474689"/>
        </pc:sldMkLst>
        <pc:spChg chg="mod">
          <ac:chgData name="DOMINGUEZ, Morgane" userId="d29c428e-ee62-4017-a838-521138d5b01c" providerId="ADAL" clId="{C4E30027-6526-4980-B111-70D86C2B62F6}" dt="2024-09-09T20:03:13.913" v="2192" actId="20577"/>
          <ac:spMkLst>
            <pc:docMk/>
            <pc:sldMk cId="632809033" sldId="2147474689"/>
            <ac:spMk id="4" creationId="{C76E0F1B-3B95-F50F-F17F-A7612D3CCB67}"/>
          </ac:spMkLst>
        </pc:spChg>
        <pc:spChg chg="del">
          <ac:chgData name="DOMINGUEZ, Morgane" userId="d29c428e-ee62-4017-a838-521138d5b01c" providerId="ADAL" clId="{C4E30027-6526-4980-B111-70D86C2B62F6}" dt="2024-09-09T20:03:55.909" v="2198" actId="21"/>
          <ac:spMkLst>
            <pc:docMk/>
            <pc:sldMk cId="632809033" sldId="2147474689"/>
            <ac:spMk id="8" creationId="{DFE483F1-A8A2-083A-281C-D7281DC9F31B}"/>
          </ac:spMkLst>
        </pc:spChg>
        <pc:spChg chg="add mod">
          <ac:chgData name="DOMINGUEZ, Morgane" userId="d29c428e-ee62-4017-a838-521138d5b01c" providerId="ADAL" clId="{C4E30027-6526-4980-B111-70D86C2B62F6}" dt="2024-09-09T20:04:21.036" v="2209" actId="20577"/>
          <ac:spMkLst>
            <pc:docMk/>
            <pc:sldMk cId="632809033" sldId="2147474689"/>
            <ac:spMk id="9" creationId="{21DD8A41-0B7B-0524-8AC8-CCFA312737E8}"/>
          </ac:spMkLst>
        </pc:spChg>
        <pc:spChg chg="add mod">
          <ac:chgData name="DOMINGUEZ, Morgane" userId="d29c428e-ee62-4017-a838-521138d5b01c" providerId="ADAL" clId="{C4E30027-6526-4980-B111-70D86C2B62F6}" dt="2024-09-09T20:04:57.952" v="2215" actId="20577"/>
          <ac:spMkLst>
            <pc:docMk/>
            <pc:sldMk cId="632809033" sldId="2147474689"/>
            <ac:spMk id="11" creationId="{97407813-4651-1A0A-B974-027E2D754CEE}"/>
          </ac:spMkLst>
        </pc:spChg>
        <pc:spChg chg="add del mod">
          <ac:chgData name="DOMINGUEZ, Morgane" userId="d29c428e-ee62-4017-a838-521138d5b01c" providerId="ADAL" clId="{C4E30027-6526-4980-B111-70D86C2B62F6}" dt="2024-09-09T20:09:42.582" v="2266" actId="21"/>
          <ac:spMkLst>
            <pc:docMk/>
            <pc:sldMk cId="632809033" sldId="2147474689"/>
            <ac:spMk id="15" creationId="{A289A549-8E59-ED6B-8270-7A4A1F82B09D}"/>
          </ac:spMkLst>
        </pc:spChg>
        <pc:spChg chg="add del mod">
          <ac:chgData name="DOMINGUEZ, Morgane" userId="d29c428e-ee62-4017-a838-521138d5b01c" providerId="ADAL" clId="{C4E30027-6526-4980-B111-70D86C2B62F6}" dt="2024-09-09T20:08:40.409" v="2252" actId="21"/>
          <ac:spMkLst>
            <pc:docMk/>
            <pc:sldMk cId="632809033" sldId="2147474689"/>
            <ac:spMk id="16" creationId="{529880D6-2F40-5C92-9087-640EA66B35E1}"/>
          </ac:spMkLst>
        </pc:spChg>
        <pc:spChg chg="add del mod">
          <ac:chgData name="DOMINGUEZ, Morgane" userId="d29c428e-ee62-4017-a838-521138d5b01c" providerId="ADAL" clId="{C4E30027-6526-4980-B111-70D86C2B62F6}" dt="2024-09-09T20:11:06.506" v="2288" actId="21"/>
          <ac:spMkLst>
            <pc:docMk/>
            <pc:sldMk cId="632809033" sldId="2147474689"/>
            <ac:spMk id="17" creationId="{941FB20A-C5F5-E12B-4F4B-2E6281032184}"/>
          </ac:spMkLst>
        </pc:spChg>
        <pc:spChg chg="del">
          <ac:chgData name="DOMINGUEZ, Morgane" userId="d29c428e-ee62-4017-a838-521138d5b01c" providerId="ADAL" clId="{C4E30027-6526-4980-B111-70D86C2B62F6}" dt="2024-09-09T20:03:53.875" v="2197" actId="21"/>
          <ac:spMkLst>
            <pc:docMk/>
            <pc:sldMk cId="632809033" sldId="2147474689"/>
            <ac:spMk id="18" creationId="{BD759610-D814-A014-678A-9E55D591AFC7}"/>
          </ac:spMkLst>
        </pc:spChg>
        <pc:spChg chg="del">
          <ac:chgData name="DOMINGUEZ, Morgane" userId="d29c428e-ee62-4017-a838-521138d5b01c" providerId="ADAL" clId="{C4E30027-6526-4980-B111-70D86C2B62F6}" dt="2024-09-09T20:03:52.705" v="2196" actId="21"/>
          <ac:spMkLst>
            <pc:docMk/>
            <pc:sldMk cId="632809033" sldId="2147474689"/>
            <ac:spMk id="19" creationId="{66DD7252-C69F-5AE3-79EB-B07EA1DCEBA9}"/>
          </ac:spMkLst>
        </pc:spChg>
        <pc:spChg chg="add del mod">
          <ac:chgData name="DOMINGUEZ, Morgane" userId="d29c428e-ee62-4017-a838-521138d5b01c" providerId="ADAL" clId="{C4E30027-6526-4980-B111-70D86C2B62F6}" dt="2024-09-09T20:10:17.837" v="2275" actId="21"/>
          <ac:spMkLst>
            <pc:docMk/>
            <pc:sldMk cId="632809033" sldId="2147474689"/>
            <ac:spMk id="20" creationId="{B6A4AE15-38C7-D373-5BC3-04CF97293129}"/>
          </ac:spMkLst>
        </pc:spChg>
        <pc:spChg chg="add del mod">
          <ac:chgData name="DOMINGUEZ, Morgane" userId="d29c428e-ee62-4017-a838-521138d5b01c" providerId="ADAL" clId="{C4E30027-6526-4980-B111-70D86C2B62F6}" dt="2024-09-09T20:09:46.410" v="2268" actId="21"/>
          <ac:spMkLst>
            <pc:docMk/>
            <pc:sldMk cId="632809033" sldId="2147474689"/>
            <ac:spMk id="21" creationId="{13B955C2-17F2-BE74-47FC-843E4A95F6AE}"/>
          </ac:spMkLst>
        </pc:spChg>
        <pc:spChg chg="add del mod">
          <ac:chgData name="DOMINGUEZ, Morgane" userId="d29c428e-ee62-4017-a838-521138d5b01c" providerId="ADAL" clId="{C4E30027-6526-4980-B111-70D86C2B62F6}" dt="2024-09-09T20:09:48.493" v="2269" actId="21"/>
          <ac:spMkLst>
            <pc:docMk/>
            <pc:sldMk cId="632809033" sldId="2147474689"/>
            <ac:spMk id="22" creationId="{0DEE1F71-17DF-B592-9585-C62798CBD2C7}"/>
          </ac:spMkLst>
        </pc:spChg>
        <pc:spChg chg="add del mod">
          <ac:chgData name="DOMINGUEZ, Morgane" userId="d29c428e-ee62-4017-a838-521138d5b01c" providerId="ADAL" clId="{C4E30027-6526-4980-B111-70D86C2B62F6}" dt="2024-09-09T20:09:44.589" v="2267" actId="21"/>
          <ac:spMkLst>
            <pc:docMk/>
            <pc:sldMk cId="632809033" sldId="2147474689"/>
            <ac:spMk id="23" creationId="{F224C94E-E54E-5301-803B-0B64D184C553}"/>
          </ac:spMkLst>
        </pc:spChg>
        <pc:spChg chg="add mod">
          <ac:chgData name="DOMINGUEZ, Morgane" userId="d29c428e-ee62-4017-a838-521138d5b01c" providerId="ADAL" clId="{C4E30027-6526-4980-B111-70D86C2B62F6}" dt="2024-09-09T20:10:13.163" v="2274" actId="1076"/>
          <ac:spMkLst>
            <pc:docMk/>
            <pc:sldMk cId="632809033" sldId="2147474689"/>
            <ac:spMk id="24" creationId="{9ADD2E69-215C-C889-FCFC-3E2460DA17D8}"/>
          </ac:spMkLst>
        </pc:spChg>
        <pc:spChg chg="add mod">
          <ac:chgData name="DOMINGUEZ, Morgane" userId="d29c428e-ee62-4017-a838-521138d5b01c" providerId="ADAL" clId="{C4E30027-6526-4980-B111-70D86C2B62F6}" dt="2024-09-09T20:09:36.879" v="2265" actId="20577"/>
          <ac:spMkLst>
            <pc:docMk/>
            <pc:sldMk cId="632809033" sldId="2147474689"/>
            <ac:spMk id="25" creationId="{19BB4661-8C65-022B-4F1E-7A99AEF7C24C}"/>
          </ac:spMkLst>
        </pc:spChg>
        <pc:spChg chg="add mod">
          <ac:chgData name="DOMINGUEZ, Morgane" userId="d29c428e-ee62-4017-a838-521138d5b01c" providerId="ADAL" clId="{C4E30027-6526-4980-B111-70D86C2B62F6}" dt="2024-09-09T20:11:38.498" v="2307" actId="1076"/>
          <ac:spMkLst>
            <pc:docMk/>
            <pc:sldMk cId="632809033" sldId="2147474689"/>
            <ac:spMk id="26" creationId="{D9358D63-A150-C7A4-D5C0-CE658A48272E}"/>
          </ac:spMkLst>
        </pc:spChg>
        <pc:spChg chg="add mod">
          <ac:chgData name="DOMINGUEZ, Morgane" userId="d29c428e-ee62-4017-a838-521138d5b01c" providerId="ADAL" clId="{C4E30027-6526-4980-B111-70D86C2B62F6}" dt="2024-09-09T20:24:03.773" v="2563" actId="1076"/>
          <ac:spMkLst>
            <pc:docMk/>
            <pc:sldMk cId="632809033" sldId="2147474689"/>
            <ac:spMk id="27" creationId="{27840DDB-3F55-4D77-EF49-624AC0C2661F}"/>
          </ac:spMkLst>
        </pc:spChg>
        <pc:graphicFrameChg chg="add mod modGraphic">
          <ac:chgData name="DOMINGUEZ, Morgane" userId="d29c428e-ee62-4017-a838-521138d5b01c" providerId="ADAL" clId="{C4E30027-6526-4980-B111-70D86C2B62F6}" dt="2024-09-09T20:05:30.331" v="2219" actId="255"/>
          <ac:graphicFrameMkLst>
            <pc:docMk/>
            <pc:sldMk cId="632809033" sldId="2147474689"/>
            <ac:graphicFrameMk id="12" creationId="{E60F4E04-6E4B-AD31-AA06-71AC1C00FC80}"/>
          </ac:graphicFrameMkLst>
        </pc:graphicFrameChg>
        <pc:cxnChg chg="add mod">
          <ac:chgData name="DOMINGUEZ, Morgane" userId="d29c428e-ee62-4017-a838-521138d5b01c" providerId="ADAL" clId="{C4E30027-6526-4980-B111-70D86C2B62F6}" dt="2024-09-09T20:08:47.401" v="2254" actId="208"/>
          <ac:cxnSpMkLst>
            <pc:docMk/>
            <pc:sldMk cId="632809033" sldId="2147474689"/>
            <ac:cxnSpMk id="13" creationId="{6DCEA21C-CC7F-2648-2788-9AAA6CF011CB}"/>
          </ac:cxnSpMkLst>
        </pc:cxnChg>
        <pc:cxnChg chg="add mod">
          <ac:chgData name="DOMINGUEZ, Morgane" userId="d29c428e-ee62-4017-a838-521138d5b01c" providerId="ADAL" clId="{C4E30027-6526-4980-B111-70D86C2B62F6}" dt="2024-09-09T20:24:06.152" v="2564" actId="1076"/>
          <ac:cxnSpMkLst>
            <pc:docMk/>
            <pc:sldMk cId="632809033" sldId="2147474689"/>
            <ac:cxnSpMk id="14" creationId="{672CAD30-BEAA-B0CC-7B34-812EA340ADF5}"/>
          </ac:cxnSpMkLst>
        </pc:cxnChg>
      </pc:sldChg>
      <pc:sldChg chg="addSp delSp modSp mod modTransition delAnim">
        <pc:chgData name="DOMINGUEZ, Morgane" userId="d29c428e-ee62-4017-a838-521138d5b01c" providerId="ADAL" clId="{C4E30027-6526-4980-B111-70D86C2B62F6}" dt="2024-09-10T18:34:01.070" v="6114"/>
        <pc:sldMkLst>
          <pc:docMk/>
          <pc:sldMk cId="1115502215" sldId="2147474690"/>
        </pc:sldMkLst>
        <pc:spChg chg="del">
          <ac:chgData name="DOMINGUEZ, Morgane" userId="d29c428e-ee62-4017-a838-521138d5b01c" providerId="ADAL" clId="{C4E30027-6526-4980-B111-70D86C2B62F6}" dt="2024-09-09T20:12:56.897" v="2311" actId="478"/>
          <ac:spMkLst>
            <pc:docMk/>
            <pc:sldMk cId="1115502215" sldId="2147474690"/>
            <ac:spMk id="8" creationId="{DFE483F1-A8A2-083A-281C-D7281DC9F31B}"/>
          </ac:spMkLst>
        </pc:spChg>
        <pc:spChg chg="add mod">
          <ac:chgData name="DOMINGUEZ, Morgane" userId="d29c428e-ee62-4017-a838-521138d5b01c" providerId="ADAL" clId="{C4E30027-6526-4980-B111-70D86C2B62F6}" dt="2024-09-09T20:15:42.413" v="2350" actId="1076"/>
          <ac:spMkLst>
            <pc:docMk/>
            <pc:sldMk cId="1115502215" sldId="2147474690"/>
            <ac:spMk id="9" creationId="{5E785D2E-0F08-E81F-CF09-47436BD872CD}"/>
          </ac:spMkLst>
        </pc:spChg>
        <pc:spChg chg="add mod">
          <ac:chgData name="DOMINGUEZ, Morgane" userId="d29c428e-ee62-4017-a838-521138d5b01c" providerId="ADAL" clId="{C4E30027-6526-4980-B111-70D86C2B62F6}" dt="2024-09-09T20:15:24.019" v="2347" actId="20577"/>
          <ac:spMkLst>
            <pc:docMk/>
            <pc:sldMk cId="1115502215" sldId="2147474690"/>
            <ac:spMk id="10" creationId="{A59772E9-45DB-27CE-6529-18136D3952B7}"/>
          </ac:spMkLst>
        </pc:spChg>
        <pc:spChg chg="mod">
          <ac:chgData name="DOMINGUEZ, Morgane" userId="d29c428e-ee62-4017-a838-521138d5b01c" providerId="ADAL" clId="{C4E30027-6526-4980-B111-70D86C2B62F6}" dt="2024-09-09T20:15:26.346" v="2348" actId="1076"/>
          <ac:spMkLst>
            <pc:docMk/>
            <pc:sldMk cId="1115502215" sldId="2147474690"/>
            <ac:spMk id="18" creationId="{BD759610-D814-A014-678A-9E55D591AFC7}"/>
          </ac:spMkLst>
        </pc:spChg>
        <pc:spChg chg="del">
          <ac:chgData name="DOMINGUEZ, Morgane" userId="d29c428e-ee62-4017-a838-521138d5b01c" providerId="ADAL" clId="{C4E30027-6526-4980-B111-70D86C2B62F6}" dt="2024-09-09T20:12:52.887" v="2310" actId="478"/>
          <ac:spMkLst>
            <pc:docMk/>
            <pc:sldMk cId="1115502215" sldId="2147474690"/>
            <ac:spMk id="19" creationId="{66DD7252-C69F-5AE3-79EB-B07EA1DCEBA9}"/>
          </ac:spMkLst>
        </pc:spChg>
        <pc:grpChg chg="mod">
          <ac:chgData name="DOMINGUEZ, Morgane" userId="d29c428e-ee62-4017-a838-521138d5b01c" providerId="ADAL" clId="{C4E30027-6526-4980-B111-70D86C2B62F6}" dt="2024-09-09T20:36:44.945" v="2958" actId="1076"/>
          <ac:grpSpMkLst>
            <pc:docMk/>
            <pc:sldMk cId="1115502215" sldId="2147474690"/>
            <ac:grpSpMk id="2" creationId="{EF572EB1-6EFE-F4D1-B105-A7297A5639F8}"/>
          </ac:grpSpMkLst>
        </pc:grpChg>
      </pc:sldChg>
      <pc:sldChg chg="addSp delSp modSp mod modTransition delAnim modAnim">
        <pc:chgData name="DOMINGUEZ, Morgane" userId="d29c428e-ee62-4017-a838-521138d5b01c" providerId="ADAL" clId="{C4E30027-6526-4980-B111-70D86C2B62F6}" dt="2024-09-10T19:25:48.227" v="6142" actId="1076"/>
        <pc:sldMkLst>
          <pc:docMk/>
          <pc:sldMk cId="871842350" sldId="2147474691"/>
        </pc:sldMkLst>
        <pc:spChg chg="mod">
          <ac:chgData name="DOMINGUEZ, Morgane" userId="d29c428e-ee62-4017-a838-521138d5b01c" providerId="ADAL" clId="{C4E30027-6526-4980-B111-70D86C2B62F6}" dt="2024-09-09T20:16:25.979" v="2365" actId="20577"/>
          <ac:spMkLst>
            <pc:docMk/>
            <pc:sldMk cId="871842350" sldId="2147474691"/>
            <ac:spMk id="4" creationId="{C76E0F1B-3B95-F50F-F17F-A7612D3CCB67}"/>
          </ac:spMkLst>
        </pc:spChg>
        <pc:spChg chg="mod">
          <ac:chgData name="DOMINGUEZ, Morgane" userId="d29c428e-ee62-4017-a838-521138d5b01c" providerId="ADAL" clId="{C4E30027-6526-4980-B111-70D86C2B62F6}" dt="2024-09-09T20:40:48.737" v="3132" actId="1076"/>
          <ac:spMkLst>
            <pc:docMk/>
            <pc:sldMk cId="871842350" sldId="2147474691"/>
            <ac:spMk id="9" creationId="{21DD8A41-0B7B-0524-8AC8-CCFA312737E8}"/>
          </ac:spMkLst>
        </pc:spChg>
        <pc:spChg chg="del">
          <ac:chgData name="DOMINGUEZ, Morgane" userId="d29c428e-ee62-4017-a838-521138d5b01c" providerId="ADAL" clId="{C4E30027-6526-4980-B111-70D86C2B62F6}" dt="2024-09-09T20:19:13.709" v="2410" actId="21"/>
          <ac:spMkLst>
            <pc:docMk/>
            <pc:sldMk cId="871842350" sldId="2147474691"/>
            <ac:spMk id="11" creationId="{97407813-4651-1A0A-B974-027E2D754CEE}"/>
          </ac:spMkLst>
        </pc:spChg>
        <pc:spChg chg="add mod">
          <ac:chgData name="DOMINGUEZ, Morgane" userId="d29c428e-ee62-4017-a838-521138d5b01c" providerId="ADAL" clId="{C4E30027-6526-4980-B111-70D86C2B62F6}" dt="2024-09-09T20:19:20.598" v="2411" actId="1076"/>
          <ac:spMkLst>
            <pc:docMk/>
            <pc:sldMk cId="871842350" sldId="2147474691"/>
            <ac:spMk id="15" creationId="{0D2B671E-E3D0-4D4B-0174-5D29F96FA6EB}"/>
          </ac:spMkLst>
        </pc:spChg>
        <pc:spChg chg="add mod">
          <ac:chgData name="DOMINGUEZ, Morgane" userId="d29c428e-ee62-4017-a838-521138d5b01c" providerId="ADAL" clId="{C4E30027-6526-4980-B111-70D86C2B62F6}" dt="2024-09-09T20:19:20.598" v="2411" actId="1076"/>
          <ac:spMkLst>
            <pc:docMk/>
            <pc:sldMk cId="871842350" sldId="2147474691"/>
            <ac:spMk id="16" creationId="{8E982168-6A2C-6106-2D20-36586CEB2B00}"/>
          </ac:spMkLst>
        </pc:spChg>
        <pc:spChg chg="add mod">
          <ac:chgData name="DOMINGUEZ, Morgane" userId="d29c428e-ee62-4017-a838-521138d5b01c" providerId="ADAL" clId="{C4E30027-6526-4980-B111-70D86C2B62F6}" dt="2024-09-09T20:19:20.598" v="2411" actId="1076"/>
          <ac:spMkLst>
            <pc:docMk/>
            <pc:sldMk cId="871842350" sldId="2147474691"/>
            <ac:spMk id="17" creationId="{05EB9A98-C3DC-822B-4811-850FA15175FD}"/>
          </ac:spMkLst>
        </pc:spChg>
        <pc:spChg chg="add mod">
          <ac:chgData name="DOMINGUEZ, Morgane" userId="d29c428e-ee62-4017-a838-521138d5b01c" providerId="ADAL" clId="{C4E30027-6526-4980-B111-70D86C2B62F6}" dt="2024-09-09T20:19:34.148" v="2416" actId="208"/>
          <ac:spMkLst>
            <pc:docMk/>
            <pc:sldMk cId="871842350" sldId="2147474691"/>
            <ac:spMk id="18" creationId="{EAFA7B94-5F91-CC10-C813-3431B4FB6CD1}"/>
          </ac:spMkLst>
        </pc:spChg>
        <pc:spChg chg="add mod">
          <ac:chgData name="DOMINGUEZ, Morgane" userId="d29c428e-ee62-4017-a838-521138d5b01c" providerId="ADAL" clId="{C4E30027-6526-4980-B111-70D86C2B62F6}" dt="2024-09-10T19:25:48.227" v="6142" actId="1076"/>
          <ac:spMkLst>
            <pc:docMk/>
            <pc:sldMk cId="871842350" sldId="2147474691"/>
            <ac:spMk id="19" creationId="{FDD60624-E954-84E6-E17D-1E7765564B77}"/>
          </ac:spMkLst>
        </pc:spChg>
        <pc:spChg chg="add mod">
          <ac:chgData name="DOMINGUEZ, Morgane" userId="d29c428e-ee62-4017-a838-521138d5b01c" providerId="ADAL" clId="{C4E30027-6526-4980-B111-70D86C2B62F6}" dt="2024-09-09T20:19:51.817" v="2420" actId="1076"/>
          <ac:spMkLst>
            <pc:docMk/>
            <pc:sldMk cId="871842350" sldId="2147474691"/>
            <ac:spMk id="20" creationId="{5A28CACB-5EF6-B146-68F7-FEEA0D633240}"/>
          </ac:spMkLst>
        </pc:spChg>
        <pc:spChg chg="add mod">
          <ac:chgData name="DOMINGUEZ, Morgane" userId="d29c428e-ee62-4017-a838-521138d5b01c" providerId="ADAL" clId="{C4E30027-6526-4980-B111-70D86C2B62F6}" dt="2024-09-09T20:20:22.197" v="2443" actId="2711"/>
          <ac:spMkLst>
            <pc:docMk/>
            <pc:sldMk cId="871842350" sldId="2147474691"/>
            <ac:spMk id="21" creationId="{B0841C03-AFCD-5E2E-2FA8-9CC95DE4346F}"/>
          </ac:spMkLst>
        </pc:spChg>
        <pc:spChg chg="add mod">
          <ac:chgData name="DOMINGUEZ, Morgane" userId="d29c428e-ee62-4017-a838-521138d5b01c" providerId="ADAL" clId="{C4E30027-6526-4980-B111-70D86C2B62F6}" dt="2024-09-09T20:20:31.028" v="2446" actId="20577"/>
          <ac:spMkLst>
            <pc:docMk/>
            <pc:sldMk cId="871842350" sldId="2147474691"/>
            <ac:spMk id="22" creationId="{C3375D55-A1E7-01B5-4C12-C6C7318A6D29}"/>
          </ac:spMkLst>
        </pc:spChg>
        <pc:spChg chg="add mod">
          <ac:chgData name="DOMINGUEZ, Morgane" userId="d29c428e-ee62-4017-a838-521138d5b01c" providerId="ADAL" clId="{C4E30027-6526-4980-B111-70D86C2B62F6}" dt="2024-09-09T20:20:39.687" v="2449" actId="20577"/>
          <ac:spMkLst>
            <pc:docMk/>
            <pc:sldMk cId="871842350" sldId="2147474691"/>
            <ac:spMk id="23" creationId="{5E281FAE-1A6E-856F-02C7-4D7A28A2B2FD}"/>
          </ac:spMkLst>
        </pc:spChg>
        <pc:spChg chg="mod">
          <ac:chgData name="DOMINGUEZ, Morgane" userId="d29c428e-ee62-4017-a838-521138d5b01c" providerId="ADAL" clId="{C4E30027-6526-4980-B111-70D86C2B62F6}" dt="2024-09-09T20:19:20.598" v="2411" actId="1076"/>
          <ac:spMkLst>
            <pc:docMk/>
            <pc:sldMk cId="871842350" sldId="2147474691"/>
            <ac:spMk id="24" creationId="{9ADD2E69-215C-C889-FCFC-3E2460DA17D8}"/>
          </ac:spMkLst>
        </pc:spChg>
        <pc:spChg chg="del">
          <ac:chgData name="DOMINGUEZ, Morgane" userId="d29c428e-ee62-4017-a838-521138d5b01c" providerId="ADAL" clId="{C4E30027-6526-4980-B111-70D86C2B62F6}" dt="2024-09-09T20:16:45.655" v="2381" actId="21"/>
          <ac:spMkLst>
            <pc:docMk/>
            <pc:sldMk cId="871842350" sldId="2147474691"/>
            <ac:spMk id="25" creationId="{19BB4661-8C65-022B-4F1E-7A99AEF7C24C}"/>
          </ac:spMkLst>
        </pc:spChg>
        <pc:spChg chg="mod">
          <ac:chgData name="DOMINGUEZ, Morgane" userId="d29c428e-ee62-4017-a838-521138d5b01c" providerId="ADAL" clId="{C4E30027-6526-4980-B111-70D86C2B62F6}" dt="2024-09-09T20:19:20.598" v="2411" actId="1076"/>
          <ac:spMkLst>
            <pc:docMk/>
            <pc:sldMk cId="871842350" sldId="2147474691"/>
            <ac:spMk id="26" creationId="{D9358D63-A150-C7A4-D5C0-CE658A48272E}"/>
          </ac:spMkLst>
        </pc:spChg>
        <pc:spChg chg="del">
          <ac:chgData name="DOMINGUEZ, Morgane" userId="d29c428e-ee62-4017-a838-521138d5b01c" providerId="ADAL" clId="{C4E30027-6526-4980-B111-70D86C2B62F6}" dt="2024-09-09T20:16:52.394" v="2383" actId="21"/>
          <ac:spMkLst>
            <pc:docMk/>
            <pc:sldMk cId="871842350" sldId="2147474691"/>
            <ac:spMk id="27" creationId="{27840DDB-3F55-4D77-EF49-624AC0C2661F}"/>
          </ac:spMkLst>
        </pc:spChg>
        <pc:spChg chg="add mod">
          <ac:chgData name="DOMINGUEZ, Morgane" userId="d29c428e-ee62-4017-a838-521138d5b01c" providerId="ADAL" clId="{C4E30027-6526-4980-B111-70D86C2B62F6}" dt="2024-09-09T20:22:14.121" v="2551" actId="108"/>
          <ac:spMkLst>
            <pc:docMk/>
            <pc:sldMk cId="871842350" sldId="2147474691"/>
            <ac:spMk id="28" creationId="{4F2377BD-3FB6-8981-54DF-7E0B019E5846}"/>
          </ac:spMkLst>
        </pc:spChg>
        <pc:grpChg chg="mod">
          <ac:chgData name="DOMINGUEZ, Morgane" userId="d29c428e-ee62-4017-a838-521138d5b01c" providerId="ADAL" clId="{C4E30027-6526-4980-B111-70D86C2B62F6}" dt="2024-09-09T20:36:42.134" v="2957" actId="1076"/>
          <ac:grpSpMkLst>
            <pc:docMk/>
            <pc:sldMk cId="871842350" sldId="2147474691"/>
            <ac:grpSpMk id="2" creationId="{EF572EB1-6EFE-F4D1-B105-A7297A5639F8}"/>
          </ac:grpSpMkLst>
        </pc:grpChg>
        <pc:graphicFrameChg chg="mod">
          <ac:chgData name="DOMINGUEZ, Morgane" userId="d29c428e-ee62-4017-a838-521138d5b01c" providerId="ADAL" clId="{C4E30027-6526-4980-B111-70D86C2B62F6}" dt="2024-09-09T20:19:20.598" v="2411" actId="1076"/>
          <ac:graphicFrameMkLst>
            <pc:docMk/>
            <pc:sldMk cId="871842350" sldId="2147474691"/>
            <ac:graphicFrameMk id="12" creationId="{E60F4E04-6E4B-AD31-AA06-71AC1C00FC80}"/>
          </ac:graphicFrameMkLst>
        </pc:graphicFrameChg>
        <pc:cxnChg chg="add mod">
          <ac:chgData name="DOMINGUEZ, Morgane" userId="d29c428e-ee62-4017-a838-521138d5b01c" providerId="ADAL" clId="{C4E30027-6526-4980-B111-70D86C2B62F6}" dt="2024-09-09T20:19:20.598" v="2411" actId="1076"/>
          <ac:cxnSpMkLst>
            <pc:docMk/>
            <pc:sldMk cId="871842350" sldId="2147474691"/>
            <ac:cxnSpMk id="10" creationId="{660BA071-10DC-4D85-4F24-177B35BB11A2}"/>
          </ac:cxnSpMkLst>
        </pc:cxnChg>
        <pc:cxnChg chg="mod">
          <ac:chgData name="DOMINGUEZ, Morgane" userId="d29c428e-ee62-4017-a838-521138d5b01c" providerId="ADAL" clId="{C4E30027-6526-4980-B111-70D86C2B62F6}" dt="2024-09-09T20:19:20.598" v="2411" actId="1076"/>
          <ac:cxnSpMkLst>
            <pc:docMk/>
            <pc:sldMk cId="871842350" sldId="2147474691"/>
            <ac:cxnSpMk id="13" creationId="{6DCEA21C-CC7F-2648-2788-9AAA6CF011CB}"/>
          </ac:cxnSpMkLst>
        </pc:cxnChg>
        <pc:cxnChg chg="del mod">
          <ac:chgData name="DOMINGUEZ, Morgane" userId="d29c428e-ee62-4017-a838-521138d5b01c" providerId="ADAL" clId="{C4E30027-6526-4980-B111-70D86C2B62F6}" dt="2024-09-09T20:17:48.384" v="2392" actId="21"/>
          <ac:cxnSpMkLst>
            <pc:docMk/>
            <pc:sldMk cId="871842350" sldId="2147474691"/>
            <ac:cxnSpMk id="14" creationId="{672CAD30-BEAA-B0CC-7B34-812EA340ADF5}"/>
          </ac:cxnSpMkLst>
        </pc:cxnChg>
      </pc:sldChg>
      <pc:sldChg chg="addSp delSp modSp mod modTransition modAnim">
        <pc:chgData name="DOMINGUEZ, Morgane" userId="d29c428e-ee62-4017-a838-521138d5b01c" providerId="ADAL" clId="{C4E30027-6526-4980-B111-70D86C2B62F6}" dt="2024-09-10T19:26:10.950" v="6152" actId="20577"/>
        <pc:sldMkLst>
          <pc:docMk/>
          <pc:sldMk cId="1038470701" sldId="2147474692"/>
        </pc:sldMkLst>
        <pc:spChg chg="mod">
          <ac:chgData name="DOMINGUEZ, Morgane" userId="d29c428e-ee62-4017-a838-521138d5b01c" providerId="ADAL" clId="{C4E30027-6526-4980-B111-70D86C2B62F6}" dt="2024-09-09T20:25:56.037" v="2583" actId="20577"/>
          <ac:spMkLst>
            <pc:docMk/>
            <pc:sldMk cId="1038470701" sldId="2147474692"/>
            <ac:spMk id="4" creationId="{C76E0F1B-3B95-F50F-F17F-A7612D3CCB67}"/>
          </ac:spMkLst>
        </pc:spChg>
        <pc:spChg chg="add mod">
          <ac:chgData name="DOMINGUEZ, Morgane" userId="d29c428e-ee62-4017-a838-521138d5b01c" providerId="ADAL" clId="{C4E30027-6526-4980-B111-70D86C2B62F6}" dt="2024-09-09T20:26:06.579" v="2585"/>
          <ac:spMkLst>
            <pc:docMk/>
            <pc:sldMk cId="1038470701" sldId="2147474692"/>
            <ac:spMk id="7" creationId="{EF9D0F40-5268-FBD6-4114-47B1B6434408}"/>
          </ac:spMkLst>
        </pc:spChg>
        <pc:spChg chg="add mod">
          <ac:chgData name="DOMINGUEZ, Morgane" userId="d29c428e-ee62-4017-a838-521138d5b01c" providerId="ADAL" clId="{C4E30027-6526-4980-B111-70D86C2B62F6}" dt="2024-09-09T20:28:36.297" v="2772" actId="2711"/>
          <ac:spMkLst>
            <pc:docMk/>
            <pc:sldMk cId="1038470701" sldId="2147474692"/>
            <ac:spMk id="8" creationId="{F998F9AF-376B-94C1-E6F4-329B46C63CA0}"/>
          </ac:spMkLst>
        </pc:spChg>
        <pc:spChg chg="del">
          <ac:chgData name="DOMINGUEZ, Morgane" userId="d29c428e-ee62-4017-a838-521138d5b01c" providerId="ADAL" clId="{C4E30027-6526-4980-B111-70D86C2B62F6}" dt="2024-09-09T20:25:59.587" v="2584" actId="21"/>
          <ac:spMkLst>
            <pc:docMk/>
            <pc:sldMk cId="1038470701" sldId="2147474692"/>
            <ac:spMk id="9" creationId="{5E785D2E-0F08-E81F-CF09-47436BD872CD}"/>
          </ac:spMkLst>
        </pc:spChg>
        <pc:spChg chg="del">
          <ac:chgData name="DOMINGUEZ, Morgane" userId="d29c428e-ee62-4017-a838-521138d5b01c" providerId="ADAL" clId="{C4E30027-6526-4980-B111-70D86C2B62F6}" dt="2024-09-09T20:25:59.587" v="2584" actId="21"/>
          <ac:spMkLst>
            <pc:docMk/>
            <pc:sldMk cId="1038470701" sldId="2147474692"/>
            <ac:spMk id="10" creationId="{A59772E9-45DB-27CE-6529-18136D3952B7}"/>
          </ac:spMkLst>
        </pc:spChg>
        <pc:spChg chg="add mod">
          <ac:chgData name="DOMINGUEZ, Morgane" userId="d29c428e-ee62-4017-a838-521138d5b01c" providerId="ADAL" clId="{C4E30027-6526-4980-B111-70D86C2B62F6}" dt="2024-09-10T19:26:10.950" v="6152" actId="20577"/>
          <ac:spMkLst>
            <pc:docMk/>
            <pc:sldMk cId="1038470701" sldId="2147474692"/>
            <ac:spMk id="11" creationId="{61CE75F1-4377-6F9A-329F-1E361D83F0CE}"/>
          </ac:spMkLst>
        </pc:spChg>
        <pc:spChg chg="del">
          <ac:chgData name="DOMINGUEZ, Morgane" userId="d29c428e-ee62-4017-a838-521138d5b01c" providerId="ADAL" clId="{C4E30027-6526-4980-B111-70D86C2B62F6}" dt="2024-09-09T20:25:59.587" v="2584" actId="21"/>
          <ac:spMkLst>
            <pc:docMk/>
            <pc:sldMk cId="1038470701" sldId="2147474692"/>
            <ac:spMk id="18" creationId="{BD759610-D814-A014-678A-9E55D591AFC7}"/>
          </ac:spMkLst>
        </pc:spChg>
        <pc:grpChg chg="mod">
          <ac:chgData name="DOMINGUEZ, Morgane" userId="d29c428e-ee62-4017-a838-521138d5b01c" providerId="ADAL" clId="{C4E30027-6526-4980-B111-70D86C2B62F6}" dt="2024-09-09T20:36:39.446" v="2956" actId="1076"/>
          <ac:grpSpMkLst>
            <pc:docMk/>
            <pc:sldMk cId="1038470701" sldId="2147474692"/>
            <ac:grpSpMk id="2" creationId="{EF572EB1-6EFE-F4D1-B105-A7297A5639F8}"/>
          </ac:grpSpMkLst>
        </pc:grpChg>
      </pc:sldChg>
      <pc:sldChg chg="new del">
        <pc:chgData name="DOMINGUEZ, Morgane" userId="d29c428e-ee62-4017-a838-521138d5b01c" providerId="ADAL" clId="{C4E30027-6526-4980-B111-70D86C2B62F6}" dt="2024-09-09T20:44:15.248" v="3183" actId="2696"/>
        <pc:sldMkLst>
          <pc:docMk/>
          <pc:sldMk cId="3043911361" sldId="2147474693"/>
        </pc:sldMkLst>
      </pc:sldChg>
      <pc:sldChg chg="addSp delSp modSp mod modTransition">
        <pc:chgData name="DOMINGUEZ, Morgane" userId="d29c428e-ee62-4017-a838-521138d5b01c" providerId="ADAL" clId="{C4E30027-6526-4980-B111-70D86C2B62F6}" dt="2024-09-10T19:28:13.684" v="6171" actId="12"/>
        <pc:sldMkLst>
          <pc:docMk/>
          <pc:sldMk cId="3457263268" sldId="2147474694"/>
        </pc:sldMkLst>
        <pc:spChg chg="mod">
          <ac:chgData name="DOMINGUEZ, Morgane" userId="d29c428e-ee62-4017-a838-521138d5b01c" providerId="ADAL" clId="{C4E30027-6526-4980-B111-70D86C2B62F6}" dt="2024-09-10T19:26:27.633" v="6153" actId="14100"/>
          <ac:spMkLst>
            <pc:docMk/>
            <pc:sldMk cId="3457263268" sldId="2147474694"/>
            <ac:spMk id="4" creationId="{C76E0F1B-3B95-F50F-F17F-A7612D3CCB67}"/>
          </ac:spMkLst>
        </pc:spChg>
        <pc:spChg chg="del">
          <ac:chgData name="DOMINGUEZ, Morgane" userId="d29c428e-ee62-4017-a838-521138d5b01c" providerId="ADAL" clId="{C4E30027-6526-4980-B111-70D86C2B62F6}" dt="2024-09-09T20:30:29.238" v="2815" actId="478"/>
          <ac:spMkLst>
            <pc:docMk/>
            <pc:sldMk cId="3457263268" sldId="2147474694"/>
            <ac:spMk id="7" creationId="{EF9D0F40-5268-FBD6-4114-47B1B6434408}"/>
          </ac:spMkLst>
        </pc:spChg>
        <pc:spChg chg="del">
          <ac:chgData name="DOMINGUEZ, Morgane" userId="d29c428e-ee62-4017-a838-521138d5b01c" providerId="ADAL" clId="{C4E30027-6526-4980-B111-70D86C2B62F6}" dt="2024-09-09T20:30:32.111" v="2816" actId="478"/>
          <ac:spMkLst>
            <pc:docMk/>
            <pc:sldMk cId="3457263268" sldId="2147474694"/>
            <ac:spMk id="8" creationId="{F998F9AF-376B-94C1-E6F4-329B46C63CA0}"/>
          </ac:spMkLst>
        </pc:spChg>
        <pc:spChg chg="add mod">
          <ac:chgData name="DOMINGUEZ, Morgane" userId="d29c428e-ee62-4017-a838-521138d5b01c" providerId="ADAL" clId="{C4E30027-6526-4980-B111-70D86C2B62F6}" dt="2024-09-10T19:28:13.684" v="6171" actId="12"/>
          <ac:spMkLst>
            <pc:docMk/>
            <pc:sldMk cId="3457263268" sldId="2147474694"/>
            <ac:spMk id="10" creationId="{F123270D-A860-A04F-4542-E7E912EDA83F}"/>
          </ac:spMkLst>
        </pc:spChg>
        <pc:spChg chg="del">
          <ac:chgData name="DOMINGUEZ, Morgane" userId="d29c428e-ee62-4017-a838-521138d5b01c" providerId="ADAL" clId="{C4E30027-6526-4980-B111-70D86C2B62F6}" dt="2024-09-09T20:30:35.226" v="2817" actId="478"/>
          <ac:spMkLst>
            <pc:docMk/>
            <pc:sldMk cId="3457263268" sldId="2147474694"/>
            <ac:spMk id="11" creationId="{61CE75F1-4377-6F9A-329F-1E361D83F0CE}"/>
          </ac:spMkLst>
        </pc:spChg>
        <pc:grpChg chg="mod">
          <ac:chgData name="DOMINGUEZ, Morgane" userId="d29c428e-ee62-4017-a838-521138d5b01c" providerId="ADAL" clId="{C4E30027-6526-4980-B111-70D86C2B62F6}" dt="2024-09-09T20:36:36.722" v="2955" actId="1076"/>
          <ac:grpSpMkLst>
            <pc:docMk/>
            <pc:sldMk cId="3457263268" sldId="2147474694"/>
            <ac:grpSpMk id="2" creationId="{EF572EB1-6EFE-F4D1-B105-A7297A5639F8}"/>
          </ac:grpSpMkLst>
        </pc:grpChg>
      </pc:sldChg>
      <pc:sldChg chg="addSp delSp modSp mod modTransition modAnim">
        <pc:chgData name="DOMINGUEZ, Morgane" userId="d29c428e-ee62-4017-a838-521138d5b01c" providerId="ADAL" clId="{C4E30027-6526-4980-B111-70D86C2B62F6}" dt="2024-09-10T18:34:11.517" v="6118"/>
        <pc:sldMkLst>
          <pc:docMk/>
          <pc:sldMk cId="3755568799" sldId="2147474695"/>
        </pc:sldMkLst>
        <pc:spChg chg="mod">
          <ac:chgData name="DOMINGUEZ, Morgane" userId="d29c428e-ee62-4017-a838-521138d5b01c" providerId="ADAL" clId="{C4E30027-6526-4980-B111-70D86C2B62F6}" dt="2024-09-09T20:32:11.076" v="2912" actId="20577"/>
          <ac:spMkLst>
            <pc:docMk/>
            <pc:sldMk cId="3755568799" sldId="2147474695"/>
            <ac:spMk id="4" creationId="{C76E0F1B-3B95-F50F-F17F-A7612D3CCB67}"/>
          </ac:spMkLst>
        </pc:spChg>
        <pc:spChg chg="del">
          <ac:chgData name="DOMINGUEZ, Morgane" userId="d29c428e-ee62-4017-a838-521138d5b01c" providerId="ADAL" clId="{C4E30027-6526-4980-B111-70D86C2B62F6}" dt="2024-09-09T20:32:14.156" v="2913" actId="21"/>
          <ac:spMkLst>
            <pc:docMk/>
            <pc:sldMk cId="3755568799" sldId="2147474695"/>
            <ac:spMk id="10" creationId="{F123270D-A860-A04F-4542-E7E912EDA83F}"/>
          </ac:spMkLst>
        </pc:spChg>
        <pc:grpChg chg="mod">
          <ac:chgData name="DOMINGUEZ, Morgane" userId="d29c428e-ee62-4017-a838-521138d5b01c" providerId="ADAL" clId="{C4E30027-6526-4980-B111-70D86C2B62F6}" dt="2024-09-09T20:35:46.670" v="2953" actId="1076"/>
          <ac:grpSpMkLst>
            <pc:docMk/>
            <pc:sldMk cId="3755568799" sldId="2147474695"/>
            <ac:grpSpMk id="2" creationId="{EF572EB1-6EFE-F4D1-B105-A7297A5639F8}"/>
          </ac:grpSpMkLst>
        </pc:grpChg>
        <pc:graphicFrameChg chg="add mod modGraphic">
          <ac:chgData name="DOMINGUEZ, Morgane" userId="d29c428e-ee62-4017-a838-521138d5b01c" providerId="ADAL" clId="{C4E30027-6526-4980-B111-70D86C2B62F6}" dt="2024-09-09T20:35:33.836" v="2952" actId="1076"/>
          <ac:graphicFrameMkLst>
            <pc:docMk/>
            <pc:sldMk cId="3755568799" sldId="2147474695"/>
            <ac:graphicFrameMk id="7" creationId="{FA083B86-0E0B-61F3-07E8-633198D48D64}"/>
          </ac:graphicFrameMkLst>
        </pc:graphicFrameChg>
        <pc:graphicFrameChg chg="add mod modGraphic">
          <ac:chgData name="DOMINGUEZ, Morgane" userId="d29c428e-ee62-4017-a838-521138d5b01c" providerId="ADAL" clId="{C4E30027-6526-4980-B111-70D86C2B62F6}" dt="2024-09-09T20:35:33.836" v="2952" actId="1076"/>
          <ac:graphicFrameMkLst>
            <pc:docMk/>
            <pc:sldMk cId="3755568799" sldId="2147474695"/>
            <ac:graphicFrameMk id="8" creationId="{F91D41D9-BEF6-371C-DD9F-F3D83A5BFD87}"/>
          </ac:graphicFrameMkLst>
        </pc:graphicFrameChg>
        <pc:graphicFrameChg chg="add mod modGraphic">
          <ac:chgData name="DOMINGUEZ, Morgane" userId="d29c428e-ee62-4017-a838-521138d5b01c" providerId="ADAL" clId="{C4E30027-6526-4980-B111-70D86C2B62F6}" dt="2024-09-09T20:35:33.836" v="2952" actId="1076"/>
          <ac:graphicFrameMkLst>
            <pc:docMk/>
            <pc:sldMk cId="3755568799" sldId="2147474695"/>
            <ac:graphicFrameMk id="9" creationId="{63C778C3-F12D-7F9E-7ECC-D3FEB87C40BE}"/>
          </ac:graphicFrameMkLst>
        </pc:graphicFrameChg>
        <pc:graphicFrameChg chg="add mod modGraphic">
          <ac:chgData name="DOMINGUEZ, Morgane" userId="d29c428e-ee62-4017-a838-521138d5b01c" providerId="ADAL" clId="{C4E30027-6526-4980-B111-70D86C2B62F6}" dt="2024-09-09T20:35:56.787" v="2954" actId="1076"/>
          <ac:graphicFrameMkLst>
            <pc:docMk/>
            <pc:sldMk cId="3755568799" sldId="2147474695"/>
            <ac:graphicFrameMk id="11" creationId="{C7973F88-ECB0-3F19-B9A6-6109B983E06A}"/>
          </ac:graphicFrameMkLst>
        </pc:graphicFrameChg>
      </pc:sldChg>
      <pc:sldChg chg="addSp delSp modSp mod modTransition modAnim">
        <pc:chgData name="DOMINGUEZ, Morgane" userId="d29c428e-ee62-4017-a838-521138d5b01c" providerId="ADAL" clId="{C4E30027-6526-4980-B111-70D86C2B62F6}" dt="2024-09-10T19:29:05.707" v="6184" actId="14100"/>
        <pc:sldMkLst>
          <pc:docMk/>
          <pc:sldMk cId="3778788906" sldId="2147474696"/>
        </pc:sldMkLst>
        <pc:spChg chg="mod">
          <ac:chgData name="DOMINGUEZ, Morgane" userId="d29c428e-ee62-4017-a838-521138d5b01c" providerId="ADAL" clId="{C4E30027-6526-4980-B111-70D86C2B62F6}" dt="2024-09-09T20:37:01.819" v="2991" actId="20577"/>
          <ac:spMkLst>
            <pc:docMk/>
            <pc:sldMk cId="3778788906" sldId="2147474696"/>
            <ac:spMk id="4" creationId="{C76E0F1B-3B95-F50F-F17F-A7612D3CCB67}"/>
          </ac:spMkLst>
        </pc:spChg>
        <pc:spChg chg="add mod">
          <ac:chgData name="DOMINGUEZ, Morgane" userId="d29c428e-ee62-4017-a838-521138d5b01c" providerId="ADAL" clId="{C4E30027-6526-4980-B111-70D86C2B62F6}" dt="2024-09-09T20:49:58.518" v="3500" actId="1076"/>
          <ac:spMkLst>
            <pc:docMk/>
            <pc:sldMk cId="3778788906" sldId="2147474696"/>
            <ac:spMk id="8" creationId="{7EE15FB7-382A-DD96-68D0-0F4559152B1F}"/>
          </ac:spMkLst>
        </pc:spChg>
        <pc:spChg chg="del">
          <ac:chgData name="DOMINGUEZ, Morgane" userId="d29c428e-ee62-4017-a838-521138d5b01c" providerId="ADAL" clId="{C4E30027-6526-4980-B111-70D86C2B62F6}" dt="2024-09-09T20:37:05.391" v="2992" actId="21"/>
          <ac:spMkLst>
            <pc:docMk/>
            <pc:sldMk cId="3778788906" sldId="2147474696"/>
            <ac:spMk id="9" creationId="{5E785D2E-0F08-E81F-CF09-47436BD872CD}"/>
          </ac:spMkLst>
        </pc:spChg>
        <pc:spChg chg="del">
          <ac:chgData name="DOMINGUEZ, Morgane" userId="d29c428e-ee62-4017-a838-521138d5b01c" providerId="ADAL" clId="{C4E30027-6526-4980-B111-70D86C2B62F6}" dt="2024-09-09T20:37:05.391" v="2992" actId="21"/>
          <ac:spMkLst>
            <pc:docMk/>
            <pc:sldMk cId="3778788906" sldId="2147474696"/>
            <ac:spMk id="10" creationId="{A59772E9-45DB-27CE-6529-18136D3952B7}"/>
          </ac:spMkLst>
        </pc:spChg>
        <pc:spChg chg="add mod ord">
          <ac:chgData name="DOMINGUEZ, Morgane" userId="d29c428e-ee62-4017-a838-521138d5b01c" providerId="ADAL" clId="{C4E30027-6526-4980-B111-70D86C2B62F6}" dt="2024-09-09T20:49:58.518" v="3500" actId="1076"/>
          <ac:spMkLst>
            <pc:docMk/>
            <pc:sldMk cId="3778788906" sldId="2147474696"/>
            <ac:spMk id="11" creationId="{DEF9CAD0-D8E7-1AD4-804F-16FE2DF098F2}"/>
          </ac:spMkLst>
        </pc:spChg>
        <pc:spChg chg="add mod">
          <ac:chgData name="DOMINGUEZ, Morgane" userId="d29c428e-ee62-4017-a838-521138d5b01c" providerId="ADAL" clId="{C4E30027-6526-4980-B111-70D86C2B62F6}" dt="2024-09-10T19:29:05.707" v="6184" actId="14100"/>
          <ac:spMkLst>
            <pc:docMk/>
            <pc:sldMk cId="3778788906" sldId="2147474696"/>
            <ac:spMk id="13" creationId="{8477051F-5F5B-F2C7-448C-68FA317CD840}"/>
          </ac:spMkLst>
        </pc:spChg>
        <pc:spChg chg="del">
          <ac:chgData name="DOMINGUEZ, Morgane" userId="d29c428e-ee62-4017-a838-521138d5b01c" providerId="ADAL" clId="{C4E30027-6526-4980-B111-70D86C2B62F6}" dt="2024-09-09T20:37:05.391" v="2992" actId="21"/>
          <ac:spMkLst>
            <pc:docMk/>
            <pc:sldMk cId="3778788906" sldId="2147474696"/>
            <ac:spMk id="18" creationId="{BD759610-D814-A014-678A-9E55D591AFC7}"/>
          </ac:spMkLst>
        </pc:spChg>
        <pc:picChg chg="add mod">
          <ac:chgData name="DOMINGUEZ, Morgane" userId="d29c428e-ee62-4017-a838-521138d5b01c" providerId="ADAL" clId="{C4E30027-6526-4980-B111-70D86C2B62F6}" dt="2024-09-09T21:41:03.420" v="4721" actId="1076"/>
          <ac:picMkLst>
            <pc:docMk/>
            <pc:sldMk cId="3778788906" sldId="2147474696"/>
            <ac:picMk id="12" creationId="{18EB0500-34B4-1442-CB44-861017FBBB54}"/>
          </ac:picMkLst>
        </pc:picChg>
      </pc:sldChg>
      <pc:sldChg chg="addSp delSp modSp mod modTransition">
        <pc:chgData name="DOMINGUEZ, Morgane" userId="d29c428e-ee62-4017-a838-521138d5b01c" providerId="ADAL" clId="{C4E30027-6526-4980-B111-70D86C2B62F6}" dt="2024-09-10T20:03:30.277" v="6517" actId="108"/>
        <pc:sldMkLst>
          <pc:docMk/>
          <pc:sldMk cId="2997173484" sldId="2147474697"/>
        </pc:sldMkLst>
        <pc:spChg chg="mod">
          <ac:chgData name="DOMINGUEZ, Morgane" userId="d29c428e-ee62-4017-a838-521138d5b01c" providerId="ADAL" clId="{C4E30027-6526-4980-B111-70D86C2B62F6}" dt="2024-09-09T20:41:16.594" v="3141" actId="1076"/>
          <ac:spMkLst>
            <pc:docMk/>
            <pc:sldMk cId="2997173484" sldId="2147474697"/>
            <ac:spMk id="4" creationId="{C76E0F1B-3B95-F50F-F17F-A7612D3CCB67}"/>
          </ac:spMkLst>
        </pc:spChg>
        <pc:spChg chg="mod">
          <ac:chgData name="DOMINGUEZ, Morgane" userId="d29c428e-ee62-4017-a838-521138d5b01c" providerId="ADAL" clId="{C4E30027-6526-4980-B111-70D86C2B62F6}" dt="2024-09-09T20:41:13.477" v="3140" actId="1076"/>
          <ac:spMkLst>
            <pc:docMk/>
            <pc:sldMk cId="2997173484" sldId="2147474697"/>
            <ac:spMk id="5" creationId="{071DFDA3-6E63-DA4E-F72C-B3CFB259CAF6}"/>
          </ac:spMkLst>
        </pc:spChg>
        <pc:spChg chg="add mod">
          <ac:chgData name="DOMINGUEZ, Morgane" userId="d29c428e-ee62-4017-a838-521138d5b01c" providerId="ADAL" clId="{C4E30027-6526-4980-B111-70D86C2B62F6}" dt="2024-09-10T20:02:09.727" v="6479" actId="1076"/>
          <ac:spMkLst>
            <pc:docMk/>
            <pc:sldMk cId="2997173484" sldId="2147474697"/>
            <ac:spMk id="7" creationId="{045842D6-70A1-8F19-CC70-39197517504B}"/>
          </ac:spMkLst>
        </pc:spChg>
        <pc:spChg chg="del">
          <ac:chgData name="DOMINGUEZ, Morgane" userId="d29c428e-ee62-4017-a838-521138d5b01c" providerId="ADAL" clId="{C4E30027-6526-4980-B111-70D86C2B62F6}" dt="2024-09-09T20:41:39.926" v="3155" actId="478"/>
          <ac:spMkLst>
            <pc:docMk/>
            <pc:sldMk cId="2997173484" sldId="2147474697"/>
            <ac:spMk id="8" creationId="{7EE15FB7-382A-DD96-68D0-0F4559152B1F}"/>
          </ac:spMkLst>
        </pc:spChg>
        <pc:spChg chg="add mod">
          <ac:chgData name="DOMINGUEZ, Morgane" userId="d29c428e-ee62-4017-a838-521138d5b01c" providerId="ADAL" clId="{C4E30027-6526-4980-B111-70D86C2B62F6}" dt="2024-09-10T20:03:26.449" v="6516" actId="108"/>
          <ac:spMkLst>
            <pc:docMk/>
            <pc:sldMk cId="2997173484" sldId="2147474697"/>
            <ac:spMk id="9" creationId="{00342CD7-F4B7-7AC3-B9A6-51CA4219B9CB}"/>
          </ac:spMkLst>
        </pc:spChg>
        <pc:spChg chg="add mod">
          <ac:chgData name="DOMINGUEZ, Morgane" userId="d29c428e-ee62-4017-a838-521138d5b01c" providerId="ADAL" clId="{C4E30027-6526-4980-B111-70D86C2B62F6}" dt="2024-09-09T20:43:35.826" v="3181" actId="1076"/>
          <ac:spMkLst>
            <pc:docMk/>
            <pc:sldMk cId="2997173484" sldId="2147474697"/>
            <ac:spMk id="10" creationId="{A860F67F-4FD3-0A6E-42F9-16437CEB58D6}"/>
          </ac:spMkLst>
        </pc:spChg>
        <pc:spChg chg="del">
          <ac:chgData name="DOMINGUEZ, Morgane" userId="d29c428e-ee62-4017-a838-521138d5b01c" providerId="ADAL" clId="{C4E30027-6526-4980-B111-70D86C2B62F6}" dt="2024-09-09T20:41:37.302" v="3154" actId="478"/>
          <ac:spMkLst>
            <pc:docMk/>
            <pc:sldMk cId="2997173484" sldId="2147474697"/>
            <ac:spMk id="11" creationId="{DEF9CAD0-D8E7-1AD4-804F-16FE2DF098F2}"/>
          </ac:spMkLst>
        </pc:spChg>
        <pc:spChg chg="add mod">
          <ac:chgData name="DOMINGUEZ, Morgane" userId="d29c428e-ee62-4017-a838-521138d5b01c" providerId="ADAL" clId="{C4E30027-6526-4980-B111-70D86C2B62F6}" dt="2024-09-10T20:03:30.277" v="6517" actId="108"/>
          <ac:spMkLst>
            <pc:docMk/>
            <pc:sldMk cId="2997173484" sldId="2147474697"/>
            <ac:spMk id="12" creationId="{1650674E-C0B4-EFA1-2F9D-84F223FBA130}"/>
          </ac:spMkLst>
        </pc:spChg>
        <pc:spChg chg="add mod">
          <ac:chgData name="DOMINGUEZ, Morgane" userId="d29c428e-ee62-4017-a838-521138d5b01c" providerId="ADAL" clId="{C4E30027-6526-4980-B111-70D86C2B62F6}" dt="2024-09-09T20:43:35.826" v="3181" actId="1076"/>
          <ac:spMkLst>
            <pc:docMk/>
            <pc:sldMk cId="2997173484" sldId="2147474697"/>
            <ac:spMk id="13" creationId="{42364E9B-9BED-4D20-4321-0AA339BCDA54}"/>
          </ac:spMkLst>
        </pc:spChg>
        <pc:spChg chg="add mod">
          <ac:chgData name="DOMINGUEZ, Morgane" userId="d29c428e-ee62-4017-a838-521138d5b01c" providerId="ADAL" clId="{C4E30027-6526-4980-B111-70D86C2B62F6}" dt="2024-09-09T20:43:35.826" v="3181" actId="1076"/>
          <ac:spMkLst>
            <pc:docMk/>
            <pc:sldMk cId="2997173484" sldId="2147474697"/>
            <ac:spMk id="14" creationId="{EE29BE03-897E-4BF3-D706-ECA5536CBC99}"/>
          </ac:spMkLst>
        </pc:spChg>
        <pc:grpChg chg="mod">
          <ac:chgData name="DOMINGUEZ, Morgane" userId="d29c428e-ee62-4017-a838-521138d5b01c" providerId="ADAL" clId="{C4E30027-6526-4980-B111-70D86C2B62F6}" dt="2024-09-09T20:41:09.293" v="3138" actId="1076"/>
          <ac:grpSpMkLst>
            <pc:docMk/>
            <pc:sldMk cId="2997173484" sldId="2147474697"/>
            <ac:grpSpMk id="2" creationId="{EF572EB1-6EFE-F4D1-B105-A7297A5639F8}"/>
          </ac:grpSpMkLst>
        </pc:grpChg>
      </pc:sldChg>
      <pc:sldChg chg="addSp delSp modSp new del mod delAnim modAnim">
        <pc:chgData name="DOMINGUEZ, Morgane" userId="d29c428e-ee62-4017-a838-521138d5b01c" providerId="ADAL" clId="{C4E30027-6526-4980-B111-70D86C2B62F6}" dt="2024-09-09T21:08:41.906" v="3974" actId="2696"/>
        <pc:sldMkLst>
          <pc:docMk/>
          <pc:sldMk cId="2733907210" sldId="2147474698"/>
        </pc:sldMkLst>
        <pc:spChg chg="mod">
          <ac:chgData name="DOMINGUEZ, Morgane" userId="d29c428e-ee62-4017-a838-521138d5b01c" providerId="ADAL" clId="{C4E30027-6526-4980-B111-70D86C2B62F6}" dt="2024-09-09T21:07:50.494" v="3948"/>
          <ac:spMkLst>
            <pc:docMk/>
            <pc:sldMk cId="2733907210" sldId="2147474698"/>
            <ac:spMk id="3" creationId="{7733EF08-65BD-9EF9-EBA6-6F0724440FDC}"/>
          </ac:spMkLst>
        </pc:spChg>
        <pc:spChg chg="mod">
          <ac:chgData name="DOMINGUEZ, Morgane" userId="d29c428e-ee62-4017-a838-521138d5b01c" providerId="ADAL" clId="{C4E30027-6526-4980-B111-70D86C2B62F6}" dt="2024-09-09T21:07:50.494" v="3948"/>
          <ac:spMkLst>
            <pc:docMk/>
            <pc:sldMk cId="2733907210" sldId="2147474698"/>
            <ac:spMk id="4" creationId="{D4F29A68-059F-7748-1AF7-AD15ADCFCE75}"/>
          </ac:spMkLst>
        </pc:spChg>
        <pc:spChg chg="add del mod">
          <ac:chgData name="DOMINGUEZ, Morgane" userId="d29c428e-ee62-4017-a838-521138d5b01c" providerId="ADAL" clId="{C4E30027-6526-4980-B111-70D86C2B62F6}" dt="2024-09-09T21:08:34.831" v="3972" actId="21"/>
          <ac:spMkLst>
            <pc:docMk/>
            <pc:sldMk cId="2733907210" sldId="2147474698"/>
            <ac:spMk id="6" creationId="{72CA4459-DE46-B520-EE48-9F1872470182}"/>
          </ac:spMkLst>
        </pc:spChg>
        <pc:spChg chg="add del mod">
          <ac:chgData name="DOMINGUEZ, Morgane" userId="d29c428e-ee62-4017-a838-521138d5b01c" providerId="ADAL" clId="{C4E30027-6526-4980-B111-70D86C2B62F6}" dt="2024-09-09T21:08:34.831" v="3972" actId="21"/>
          <ac:spMkLst>
            <pc:docMk/>
            <pc:sldMk cId="2733907210" sldId="2147474698"/>
            <ac:spMk id="7" creationId="{0164C624-56AC-19DE-BCEF-1D14533B936C}"/>
          </ac:spMkLst>
        </pc:spChg>
        <pc:spChg chg="add del mod">
          <ac:chgData name="DOMINGUEZ, Morgane" userId="d29c428e-ee62-4017-a838-521138d5b01c" providerId="ADAL" clId="{C4E30027-6526-4980-B111-70D86C2B62F6}" dt="2024-09-09T21:08:34.831" v="3972" actId="21"/>
          <ac:spMkLst>
            <pc:docMk/>
            <pc:sldMk cId="2733907210" sldId="2147474698"/>
            <ac:spMk id="10" creationId="{C77CCB75-EA56-F1CB-2A3C-69E83CCAAF0B}"/>
          </ac:spMkLst>
        </pc:spChg>
        <pc:spChg chg="add del mod">
          <ac:chgData name="DOMINGUEZ, Morgane" userId="d29c428e-ee62-4017-a838-521138d5b01c" providerId="ADAL" clId="{C4E30027-6526-4980-B111-70D86C2B62F6}" dt="2024-09-09T21:08:34.831" v="3972" actId="21"/>
          <ac:spMkLst>
            <pc:docMk/>
            <pc:sldMk cId="2733907210" sldId="2147474698"/>
            <ac:spMk id="11" creationId="{F701B2C4-FD94-DA94-7B2E-0EAD80FE60CE}"/>
          </ac:spMkLst>
        </pc:spChg>
        <pc:spChg chg="add del mod">
          <ac:chgData name="DOMINGUEZ, Morgane" userId="d29c428e-ee62-4017-a838-521138d5b01c" providerId="ADAL" clId="{C4E30027-6526-4980-B111-70D86C2B62F6}" dt="2024-09-09T21:08:34.831" v="3972" actId="21"/>
          <ac:spMkLst>
            <pc:docMk/>
            <pc:sldMk cId="2733907210" sldId="2147474698"/>
            <ac:spMk id="14" creationId="{E747C4D3-7659-C276-1220-886E70C89D21}"/>
          </ac:spMkLst>
        </pc:spChg>
        <pc:spChg chg="add del mod">
          <ac:chgData name="DOMINGUEZ, Morgane" userId="d29c428e-ee62-4017-a838-521138d5b01c" providerId="ADAL" clId="{C4E30027-6526-4980-B111-70D86C2B62F6}" dt="2024-09-09T21:08:34.831" v="3972" actId="21"/>
          <ac:spMkLst>
            <pc:docMk/>
            <pc:sldMk cId="2733907210" sldId="2147474698"/>
            <ac:spMk id="17" creationId="{A55906C9-8657-48C0-9106-BEB407AC6779}"/>
          </ac:spMkLst>
        </pc:spChg>
        <pc:spChg chg="mod">
          <ac:chgData name="DOMINGUEZ, Morgane" userId="d29c428e-ee62-4017-a838-521138d5b01c" providerId="ADAL" clId="{C4E30027-6526-4980-B111-70D86C2B62F6}" dt="2024-09-09T21:07:50.494" v="3948"/>
          <ac:spMkLst>
            <pc:docMk/>
            <pc:sldMk cId="2733907210" sldId="2147474698"/>
            <ac:spMk id="19" creationId="{E77853ED-258B-5EB0-CCF6-E1D5D3AF0133}"/>
          </ac:spMkLst>
        </pc:spChg>
        <pc:spChg chg="mod">
          <ac:chgData name="DOMINGUEZ, Morgane" userId="d29c428e-ee62-4017-a838-521138d5b01c" providerId="ADAL" clId="{C4E30027-6526-4980-B111-70D86C2B62F6}" dt="2024-09-09T21:07:50.494" v="3948"/>
          <ac:spMkLst>
            <pc:docMk/>
            <pc:sldMk cId="2733907210" sldId="2147474698"/>
            <ac:spMk id="20" creationId="{6A7014E9-E0A1-8D7F-1F2D-9DAD71594B0E}"/>
          </ac:spMkLst>
        </pc:spChg>
        <pc:spChg chg="add del mod">
          <ac:chgData name="DOMINGUEZ, Morgane" userId="d29c428e-ee62-4017-a838-521138d5b01c" providerId="ADAL" clId="{C4E30027-6526-4980-B111-70D86C2B62F6}" dt="2024-09-09T21:08:34.831" v="3972" actId="21"/>
          <ac:spMkLst>
            <pc:docMk/>
            <pc:sldMk cId="2733907210" sldId="2147474698"/>
            <ac:spMk id="21" creationId="{65D359D8-7AF2-BD27-A7C5-9837BD780BFF}"/>
          </ac:spMkLst>
        </pc:spChg>
        <pc:spChg chg="add del mod">
          <ac:chgData name="DOMINGUEZ, Morgane" userId="d29c428e-ee62-4017-a838-521138d5b01c" providerId="ADAL" clId="{C4E30027-6526-4980-B111-70D86C2B62F6}" dt="2024-09-09T21:08:34.831" v="3972" actId="21"/>
          <ac:spMkLst>
            <pc:docMk/>
            <pc:sldMk cId="2733907210" sldId="2147474698"/>
            <ac:spMk id="22" creationId="{F1923E35-F83F-7476-1A0B-EC040E790750}"/>
          </ac:spMkLst>
        </pc:spChg>
        <pc:spChg chg="add del mod">
          <ac:chgData name="DOMINGUEZ, Morgane" userId="d29c428e-ee62-4017-a838-521138d5b01c" providerId="ADAL" clId="{C4E30027-6526-4980-B111-70D86C2B62F6}" dt="2024-09-09T21:08:09.401" v="3951" actId="478"/>
          <ac:spMkLst>
            <pc:docMk/>
            <pc:sldMk cId="2733907210" sldId="2147474698"/>
            <ac:spMk id="25" creationId="{201742A3-F2B5-D1CC-7644-A5F216738294}"/>
          </ac:spMkLst>
        </pc:spChg>
        <pc:grpChg chg="add del mod">
          <ac:chgData name="DOMINGUEZ, Morgane" userId="d29c428e-ee62-4017-a838-521138d5b01c" providerId="ADAL" clId="{C4E30027-6526-4980-B111-70D86C2B62F6}" dt="2024-09-09T21:08:34.831" v="3972" actId="21"/>
          <ac:grpSpMkLst>
            <pc:docMk/>
            <pc:sldMk cId="2733907210" sldId="2147474698"/>
            <ac:grpSpMk id="2" creationId="{6276A997-3E11-9EE9-4B0F-D95C58404F7C}"/>
          </ac:grpSpMkLst>
        </pc:grpChg>
        <pc:grpChg chg="add del mod">
          <ac:chgData name="DOMINGUEZ, Morgane" userId="d29c428e-ee62-4017-a838-521138d5b01c" providerId="ADAL" clId="{C4E30027-6526-4980-B111-70D86C2B62F6}" dt="2024-09-09T21:08:34.831" v="3972" actId="21"/>
          <ac:grpSpMkLst>
            <pc:docMk/>
            <pc:sldMk cId="2733907210" sldId="2147474698"/>
            <ac:grpSpMk id="18" creationId="{61341AAF-FC6A-6D08-D05D-5DA4C012C69D}"/>
          </ac:grpSpMkLst>
        </pc:grpChg>
        <pc:cxnChg chg="mod">
          <ac:chgData name="DOMINGUEZ, Morgane" userId="d29c428e-ee62-4017-a838-521138d5b01c" providerId="ADAL" clId="{C4E30027-6526-4980-B111-70D86C2B62F6}" dt="2024-09-09T21:08:34.831" v="3972" actId="21"/>
          <ac:cxnSpMkLst>
            <pc:docMk/>
            <pc:sldMk cId="2733907210" sldId="2147474698"/>
            <ac:cxnSpMk id="5" creationId="{3D41B8C7-CAAE-5D04-C4A6-76845CFCDA72}"/>
          </ac:cxnSpMkLst>
        </pc:cxnChg>
        <pc:cxnChg chg="add del mod">
          <ac:chgData name="DOMINGUEZ, Morgane" userId="d29c428e-ee62-4017-a838-521138d5b01c" providerId="ADAL" clId="{C4E30027-6526-4980-B111-70D86C2B62F6}" dt="2024-09-09T21:08:34.831" v="3972" actId="21"/>
          <ac:cxnSpMkLst>
            <pc:docMk/>
            <pc:sldMk cId="2733907210" sldId="2147474698"/>
            <ac:cxnSpMk id="8" creationId="{64EB7B97-316D-61C4-C560-0AAEB477C8FE}"/>
          </ac:cxnSpMkLst>
        </pc:cxnChg>
        <pc:cxnChg chg="add del mod">
          <ac:chgData name="DOMINGUEZ, Morgane" userId="d29c428e-ee62-4017-a838-521138d5b01c" providerId="ADAL" clId="{C4E30027-6526-4980-B111-70D86C2B62F6}" dt="2024-09-09T21:08:34.831" v="3972" actId="21"/>
          <ac:cxnSpMkLst>
            <pc:docMk/>
            <pc:sldMk cId="2733907210" sldId="2147474698"/>
            <ac:cxnSpMk id="9" creationId="{C9BEB0C6-3600-687A-AAFB-49D95181D81F}"/>
          </ac:cxnSpMkLst>
        </pc:cxnChg>
        <pc:cxnChg chg="add del mod">
          <ac:chgData name="DOMINGUEZ, Morgane" userId="d29c428e-ee62-4017-a838-521138d5b01c" providerId="ADAL" clId="{C4E30027-6526-4980-B111-70D86C2B62F6}" dt="2024-09-09T21:08:34.831" v="3972" actId="21"/>
          <ac:cxnSpMkLst>
            <pc:docMk/>
            <pc:sldMk cId="2733907210" sldId="2147474698"/>
            <ac:cxnSpMk id="12" creationId="{663F7FAC-1E8A-3CD3-73AC-5DDF2099E393}"/>
          </ac:cxnSpMkLst>
        </pc:cxnChg>
        <pc:cxnChg chg="add del mod">
          <ac:chgData name="DOMINGUEZ, Morgane" userId="d29c428e-ee62-4017-a838-521138d5b01c" providerId="ADAL" clId="{C4E30027-6526-4980-B111-70D86C2B62F6}" dt="2024-09-09T21:08:34.831" v="3972" actId="21"/>
          <ac:cxnSpMkLst>
            <pc:docMk/>
            <pc:sldMk cId="2733907210" sldId="2147474698"/>
            <ac:cxnSpMk id="13" creationId="{4A0B5DE1-DF0E-C2E6-30A2-22ECB6C2E343}"/>
          </ac:cxnSpMkLst>
        </pc:cxnChg>
        <pc:cxnChg chg="add del mod">
          <ac:chgData name="DOMINGUEZ, Morgane" userId="d29c428e-ee62-4017-a838-521138d5b01c" providerId="ADAL" clId="{C4E30027-6526-4980-B111-70D86C2B62F6}" dt="2024-09-09T21:08:34.831" v="3972" actId="21"/>
          <ac:cxnSpMkLst>
            <pc:docMk/>
            <pc:sldMk cId="2733907210" sldId="2147474698"/>
            <ac:cxnSpMk id="15" creationId="{9B5F3F76-D1AF-5E3B-6EA4-3341C2C79CA1}"/>
          </ac:cxnSpMkLst>
        </pc:cxnChg>
        <pc:cxnChg chg="add del mod">
          <ac:chgData name="DOMINGUEZ, Morgane" userId="d29c428e-ee62-4017-a838-521138d5b01c" providerId="ADAL" clId="{C4E30027-6526-4980-B111-70D86C2B62F6}" dt="2024-09-09T21:08:34.831" v="3972" actId="21"/>
          <ac:cxnSpMkLst>
            <pc:docMk/>
            <pc:sldMk cId="2733907210" sldId="2147474698"/>
            <ac:cxnSpMk id="16" creationId="{184BA55B-D67B-C84A-61BD-80F28DFE69F9}"/>
          </ac:cxnSpMkLst>
        </pc:cxnChg>
        <pc:cxnChg chg="add del mod">
          <ac:chgData name="DOMINGUEZ, Morgane" userId="d29c428e-ee62-4017-a838-521138d5b01c" providerId="ADAL" clId="{C4E30027-6526-4980-B111-70D86C2B62F6}" dt="2024-09-09T21:08:34.831" v="3972" actId="21"/>
          <ac:cxnSpMkLst>
            <pc:docMk/>
            <pc:sldMk cId="2733907210" sldId="2147474698"/>
            <ac:cxnSpMk id="23" creationId="{18F8D74C-E031-1FFA-3160-C43522F7B87B}"/>
          </ac:cxnSpMkLst>
        </pc:cxnChg>
        <pc:cxnChg chg="add del mod">
          <ac:chgData name="DOMINGUEZ, Morgane" userId="d29c428e-ee62-4017-a838-521138d5b01c" providerId="ADAL" clId="{C4E30027-6526-4980-B111-70D86C2B62F6}" dt="2024-09-09T21:08:34.831" v="3972" actId="21"/>
          <ac:cxnSpMkLst>
            <pc:docMk/>
            <pc:sldMk cId="2733907210" sldId="2147474698"/>
            <ac:cxnSpMk id="24" creationId="{488493A6-AAB2-198A-EDD2-17C64DB87A93}"/>
          </ac:cxnSpMkLst>
        </pc:cxnChg>
      </pc:sldChg>
      <pc:sldChg chg="addSp modSp mod modTransition modAnim">
        <pc:chgData name="DOMINGUEZ, Morgane" userId="d29c428e-ee62-4017-a838-521138d5b01c" providerId="ADAL" clId="{C4E30027-6526-4980-B111-70D86C2B62F6}" dt="2024-09-10T19:34:58.931" v="6376" actId="1076"/>
        <pc:sldMkLst>
          <pc:docMk/>
          <pc:sldMk cId="3821333042" sldId="2147474699"/>
        </pc:sldMkLst>
        <pc:spChg chg="mod">
          <ac:chgData name="DOMINGUEZ, Morgane" userId="d29c428e-ee62-4017-a838-521138d5b01c" providerId="ADAL" clId="{C4E30027-6526-4980-B111-70D86C2B62F6}" dt="2024-09-09T20:44:29.913" v="3206" actId="20577"/>
          <ac:spMkLst>
            <pc:docMk/>
            <pc:sldMk cId="3821333042" sldId="2147474699"/>
            <ac:spMk id="4" creationId="{C76E0F1B-3B95-F50F-F17F-A7612D3CCB67}"/>
          </ac:spMkLst>
        </pc:spChg>
        <pc:spChg chg="mod">
          <ac:chgData name="DOMINGUEZ, Morgane" userId="d29c428e-ee62-4017-a838-521138d5b01c" providerId="ADAL" clId="{C4E30027-6526-4980-B111-70D86C2B62F6}" dt="2024-09-09T20:51:43.369" v="3600" actId="948"/>
          <ac:spMkLst>
            <pc:docMk/>
            <pc:sldMk cId="3821333042" sldId="2147474699"/>
            <ac:spMk id="8" creationId="{7EE15FB7-382A-DD96-68D0-0F4559152B1F}"/>
          </ac:spMkLst>
        </pc:spChg>
        <pc:spChg chg="add mod">
          <ac:chgData name="DOMINGUEZ, Morgane" userId="d29c428e-ee62-4017-a838-521138d5b01c" providerId="ADAL" clId="{C4E30027-6526-4980-B111-70D86C2B62F6}" dt="2024-09-09T20:53:14.316" v="3606" actId="20577"/>
          <ac:spMkLst>
            <pc:docMk/>
            <pc:sldMk cId="3821333042" sldId="2147474699"/>
            <ac:spMk id="9" creationId="{749E673E-1274-AD4C-D69E-B6ECC12AC4DB}"/>
          </ac:spMkLst>
        </pc:spChg>
        <pc:spChg chg="mod">
          <ac:chgData name="DOMINGUEZ, Morgane" userId="d29c428e-ee62-4017-a838-521138d5b01c" providerId="ADAL" clId="{C4E30027-6526-4980-B111-70D86C2B62F6}" dt="2024-09-09T20:49:30.717" v="3498" actId="14100"/>
          <ac:spMkLst>
            <pc:docMk/>
            <pc:sldMk cId="3821333042" sldId="2147474699"/>
            <ac:spMk id="11" creationId="{DEF9CAD0-D8E7-1AD4-804F-16FE2DF098F2}"/>
          </ac:spMkLst>
        </pc:spChg>
        <pc:spChg chg="add mod">
          <ac:chgData name="DOMINGUEZ, Morgane" userId="d29c428e-ee62-4017-a838-521138d5b01c" providerId="ADAL" clId="{C4E30027-6526-4980-B111-70D86C2B62F6}" dt="2024-09-10T19:34:58.931" v="6376" actId="1076"/>
          <ac:spMkLst>
            <pc:docMk/>
            <pc:sldMk cId="3821333042" sldId="2147474699"/>
            <ac:spMk id="13" creationId="{494EB539-98AE-5791-2DF2-F81445143E38}"/>
          </ac:spMkLst>
        </pc:spChg>
        <pc:picChg chg="add mod">
          <ac:chgData name="DOMINGUEZ, Morgane" userId="d29c428e-ee62-4017-a838-521138d5b01c" providerId="ADAL" clId="{C4E30027-6526-4980-B111-70D86C2B62F6}" dt="2024-09-09T20:52:01.301" v="3604" actId="1076"/>
          <ac:picMkLst>
            <pc:docMk/>
            <pc:sldMk cId="3821333042" sldId="2147474699"/>
            <ac:picMk id="12" creationId="{BE9A085F-C673-D20D-177C-8280723028AC}"/>
          </ac:picMkLst>
        </pc:picChg>
      </pc:sldChg>
      <pc:sldChg chg="addSp delSp modSp mod modTransition delAnim modAnim">
        <pc:chgData name="DOMINGUEZ, Morgane" userId="d29c428e-ee62-4017-a838-521138d5b01c" providerId="ADAL" clId="{C4E30027-6526-4980-B111-70D86C2B62F6}" dt="2024-09-10T19:36:32.507" v="6386" actId="207"/>
        <pc:sldMkLst>
          <pc:docMk/>
          <pc:sldMk cId="1914682559" sldId="2147474700"/>
        </pc:sldMkLst>
        <pc:spChg chg="mod">
          <ac:chgData name="DOMINGUEZ, Morgane" userId="d29c428e-ee62-4017-a838-521138d5b01c" providerId="ADAL" clId="{C4E30027-6526-4980-B111-70D86C2B62F6}" dt="2024-09-09T20:53:30.648" v="3630" actId="20577"/>
          <ac:spMkLst>
            <pc:docMk/>
            <pc:sldMk cId="1914682559" sldId="2147474700"/>
            <ac:spMk id="4" creationId="{C76E0F1B-3B95-F50F-F17F-A7612D3CCB67}"/>
          </ac:spMkLst>
        </pc:spChg>
        <pc:spChg chg="del">
          <ac:chgData name="DOMINGUEZ, Morgane" userId="d29c428e-ee62-4017-a838-521138d5b01c" providerId="ADAL" clId="{C4E30027-6526-4980-B111-70D86C2B62F6}" dt="2024-09-09T20:53:35.405" v="3631" actId="21"/>
          <ac:spMkLst>
            <pc:docMk/>
            <pc:sldMk cId="1914682559" sldId="2147474700"/>
            <ac:spMk id="8" creationId="{7EE15FB7-382A-DD96-68D0-0F4559152B1F}"/>
          </ac:spMkLst>
        </pc:spChg>
        <pc:spChg chg="del">
          <ac:chgData name="DOMINGUEZ, Morgane" userId="d29c428e-ee62-4017-a838-521138d5b01c" providerId="ADAL" clId="{C4E30027-6526-4980-B111-70D86C2B62F6}" dt="2024-09-09T20:53:35.405" v="3631" actId="21"/>
          <ac:spMkLst>
            <pc:docMk/>
            <pc:sldMk cId="1914682559" sldId="2147474700"/>
            <ac:spMk id="9" creationId="{749E673E-1274-AD4C-D69E-B6ECC12AC4DB}"/>
          </ac:spMkLst>
        </pc:spChg>
        <pc:spChg chg="add mod">
          <ac:chgData name="DOMINGUEZ, Morgane" userId="d29c428e-ee62-4017-a838-521138d5b01c" providerId="ADAL" clId="{C4E30027-6526-4980-B111-70D86C2B62F6}" dt="2024-09-10T19:36:32.507" v="6386" actId="207"/>
          <ac:spMkLst>
            <pc:docMk/>
            <pc:sldMk cId="1914682559" sldId="2147474700"/>
            <ac:spMk id="10" creationId="{CB80E82A-448A-A45B-AE87-F16D7F7CFFDB}"/>
          </ac:spMkLst>
        </pc:spChg>
        <pc:spChg chg="del">
          <ac:chgData name="DOMINGUEZ, Morgane" userId="d29c428e-ee62-4017-a838-521138d5b01c" providerId="ADAL" clId="{C4E30027-6526-4980-B111-70D86C2B62F6}" dt="2024-09-09T20:53:35.405" v="3631" actId="21"/>
          <ac:spMkLst>
            <pc:docMk/>
            <pc:sldMk cId="1914682559" sldId="2147474700"/>
            <ac:spMk id="11" creationId="{DEF9CAD0-D8E7-1AD4-804F-16FE2DF098F2}"/>
          </ac:spMkLst>
        </pc:spChg>
        <pc:spChg chg="del">
          <ac:chgData name="DOMINGUEZ, Morgane" userId="d29c428e-ee62-4017-a838-521138d5b01c" providerId="ADAL" clId="{C4E30027-6526-4980-B111-70D86C2B62F6}" dt="2024-09-09T20:53:35.405" v="3631" actId="21"/>
          <ac:spMkLst>
            <pc:docMk/>
            <pc:sldMk cId="1914682559" sldId="2147474700"/>
            <ac:spMk id="13" creationId="{494EB539-98AE-5791-2DF2-F81445143E38}"/>
          </ac:spMkLst>
        </pc:spChg>
        <pc:spChg chg="add mod">
          <ac:chgData name="DOMINGUEZ, Morgane" userId="d29c428e-ee62-4017-a838-521138d5b01c" providerId="ADAL" clId="{C4E30027-6526-4980-B111-70D86C2B62F6}" dt="2024-09-10T19:35:17.615" v="6377" actId="14100"/>
          <ac:spMkLst>
            <pc:docMk/>
            <pc:sldMk cId="1914682559" sldId="2147474700"/>
            <ac:spMk id="14" creationId="{911EE754-CE91-EAA8-C71E-B2616F2A4AD1}"/>
          </ac:spMkLst>
        </pc:spChg>
        <pc:spChg chg="add mod">
          <ac:chgData name="DOMINGUEZ, Morgane" userId="d29c428e-ee62-4017-a838-521138d5b01c" providerId="ADAL" clId="{C4E30027-6526-4980-B111-70D86C2B62F6}" dt="2024-09-10T19:35:21.546" v="6378" actId="14100"/>
          <ac:spMkLst>
            <pc:docMk/>
            <pc:sldMk cId="1914682559" sldId="2147474700"/>
            <ac:spMk id="15" creationId="{6406176C-1EC2-76DC-980A-7F813EFFB506}"/>
          </ac:spMkLst>
        </pc:spChg>
        <pc:spChg chg="add mod">
          <ac:chgData name="DOMINGUEZ, Morgane" userId="d29c428e-ee62-4017-a838-521138d5b01c" providerId="ADAL" clId="{C4E30027-6526-4980-B111-70D86C2B62F6}" dt="2024-09-10T19:35:38.617" v="6380" actId="1076"/>
          <ac:spMkLst>
            <pc:docMk/>
            <pc:sldMk cId="1914682559" sldId="2147474700"/>
            <ac:spMk id="16" creationId="{B423D2F2-1B08-5A95-4AD0-71C87CA1C57B}"/>
          </ac:spMkLst>
        </pc:spChg>
        <pc:spChg chg="add mod">
          <ac:chgData name="DOMINGUEZ, Morgane" userId="d29c428e-ee62-4017-a838-521138d5b01c" providerId="ADAL" clId="{C4E30027-6526-4980-B111-70D86C2B62F6}" dt="2024-09-10T19:35:44.321" v="6381" actId="1076"/>
          <ac:spMkLst>
            <pc:docMk/>
            <pc:sldMk cId="1914682559" sldId="2147474700"/>
            <ac:spMk id="17" creationId="{150D9527-4311-3574-1FD1-4B5337B3A003}"/>
          </ac:spMkLst>
        </pc:spChg>
        <pc:spChg chg="add mod">
          <ac:chgData name="DOMINGUEZ, Morgane" userId="d29c428e-ee62-4017-a838-521138d5b01c" providerId="ADAL" clId="{C4E30027-6526-4980-B111-70D86C2B62F6}" dt="2024-09-10T19:35:38.617" v="6380" actId="1076"/>
          <ac:spMkLst>
            <pc:docMk/>
            <pc:sldMk cId="1914682559" sldId="2147474700"/>
            <ac:spMk id="19" creationId="{EE57DFBB-357D-CE8E-5490-F0D505B80591}"/>
          </ac:spMkLst>
        </pc:spChg>
        <pc:spChg chg="add mod">
          <ac:chgData name="DOMINGUEZ, Morgane" userId="d29c428e-ee62-4017-a838-521138d5b01c" providerId="ADAL" clId="{C4E30027-6526-4980-B111-70D86C2B62F6}" dt="2024-09-10T19:35:38.617" v="6380" actId="1076"/>
          <ac:spMkLst>
            <pc:docMk/>
            <pc:sldMk cId="1914682559" sldId="2147474700"/>
            <ac:spMk id="20" creationId="{72D22823-6254-15E8-27D5-8D8A15A0073D}"/>
          </ac:spMkLst>
        </pc:spChg>
        <pc:spChg chg="add mod">
          <ac:chgData name="DOMINGUEZ, Morgane" userId="d29c428e-ee62-4017-a838-521138d5b01c" providerId="ADAL" clId="{C4E30027-6526-4980-B111-70D86C2B62F6}" dt="2024-09-10T19:35:44.321" v="6381" actId="1076"/>
          <ac:spMkLst>
            <pc:docMk/>
            <pc:sldMk cId="1914682559" sldId="2147474700"/>
            <ac:spMk id="21" creationId="{B6096D02-CA4D-816C-A8EA-B90EECFB5DEE}"/>
          </ac:spMkLst>
        </pc:spChg>
        <pc:spChg chg="add mod">
          <ac:chgData name="DOMINGUEZ, Morgane" userId="d29c428e-ee62-4017-a838-521138d5b01c" providerId="ADAL" clId="{C4E30027-6526-4980-B111-70D86C2B62F6}" dt="2024-09-10T19:35:44.321" v="6381" actId="1076"/>
          <ac:spMkLst>
            <pc:docMk/>
            <pc:sldMk cId="1914682559" sldId="2147474700"/>
            <ac:spMk id="22" creationId="{DCAD0D46-6D3C-DFDA-91E3-42D154F33B3A}"/>
          </ac:spMkLst>
        </pc:spChg>
        <pc:spChg chg="add mod">
          <ac:chgData name="DOMINGUEZ, Morgane" userId="d29c428e-ee62-4017-a838-521138d5b01c" providerId="ADAL" clId="{C4E30027-6526-4980-B111-70D86C2B62F6}" dt="2024-09-09T20:57:10.299" v="3694" actId="1076"/>
          <ac:spMkLst>
            <pc:docMk/>
            <pc:sldMk cId="1914682559" sldId="2147474700"/>
            <ac:spMk id="25" creationId="{C593C46B-5042-1CCF-F4CF-A75151CF6819}"/>
          </ac:spMkLst>
        </pc:spChg>
        <pc:spChg chg="add mod">
          <ac:chgData name="DOMINGUEZ, Morgane" userId="d29c428e-ee62-4017-a838-521138d5b01c" providerId="ADAL" clId="{C4E30027-6526-4980-B111-70D86C2B62F6}" dt="2024-09-09T20:57:10.299" v="3694" actId="1076"/>
          <ac:spMkLst>
            <pc:docMk/>
            <pc:sldMk cId="1914682559" sldId="2147474700"/>
            <ac:spMk id="26" creationId="{26248F10-AB2D-61AD-9A55-AF0B421562A9}"/>
          </ac:spMkLst>
        </pc:spChg>
        <pc:picChg chg="del">
          <ac:chgData name="DOMINGUEZ, Morgane" userId="d29c428e-ee62-4017-a838-521138d5b01c" providerId="ADAL" clId="{C4E30027-6526-4980-B111-70D86C2B62F6}" dt="2024-09-09T20:53:35.405" v="3631" actId="21"/>
          <ac:picMkLst>
            <pc:docMk/>
            <pc:sldMk cId="1914682559" sldId="2147474700"/>
            <ac:picMk id="12" creationId="{BE9A085F-C673-D20D-177C-8280723028AC}"/>
          </ac:picMkLst>
        </pc:picChg>
        <pc:picChg chg="add mod">
          <ac:chgData name="DOMINGUEZ, Morgane" userId="d29c428e-ee62-4017-a838-521138d5b01c" providerId="ADAL" clId="{C4E30027-6526-4980-B111-70D86C2B62F6}" dt="2024-09-09T20:57:13.269" v="3695" actId="1076"/>
          <ac:picMkLst>
            <pc:docMk/>
            <pc:sldMk cId="1914682559" sldId="2147474700"/>
            <ac:picMk id="18" creationId="{C363BB91-9369-073D-4876-620EB771CFD2}"/>
          </ac:picMkLst>
        </pc:picChg>
        <pc:picChg chg="add mod">
          <ac:chgData name="DOMINGUEZ, Morgane" userId="d29c428e-ee62-4017-a838-521138d5b01c" providerId="ADAL" clId="{C4E30027-6526-4980-B111-70D86C2B62F6}" dt="2024-09-10T19:35:44.321" v="6381" actId="1076"/>
          <ac:picMkLst>
            <pc:docMk/>
            <pc:sldMk cId="1914682559" sldId="2147474700"/>
            <ac:picMk id="23" creationId="{4BAD552B-FF9F-954D-2C95-2F06DF11E0DE}"/>
          </ac:picMkLst>
        </pc:picChg>
        <pc:picChg chg="add mod">
          <ac:chgData name="DOMINGUEZ, Morgane" userId="d29c428e-ee62-4017-a838-521138d5b01c" providerId="ADAL" clId="{C4E30027-6526-4980-B111-70D86C2B62F6}" dt="2024-09-10T19:35:38.617" v="6380" actId="1076"/>
          <ac:picMkLst>
            <pc:docMk/>
            <pc:sldMk cId="1914682559" sldId="2147474700"/>
            <ac:picMk id="24" creationId="{416EDF00-9B76-C391-FD2D-587E2728658A}"/>
          </ac:picMkLst>
        </pc:picChg>
      </pc:sldChg>
      <pc:sldChg chg="addSp delSp modSp mod modTransition modAnim">
        <pc:chgData name="DOMINGUEZ, Morgane" userId="d29c428e-ee62-4017-a838-521138d5b01c" providerId="ADAL" clId="{C4E30027-6526-4980-B111-70D86C2B62F6}" dt="2024-09-10T18:34:34.674" v="6125"/>
        <pc:sldMkLst>
          <pc:docMk/>
          <pc:sldMk cId="592260387" sldId="2147474701"/>
        </pc:sldMkLst>
        <pc:spChg chg="mod">
          <ac:chgData name="DOMINGUEZ, Morgane" userId="d29c428e-ee62-4017-a838-521138d5b01c" providerId="ADAL" clId="{C4E30027-6526-4980-B111-70D86C2B62F6}" dt="2024-09-09T20:58:44.029" v="3758" actId="20577"/>
          <ac:spMkLst>
            <pc:docMk/>
            <pc:sldMk cId="592260387" sldId="2147474701"/>
            <ac:spMk id="4" creationId="{C76E0F1B-3B95-F50F-F17F-A7612D3CCB67}"/>
          </ac:spMkLst>
        </pc:spChg>
        <pc:spChg chg="mod">
          <ac:chgData name="DOMINGUEZ, Morgane" userId="d29c428e-ee62-4017-a838-521138d5b01c" providerId="ADAL" clId="{C4E30027-6526-4980-B111-70D86C2B62F6}" dt="2024-09-09T20:59:06.206" v="3762" actId="21"/>
          <ac:spMkLst>
            <pc:docMk/>
            <pc:sldMk cId="592260387" sldId="2147474701"/>
            <ac:spMk id="7" creationId="{045842D6-70A1-8F19-CC70-39197517504B}"/>
          </ac:spMkLst>
        </pc:spChg>
        <pc:spChg chg="del">
          <ac:chgData name="DOMINGUEZ, Morgane" userId="d29c428e-ee62-4017-a838-521138d5b01c" providerId="ADAL" clId="{C4E30027-6526-4980-B111-70D86C2B62F6}" dt="2024-09-09T20:58:47.986" v="3759" actId="21"/>
          <ac:spMkLst>
            <pc:docMk/>
            <pc:sldMk cId="592260387" sldId="2147474701"/>
            <ac:spMk id="9" creationId="{00342CD7-F4B7-7AC3-B9A6-51CA4219B9CB}"/>
          </ac:spMkLst>
        </pc:spChg>
        <pc:spChg chg="del">
          <ac:chgData name="DOMINGUEZ, Morgane" userId="d29c428e-ee62-4017-a838-521138d5b01c" providerId="ADAL" clId="{C4E30027-6526-4980-B111-70D86C2B62F6}" dt="2024-09-09T20:58:47.986" v="3759" actId="21"/>
          <ac:spMkLst>
            <pc:docMk/>
            <pc:sldMk cId="592260387" sldId="2147474701"/>
            <ac:spMk id="10" creationId="{A860F67F-4FD3-0A6E-42F9-16437CEB58D6}"/>
          </ac:spMkLst>
        </pc:spChg>
        <pc:spChg chg="add mod">
          <ac:chgData name="DOMINGUEZ, Morgane" userId="d29c428e-ee62-4017-a838-521138d5b01c" providerId="ADAL" clId="{C4E30027-6526-4980-B111-70D86C2B62F6}" dt="2024-09-09T20:59:18.474" v="3766" actId="122"/>
          <ac:spMkLst>
            <pc:docMk/>
            <pc:sldMk cId="592260387" sldId="2147474701"/>
            <ac:spMk id="11" creationId="{3634A80F-005E-2FC5-0116-8F3951BEFB31}"/>
          </ac:spMkLst>
        </pc:spChg>
        <pc:spChg chg="del">
          <ac:chgData name="DOMINGUEZ, Morgane" userId="d29c428e-ee62-4017-a838-521138d5b01c" providerId="ADAL" clId="{C4E30027-6526-4980-B111-70D86C2B62F6}" dt="2024-09-09T20:58:47.986" v="3759" actId="21"/>
          <ac:spMkLst>
            <pc:docMk/>
            <pc:sldMk cId="592260387" sldId="2147474701"/>
            <ac:spMk id="12" creationId="{1650674E-C0B4-EFA1-2F9D-84F223FBA130}"/>
          </ac:spMkLst>
        </pc:spChg>
        <pc:spChg chg="del">
          <ac:chgData name="DOMINGUEZ, Morgane" userId="d29c428e-ee62-4017-a838-521138d5b01c" providerId="ADAL" clId="{C4E30027-6526-4980-B111-70D86C2B62F6}" dt="2024-09-09T20:58:47.986" v="3759" actId="21"/>
          <ac:spMkLst>
            <pc:docMk/>
            <pc:sldMk cId="592260387" sldId="2147474701"/>
            <ac:spMk id="13" creationId="{42364E9B-9BED-4D20-4321-0AA339BCDA54}"/>
          </ac:spMkLst>
        </pc:spChg>
        <pc:spChg chg="del">
          <ac:chgData name="DOMINGUEZ, Morgane" userId="d29c428e-ee62-4017-a838-521138d5b01c" providerId="ADAL" clId="{C4E30027-6526-4980-B111-70D86C2B62F6}" dt="2024-09-09T20:58:47.986" v="3759" actId="21"/>
          <ac:spMkLst>
            <pc:docMk/>
            <pc:sldMk cId="592260387" sldId="2147474701"/>
            <ac:spMk id="14" creationId="{EE29BE03-897E-4BF3-D706-ECA5536CBC99}"/>
          </ac:spMkLst>
        </pc:spChg>
        <pc:spChg chg="add mod">
          <ac:chgData name="DOMINGUEZ, Morgane" userId="d29c428e-ee62-4017-a838-521138d5b01c" providerId="ADAL" clId="{C4E30027-6526-4980-B111-70D86C2B62F6}" dt="2024-09-09T20:59:03.815" v="3761" actId="1076"/>
          <ac:spMkLst>
            <pc:docMk/>
            <pc:sldMk cId="592260387" sldId="2147474701"/>
            <ac:spMk id="16" creationId="{53CB1C30-BC93-A167-0F59-8278CFCA019D}"/>
          </ac:spMkLst>
        </pc:spChg>
        <pc:spChg chg="add mod">
          <ac:chgData name="DOMINGUEZ, Morgane" userId="d29c428e-ee62-4017-a838-521138d5b01c" providerId="ADAL" clId="{C4E30027-6526-4980-B111-70D86C2B62F6}" dt="2024-09-09T20:59:03.815" v="3761" actId="1076"/>
          <ac:spMkLst>
            <pc:docMk/>
            <pc:sldMk cId="592260387" sldId="2147474701"/>
            <ac:spMk id="17" creationId="{A8DF6654-CAB9-3E3E-C0A0-A6D72F210B65}"/>
          </ac:spMkLst>
        </pc:spChg>
        <pc:spChg chg="add mod">
          <ac:chgData name="DOMINGUEZ, Morgane" userId="d29c428e-ee62-4017-a838-521138d5b01c" providerId="ADAL" clId="{C4E30027-6526-4980-B111-70D86C2B62F6}" dt="2024-09-09T20:59:03.815" v="3761" actId="1076"/>
          <ac:spMkLst>
            <pc:docMk/>
            <pc:sldMk cId="592260387" sldId="2147474701"/>
            <ac:spMk id="18" creationId="{3B129262-D9B3-5DCC-12C6-7DB7366A9247}"/>
          </ac:spMkLst>
        </pc:spChg>
        <pc:spChg chg="add mod">
          <ac:chgData name="DOMINGUEZ, Morgane" userId="d29c428e-ee62-4017-a838-521138d5b01c" providerId="ADAL" clId="{C4E30027-6526-4980-B111-70D86C2B62F6}" dt="2024-09-09T20:59:03.815" v="3761" actId="1076"/>
          <ac:spMkLst>
            <pc:docMk/>
            <pc:sldMk cId="592260387" sldId="2147474701"/>
            <ac:spMk id="19" creationId="{1F67185B-2538-2D67-3ADB-4A4CC6593E81}"/>
          </ac:spMkLst>
        </pc:spChg>
        <pc:graphicFrameChg chg="add mod">
          <ac:chgData name="DOMINGUEZ, Morgane" userId="d29c428e-ee62-4017-a838-521138d5b01c" providerId="ADAL" clId="{C4E30027-6526-4980-B111-70D86C2B62F6}" dt="2024-09-09T20:59:03.815" v="3761" actId="1076"/>
          <ac:graphicFrameMkLst>
            <pc:docMk/>
            <pc:sldMk cId="592260387" sldId="2147474701"/>
            <ac:graphicFrameMk id="8" creationId="{BF3A44E3-E319-CD93-ADF6-28B49C479A8B}"/>
          </ac:graphicFrameMkLst>
        </pc:graphicFrameChg>
        <pc:graphicFrameChg chg="add mod modGraphic">
          <ac:chgData name="DOMINGUEZ, Morgane" userId="d29c428e-ee62-4017-a838-521138d5b01c" providerId="ADAL" clId="{C4E30027-6526-4980-B111-70D86C2B62F6}" dt="2024-09-09T20:59:09.721" v="3764" actId="14734"/>
          <ac:graphicFrameMkLst>
            <pc:docMk/>
            <pc:sldMk cId="592260387" sldId="2147474701"/>
            <ac:graphicFrameMk id="15" creationId="{01C906CD-298F-D75C-F0B1-433F457E2375}"/>
          </ac:graphicFrameMkLst>
        </pc:graphicFrameChg>
      </pc:sldChg>
      <pc:sldChg chg="addSp delSp modSp mod modTransition delAnim modAnim">
        <pc:chgData name="DOMINGUEZ, Morgane" userId="d29c428e-ee62-4017-a838-521138d5b01c" providerId="ADAL" clId="{C4E30027-6526-4980-B111-70D86C2B62F6}" dt="2024-09-10T19:37:25.774" v="6422" actId="20577"/>
        <pc:sldMkLst>
          <pc:docMk/>
          <pc:sldMk cId="3721774301" sldId="2147474702"/>
        </pc:sldMkLst>
        <pc:spChg chg="mod">
          <ac:chgData name="DOMINGUEZ, Morgane" userId="d29c428e-ee62-4017-a838-521138d5b01c" providerId="ADAL" clId="{C4E30027-6526-4980-B111-70D86C2B62F6}" dt="2024-09-09T21:00:13.377" v="3784" actId="20577"/>
          <ac:spMkLst>
            <pc:docMk/>
            <pc:sldMk cId="3721774301" sldId="2147474702"/>
            <ac:spMk id="4" creationId="{C76E0F1B-3B95-F50F-F17F-A7612D3CCB67}"/>
          </ac:spMkLst>
        </pc:spChg>
        <pc:spChg chg="del mod">
          <ac:chgData name="DOMINGUEZ, Morgane" userId="d29c428e-ee62-4017-a838-521138d5b01c" providerId="ADAL" clId="{C4E30027-6526-4980-B111-70D86C2B62F6}" dt="2024-09-09T21:05:23.235" v="3933" actId="478"/>
          <ac:spMkLst>
            <pc:docMk/>
            <pc:sldMk cId="3721774301" sldId="2147474702"/>
            <ac:spMk id="7" creationId="{045842D6-70A1-8F19-CC70-39197517504B}"/>
          </ac:spMkLst>
        </pc:spChg>
        <pc:spChg chg="add mod">
          <ac:chgData name="DOMINGUEZ, Morgane" userId="d29c428e-ee62-4017-a838-521138d5b01c" providerId="ADAL" clId="{C4E30027-6526-4980-B111-70D86C2B62F6}" dt="2024-09-10T19:37:25.774" v="6422" actId="20577"/>
          <ac:spMkLst>
            <pc:docMk/>
            <pc:sldMk cId="3721774301" sldId="2147474702"/>
            <ac:spMk id="10" creationId="{98EB43D4-F496-B9BD-B2E6-D0F61490FA22}"/>
          </ac:spMkLst>
        </pc:spChg>
        <pc:spChg chg="del">
          <ac:chgData name="DOMINGUEZ, Morgane" userId="d29c428e-ee62-4017-a838-521138d5b01c" providerId="ADAL" clId="{C4E30027-6526-4980-B111-70D86C2B62F6}" dt="2024-09-09T21:00:17.402" v="3785" actId="21"/>
          <ac:spMkLst>
            <pc:docMk/>
            <pc:sldMk cId="3721774301" sldId="2147474702"/>
            <ac:spMk id="11" creationId="{3634A80F-005E-2FC5-0116-8F3951BEFB31}"/>
          </ac:spMkLst>
        </pc:spChg>
        <pc:spChg chg="add del">
          <ac:chgData name="DOMINGUEZ, Morgane" userId="d29c428e-ee62-4017-a838-521138d5b01c" providerId="ADAL" clId="{C4E30027-6526-4980-B111-70D86C2B62F6}" dt="2024-09-09T21:03:14.483" v="3878" actId="22"/>
          <ac:spMkLst>
            <pc:docMk/>
            <pc:sldMk cId="3721774301" sldId="2147474702"/>
            <ac:spMk id="13" creationId="{83108FAE-22EB-88AA-C49E-F87B775E1165}"/>
          </ac:spMkLst>
        </pc:spChg>
        <pc:spChg chg="del">
          <ac:chgData name="DOMINGUEZ, Morgane" userId="d29c428e-ee62-4017-a838-521138d5b01c" providerId="ADAL" clId="{C4E30027-6526-4980-B111-70D86C2B62F6}" dt="2024-09-09T21:00:17.402" v="3785" actId="21"/>
          <ac:spMkLst>
            <pc:docMk/>
            <pc:sldMk cId="3721774301" sldId="2147474702"/>
            <ac:spMk id="16" creationId="{53CB1C30-BC93-A167-0F59-8278CFCA019D}"/>
          </ac:spMkLst>
        </pc:spChg>
        <pc:spChg chg="del">
          <ac:chgData name="DOMINGUEZ, Morgane" userId="d29c428e-ee62-4017-a838-521138d5b01c" providerId="ADAL" clId="{C4E30027-6526-4980-B111-70D86C2B62F6}" dt="2024-09-09T21:00:17.402" v="3785" actId="21"/>
          <ac:spMkLst>
            <pc:docMk/>
            <pc:sldMk cId="3721774301" sldId="2147474702"/>
            <ac:spMk id="17" creationId="{A8DF6654-CAB9-3E3E-C0A0-A6D72F210B65}"/>
          </ac:spMkLst>
        </pc:spChg>
        <pc:spChg chg="del">
          <ac:chgData name="DOMINGUEZ, Morgane" userId="d29c428e-ee62-4017-a838-521138d5b01c" providerId="ADAL" clId="{C4E30027-6526-4980-B111-70D86C2B62F6}" dt="2024-09-09T21:00:17.402" v="3785" actId="21"/>
          <ac:spMkLst>
            <pc:docMk/>
            <pc:sldMk cId="3721774301" sldId="2147474702"/>
            <ac:spMk id="18" creationId="{3B129262-D9B3-5DCC-12C6-7DB7366A9247}"/>
          </ac:spMkLst>
        </pc:spChg>
        <pc:spChg chg="del">
          <ac:chgData name="DOMINGUEZ, Morgane" userId="d29c428e-ee62-4017-a838-521138d5b01c" providerId="ADAL" clId="{C4E30027-6526-4980-B111-70D86C2B62F6}" dt="2024-09-09T21:00:17.402" v="3785" actId="21"/>
          <ac:spMkLst>
            <pc:docMk/>
            <pc:sldMk cId="3721774301" sldId="2147474702"/>
            <ac:spMk id="19" creationId="{1F67185B-2538-2D67-3ADB-4A4CC6593E81}"/>
          </ac:spMkLst>
        </pc:spChg>
        <pc:spChg chg="add mod">
          <ac:chgData name="DOMINGUEZ, Morgane" userId="d29c428e-ee62-4017-a838-521138d5b01c" providerId="ADAL" clId="{C4E30027-6526-4980-B111-70D86C2B62F6}" dt="2024-09-10T18:29:22.648" v="6106" actId="1076"/>
          <ac:spMkLst>
            <pc:docMk/>
            <pc:sldMk cId="3721774301" sldId="2147474702"/>
            <ac:spMk id="20" creationId="{ED87AE46-4A5D-F58C-18EE-0304F8019F26}"/>
          </ac:spMkLst>
        </pc:spChg>
        <pc:spChg chg="add del">
          <ac:chgData name="DOMINGUEZ, Morgane" userId="d29c428e-ee62-4017-a838-521138d5b01c" providerId="ADAL" clId="{C4E30027-6526-4980-B111-70D86C2B62F6}" dt="2024-09-09T21:03:53.221" v="3900" actId="22"/>
          <ac:spMkLst>
            <pc:docMk/>
            <pc:sldMk cId="3721774301" sldId="2147474702"/>
            <ac:spMk id="22" creationId="{D823188B-B1FE-E7E9-DD3A-6F37C2FDAB57}"/>
          </ac:spMkLst>
        </pc:spChg>
        <pc:spChg chg="add mod">
          <ac:chgData name="DOMINGUEZ, Morgane" userId="d29c428e-ee62-4017-a838-521138d5b01c" providerId="ADAL" clId="{C4E30027-6526-4980-B111-70D86C2B62F6}" dt="2024-09-10T18:29:12.969" v="6104" actId="1076"/>
          <ac:spMkLst>
            <pc:docMk/>
            <pc:sldMk cId="3721774301" sldId="2147474702"/>
            <ac:spMk id="24" creationId="{4DEFC9A8-8BE2-04F9-6F2F-A95BCE614292}"/>
          </ac:spMkLst>
        </pc:spChg>
        <pc:spChg chg="add mod ord">
          <ac:chgData name="DOMINGUEZ, Morgane" userId="d29c428e-ee62-4017-a838-521138d5b01c" providerId="ADAL" clId="{C4E30027-6526-4980-B111-70D86C2B62F6}" dt="2024-09-10T18:29:12.969" v="6104" actId="1076"/>
          <ac:spMkLst>
            <pc:docMk/>
            <pc:sldMk cId="3721774301" sldId="2147474702"/>
            <ac:spMk id="25" creationId="{C3003C96-899C-7C04-DE92-97DAD6BFE75E}"/>
          </ac:spMkLst>
        </pc:spChg>
        <pc:graphicFrameChg chg="del">
          <ac:chgData name="DOMINGUEZ, Morgane" userId="d29c428e-ee62-4017-a838-521138d5b01c" providerId="ADAL" clId="{C4E30027-6526-4980-B111-70D86C2B62F6}" dt="2024-09-09T21:00:17.402" v="3785" actId="21"/>
          <ac:graphicFrameMkLst>
            <pc:docMk/>
            <pc:sldMk cId="3721774301" sldId="2147474702"/>
            <ac:graphicFrameMk id="8" creationId="{BF3A44E3-E319-CD93-ADF6-28B49C479A8B}"/>
          </ac:graphicFrameMkLst>
        </pc:graphicFrameChg>
        <pc:graphicFrameChg chg="del">
          <ac:chgData name="DOMINGUEZ, Morgane" userId="d29c428e-ee62-4017-a838-521138d5b01c" providerId="ADAL" clId="{C4E30027-6526-4980-B111-70D86C2B62F6}" dt="2024-09-09T21:00:17.402" v="3785" actId="21"/>
          <ac:graphicFrameMkLst>
            <pc:docMk/>
            <pc:sldMk cId="3721774301" sldId="2147474702"/>
            <ac:graphicFrameMk id="15" creationId="{01C906CD-298F-D75C-F0B1-433F457E2375}"/>
          </ac:graphicFrameMkLst>
        </pc:graphicFrameChg>
      </pc:sldChg>
      <pc:sldChg chg="addSp delSp modSp mod modTransition addAnim delAnim modAnim">
        <pc:chgData name="DOMINGUEZ, Morgane" userId="d29c428e-ee62-4017-a838-521138d5b01c" providerId="ADAL" clId="{C4E30027-6526-4980-B111-70D86C2B62F6}" dt="2024-09-10T19:37:54.437" v="6423" actId="108"/>
        <pc:sldMkLst>
          <pc:docMk/>
          <pc:sldMk cId="3745586817" sldId="2147474703"/>
        </pc:sldMkLst>
        <pc:spChg chg="mod">
          <ac:chgData name="DOMINGUEZ, Morgane" userId="d29c428e-ee62-4017-a838-521138d5b01c" providerId="ADAL" clId="{C4E30027-6526-4980-B111-70D86C2B62F6}" dt="2024-09-09T21:08:26.801" v="3970" actId="20577"/>
          <ac:spMkLst>
            <pc:docMk/>
            <pc:sldMk cId="3745586817" sldId="2147474703"/>
            <ac:spMk id="4" creationId="{C76E0F1B-3B95-F50F-F17F-A7612D3CCB67}"/>
          </ac:spMkLst>
        </pc:spChg>
        <pc:spChg chg="del">
          <ac:chgData name="DOMINGUEZ, Morgane" userId="d29c428e-ee62-4017-a838-521138d5b01c" providerId="ADAL" clId="{C4E30027-6526-4980-B111-70D86C2B62F6}" dt="2024-09-09T21:08:30.560" v="3971" actId="21"/>
          <ac:spMkLst>
            <pc:docMk/>
            <pc:sldMk cId="3745586817" sldId="2147474703"/>
            <ac:spMk id="7" creationId="{045842D6-70A1-8F19-CC70-39197517504B}"/>
          </ac:spMkLst>
        </pc:spChg>
        <pc:spChg chg="del">
          <ac:chgData name="DOMINGUEZ, Morgane" userId="d29c428e-ee62-4017-a838-521138d5b01c" providerId="ADAL" clId="{C4E30027-6526-4980-B111-70D86C2B62F6}" dt="2024-09-09T21:08:30.560" v="3971" actId="21"/>
          <ac:spMkLst>
            <pc:docMk/>
            <pc:sldMk cId="3745586817" sldId="2147474703"/>
            <ac:spMk id="9" creationId="{00342CD7-F4B7-7AC3-B9A6-51CA4219B9CB}"/>
          </ac:spMkLst>
        </pc:spChg>
        <pc:spChg chg="del">
          <ac:chgData name="DOMINGUEZ, Morgane" userId="d29c428e-ee62-4017-a838-521138d5b01c" providerId="ADAL" clId="{C4E30027-6526-4980-B111-70D86C2B62F6}" dt="2024-09-09T21:08:30.560" v="3971" actId="21"/>
          <ac:spMkLst>
            <pc:docMk/>
            <pc:sldMk cId="3745586817" sldId="2147474703"/>
            <ac:spMk id="10" creationId="{A860F67F-4FD3-0A6E-42F9-16437CEB58D6}"/>
          </ac:spMkLst>
        </pc:spChg>
        <pc:spChg chg="mod topLvl">
          <ac:chgData name="DOMINGUEZ, Morgane" userId="d29c428e-ee62-4017-a838-521138d5b01c" providerId="ADAL" clId="{C4E30027-6526-4980-B111-70D86C2B62F6}" dt="2024-09-09T21:42:06.062" v="4722" actId="1076"/>
          <ac:spMkLst>
            <pc:docMk/>
            <pc:sldMk cId="3745586817" sldId="2147474703"/>
            <ac:spMk id="11" creationId="{7733EF08-65BD-9EF9-EBA6-6F0724440FDC}"/>
          </ac:spMkLst>
        </pc:spChg>
        <pc:spChg chg="del">
          <ac:chgData name="DOMINGUEZ, Morgane" userId="d29c428e-ee62-4017-a838-521138d5b01c" providerId="ADAL" clId="{C4E30027-6526-4980-B111-70D86C2B62F6}" dt="2024-09-09T21:08:30.560" v="3971" actId="21"/>
          <ac:spMkLst>
            <pc:docMk/>
            <pc:sldMk cId="3745586817" sldId="2147474703"/>
            <ac:spMk id="12" creationId="{1650674E-C0B4-EFA1-2F9D-84F223FBA130}"/>
          </ac:spMkLst>
        </pc:spChg>
        <pc:spChg chg="del">
          <ac:chgData name="DOMINGUEZ, Morgane" userId="d29c428e-ee62-4017-a838-521138d5b01c" providerId="ADAL" clId="{C4E30027-6526-4980-B111-70D86C2B62F6}" dt="2024-09-09T21:08:30.560" v="3971" actId="21"/>
          <ac:spMkLst>
            <pc:docMk/>
            <pc:sldMk cId="3745586817" sldId="2147474703"/>
            <ac:spMk id="13" creationId="{42364E9B-9BED-4D20-4321-0AA339BCDA54}"/>
          </ac:spMkLst>
        </pc:spChg>
        <pc:spChg chg="del">
          <ac:chgData name="DOMINGUEZ, Morgane" userId="d29c428e-ee62-4017-a838-521138d5b01c" providerId="ADAL" clId="{C4E30027-6526-4980-B111-70D86C2B62F6}" dt="2024-09-09T21:08:30.560" v="3971" actId="21"/>
          <ac:spMkLst>
            <pc:docMk/>
            <pc:sldMk cId="3745586817" sldId="2147474703"/>
            <ac:spMk id="14" creationId="{EE29BE03-897E-4BF3-D706-ECA5536CBC99}"/>
          </ac:spMkLst>
        </pc:spChg>
        <pc:spChg chg="mod topLvl">
          <ac:chgData name="DOMINGUEZ, Morgane" userId="d29c428e-ee62-4017-a838-521138d5b01c" providerId="ADAL" clId="{C4E30027-6526-4980-B111-70D86C2B62F6}" dt="2024-09-09T21:42:06.062" v="4722" actId="1076"/>
          <ac:spMkLst>
            <pc:docMk/>
            <pc:sldMk cId="3745586817" sldId="2147474703"/>
            <ac:spMk id="15" creationId="{D4F29A68-059F-7748-1AF7-AD15ADCFCE75}"/>
          </ac:spMkLst>
        </pc:spChg>
        <pc:spChg chg="add mod">
          <ac:chgData name="DOMINGUEZ, Morgane" userId="d29c428e-ee62-4017-a838-521138d5b01c" providerId="ADAL" clId="{C4E30027-6526-4980-B111-70D86C2B62F6}" dt="2024-09-09T21:42:06.062" v="4722" actId="1076"/>
          <ac:spMkLst>
            <pc:docMk/>
            <pc:sldMk cId="3745586817" sldId="2147474703"/>
            <ac:spMk id="17" creationId="{72CA4459-DE46-B520-EE48-9F1872470182}"/>
          </ac:spMkLst>
        </pc:spChg>
        <pc:spChg chg="add mod">
          <ac:chgData name="DOMINGUEZ, Morgane" userId="d29c428e-ee62-4017-a838-521138d5b01c" providerId="ADAL" clId="{C4E30027-6526-4980-B111-70D86C2B62F6}" dt="2024-09-09T21:42:06.062" v="4722" actId="1076"/>
          <ac:spMkLst>
            <pc:docMk/>
            <pc:sldMk cId="3745586817" sldId="2147474703"/>
            <ac:spMk id="18" creationId="{0164C624-56AC-19DE-BCEF-1D14533B936C}"/>
          </ac:spMkLst>
        </pc:spChg>
        <pc:spChg chg="add mod">
          <ac:chgData name="DOMINGUEZ, Morgane" userId="d29c428e-ee62-4017-a838-521138d5b01c" providerId="ADAL" clId="{C4E30027-6526-4980-B111-70D86C2B62F6}" dt="2024-09-10T19:37:54.437" v="6423" actId="108"/>
          <ac:spMkLst>
            <pc:docMk/>
            <pc:sldMk cId="3745586817" sldId="2147474703"/>
            <ac:spMk id="21" creationId="{C77CCB75-EA56-F1CB-2A3C-69E83CCAAF0B}"/>
          </ac:spMkLst>
        </pc:spChg>
        <pc:spChg chg="add mod">
          <ac:chgData name="DOMINGUEZ, Morgane" userId="d29c428e-ee62-4017-a838-521138d5b01c" providerId="ADAL" clId="{C4E30027-6526-4980-B111-70D86C2B62F6}" dt="2024-09-09T21:42:06.062" v="4722" actId="1076"/>
          <ac:spMkLst>
            <pc:docMk/>
            <pc:sldMk cId="3745586817" sldId="2147474703"/>
            <ac:spMk id="22" creationId="{F701B2C4-FD94-DA94-7B2E-0EAD80FE60CE}"/>
          </ac:spMkLst>
        </pc:spChg>
        <pc:spChg chg="add mod">
          <ac:chgData name="DOMINGUEZ, Morgane" userId="d29c428e-ee62-4017-a838-521138d5b01c" providerId="ADAL" clId="{C4E30027-6526-4980-B111-70D86C2B62F6}" dt="2024-09-09T21:42:06.062" v="4722" actId="1076"/>
          <ac:spMkLst>
            <pc:docMk/>
            <pc:sldMk cId="3745586817" sldId="2147474703"/>
            <ac:spMk id="25" creationId="{E747C4D3-7659-C276-1220-886E70C89D21}"/>
          </ac:spMkLst>
        </pc:spChg>
        <pc:spChg chg="add mod">
          <ac:chgData name="DOMINGUEZ, Morgane" userId="d29c428e-ee62-4017-a838-521138d5b01c" providerId="ADAL" clId="{C4E30027-6526-4980-B111-70D86C2B62F6}" dt="2024-09-09T21:42:06.062" v="4722" actId="1076"/>
          <ac:spMkLst>
            <pc:docMk/>
            <pc:sldMk cId="3745586817" sldId="2147474703"/>
            <ac:spMk id="28" creationId="{A55906C9-8657-48C0-9106-BEB407AC6779}"/>
          </ac:spMkLst>
        </pc:spChg>
        <pc:spChg chg="mod topLvl">
          <ac:chgData name="DOMINGUEZ, Morgane" userId="d29c428e-ee62-4017-a838-521138d5b01c" providerId="ADAL" clId="{C4E30027-6526-4980-B111-70D86C2B62F6}" dt="2024-09-09T21:42:06.062" v="4722" actId="1076"/>
          <ac:spMkLst>
            <pc:docMk/>
            <pc:sldMk cId="3745586817" sldId="2147474703"/>
            <ac:spMk id="30" creationId="{E77853ED-258B-5EB0-CCF6-E1D5D3AF0133}"/>
          </ac:spMkLst>
        </pc:spChg>
        <pc:spChg chg="mod topLvl">
          <ac:chgData name="DOMINGUEZ, Morgane" userId="d29c428e-ee62-4017-a838-521138d5b01c" providerId="ADAL" clId="{C4E30027-6526-4980-B111-70D86C2B62F6}" dt="2024-09-09T21:42:06.062" v="4722" actId="1076"/>
          <ac:spMkLst>
            <pc:docMk/>
            <pc:sldMk cId="3745586817" sldId="2147474703"/>
            <ac:spMk id="31" creationId="{6A7014E9-E0A1-8D7F-1F2D-9DAD71594B0E}"/>
          </ac:spMkLst>
        </pc:spChg>
        <pc:spChg chg="add mod">
          <ac:chgData name="DOMINGUEZ, Morgane" userId="d29c428e-ee62-4017-a838-521138d5b01c" providerId="ADAL" clId="{C4E30027-6526-4980-B111-70D86C2B62F6}" dt="2024-09-09T21:42:06.062" v="4722" actId="1076"/>
          <ac:spMkLst>
            <pc:docMk/>
            <pc:sldMk cId="3745586817" sldId="2147474703"/>
            <ac:spMk id="32" creationId="{65D359D8-7AF2-BD27-A7C5-9837BD780BFF}"/>
          </ac:spMkLst>
        </pc:spChg>
        <pc:spChg chg="add mod">
          <ac:chgData name="DOMINGUEZ, Morgane" userId="d29c428e-ee62-4017-a838-521138d5b01c" providerId="ADAL" clId="{C4E30027-6526-4980-B111-70D86C2B62F6}" dt="2024-09-09T21:42:06.062" v="4722" actId="1076"/>
          <ac:spMkLst>
            <pc:docMk/>
            <pc:sldMk cId="3745586817" sldId="2147474703"/>
            <ac:spMk id="33" creationId="{F1923E35-F83F-7476-1A0B-EC040E790750}"/>
          </ac:spMkLst>
        </pc:spChg>
        <pc:grpChg chg="add del mod">
          <ac:chgData name="DOMINGUEZ, Morgane" userId="d29c428e-ee62-4017-a838-521138d5b01c" providerId="ADAL" clId="{C4E30027-6526-4980-B111-70D86C2B62F6}" dt="2024-09-09T21:09:38.942" v="3980" actId="165"/>
          <ac:grpSpMkLst>
            <pc:docMk/>
            <pc:sldMk cId="3745586817" sldId="2147474703"/>
            <ac:grpSpMk id="8" creationId="{6276A997-3E11-9EE9-4B0F-D95C58404F7C}"/>
          </ac:grpSpMkLst>
        </pc:grpChg>
        <pc:grpChg chg="add del mod">
          <ac:chgData name="DOMINGUEZ, Morgane" userId="d29c428e-ee62-4017-a838-521138d5b01c" providerId="ADAL" clId="{C4E30027-6526-4980-B111-70D86C2B62F6}" dt="2024-09-09T21:09:38.942" v="3980" actId="165"/>
          <ac:grpSpMkLst>
            <pc:docMk/>
            <pc:sldMk cId="3745586817" sldId="2147474703"/>
            <ac:grpSpMk id="29" creationId="{61341AAF-FC6A-6D08-D05D-5DA4C012C69D}"/>
          </ac:grpSpMkLst>
        </pc:grpChg>
        <pc:cxnChg chg="mod topLvl">
          <ac:chgData name="DOMINGUEZ, Morgane" userId="d29c428e-ee62-4017-a838-521138d5b01c" providerId="ADAL" clId="{C4E30027-6526-4980-B111-70D86C2B62F6}" dt="2024-09-09T21:42:06.062" v="4722" actId="1076"/>
          <ac:cxnSpMkLst>
            <pc:docMk/>
            <pc:sldMk cId="3745586817" sldId="2147474703"/>
            <ac:cxnSpMk id="16" creationId="{3D41B8C7-CAAE-5D04-C4A6-76845CFCDA72}"/>
          </ac:cxnSpMkLst>
        </pc:cxnChg>
        <pc:cxnChg chg="add mod">
          <ac:chgData name="DOMINGUEZ, Morgane" userId="d29c428e-ee62-4017-a838-521138d5b01c" providerId="ADAL" clId="{C4E30027-6526-4980-B111-70D86C2B62F6}" dt="2024-09-09T21:42:06.062" v="4722" actId="1076"/>
          <ac:cxnSpMkLst>
            <pc:docMk/>
            <pc:sldMk cId="3745586817" sldId="2147474703"/>
            <ac:cxnSpMk id="19" creationId="{64EB7B97-316D-61C4-C560-0AAEB477C8FE}"/>
          </ac:cxnSpMkLst>
        </pc:cxnChg>
        <pc:cxnChg chg="add mod">
          <ac:chgData name="DOMINGUEZ, Morgane" userId="d29c428e-ee62-4017-a838-521138d5b01c" providerId="ADAL" clId="{C4E30027-6526-4980-B111-70D86C2B62F6}" dt="2024-09-09T21:42:06.062" v="4722" actId="1076"/>
          <ac:cxnSpMkLst>
            <pc:docMk/>
            <pc:sldMk cId="3745586817" sldId="2147474703"/>
            <ac:cxnSpMk id="20" creationId="{C9BEB0C6-3600-687A-AAFB-49D95181D81F}"/>
          </ac:cxnSpMkLst>
        </pc:cxnChg>
        <pc:cxnChg chg="add mod">
          <ac:chgData name="DOMINGUEZ, Morgane" userId="d29c428e-ee62-4017-a838-521138d5b01c" providerId="ADAL" clId="{C4E30027-6526-4980-B111-70D86C2B62F6}" dt="2024-09-09T21:42:06.062" v="4722" actId="1076"/>
          <ac:cxnSpMkLst>
            <pc:docMk/>
            <pc:sldMk cId="3745586817" sldId="2147474703"/>
            <ac:cxnSpMk id="23" creationId="{663F7FAC-1E8A-3CD3-73AC-5DDF2099E393}"/>
          </ac:cxnSpMkLst>
        </pc:cxnChg>
        <pc:cxnChg chg="add del mod">
          <ac:chgData name="DOMINGUEZ, Morgane" userId="d29c428e-ee62-4017-a838-521138d5b01c" providerId="ADAL" clId="{C4E30027-6526-4980-B111-70D86C2B62F6}" dt="2024-09-09T21:42:06.062" v="4722" actId="1076"/>
          <ac:cxnSpMkLst>
            <pc:docMk/>
            <pc:sldMk cId="3745586817" sldId="2147474703"/>
            <ac:cxnSpMk id="24" creationId="{4A0B5DE1-DF0E-C2E6-30A2-22ECB6C2E343}"/>
          </ac:cxnSpMkLst>
        </pc:cxnChg>
        <pc:cxnChg chg="add mod">
          <ac:chgData name="DOMINGUEZ, Morgane" userId="d29c428e-ee62-4017-a838-521138d5b01c" providerId="ADAL" clId="{C4E30027-6526-4980-B111-70D86C2B62F6}" dt="2024-09-09T21:42:06.062" v="4722" actId="1076"/>
          <ac:cxnSpMkLst>
            <pc:docMk/>
            <pc:sldMk cId="3745586817" sldId="2147474703"/>
            <ac:cxnSpMk id="26" creationId="{9B5F3F76-D1AF-5E3B-6EA4-3341C2C79CA1}"/>
          </ac:cxnSpMkLst>
        </pc:cxnChg>
        <pc:cxnChg chg="add mod">
          <ac:chgData name="DOMINGUEZ, Morgane" userId="d29c428e-ee62-4017-a838-521138d5b01c" providerId="ADAL" clId="{C4E30027-6526-4980-B111-70D86C2B62F6}" dt="2024-09-09T21:42:06.062" v="4722" actId="1076"/>
          <ac:cxnSpMkLst>
            <pc:docMk/>
            <pc:sldMk cId="3745586817" sldId="2147474703"/>
            <ac:cxnSpMk id="27" creationId="{184BA55B-D67B-C84A-61BD-80F28DFE69F9}"/>
          </ac:cxnSpMkLst>
        </pc:cxnChg>
        <pc:cxnChg chg="add mod">
          <ac:chgData name="DOMINGUEZ, Morgane" userId="d29c428e-ee62-4017-a838-521138d5b01c" providerId="ADAL" clId="{C4E30027-6526-4980-B111-70D86C2B62F6}" dt="2024-09-09T21:42:06.062" v="4722" actId="1076"/>
          <ac:cxnSpMkLst>
            <pc:docMk/>
            <pc:sldMk cId="3745586817" sldId="2147474703"/>
            <ac:cxnSpMk id="34" creationId="{18F8D74C-E031-1FFA-3160-C43522F7B87B}"/>
          </ac:cxnSpMkLst>
        </pc:cxnChg>
        <pc:cxnChg chg="add mod">
          <ac:chgData name="DOMINGUEZ, Morgane" userId="d29c428e-ee62-4017-a838-521138d5b01c" providerId="ADAL" clId="{C4E30027-6526-4980-B111-70D86C2B62F6}" dt="2024-09-09T21:42:06.062" v="4722" actId="1076"/>
          <ac:cxnSpMkLst>
            <pc:docMk/>
            <pc:sldMk cId="3745586817" sldId="2147474703"/>
            <ac:cxnSpMk id="35" creationId="{488493A6-AAB2-198A-EDD2-17C64DB87A93}"/>
          </ac:cxnSpMkLst>
        </pc:cxnChg>
      </pc:sldChg>
      <pc:sldChg chg="addSp delSp modSp mod modTransition modAnim">
        <pc:chgData name="DOMINGUEZ, Morgane" userId="d29c428e-ee62-4017-a838-521138d5b01c" providerId="ADAL" clId="{C4E30027-6526-4980-B111-70D86C2B62F6}" dt="2024-09-10T18:34:43.308" v="6128"/>
        <pc:sldMkLst>
          <pc:docMk/>
          <pc:sldMk cId="4186313845" sldId="2147474704"/>
        </pc:sldMkLst>
        <pc:spChg chg="mod">
          <ac:chgData name="DOMINGUEZ, Morgane" userId="d29c428e-ee62-4017-a838-521138d5b01c" providerId="ADAL" clId="{C4E30027-6526-4980-B111-70D86C2B62F6}" dt="2024-09-09T21:18:02.075" v="4113" actId="20577"/>
          <ac:spMkLst>
            <pc:docMk/>
            <pc:sldMk cId="4186313845" sldId="2147474704"/>
            <ac:spMk id="4" creationId="{C76E0F1B-3B95-F50F-F17F-A7612D3CCB67}"/>
          </ac:spMkLst>
        </pc:spChg>
        <pc:spChg chg="del">
          <ac:chgData name="DOMINGUEZ, Morgane" userId="d29c428e-ee62-4017-a838-521138d5b01c" providerId="ADAL" clId="{C4E30027-6526-4980-B111-70D86C2B62F6}" dt="2024-09-09T21:18:32.412" v="4115" actId="478"/>
          <ac:spMkLst>
            <pc:docMk/>
            <pc:sldMk cId="4186313845" sldId="2147474704"/>
            <ac:spMk id="7" creationId="{045842D6-70A1-8F19-CC70-39197517504B}"/>
          </ac:spMkLst>
        </pc:spChg>
        <pc:spChg chg="del">
          <ac:chgData name="DOMINGUEZ, Morgane" userId="d29c428e-ee62-4017-a838-521138d5b01c" providerId="ADAL" clId="{C4E30027-6526-4980-B111-70D86C2B62F6}" dt="2024-09-09T21:18:28.488" v="4114" actId="478"/>
          <ac:spMkLst>
            <pc:docMk/>
            <pc:sldMk cId="4186313845" sldId="2147474704"/>
            <ac:spMk id="9" creationId="{00342CD7-F4B7-7AC3-B9A6-51CA4219B9CB}"/>
          </ac:spMkLst>
        </pc:spChg>
        <pc:spChg chg="del">
          <ac:chgData name="DOMINGUEZ, Morgane" userId="d29c428e-ee62-4017-a838-521138d5b01c" providerId="ADAL" clId="{C4E30027-6526-4980-B111-70D86C2B62F6}" dt="2024-09-09T21:18:37.867" v="4117" actId="478"/>
          <ac:spMkLst>
            <pc:docMk/>
            <pc:sldMk cId="4186313845" sldId="2147474704"/>
            <ac:spMk id="10" creationId="{A860F67F-4FD3-0A6E-42F9-16437CEB58D6}"/>
          </ac:spMkLst>
        </pc:spChg>
        <pc:spChg chg="del">
          <ac:chgData name="DOMINGUEZ, Morgane" userId="d29c428e-ee62-4017-a838-521138d5b01c" providerId="ADAL" clId="{C4E30027-6526-4980-B111-70D86C2B62F6}" dt="2024-09-09T21:18:37.867" v="4117" actId="478"/>
          <ac:spMkLst>
            <pc:docMk/>
            <pc:sldMk cId="4186313845" sldId="2147474704"/>
            <ac:spMk id="12" creationId="{1650674E-C0B4-EFA1-2F9D-84F223FBA130}"/>
          </ac:spMkLst>
        </pc:spChg>
        <pc:spChg chg="del">
          <ac:chgData name="DOMINGUEZ, Morgane" userId="d29c428e-ee62-4017-a838-521138d5b01c" providerId="ADAL" clId="{C4E30027-6526-4980-B111-70D86C2B62F6}" dt="2024-09-09T21:18:37.867" v="4117" actId="478"/>
          <ac:spMkLst>
            <pc:docMk/>
            <pc:sldMk cId="4186313845" sldId="2147474704"/>
            <ac:spMk id="13" creationId="{42364E9B-9BED-4D20-4321-0AA339BCDA54}"/>
          </ac:spMkLst>
        </pc:spChg>
        <pc:spChg chg="del">
          <ac:chgData name="DOMINGUEZ, Morgane" userId="d29c428e-ee62-4017-a838-521138d5b01c" providerId="ADAL" clId="{C4E30027-6526-4980-B111-70D86C2B62F6}" dt="2024-09-09T21:18:35.034" v="4116" actId="478"/>
          <ac:spMkLst>
            <pc:docMk/>
            <pc:sldMk cId="4186313845" sldId="2147474704"/>
            <ac:spMk id="14" creationId="{EE29BE03-897E-4BF3-D706-ECA5536CBC99}"/>
          </ac:spMkLst>
        </pc:spChg>
        <pc:spChg chg="add mod">
          <ac:chgData name="DOMINGUEZ, Morgane" userId="d29c428e-ee62-4017-a838-521138d5b01c" providerId="ADAL" clId="{C4E30027-6526-4980-B111-70D86C2B62F6}" dt="2024-09-09T21:21:31.263" v="4161" actId="207"/>
          <ac:spMkLst>
            <pc:docMk/>
            <pc:sldMk cId="4186313845" sldId="2147474704"/>
            <ac:spMk id="15" creationId="{724F5724-BE7E-3E63-1548-064522ABCC06}"/>
          </ac:spMkLst>
        </pc:spChg>
        <pc:spChg chg="add mod">
          <ac:chgData name="DOMINGUEZ, Morgane" userId="d29c428e-ee62-4017-a838-521138d5b01c" providerId="ADAL" clId="{C4E30027-6526-4980-B111-70D86C2B62F6}" dt="2024-09-09T21:21:10.571" v="4155" actId="1076"/>
          <ac:spMkLst>
            <pc:docMk/>
            <pc:sldMk cId="4186313845" sldId="2147474704"/>
            <ac:spMk id="16" creationId="{7819CBF8-E5D5-0938-3A6D-EE5FFE503B2D}"/>
          </ac:spMkLst>
        </pc:spChg>
        <pc:spChg chg="add mod">
          <ac:chgData name="DOMINGUEZ, Morgane" userId="d29c428e-ee62-4017-a838-521138d5b01c" providerId="ADAL" clId="{C4E30027-6526-4980-B111-70D86C2B62F6}" dt="2024-09-09T21:21:10.571" v="4155" actId="1076"/>
          <ac:spMkLst>
            <pc:docMk/>
            <pc:sldMk cId="4186313845" sldId="2147474704"/>
            <ac:spMk id="17" creationId="{FED7F760-7A8F-1B7F-E07B-3C571AB055CF}"/>
          </ac:spMkLst>
        </pc:spChg>
        <pc:picChg chg="add mod">
          <ac:chgData name="DOMINGUEZ, Morgane" userId="d29c428e-ee62-4017-a838-521138d5b01c" providerId="ADAL" clId="{C4E30027-6526-4980-B111-70D86C2B62F6}" dt="2024-09-09T21:21:14.239" v="4158" actId="1076"/>
          <ac:picMkLst>
            <pc:docMk/>
            <pc:sldMk cId="4186313845" sldId="2147474704"/>
            <ac:picMk id="8" creationId="{2A9A92F4-AD55-8C44-789A-A9B605817934}"/>
          </ac:picMkLst>
        </pc:picChg>
      </pc:sldChg>
      <pc:sldChg chg="addSp delSp modSp mod modTransition modAnim">
        <pc:chgData name="DOMINGUEZ, Morgane" userId="d29c428e-ee62-4017-a838-521138d5b01c" providerId="ADAL" clId="{C4E30027-6526-4980-B111-70D86C2B62F6}" dt="2024-09-10T19:38:37.407" v="6425" actId="2711"/>
        <pc:sldMkLst>
          <pc:docMk/>
          <pc:sldMk cId="59018813" sldId="2147474705"/>
        </pc:sldMkLst>
        <pc:spChg chg="mod">
          <ac:chgData name="DOMINGUEZ, Morgane" userId="d29c428e-ee62-4017-a838-521138d5b01c" providerId="ADAL" clId="{C4E30027-6526-4980-B111-70D86C2B62F6}" dt="2024-09-09T21:22:00.359" v="4179" actId="20577"/>
          <ac:spMkLst>
            <pc:docMk/>
            <pc:sldMk cId="59018813" sldId="2147474705"/>
            <ac:spMk id="4" creationId="{C76E0F1B-3B95-F50F-F17F-A7612D3CCB67}"/>
          </ac:spMkLst>
        </pc:spChg>
        <pc:spChg chg="del">
          <ac:chgData name="DOMINGUEZ, Morgane" userId="d29c428e-ee62-4017-a838-521138d5b01c" providerId="ADAL" clId="{C4E30027-6526-4980-B111-70D86C2B62F6}" dt="2024-09-09T21:22:30.237" v="4180" actId="478"/>
          <ac:spMkLst>
            <pc:docMk/>
            <pc:sldMk cId="59018813" sldId="2147474705"/>
            <ac:spMk id="7" creationId="{045842D6-70A1-8F19-CC70-39197517504B}"/>
          </ac:spMkLst>
        </pc:spChg>
        <pc:spChg chg="del">
          <ac:chgData name="DOMINGUEZ, Morgane" userId="d29c428e-ee62-4017-a838-521138d5b01c" providerId="ADAL" clId="{C4E30027-6526-4980-B111-70D86C2B62F6}" dt="2024-09-09T21:22:31.714" v="4181" actId="478"/>
          <ac:spMkLst>
            <pc:docMk/>
            <pc:sldMk cId="59018813" sldId="2147474705"/>
            <ac:spMk id="9" creationId="{00342CD7-F4B7-7AC3-B9A6-51CA4219B9CB}"/>
          </ac:spMkLst>
        </pc:spChg>
        <pc:spChg chg="del">
          <ac:chgData name="DOMINGUEZ, Morgane" userId="d29c428e-ee62-4017-a838-521138d5b01c" providerId="ADAL" clId="{C4E30027-6526-4980-B111-70D86C2B62F6}" dt="2024-09-09T21:22:35.298" v="4185" actId="478"/>
          <ac:spMkLst>
            <pc:docMk/>
            <pc:sldMk cId="59018813" sldId="2147474705"/>
            <ac:spMk id="10" creationId="{A860F67F-4FD3-0A6E-42F9-16437CEB58D6}"/>
          </ac:spMkLst>
        </pc:spChg>
        <pc:spChg chg="add mod">
          <ac:chgData name="DOMINGUEZ, Morgane" userId="d29c428e-ee62-4017-a838-521138d5b01c" providerId="ADAL" clId="{C4E30027-6526-4980-B111-70D86C2B62F6}" dt="2024-09-09T21:28:17.673" v="4339" actId="20577"/>
          <ac:spMkLst>
            <pc:docMk/>
            <pc:sldMk cId="59018813" sldId="2147474705"/>
            <ac:spMk id="11" creationId="{FEDE443F-98E9-E79B-9007-FC1519C6A14E}"/>
          </ac:spMkLst>
        </pc:spChg>
        <pc:spChg chg="del">
          <ac:chgData name="DOMINGUEZ, Morgane" userId="d29c428e-ee62-4017-a838-521138d5b01c" providerId="ADAL" clId="{C4E30027-6526-4980-B111-70D86C2B62F6}" dt="2024-09-09T21:22:34.277" v="4184" actId="478"/>
          <ac:spMkLst>
            <pc:docMk/>
            <pc:sldMk cId="59018813" sldId="2147474705"/>
            <ac:spMk id="12" creationId="{1650674E-C0B4-EFA1-2F9D-84F223FBA130}"/>
          </ac:spMkLst>
        </pc:spChg>
        <pc:spChg chg="del">
          <ac:chgData name="DOMINGUEZ, Morgane" userId="d29c428e-ee62-4017-a838-521138d5b01c" providerId="ADAL" clId="{C4E30027-6526-4980-B111-70D86C2B62F6}" dt="2024-09-09T21:22:33.289" v="4183" actId="478"/>
          <ac:spMkLst>
            <pc:docMk/>
            <pc:sldMk cId="59018813" sldId="2147474705"/>
            <ac:spMk id="13" creationId="{42364E9B-9BED-4D20-4321-0AA339BCDA54}"/>
          </ac:spMkLst>
        </pc:spChg>
        <pc:spChg chg="del">
          <ac:chgData name="DOMINGUEZ, Morgane" userId="d29c428e-ee62-4017-a838-521138d5b01c" providerId="ADAL" clId="{C4E30027-6526-4980-B111-70D86C2B62F6}" dt="2024-09-09T21:22:32.475" v="4182" actId="478"/>
          <ac:spMkLst>
            <pc:docMk/>
            <pc:sldMk cId="59018813" sldId="2147474705"/>
            <ac:spMk id="14" creationId="{EE29BE03-897E-4BF3-D706-ECA5536CBC99}"/>
          </ac:spMkLst>
        </pc:spChg>
        <pc:spChg chg="add mod">
          <ac:chgData name="DOMINGUEZ, Morgane" userId="d29c428e-ee62-4017-a838-521138d5b01c" providerId="ADAL" clId="{C4E30027-6526-4980-B111-70D86C2B62F6}" dt="2024-09-10T19:38:37.407" v="6425" actId="2711"/>
          <ac:spMkLst>
            <pc:docMk/>
            <pc:sldMk cId="59018813" sldId="2147474705"/>
            <ac:spMk id="15" creationId="{FEDE443F-98E9-E79B-9007-FC1519C6A14E}"/>
          </ac:spMkLst>
        </pc:spChg>
        <pc:spChg chg="add mod">
          <ac:chgData name="DOMINGUEZ, Morgane" userId="d29c428e-ee62-4017-a838-521138d5b01c" providerId="ADAL" clId="{C4E30027-6526-4980-B111-70D86C2B62F6}" dt="2024-09-09T21:28:28.720" v="4340" actId="1076"/>
          <ac:spMkLst>
            <pc:docMk/>
            <pc:sldMk cId="59018813" sldId="2147474705"/>
            <ac:spMk id="16" creationId="{44C6BFB3-0D09-F17E-092B-804ED25598E6}"/>
          </ac:spMkLst>
        </pc:spChg>
        <pc:spChg chg="add mod">
          <ac:chgData name="DOMINGUEZ, Morgane" userId="d29c428e-ee62-4017-a838-521138d5b01c" providerId="ADAL" clId="{C4E30027-6526-4980-B111-70D86C2B62F6}" dt="2024-09-09T21:28:28.720" v="4340" actId="1076"/>
          <ac:spMkLst>
            <pc:docMk/>
            <pc:sldMk cId="59018813" sldId="2147474705"/>
            <ac:spMk id="18" creationId="{E6C99258-C1D5-8566-6C69-0F017BFC0C32}"/>
          </ac:spMkLst>
        </pc:spChg>
      </pc:sldChg>
      <pc:sldChg chg="delSp modSp del mod">
        <pc:chgData name="DOMINGUEZ, Morgane" userId="d29c428e-ee62-4017-a838-521138d5b01c" providerId="ADAL" clId="{C4E30027-6526-4980-B111-70D86C2B62F6}" dt="2024-09-09T21:28:42.668" v="4342" actId="2696"/>
        <pc:sldMkLst>
          <pc:docMk/>
          <pc:sldMk cId="873521770" sldId="2147474706"/>
        </pc:sldMkLst>
        <pc:spChg chg="del mod">
          <ac:chgData name="DOMINGUEZ, Morgane" userId="d29c428e-ee62-4017-a838-521138d5b01c" providerId="ADAL" clId="{C4E30027-6526-4980-B111-70D86C2B62F6}" dt="2024-09-09T21:25:13.556" v="4273" actId="21"/>
          <ac:spMkLst>
            <pc:docMk/>
            <pc:sldMk cId="873521770" sldId="2147474706"/>
            <ac:spMk id="11" creationId="{FEDE443F-98E9-E79B-9007-FC1519C6A14E}"/>
          </ac:spMkLst>
        </pc:spChg>
      </pc:sldChg>
      <pc:sldChg chg="addSp modSp new del mod">
        <pc:chgData name="DOMINGUEZ, Morgane" userId="d29c428e-ee62-4017-a838-521138d5b01c" providerId="ADAL" clId="{C4E30027-6526-4980-B111-70D86C2B62F6}" dt="2024-09-10T18:22:59.366" v="5326" actId="47"/>
        <pc:sldMkLst>
          <pc:docMk/>
          <pc:sldMk cId="2837988368" sldId="2147474706"/>
        </pc:sldMkLst>
        <pc:spChg chg="add mod">
          <ac:chgData name="DOMINGUEZ, Morgane" userId="d29c428e-ee62-4017-a838-521138d5b01c" providerId="ADAL" clId="{C4E30027-6526-4980-B111-70D86C2B62F6}" dt="2024-09-10T12:34:42.405" v="4738" actId="207"/>
          <ac:spMkLst>
            <pc:docMk/>
            <pc:sldMk cId="2837988368" sldId="2147474706"/>
            <ac:spMk id="2" creationId="{04000942-B513-3E9A-B29E-ACCDFB89E9B0}"/>
          </ac:spMkLst>
        </pc:spChg>
      </pc:sldChg>
      <pc:sldChg chg="modSp del mod modTransition">
        <pc:chgData name="DOMINGUEZ, Morgane" userId="d29c428e-ee62-4017-a838-521138d5b01c" providerId="ADAL" clId="{C4E30027-6526-4980-B111-70D86C2B62F6}" dt="2024-09-10T19:30:25.567" v="6200" actId="2696"/>
        <pc:sldMkLst>
          <pc:docMk/>
          <pc:sldMk cId="2754420495" sldId="2147474707"/>
        </pc:sldMkLst>
        <pc:spChg chg="mod">
          <ac:chgData name="DOMINGUEZ, Morgane" userId="d29c428e-ee62-4017-a838-521138d5b01c" providerId="ADAL" clId="{C4E30027-6526-4980-B111-70D86C2B62F6}" dt="2024-09-10T18:14:57.274" v="4804" actId="20577"/>
          <ac:spMkLst>
            <pc:docMk/>
            <pc:sldMk cId="2754420495" sldId="2147474707"/>
            <ac:spMk id="4" creationId="{C76E0F1B-3B95-F50F-F17F-A7612D3CCB67}"/>
          </ac:spMkLst>
        </pc:spChg>
        <pc:spChg chg="mod">
          <ac:chgData name="DOMINGUEZ, Morgane" userId="d29c428e-ee62-4017-a838-521138d5b01c" providerId="ADAL" clId="{C4E30027-6526-4980-B111-70D86C2B62F6}" dt="2024-09-10T18:14:40.693" v="4775" actId="12"/>
          <ac:spMkLst>
            <pc:docMk/>
            <pc:sldMk cId="2754420495" sldId="2147474707"/>
            <ac:spMk id="10" creationId="{98EB43D4-F496-B9BD-B2E6-D0F61490FA22}"/>
          </ac:spMkLst>
        </pc:spChg>
      </pc:sldChg>
      <pc:sldChg chg="add del">
        <pc:chgData name="DOMINGUEZ, Morgane" userId="d29c428e-ee62-4017-a838-521138d5b01c" providerId="ADAL" clId="{C4E30027-6526-4980-B111-70D86C2B62F6}" dt="2024-09-09T21:24:03.424" v="4212"/>
        <pc:sldMkLst>
          <pc:docMk/>
          <pc:sldMk cId="3440776130" sldId="2147474707"/>
        </pc:sldMkLst>
      </pc:sldChg>
      <pc:sldChg chg="addSp delSp modSp mod ord modTransition delAnim modAnim">
        <pc:chgData name="DOMINGUEZ, Morgane" userId="d29c428e-ee62-4017-a838-521138d5b01c" providerId="ADAL" clId="{C4E30027-6526-4980-B111-70D86C2B62F6}" dt="2024-09-10T19:30:11.275" v="6199" actId="20577"/>
        <pc:sldMkLst>
          <pc:docMk/>
          <pc:sldMk cId="1921839263" sldId="2147474708"/>
        </pc:sldMkLst>
        <pc:spChg chg="add mod">
          <ac:chgData name="DOMINGUEZ, Morgane" userId="d29c428e-ee62-4017-a838-521138d5b01c" providerId="ADAL" clId="{C4E30027-6526-4980-B111-70D86C2B62F6}" dt="2024-09-10T19:30:02.397" v="6193" actId="14100"/>
          <ac:spMkLst>
            <pc:docMk/>
            <pc:sldMk cId="1921839263" sldId="2147474708"/>
            <ac:spMk id="7" creationId="{130D64E7-2768-1AC2-9CB6-F870F815193A}"/>
          </ac:spMkLst>
        </pc:spChg>
        <pc:spChg chg="add mod">
          <ac:chgData name="DOMINGUEZ, Morgane" userId="d29c428e-ee62-4017-a838-521138d5b01c" providerId="ADAL" clId="{C4E30027-6526-4980-B111-70D86C2B62F6}" dt="2024-09-10T19:30:07.685" v="6194" actId="1076"/>
          <ac:spMkLst>
            <pc:docMk/>
            <pc:sldMk cId="1921839263" sldId="2147474708"/>
            <ac:spMk id="8" creationId="{9BCC93BA-1FB1-85D0-6318-C64E86EF325D}"/>
          </ac:spMkLst>
        </pc:spChg>
        <pc:spChg chg="mod">
          <ac:chgData name="DOMINGUEZ, Morgane" userId="d29c428e-ee62-4017-a838-521138d5b01c" providerId="ADAL" clId="{C4E30027-6526-4980-B111-70D86C2B62F6}" dt="2024-09-10T19:30:11.275" v="6199" actId="20577"/>
          <ac:spMkLst>
            <pc:docMk/>
            <pc:sldMk cId="1921839263" sldId="2147474708"/>
            <ac:spMk id="10" creationId="{98EB43D4-F496-B9BD-B2E6-D0F61490FA22}"/>
          </ac:spMkLst>
        </pc:spChg>
        <pc:spChg chg="del">
          <ac:chgData name="DOMINGUEZ, Morgane" userId="d29c428e-ee62-4017-a838-521138d5b01c" providerId="ADAL" clId="{C4E30027-6526-4980-B111-70D86C2B62F6}" dt="2024-09-10T18:19:09.019" v="5090" actId="21"/>
          <ac:spMkLst>
            <pc:docMk/>
            <pc:sldMk cId="1921839263" sldId="2147474708"/>
            <ac:spMk id="20" creationId="{ED87AE46-4A5D-F58C-18EE-0304F8019F26}"/>
          </ac:spMkLst>
        </pc:spChg>
        <pc:spChg chg="del">
          <ac:chgData name="DOMINGUEZ, Morgane" userId="d29c428e-ee62-4017-a838-521138d5b01c" providerId="ADAL" clId="{C4E30027-6526-4980-B111-70D86C2B62F6}" dt="2024-09-10T18:16:57.467" v="4872" actId="21"/>
          <ac:spMkLst>
            <pc:docMk/>
            <pc:sldMk cId="1921839263" sldId="2147474708"/>
            <ac:spMk id="24" creationId="{4DEFC9A8-8BE2-04F9-6F2F-A95BCE614292}"/>
          </ac:spMkLst>
        </pc:spChg>
        <pc:spChg chg="del">
          <ac:chgData name="DOMINGUEZ, Morgane" userId="d29c428e-ee62-4017-a838-521138d5b01c" providerId="ADAL" clId="{C4E30027-6526-4980-B111-70D86C2B62F6}" dt="2024-09-10T18:16:54.607" v="4871" actId="21"/>
          <ac:spMkLst>
            <pc:docMk/>
            <pc:sldMk cId="1921839263" sldId="2147474708"/>
            <ac:spMk id="25" creationId="{C3003C96-899C-7C04-DE92-97DAD6BFE75E}"/>
          </ac:spMkLst>
        </pc:spChg>
      </pc:sldChg>
      <pc:sldChg chg="new del">
        <pc:chgData name="DOMINGUEZ, Morgane" userId="d29c428e-ee62-4017-a838-521138d5b01c" providerId="ADAL" clId="{C4E30027-6526-4980-B111-70D86C2B62F6}" dt="2024-09-10T18:22:56.086" v="5325" actId="47"/>
        <pc:sldMkLst>
          <pc:docMk/>
          <pc:sldMk cId="3170798316" sldId="2147474709"/>
        </pc:sldMkLst>
      </pc:sldChg>
      <pc:sldChg chg="addSp delSp modSp mod modTransition delAnim modAnim">
        <pc:chgData name="DOMINGUEZ, Morgane" userId="d29c428e-ee62-4017-a838-521138d5b01c" providerId="ADAL" clId="{C4E30027-6526-4980-B111-70D86C2B62F6}" dt="2024-09-10T19:34:26.386" v="6362" actId="1076"/>
        <pc:sldMkLst>
          <pc:docMk/>
          <pc:sldMk cId="951146296" sldId="2147474710"/>
        </pc:sldMkLst>
        <pc:spChg chg="mod">
          <ac:chgData name="DOMINGUEZ, Morgane" userId="d29c428e-ee62-4017-a838-521138d5b01c" providerId="ADAL" clId="{C4E30027-6526-4980-B111-70D86C2B62F6}" dt="2024-09-10T19:31:40.618" v="6235" actId="20577"/>
          <ac:spMkLst>
            <pc:docMk/>
            <pc:sldMk cId="951146296" sldId="2147474710"/>
            <ac:spMk id="4" creationId="{C76E0F1B-3B95-F50F-F17F-A7612D3CCB67}"/>
          </ac:spMkLst>
        </pc:spChg>
        <pc:spChg chg="add mod">
          <ac:chgData name="DOMINGUEZ, Morgane" userId="d29c428e-ee62-4017-a838-521138d5b01c" providerId="ADAL" clId="{C4E30027-6526-4980-B111-70D86C2B62F6}" dt="2024-09-10T19:34:26.386" v="6362" actId="1076"/>
          <ac:spMkLst>
            <pc:docMk/>
            <pc:sldMk cId="951146296" sldId="2147474710"/>
            <ac:spMk id="7" creationId="{6016829B-A2F8-6B69-5235-85F00D2D39C7}"/>
          </ac:spMkLst>
        </pc:spChg>
        <pc:spChg chg="add mod">
          <ac:chgData name="DOMINGUEZ, Morgane" userId="d29c428e-ee62-4017-a838-521138d5b01c" providerId="ADAL" clId="{C4E30027-6526-4980-B111-70D86C2B62F6}" dt="2024-09-10T19:34:14.913" v="6361" actId="20577"/>
          <ac:spMkLst>
            <pc:docMk/>
            <pc:sldMk cId="951146296" sldId="2147474710"/>
            <ac:spMk id="8" creationId="{6892695B-6AA4-8508-4CBF-C427E19C97FC}"/>
          </ac:spMkLst>
        </pc:spChg>
        <pc:spChg chg="add mod">
          <ac:chgData name="DOMINGUEZ, Morgane" userId="d29c428e-ee62-4017-a838-521138d5b01c" providerId="ADAL" clId="{C4E30027-6526-4980-B111-70D86C2B62F6}" dt="2024-09-10T19:33:46.199" v="6345" actId="207"/>
          <ac:spMkLst>
            <pc:docMk/>
            <pc:sldMk cId="951146296" sldId="2147474710"/>
            <ac:spMk id="9" creationId="{3CA1259F-0651-4C81-5C8B-972638ECFA0B}"/>
          </ac:spMkLst>
        </pc:spChg>
        <pc:spChg chg="mod">
          <ac:chgData name="DOMINGUEZ, Morgane" userId="d29c428e-ee62-4017-a838-521138d5b01c" providerId="ADAL" clId="{C4E30027-6526-4980-B111-70D86C2B62F6}" dt="2024-09-10T19:34:01.545" v="6349" actId="20577"/>
          <ac:spMkLst>
            <pc:docMk/>
            <pc:sldMk cId="951146296" sldId="2147474710"/>
            <ac:spMk id="10" creationId="{98EB43D4-F496-B9BD-B2E6-D0F61490FA22}"/>
          </ac:spMkLst>
        </pc:spChg>
        <pc:spChg chg="del">
          <ac:chgData name="DOMINGUEZ, Morgane" userId="d29c428e-ee62-4017-a838-521138d5b01c" providerId="ADAL" clId="{C4E30027-6526-4980-B111-70D86C2B62F6}" dt="2024-09-10T18:27:04.387" v="5916" actId="21"/>
          <ac:spMkLst>
            <pc:docMk/>
            <pc:sldMk cId="951146296" sldId="2147474710"/>
            <ac:spMk id="20" creationId="{ED87AE46-4A5D-F58C-18EE-0304F8019F26}"/>
          </ac:spMkLst>
        </pc:spChg>
        <pc:spChg chg="del">
          <ac:chgData name="DOMINGUEZ, Morgane" userId="d29c428e-ee62-4017-a838-521138d5b01c" providerId="ADAL" clId="{C4E30027-6526-4980-B111-70D86C2B62F6}" dt="2024-09-10T18:25:12.569" v="5676" actId="21"/>
          <ac:spMkLst>
            <pc:docMk/>
            <pc:sldMk cId="951146296" sldId="2147474710"/>
            <ac:spMk id="24" creationId="{4DEFC9A8-8BE2-04F9-6F2F-A95BCE614292}"/>
          </ac:spMkLst>
        </pc:spChg>
        <pc:spChg chg="del">
          <ac:chgData name="DOMINGUEZ, Morgane" userId="d29c428e-ee62-4017-a838-521138d5b01c" providerId="ADAL" clId="{C4E30027-6526-4980-B111-70D86C2B62F6}" dt="2024-09-10T18:25:12.569" v="5676" actId="21"/>
          <ac:spMkLst>
            <pc:docMk/>
            <pc:sldMk cId="951146296" sldId="2147474710"/>
            <ac:spMk id="25" creationId="{C3003C96-899C-7C04-DE92-97DAD6BFE75E}"/>
          </ac:spMkLst>
        </pc:spChg>
        <pc:grpChg chg="mod">
          <ac:chgData name="DOMINGUEZ, Morgane" userId="d29c428e-ee62-4017-a838-521138d5b01c" providerId="ADAL" clId="{C4E30027-6526-4980-B111-70D86C2B62F6}" dt="2024-09-10T18:23:22.859" v="5378" actId="14100"/>
          <ac:grpSpMkLst>
            <pc:docMk/>
            <pc:sldMk cId="951146296" sldId="2147474710"/>
            <ac:grpSpMk id="2" creationId="{EF572EB1-6EFE-F4D1-B105-A7297A5639F8}"/>
          </ac:grpSpMkLst>
        </pc:grpChg>
      </pc:sldChg>
    </pc:docChg>
  </pc:docChgLst>
  <pc:docChgLst>
    <pc:chgData name="DOMINGUEZ, Morgane" userId="d29c428e-ee62-4017-a838-521138d5b01c" providerId="ADAL" clId="{F3A746EE-9056-460A-A789-846A3EAB3B52}"/>
    <pc:docChg chg="undo redo custSel addSld delSld modSld sldOrd">
      <pc:chgData name="DOMINGUEZ, Morgane" userId="d29c428e-ee62-4017-a838-521138d5b01c" providerId="ADAL" clId="{F3A746EE-9056-460A-A789-846A3EAB3B52}" dt="2024-12-23T09:43:28.645" v="4421" actId="1076"/>
      <pc:docMkLst>
        <pc:docMk/>
      </pc:docMkLst>
      <pc:sldChg chg="addSp delSp modSp mod modTransition modAnim">
        <pc:chgData name="DOMINGUEZ, Morgane" userId="d29c428e-ee62-4017-a838-521138d5b01c" providerId="ADAL" clId="{F3A746EE-9056-460A-A789-846A3EAB3B52}" dt="2024-12-15T10:04:11.720" v="4140" actId="14100"/>
        <pc:sldMkLst>
          <pc:docMk/>
          <pc:sldMk cId="0" sldId="854"/>
        </pc:sldMkLst>
        <pc:spChg chg="mod topLvl">
          <ac:chgData name="DOMINGUEZ, Morgane" userId="d29c428e-ee62-4017-a838-521138d5b01c" providerId="ADAL" clId="{F3A746EE-9056-460A-A789-846A3EAB3B52}" dt="2024-12-15T10:04:06.252" v="4138" actId="2711"/>
          <ac:spMkLst>
            <pc:docMk/>
            <pc:sldMk cId="0" sldId="854"/>
            <ac:spMk id="4" creationId="{C76E0F1B-3B95-F50F-F17F-A7612D3CCB67}"/>
          </ac:spMkLst>
        </pc:spChg>
        <pc:spChg chg="mod">
          <ac:chgData name="DOMINGUEZ, Morgane" userId="d29c428e-ee62-4017-a838-521138d5b01c" providerId="ADAL" clId="{F3A746EE-9056-460A-A789-846A3EAB3B52}" dt="2024-11-29T06:17:15.088" v="1682" actId="165"/>
          <ac:spMkLst>
            <pc:docMk/>
            <pc:sldMk cId="0" sldId="854"/>
            <ac:spMk id="5" creationId="{071DFDA3-6E63-DA4E-F72C-B3CFB259CAF6}"/>
          </ac:spMkLst>
        </pc:spChg>
        <pc:spChg chg="mod">
          <ac:chgData name="DOMINGUEZ, Morgane" userId="d29c428e-ee62-4017-a838-521138d5b01c" providerId="ADAL" clId="{F3A746EE-9056-460A-A789-846A3EAB3B52}" dt="2024-11-29T06:17:15.088" v="1682" actId="165"/>
          <ac:spMkLst>
            <pc:docMk/>
            <pc:sldMk cId="0" sldId="854"/>
            <ac:spMk id="6" creationId="{E652E32B-8FA7-2C35-8C6A-1561D72FF06C}"/>
          </ac:spMkLst>
        </pc:spChg>
        <pc:spChg chg="mod">
          <ac:chgData name="DOMINGUEZ, Morgane" userId="d29c428e-ee62-4017-a838-521138d5b01c" providerId="ADAL" clId="{F3A746EE-9056-460A-A789-846A3EAB3B52}" dt="2024-12-03T17:08:10.257" v="3478" actId="164"/>
          <ac:spMkLst>
            <pc:docMk/>
            <pc:sldMk cId="0" sldId="854"/>
            <ac:spMk id="18" creationId="{4EEB143F-D969-4FF3-3CBC-EF8E1120F979}"/>
          </ac:spMkLst>
        </pc:spChg>
        <pc:spChg chg="mod">
          <ac:chgData name="DOMINGUEZ, Morgane" userId="d29c428e-ee62-4017-a838-521138d5b01c" providerId="ADAL" clId="{F3A746EE-9056-460A-A789-846A3EAB3B52}" dt="2024-12-03T17:08:10.257" v="3478" actId="164"/>
          <ac:spMkLst>
            <pc:docMk/>
            <pc:sldMk cId="0" sldId="854"/>
            <ac:spMk id="19" creationId="{742F53D3-095C-BEA1-9969-10B381A87CB3}"/>
          </ac:spMkLst>
        </pc:spChg>
        <pc:spChg chg="mod">
          <ac:chgData name="DOMINGUEZ, Morgane" userId="d29c428e-ee62-4017-a838-521138d5b01c" providerId="ADAL" clId="{F3A746EE-9056-460A-A789-846A3EAB3B52}" dt="2024-12-03T17:08:10.257" v="3478" actId="164"/>
          <ac:spMkLst>
            <pc:docMk/>
            <pc:sldMk cId="0" sldId="854"/>
            <ac:spMk id="20" creationId="{6BAB5282-636C-49C9-8906-400122A811EC}"/>
          </ac:spMkLst>
        </pc:spChg>
        <pc:spChg chg="mod">
          <ac:chgData name="DOMINGUEZ, Morgane" userId="d29c428e-ee62-4017-a838-521138d5b01c" providerId="ADAL" clId="{F3A746EE-9056-460A-A789-846A3EAB3B52}" dt="2024-12-04T12:29:32.032" v="4029" actId="1076"/>
          <ac:spMkLst>
            <pc:docMk/>
            <pc:sldMk cId="0" sldId="854"/>
            <ac:spMk id="21" creationId="{F0819B31-1A4C-E4E2-2809-5FC874398A98}"/>
          </ac:spMkLst>
        </pc:spChg>
        <pc:grpChg chg="del">
          <ac:chgData name="DOMINGUEZ, Morgane" userId="d29c428e-ee62-4017-a838-521138d5b01c" providerId="ADAL" clId="{F3A746EE-9056-460A-A789-846A3EAB3B52}" dt="2024-11-29T06:17:15.088" v="1682" actId="165"/>
          <ac:grpSpMkLst>
            <pc:docMk/>
            <pc:sldMk cId="0" sldId="854"/>
            <ac:grpSpMk id="2" creationId="{EF572EB1-6EFE-F4D1-B105-A7297A5639F8}"/>
          </ac:grpSpMkLst>
        </pc:grpChg>
        <pc:grpChg chg="mod topLvl">
          <ac:chgData name="DOMINGUEZ, Morgane" userId="d29c428e-ee62-4017-a838-521138d5b01c" providerId="ADAL" clId="{F3A746EE-9056-460A-A789-846A3EAB3B52}" dt="2024-12-15T10:04:11.720" v="4140" actId="14100"/>
          <ac:grpSpMkLst>
            <pc:docMk/>
            <pc:sldMk cId="0" sldId="854"/>
            <ac:grpSpMk id="3" creationId="{717959A1-52EF-A33C-AE82-458F0395A1A7}"/>
          </ac:grpSpMkLst>
        </pc:grpChg>
        <pc:grpChg chg="add mod">
          <ac:chgData name="DOMINGUEZ, Morgane" userId="d29c428e-ee62-4017-a838-521138d5b01c" providerId="ADAL" clId="{F3A746EE-9056-460A-A789-846A3EAB3B52}" dt="2024-12-04T12:29:26.674" v="4028" actId="1076"/>
          <ac:grpSpMkLst>
            <pc:docMk/>
            <pc:sldMk cId="0" sldId="854"/>
            <ac:grpSpMk id="7" creationId="{8D4BA1A4-9BFB-8E6F-F803-8297ECAA74C0}"/>
          </ac:grpSpMkLst>
        </pc:grpChg>
        <pc:picChg chg="add mod">
          <ac:chgData name="DOMINGUEZ, Morgane" userId="d29c428e-ee62-4017-a838-521138d5b01c" providerId="ADAL" clId="{F3A746EE-9056-460A-A789-846A3EAB3B52}" dt="2024-12-03T16:51:05.314" v="3365" actId="1076"/>
          <ac:picMkLst>
            <pc:docMk/>
            <pc:sldMk cId="0" sldId="854"/>
            <ac:picMk id="2" creationId="{6A569CD9-05D4-4D0B-3536-118E91464A7C}"/>
          </ac:picMkLst>
        </pc:picChg>
      </pc:sldChg>
      <pc:sldChg chg="del">
        <pc:chgData name="DOMINGUEZ, Morgane" userId="d29c428e-ee62-4017-a838-521138d5b01c" providerId="ADAL" clId="{F3A746EE-9056-460A-A789-846A3EAB3B52}" dt="2024-11-28T18:33:09.042" v="1624" actId="47"/>
        <pc:sldMkLst>
          <pc:docMk/>
          <pc:sldMk cId="64707719" sldId="873"/>
        </pc:sldMkLst>
      </pc:sldChg>
      <pc:sldChg chg="addSp delSp modSp mod modTransition modAnim">
        <pc:chgData name="DOMINGUEZ, Morgane" userId="d29c428e-ee62-4017-a838-521138d5b01c" providerId="ADAL" clId="{F3A746EE-9056-460A-A789-846A3EAB3B52}" dt="2024-12-15T11:31:31.186" v="4416" actId="1036"/>
        <pc:sldMkLst>
          <pc:docMk/>
          <pc:sldMk cId="1900747598" sldId="874"/>
        </pc:sldMkLst>
        <pc:spChg chg="del mod">
          <ac:chgData name="DOMINGUEZ, Morgane" userId="d29c428e-ee62-4017-a838-521138d5b01c" providerId="ADAL" clId="{F3A746EE-9056-460A-A789-846A3EAB3B52}" dt="2024-12-15T11:31:09.972" v="4412" actId="478"/>
          <ac:spMkLst>
            <pc:docMk/>
            <pc:sldMk cId="1900747598" sldId="874"/>
            <ac:spMk id="6" creationId="{CE11D905-049F-FC03-FB5B-D4DF1FC8F5E3}"/>
          </ac:spMkLst>
        </pc:spChg>
        <pc:picChg chg="add mod">
          <ac:chgData name="DOMINGUEZ, Morgane" userId="d29c428e-ee62-4017-a838-521138d5b01c" providerId="ADAL" clId="{F3A746EE-9056-460A-A789-846A3EAB3B52}" dt="2024-12-03T16:50:23.375" v="3357" actId="1076"/>
          <ac:picMkLst>
            <pc:docMk/>
            <pc:sldMk cId="1900747598" sldId="874"/>
            <ac:picMk id="2" creationId="{DFD552D2-AABD-8F8C-4470-E6F40A94668F}"/>
          </ac:picMkLst>
        </pc:picChg>
        <pc:picChg chg="del">
          <ac:chgData name="DOMINGUEZ, Morgane" userId="d29c428e-ee62-4017-a838-521138d5b01c" providerId="ADAL" clId="{F3A746EE-9056-460A-A789-846A3EAB3B52}" dt="2024-12-15T11:31:03.879" v="4410" actId="478"/>
          <ac:picMkLst>
            <pc:docMk/>
            <pc:sldMk cId="1900747598" sldId="874"/>
            <ac:picMk id="3" creationId="{F7A2D77C-6D61-7EAD-6674-C6FE68A670FF}"/>
          </ac:picMkLst>
        </pc:picChg>
        <pc:picChg chg="mod">
          <ac:chgData name="DOMINGUEZ, Morgane" userId="d29c428e-ee62-4017-a838-521138d5b01c" providerId="ADAL" clId="{F3A746EE-9056-460A-A789-846A3EAB3B52}" dt="2024-12-15T11:31:31.186" v="4416" actId="1036"/>
          <ac:picMkLst>
            <pc:docMk/>
            <pc:sldMk cId="1900747598" sldId="874"/>
            <ac:picMk id="4" creationId="{38E84BBE-3E64-4586-794F-FA5E3E8A3682}"/>
          </ac:picMkLst>
        </pc:picChg>
      </pc:sldChg>
      <pc:sldChg chg="addSp delSp modSp mod modTransition modAnim">
        <pc:chgData name="DOMINGUEZ, Morgane" userId="d29c428e-ee62-4017-a838-521138d5b01c" providerId="ADAL" clId="{F3A746EE-9056-460A-A789-846A3EAB3B52}" dt="2024-12-15T10:06:59.582" v="4180" actId="113"/>
        <pc:sldMkLst>
          <pc:docMk/>
          <pc:sldMk cId="218605984" sldId="2147474573"/>
        </pc:sldMkLst>
        <pc:spChg chg="mod">
          <ac:chgData name="DOMINGUEZ, Morgane" userId="d29c428e-ee62-4017-a838-521138d5b01c" providerId="ADAL" clId="{F3A746EE-9056-460A-A789-846A3EAB3B52}" dt="2024-12-15T10:06:52.535" v="4178" actId="113"/>
          <ac:spMkLst>
            <pc:docMk/>
            <pc:sldMk cId="218605984" sldId="2147474573"/>
            <ac:spMk id="4" creationId="{F44950D2-E1F3-ECDD-153A-30709BCBD245}"/>
          </ac:spMkLst>
        </pc:spChg>
        <pc:spChg chg="mod">
          <ac:chgData name="DOMINGUEZ, Morgane" userId="d29c428e-ee62-4017-a838-521138d5b01c" providerId="ADAL" clId="{F3A746EE-9056-460A-A789-846A3EAB3B52}" dt="2024-12-15T10:06:33.615" v="4173" actId="113"/>
          <ac:spMkLst>
            <pc:docMk/>
            <pc:sldMk cId="218605984" sldId="2147474573"/>
            <ac:spMk id="5" creationId="{B160F095-1DF0-32D6-D524-ED4A594F78FC}"/>
          </ac:spMkLst>
        </pc:spChg>
        <pc:spChg chg="mod">
          <ac:chgData name="DOMINGUEZ, Morgane" userId="d29c428e-ee62-4017-a838-521138d5b01c" providerId="ADAL" clId="{F3A746EE-9056-460A-A789-846A3EAB3B52}" dt="2024-12-15T10:06:37.506" v="4174" actId="108"/>
          <ac:spMkLst>
            <pc:docMk/>
            <pc:sldMk cId="218605984" sldId="2147474573"/>
            <ac:spMk id="9" creationId="{C3153413-3FC0-ED54-E7CE-F2B10DD4C25B}"/>
          </ac:spMkLst>
        </pc:spChg>
        <pc:spChg chg="mod">
          <ac:chgData name="DOMINGUEZ, Morgane" userId="d29c428e-ee62-4017-a838-521138d5b01c" providerId="ADAL" clId="{F3A746EE-9056-460A-A789-846A3EAB3B52}" dt="2024-12-15T10:06:59.582" v="4180" actId="113"/>
          <ac:spMkLst>
            <pc:docMk/>
            <pc:sldMk cId="218605984" sldId="2147474573"/>
            <ac:spMk id="13" creationId="{42486686-BB63-E9E4-DD52-3920137EBC5C}"/>
          </ac:spMkLst>
        </pc:spChg>
        <pc:spChg chg="mod">
          <ac:chgData name="DOMINGUEZ, Morgane" userId="d29c428e-ee62-4017-a838-521138d5b01c" providerId="ADAL" clId="{F3A746EE-9056-460A-A789-846A3EAB3B52}" dt="2024-12-03T17:30:22.992" v="3633" actId="164"/>
          <ac:spMkLst>
            <pc:docMk/>
            <pc:sldMk cId="218605984" sldId="2147474573"/>
            <ac:spMk id="24" creationId="{1842C21B-5D03-D633-EDE1-E0A0DAD9B90B}"/>
          </ac:spMkLst>
        </pc:spChg>
        <pc:spChg chg="mod">
          <ac:chgData name="DOMINGUEZ, Morgane" userId="d29c428e-ee62-4017-a838-521138d5b01c" providerId="ADAL" clId="{F3A746EE-9056-460A-A789-846A3EAB3B52}" dt="2024-12-03T17:30:50.082" v="3634" actId="164"/>
          <ac:spMkLst>
            <pc:docMk/>
            <pc:sldMk cId="218605984" sldId="2147474573"/>
            <ac:spMk id="25" creationId="{4C046513-D03B-439F-DD53-337ED3E7B759}"/>
          </ac:spMkLst>
        </pc:spChg>
        <pc:spChg chg="mod">
          <ac:chgData name="DOMINGUEZ, Morgane" userId="d29c428e-ee62-4017-a838-521138d5b01c" providerId="ADAL" clId="{F3A746EE-9056-460A-A789-846A3EAB3B52}" dt="2024-12-15T10:06:45.567" v="4176" actId="113"/>
          <ac:spMkLst>
            <pc:docMk/>
            <pc:sldMk cId="218605984" sldId="2147474573"/>
            <ac:spMk id="27" creationId="{8C2C5502-E7E5-6624-6BE0-99EBD13A5867}"/>
          </ac:spMkLst>
        </pc:spChg>
        <pc:spChg chg="mod">
          <ac:chgData name="DOMINGUEZ, Morgane" userId="d29c428e-ee62-4017-a838-521138d5b01c" providerId="ADAL" clId="{F3A746EE-9056-460A-A789-846A3EAB3B52}" dt="2024-12-03T17:31:05.666" v="3635" actId="164"/>
          <ac:spMkLst>
            <pc:docMk/>
            <pc:sldMk cId="218605984" sldId="2147474573"/>
            <ac:spMk id="28" creationId="{1A3E84EC-242C-FFD1-CAD0-D76071E27C50}"/>
          </ac:spMkLst>
        </pc:spChg>
        <pc:spChg chg="mod">
          <ac:chgData name="DOMINGUEZ, Morgane" userId="d29c428e-ee62-4017-a838-521138d5b01c" providerId="ADAL" clId="{F3A746EE-9056-460A-A789-846A3EAB3B52}" dt="2024-12-03T17:30:50.082" v="3634" actId="164"/>
          <ac:spMkLst>
            <pc:docMk/>
            <pc:sldMk cId="218605984" sldId="2147474573"/>
            <ac:spMk id="31" creationId="{B010C079-6DA8-667D-6E62-BD92928582CC}"/>
          </ac:spMkLst>
        </pc:spChg>
        <pc:spChg chg="mod topLvl">
          <ac:chgData name="DOMINGUEZ, Morgane" userId="d29c428e-ee62-4017-a838-521138d5b01c" providerId="ADAL" clId="{F3A746EE-9056-460A-A789-846A3EAB3B52}" dt="2024-12-15T10:06:18.871" v="4169" actId="2711"/>
          <ac:spMkLst>
            <pc:docMk/>
            <pc:sldMk cId="218605984" sldId="2147474573"/>
            <ac:spMk id="35" creationId="{6C7C54E5-0E2E-904D-74F8-97851652184A}"/>
          </ac:spMkLst>
        </pc:spChg>
        <pc:spChg chg="mod">
          <ac:chgData name="DOMINGUEZ, Morgane" userId="d29c428e-ee62-4017-a838-521138d5b01c" providerId="ADAL" clId="{F3A746EE-9056-460A-A789-846A3EAB3B52}" dt="2024-11-29T06:37:08.728" v="2000" actId="165"/>
          <ac:spMkLst>
            <pc:docMk/>
            <pc:sldMk cId="218605984" sldId="2147474573"/>
            <ac:spMk id="36" creationId="{F11C8471-4825-87BC-6298-F013C86ECD9C}"/>
          </ac:spMkLst>
        </pc:spChg>
        <pc:spChg chg="mod">
          <ac:chgData name="DOMINGUEZ, Morgane" userId="d29c428e-ee62-4017-a838-521138d5b01c" providerId="ADAL" clId="{F3A746EE-9056-460A-A789-846A3EAB3B52}" dt="2024-11-29T06:37:08.728" v="2000" actId="165"/>
          <ac:spMkLst>
            <pc:docMk/>
            <pc:sldMk cId="218605984" sldId="2147474573"/>
            <ac:spMk id="37" creationId="{15D8BB88-C5F6-157A-591A-19D7D7DE60FE}"/>
          </ac:spMkLst>
        </pc:spChg>
        <pc:grpChg chg="add mod">
          <ac:chgData name="DOMINGUEZ, Morgane" userId="d29c428e-ee62-4017-a838-521138d5b01c" providerId="ADAL" clId="{F3A746EE-9056-460A-A789-846A3EAB3B52}" dt="2024-12-03T17:30:22.992" v="3633" actId="164"/>
          <ac:grpSpMkLst>
            <pc:docMk/>
            <pc:sldMk cId="218605984" sldId="2147474573"/>
            <ac:grpSpMk id="7" creationId="{7A018AA7-3C6F-106F-F0F3-5FC6351CA35E}"/>
          </ac:grpSpMkLst>
        </pc:grpChg>
        <pc:grpChg chg="add mod">
          <ac:chgData name="DOMINGUEZ, Morgane" userId="d29c428e-ee62-4017-a838-521138d5b01c" providerId="ADAL" clId="{F3A746EE-9056-460A-A789-846A3EAB3B52}" dt="2024-12-03T17:32:53.365" v="3641" actId="164"/>
          <ac:grpSpMkLst>
            <pc:docMk/>
            <pc:sldMk cId="218605984" sldId="2147474573"/>
            <ac:grpSpMk id="8" creationId="{2A620B07-2F9A-9AB1-7596-35F0B9CFAE9D}"/>
          </ac:grpSpMkLst>
        </pc:grpChg>
        <pc:grpChg chg="add mod">
          <ac:chgData name="DOMINGUEZ, Morgane" userId="d29c428e-ee62-4017-a838-521138d5b01c" providerId="ADAL" clId="{F3A746EE-9056-460A-A789-846A3EAB3B52}" dt="2024-12-03T17:31:05.666" v="3635" actId="164"/>
          <ac:grpSpMkLst>
            <pc:docMk/>
            <pc:sldMk cId="218605984" sldId="2147474573"/>
            <ac:grpSpMk id="12" creationId="{A424AA6B-3A4B-7510-A3EB-3A8EE8223097}"/>
          </ac:grpSpMkLst>
        </pc:grpChg>
        <pc:grpChg chg="add mod">
          <ac:chgData name="DOMINGUEZ, Morgane" userId="d29c428e-ee62-4017-a838-521138d5b01c" providerId="ADAL" clId="{F3A746EE-9056-460A-A789-846A3EAB3B52}" dt="2024-12-03T17:32:53.365" v="3641" actId="164"/>
          <ac:grpSpMkLst>
            <pc:docMk/>
            <pc:sldMk cId="218605984" sldId="2147474573"/>
            <ac:grpSpMk id="14" creationId="{38FEE21B-32F4-9DCD-B07B-3496785A6CDA}"/>
          </ac:grpSpMkLst>
        </pc:grpChg>
        <pc:grpChg chg="del">
          <ac:chgData name="DOMINGUEZ, Morgane" userId="d29c428e-ee62-4017-a838-521138d5b01c" providerId="ADAL" clId="{F3A746EE-9056-460A-A789-846A3EAB3B52}" dt="2024-11-29T06:37:08.728" v="2000" actId="165"/>
          <ac:grpSpMkLst>
            <pc:docMk/>
            <pc:sldMk cId="218605984" sldId="2147474573"/>
            <ac:grpSpMk id="33" creationId="{3AD95C58-8BC3-C8D5-CFB8-CE91F3B5C2DD}"/>
          </ac:grpSpMkLst>
        </pc:grpChg>
        <pc:grpChg chg="mod topLvl">
          <ac:chgData name="DOMINGUEZ, Morgane" userId="d29c428e-ee62-4017-a838-521138d5b01c" providerId="ADAL" clId="{F3A746EE-9056-460A-A789-846A3EAB3B52}" dt="2024-12-15T10:06:26.771" v="4171" actId="1076"/>
          <ac:grpSpMkLst>
            <pc:docMk/>
            <pc:sldMk cId="218605984" sldId="2147474573"/>
            <ac:grpSpMk id="34" creationId="{B354DF0A-8E83-AF93-8A2F-11F479CFED0A}"/>
          </ac:grpSpMkLst>
        </pc:grpChg>
        <pc:picChg chg="add mod">
          <ac:chgData name="DOMINGUEZ, Morgane" userId="d29c428e-ee62-4017-a838-521138d5b01c" providerId="ADAL" clId="{F3A746EE-9056-460A-A789-846A3EAB3B52}" dt="2024-12-03T16:52:16.188" v="3381" actId="1076"/>
          <ac:picMkLst>
            <pc:docMk/>
            <pc:sldMk cId="218605984" sldId="2147474573"/>
            <ac:picMk id="3" creationId="{B4E03BE5-20EC-6562-A7B8-B3AD9938F35E}"/>
          </ac:picMkLst>
        </pc:picChg>
        <pc:cxnChg chg="mod ord">
          <ac:chgData name="DOMINGUEZ, Morgane" userId="d29c428e-ee62-4017-a838-521138d5b01c" providerId="ADAL" clId="{F3A746EE-9056-460A-A789-846A3EAB3B52}" dt="2024-12-03T17:30:50.082" v="3634" actId="164"/>
          <ac:cxnSpMkLst>
            <pc:docMk/>
            <pc:sldMk cId="218605984" sldId="2147474573"/>
            <ac:cxnSpMk id="2" creationId="{5D8211B8-7EB9-C1FD-1718-2D427773E9A9}"/>
          </ac:cxnSpMkLst>
        </pc:cxnChg>
        <pc:cxnChg chg="mod">
          <ac:chgData name="DOMINGUEZ, Morgane" userId="d29c428e-ee62-4017-a838-521138d5b01c" providerId="ADAL" clId="{F3A746EE-9056-460A-A789-846A3EAB3B52}" dt="2024-12-03T17:30:22.992" v="3633" actId="164"/>
          <ac:cxnSpMkLst>
            <pc:docMk/>
            <pc:sldMk cId="218605984" sldId="2147474573"/>
            <ac:cxnSpMk id="6" creationId="{9A5278DC-60BC-497E-6289-9ACEBCBDC84A}"/>
          </ac:cxnSpMkLst>
        </pc:cxnChg>
        <pc:cxnChg chg="mod ord">
          <ac:chgData name="DOMINGUEZ, Morgane" userId="d29c428e-ee62-4017-a838-521138d5b01c" providerId="ADAL" clId="{F3A746EE-9056-460A-A789-846A3EAB3B52}" dt="2024-12-03T17:30:22.992" v="3633" actId="164"/>
          <ac:cxnSpMkLst>
            <pc:docMk/>
            <pc:sldMk cId="218605984" sldId="2147474573"/>
            <ac:cxnSpMk id="10" creationId="{9F9A34F9-B63C-3F15-5C67-823FC79F5190}"/>
          </ac:cxnSpMkLst>
        </pc:cxnChg>
        <pc:cxnChg chg="mod">
          <ac:chgData name="DOMINGUEZ, Morgane" userId="d29c428e-ee62-4017-a838-521138d5b01c" providerId="ADAL" clId="{F3A746EE-9056-460A-A789-846A3EAB3B52}" dt="2024-12-03T17:30:22.992" v="3633" actId="164"/>
          <ac:cxnSpMkLst>
            <pc:docMk/>
            <pc:sldMk cId="218605984" sldId="2147474573"/>
            <ac:cxnSpMk id="11" creationId="{8956F5FB-5432-A59C-4926-9A65CC5BA63F}"/>
          </ac:cxnSpMkLst>
        </pc:cxnChg>
        <pc:cxnChg chg="del mod">
          <ac:chgData name="DOMINGUEZ, Morgane" userId="d29c428e-ee62-4017-a838-521138d5b01c" providerId="ADAL" clId="{F3A746EE-9056-460A-A789-846A3EAB3B52}" dt="2024-11-29T06:47:31.099" v="2063" actId="478"/>
          <ac:cxnSpMkLst>
            <pc:docMk/>
            <pc:sldMk cId="218605984" sldId="2147474573"/>
            <ac:cxnSpMk id="15" creationId="{8E31FA64-79FC-2E05-9D78-81B618B552E2}"/>
          </ac:cxnSpMkLst>
        </pc:cxnChg>
        <pc:cxnChg chg="mod">
          <ac:chgData name="DOMINGUEZ, Morgane" userId="d29c428e-ee62-4017-a838-521138d5b01c" providerId="ADAL" clId="{F3A746EE-9056-460A-A789-846A3EAB3B52}" dt="2024-11-29T06:44:27.774" v="2046" actId="1076"/>
          <ac:cxnSpMkLst>
            <pc:docMk/>
            <pc:sldMk cId="218605984" sldId="2147474573"/>
            <ac:cxnSpMk id="16" creationId="{814D05C0-2506-FFD3-48B9-0D05E5461C6C}"/>
          </ac:cxnSpMkLst>
        </pc:cxnChg>
        <pc:cxnChg chg="mod">
          <ac:chgData name="DOMINGUEZ, Morgane" userId="d29c428e-ee62-4017-a838-521138d5b01c" providerId="ADAL" clId="{F3A746EE-9056-460A-A789-846A3EAB3B52}" dt="2024-12-03T17:31:05.666" v="3635" actId="164"/>
          <ac:cxnSpMkLst>
            <pc:docMk/>
            <pc:sldMk cId="218605984" sldId="2147474573"/>
            <ac:cxnSpMk id="17" creationId="{21AE9565-FA9F-9754-37E3-E460D5F8A10C}"/>
          </ac:cxnSpMkLst>
        </pc:cxnChg>
        <pc:cxnChg chg="mod ord">
          <ac:chgData name="DOMINGUEZ, Morgane" userId="d29c428e-ee62-4017-a838-521138d5b01c" providerId="ADAL" clId="{F3A746EE-9056-460A-A789-846A3EAB3B52}" dt="2024-12-03T17:30:50.082" v="3634" actId="164"/>
          <ac:cxnSpMkLst>
            <pc:docMk/>
            <pc:sldMk cId="218605984" sldId="2147474573"/>
            <ac:cxnSpMk id="20" creationId="{7B9F927E-03FF-9AEA-8D7F-22290410DF19}"/>
          </ac:cxnSpMkLst>
        </pc:cxnChg>
        <pc:cxnChg chg="mod">
          <ac:chgData name="DOMINGUEZ, Morgane" userId="d29c428e-ee62-4017-a838-521138d5b01c" providerId="ADAL" clId="{F3A746EE-9056-460A-A789-846A3EAB3B52}" dt="2024-12-03T17:30:50.082" v="3634" actId="164"/>
          <ac:cxnSpMkLst>
            <pc:docMk/>
            <pc:sldMk cId="218605984" sldId="2147474573"/>
            <ac:cxnSpMk id="21" creationId="{9B08E1AA-3340-8D18-B8D6-00AE79B4288E}"/>
          </ac:cxnSpMkLst>
        </pc:cxnChg>
        <pc:cxnChg chg="mod">
          <ac:chgData name="DOMINGUEZ, Morgane" userId="d29c428e-ee62-4017-a838-521138d5b01c" providerId="ADAL" clId="{F3A746EE-9056-460A-A789-846A3EAB3B52}" dt="2024-12-03T17:31:05.666" v="3635" actId="164"/>
          <ac:cxnSpMkLst>
            <pc:docMk/>
            <pc:sldMk cId="218605984" sldId="2147474573"/>
            <ac:cxnSpMk id="29" creationId="{B1665DB7-FC32-3C03-685D-99826347110A}"/>
          </ac:cxnSpMkLst>
        </pc:cxnChg>
        <pc:cxnChg chg="mod">
          <ac:chgData name="DOMINGUEZ, Morgane" userId="d29c428e-ee62-4017-a838-521138d5b01c" providerId="ADAL" clId="{F3A746EE-9056-460A-A789-846A3EAB3B52}" dt="2024-12-03T17:32:53.365" v="3641" actId="164"/>
          <ac:cxnSpMkLst>
            <pc:docMk/>
            <pc:sldMk cId="218605984" sldId="2147474573"/>
            <ac:cxnSpMk id="38" creationId="{5515489D-1980-5918-252E-6D71A40B19CF}"/>
          </ac:cxnSpMkLst>
        </pc:cxnChg>
      </pc:sldChg>
      <pc:sldChg chg="addSp delSp modSp mod modTransition modAnim modNotesTx">
        <pc:chgData name="DOMINGUEZ, Morgane" userId="d29c428e-ee62-4017-a838-521138d5b01c" providerId="ADAL" clId="{F3A746EE-9056-460A-A789-846A3EAB3B52}" dt="2024-12-15T10:19:44.447" v="4355" actId="113"/>
        <pc:sldMkLst>
          <pc:docMk/>
          <pc:sldMk cId="2760534912" sldId="2147474607"/>
        </pc:sldMkLst>
        <pc:spChg chg="mod">
          <ac:chgData name="DOMINGUEZ, Morgane" userId="d29c428e-ee62-4017-a838-521138d5b01c" providerId="ADAL" clId="{F3A746EE-9056-460A-A789-846A3EAB3B52}" dt="2024-12-15T10:19:39.353" v="4353" actId="2711"/>
          <ac:spMkLst>
            <pc:docMk/>
            <pc:sldMk cId="2760534912" sldId="2147474607"/>
            <ac:spMk id="3" creationId="{B48F4DB3-9067-B35E-DC8B-8498CDCAFC3E}"/>
          </ac:spMkLst>
        </pc:spChg>
        <pc:spChg chg="add del">
          <ac:chgData name="DOMINGUEZ, Morgane" userId="d29c428e-ee62-4017-a838-521138d5b01c" providerId="ADAL" clId="{F3A746EE-9056-460A-A789-846A3EAB3B52}" dt="2024-11-23T19:33:31.600" v="600" actId="22"/>
          <ac:spMkLst>
            <pc:docMk/>
            <pc:sldMk cId="2760534912" sldId="2147474607"/>
            <ac:spMk id="4" creationId="{336D35D4-1D19-6F59-F3BB-A546758E852E}"/>
          </ac:spMkLst>
        </pc:spChg>
        <pc:spChg chg="mod">
          <ac:chgData name="DOMINGUEZ, Morgane" userId="d29c428e-ee62-4017-a838-521138d5b01c" providerId="ADAL" clId="{F3A746EE-9056-460A-A789-846A3EAB3B52}" dt="2024-12-15T10:19:34.651" v="4352" actId="339"/>
          <ac:spMkLst>
            <pc:docMk/>
            <pc:sldMk cId="2760534912" sldId="2147474607"/>
            <ac:spMk id="5" creationId="{64F9C505-1C37-1685-28C9-43EA4D7DB124}"/>
          </ac:spMkLst>
        </pc:spChg>
        <pc:spChg chg="add mod">
          <ac:chgData name="DOMINGUEZ, Morgane" userId="d29c428e-ee62-4017-a838-521138d5b01c" providerId="ADAL" clId="{F3A746EE-9056-460A-A789-846A3EAB3B52}" dt="2024-11-23T19:33:39.132" v="601"/>
          <ac:spMkLst>
            <pc:docMk/>
            <pc:sldMk cId="2760534912" sldId="2147474607"/>
            <ac:spMk id="6" creationId="{E668A00F-E10D-93D1-FF83-73AFA656D4B5}"/>
          </ac:spMkLst>
        </pc:spChg>
        <pc:spChg chg="add mod">
          <ac:chgData name="DOMINGUEZ, Morgane" userId="d29c428e-ee62-4017-a838-521138d5b01c" providerId="ADAL" clId="{F3A746EE-9056-460A-A789-846A3EAB3B52}" dt="2024-12-15T10:19:44.447" v="4355" actId="113"/>
          <ac:spMkLst>
            <pc:docMk/>
            <pc:sldMk cId="2760534912" sldId="2147474607"/>
            <ac:spMk id="7" creationId="{0E245CD2-0683-42A6-A78B-CC20F921776D}"/>
          </ac:spMkLst>
        </pc:spChg>
        <pc:spChg chg="mod">
          <ac:chgData name="DOMINGUEZ, Morgane" userId="d29c428e-ee62-4017-a838-521138d5b01c" providerId="ADAL" clId="{F3A746EE-9056-460A-A789-846A3EAB3B52}" dt="2024-12-15T10:19:31.089" v="4351" actId="2711"/>
          <ac:spMkLst>
            <pc:docMk/>
            <pc:sldMk cId="2760534912" sldId="2147474607"/>
            <ac:spMk id="11" creationId="{CFEFE0E0-B65B-8237-8C42-2A8DF262B107}"/>
          </ac:spMkLst>
        </pc:spChg>
        <pc:picChg chg="add mod">
          <ac:chgData name="DOMINGUEZ, Morgane" userId="d29c428e-ee62-4017-a838-521138d5b01c" providerId="ADAL" clId="{F3A746EE-9056-460A-A789-846A3EAB3B52}" dt="2024-12-03T17:01:07.710" v="3458" actId="1076"/>
          <ac:picMkLst>
            <pc:docMk/>
            <pc:sldMk cId="2760534912" sldId="2147474607"/>
            <ac:picMk id="2" creationId="{93191010-9E42-0A7E-9250-E20C1D2ADC03}"/>
          </ac:picMkLst>
        </pc:picChg>
        <pc:picChg chg="mod">
          <ac:chgData name="DOMINGUEZ, Morgane" userId="d29c428e-ee62-4017-a838-521138d5b01c" providerId="ADAL" clId="{F3A746EE-9056-460A-A789-846A3EAB3B52}" dt="2024-11-23T19:33:40.820" v="602" actId="1076"/>
          <ac:picMkLst>
            <pc:docMk/>
            <pc:sldMk cId="2760534912" sldId="2147474607"/>
            <ac:picMk id="9" creationId="{3909DE83-C784-F0B1-16CA-E7CA6A78B582}"/>
          </ac:picMkLst>
        </pc:picChg>
      </pc:sldChg>
      <pc:sldChg chg="addSp delSp modSp mod modTransition modAnim">
        <pc:chgData name="DOMINGUEZ, Morgane" userId="d29c428e-ee62-4017-a838-521138d5b01c" providerId="ADAL" clId="{F3A746EE-9056-460A-A789-846A3EAB3B52}" dt="2024-12-15T10:20:10.980" v="4369" actId="2711"/>
        <pc:sldMkLst>
          <pc:docMk/>
          <pc:sldMk cId="2157614585" sldId="2147474610"/>
        </pc:sldMkLst>
        <pc:spChg chg="add mod">
          <ac:chgData name="DOMINGUEZ, Morgane" userId="d29c428e-ee62-4017-a838-521138d5b01c" providerId="ADAL" clId="{F3A746EE-9056-460A-A789-846A3EAB3B52}" dt="2024-12-15T10:20:10.980" v="4369" actId="2711"/>
          <ac:spMkLst>
            <pc:docMk/>
            <pc:sldMk cId="2157614585" sldId="2147474610"/>
            <ac:spMk id="2" creationId="{FB326FF6-6CB2-3AD5-A8E2-99530744A430}"/>
          </ac:spMkLst>
        </pc:spChg>
        <pc:spChg chg="del">
          <ac:chgData name="DOMINGUEZ, Morgane" userId="d29c428e-ee62-4017-a838-521138d5b01c" providerId="ADAL" clId="{F3A746EE-9056-460A-A789-846A3EAB3B52}" dt="2024-11-18T21:13:03.710" v="129" actId="478"/>
          <ac:spMkLst>
            <pc:docMk/>
            <pc:sldMk cId="2157614585" sldId="2147474610"/>
            <ac:spMk id="3" creationId="{B48F4DB3-9067-B35E-DC8B-8498CDCAFC3E}"/>
          </ac:spMkLst>
        </pc:spChg>
        <pc:spChg chg="mod">
          <ac:chgData name="DOMINGUEZ, Morgane" userId="d29c428e-ee62-4017-a838-521138d5b01c" providerId="ADAL" clId="{F3A746EE-9056-460A-A789-846A3EAB3B52}" dt="2024-12-15T10:20:02.357" v="4367" actId="339"/>
          <ac:spMkLst>
            <pc:docMk/>
            <pc:sldMk cId="2157614585" sldId="2147474610"/>
            <ac:spMk id="5" creationId="{64F9C505-1C37-1685-28C9-43EA4D7DB124}"/>
          </ac:spMkLst>
        </pc:spChg>
        <pc:spChg chg="mod">
          <ac:chgData name="DOMINGUEZ, Morgane" userId="d29c428e-ee62-4017-a838-521138d5b01c" providerId="ADAL" clId="{F3A746EE-9056-460A-A789-846A3EAB3B52}" dt="2024-12-15T10:20:06.243" v="4368" actId="1076"/>
          <ac:spMkLst>
            <pc:docMk/>
            <pc:sldMk cId="2157614585" sldId="2147474610"/>
            <ac:spMk id="11" creationId="{CFEFE0E0-B65B-8237-8C42-2A8DF262B107}"/>
          </ac:spMkLst>
        </pc:spChg>
        <pc:picChg chg="add mod">
          <ac:chgData name="DOMINGUEZ, Morgane" userId="d29c428e-ee62-4017-a838-521138d5b01c" providerId="ADAL" clId="{F3A746EE-9056-460A-A789-846A3EAB3B52}" dt="2024-12-03T17:01:23.048" v="3461" actId="1076"/>
          <ac:picMkLst>
            <pc:docMk/>
            <pc:sldMk cId="2157614585" sldId="2147474610"/>
            <ac:picMk id="3" creationId="{A283181F-256E-370E-2456-971EE750766E}"/>
          </ac:picMkLst>
        </pc:picChg>
      </pc:sldChg>
      <pc:sldChg chg="addSp modSp mod modTransition modAnim modNotesTx">
        <pc:chgData name="DOMINGUEZ, Morgane" userId="d29c428e-ee62-4017-a838-521138d5b01c" providerId="ADAL" clId="{F3A746EE-9056-460A-A789-846A3EAB3B52}" dt="2024-12-15T10:20:31.033" v="4375" actId="113"/>
        <pc:sldMkLst>
          <pc:docMk/>
          <pc:sldMk cId="1163143416" sldId="2147474611"/>
        </pc:sldMkLst>
        <pc:spChg chg="mod">
          <ac:chgData name="DOMINGUEZ, Morgane" userId="d29c428e-ee62-4017-a838-521138d5b01c" providerId="ADAL" clId="{F3A746EE-9056-460A-A789-846A3EAB3B52}" dt="2024-12-15T10:20:26.034" v="4373" actId="2711"/>
          <ac:spMkLst>
            <pc:docMk/>
            <pc:sldMk cId="1163143416" sldId="2147474611"/>
            <ac:spMk id="2" creationId="{66C5790C-4414-4661-C63C-E303139C61EC}"/>
          </ac:spMkLst>
        </pc:spChg>
        <pc:spChg chg="add mod">
          <ac:chgData name="DOMINGUEZ, Morgane" userId="d29c428e-ee62-4017-a838-521138d5b01c" providerId="ADAL" clId="{F3A746EE-9056-460A-A789-846A3EAB3B52}" dt="2024-11-23T19:33:46.275" v="604"/>
          <ac:spMkLst>
            <pc:docMk/>
            <pc:sldMk cId="1163143416" sldId="2147474611"/>
            <ac:spMk id="3" creationId="{2A188869-26AE-9A85-588E-C68AC1204B54}"/>
          </ac:spMkLst>
        </pc:spChg>
        <pc:spChg chg="add mod">
          <ac:chgData name="DOMINGUEZ, Morgane" userId="d29c428e-ee62-4017-a838-521138d5b01c" providerId="ADAL" clId="{F3A746EE-9056-460A-A789-846A3EAB3B52}" dt="2024-12-15T10:20:31.033" v="4375" actId="113"/>
          <ac:spMkLst>
            <pc:docMk/>
            <pc:sldMk cId="1163143416" sldId="2147474611"/>
            <ac:spMk id="4" creationId="{DF4743BF-0265-DA5C-1DE9-D93ED789A40C}"/>
          </ac:spMkLst>
        </pc:spChg>
        <pc:spChg chg="mod">
          <ac:chgData name="DOMINGUEZ, Morgane" userId="d29c428e-ee62-4017-a838-521138d5b01c" providerId="ADAL" clId="{F3A746EE-9056-460A-A789-846A3EAB3B52}" dt="2024-12-15T10:20:19.366" v="4371" actId="339"/>
          <ac:spMkLst>
            <pc:docMk/>
            <pc:sldMk cId="1163143416" sldId="2147474611"/>
            <ac:spMk id="5" creationId="{64F9C505-1C37-1685-28C9-43EA4D7DB124}"/>
          </ac:spMkLst>
        </pc:spChg>
        <pc:spChg chg="mod">
          <ac:chgData name="DOMINGUEZ, Morgane" userId="d29c428e-ee62-4017-a838-521138d5b01c" providerId="ADAL" clId="{F3A746EE-9056-460A-A789-846A3EAB3B52}" dt="2024-12-15T10:20:22.706" v="4372" actId="1076"/>
          <ac:spMkLst>
            <pc:docMk/>
            <pc:sldMk cId="1163143416" sldId="2147474611"/>
            <ac:spMk id="11" creationId="{CFEFE0E0-B65B-8237-8C42-2A8DF262B107}"/>
          </ac:spMkLst>
        </pc:spChg>
        <pc:picChg chg="mod">
          <ac:chgData name="DOMINGUEZ, Morgane" userId="d29c428e-ee62-4017-a838-521138d5b01c" providerId="ADAL" clId="{F3A746EE-9056-460A-A789-846A3EAB3B52}" dt="2024-11-23T19:33:51.108" v="606" actId="1076"/>
          <ac:picMkLst>
            <pc:docMk/>
            <pc:sldMk cId="1163143416" sldId="2147474611"/>
            <ac:picMk id="6" creationId="{D042FEBD-748D-8490-C268-352249E9DF26}"/>
          </ac:picMkLst>
        </pc:picChg>
        <pc:picChg chg="add mod">
          <ac:chgData name="DOMINGUEZ, Morgane" userId="d29c428e-ee62-4017-a838-521138d5b01c" providerId="ADAL" clId="{F3A746EE-9056-460A-A789-846A3EAB3B52}" dt="2024-12-03T17:01:42.038" v="3465" actId="1076"/>
          <ac:picMkLst>
            <pc:docMk/>
            <pc:sldMk cId="1163143416" sldId="2147474611"/>
            <ac:picMk id="7" creationId="{C7DA8CB1-5DEE-71B4-40C1-C49464016BCE}"/>
          </ac:picMkLst>
        </pc:picChg>
      </pc:sldChg>
      <pc:sldChg chg="addSp delSp modSp mod modTransition modAnim">
        <pc:chgData name="DOMINGUEZ, Morgane" userId="d29c428e-ee62-4017-a838-521138d5b01c" providerId="ADAL" clId="{F3A746EE-9056-460A-A789-846A3EAB3B52}" dt="2024-12-15T10:20:55.600" v="4389" actId="2711"/>
        <pc:sldMkLst>
          <pc:docMk/>
          <pc:sldMk cId="4230200921" sldId="2147474612"/>
        </pc:sldMkLst>
        <pc:spChg chg="add mod">
          <ac:chgData name="DOMINGUEZ, Morgane" userId="d29c428e-ee62-4017-a838-521138d5b01c" providerId="ADAL" clId="{F3A746EE-9056-460A-A789-846A3EAB3B52}" dt="2024-12-15T10:20:55.600" v="4389" actId="2711"/>
          <ac:spMkLst>
            <pc:docMk/>
            <pc:sldMk cId="4230200921" sldId="2147474612"/>
            <ac:spMk id="2" creationId="{5475F95C-1CDA-CAE2-A127-A056C1DF08F2}"/>
          </ac:spMkLst>
        </pc:spChg>
        <pc:spChg chg="mod">
          <ac:chgData name="DOMINGUEZ, Morgane" userId="d29c428e-ee62-4017-a838-521138d5b01c" providerId="ADAL" clId="{F3A746EE-9056-460A-A789-846A3EAB3B52}" dt="2024-12-15T10:20:46.857" v="4387" actId="339"/>
          <ac:spMkLst>
            <pc:docMk/>
            <pc:sldMk cId="4230200921" sldId="2147474612"/>
            <ac:spMk id="5" creationId="{64F9C505-1C37-1685-28C9-43EA4D7DB124}"/>
          </ac:spMkLst>
        </pc:spChg>
        <pc:spChg chg="del">
          <ac:chgData name="DOMINGUEZ, Morgane" userId="d29c428e-ee62-4017-a838-521138d5b01c" providerId="ADAL" clId="{F3A746EE-9056-460A-A789-846A3EAB3B52}" dt="2024-11-18T21:13:08.166" v="130" actId="478"/>
          <ac:spMkLst>
            <pc:docMk/>
            <pc:sldMk cId="4230200921" sldId="2147474612"/>
            <ac:spMk id="8" creationId="{B48F4DB3-9067-B35E-DC8B-8498CDCAFC3E}"/>
          </ac:spMkLst>
        </pc:spChg>
        <pc:spChg chg="mod">
          <ac:chgData name="DOMINGUEZ, Morgane" userId="d29c428e-ee62-4017-a838-521138d5b01c" providerId="ADAL" clId="{F3A746EE-9056-460A-A789-846A3EAB3B52}" dt="2024-12-15T10:20:51.403" v="4388" actId="1076"/>
          <ac:spMkLst>
            <pc:docMk/>
            <pc:sldMk cId="4230200921" sldId="2147474612"/>
            <ac:spMk id="11" creationId="{CFEFE0E0-B65B-8237-8C42-2A8DF262B107}"/>
          </ac:spMkLst>
        </pc:spChg>
        <pc:picChg chg="add mod">
          <ac:chgData name="DOMINGUEZ, Morgane" userId="d29c428e-ee62-4017-a838-521138d5b01c" providerId="ADAL" clId="{F3A746EE-9056-460A-A789-846A3EAB3B52}" dt="2024-12-03T17:01:56.867" v="3468" actId="1076"/>
          <ac:picMkLst>
            <pc:docMk/>
            <pc:sldMk cId="4230200921" sldId="2147474612"/>
            <ac:picMk id="3" creationId="{CC0CD569-0740-421C-EE5C-4EAC0A09A6B0}"/>
          </ac:picMkLst>
        </pc:picChg>
      </pc:sldChg>
      <pc:sldChg chg="addSp modSp mod modTransition modAnim modNotesTx">
        <pc:chgData name="DOMINGUEZ, Morgane" userId="d29c428e-ee62-4017-a838-521138d5b01c" providerId="ADAL" clId="{F3A746EE-9056-460A-A789-846A3EAB3B52}" dt="2024-12-15T11:32:34.699" v="4417" actId="1076"/>
        <pc:sldMkLst>
          <pc:docMk/>
          <pc:sldMk cId="3750282615" sldId="2147474613"/>
        </pc:sldMkLst>
        <pc:spChg chg="mod">
          <ac:chgData name="DOMINGUEZ, Morgane" userId="d29c428e-ee62-4017-a838-521138d5b01c" providerId="ADAL" clId="{F3A746EE-9056-460A-A789-846A3EAB3B52}" dt="2024-12-15T11:32:34.699" v="4417" actId="1076"/>
          <ac:spMkLst>
            <pc:docMk/>
            <pc:sldMk cId="3750282615" sldId="2147474613"/>
            <ac:spMk id="2" creationId="{66C5790C-4414-4661-C63C-E303139C61EC}"/>
          </ac:spMkLst>
        </pc:spChg>
        <pc:spChg chg="add mod">
          <ac:chgData name="DOMINGUEZ, Morgane" userId="d29c428e-ee62-4017-a838-521138d5b01c" providerId="ADAL" clId="{F3A746EE-9056-460A-A789-846A3EAB3B52}" dt="2024-11-23T19:33:53.716" v="607"/>
          <ac:spMkLst>
            <pc:docMk/>
            <pc:sldMk cId="3750282615" sldId="2147474613"/>
            <ac:spMk id="4" creationId="{7E0E204D-25C2-5C09-4982-E33C274E60FF}"/>
          </ac:spMkLst>
        </pc:spChg>
        <pc:spChg chg="mod">
          <ac:chgData name="DOMINGUEZ, Morgane" userId="d29c428e-ee62-4017-a838-521138d5b01c" providerId="ADAL" clId="{F3A746EE-9056-460A-A789-846A3EAB3B52}" dt="2024-12-15T10:21:05.951" v="4391" actId="339"/>
          <ac:spMkLst>
            <pc:docMk/>
            <pc:sldMk cId="3750282615" sldId="2147474613"/>
            <ac:spMk id="5" creationId="{64F9C505-1C37-1685-28C9-43EA4D7DB124}"/>
          </ac:spMkLst>
        </pc:spChg>
        <pc:spChg chg="add mod">
          <ac:chgData name="DOMINGUEZ, Morgane" userId="d29c428e-ee62-4017-a838-521138d5b01c" providerId="ADAL" clId="{F3A746EE-9056-460A-A789-846A3EAB3B52}" dt="2024-12-15T10:21:18.913" v="4395" actId="113"/>
          <ac:spMkLst>
            <pc:docMk/>
            <pc:sldMk cId="3750282615" sldId="2147474613"/>
            <ac:spMk id="6" creationId="{4556809F-2C7F-C1B8-8601-E0D603F79E1F}"/>
          </ac:spMkLst>
        </pc:spChg>
        <pc:spChg chg="mod">
          <ac:chgData name="DOMINGUEZ, Morgane" userId="d29c428e-ee62-4017-a838-521138d5b01c" providerId="ADAL" clId="{F3A746EE-9056-460A-A789-846A3EAB3B52}" dt="2024-12-15T10:21:08.758" v="4392" actId="1076"/>
          <ac:spMkLst>
            <pc:docMk/>
            <pc:sldMk cId="3750282615" sldId="2147474613"/>
            <ac:spMk id="11" creationId="{CFEFE0E0-B65B-8237-8C42-2A8DF262B107}"/>
          </ac:spMkLst>
        </pc:spChg>
        <pc:picChg chg="mod">
          <ac:chgData name="DOMINGUEZ, Morgane" userId="d29c428e-ee62-4017-a838-521138d5b01c" providerId="ADAL" clId="{F3A746EE-9056-460A-A789-846A3EAB3B52}" dt="2024-12-15T11:32:34.699" v="4417" actId="1076"/>
          <ac:picMkLst>
            <pc:docMk/>
            <pc:sldMk cId="3750282615" sldId="2147474613"/>
            <ac:picMk id="3" creationId="{C7C1E6AA-04E1-B549-222B-F8A45E8495D1}"/>
          </ac:picMkLst>
        </pc:picChg>
        <pc:picChg chg="add mod">
          <ac:chgData name="DOMINGUEZ, Morgane" userId="d29c428e-ee62-4017-a838-521138d5b01c" providerId="ADAL" clId="{F3A746EE-9056-460A-A789-846A3EAB3B52}" dt="2024-12-03T17:05:08.283" v="3471" actId="1076"/>
          <ac:picMkLst>
            <pc:docMk/>
            <pc:sldMk cId="3750282615" sldId="2147474613"/>
            <ac:picMk id="7" creationId="{A75DAA6A-51BC-231C-A8AB-689B5D2D29E3}"/>
          </ac:picMkLst>
        </pc:picChg>
      </pc:sldChg>
      <pc:sldChg chg="addSp delSp modSp mod modTransition modAnim">
        <pc:chgData name="DOMINGUEZ, Morgane" userId="d29c428e-ee62-4017-a838-521138d5b01c" providerId="ADAL" clId="{F3A746EE-9056-460A-A789-846A3EAB3B52}" dt="2024-12-15T10:21:35.867" v="4408" actId="2711"/>
        <pc:sldMkLst>
          <pc:docMk/>
          <pc:sldMk cId="121190327" sldId="2147474614"/>
        </pc:sldMkLst>
        <pc:spChg chg="del">
          <ac:chgData name="DOMINGUEZ, Morgane" userId="d29c428e-ee62-4017-a838-521138d5b01c" providerId="ADAL" clId="{F3A746EE-9056-460A-A789-846A3EAB3B52}" dt="2024-11-18T21:13:13.076" v="131" actId="478"/>
          <ac:spMkLst>
            <pc:docMk/>
            <pc:sldMk cId="121190327" sldId="2147474614"/>
            <ac:spMk id="2" creationId="{088E500F-1C11-5A46-C919-6D3A82F30B04}"/>
          </ac:spMkLst>
        </pc:spChg>
        <pc:spChg chg="add mod">
          <ac:chgData name="DOMINGUEZ, Morgane" userId="d29c428e-ee62-4017-a838-521138d5b01c" providerId="ADAL" clId="{F3A746EE-9056-460A-A789-846A3EAB3B52}" dt="2024-12-15T10:21:35.867" v="4408" actId="2711"/>
          <ac:spMkLst>
            <pc:docMk/>
            <pc:sldMk cId="121190327" sldId="2147474614"/>
            <ac:spMk id="3" creationId="{832635F5-01BD-CEFE-F7EF-8FAE456D9B42}"/>
          </ac:spMkLst>
        </pc:spChg>
        <pc:spChg chg="mod">
          <ac:chgData name="DOMINGUEZ, Morgane" userId="d29c428e-ee62-4017-a838-521138d5b01c" providerId="ADAL" clId="{F3A746EE-9056-460A-A789-846A3EAB3B52}" dt="2024-11-24T14:48:09.938" v="1596" actId="14100"/>
          <ac:spMkLst>
            <pc:docMk/>
            <pc:sldMk cId="121190327" sldId="2147474614"/>
            <ac:spMk id="5" creationId="{64F9C505-1C37-1685-28C9-43EA4D7DB124}"/>
          </ac:spMkLst>
        </pc:spChg>
        <pc:spChg chg="mod">
          <ac:chgData name="DOMINGUEZ, Morgane" userId="d29c428e-ee62-4017-a838-521138d5b01c" providerId="ADAL" clId="{F3A746EE-9056-460A-A789-846A3EAB3B52}" dt="2024-12-15T10:21:32.211" v="4407" actId="1076"/>
          <ac:spMkLst>
            <pc:docMk/>
            <pc:sldMk cId="121190327" sldId="2147474614"/>
            <ac:spMk id="11" creationId="{CFEFE0E0-B65B-8237-8C42-2A8DF262B107}"/>
          </ac:spMkLst>
        </pc:spChg>
        <pc:picChg chg="add mod">
          <ac:chgData name="DOMINGUEZ, Morgane" userId="d29c428e-ee62-4017-a838-521138d5b01c" providerId="ADAL" clId="{F3A746EE-9056-460A-A789-846A3EAB3B52}" dt="2024-12-03T17:05:19.783" v="3473" actId="1076"/>
          <ac:picMkLst>
            <pc:docMk/>
            <pc:sldMk cId="121190327" sldId="2147474614"/>
            <ac:picMk id="2" creationId="{3488EDD6-297F-A4E3-8570-38D96D1B257A}"/>
          </ac:picMkLst>
        </pc:picChg>
        <pc:picChg chg="mod">
          <ac:chgData name="DOMINGUEZ, Morgane" userId="d29c428e-ee62-4017-a838-521138d5b01c" providerId="ADAL" clId="{F3A746EE-9056-460A-A789-846A3EAB3B52}" dt="2024-12-04T20:09:31.202" v="4134" actId="1076"/>
          <ac:picMkLst>
            <pc:docMk/>
            <pc:sldMk cId="121190327" sldId="2147474614"/>
            <ac:picMk id="6" creationId="{6FC1D94D-816A-3DF2-ED50-B1E6FF138E7E}"/>
          </ac:picMkLst>
        </pc:picChg>
      </pc:sldChg>
      <pc:sldChg chg="addSp delSp modSp mod modTransition modAnim">
        <pc:chgData name="DOMINGUEZ, Morgane" userId="d29c428e-ee62-4017-a838-521138d5b01c" providerId="ADAL" clId="{F3A746EE-9056-460A-A789-846A3EAB3B52}" dt="2024-12-03T17:00:52.057" v="3454" actId="1076"/>
        <pc:sldMkLst>
          <pc:docMk/>
          <pc:sldMk cId="4257536088" sldId="2147474615"/>
        </pc:sldMkLst>
        <pc:spChg chg="del">
          <ac:chgData name="DOMINGUEZ, Morgane" userId="d29c428e-ee62-4017-a838-521138d5b01c" providerId="ADAL" clId="{F3A746EE-9056-460A-A789-846A3EAB3B52}" dt="2024-11-24T13:29:33.386" v="1554" actId="21"/>
          <ac:spMkLst>
            <pc:docMk/>
            <pc:sldMk cId="4257536088" sldId="2147474615"/>
            <ac:spMk id="5" creationId="{64F9C505-1C37-1685-28C9-43EA4D7DB124}"/>
          </ac:spMkLst>
        </pc:spChg>
        <pc:spChg chg="del">
          <ac:chgData name="DOMINGUEZ, Morgane" userId="d29c428e-ee62-4017-a838-521138d5b01c" providerId="ADAL" clId="{F3A746EE-9056-460A-A789-846A3EAB3B52}" dt="2024-11-24T13:29:30.506" v="1553" actId="21"/>
          <ac:spMkLst>
            <pc:docMk/>
            <pc:sldMk cId="4257536088" sldId="2147474615"/>
            <ac:spMk id="11" creationId="{CFEFE0E0-B65B-8237-8C42-2A8DF262B107}"/>
          </ac:spMkLst>
        </pc:spChg>
        <pc:picChg chg="add mod">
          <ac:chgData name="DOMINGUEZ, Morgane" userId="d29c428e-ee62-4017-a838-521138d5b01c" providerId="ADAL" clId="{F3A746EE-9056-460A-A789-846A3EAB3B52}" dt="2024-12-03T17:00:52.057" v="3454" actId="1076"/>
          <ac:picMkLst>
            <pc:docMk/>
            <pc:sldMk cId="4257536088" sldId="2147474615"/>
            <ac:picMk id="2" creationId="{863FA1C3-50D8-6DE3-6AE7-C4636944A942}"/>
          </ac:picMkLst>
        </pc:picChg>
        <pc:picChg chg="mod">
          <ac:chgData name="DOMINGUEZ, Morgane" userId="d29c428e-ee62-4017-a838-521138d5b01c" providerId="ADAL" clId="{F3A746EE-9056-460A-A789-846A3EAB3B52}" dt="2024-11-24T13:29:37.444" v="1556" actId="1076"/>
          <ac:picMkLst>
            <pc:docMk/>
            <pc:sldMk cId="4257536088" sldId="2147474615"/>
            <ac:picMk id="7" creationId="{5ADBA051-DEE7-BCB0-8DB2-BF0E6F380335}"/>
          </ac:picMkLst>
        </pc:picChg>
      </pc:sldChg>
      <pc:sldChg chg="addSp delSp modSp mod modTransition modAnim">
        <pc:chgData name="DOMINGUEZ, Morgane" userId="d29c428e-ee62-4017-a838-521138d5b01c" providerId="ADAL" clId="{F3A746EE-9056-460A-A789-846A3EAB3B52}" dt="2024-12-15T10:19:23.839" v="4350" actId="2711"/>
        <pc:sldMkLst>
          <pc:docMk/>
          <pc:sldMk cId="892742443" sldId="2147474624"/>
        </pc:sldMkLst>
        <pc:spChg chg="add mod">
          <ac:chgData name="DOMINGUEZ, Morgane" userId="d29c428e-ee62-4017-a838-521138d5b01c" providerId="ADAL" clId="{F3A746EE-9056-460A-A789-846A3EAB3B52}" dt="2024-12-15T10:19:19.652" v="4349" actId="2711"/>
          <ac:spMkLst>
            <pc:docMk/>
            <pc:sldMk cId="892742443" sldId="2147474624"/>
            <ac:spMk id="2" creationId="{DC3920C6-5E79-ED5E-88CC-B13D49E160EB}"/>
          </ac:spMkLst>
        </pc:spChg>
        <pc:spChg chg="mod topLvl">
          <ac:chgData name="DOMINGUEZ, Morgane" userId="d29c428e-ee62-4017-a838-521138d5b01c" providerId="ADAL" clId="{F3A746EE-9056-460A-A789-846A3EAB3B52}" dt="2024-12-15T10:19:10.356" v="4347" actId="2711"/>
          <ac:spMkLst>
            <pc:docMk/>
            <pc:sldMk cId="892742443" sldId="2147474624"/>
            <ac:spMk id="4" creationId="{B05E6615-CFAB-1233-17B4-B0281A66F74B}"/>
          </ac:spMkLst>
        </pc:spChg>
        <pc:spChg chg="mod">
          <ac:chgData name="DOMINGUEZ, Morgane" userId="d29c428e-ee62-4017-a838-521138d5b01c" providerId="ADAL" clId="{F3A746EE-9056-460A-A789-846A3EAB3B52}" dt="2024-11-29T07:54:48.126" v="3098" actId="165"/>
          <ac:spMkLst>
            <pc:docMk/>
            <pc:sldMk cId="892742443" sldId="2147474624"/>
            <ac:spMk id="5" creationId="{C3DD5188-BD90-53A5-12B3-5066CCBBD967}"/>
          </ac:spMkLst>
        </pc:spChg>
        <pc:spChg chg="mod">
          <ac:chgData name="DOMINGUEZ, Morgane" userId="d29c428e-ee62-4017-a838-521138d5b01c" providerId="ADAL" clId="{F3A746EE-9056-460A-A789-846A3EAB3B52}" dt="2024-11-29T07:54:48.126" v="3098" actId="165"/>
          <ac:spMkLst>
            <pc:docMk/>
            <pc:sldMk cId="892742443" sldId="2147474624"/>
            <ac:spMk id="6" creationId="{A86B3674-8DC5-6A14-9D82-C8F45214CD72}"/>
          </ac:spMkLst>
        </pc:spChg>
        <pc:spChg chg="add mod">
          <ac:chgData name="DOMINGUEZ, Morgane" userId="d29c428e-ee62-4017-a838-521138d5b01c" providerId="ADAL" clId="{F3A746EE-9056-460A-A789-846A3EAB3B52}" dt="2024-12-15T10:19:23.839" v="4350" actId="2711"/>
          <ac:spMkLst>
            <pc:docMk/>
            <pc:sldMk cId="892742443" sldId="2147474624"/>
            <ac:spMk id="7" creationId="{133E061A-586C-7E01-3F18-790CDA7F011D}"/>
          </ac:spMkLst>
        </pc:spChg>
        <pc:spChg chg="mod">
          <ac:chgData name="DOMINGUEZ, Morgane" userId="d29c428e-ee62-4017-a838-521138d5b01c" providerId="ADAL" clId="{F3A746EE-9056-460A-A789-846A3EAB3B52}" dt="2024-12-03T18:27:07.619" v="3982" actId="164"/>
          <ac:spMkLst>
            <pc:docMk/>
            <pc:sldMk cId="892742443" sldId="2147474624"/>
            <ac:spMk id="8" creationId="{9996EA22-4B23-1DBF-5C6D-1EE7A156929E}"/>
          </ac:spMkLst>
        </pc:spChg>
        <pc:spChg chg="mod">
          <ac:chgData name="DOMINGUEZ, Morgane" userId="d29c428e-ee62-4017-a838-521138d5b01c" providerId="ADAL" clId="{F3A746EE-9056-460A-A789-846A3EAB3B52}" dt="2024-12-03T18:27:07.619" v="3982" actId="164"/>
          <ac:spMkLst>
            <pc:docMk/>
            <pc:sldMk cId="892742443" sldId="2147474624"/>
            <ac:spMk id="9" creationId="{90A5988B-BF63-F2E3-4D2B-0D5F88AC06B0}"/>
          </ac:spMkLst>
        </pc:spChg>
        <pc:spChg chg="add del">
          <ac:chgData name="DOMINGUEZ, Morgane" userId="d29c428e-ee62-4017-a838-521138d5b01c" providerId="ADAL" clId="{F3A746EE-9056-460A-A789-846A3EAB3B52}" dt="2024-11-24T13:18:22.883" v="1481" actId="22"/>
          <ac:spMkLst>
            <pc:docMk/>
            <pc:sldMk cId="892742443" sldId="2147474624"/>
            <ac:spMk id="10" creationId="{27136BFE-945D-D51D-473A-2F9BCA13309E}"/>
          </ac:spMkLst>
        </pc:spChg>
        <pc:spChg chg="mod">
          <ac:chgData name="DOMINGUEZ, Morgane" userId="d29c428e-ee62-4017-a838-521138d5b01c" providerId="ADAL" clId="{F3A746EE-9056-460A-A789-846A3EAB3B52}" dt="2024-11-24T13:20:52.509" v="1524" actId="1076"/>
          <ac:spMkLst>
            <pc:docMk/>
            <pc:sldMk cId="892742443" sldId="2147474624"/>
            <ac:spMk id="11" creationId="{77525D21-DD21-EC2F-14FA-1F5D3E51C1AF}"/>
          </ac:spMkLst>
        </pc:spChg>
        <pc:spChg chg="add mod">
          <ac:chgData name="DOMINGUEZ, Morgane" userId="d29c428e-ee62-4017-a838-521138d5b01c" providerId="ADAL" clId="{F3A746EE-9056-460A-A789-846A3EAB3B52}" dt="2024-12-03T18:29:14.799" v="3992" actId="164"/>
          <ac:spMkLst>
            <pc:docMk/>
            <pc:sldMk cId="892742443" sldId="2147474624"/>
            <ac:spMk id="13" creationId="{A9D71A19-7999-E7CF-8221-5F35B204536F}"/>
          </ac:spMkLst>
        </pc:spChg>
        <pc:spChg chg="add mod">
          <ac:chgData name="DOMINGUEZ, Morgane" userId="d29c428e-ee62-4017-a838-521138d5b01c" providerId="ADAL" clId="{F3A746EE-9056-460A-A789-846A3EAB3B52}" dt="2024-12-03T18:29:20.706" v="3993" actId="164"/>
          <ac:spMkLst>
            <pc:docMk/>
            <pc:sldMk cId="892742443" sldId="2147474624"/>
            <ac:spMk id="14" creationId="{BD2D2E32-A1B0-B240-DF1F-3FC6C56027FA}"/>
          </ac:spMkLst>
        </pc:spChg>
        <pc:grpChg chg="del mod">
          <ac:chgData name="DOMINGUEZ, Morgane" userId="d29c428e-ee62-4017-a838-521138d5b01c" providerId="ADAL" clId="{F3A746EE-9056-460A-A789-846A3EAB3B52}" dt="2024-11-29T07:54:48.126" v="3098" actId="165"/>
          <ac:grpSpMkLst>
            <pc:docMk/>
            <pc:sldMk cId="892742443" sldId="2147474624"/>
            <ac:grpSpMk id="2" creationId="{9F579AEF-B04D-4D61-5858-DE7C68E20940}"/>
          </ac:grpSpMkLst>
        </pc:grpChg>
        <pc:grpChg chg="mod topLvl">
          <ac:chgData name="DOMINGUEZ, Morgane" userId="d29c428e-ee62-4017-a838-521138d5b01c" providerId="ADAL" clId="{F3A746EE-9056-460A-A789-846A3EAB3B52}" dt="2024-12-15T10:19:13.544" v="4348" actId="339"/>
          <ac:grpSpMkLst>
            <pc:docMk/>
            <pc:sldMk cId="892742443" sldId="2147474624"/>
            <ac:grpSpMk id="3" creationId="{1D5DD103-BE93-E1E5-17D5-526EFB5DD10F}"/>
          </ac:grpSpMkLst>
        </pc:grpChg>
        <pc:grpChg chg="add mod">
          <ac:chgData name="DOMINGUEZ, Morgane" userId="d29c428e-ee62-4017-a838-521138d5b01c" providerId="ADAL" clId="{F3A746EE-9056-460A-A789-846A3EAB3B52}" dt="2024-12-03T18:27:07.619" v="3982" actId="164"/>
          <ac:grpSpMkLst>
            <pc:docMk/>
            <pc:sldMk cId="892742443" sldId="2147474624"/>
            <ac:grpSpMk id="12" creationId="{14388F4B-8578-8207-9F4C-70C69F81E104}"/>
          </ac:grpSpMkLst>
        </pc:grpChg>
        <pc:grpChg chg="add mod">
          <ac:chgData name="DOMINGUEZ, Morgane" userId="d29c428e-ee62-4017-a838-521138d5b01c" providerId="ADAL" clId="{F3A746EE-9056-460A-A789-846A3EAB3B52}" dt="2024-12-03T18:29:14.799" v="3992" actId="164"/>
          <ac:grpSpMkLst>
            <pc:docMk/>
            <pc:sldMk cId="892742443" sldId="2147474624"/>
            <ac:grpSpMk id="15" creationId="{309D8C96-607A-046B-1928-ADC6D8FAB8FF}"/>
          </ac:grpSpMkLst>
        </pc:grpChg>
        <pc:grpChg chg="add mod">
          <ac:chgData name="DOMINGUEZ, Morgane" userId="d29c428e-ee62-4017-a838-521138d5b01c" providerId="ADAL" clId="{F3A746EE-9056-460A-A789-846A3EAB3B52}" dt="2024-12-03T18:29:20.706" v="3993" actId="164"/>
          <ac:grpSpMkLst>
            <pc:docMk/>
            <pc:sldMk cId="892742443" sldId="2147474624"/>
            <ac:grpSpMk id="16" creationId="{10688A7C-69BF-F1DA-C40C-ABFC5584AE3C}"/>
          </ac:grpSpMkLst>
        </pc:grpChg>
        <pc:picChg chg="add mod">
          <ac:chgData name="DOMINGUEZ, Morgane" userId="d29c428e-ee62-4017-a838-521138d5b01c" providerId="ADAL" clId="{F3A746EE-9056-460A-A789-846A3EAB3B52}" dt="2024-12-03T18:27:31.118" v="3984" actId="1076"/>
          <ac:picMkLst>
            <pc:docMk/>
            <pc:sldMk cId="892742443" sldId="2147474624"/>
            <ac:picMk id="10" creationId="{B996D705-44C4-BBDF-F8B7-92A49744C4EC}"/>
          </ac:picMkLst>
        </pc:picChg>
      </pc:sldChg>
      <pc:sldChg chg="addSp modSp mod modTransition modAnim">
        <pc:chgData name="DOMINGUEZ, Morgane" userId="d29c428e-ee62-4017-a838-521138d5b01c" providerId="ADAL" clId="{F3A746EE-9056-460A-A789-846A3EAB3B52}" dt="2024-12-03T17:05:36.004" v="3477" actId="1076"/>
        <pc:sldMkLst>
          <pc:docMk/>
          <pc:sldMk cId="2849894684" sldId="2147474632"/>
        </pc:sldMkLst>
        <pc:picChg chg="add mod">
          <ac:chgData name="DOMINGUEZ, Morgane" userId="d29c428e-ee62-4017-a838-521138d5b01c" providerId="ADAL" clId="{F3A746EE-9056-460A-A789-846A3EAB3B52}" dt="2024-12-03T17:05:36.004" v="3477" actId="1076"/>
          <ac:picMkLst>
            <pc:docMk/>
            <pc:sldMk cId="2849894684" sldId="2147474632"/>
            <ac:picMk id="3" creationId="{D32C389F-79EA-5870-E790-92772B8B11A3}"/>
          </ac:picMkLst>
        </pc:picChg>
      </pc:sldChg>
      <pc:sldChg chg="addSp modSp mod modTransition modAnim">
        <pc:chgData name="DOMINGUEZ, Morgane" userId="d29c428e-ee62-4017-a838-521138d5b01c" providerId="ADAL" clId="{F3A746EE-9056-460A-A789-846A3EAB3B52}" dt="2024-12-15T10:03:48.926" v="4136" actId="113"/>
        <pc:sldMkLst>
          <pc:docMk/>
          <pc:sldMk cId="354932537" sldId="2147474636"/>
        </pc:sldMkLst>
        <pc:spChg chg="mod">
          <ac:chgData name="DOMINGUEZ, Morgane" userId="d29c428e-ee62-4017-a838-521138d5b01c" providerId="ADAL" clId="{F3A746EE-9056-460A-A789-846A3EAB3B52}" dt="2024-12-15T10:03:48.926" v="4136" actId="113"/>
          <ac:spMkLst>
            <pc:docMk/>
            <pc:sldMk cId="354932537" sldId="2147474636"/>
            <ac:spMk id="2" creationId="{25DE61DD-D380-4D8F-52FF-FA6CB5C09E93}"/>
          </ac:spMkLst>
        </pc:spChg>
        <pc:spChg chg="mod">
          <ac:chgData name="DOMINGUEZ, Morgane" userId="d29c428e-ee62-4017-a838-521138d5b01c" providerId="ADAL" clId="{F3A746EE-9056-460A-A789-846A3EAB3B52}" dt="2024-11-18T21:11:22.234" v="33" actId="14100"/>
          <ac:spMkLst>
            <pc:docMk/>
            <pc:sldMk cId="354932537" sldId="2147474636"/>
            <ac:spMk id="6" creationId="{CE11D905-049F-FC03-FB5B-D4DF1FC8F5E3}"/>
          </ac:spMkLst>
        </pc:spChg>
        <pc:picChg chg="add mod">
          <ac:chgData name="DOMINGUEZ, Morgane" userId="d29c428e-ee62-4017-a838-521138d5b01c" providerId="ADAL" clId="{F3A746EE-9056-460A-A789-846A3EAB3B52}" dt="2024-12-03T16:50:51.903" v="3361" actId="1076"/>
          <ac:picMkLst>
            <pc:docMk/>
            <pc:sldMk cId="354932537" sldId="2147474636"/>
            <ac:picMk id="4" creationId="{CD17D2E0-FF51-CE41-23BF-94ABB0BAF6EE}"/>
          </ac:picMkLst>
        </pc:picChg>
      </pc:sldChg>
      <pc:sldChg chg="addSp delSp modSp mod modTransition delAnim modAnim">
        <pc:chgData name="DOMINGUEZ, Morgane" userId="d29c428e-ee62-4017-a838-521138d5b01c" providerId="ADAL" clId="{F3A746EE-9056-460A-A789-846A3EAB3B52}" dt="2024-12-15T10:04:50.937" v="4150" actId="14100"/>
        <pc:sldMkLst>
          <pc:docMk/>
          <pc:sldMk cId="2242695672" sldId="2147474675"/>
        </pc:sldMkLst>
        <pc:spChg chg="mod topLvl">
          <ac:chgData name="DOMINGUEZ, Morgane" userId="d29c428e-ee62-4017-a838-521138d5b01c" providerId="ADAL" clId="{F3A746EE-9056-460A-A789-846A3EAB3B52}" dt="2024-12-15T10:04:21.532" v="4141" actId="2711"/>
          <ac:spMkLst>
            <pc:docMk/>
            <pc:sldMk cId="2242695672" sldId="2147474675"/>
            <ac:spMk id="4" creationId="{C76E0F1B-3B95-F50F-F17F-A7612D3CCB67}"/>
          </ac:spMkLst>
        </pc:spChg>
        <pc:spChg chg="mod">
          <ac:chgData name="DOMINGUEZ, Morgane" userId="d29c428e-ee62-4017-a838-521138d5b01c" providerId="ADAL" clId="{F3A746EE-9056-460A-A789-846A3EAB3B52}" dt="2024-11-29T06:19:33.490" v="1711" actId="165"/>
          <ac:spMkLst>
            <pc:docMk/>
            <pc:sldMk cId="2242695672" sldId="2147474675"/>
            <ac:spMk id="5" creationId="{071DFDA3-6E63-DA4E-F72C-B3CFB259CAF6}"/>
          </ac:spMkLst>
        </pc:spChg>
        <pc:spChg chg="mod">
          <ac:chgData name="DOMINGUEZ, Morgane" userId="d29c428e-ee62-4017-a838-521138d5b01c" providerId="ADAL" clId="{F3A746EE-9056-460A-A789-846A3EAB3B52}" dt="2024-11-29T06:19:33.490" v="1711" actId="165"/>
          <ac:spMkLst>
            <pc:docMk/>
            <pc:sldMk cId="2242695672" sldId="2147474675"/>
            <ac:spMk id="6" creationId="{E652E32B-8FA7-2C35-8C6A-1561D72FF06C}"/>
          </ac:spMkLst>
        </pc:spChg>
        <pc:spChg chg="add mod">
          <ac:chgData name="DOMINGUEZ, Morgane" userId="d29c428e-ee62-4017-a838-521138d5b01c" providerId="ADAL" clId="{F3A746EE-9056-460A-A789-846A3EAB3B52}" dt="2024-12-04T19:44:13.830" v="4094" actId="1076"/>
          <ac:spMkLst>
            <pc:docMk/>
            <pc:sldMk cId="2242695672" sldId="2147474675"/>
            <ac:spMk id="7" creationId="{F0DA82F4-EBFB-05D9-2590-DAF99E5BD380}"/>
          </ac:spMkLst>
        </pc:spChg>
        <pc:spChg chg="add del">
          <ac:chgData name="DOMINGUEZ, Morgane" userId="d29c428e-ee62-4017-a838-521138d5b01c" providerId="ADAL" clId="{F3A746EE-9056-460A-A789-846A3EAB3B52}" dt="2024-11-24T11:57:04.727" v="676" actId="22"/>
          <ac:spMkLst>
            <pc:docMk/>
            <pc:sldMk cId="2242695672" sldId="2147474675"/>
            <ac:spMk id="10" creationId="{CCD48E81-71F5-01DB-25B9-8B5681304B9F}"/>
          </ac:spMkLst>
        </pc:spChg>
        <pc:spChg chg="mod">
          <ac:chgData name="DOMINGUEZ, Morgane" userId="d29c428e-ee62-4017-a838-521138d5b01c" providerId="ADAL" clId="{F3A746EE-9056-460A-A789-846A3EAB3B52}" dt="2024-12-15T10:04:34.671" v="4145" actId="113"/>
          <ac:spMkLst>
            <pc:docMk/>
            <pc:sldMk cId="2242695672" sldId="2147474675"/>
            <ac:spMk id="11" creationId="{B8A3D311-15AB-C44E-13DA-AE6F607D5690}"/>
          </ac:spMkLst>
        </pc:spChg>
        <pc:spChg chg="add mod">
          <ac:chgData name="DOMINGUEZ, Morgane" userId="d29c428e-ee62-4017-a838-521138d5b01c" providerId="ADAL" clId="{F3A746EE-9056-460A-A789-846A3EAB3B52}" dt="2024-12-03T17:19:30.097" v="3593" actId="14100"/>
          <ac:spMkLst>
            <pc:docMk/>
            <pc:sldMk cId="2242695672" sldId="2147474675"/>
            <ac:spMk id="13" creationId="{C02FF2B6-2F77-3D53-A8A4-5FC64137B662}"/>
          </ac:spMkLst>
        </pc:spChg>
        <pc:spChg chg="del mod">
          <ac:chgData name="DOMINGUEZ, Morgane" userId="d29c428e-ee62-4017-a838-521138d5b01c" providerId="ADAL" clId="{F3A746EE-9056-460A-A789-846A3EAB3B52}" dt="2024-11-24T11:58:06.504" v="704"/>
          <ac:spMkLst>
            <pc:docMk/>
            <pc:sldMk cId="2242695672" sldId="2147474675"/>
            <ac:spMk id="15" creationId="{46B27F29-15D4-CC5D-1401-AC523C690BB7}"/>
          </ac:spMkLst>
        </pc:spChg>
        <pc:spChg chg="add del">
          <ac:chgData name="DOMINGUEZ, Morgane" userId="d29c428e-ee62-4017-a838-521138d5b01c" providerId="ADAL" clId="{F3A746EE-9056-460A-A789-846A3EAB3B52}" dt="2024-12-03T17:15:44.827" v="3543" actId="22"/>
          <ac:spMkLst>
            <pc:docMk/>
            <pc:sldMk cId="2242695672" sldId="2147474675"/>
            <ac:spMk id="15" creationId="{709B4136-ACC3-D9BF-6BE3-C490953DECC4}"/>
          </ac:spMkLst>
        </pc:spChg>
        <pc:spChg chg="mod">
          <ac:chgData name="DOMINGUEZ, Morgane" userId="d29c428e-ee62-4017-a838-521138d5b01c" providerId="ADAL" clId="{F3A746EE-9056-460A-A789-846A3EAB3B52}" dt="2024-12-03T18:36:06.557" v="4021" actId="108"/>
          <ac:spMkLst>
            <pc:docMk/>
            <pc:sldMk cId="2242695672" sldId="2147474675"/>
            <ac:spMk id="16" creationId="{61A0D200-E796-EC4F-E443-377604B6846B}"/>
          </ac:spMkLst>
        </pc:spChg>
        <pc:spChg chg="mod">
          <ac:chgData name="DOMINGUEZ, Morgane" userId="d29c428e-ee62-4017-a838-521138d5b01c" providerId="ADAL" clId="{F3A746EE-9056-460A-A789-846A3EAB3B52}" dt="2024-12-15T10:04:47.499" v="4149" actId="14100"/>
          <ac:spMkLst>
            <pc:docMk/>
            <pc:sldMk cId="2242695672" sldId="2147474675"/>
            <ac:spMk id="18" creationId="{F43C703A-36B2-629B-38C1-E0CBA0F1DF8F}"/>
          </ac:spMkLst>
        </pc:spChg>
        <pc:spChg chg="mod">
          <ac:chgData name="DOMINGUEZ, Morgane" userId="d29c428e-ee62-4017-a838-521138d5b01c" providerId="ADAL" clId="{F3A746EE-9056-460A-A789-846A3EAB3B52}" dt="2024-12-15T10:04:50.937" v="4150" actId="14100"/>
          <ac:spMkLst>
            <pc:docMk/>
            <pc:sldMk cId="2242695672" sldId="2147474675"/>
            <ac:spMk id="19" creationId="{A74E382B-691B-65D4-7479-5E0B4DC765E3}"/>
          </ac:spMkLst>
        </pc:spChg>
        <pc:spChg chg="add mod">
          <ac:chgData name="DOMINGUEZ, Morgane" userId="d29c428e-ee62-4017-a838-521138d5b01c" providerId="ADAL" clId="{F3A746EE-9056-460A-A789-846A3EAB3B52}" dt="2024-12-03T18:35:11.296" v="4005" actId="108"/>
          <ac:spMkLst>
            <pc:docMk/>
            <pc:sldMk cId="2242695672" sldId="2147474675"/>
            <ac:spMk id="20" creationId="{034034BA-E530-312F-70D7-29C27CD960CB}"/>
          </ac:spMkLst>
        </pc:spChg>
        <pc:grpChg chg="del">
          <ac:chgData name="DOMINGUEZ, Morgane" userId="d29c428e-ee62-4017-a838-521138d5b01c" providerId="ADAL" clId="{F3A746EE-9056-460A-A789-846A3EAB3B52}" dt="2024-11-29T06:19:33.490" v="1711" actId="165"/>
          <ac:grpSpMkLst>
            <pc:docMk/>
            <pc:sldMk cId="2242695672" sldId="2147474675"/>
            <ac:grpSpMk id="2" creationId="{EF572EB1-6EFE-F4D1-B105-A7297A5639F8}"/>
          </ac:grpSpMkLst>
        </pc:grpChg>
        <pc:grpChg chg="mod topLvl">
          <ac:chgData name="DOMINGUEZ, Morgane" userId="d29c428e-ee62-4017-a838-521138d5b01c" providerId="ADAL" clId="{F3A746EE-9056-460A-A789-846A3EAB3B52}" dt="2024-12-15T10:04:26.750" v="4143" actId="14100"/>
          <ac:grpSpMkLst>
            <pc:docMk/>
            <pc:sldMk cId="2242695672" sldId="2147474675"/>
            <ac:grpSpMk id="3" creationId="{717959A1-52EF-A33C-AE82-458F0395A1A7}"/>
          </ac:grpSpMkLst>
        </pc:grpChg>
        <pc:grpChg chg="add mod">
          <ac:chgData name="DOMINGUEZ, Morgane" userId="d29c428e-ee62-4017-a838-521138d5b01c" providerId="ADAL" clId="{F3A746EE-9056-460A-A789-846A3EAB3B52}" dt="2024-12-03T18:36:13.036" v="4022" actId="1076"/>
          <ac:grpSpMkLst>
            <pc:docMk/>
            <pc:sldMk cId="2242695672" sldId="2147474675"/>
            <ac:grpSpMk id="21" creationId="{0EE1D77E-6E75-F3EA-1A13-9A09D7E84484}"/>
          </ac:grpSpMkLst>
        </pc:grpChg>
        <pc:picChg chg="add mod">
          <ac:chgData name="DOMINGUEZ, Morgane" userId="d29c428e-ee62-4017-a838-521138d5b01c" providerId="ADAL" clId="{F3A746EE-9056-460A-A789-846A3EAB3B52}" dt="2024-12-03T16:51:22.599" v="3369" actId="1076"/>
          <ac:picMkLst>
            <pc:docMk/>
            <pc:sldMk cId="2242695672" sldId="2147474675"/>
            <ac:picMk id="2" creationId="{F9B72AF8-89EB-FC62-25E4-256F59657A59}"/>
          </ac:picMkLst>
        </pc:picChg>
        <pc:picChg chg="del">
          <ac:chgData name="DOMINGUEZ, Morgane" userId="d29c428e-ee62-4017-a838-521138d5b01c" providerId="ADAL" clId="{F3A746EE-9056-460A-A789-846A3EAB3B52}" dt="2024-11-29T06:19:10.646" v="1704" actId="478"/>
          <ac:picMkLst>
            <pc:docMk/>
            <pc:sldMk cId="2242695672" sldId="2147474675"/>
            <ac:picMk id="7" creationId="{74773F78-1A63-2C13-CA4E-E12CDEAB847F}"/>
          </ac:picMkLst>
        </pc:picChg>
        <pc:picChg chg="add del mod">
          <ac:chgData name="DOMINGUEZ, Morgane" userId="d29c428e-ee62-4017-a838-521138d5b01c" providerId="ADAL" clId="{F3A746EE-9056-460A-A789-846A3EAB3B52}" dt="2024-12-03T17:14:03.111" v="3516" actId="478"/>
          <ac:picMkLst>
            <pc:docMk/>
            <pc:sldMk cId="2242695672" sldId="2147474675"/>
            <ac:picMk id="8" creationId="{4518D9A5-31D7-D1F7-D9CD-5176C321B6C9}"/>
          </ac:picMkLst>
        </pc:picChg>
        <pc:picChg chg="del">
          <ac:chgData name="DOMINGUEZ, Morgane" userId="d29c428e-ee62-4017-a838-521138d5b01c" providerId="ADAL" clId="{F3A746EE-9056-460A-A789-846A3EAB3B52}" dt="2024-11-29T06:19:21.369" v="1708" actId="478"/>
          <ac:picMkLst>
            <pc:docMk/>
            <pc:sldMk cId="2242695672" sldId="2147474675"/>
            <ac:picMk id="9" creationId="{290E8D26-B93A-E928-FE5C-9C5611DE0D57}"/>
          </ac:picMkLst>
        </pc:picChg>
        <pc:picChg chg="add del mod">
          <ac:chgData name="DOMINGUEZ, Morgane" userId="d29c428e-ee62-4017-a838-521138d5b01c" providerId="ADAL" clId="{F3A746EE-9056-460A-A789-846A3EAB3B52}" dt="2024-12-03T17:11:32.903" v="3492" actId="478"/>
          <ac:picMkLst>
            <pc:docMk/>
            <pc:sldMk cId="2242695672" sldId="2147474675"/>
            <ac:picMk id="10" creationId="{6CE4B5EF-BA2A-71C8-6013-0AB1D0A30DD9}"/>
          </ac:picMkLst>
        </pc:picChg>
        <pc:picChg chg="add mod">
          <ac:chgData name="DOMINGUEZ, Morgane" userId="d29c428e-ee62-4017-a838-521138d5b01c" providerId="ADAL" clId="{F3A746EE-9056-460A-A789-846A3EAB3B52}" dt="2024-12-03T17:19:47.504" v="3595" actId="164"/>
          <ac:picMkLst>
            <pc:docMk/>
            <pc:sldMk cId="2242695672" sldId="2147474675"/>
            <ac:picMk id="12" creationId="{09A3D65C-B3C4-B421-6B0C-B9E130B96241}"/>
          </ac:picMkLst>
        </pc:picChg>
      </pc:sldChg>
      <pc:sldChg chg="delSp modSp del mod delAnim modAnim">
        <pc:chgData name="DOMINGUEZ, Morgane" userId="d29c428e-ee62-4017-a838-521138d5b01c" providerId="ADAL" clId="{F3A746EE-9056-460A-A789-846A3EAB3B52}" dt="2024-11-29T06:29:45.992" v="1913" actId="2696"/>
        <pc:sldMkLst>
          <pc:docMk/>
          <pc:sldMk cId="3733307389" sldId="2147474676"/>
        </pc:sldMkLst>
        <pc:spChg chg="mod">
          <ac:chgData name="DOMINGUEZ, Morgane" userId="d29c428e-ee62-4017-a838-521138d5b01c" providerId="ADAL" clId="{F3A746EE-9056-460A-A789-846A3EAB3B52}" dt="2024-11-24T11:50:54.648" v="630" actId="20577"/>
          <ac:spMkLst>
            <pc:docMk/>
            <pc:sldMk cId="3733307389" sldId="2147474676"/>
            <ac:spMk id="4" creationId="{C76E0F1B-3B95-F50F-F17F-A7612D3CCB67}"/>
          </ac:spMkLst>
        </pc:spChg>
        <pc:spChg chg="mod">
          <ac:chgData name="DOMINGUEZ, Morgane" userId="d29c428e-ee62-4017-a838-521138d5b01c" providerId="ADAL" clId="{F3A746EE-9056-460A-A789-846A3EAB3B52}" dt="2024-11-24T12:06:23.248" v="730" actId="20577"/>
          <ac:spMkLst>
            <pc:docMk/>
            <pc:sldMk cId="3733307389" sldId="2147474676"/>
            <ac:spMk id="14" creationId="{4061E2E1-DD55-67DD-A343-15756AAE1979}"/>
          </ac:spMkLst>
        </pc:spChg>
        <pc:spChg chg="mod">
          <ac:chgData name="DOMINGUEZ, Morgane" userId="d29c428e-ee62-4017-a838-521138d5b01c" providerId="ADAL" clId="{F3A746EE-9056-460A-A789-846A3EAB3B52}" dt="2024-11-29T06:26:29.882" v="1897" actId="21"/>
          <ac:spMkLst>
            <pc:docMk/>
            <pc:sldMk cId="3733307389" sldId="2147474676"/>
            <ac:spMk id="15" creationId="{A5FEC918-EAA7-8644-9337-3229EB46D2B6}"/>
          </ac:spMkLst>
        </pc:spChg>
        <pc:spChg chg="del mod">
          <ac:chgData name="DOMINGUEZ, Morgane" userId="d29c428e-ee62-4017-a838-521138d5b01c" providerId="ADAL" clId="{F3A746EE-9056-460A-A789-846A3EAB3B52}" dt="2024-11-29T06:23:32.969" v="1785"/>
          <ac:spMkLst>
            <pc:docMk/>
            <pc:sldMk cId="3733307389" sldId="2147474676"/>
            <ac:spMk id="20" creationId="{4AE94D96-AB3C-A054-7207-70E4E3837B8B}"/>
          </ac:spMkLst>
        </pc:spChg>
      </pc:sldChg>
      <pc:sldChg chg="modSp del mod">
        <pc:chgData name="DOMINGUEZ, Morgane" userId="d29c428e-ee62-4017-a838-521138d5b01c" providerId="ADAL" clId="{F3A746EE-9056-460A-A789-846A3EAB3B52}" dt="2024-11-18T21:17:29.616" v="237" actId="47"/>
        <pc:sldMkLst>
          <pc:docMk/>
          <pc:sldMk cId="2124846011" sldId="2147474682"/>
        </pc:sldMkLst>
        <pc:spChg chg="mod">
          <ac:chgData name="DOMINGUEZ, Morgane" userId="d29c428e-ee62-4017-a838-521138d5b01c" providerId="ADAL" clId="{F3A746EE-9056-460A-A789-846A3EAB3B52}" dt="2024-11-18T21:15:58.837" v="186" actId="21"/>
          <ac:spMkLst>
            <pc:docMk/>
            <pc:sldMk cId="2124846011" sldId="2147474682"/>
            <ac:spMk id="3" creationId="{B48F4DB3-9067-B35E-DC8B-8498CDCAFC3E}"/>
          </ac:spMkLst>
        </pc:spChg>
      </pc:sldChg>
      <pc:sldChg chg="addSp modSp mod modTransition modAnim">
        <pc:chgData name="DOMINGUEZ, Morgane" userId="d29c428e-ee62-4017-a838-521138d5b01c" providerId="ADAL" clId="{F3A746EE-9056-460A-A789-846A3EAB3B52}" dt="2024-12-15T10:05:44.198" v="4161" actId="14100"/>
        <pc:sldMkLst>
          <pc:docMk/>
          <pc:sldMk cId="2520317998" sldId="2147474683"/>
        </pc:sldMkLst>
        <pc:spChg chg="mod">
          <ac:chgData name="DOMINGUEZ, Morgane" userId="d29c428e-ee62-4017-a838-521138d5b01c" providerId="ADAL" clId="{F3A746EE-9056-460A-A789-846A3EAB3B52}" dt="2024-12-15T10:05:44.198" v="4161" actId="14100"/>
          <ac:spMkLst>
            <pc:docMk/>
            <pc:sldMk cId="2520317998" sldId="2147474683"/>
            <ac:spMk id="2" creationId="{EE099118-5574-1B1F-1676-962027C3A53F}"/>
          </ac:spMkLst>
        </pc:spChg>
        <pc:spChg chg="mod">
          <ac:chgData name="DOMINGUEZ, Morgane" userId="d29c428e-ee62-4017-a838-521138d5b01c" providerId="ADAL" clId="{F3A746EE-9056-460A-A789-846A3EAB3B52}" dt="2024-11-18T21:11:36.147" v="47" actId="14100"/>
          <ac:spMkLst>
            <pc:docMk/>
            <pc:sldMk cId="2520317998" sldId="2147474683"/>
            <ac:spMk id="3" creationId="{37ADC406-D77D-BD18-E12E-C1039DB2ED5F}"/>
          </ac:spMkLst>
        </pc:spChg>
        <pc:picChg chg="add mod">
          <ac:chgData name="DOMINGUEZ, Morgane" userId="d29c428e-ee62-4017-a838-521138d5b01c" providerId="ADAL" clId="{F3A746EE-9056-460A-A789-846A3EAB3B52}" dt="2024-12-03T16:51:49.243" v="3375" actId="1076"/>
          <ac:picMkLst>
            <pc:docMk/>
            <pc:sldMk cId="2520317998" sldId="2147474683"/>
            <ac:picMk id="4" creationId="{F05A9FD8-2D2F-C384-26F3-8E3D2446A6DB}"/>
          </ac:picMkLst>
        </pc:picChg>
      </pc:sldChg>
      <pc:sldChg chg="addSp modSp mod modTransition modAnim">
        <pc:chgData name="DOMINGUEZ, Morgane" userId="d29c428e-ee62-4017-a838-521138d5b01c" providerId="ADAL" clId="{F3A746EE-9056-460A-A789-846A3EAB3B52}" dt="2024-12-15T10:16:53.233" v="4320" actId="14100"/>
        <pc:sldMkLst>
          <pc:docMk/>
          <pc:sldMk cId="1863460477" sldId="2147474684"/>
        </pc:sldMkLst>
        <pc:spChg chg="mod">
          <ac:chgData name="DOMINGUEZ, Morgane" userId="d29c428e-ee62-4017-a838-521138d5b01c" providerId="ADAL" clId="{F3A746EE-9056-460A-A789-846A3EAB3B52}" dt="2024-12-15T10:16:53.233" v="4320" actId="14100"/>
          <ac:spMkLst>
            <pc:docMk/>
            <pc:sldMk cId="1863460477" sldId="2147474684"/>
            <ac:spMk id="3" creationId="{CC4EF4FD-3E16-C19E-14D3-3963C9F6D15E}"/>
          </ac:spMkLst>
        </pc:spChg>
        <pc:spChg chg="mod">
          <ac:chgData name="DOMINGUEZ, Morgane" userId="d29c428e-ee62-4017-a838-521138d5b01c" providerId="ADAL" clId="{F3A746EE-9056-460A-A789-846A3EAB3B52}" dt="2024-11-18T21:12:28.220" v="112" actId="20577"/>
          <ac:spMkLst>
            <pc:docMk/>
            <pc:sldMk cId="1863460477" sldId="2147474684"/>
            <ac:spMk id="4" creationId="{E35DCF62-5570-DBAB-CF22-97DA77A065CF}"/>
          </ac:spMkLst>
        </pc:spChg>
        <pc:picChg chg="add mod">
          <ac:chgData name="DOMINGUEZ, Morgane" userId="d29c428e-ee62-4017-a838-521138d5b01c" providerId="ADAL" clId="{F3A746EE-9056-460A-A789-846A3EAB3B52}" dt="2024-12-03T16:58:44.431" v="3427" actId="1076"/>
          <ac:picMkLst>
            <pc:docMk/>
            <pc:sldMk cId="1863460477" sldId="2147474684"/>
            <ac:picMk id="5" creationId="{68953C06-DE32-2A22-08AC-27BD94EA301F}"/>
          </ac:picMkLst>
        </pc:picChg>
      </pc:sldChg>
      <pc:sldChg chg="addSp delSp modSp mod modTransition modAnim">
        <pc:chgData name="DOMINGUEZ, Morgane" userId="d29c428e-ee62-4017-a838-521138d5b01c" providerId="ADAL" clId="{F3A746EE-9056-460A-A789-846A3EAB3B52}" dt="2024-12-15T10:18:23.033" v="4339" actId="14100"/>
        <pc:sldMkLst>
          <pc:docMk/>
          <pc:sldMk cId="282833751" sldId="2147474685"/>
        </pc:sldMkLst>
        <pc:spChg chg="mod">
          <ac:chgData name="DOMINGUEZ, Morgane" userId="d29c428e-ee62-4017-a838-521138d5b01c" providerId="ADAL" clId="{F3A746EE-9056-460A-A789-846A3EAB3B52}" dt="2024-12-15T10:18:23.033" v="4339" actId="14100"/>
          <ac:spMkLst>
            <pc:docMk/>
            <pc:sldMk cId="282833751" sldId="2147474685"/>
            <ac:spMk id="5" creationId="{C66EC203-3094-2674-3A6D-BE43690EF763}"/>
          </ac:spMkLst>
        </pc:spChg>
        <pc:spChg chg="mod">
          <ac:chgData name="DOMINGUEZ, Morgane" userId="d29c428e-ee62-4017-a838-521138d5b01c" providerId="ADAL" clId="{F3A746EE-9056-460A-A789-846A3EAB3B52}" dt="2024-12-03T16:22:51.065" v="3261" actId="14100"/>
          <ac:spMkLst>
            <pc:docMk/>
            <pc:sldMk cId="282833751" sldId="2147474685"/>
            <ac:spMk id="6" creationId="{E22026F9-71CA-3A5D-0F61-2BB90C735058}"/>
          </ac:spMkLst>
        </pc:spChg>
        <pc:picChg chg="del">
          <ac:chgData name="DOMINGUEZ, Morgane" userId="d29c428e-ee62-4017-a838-521138d5b01c" providerId="ADAL" clId="{F3A746EE-9056-460A-A789-846A3EAB3B52}" dt="2024-12-03T16:22:28.710" v="3257" actId="478"/>
          <ac:picMkLst>
            <pc:docMk/>
            <pc:sldMk cId="282833751" sldId="2147474685"/>
            <ac:picMk id="2" creationId="{5C4D3AD4-E6CE-563D-4CBD-CA92E4814779}"/>
          </ac:picMkLst>
        </pc:picChg>
        <pc:picChg chg="add mod ord">
          <ac:chgData name="DOMINGUEZ, Morgane" userId="d29c428e-ee62-4017-a838-521138d5b01c" providerId="ADAL" clId="{F3A746EE-9056-460A-A789-846A3EAB3B52}" dt="2024-12-03T16:22:33.029" v="3259" actId="167"/>
          <ac:picMkLst>
            <pc:docMk/>
            <pc:sldMk cId="282833751" sldId="2147474685"/>
            <ac:picMk id="3" creationId="{EACFCB05-9A02-EBE2-6FFA-5EB55430FF55}"/>
          </ac:picMkLst>
        </pc:picChg>
        <pc:picChg chg="add mod">
          <ac:chgData name="DOMINGUEZ, Morgane" userId="d29c428e-ee62-4017-a838-521138d5b01c" providerId="ADAL" clId="{F3A746EE-9056-460A-A789-846A3EAB3B52}" dt="2024-12-03T16:59:37.981" v="3438" actId="1076"/>
          <ac:picMkLst>
            <pc:docMk/>
            <pc:sldMk cId="282833751" sldId="2147474685"/>
            <ac:picMk id="4" creationId="{B1E3804F-858A-B48A-B2AB-0F782424EF88}"/>
          </ac:picMkLst>
        </pc:picChg>
      </pc:sldChg>
      <pc:sldChg chg="addSp delSp modSp mod modTransition modAnim">
        <pc:chgData name="DOMINGUEZ, Morgane" userId="d29c428e-ee62-4017-a838-521138d5b01c" providerId="ADAL" clId="{F3A746EE-9056-460A-A789-846A3EAB3B52}" dt="2024-12-15T10:07:59.459" v="4193" actId="108"/>
        <pc:sldMkLst>
          <pc:docMk/>
          <pc:sldMk cId="93425258" sldId="2147474687"/>
        </pc:sldMkLst>
        <pc:spChg chg="mod topLvl">
          <ac:chgData name="DOMINGUEZ, Morgane" userId="d29c428e-ee62-4017-a838-521138d5b01c" providerId="ADAL" clId="{F3A746EE-9056-460A-A789-846A3EAB3B52}" dt="2024-12-15T10:07:08.464" v="4181" actId="2711"/>
          <ac:spMkLst>
            <pc:docMk/>
            <pc:sldMk cId="93425258" sldId="2147474687"/>
            <ac:spMk id="4" creationId="{C76E0F1B-3B95-F50F-F17F-A7612D3CCB67}"/>
          </ac:spMkLst>
        </pc:spChg>
        <pc:spChg chg="mod">
          <ac:chgData name="DOMINGUEZ, Morgane" userId="d29c428e-ee62-4017-a838-521138d5b01c" providerId="ADAL" clId="{F3A746EE-9056-460A-A789-846A3EAB3B52}" dt="2024-11-29T06:48:49.456" v="2069" actId="165"/>
          <ac:spMkLst>
            <pc:docMk/>
            <pc:sldMk cId="93425258" sldId="2147474687"/>
            <ac:spMk id="5" creationId="{071DFDA3-6E63-DA4E-F72C-B3CFB259CAF6}"/>
          </ac:spMkLst>
        </pc:spChg>
        <pc:spChg chg="mod">
          <ac:chgData name="DOMINGUEZ, Morgane" userId="d29c428e-ee62-4017-a838-521138d5b01c" providerId="ADAL" clId="{F3A746EE-9056-460A-A789-846A3EAB3B52}" dt="2024-11-29T06:48:49.456" v="2069" actId="165"/>
          <ac:spMkLst>
            <pc:docMk/>
            <pc:sldMk cId="93425258" sldId="2147474687"/>
            <ac:spMk id="6" creationId="{E652E32B-8FA7-2C35-8C6A-1561D72FF06C}"/>
          </ac:spMkLst>
        </pc:spChg>
        <pc:spChg chg="mod">
          <ac:chgData name="DOMINGUEZ, Morgane" userId="d29c428e-ee62-4017-a838-521138d5b01c" providerId="ADAL" clId="{F3A746EE-9056-460A-A789-846A3EAB3B52}" dt="2024-12-15T10:07:59.459" v="4193" actId="108"/>
          <ac:spMkLst>
            <pc:docMk/>
            <pc:sldMk cId="93425258" sldId="2147474687"/>
            <ac:spMk id="8" creationId="{C0299587-6EE8-921F-49D2-944FB3DCC632}"/>
          </ac:spMkLst>
        </pc:spChg>
        <pc:spChg chg="mod">
          <ac:chgData name="DOMINGUEZ, Morgane" userId="d29c428e-ee62-4017-a838-521138d5b01c" providerId="ADAL" clId="{F3A746EE-9056-460A-A789-846A3EAB3B52}" dt="2024-12-15T10:07:56.459" v="4192" actId="113"/>
          <ac:spMkLst>
            <pc:docMk/>
            <pc:sldMk cId="93425258" sldId="2147474687"/>
            <ac:spMk id="11" creationId="{BC2ACB9F-1FC4-BDBB-88F2-307CB6B8699E}"/>
          </ac:spMkLst>
        </pc:spChg>
        <pc:spChg chg="mod">
          <ac:chgData name="DOMINGUEZ, Morgane" userId="d29c428e-ee62-4017-a838-521138d5b01c" providerId="ADAL" clId="{F3A746EE-9056-460A-A789-846A3EAB3B52}" dt="2024-11-29T08:00:33.052" v="3154" actId="1076"/>
          <ac:spMkLst>
            <pc:docMk/>
            <pc:sldMk cId="93425258" sldId="2147474687"/>
            <ac:spMk id="18" creationId="{BD759610-D814-A014-678A-9E55D591AFC7}"/>
          </ac:spMkLst>
        </pc:spChg>
        <pc:spChg chg="mod">
          <ac:chgData name="DOMINGUEZ, Morgane" userId="d29c428e-ee62-4017-a838-521138d5b01c" providerId="ADAL" clId="{F3A746EE-9056-460A-A789-846A3EAB3B52}" dt="2024-12-15T10:07:45.476" v="4190" actId="14100"/>
          <ac:spMkLst>
            <pc:docMk/>
            <pc:sldMk cId="93425258" sldId="2147474687"/>
            <ac:spMk id="19" creationId="{66DD7252-C69F-5AE3-79EB-B07EA1DCEBA9}"/>
          </ac:spMkLst>
        </pc:spChg>
        <pc:grpChg chg="del">
          <ac:chgData name="DOMINGUEZ, Morgane" userId="d29c428e-ee62-4017-a838-521138d5b01c" providerId="ADAL" clId="{F3A746EE-9056-460A-A789-846A3EAB3B52}" dt="2024-11-29T06:48:49.456" v="2069" actId="165"/>
          <ac:grpSpMkLst>
            <pc:docMk/>
            <pc:sldMk cId="93425258" sldId="2147474687"/>
            <ac:grpSpMk id="2" creationId="{EF572EB1-6EFE-F4D1-B105-A7297A5639F8}"/>
          </ac:grpSpMkLst>
        </pc:grpChg>
        <pc:grpChg chg="mod topLvl">
          <ac:chgData name="DOMINGUEZ, Morgane" userId="d29c428e-ee62-4017-a838-521138d5b01c" providerId="ADAL" clId="{F3A746EE-9056-460A-A789-846A3EAB3B52}" dt="2024-12-15T10:07:13.603" v="4183" actId="14100"/>
          <ac:grpSpMkLst>
            <pc:docMk/>
            <pc:sldMk cId="93425258" sldId="2147474687"/>
            <ac:grpSpMk id="3" creationId="{717959A1-52EF-A33C-AE82-458F0395A1A7}"/>
          </ac:grpSpMkLst>
        </pc:grpChg>
        <pc:picChg chg="add mod">
          <ac:chgData name="DOMINGUEZ, Morgane" userId="d29c428e-ee62-4017-a838-521138d5b01c" providerId="ADAL" clId="{F3A746EE-9056-460A-A789-846A3EAB3B52}" dt="2024-12-03T16:52:31.692" v="3385" actId="1076"/>
          <ac:picMkLst>
            <pc:docMk/>
            <pc:sldMk cId="93425258" sldId="2147474687"/>
            <ac:picMk id="2" creationId="{CBBF62C7-3136-D72D-1EF4-13F3FF66FE82}"/>
          </ac:picMkLst>
        </pc:picChg>
      </pc:sldChg>
      <pc:sldChg chg="addSp delSp modSp mod modTransition delAnim modAnim">
        <pc:chgData name="DOMINGUEZ, Morgane" userId="d29c428e-ee62-4017-a838-521138d5b01c" providerId="ADAL" clId="{F3A746EE-9056-460A-A789-846A3EAB3B52}" dt="2024-12-15T10:15:14.550" v="4299" actId="14100"/>
        <pc:sldMkLst>
          <pc:docMk/>
          <pc:sldMk cId="3778788906" sldId="2147474696"/>
        </pc:sldMkLst>
        <pc:spChg chg="mod topLvl">
          <ac:chgData name="DOMINGUEZ, Morgane" userId="d29c428e-ee62-4017-a838-521138d5b01c" providerId="ADAL" clId="{F3A746EE-9056-460A-A789-846A3EAB3B52}" dt="2024-12-15T10:14:39.116" v="4288" actId="14100"/>
          <ac:spMkLst>
            <pc:docMk/>
            <pc:sldMk cId="3778788906" sldId="2147474696"/>
            <ac:spMk id="4" creationId="{C76E0F1B-3B95-F50F-F17F-A7612D3CCB67}"/>
          </ac:spMkLst>
        </pc:spChg>
        <pc:spChg chg="mod">
          <ac:chgData name="DOMINGUEZ, Morgane" userId="d29c428e-ee62-4017-a838-521138d5b01c" providerId="ADAL" clId="{F3A746EE-9056-460A-A789-846A3EAB3B52}" dt="2024-11-29T07:37:11.943" v="2837" actId="165"/>
          <ac:spMkLst>
            <pc:docMk/>
            <pc:sldMk cId="3778788906" sldId="2147474696"/>
            <ac:spMk id="5" creationId="{071DFDA3-6E63-DA4E-F72C-B3CFB259CAF6}"/>
          </ac:spMkLst>
        </pc:spChg>
        <pc:spChg chg="mod">
          <ac:chgData name="DOMINGUEZ, Morgane" userId="d29c428e-ee62-4017-a838-521138d5b01c" providerId="ADAL" clId="{F3A746EE-9056-460A-A789-846A3EAB3B52}" dt="2024-11-29T07:37:11.943" v="2837" actId="165"/>
          <ac:spMkLst>
            <pc:docMk/>
            <pc:sldMk cId="3778788906" sldId="2147474696"/>
            <ac:spMk id="6" creationId="{E652E32B-8FA7-2C35-8C6A-1561D72FF06C}"/>
          </ac:spMkLst>
        </pc:spChg>
        <pc:spChg chg="mod">
          <ac:chgData name="DOMINGUEZ, Morgane" userId="d29c428e-ee62-4017-a838-521138d5b01c" providerId="ADAL" clId="{F3A746EE-9056-460A-A789-846A3EAB3B52}" dt="2024-12-15T10:15:04.411" v="4296" actId="122"/>
          <ac:spMkLst>
            <pc:docMk/>
            <pc:sldMk cId="3778788906" sldId="2147474696"/>
            <ac:spMk id="8" creationId="{7EE15FB7-382A-DD96-68D0-0F4559152B1F}"/>
          </ac:spMkLst>
        </pc:spChg>
        <pc:spChg chg="add del">
          <ac:chgData name="DOMINGUEZ, Morgane" userId="d29c428e-ee62-4017-a838-521138d5b01c" providerId="ADAL" clId="{F3A746EE-9056-460A-A789-846A3EAB3B52}" dt="2024-11-24T12:45:05.821" v="1130" actId="22"/>
          <ac:spMkLst>
            <pc:docMk/>
            <pc:sldMk cId="3778788906" sldId="2147474696"/>
            <ac:spMk id="9" creationId="{728325F4-2547-CCFF-2FA8-282046F10B80}"/>
          </ac:spMkLst>
        </pc:spChg>
        <pc:spChg chg="mod">
          <ac:chgData name="DOMINGUEZ, Morgane" userId="d29c428e-ee62-4017-a838-521138d5b01c" providerId="ADAL" clId="{F3A746EE-9056-460A-A789-846A3EAB3B52}" dt="2024-12-03T16:06:30.788" v="3231" actId="1076"/>
          <ac:spMkLst>
            <pc:docMk/>
            <pc:sldMk cId="3778788906" sldId="2147474696"/>
            <ac:spMk id="11" creationId="{DEF9CAD0-D8E7-1AD4-804F-16FE2DF098F2}"/>
          </ac:spMkLst>
        </pc:spChg>
        <pc:spChg chg="add mod">
          <ac:chgData name="DOMINGUEZ, Morgane" userId="d29c428e-ee62-4017-a838-521138d5b01c" providerId="ADAL" clId="{F3A746EE-9056-460A-A789-846A3EAB3B52}" dt="2024-12-15T10:15:11.410" v="4298" actId="113"/>
          <ac:spMkLst>
            <pc:docMk/>
            <pc:sldMk cId="3778788906" sldId="2147474696"/>
            <ac:spMk id="12" creationId="{96DAF149-0BC1-E327-E224-0E007BE58489}"/>
          </ac:spMkLst>
        </pc:spChg>
        <pc:spChg chg="del">
          <ac:chgData name="DOMINGUEZ, Morgane" userId="d29c428e-ee62-4017-a838-521138d5b01c" providerId="ADAL" clId="{F3A746EE-9056-460A-A789-846A3EAB3B52}" dt="2024-11-21T16:37:32.989" v="478" actId="478"/>
          <ac:spMkLst>
            <pc:docMk/>
            <pc:sldMk cId="3778788906" sldId="2147474696"/>
            <ac:spMk id="13" creationId="{8477051F-5F5B-F2C7-448C-68FA317CD840}"/>
          </ac:spMkLst>
        </pc:spChg>
        <pc:spChg chg="del mod">
          <ac:chgData name="DOMINGUEZ, Morgane" userId="d29c428e-ee62-4017-a838-521138d5b01c" providerId="ADAL" clId="{F3A746EE-9056-460A-A789-846A3EAB3B52}" dt="2024-11-21T16:37:36.923" v="479" actId="478"/>
          <ac:spMkLst>
            <pc:docMk/>
            <pc:sldMk cId="3778788906" sldId="2147474696"/>
            <ac:spMk id="14" creationId="{918E27BD-E094-4796-E041-2CC7BB79D58A}"/>
          </ac:spMkLst>
        </pc:spChg>
        <pc:grpChg chg="del">
          <ac:chgData name="DOMINGUEZ, Morgane" userId="d29c428e-ee62-4017-a838-521138d5b01c" providerId="ADAL" clId="{F3A746EE-9056-460A-A789-846A3EAB3B52}" dt="2024-11-29T07:37:11.943" v="2837" actId="165"/>
          <ac:grpSpMkLst>
            <pc:docMk/>
            <pc:sldMk cId="3778788906" sldId="2147474696"/>
            <ac:grpSpMk id="2" creationId="{EF572EB1-6EFE-F4D1-B105-A7297A5639F8}"/>
          </ac:grpSpMkLst>
        </pc:grpChg>
        <pc:grpChg chg="mod topLvl">
          <ac:chgData name="DOMINGUEZ, Morgane" userId="d29c428e-ee62-4017-a838-521138d5b01c" providerId="ADAL" clId="{F3A746EE-9056-460A-A789-846A3EAB3B52}" dt="2024-12-15T10:15:14.550" v="4299" actId="14100"/>
          <ac:grpSpMkLst>
            <pc:docMk/>
            <pc:sldMk cId="3778788906" sldId="2147474696"/>
            <ac:grpSpMk id="3" creationId="{717959A1-52EF-A33C-AE82-458F0395A1A7}"/>
          </ac:grpSpMkLst>
        </pc:grpChg>
        <pc:picChg chg="add mod">
          <ac:chgData name="DOMINGUEZ, Morgane" userId="d29c428e-ee62-4017-a838-521138d5b01c" providerId="ADAL" clId="{F3A746EE-9056-460A-A789-846A3EAB3B52}" dt="2024-12-03T16:57:57.072" v="3416" actId="1076"/>
          <ac:picMkLst>
            <pc:docMk/>
            <pc:sldMk cId="3778788906" sldId="2147474696"/>
            <ac:picMk id="2" creationId="{1EBEDC46-4A30-9B86-D7C9-812BCE4304AE}"/>
          </ac:picMkLst>
        </pc:picChg>
        <pc:picChg chg="del">
          <ac:chgData name="DOMINGUEZ, Morgane" userId="d29c428e-ee62-4017-a838-521138d5b01c" providerId="ADAL" clId="{F3A746EE-9056-460A-A789-846A3EAB3B52}" dt="2024-11-21T16:37:39.292" v="480" actId="478"/>
          <ac:picMkLst>
            <pc:docMk/>
            <pc:sldMk cId="3778788906" sldId="2147474696"/>
            <ac:picMk id="12" creationId="{18EB0500-34B4-1442-CB44-861017FBBB54}"/>
          </ac:picMkLst>
        </pc:picChg>
      </pc:sldChg>
      <pc:sldChg chg="addSp delSp modSp mod modTransition modAnim">
        <pc:chgData name="DOMINGUEZ, Morgane" userId="d29c428e-ee62-4017-a838-521138d5b01c" providerId="ADAL" clId="{F3A746EE-9056-460A-A789-846A3EAB3B52}" dt="2024-12-23T09:43:28.645" v="4421" actId="1076"/>
        <pc:sldMkLst>
          <pc:docMk/>
          <pc:sldMk cId="3821333042" sldId="2147474699"/>
        </pc:sldMkLst>
        <pc:spChg chg="mod topLvl">
          <ac:chgData name="DOMINGUEZ, Morgane" userId="d29c428e-ee62-4017-a838-521138d5b01c" providerId="ADAL" clId="{F3A746EE-9056-460A-A789-846A3EAB3B52}" dt="2024-12-15T10:17:11.637" v="4324" actId="1076"/>
          <ac:spMkLst>
            <pc:docMk/>
            <pc:sldMk cId="3821333042" sldId="2147474699"/>
            <ac:spMk id="4" creationId="{C76E0F1B-3B95-F50F-F17F-A7612D3CCB67}"/>
          </ac:spMkLst>
        </pc:spChg>
        <pc:spChg chg="mod">
          <ac:chgData name="DOMINGUEZ, Morgane" userId="d29c428e-ee62-4017-a838-521138d5b01c" providerId="ADAL" clId="{F3A746EE-9056-460A-A789-846A3EAB3B52}" dt="2024-11-29T07:46:11.600" v="2972" actId="165"/>
          <ac:spMkLst>
            <pc:docMk/>
            <pc:sldMk cId="3821333042" sldId="2147474699"/>
            <ac:spMk id="5" creationId="{071DFDA3-6E63-DA4E-F72C-B3CFB259CAF6}"/>
          </ac:spMkLst>
        </pc:spChg>
        <pc:spChg chg="mod">
          <ac:chgData name="DOMINGUEZ, Morgane" userId="d29c428e-ee62-4017-a838-521138d5b01c" providerId="ADAL" clId="{F3A746EE-9056-460A-A789-846A3EAB3B52}" dt="2024-11-29T07:46:11.600" v="2972" actId="165"/>
          <ac:spMkLst>
            <pc:docMk/>
            <pc:sldMk cId="3821333042" sldId="2147474699"/>
            <ac:spMk id="6" creationId="{E652E32B-8FA7-2C35-8C6A-1561D72FF06C}"/>
          </ac:spMkLst>
        </pc:spChg>
        <pc:spChg chg="mod">
          <ac:chgData name="DOMINGUEZ, Morgane" userId="d29c428e-ee62-4017-a838-521138d5b01c" providerId="ADAL" clId="{F3A746EE-9056-460A-A789-846A3EAB3B52}" dt="2024-12-15T10:17:17.215" v="4326" actId="113"/>
          <ac:spMkLst>
            <pc:docMk/>
            <pc:sldMk cId="3821333042" sldId="2147474699"/>
            <ac:spMk id="8" creationId="{7EE15FB7-382A-DD96-68D0-0F4559152B1F}"/>
          </ac:spMkLst>
        </pc:spChg>
        <pc:spChg chg="mod">
          <ac:chgData name="DOMINGUEZ, Morgane" userId="d29c428e-ee62-4017-a838-521138d5b01c" providerId="ADAL" clId="{F3A746EE-9056-460A-A789-846A3EAB3B52}" dt="2024-12-15T10:17:22.839" v="4328" actId="113"/>
          <ac:spMkLst>
            <pc:docMk/>
            <pc:sldMk cId="3821333042" sldId="2147474699"/>
            <ac:spMk id="9" creationId="{749E673E-1274-AD4C-D69E-B6ECC12AC4DB}"/>
          </ac:spMkLst>
        </pc:spChg>
        <pc:spChg chg="mod">
          <ac:chgData name="DOMINGUEZ, Morgane" userId="d29c428e-ee62-4017-a838-521138d5b01c" providerId="ADAL" clId="{F3A746EE-9056-460A-A789-846A3EAB3B52}" dt="2024-11-29T07:48:02.279" v="2989" actId="14100"/>
          <ac:spMkLst>
            <pc:docMk/>
            <pc:sldMk cId="3821333042" sldId="2147474699"/>
            <ac:spMk id="11" creationId="{DEF9CAD0-D8E7-1AD4-804F-16FE2DF098F2}"/>
          </ac:spMkLst>
        </pc:spChg>
        <pc:spChg chg="mod">
          <ac:chgData name="DOMINGUEZ, Morgane" userId="d29c428e-ee62-4017-a838-521138d5b01c" providerId="ADAL" clId="{F3A746EE-9056-460A-A789-846A3EAB3B52}" dt="2024-12-23T09:43:15.264" v="4419" actId="20577"/>
          <ac:spMkLst>
            <pc:docMk/>
            <pc:sldMk cId="3821333042" sldId="2147474699"/>
            <ac:spMk id="13" creationId="{494EB539-98AE-5791-2DF2-F81445143E38}"/>
          </ac:spMkLst>
        </pc:spChg>
        <pc:grpChg chg="del">
          <ac:chgData name="DOMINGUEZ, Morgane" userId="d29c428e-ee62-4017-a838-521138d5b01c" providerId="ADAL" clId="{F3A746EE-9056-460A-A789-846A3EAB3B52}" dt="2024-11-29T07:46:11.600" v="2972" actId="165"/>
          <ac:grpSpMkLst>
            <pc:docMk/>
            <pc:sldMk cId="3821333042" sldId="2147474699"/>
            <ac:grpSpMk id="2" creationId="{EF572EB1-6EFE-F4D1-B105-A7297A5639F8}"/>
          </ac:grpSpMkLst>
        </pc:grpChg>
        <pc:grpChg chg="mod topLvl">
          <ac:chgData name="DOMINGUEZ, Morgane" userId="d29c428e-ee62-4017-a838-521138d5b01c" providerId="ADAL" clId="{F3A746EE-9056-460A-A789-846A3EAB3B52}" dt="2024-12-15T10:17:37.869" v="4330" actId="14100"/>
          <ac:grpSpMkLst>
            <pc:docMk/>
            <pc:sldMk cId="3821333042" sldId="2147474699"/>
            <ac:grpSpMk id="3" creationId="{717959A1-52EF-A33C-AE82-458F0395A1A7}"/>
          </ac:grpSpMkLst>
        </pc:grpChg>
        <pc:grpChg chg="add mod">
          <ac:chgData name="DOMINGUEZ, Morgane" userId="d29c428e-ee62-4017-a838-521138d5b01c" providerId="ADAL" clId="{F3A746EE-9056-460A-A789-846A3EAB3B52}" dt="2024-12-23T09:43:28.645" v="4421" actId="1076"/>
          <ac:grpSpMkLst>
            <pc:docMk/>
            <pc:sldMk cId="3821333042" sldId="2147474699"/>
            <ac:grpSpMk id="7" creationId="{1D1BC9A4-039A-C12D-8C52-2E79E9CF4E6B}"/>
          </ac:grpSpMkLst>
        </pc:grpChg>
        <pc:picChg chg="add mod">
          <ac:chgData name="DOMINGUEZ, Morgane" userId="d29c428e-ee62-4017-a838-521138d5b01c" providerId="ADAL" clId="{F3A746EE-9056-460A-A789-846A3EAB3B52}" dt="2024-12-03T16:59:02.670" v="3431" actId="1076"/>
          <ac:picMkLst>
            <pc:docMk/>
            <pc:sldMk cId="3821333042" sldId="2147474699"/>
            <ac:picMk id="2" creationId="{644FEE14-FB5B-523E-DF56-78152F32444D}"/>
          </ac:picMkLst>
        </pc:picChg>
        <pc:picChg chg="mod">
          <ac:chgData name="DOMINGUEZ, Morgane" userId="d29c428e-ee62-4017-a838-521138d5b01c" providerId="ADAL" clId="{F3A746EE-9056-460A-A789-846A3EAB3B52}" dt="2024-12-03T18:17:18.268" v="3938" actId="164"/>
          <ac:picMkLst>
            <pc:docMk/>
            <pc:sldMk cId="3821333042" sldId="2147474699"/>
            <ac:picMk id="12" creationId="{BE9A085F-C673-D20D-177C-8280723028AC}"/>
          </ac:picMkLst>
        </pc:picChg>
      </pc:sldChg>
      <pc:sldChg chg="addSp delSp modSp mod modTransition delAnim modAnim">
        <pc:chgData name="DOMINGUEZ, Morgane" userId="d29c428e-ee62-4017-a838-521138d5b01c" providerId="ADAL" clId="{F3A746EE-9056-460A-A789-846A3EAB3B52}" dt="2024-12-15T10:18:04.475" v="4337" actId="2711"/>
        <pc:sldMkLst>
          <pc:docMk/>
          <pc:sldMk cId="1914682559" sldId="2147474700"/>
        </pc:sldMkLst>
        <pc:spChg chg="mod topLvl">
          <ac:chgData name="DOMINGUEZ, Morgane" userId="d29c428e-ee62-4017-a838-521138d5b01c" providerId="ADAL" clId="{F3A746EE-9056-460A-A789-846A3EAB3B52}" dt="2024-12-15T10:17:44.009" v="4331" actId="2711"/>
          <ac:spMkLst>
            <pc:docMk/>
            <pc:sldMk cId="1914682559" sldId="2147474700"/>
            <ac:spMk id="4" creationId="{C76E0F1B-3B95-F50F-F17F-A7612D3CCB67}"/>
          </ac:spMkLst>
        </pc:spChg>
        <pc:spChg chg="mod">
          <ac:chgData name="DOMINGUEZ, Morgane" userId="d29c428e-ee62-4017-a838-521138d5b01c" providerId="ADAL" clId="{F3A746EE-9056-460A-A789-846A3EAB3B52}" dt="2024-11-29T07:49:54.973" v="3031" actId="165"/>
          <ac:spMkLst>
            <pc:docMk/>
            <pc:sldMk cId="1914682559" sldId="2147474700"/>
            <ac:spMk id="5" creationId="{071DFDA3-6E63-DA4E-F72C-B3CFB259CAF6}"/>
          </ac:spMkLst>
        </pc:spChg>
        <pc:spChg chg="mod">
          <ac:chgData name="DOMINGUEZ, Morgane" userId="d29c428e-ee62-4017-a838-521138d5b01c" providerId="ADAL" clId="{F3A746EE-9056-460A-A789-846A3EAB3B52}" dt="2024-11-29T07:49:54.973" v="3031" actId="165"/>
          <ac:spMkLst>
            <pc:docMk/>
            <pc:sldMk cId="1914682559" sldId="2147474700"/>
            <ac:spMk id="6" creationId="{E652E32B-8FA7-2C35-8C6A-1561D72FF06C}"/>
          </ac:spMkLst>
        </pc:spChg>
        <pc:spChg chg="add mod">
          <ac:chgData name="DOMINGUEZ, Morgane" userId="d29c428e-ee62-4017-a838-521138d5b01c" providerId="ADAL" clId="{F3A746EE-9056-460A-A789-846A3EAB3B52}" dt="2024-12-03T18:19:22.087" v="3953" actId="164"/>
          <ac:spMkLst>
            <pc:docMk/>
            <pc:sldMk cId="1914682559" sldId="2147474700"/>
            <ac:spMk id="7" creationId="{4DF9086E-1B6D-569C-613D-7F1A1767E381}"/>
          </ac:spMkLst>
        </pc:spChg>
        <pc:spChg chg="add mod">
          <ac:chgData name="DOMINGUEZ, Morgane" userId="d29c428e-ee62-4017-a838-521138d5b01c" providerId="ADAL" clId="{F3A746EE-9056-460A-A789-846A3EAB3B52}" dt="2024-12-15T10:17:56.273" v="4335" actId="113"/>
          <ac:spMkLst>
            <pc:docMk/>
            <pc:sldMk cId="1914682559" sldId="2147474700"/>
            <ac:spMk id="9" creationId="{9156F134-651D-8D9C-473A-84FEFE412C02}"/>
          </ac:spMkLst>
        </pc:spChg>
        <pc:spChg chg="mod">
          <ac:chgData name="DOMINGUEZ, Morgane" userId="d29c428e-ee62-4017-a838-521138d5b01c" providerId="ADAL" clId="{F3A746EE-9056-460A-A789-846A3EAB3B52}" dt="2024-12-04T20:01:54.568" v="4114" actId="14100"/>
          <ac:spMkLst>
            <pc:docMk/>
            <pc:sldMk cId="1914682559" sldId="2147474700"/>
            <ac:spMk id="10" creationId="{CB80E82A-448A-A45B-AE87-F16D7F7CFFDB}"/>
          </ac:spMkLst>
        </pc:spChg>
        <pc:spChg chg="add mod">
          <ac:chgData name="DOMINGUEZ, Morgane" userId="d29c428e-ee62-4017-a838-521138d5b01c" providerId="ADAL" clId="{F3A746EE-9056-460A-A789-846A3EAB3B52}" dt="2024-12-03T18:19:40.226" v="3954" actId="164"/>
          <ac:spMkLst>
            <pc:docMk/>
            <pc:sldMk cId="1914682559" sldId="2147474700"/>
            <ac:spMk id="11" creationId="{DF1FA1E5-4486-E53E-A041-605AA7DD5247}"/>
          </ac:spMkLst>
        </pc:spChg>
        <pc:spChg chg="add mod">
          <ac:chgData name="DOMINGUEZ, Morgane" userId="d29c428e-ee62-4017-a838-521138d5b01c" providerId="ADAL" clId="{F3A746EE-9056-460A-A789-846A3EAB3B52}" dt="2024-12-03T18:19:52.822" v="3955" actId="164"/>
          <ac:spMkLst>
            <pc:docMk/>
            <pc:sldMk cId="1914682559" sldId="2147474700"/>
            <ac:spMk id="12" creationId="{7E970AB1-8A9C-29DC-E6B8-066F473109C5}"/>
          </ac:spMkLst>
        </pc:spChg>
        <pc:spChg chg="add mod">
          <ac:chgData name="DOMINGUEZ, Morgane" userId="d29c428e-ee62-4017-a838-521138d5b01c" providerId="ADAL" clId="{F3A746EE-9056-460A-A789-846A3EAB3B52}" dt="2024-12-03T18:19:40.226" v="3954" actId="164"/>
          <ac:spMkLst>
            <pc:docMk/>
            <pc:sldMk cId="1914682559" sldId="2147474700"/>
            <ac:spMk id="13" creationId="{FDA5FCF9-EAF1-FF19-3BB4-7D2966F1E9AE}"/>
          </ac:spMkLst>
        </pc:spChg>
        <pc:spChg chg="del">
          <ac:chgData name="DOMINGUEZ, Morgane" userId="d29c428e-ee62-4017-a838-521138d5b01c" providerId="ADAL" clId="{F3A746EE-9056-460A-A789-846A3EAB3B52}" dt="2024-11-29T07:51:38.819" v="3073" actId="478"/>
          <ac:spMkLst>
            <pc:docMk/>
            <pc:sldMk cId="1914682559" sldId="2147474700"/>
            <ac:spMk id="14" creationId="{911EE754-CE91-EAA8-C71E-B2616F2A4AD1}"/>
          </ac:spMkLst>
        </pc:spChg>
        <pc:spChg chg="del mod">
          <ac:chgData name="DOMINGUEZ, Morgane" userId="d29c428e-ee62-4017-a838-521138d5b01c" providerId="ADAL" clId="{F3A746EE-9056-460A-A789-846A3EAB3B52}" dt="2024-11-29T07:51:38.819" v="3073" actId="478"/>
          <ac:spMkLst>
            <pc:docMk/>
            <pc:sldMk cId="1914682559" sldId="2147474700"/>
            <ac:spMk id="15" creationId="{6406176C-1EC2-76DC-980A-7F813EFFB506}"/>
          </ac:spMkLst>
        </pc:spChg>
        <pc:spChg chg="del">
          <ac:chgData name="DOMINGUEZ, Morgane" userId="d29c428e-ee62-4017-a838-521138d5b01c" providerId="ADAL" clId="{F3A746EE-9056-460A-A789-846A3EAB3B52}" dt="2024-11-29T07:51:38.819" v="3073" actId="478"/>
          <ac:spMkLst>
            <pc:docMk/>
            <pc:sldMk cId="1914682559" sldId="2147474700"/>
            <ac:spMk id="16" creationId="{B423D2F2-1B08-5A95-4AD0-71C87CA1C57B}"/>
          </ac:spMkLst>
        </pc:spChg>
        <pc:spChg chg="del">
          <ac:chgData name="DOMINGUEZ, Morgane" userId="d29c428e-ee62-4017-a838-521138d5b01c" providerId="ADAL" clId="{F3A746EE-9056-460A-A789-846A3EAB3B52}" dt="2024-11-29T07:51:38.819" v="3073" actId="478"/>
          <ac:spMkLst>
            <pc:docMk/>
            <pc:sldMk cId="1914682559" sldId="2147474700"/>
            <ac:spMk id="17" creationId="{150D9527-4311-3574-1FD1-4B5337B3A003}"/>
          </ac:spMkLst>
        </pc:spChg>
        <pc:spChg chg="add mod">
          <ac:chgData name="DOMINGUEZ, Morgane" userId="d29c428e-ee62-4017-a838-521138d5b01c" providerId="ADAL" clId="{F3A746EE-9056-460A-A789-846A3EAB3B52}" dt="2024-12-15T10:18:00.585" v="4336" actId="2711"/>
          <ac:spMkLst>
            <pc:docMk/>
            <pc:sldMk cId="1914682559" sldId="2147474700"/>
            <ac:spMk id="18" creationId="{F2B6B0DB-ADBF-F844-B6D4-94D244EF53DD}"/>
          </ac:spMkLst>
        </pc:spChg>
        <pc:spChg chg="del">
          <ac:chgData name="DOMINGUEZ, Morgane" userId="d29c428e-ee62-4017-a838-521138d5b01c" providerId="ADAL" clId="{F3A746EE-9056-460A-A789-846A3EAB3B52}" dt="2024-11-29T07:51:38.819" v="3073" actId="478"/>
          <ac:spMkLst>
            <pc:docMk/>
            <pc:sldMk cId="1914682559" sldId="2147474700"/>
            <ac:spMk id="19" creationId="{EE57DFBB-357D-CE8E-5490-F0D505B80591}"/>
          </ac:spMkLst>
        </pc:spChg>
        <pc:spChg chg="del">
          <ac:chgData name="DOMINGUEZ, Morgane" userId="d29c428e-ee62-4017-a838-521138d5b01c" providerId="ADAL" clId="{F3A746EE-9056-460A-A789-846A3EAB3B52}" dt="2024-11-29T07:51:38.819" v="3073" actId="478"/>
          <ac:spMkLst>
            <pc:docMk/>
            <pc:sldMk cId="1914682559" sldId="2147474700"/>
            <ac:spMk id="20" creationId="{72D22823-6254-15E8-27D5-8D8A15A0073D}"/>
          </ac:spMkLst>
        </pc:spChg>
        <pc:spChg chg="del mod">
          <ac:chgData name="DOMINGUEZ, Morgane" userId="d29c428e-ee62-4017-a838-521138d5b01c" providerId="ADAL" clId="{F3A746EE-9056-460A-A789-846A3EAB3B52}" dt="2024-11-29T07:51:38.819" v="3073" actId="478"/>
          <ac:spMkLst>
            <pc:docMk/>
            <pc:sldMk cId="1914682559" sldId="2147474700"/>
            <ac:spMk id="21" creationId="{B6096D02-CA4D-816C-A8EA-B90EECFB5DEE}"/>
          </ac:spMkLst>
        </pc:spChg>
        <pc:spChg chg="del mod">
          <ac:chgData name="DOMINGUEZ, Morgane" userId="d29c428e-ee62-4017-a838-521138d5b01c" providerId="ADAL" clId="{F3A746EE-9056-460A-A789-846A3EAB3B52}" dt="2024-11-29T07:51:38.819" v="3073" actId="478"/>
          <ac:spMkLst>
            <pc:docMk/>
            <pc:sldMk cId="1914682559" sldId="2147474700"/>
            <ac:spMk id="22" creationId="{DCAD0D46-6D3C-DFDA-91E3-42D154F33B3A}"/>
          </ac:spMkLst>
        </pc:spChg>
        <pc:spChg chg="add mod">
          <ac:chgData name="DOMINGUEZ, Morgane" userId="d29c428e-ee62-4017-a838-521138d5b01c" providerId="ADAL" clId="{F3A746EE-9056-460A-A789-846A3EAB3B52}" dt="2024-12-03T18:19:52.822" v="3955" actId="164"/>
          <ac:spMkLst>
            <pc:docMk/>
            <pc:sldMk cId="1914682559" sldId="2147474700"/>
            <ac:spMk id="25" creationId="{2DD07E72-D2EA-C84D-6112-4DB839BD77A1}"/>
          </ac:spMkLst>
        </pc:spChg>
        <pc:spChg chg="del">
          <ac:chgData name="DOMINGUEZ, Morgane" userId="d29c428e-ee62-4017-a838-521138d5b01c" providerId="ADAL" clId="{F3A746EE-9056-460A-A789-846A3EAB3B52}" dt="2024-11-24T13:01:21.442" v="1331" actId="478"/>
          <ac:spMkLst>
            <pc:docMk/>
            <pc:sldMk cId="1914682559" sldId="2147474700"/>
            <ac:spMk id="25" creationId="{C593C46B-5042-1CCF-F4CF-A75151CF6819}"/>
          </ac:spMkLst>
        </pc:spChg>
        <pc:spChg chg="add mod">
          <ac:chgData name="DOMINGUEZ, Morgane" userId="d29c428e-ee62-4017-a838-521138d5b01c" providerId="ADAL" clId="{F3A746EE-9056-460A-A789-846A3EAB3B52}" dt="2024-12-15T10:18:04.475" v="4337" actId="2711"/>
          <ac:spMkLst>
            <pc:docMk/>
            <pc:sldMk cId="1914682559" sldId="2147474700"/>
            <ac:spMk id="26" creationId="{05F50F35-3A6A-5B84-8078-321AC80BA157}"/>
          </ac:spMkLst>
        </pc:spChg>
        <pc:spChg chg="del">
          <ac:chgData name="DOMINGUEZ, Morgane" userId="d29c428e-ee62-4017-a838-521138d5b01c" providerId="ADAL" clId="{F3A746EE-9056-460A-A789-846A3EAB3B52}" dt="2024-11-24T13:01:17.540" v="1329" actId="478"/>
          <ac:spMkLst>
            <pc:docMk/>
            <pc:sldMk cId="1914682559" sldId="2147474700"/>
            <ac:spMk id="26" creationId="{26248F10-AB2D-61AD-9A55-AF0B421562A9}"/>
          </ac:spMkLst>
        </pc:spChg>
        <pc:grpChg chg="del">
          <ac:chgData name="DOMINGUEZ, Morgane" userId="d29c428e-ee62-4017-a838-521138d5b01c" providerId="ADAL" clId="{F3A746EE-9056-460A-A789-846A3EAB3B52}" dt="2024-11-29T07:49:54.973" v="3031" actId="165"/>
          <ac:grpSpMkLst>
            <pc:docMk/>
            <pc:sldMk cId="1914682559" sldId="2147474700"/>
            <ac:grpSpMk id="2" creationId="{EF572EB1-6EFE-F4D1-B105-A7297A5639F8}"/>
          </ac:grpSpMkLst>
        </pc:grpChg>
        <pc:grpChg chg="mod topLvl">
          <ac:chgData name="DOMINGUEZ, Morgane" userId="d29c428e-ee62-4017-a838-521138d5b01c" providerId="ADAL" clId="{F3A746EE-9056-460A-A789-846A3EAB3B52}" dt="2024-12-15T10:17:49.415" v="4333" actId="14100"/>
          <ac:grpSpMkLst>
            <pc:docMk/>
            <pc:sldMk cId="1914682559" sldId="2147474700"/>
            <ac:grpSpMk id="3" creationId="{717959A1-52EF-A33C-AE82-458F0395A1A7}"/>
          </ac:grpSpMkLst>
        </pc:grpChg>
        <pc:grpChg chg="add mod">
          <ac:chgData name="DOMINGUEZ, Morgane" userId="d29c428e-ee62-4017-a838-521138d5b01c" providerId="ADAL" clId="{F3A746EE-9056-460A-A789-846A3EAB3B52}" dt="2024-12-04T12:55:56.805" v="4087" actId="14100"/>
          <ac:grpSpMkLst>
            <pc:docMk/>
            <pc:sldMk cId="1914682559" sldId="2147474700"/>
            <ac:grpSpMk id="8" creationId="{22481F5F-04D0-8B61-8580-2DBA3E14B55C}"/>
          </ac:grpSpMkLst>
        </pc:grpChg>
        <pc:grpChg chg="add mod">
          <ac:chgData name="DOMINGUEZ, Morgane" userId="d29c428e-ee62-4017-a838-521138d5b01c" providerId="ADAL" clId="{F3A746EE-9056-460A-A789-846A3EAB3B52}" dt="2024-12-04T12:56:11.805" v="4090" actId="1076"/>
          <ac:grpSpMkLst>
            <pc:docMk/>
            <pc:sldMk cId="1914682559" sldId="2147474700"/>
            <ac:grpSpMk id="14" creationId="{7672E0B3-223B-FFAA-7F9E-A90063443E99}"/>
          </ac:grpSpMkLst>
        </pc:grpChg>
        <pc:grpChg chg="add mod">
          <ac:chgData name="DOMINGUEZ, Morgane" userId="d29c428e-ee62-4017-a838-521138d5b01c" providerId="ADAL" clId="{F3A746EE-9056-460A-A789-846A3EAB3B52}" dt="2024-12-04T12:56:11.805" v="4090" actId="1076"/>
          <ac:grpSpMkLst>
            <pc:docMk/>
            <pc:sldMk cId="1914682559" sldId="2147474700"/>
            <ac:grpSpMk id="15" creationId="{AFBC3873-CBE9-F802-053C-861948312340}"/>
          </ac:grpSpMkLst>
        </pc:grpChg>
        <pc:picChg chg="add mod">
          <ac:chgData name="DOMINGUEZ, Morgane" userId="d29c428e-ee62-4017-a838-521138d5b01c" providerId="ADAL" clId="{F3A746EE-9056-460A-A789-846A3EAB3B52}" dt="2024-12-03T16:59:22.918" v="3435" actId="1076"/>
          <ac:picMkLst>
            <pc:docMk/>
            <pc:sldMk cId="1914682559" sldId="2147474700"/>
            <ac:picMk id="2" creationId="{343EE1AA-DE7D-46AF-2C75-D745E5569513}"/>
          </ac:picMkLst>
        </pc:picChg>
        <pc:picChg chg="add del mod ord">
          <ac:chgData name="DOMINGUEZ, Morgane" userId="d29c428e-ee62-4017-a838-521138d5b01c" providerId="ADAL" clId="{F3A746EE-9056-460A-A789-846A3EAB3B52}" dt="2024-11-29T07:51:38.819" v="3073" actId="478"/>
          <ac:picMkLst>
            <pc:docMk/>
            <pc:sldMk cId="1914682559" sldId="2147474700"/>
            <ac:picMk id="8" creationId="{CBC57544-774E-73DD-C009-9260581E38B6}"/>
          </ac:picMkLst>
        </pc:picChg>
        <pc:picChg chg="del">
          <ac:chgData name="DOMINGUEZ, Morgane" userId="d29c428e-ee62-4017-a838-521138d5b01c" providerId="ADAL" clId="{F3A746EE-9056-460A-A789-846A3EAB3B52}" dt="2024-11-24T13:01:19.014" v="1330" actId="478"/>
          <ac:picMkLst>
            <pc:docMk/>
            <pc:sldMk cId="1914682559" sldId="2147474700"/>
            <ac:picMk id="18" creationId="{C363BB91-9369-073D-4876-620EB771CFD2}"/>
          </ac:picMkLst>
        </pc:picChg>
        <pc:picChg chg="del">
          <ac:chgData name="DOMINGUEZ, Morgane" userId="d29c428e-ee62-4017-a838-521138d5b01c" providerId="ADAL" clId="{F3A746EE-9056-460A-A789-846A3EAB3B52}" dt="2024-11-29T07:51:38.819" v="3073" actId="478"/>
          <ac:picMkLst>
            <pc:docMk/>
            <pc:sldMk cId="1914682559" sldId="2147474700"/>
            <ac:picMk id="23" creationId="{4BAD552B-FF9F-954D-2C95-2F06DF11E0DE}"/>
          </ac:picMkLst>
        </pc:picChg>
        <pc:picChg chg="del">
          <ac:chgData name="DOMINGUEZ, Morgane" userId="d29c428e-ee62-4017-a838-521138d5b01c" providerId="ADAL" clId="{F3A746EE-9056-460A-A789-846A3EAB3B52}" dt="2024-11-29T07:51:38.819" v="3073" actId="478"/>
          <ac:picMkLst>
            <pc:docMk/>
            <pc:sldMk cId="1914682559" sldId="2147474700"/>
            <ac:picMk id="24" creationId="{416EDF00-9B76-C391-FD2D-587E2728658A}"/>
          </ac:picMkLst>
        </pc:picChg>
        <pc:picChg chg="add mod">
          <ac:chgData name="DOMINGUEZ, Morgane" userId="d29c428e-ee62-4017-a838-521138d5b01c" providerId="ADAL" clId="{F3A746EE-9056-460A-A789-846A3EAB3B52}" dt="2024-12-03T18:19:52.822" v="3955" actId="164"/>
          <ac:picMkLst>
            <pc:docMk/>
            <pc:sldMk cId="1914682559" sldId="2147474700"/>
            <ac:picMk id="27" creationId="{DD22F601-96CC-EB4E-03B0-D034AA7DAB08}"/>
          </ac:picMkLst>
        </pc:picChg>
        <pc:picChg chg="add mod">
          <ac:chgData name="DOMINGUEZ, Morgane" userId="d29c428e-ee62-4017-a838-521138d5b01c" providerId="ADAL" clId="{F3A746EE-9056-460A-A789-846A3EAB3B52}" dt="2024-12-03T18:19:40.226" v="3954" actId="164"/>
          <ac:picMkLst>
            <pc:docMk/>
            <pc:sldMk cId="1914682559" sldId="2147474700"/>
            <ac:picMk id="28" creationId="{200C30E2-C751-92FB-960D-BC750448F568}"/>
          </ac:picMkLst>
        </pc:picChg>
        <pc:picChg chg="add mod">
          <ac:chgData name="DOMINGUEZ, Morgane" userId="d29c428e-ee62-4017-a838-521138d5b01c" providerId="ADAL" clId="{F3A746EE-9056-460A-A789-846A3EAB3B52}" dt="2024-12-04T12:56:11.805" v="4090" actId="1076"/>
          <ac:picMkLst>
            <pc:docMk/>
            <pc:sldMk cId="1914682559" sldId="2147474700"/>
            <ac:picMk id="29" creationId="{6D9F6E07-76DF-1658-7AB3-C84371E4AB0C}"/>
          </ac:picMkLst>
        </pc:picChg>
      </pc:sldChg>
      <pc:sldChg chg="addSp delSp modSp del mod modTransition delAnim modAnim">
        <pc:chgData name="DOMINGUEZ, Morgane" userId="d29c428e-ee62-4017-a838-521138d5b01c" providerId="ADAL" clId="{F3A746EE-9056-460A-A789-846A3EAB3B52}" dt="2024-12-15T10:18:43.156" v="4343" actId="113"/>
        <pc:sldMkLst>
          <pc:docMk/>
          <pc:sldMk cId="4186313845" sldId="2147474704"/>
        </pc:sldMkLst>
        <pc:spChg chg="mod">
          <ac:chgData name="DOMINGUEZ, Morgane" userId="d29c428e-ee62-4017-a838-521138d5b01c" providerId="ADAL" clId="{F3A746EE-9056-460A-A789-846A3EAB3B52}" dt="2024-12-15T10:18:31.579" v="4340" actId="2711"/>
          <ac:spMkLst>
            <pc:docMk/>
            <pc:sldMk cId="4186313845" sldId="2147474704"/>
            <ac:spMk id="4" creationId="{C76E0F1B-3B95-F50F-F17F-A7612D3CCB67}"/>
          </ac:spMkLst>
        </pc:spChg>
        <pc:spChg chg="add mod">
          <ac:chgData name="DOMINGUEZ, Morgane" userId="d29c428e-ee62-4017-a838-521138d5b01c" providerId="ADAL" clId="{F3A746EE-9056-460A-A789-846A3EAB3B52}" dt="2024-11-24T13:09:20.525" v="1355"/>
          <ac:spMkLst>
            <pc:docMk/>
            <pc:sldMk cId="4186313845" sldId="2147474704"/>
            <ac:spMk id="8" creationId="{4D535653-727D-AC6F-C576-7F5DE37D6F04}"/>
          </ac:spMkLst>
        </pc:spChg>
        <pc:spChg chg="mod">
          <ac:chgData name="DOMINGUEZ, Morgane" userId="d29c428e-ee62-4017-a838-521138d5b01c" providerId="ADAL" clId="{F3A746EE-9056-460A-A789-846A3EAB3B52}" dt="2024-12-04T20:03:11.681" v="4119" actId="122"/>
          <ac:spMkLst>
            <pc:docMk/>
            <pc:sldMk cId="4186313845" sldId="2147474704"/>
            <ac:spMk id="9" creationId="{3B535B61-0563-76BD-DECB-688632E81E7A}"/>
          </ac:spMkLst>
        </pc:spChg>
        <pc:spChg chg="mod">
          <ac:chgData name="DOMINGUEZ, Morgane" userId="d29c428e-ee62-4017-a838-521138d5b01c" providerId="ADAL" clId="{F3A746EE-9056-460A-A789-846A3EAB3B52}" dt="2024-11-24T13:08:40.036" v="1354" actId="14100"/>
          <ac:spMkLst>
            <pc:docMk/>
            <pc:sldMk cId="4186313845" sldId="2147474704"/>
            <ac:spMk id="15" creationId="{724F5724-BE7E-3E63-1548-064522ABCC06}"/>
          </ac:spMkLst>
        </pc:spChg>
        <pc:spChg chg="mod topLvl">
          <ac:chgData name="DOMINGUEZ, Morgane" userId="d29c428e-ee62-4017-a838-521138d5b01c" providerId="ADAL" clId="{F3A746EE-9056-460A-A789-846A3EAB3B52}" dt="2024-12-03T16:24:41.369" v="3263" actId="165"/>
          <ac:spMkLst>
            <pc:docMk/>
            <pc:sldMk cId="4186313845" sldId="2147474704"/>
            <ac:spMk id="16" creationId="{7819CBF8-E5D5-0938-3A6D-EE5FFE503B2D}"/>
          </ac:spMkLst>
        </pc:spChg>
        <pc:spChg chg="mod topLvl">
          <ac:chgData name="DOMINGUEZ, Morgane" userId="d29c428e-ee62-4017-a838-521138d5b01c" providerId="ADAL" clId="{F3A746EE-9056-460A-A789-846A3EAB3B52}" dt="2024-12-15T10:18:43.156" v="4343" actId="113"/>
          <ac:spMkLst>
            <pc:docMk/>
            <pc:sldMk cId="4186313845" sldId="2147474704"/>
            <ac:spMk id="17" creationId="{FED7F760-7A8F-1B7F-E07B-3C571AB055CF}"/>
          </ac:spMkLst>
        </pc:spChg>
        <pc:grpChg chg="mod">
          <ac:chgData name="DOMINGUEZ, Morgane" userId="d29c428e-ee62-4017-a838-521138d5b01c" providerId="ADAL" clId="{F3A746EE-9056-460A-A789-846A3EAB3B52}" dt="2024-12-15T10:18:35.423" v="4341" actId="339"/>
          <ac:grpSpMkLst>
            <pc:docMk/>
            <pc:sldMk cId="4186313845" sldId="2147474704"/>
            <ac:grpSpMk id="3" creationId="{717959A1-52EF-A33C-AE82-458F0395A1A7}"/>
          </ac:grpSpMkLst>
        </pc:grpChg>
        <pc:grpChg chg="del">
          <ac:chgData name="DOMINGUEZ, Morgane" userId="d29c428e-ee62-4017-a838-521138d5b01c" providerId="ADAL" clId="{F3A746EE-9056-460A-A789-846A3EAB3B52}" dt="2024-12-03T16:24:41.369" v="3263" actId="165"/>
          <ac:grpSpMkLst>
            <pc:docMk/>
            <pc:sldMk cId="4186313845" sldId="2147474704"/>
            <ac:grpSpMk id="10" creationId="{D3FAC31D-F37F-C3BD-6EAA-3E0F0AA19C8A}"/>
          </ac:grpSpMkLst>
        </pc:grpChg>
        <pc:grpChg chg="mod">
          <ac:chgData name="DOMINGUEZ, Morgane" userId="d29c428e-ee62-4017-a838-521138d5b01c" providerId="ADAL" clId="{F3A746EE-9056-460A-A789-846A3EAB3B52}" dt="2024-12-04T20:03:29.888" v="4122" actId="1076"/>
          <ac:grpSpMkLst>
            <pc:docMk/>
            <pc:sldMk cId="4186313845" sldId="2147474704"/>
            <ac:grpSpMk id="11" creationId="{30A6C1CB-A9BC-F649-F607-E6199ECBC6A8}"/>
          </ac:grpSpMkLst>
        </pc:grpChg>
        <pc:picChg chg="add mod">
          <ac:chgData name="DOMINGUEZ, Morgane" userId="d29c428e-ee62-4017-a838-521138d5b01c" providerId="ADAL" clId="{F3A746EE-9056-460A-A789-846A3EAB3B52}" dt="2024-12-03T16:24:51.729" v="3266"/>
          <ac:picMkLst>
            <pc:docMk/>
            <pc:sldMk cId="4186313845" sldId="2147474704"/>
            <ac:picMk id="2" creationId="{177CFFB0-59CF-B274-25D4-348CFF34B9BF}"/>
          </ac:picMkLst>
        </pc:picChg>
        <pc:picChg chg="add mod">
          <ac:chgData name="DOMINGUEZ, Morgane" userId="d29c428e-ee62-4017-a838-521138d5b01c" providerId="ADAL" clId="{F3A746EE-9056-460A-A789-846A3EAB3B52}" dt="2024-11-24T13:09:20.525" v="1355"/>
          <ac:picMkLst>
            <pc:docMk/>
            <pc:sldMk cId="4186313845" sldId="2147474704"/>
            <ac:picMk id="7" creationId="{2CDE3FA4-0E74-98D0-5E28-5BBE1E95CC14}"/>
          </ac:picMkLst>
        </pc:picChg>
        <pc:picChg chg="mod">
          <ac:chgData name="DOMINGUEZ, Morgane" userId="d29c428e-ee62-4017-a838-521138d5b01c" providerId="ADAL" clId="{F3A746EE-9056-460A-A789-846A3EAB3B52}" dt="2024-12-04T20:03:18.631" v="4121" actId="1076"/>
          <ac:picMkLst>
            <pc:docMk/>
            <pc:sldMk cId="4186313845" sldId="2147474704"/>
            <ac:picMk id="7" creationId="{B9422E9F-4A72-6A8C-8381-17F07D104D76}"/>
          </ac:picMkLst>
        </pc:picChg>
        <pc:picChg chg="del mod topLvl">
          <ac:chgData name="DOMINGUEZ, Morgane" userId="d29c428e-ee62-4017-a838-521138d5b01c" providerId="ADAL" clId="{F3A746EE-9056-460A-A789-846A3EAB3B52}" dt="2024-12-03T16:24:45.229" v="3264" actId="478"/>
          <ac:picMkLst>
            <pc:docMk/>
            <pc:sldMk cId="4186313845" sldId="2147474704"/>
            <ac:picMk id="8" creationId="{2A9A92F4-AD55-8C44-789A-A9B605817934}"/>
          </ac:picMkLst>
        </pc:picChg>
        <pc:picChg chg="del">
          <ac:chgData name="DOMINGUEZ, Morgane" userId="d29c428e-ee62-4017-a838-521138d5b01c" providerId="ADAL" clId="{F3A746EE-9056-460A-A789-846A3EAB3B52}" dt="2024-11-29T07:53:47.936" v="3091" actId="21"/>
          <ac:picMkLst>
            <pc:docMk/>
            <pc:sldMk cId="4186313845" sldId="2147474704"/>
            <ac:picMk id="9" creationId="{177CFFB0-59CF-B274-25D4-348CFF34B9BF}"/>
          </ac:picMkLst>
        </pc:picChg>
        <pc:picChg chg="add mod">
          <ac:chgData name="DOMINGUEZ, Morgane" userId="d29c428e-ee62-4017-a838-521138d5b01c" providerId="ADAL" clId="{F3A746EE-9056-460A-A789-846A3EAB3B52}" dt="2024-12-03T17:00:03.334" v="3443" actId="1076"/>
          <ac:picMkLst>
            <pc:docMk/>
            <pc:sldMk cId="4186313845" sldId="2147474704"/>
            <ac:picMk id="12" creationId="{0D4730DC-F415-DEFA-4826-1E661282148E}"/>
          </ac:picMkLst>
        </pc:picChg>
        <pc:picChg chg="del">
          <ac:chgData name="DOMINGUEZ, Morgane" userId="d29c428e-ee62-4017-a838-521138d5b01c" providerId="ADAL" clId="{F3A746EE-9056-460A-A789-846A3EAB3B52}" dt="2024-12-03T18:21:45.714" v="3964" actId="478"/>
          <ac:picMkLst>
            <pc:docMk/>
            <pc:sldMk cId="4186313845" sldId="2147474704"/>
            <ac:picMk id="13" creationId="{64EB1134-2E4E-31CC-9147-4A5A7BD87748}"/>
          </ac:picMkLst>
        </pc:picChg>
      </pc:sldChg>
      <pc:sldChg chg="addSp delSp modSp del mod delAnim modAnim">
        <pc:chgData name="DOMINGUEZ, Morgane" userId="d29c428e-ee62-4017-a838-521138d5b01c" providerId="ADAL" clId="{F3A746EE-9056-460A-A789-846A3EAB3B52}" dt="2024-12-03T16:24:58.812" v="3268" actId="47"/>
        <pc:sldMkLst>
          <pc:docMk/>
          <pc:sldMk cId="59018813" sldId="2147474705"/>
        </pc:sldMkLst>
        <pc:spChg chg="add mod">
          <ac:chgData name="DOMINGUEZ, Morgane" userId="d29c428e-ee62-4017-a838-521138d5b01c" providerId="ADAL" clId="{F3A746EE-9056-460A-A789-846A3EAB3B52}" dt="2024-11-24T13:09:42.534" v="1357" actId="1076"/>
          <ac:spMkLst>
            <pc:docMk/>
            <pc:sldMk cId="59018813" sldId="2147474705"/>
            <ac:spMk id="7" creationId="{1BF86742-869E-EDA5-E4A5-8FD5B3622D28}"/>
          </ac:spMkLst>
        </pc:spChg>
        <pc:spChg chg="mod">
          <ac:chgData name="DOMINGUEZ, Morgane" userId="d29c428e-ee62-4017-a838-521138d5b01c" providerId="ADAL" clId="{F3A746EE-9056-460A-A789-846A3EAB3B52}" dt="2024-11-29T08:02:28.681" v="3159" actId="1076"/>
          <ac:spMkLst>
            <pc:docMk/>
            <pc:sldMk cId="59018813" sldId="2147474705"/>
            <ac:spMk id="8" creationId="{001F6798-5C9B-F64D-DEC8-633903AC16CC}"/>
          </ac:spMkLst>
        </pc:spChg>
        <pc:spChg chg="mod">
          <ac:chgData name="DOMINGUEZ, Morgane" userId="d29c428e-ee62-4017-a838-521138d5b01c" providerId="ADAL" clId="{F3A746EE-9056-460A-A789-846A3EAB3B52}" dt="2024-11-29T08:02:22.910" v="3158" actId="1076"/>
          <ac:spMkLst>
            <pc:docMk/>
            <pc:sldMk cId="59018813" sldId="2147474705"/>
            <ac:spMk id="11" creationId="{FEDE443F-98E9-E79B-9007-FC1519C6A14E}"/>
          </ac:spMkLst>
        </pc:spChg>
        <pc:spChg chg="mod">
          <ac:chgData name="DOMINGUEZ, Morgane" userId="d29c428e-ee62-4017-a838-521138d5b01c" providerId="ADAL" clId="{F3A746EE-9056-460A-A789-846A3EAB3B52}" dt="2024-11-29T08:02:13.425" v="3156" actId="1076"/>
          <ac:spMkLst>
            <pc:docMk/>
            <pc:sldMk cId="59018813" sldId="2147474705"/>
            <ac:spMk id="15" creationId="{FEDE443F-98E9-E79B-9007-FC1519C6A14E}"/>
          </ac:spMkLst>
        </pc:spChg>
        <pc:spChg chg="mod">
          <ac:chgData name="DOMINGUEZ, Morgane" userId="d29c428e-ee62-4017-a838-521138d5b01c" providerId="ADAL" clId="{F3A746EE-9056-460A-A789-846A3EAB3B52}" dt="2024-11-29T08:02:16.732" v="3157" actId="1076"/>
          <ac:spMkLst>
            <pc:docMk/>
            <pc:sldMk cId="59018813" sldId="2147474705"/>
            <ac:spMk id="16" creationId="{44C6BFB3-0D09-F17E-092B-804ED25598E6}"/>
          </ac:spMkLst>
        </pc:spChg>
        <pc:spChg chg="del">
          <ac:chgData name="DOMINGUEZ, Morgane" userId="d29c428e-ee62-4017-a838-521138d5b01c" providerId="ADAL" clId="{F3A746EE-9056-460A-A789-846A3EAB3B52}" dt="2024-11-29T08:02:08.269" v="3155" actId="478"/>
          <ac:spMkLst>
            <pc:docMk/>
            <pc:sldMk cId="59018813" sldId="2147474705"/>
            <ac:spMk id="18" creationId="{E6C99258-C1D5-8566-6C69-0F017BFC0C32}"/>
          </ac:spMkLst>
        </pc:spChg>
        <pc:picChg chg="mod">
          <ac:chgData name="DOMINGUEZ, Morgane" userId="d29c428e-ee62-4017-a838-521138d5b01c" providerId="ADAL" clId="{F3A746EE-9056-460A-A789-846A3EAB3B52}" dt="2024-11-29T08:02:28.681" v="3159" actId="1076"/>
          <ac:picMkLst>
            <pc:docMk/>
            <pc:sldMk cId="59018813" sldId="2147474705"/>
            <ac:picMk id="7" creationId="{E5E98EB6-E096-9221-67B3-D2F5E8BF8384}"/>
          </ac:picMkLst>
        </pc:picChg>
        <pc:picChg chg="add mod">
          <ac:chgData name="DOMINGUEZ, Morgane" userId="d29c428e-ee62-4017-a838-521138d5b01c" providerId="ADAL" clId="{F3A746EE-9056-460A-A789-846A3EAB3B52}" dt="2024-11-24T13:09:50.174" v="1359" actId="1076"/>
          <ac:picMkLst>
            <pc:docMk/>
            <pc:sldMk cId="59018813" sldId="2147474705"/>
            <ac:picMk id="8" creationId="{09F90493-96E6-C03C-FF6B-F7E43D41446D}"/>
          </ac:picMkLst>
        </pc:picChg>
      </pc:sldChg>
      <pc:sldChg chg="addSp delSp modSp mod modTransition modAnim">
        <pc:chgData name="DOMINGUEZ, Morgane" userId="d29c428e-ee62-4017-a838-521138d5b01c" providerId="ADAL" clId="{F3A746EE-9056-460A-A789-846A3EAB3B52}" dt="2024-12-15T10:06:11.293" v="4168" actId="113"/>
        <pc:sldMkLst>
          <pc:docMk/>
          <pc:sldMk cId="2284060640" sldId="2147474711"/>
        </pc:sldMkLst>
        <pc:spChg chg="mod topLvl">
          <ac:chgData name="DOMINGUEZ, Morgane" userId="d29c428e-ee62-4017-a838-521138d5b01c" providerId="ADAL" clId="{F3A746EE-9056-460A-A789-846A3EAB3B52}" dt="2024-12-15T10:05:52.108" v="4162" actId="2711"/>
          <ac:spMkLst>
            <pc:docMk/>
            <pc:sldMk cId="2284060640" sldId="2147474711"/>
            <ac:spMk id="4" creationId="{C76E0F1B-3B95-F50F-F17F-A7612D3CCB67}"/>
          </ac:spMkLst>
        </pc:spChg>
        <pc:spChg chg="mod">
          <ac:chgData name="DOMINGUEZ, Morgane" userId="d29c428e-ee62-4017-a838-521138d5b01c" providerId="ADAL" clId="{F3A746EE-9056-460A-A789-846A3EAB3B52}" dt="2024-11-29T06:31:42.906" v="1965" actId="165"/>
          <ac:spMkLst>
            <pc:docMk/>
            <pc:sldMk cId="2284060640" sldId="2147474711"/>
            <ac:spMk id="5" creationId="{071DFDA3-6E63-DA4E-F72C-B3CFB259CAF6}"/>
          </ac:spMkLst>
        </pc:spChg>
        <pc:spChg chg="mod">
          <ac:chgData name="DOMINGUEZ, Morgane" userId="d29c428e-ee62-4017-a838-521138d5b01c" providerId="ADAL" clId="{F3A746EE-9056-460A-A789-846A3EAB3B52}" dt="2024-11-29T06:31:42.906" v="1965" actId="165"/>
          <ac:spMkLst>
            <pc:docMk/>
            <pc:sldMk cId="2284060640" sldId="2147474711"/>
            <ac:spMk id="6" creationId="{E652E32B-8FA7-2C35-8C6A-1561D72FF06C}"/>
          </ac:spMkLst>
        </pc:spChg>
        <pc:spChg chg="mod">
          <ac:chgData name="DOMINGUEZ, Morgane" userId="d29c428e-ee62-4017-a838-521138d5b01c" providerId="ADAL" clId="{F3A746EE-9056-460A-A789-846A3EAB3B52}" dt="2024-12-15T10:06:11.293" v="4168" actId="113"/>
          <ac:spMkLst>
            <pc:docMk/>
            <pc:sldMk cId="2284060640" sldId="2147474711"/>
            <ac:spMk id="7" creationId="{6FB3958F-E35F-0CC3-D57F-96C382DD5F97}"/>
          </ac:spMkLst>
        </pc:spChg>
        <pc:spChg chg="mod">
          <ac:chgData name="DOMINGUEZ, Morgane" userId="d29c428e-ee62-4017-a838-521138d5b01c" providerId="ADAL" clId="{F3A746EE-9056-460A-A789-846A3EAB3B52}" dt="2024-12-15T10:06:05.372" v="4166" actId="113"/>
          <ac:spMkLst>
            <pc:docMk/>
            <pc:sldMk cId="2284060640" sldId="2147474711"/>
            <ac:spMk id="12" creationId="{002FFAEC-E6AC-0ECA-393E-8479A78FC4A0}"/>
          </ac:spMkLst>
        </pc:spChg>
        <pc:spChg chg="mod">
          <ac:chgData name="DOMINGUEZ, Morgane" userId="d29c428e-ee62-4017-a838-521138d5b01c" providerId="ADAL" clId="{F3A746EE-9056-460A-A789-846A3EAB3B52}" dt="2024-11-29T06:32:56.474" v="1988" actId="1076"/>
          <ac:spMkLst>
            <pc:docMk/>
            <pc:sldMk cId="2284060640" sldId="2147474711"/>
            <ac:spMk id="14" creationId="{2DB03F4A-056F-5185-CB74-9E8F5004ED4B}"/>
          </ac:spMkLst>
        </pc:spChg>
        <pc:grpChg chg="del">
          <ac:chgData name="DOMINGUEZ, Morgane" userId="d29c428e-ee62-4017-a838-521138d5b01c" providerId="ADAL" clId="{F3A746EE-9056-460A-A789-846A3EAB3B52}" dt="2024-11-29T06:31:42.906" v="1965" actId="165"/>
          <ac:grpSpMkLst>
            <pc:docMk/>
            <pc:sldMk cId="2284060640" sldId="2147474711"/>
            <ac:grpSpMk id="2" creationId="{EF572EB1-6EFE-F4D1-B105-A7297A5639F8}"/>
          </ac:grpSpMkLst>
        </pc:grpChg>
        <pc:grpChg chg="mod topLvl">
          <ac:chgData name="DOMINGUEZ, Morgane" userId="d29c428e-ee62-4017-a838-521138d5b01c" providerId="ADAL" clId="{F3A746EE-9056-460A-A789-846A3EAB3B52}" dt="2024-12-15T10:05:56.826" v="4164" actId="14100"/>
          <ac:grpSpMkLst>
            <pc:docMk/>
            <pc:sldMk cId="2284060640" sldId="2147474711"/>
            <ac:grpSpMk id="3" creationId="{717959A1-52EF-A33C-AE82-458F0395A1A7}"/>
          </ac:grpSpMkLst>
        </pc:grpChg>
        <pc:picChg chg="add mod">
          <ac:chgData name="DOMINGUEZ, Morgane" userId="d29c428e-ee62-4017-a838-521138d5b01c" providerId="ADAL" clId="{F3A746EE-9056-460A-A789-846A3EAB3B52}" dt="2024-12-03T16:52:04.370" v="3378" actId="1076"/>
          <ac:picMkLst>
            <pc:docMk/>
            <pc:sldMk cId="2284060640" sldId="2147474711"/>
            <ac:picMk id="2" creationId="{1D82B860-1D65-FD27-BFB7-D72272BC3609}"/>
          </ac:picMkLst>
        </pc:picChg>
      </pc:sldChg>
      <pc:sldChg chg="addSp delSp modSp mod modTransition modAnim">
        <pc:chgData name="DOMINGUEZ, Morgane" userId="d29c428e-ee62-4017-a838-521138d5b01c" providerId="ADAL" clId="{F3A746EE-9056-460A-A789-846A3EAB3B52}" dt="2024-12-15T10:09:22.842" v="4212" actId="113"/>
        <pc:sldMkLst>
          <pc:docMk/>
          <pc:sldMk cId="739164763" sldId="2147474712"/>
        </pc:sldMkLst>
        <pc:spChg chg="mod topLvl">
          <ac:chgData name="DOMINGUEZ, Morgane" userId="d29c428e-ee62-4017-a838-521138d5b01c" providerId="ADAL" clId="{F3A746EE-9056-460A-A789-846A3EAB3B52}" dt="2024-12-15T10:08:49.189" v="4203" actId="2711"/>
          <ac:spMkLst>
            <pc:docMk/>
            <pc:sldMk cId="739164763" sldId="2147474712"/>
            <ac:spMk id="4" creationId="{C76E0F1B-3B95-F50F-F17F-A7612D3CCB67}"/>
          </ac:spMkLst>
        </pc:spChg>
        <pc:spChg chg="mod">
          <ac:chgData name="DOMINGUEZ, Morgane" userId="d29c428e-ee62-4017-a838-521138d5b01c" providerId="ADAL" clId="{F3A746EE-9056-460A-A789-846A3EAB3B52}" dt="2024-11-29T06:59:46.733" v="2327" actId="165"/>
          <ac:spMkLst>
            <pc:docMk/>
            <pc:sldMk cId="739164763" sldId="2147474712"/>
            <ac:spMk id="5" creationId="{071DFDA3-6E63-DA4E-F72C-B3CFB259CAF6}"/>
          </ac:spMkLst>
        </pc:spChg>
        <pc:spChg chg="mod">
          <ac:chgData name="DOMINGUEZ, Morgane" userId="d29c428e-ee62-4017-a838-521138d5b01c" providerId="ADAL" clId="{F3A746EE-9056-460A-A789-846A3EAB3B52}" dt="2024-11-29T06:59:46.733" v="2327" actId="165"/>
          <ac:spMkLst>
            <pc:docMk/>
            <pc:sldMk cId="739164763" sldId="2147474712"/>
            <ac:spMk id="6" creationId="{E652E32B-8FA7-2C35-8C6A-1561D72FF06C}"/>
          </ac:spMkLst>
        </pc:spChg>
        <pc:spChg chg="add mod">
          <ac:chgData name="DOMINGUEZ, Morgane" userId="d29c428e-ee62-4017-a838-521138d5b01c" providerId="ADAL" clId="{F3A746EE-9056-460A-A789-846A3EAB3B52}" dt="2024-12-15T10:09:16.030" v="4210" actId="113"/>
          <ac:spMkLst>
            <pc:docMk/>
            <pc:sldMk cId="739164763" sldId="2147474712"/>
            <ac:spMk id="8" creationId="{F879ABBA-797D-AE40-7499-E1DB9154891E}"/>
          </ac:spMkLst>
        </pc:spChg>
        <pc:spChg chg="mod">
          <ac:chgData name="DOMINGUEZ, Morgane" userId="d29c428e-ee62-4017-a838-521138d5b01c" providerId="ADAL" clId="{F3A746EE-9056-460A-A789-846A3EAB3B52}" dt="2024-12-15T10:09:22.842" v="4212" actId="113"/>
          <ac:spMkLst>
            <pc:docMk/>
            <pc:sldMk cId="739164763" sldId="2147474712"/>
            <ac:spMk id="9" creationId="{36B928C6-A589-002E-0BB7-77898AAEC3A0}"/>
          </ac:spMkLst>
        </pc:spChg>
        <pc:spChg chg="mod">
          <ac:chgData name="DOMINGUEZ, Morgane" userId="d29c428e-ee62-4017-a838-521138d5b01c" providerId="ADAL" clId="{F3A746EE-9056-460A-A789-846A3EAB3B52}" dt="2024-11-29T07:04:51.318" v="2408" actId="1076"/>
          <ac:spMkLst>
            <pc:docMk/>
            <pc:sldMk cId="739164763" sldId="2147474712"/>
            <ac:spMk id="10" creationId="{84DC0071-0EE2-A91E-B7D0-FB49011123A2}"/>
          </ac:spMkLst>
        </pc:spChg>
        <pc:spChg chg="mod">
          <ac:chgData name="DOMINGUEZ, Morgane" userId="d29c428e-ee62-4017-a838-521138d5b01c" providerId="ADAL" clId="{F3A746EE-9056-460A-A789-846A3EAB3B52}" dt="2024-12-15T10:09:08.124" v="4208" actId="948"/>
          <ac:spMkLst>
            <pc:docMk/>
            <pc:sldMk cId="739164763" sldId="2147474712"/>
            <ac:spMk id="11" creationId="{8D0D67CA-B817-25B2-A203-B4BB3D07735C}"/>
          </ac:spMkLst>
        </pc:spChg>
        <pc:spChg chg="add del mod">
          <ac:chgData name="DOMINGUEZ, Morgane" userId="d29c428e-ee62-4017-a838-521138d5b01c" providerId="ADAL" clId="{F3A746EE-9056-460A-A789-846A3EAB3B52}" dt="2024-11-29T07:04:38.642" v="2406" actId="21"/>
          <ac:spMkLst>
            <pc:docMk/>
            <pc:sldMk cId="739164763" sldId="2147474712"/>
            <ac:spMk id="12" creationId="{135969ED-B080-4861-C59B-60C5E3F7BAF4}"/>
          </ac:spMkLst>
        </pc:spChg>
        <pc:grpChg chg="del">
          <ac:chgData name="DOMINGUEZ, Morgane" userId="d29c428e-ee62-4017-a838-521138d5b01c" providerId="ADAL" clId="{F3A746EE-9056-460A-A789-846A3EAB3B52}" dt="2024-11-29T06:59:46.733" v="2327" actId="165"/>
          <ac:grpSpMkLst>
            <pc:docMk/>
            <pc:sldMk cId="739164763" sldId="2147474712"/>
            <ac:grpSpMk id="2" creationId="{EF572EB1-6EFE-F4D1-B105-A7297A5639F8}"/>
          </ac:grpSpMkLst>
        </pc:grpChg>
        <pc:grpChg chg="mod topLvl">
          <ac:chgData name="DOMINGUEZ, Morgane" userId="d29c428e-ee62-4017-a838-521138d5b01c" providerId="ADAL" clId="{F3A746EE-9056-460A-A789-846A3EAB3B52}" dt="2024-12-15T10:08:55.938" v="4205" actId="14100"/>
          <ac:grpSpMkLst>
            <pc:docMk/>
            <pc:sldMk cId="739164763" sldId="2147474712"/>
            <ac:grpSpMk id="3" creationId="{717959A1-52EF-A33C-AE82-458F0395A1A7}"/>
          </ac:grpSpMkLst>
        </pc:grpChg>
        <pc:picChg chg="add mod">
          <ac:chgData name="DOMINGUEZ, Morgane" userId="d29c428e-ee62-4017-a838-521138d5b01c" providerId="ADAL" clId="{F3A746EE-9056-460A-A789-846A3EAB3B52}" dt="2024-12-03T16:53:01.224" v="3393" actId="1076"/>
          <ac:picMkLst>
            <pc:docMk/>
            <pc:sldMk cId="739164763" sldId="2147474712"/>
            <ac:picMk id="2" creationId="{DA260F3E-2FE6-BBA0-7FC7-736692098788}"/>
          </ac:picMkLst>
        </pc:picChg>
        <pc:picChg chg="add del mod ord">
          <ac:chgData name="DOMINGUEZ, Morgane" userId="d29c428e-ee62-4017-a838-521138d5b01c" providerId="ADAL" clId="{F3A746EE-9056-460A-A789-846A3EAB3B52}" dt="2024-11-29T07:04:38.642" v="2406" actId="21"/>
          <ac:picMkLst>
            <pc:docMk/>
            <pc:sldMk cId="739164763" sldId="2147474712"/>
            <ac:picMk id="7" creationId="{104B8B84-18BC-78B9-BC49-46C2A02422D1}"/>
          </ac:picMkLst>
        </pc:picChg>
      </pc:sldChg>
      <pc:sldChg chg="addSp delSp modSp mod modTransition modAnim">
        <pc:chgData name="DOMINGUEZ, Morgane" userId="d29c428e-ee62-4017-a838-521138d5b01c" providerId="ADAL" clId="{F3A746EE-9056-460A-A789-846A3EAB3B52}" dt="2024-12-15T10:11:54.181" v="4249" actId="113"/>
        <pc:sldMkLst>
          <pc:docMk/>
          <pc:sldMk cId="1039056628" sldId="2147474713"/>
        </pc:sldMkLst>
        <pc:spChg chg="mod topLvl">
          <ac:chgData name="DOMINGUEZ, Morgane" userId="d29c428e-ee62-4017-a838-521138d5b01c" providerId="ADAL" clId="{F3A746EE-9056-460A-A789-846A3EAB3B52}" dt="2024-12-15T10:11:30.261" v="4241" actId="2711"/>
          <ac:spMkLst>
            <pc:docMk/>
            <pc:sldMk cId="1039056628" sldId="2147474713"/>
            <ac:spMk id="4" creationId="{C76E0F1B-3B95-F50F-F17F-A7612D3CCB67}"/>
          </ac:spMkLst>
        </pc:spChg>
        <pc:spChg chg="mod">
          <ac:chgData name="DOMINGUEZ, Morgane" userId="d29c428e-ee62-4017-a838-521138d5b01c" providerId="ADAL" clId="{F3A746EE-9056-460A-A789-846A3EAB3B52}" dt="2024-11-29T07:19:19.935" v="2611" actId="165"/>
          <ac:spMkLst>
            <pc:docMk/>
            <pc:sldMk cId="1039056628" sldId="2147474713"/>
            <ac:spMk id="5" creationId="{071DFDA3-6E63-DA4E-F72C-B3CFB259CAF6}"/>
          </ac:spMkLst>
        </pc:spChg>
        <pc:spChg chg="mod">
          <ac:chgData name="DOMINGUEZ, Morgane" userId="d29c428e-ee62-4017-a838-521138d5b01c" providerId="ADAL" clId="{F3A746EE-9056-460A-A789-846A3EAB3B52}" dt="2024-11-29T07:19:19.935" v="2611" actId="165"/>
          <ac:spMkLst>
            <pc:docMk/>
            <pc:sldMk cId="1039056628" sldId="2147474713"/>
            <ac:spMk id="6" creationId="{E652E32B-8FA7-2C35-8C6A-1561D72FF06C}"/>
          </ac:spMkLst>
        </pc:spChg>
        <pc:spChg chg="add del mod">
          <ac:chgData name="DOMINGUEZ, Morgane" userId="d29c428e-ee62-4017-a838-521138d5b01c" providerId="ADAL" clId="{F3A746EE-9056-460A-A789-846A3EAB3B52}" dt="2024-12-03T17:54:00.106" v="3777" actId="478"/>
          <ac:spMkLst>
            <pc:docMk/>
            <pc:sldMk cId="1039056628" sldId="2147474713"/>
            <ac:spMk id="7" creationId="{89AE0B20-E390-111E-81DA-85EB392CFB3C}"/>
          </ac:spMkLst>
        </pc:spChg>
        <pc:spChg chg="mod">
          <ac:chgData name="DOMINGUEZ, Morgane" userId="d29c428e-ee62-4017-a838-521138d5b01c" providerId="ADAL" clId="{F3A746EE-9056-460A-A789-846A3EAB3B52}" dt="2024-12-15T10:11:54.181" v="4249" actId="113"/>
          <ac:spMkLst>
            <pc:docMk/>
            <pc:sldMk cId="1039056628" sldId="2147474713"/>
            <ac:spMk id="8" creationId="{9E0C1987-0BFD-9663-212A-AC71C636CDCC}"/>
          </ac:spMkLst>
        </pc:spChg>
        <pc:spChg chg="mod">
          <ac:chgData name="DOMINGUEZ, Morgane" userId="d29c428e-ee62-4017-a838-521138d5b01c" providerId="ADAL" clId="{F3A746EE-9056-460A-A789-846A3EAB3B52}" dt="2024-12-04T12:47:48.994" v="4081" actId="1076"/>
          <ac:spMkLst>
            <pc:docMk/>
            <pc:sldMk cId="1039056628" sldId="2147474713"/>
            <ac:spMk id="12" creationId="{C19E7373-C0D2-C07A-5EAB-B701D83035DC}"/>
          </ac:spMkLst>
        </pc:spChg>
        <pc:grpChg chg="del">
          <ac:chgData name="DOMINGUEZ, Morgane" userId="d29c428e-ee62-4017-a838-521138d5b01c" providerId="ADAL" clId="{F3A746EE-9056-460A-A789-846A3EAB3B52}" dt="2024-11-29T07:19:19.935" v="2611" actId="165"/>
          <ac:grpSpMkLst>
            <pc:docMk/>
            <pc:sldMk cId="1039056628" sldId="2147474713"/>
            <ac:grpSpMk id="2" creationId="{EF572EB1-6EFE-F4D1-B105-A7297A5639F8}"/>
          </ac:grpSpMkLst>
        </pc:grpChg>
        <pc:grpChg chg="mod topLvl">
          <ac:chgData name="DOMINGUEZ, Morgane" userId="d29c428e-ee62-4017-a838-521138d5b01c" providerId="ADAL" clId="{F3A746EE-9056-460A-A789-846A3EAB3B52}" dt="2024-12-15T10:11:36.542" v="4243" actId="14100"/>
          <ac:grpSpMkLst>
            <pc:docMk/>
            <pc:sldMk cId="1039056628" sldId="2147474713"/>
            <ac:grpSpMk id="3" creationId="{717959A1-52EF-A33C-AE82-458F0395A1A7}"/>
          </ac:grpSpMkLst>
        </pc:grpChg>
        <pc:picChg chg="add mod">
          <ac:chgData name="DOMINGUEZ, Morgane" userId="d29c428e-ee62-4017-a838-521138d5b01c" providerId="ADAL" clId="{F3A746EE-9056-460A-A789-846A3EAB3B52}" dt="2024-12-03T16:53:44.632" v="3401" actId="1076"/>
          <ac:picMkLst>
            <pc:docMk/>
            <pc:sldMk cId="1039056628" sldId="2147474713"/>
            <ac:picMk id="2" creationId="{B22E1631-9DB9-E6DD-079D-2BCA0E1E289F}"/>
          </ac:picMkLst>
        </pc:picChg>
      </pc:sldChg>
      <pc:sldChg chg="addSp delSp modSp mod modTransition modAnim">
        <pc:chgData name="DOMINGUEZ, Morgane" userId="d29c428e-ee62-4017-a838-521138d5b01c" providerId="ADAL" clId="{F3A746EE-9056-460A-A789-846A3EAB3B52}" dt="2024-12-15T10:10:46.359" v="4230" actId="113"/>
        <pc:sldMkLst>
          <pc:docMk/>
          <pc:sldMk cId="614443408" sldId="2147474715"/>
        </pc:sldMkLst>
        <pc:spChg chg="mod topLvl">
          <ac:chgData name="DOMINGUEZ, Morgane" userId="d29c428e-ee62-4017-a838-521138d5b01c" providerId="ADAL" clId="{F3A746EE-9056-460A-A789-846A3EAB3B52}" dt="2024-12-15T10:09:34.262" v="4213" actId="2711"/>
          <ac:spMkLst>
            <pc:docMk/>
            <pc:sldMk cId="614443408" sldId="2147474715"/>
            <ac:spMk id="4" creationId="{C76E0F1B-3B95-F50F-F17F-A7612D3CCB67}"/>
          </ac:spMkLst>
        </pc:spChg>
        <pc:spChg chg="mod">
          <ac:chgData name="DOMINGUEZ, Morgane" userId="d29c428e-ee62-4017-a838-521138d5b01c" providerId="ADAL" clId="{F3A746EE-9056-460A-A789-846A3EAB3B52}" dt="2024-11-29T07:06:18.572" v="2468" actId="165"/>
          <ac:spMkLst>
            <pc:docMk/>
            <pc:sldMk cId="614443408" sldId="2147474715"/>
            <ac:spMk id="5" creationId="{071DFDA3-6E63-DA4E-F72C-B3CFB259CAF6}"/>
          </ac:spMkLst>
        </pc:spChg>
        <pc:spChg chg="mod">
          <ac:chgData name="DOMINGUEZ, Morgane" userId="d29c428e-ee62-4017-a838-521138d5b01c" providerId="ADAL" clId="{F3A746EE-9056-460A-A789-846A3EAB3B52}" dt="2024-11-29T07:06:18.572" v="2468" actId="165"/>
          <ac:spMkLst>
            <pc:docMk/>
            <pc:sldMk cId="614443408" sldId="2147474715"/>
            <ac:spMk id="6" creationId="{E652E32B-8FA7-2C35-8C6A-1561D72FF06C}"/>
          </ac:spMkLst>
        </pc:spChg>
        <pc:spChg chg="mod">
          <ac:chgData name="DOMINGUEZ, Morgane" userId="d29c428e-ee62-4017-a838-521138d5b01c" providerId="ADAL" clId="{F3A746EE-9056-460A-A789-846A3EAB3B52}" dt="2024-12-15T10:10:46.359" v="4230" actId="113"/>
          <ac:spMkLst>
            <pc:docMk/>
            <pc:sldMk cId="614443408" sldId="2147474715"/>
            <ac:spMk id="8" creationId="{9E0C1987-0BFD-9663-212A-AC71C636CDCC}"/>
          </ac:spMkLst>
        </pc:spChg>
        <pc:spChg chg="mod">
          <ac:chgData name="DOMINGUEZ, Morgane" userId="d29c428e-ee62-4017-a838-521138d5b01c" providerId="ADAL" clId="{F3A746EE-9056-460A-A789-846A3EAB3B52}" dt="2024-12-04T12:47:33.296" v="4077" actId="1076"/>
          <ac:spMkLst>
            <pc:docMk/>
            <pc:sldMk cId="614443408" sldId="2147474715"/>
            <ac:spMk id="9" creationId="{9B6D3A40-A4FE-249A-148F-1127AE9E88E8}"/>
          </ac:spMkLst>
        </pc:spChg>
        <pc:spChg chg="add del mod">
          <ac:chgData name="DOMINGUEZ, Morgane" userId="d29c428e-ee62-4017-a838-521138d5b01c" providerId="ADAL" clId="{F3A746EE-9056-460A-A789-846A3EAB3B52}" dt="2024-11-29T07:12:37.513" v="2512" actId="478"/>
          <ac:spMkLst>
            <pc:docMk/>
            <pc:sldMk cId="614443408" sldId="2147474715"/>
            <ac:spMk id="12" creationId="{135969ED-B080-4861-C59B-60C5E3F7BAF4}"/>
          </ac:spMkLst>
        </pc:spChg>
        <pc:grpChg chg="del">
          <ac:chgData name="DOMINGUEZ, Morgane" userId="d29c428e-ee62-4017-a838-521138d5b01c" providerId="ADAL" clId="{F3A746EE-9056-460A-A789-846A3EAB3B52}" dt="2024-11-29T07:06:18.572" v="2468" actId="165"/>
          <ac:grpSpMkLst>
            <pc:docMk/>
            <pc:sldMk cId="614443408" sldId="2147474715"/>
            <ac:grpSpMk id="2" creationId="{EF572EB1-6EFE-F4D1-B105-A7297A5639F8}"/>
          </ac:grpSpMkLst>
        </pc:grpChg>
        <pc:grpChg chg="mod topLvl">
          <ac:chgData name="DOMINGUEZ, Morgane" userId="d29c428e-ee62-4017-a838-521138d5b01c" providerId="ADAL" clId="{F3A746EE-9056-460A-A789-846A3EAB3B52}" dt="2024-12-15T10:09:39.637" v="4215" actId="339"/>
          <ac:grpSpMkLst>
            <pc:docMk/>
            <pc:sldMk cId="614443408" sldId="2147474715"/>
            <ac:grpSpMk id="3" creationId="{717959A1-52EF-A33C-AE82-458F0395A1A7}"/>
          </ac:grpSpMkLst>
        </pc:grpChg>
        <pc:picChg chg="add mod">
          <ac:chgData name="DOMINGUEZ, Morgane" userId="d29c428e-ee62-4017-a838-521138d5b01c" providerId="ADAL" clId="{F3A746EE-9056-460A-A789-846A3EAB3B52}" dt="2024-12-03T16:53:15.085" v="3396" actId="1076"/>
          <ac:picMkLst>
            <pc:docMk/>
            <pc:sldMk cId="614443408" sldId="2147474715"/>
            <ac:picMk id="2" creationId="{AD8549A9-6F36-5FA7-BCF3-1CB3D4F2DE8B}"/>
          </ac:picMkLst>
        </pc:picChg>
        <pc:picChg chg="add del mod">
          <ac:chgData name="DOMINGUEZ, Morgane" userId="d29c428e-ee62-4017-a838-521138d5b01c" providerId="ADAL" clId="{F3A746EE-9056-460A-A789-846A3EAB3B52}" dt="2024-11-29T07:12:37.513" v="2512" actId="478"/>
          <ac:picMkLst>
            <pc:docMk/>
            <pc:sldMk cId="614443408" sldId="2147474715"/>
            <ac:picMk id="10" creationId="{104B8B84-18BC-78B9-BC49-46C2A02422D1}"/>
          </ac:picMkLst>
        </pc:picChg>
      </pc:sldChg>
      <pc:sldChg chg="addSp delSp modSp mod modTransition modAnim">
        <pc:chgData name="DOMINGUEZ, Morgane" userId="d29c428e-ee62-4017-a838-521138d5b01c" providerId="ADAL" clId="{F3A746EE-9056-460A-A789-846A3EAB3B52}" dt="2024-12-15T10:11:23.059" v="4240" actId="113"/>
        <pc:sldMkLst>
          <pc:docMk/>
          <pc:sldMk cId="203050816" sldId="2147474716"/>
        </pc:sldMkLst>
        <pc:spChg chg="mod topLvl">
          <ac:chgData name="DOMINGUEZ, Morgane" userId="d29c428e-ee62-4017-a838-521138d5b01c" providerId="ADAL" clId="{F3A746EE-9056-460A-A789-846A3EAB3B52}" dt="2024-12-15T10:09:53.367" v="4216" actId="2711"/>
          <ac:spMkLst>
            <pc:docMk/>
            <pc:sldMk cId="203050816" sldId="2147474716"/>
            <ac:spMk id="4" creationId="{C76E0F1B-3B95-F50F-F17F-A7612D3CCB67}"/>
          </ac:spMkLst>
        </pc:spChg>
        <pc:spChg chg="mod">
          <ac:chgData name="DOMINGUEZ, Morgane" userId="d29c428e-ee62-4017-a838-521138d5b01c" providerId="ADAL" clId="{F3A746EE-9056-460A-A789-846A3EAB3B52}" dt="2024-11-29T07:13:36.167" v="2527" actId="165"/>
          <ac:spMkLst>
            <pc:docMk/>
            <pc:sldMk cId="203050816" sldId="2147474716"/>
            <ac:spMk id="5" creationId="{071DFDA3-6E63-DA4E-F72C-B3CFB259CAF6}"/>
          </ac:spMkLst>
        </pc:spChg>
        <pc:spChg chg="mod">
          <ac:chgData name="DOMINGUEZ, Morgane" userId="d29c428e-ee62-4017-a838-521138d5b01c" providerId="ADAL" clId="{F3A746EE-9056-460A-A789-846A3EAB3B52}" dt="2024-11-29T07:13:36.167" v="2527" actId="165"/>
          <ac:spMkLst>
            <pc:docMk/>
            <pc:sldMk cId="203050816" sldId="2147474716"/>
            <ac:spMk id="6" creationId="{E652E32B-8FA7-2C35-8C6A-1561D72FF06C}"/>
          </ac:spMkLst>
        </pc:spChg>
        <pc:spChg chg="mod">
          <ac:chgData name="DOMINGUEZ, Morgane" userId="d29c428e-ee62-4017-a838-521138d5b01c" providerId="ADAL" clId="{F3A746EE-9056-460A-A789-846A3EAB3B52}" dt="2024-12-15T10:11:23.059" v="4240" actId="113"/>
          <ac:spMkLst>
            <pc:docMk/>
            <pc:sldMk cId="203050816" sldId="2147474716"/>
            <ac:spMk id="8" creationId="{9E0C1987-0BFD-9663-212A-AC71C636CDCC}"/>
          </ac:spMkLst>
        </pc:spChg>
        <pc:spChg chg="mod">
          <ac:chgData name="DOMINGUEZ, Morgane" userId="d29c428e-ee62-4017-a838-521138d5b01c" providerId="ADAL" clId="{F3A746EE-9056-460A-A789-846A3EAB3B52}" dt="2024-12-04T12:47:40.369" v="4079" actId="14100"/>
          <ac:spMkLst>
            <pc:docMk/>
            <pc:sldMk cId="203050816" sldId="2147474716"/>
            <ac:spMk id="10" creationId="{953578FD-2861-2EB9-5BA6-AAC30A7756F0}"/>
          </ac:spMkLst>
        </pc:spChg>
        <pc:grpChg chg="del">
          <ac:chgData name="DOMINGUEZ, Morgane" userId="d29c428e-ee62-4017-a838-521138d5b01c" providerId="ADAL" clId="{F3A746EE-9056-460A-A789-846A3EAB3B52}" dt="2024-11-29T07:13:36.167" v="2527" actId="165"/>
          <ac:grpSpMkLst>
            <pc:docMk/>
            <pc:sldMk cId="203050816" sldId="2147474716"/>
            <ac:grpSpMk id="2" creationId="{EF572EB1-6EFE-F4D1-B105-A7297A5639F8}"/>
          </ac:grpSpMkLst>
        </pc:grpChg>
        <pc:grpChg chg="mod topLvl">
          <ac:chgData name="DOMINGUEZ, Morgane" userId="d29c428e-ee62-4017-a838-521138d5b01c" providerId="ADAL" clId="{F3A746EE-9056-460A-A789-846A3EAB3B52}" dt="2024-12-15T10:10:00.197" v="4218" actId="14100"/>
          <ac:grpSpMkLst>
            <pc:docMk/>
            <pc:sldMk cId="203050816" sldId="2147474716"/>
            <ac:grpSpMk id="3" creationId="{717959A1-52EF-A33C-AE82-458F0395A1A7}"/>
          </ac:grpSpMkLst>
        </pc:grpChg>
        <pc:picChg chg="add mod">
          <ac:chgData name="DOMINGUEZ, Morgane" userId="d29c428e-ee62-4017-a838-521138d5b01c" providerId="ADAL" clId="{F3A746EE-9056-460A-A789-846A3EAB3B52}" dt="2024-12-03T17:46:39.908" v="3740" actId="1076"/>
          <ac:picMkLst>
            <pc:docMk/>
            <pc:sldMk cId="203050816" sldId="2147474716"/>
            <ac:picMk id="2" creationId="{6E82CA86-C192-BEAD-9E07-EFF0A49CC441}"/>
          </ac:picMkLst>
        </pc:picChg>
      </pc:sldChg>
      <pc:sldChg chg="addSp delSp modSp mod modTransition delAnim modAnim">
        <pc:chgData name="DOMINGUEZ, Morgane" userId="d29c428e-ee62-4017-a838-521138d5b01c" providerId="ADAL" clId="{F3A746EE-9056-460A-A789-846A3EAB3B52}" dt="2024-12-15T10:12:40.832" v="4261" actId="113"/>
        <pc:sldMkLst>
          <pc:docMk/>
          <pc:sldMk cId="3953633185" sldId="2147474717"/>
        </pc:sldMkLst>
        <pc:spChg chg="mod topLvl">
          <ac:chgData name="DOMINGUEZ, Morgane" userId="d29c428e-ee62-4017-a838-521138d5b01c" providerId="ADAL" clId="{F3A746EE-9056-460A-A789-846A3EAB3B52}" dt="2024-12-15T10:12:01.336" v="4250" actId="2711"/>
          <ac:spMkLst>
            <pc:docMk/>
            <pc:sldMk cId="3953633185" sldId="2147474717"/>
            <ac:spMk id="4" creationId="{C76E0F1B-3B95-F50F-F17F-A7612D3CCB67}"/>
          </ac:spMkLst>
        </pc:spChg>
        <pc:spChg chg="mod">
          <ac:chgData name="DOMINGUEZ, Morgane" userId="d29c428e-ee62-4017-a838-521138d5b01c" providerId="ADAL" clId="{F3A746EE-9056-460A-A789-846A3EAB3B52}" dt="2024-11-29T07:18:22.507" v="2577" actId="165"/>
          <ac:spMkLst>
            <pc:docMk/>
            <pc:sldMk cId="3953633185" sldId="2147474717"/>
            <ac:spMk id="5" creationId="{071DFDA3-6E63-DA4E-F72C-B3CFB259CAF6}"/>
          </ac:spMkLst>
        </pc:spChg>
        <pc:spChg chg="mod">
          <ac:chgData name="DOMINGUEZ, Morgane" userId="d29c428e-ee62-4017-a838-521138d5b01c" providerId="ADAL" clId="{F3A746EE-9056-460A-A789-846A3EAB3B52}" dt="2024-11-29T07:18:22.507" v="2577" actId="165"/>
          <ac:spMkLst>
            <pc:docMk/>
            <pc:sldMk cId="3953633185" sldId="2147474717"/>
            <ac:spMk id="6" creationId="{E652E32B-8FA7-2C35-8C6A-1561D72FF06C}"/>
          </ac:spMkLst>
        </pc:spChg>
        <pc:spChg chg="mod">
          <ac:chgData name="DOMINGUEZ, Morgane" userId="d29c428e-ee62-4017-a838-521138d5b01c" providerId="ADAL" clId="{F3A746EE-9056-460A-A789-846A3EAB3B52}" dt="2024-12-15T10:12:28.583" v="4257" actId="113"/>
          <ac:spMkLst>
            <pc:docMk/>
            <pc:sldMk cId="3953633185" sldId="2147474717"/>
            <ac:spMk id="7" creationId="{42D1264B-B791-BD45-B553-B0166DF26A07}"/>
          </ac:spMkLst>
        </pc:spChg>
        <pc:spChg chg="mod">
          <ac:chgData name="DOMINGUEZ, Morgane" userId="d29c428e-ee62-4017-a838-521138d5b01c" providerId="ADAL" clId="{F3A746EE-9056-460A-A789-846A3EAB3B52}" dt="2024-12-15T10:12:34.942" v="4259" actId="113"/>
          <ac:spMkLst>
            <pc:docMk/>
            <pc:sldMk cId="3953633185" sldId="2147474717"/>
            <ac:spMk id="9" creationId="{1B3F9D1A-8990-208D-FE61-28FDEA9D6B7F}"/>
          </ac:spMkLst>
        </pc:spChg>
        <pc:spChg chg="add mod">
          <ac:chgData name="DOMINGUEZ, Morgane" userId="d29c428e-ee62-4017-a838-521138d5b01c" providerId="ADAL" clId="{F3A746EE-9056-460A-A789-846A3EAB3B52}" dt="2024-12-15T10:12:40.832" v="4261" actId="113"/>
          <ac:spMkLst>
            <pc:docMk/>
            <pc:sldMk cId="3953633185" sldId="2147474717"/>
            <ac:spMk id="10" creationId="{38C0DEFB-4B1D-D6B0-A179-AAAE922A023D}"/>
          </ac:spMkLst>
        </pc:spChg>
        <pc:spChg chg="mod">
          <ac:chgData name="DOMINGUEZ, Morgane" userId="d29c428e-ee62-4017-a838-521138d5b01c" providerId="ADAL" clId="{F3A746EE-9056-460A-A789-846A3EAB3B52}" dt="2024-11-29T07:22:53.538" v="2671" actId="14100"/>
          <ac:spMkLst>
            <pc:docMk/>
            <pc:sldMk cId="3953633185" sldId="2147474717"/>
            <ac:spMk id="11" creationId="{13C89112-2C02-6D4D-E411-A8DC062800B2}"/>
          </ac:spMkLst>
        </pc:spChg>
        <pc:spChg chg="mod">
          <ac:chgData name="DOMINGUEZ, Morgane" userId="d29c428e-ee62-4017-a838-521138d5b01c" providerId="ADAL" clId="{F3A746EE-9056-460A-A789-846A3EAB3B52}" dt="2024-12-15T10:12:19.381" v="4255" actId="948"/>
          <ac:spMkLst>
            <pc:docMk/>
            <pc:sldMk cId="3953633185" sldId="2147474717"/>
            <ac:spMk id="13" creationId="{5D5DD4B2-556D-3E00-2EEE-40E8ACB1CEE3}"/>
          </ac:spMkLst>
        </pc:spChg>
        <pc:spChg chg="add mod">
          <ac:chgData name="DOMINGUEZ, Morgane" userId="d29c428e-ee62-4017-a838-521138d5b01c" providerId="ADAL" clId="{F3A746EE-9056-460A-A789-846A3EAB3B52}" dt="2024-12-04T12:49:44.712" v="4082" actId="108"/>
          <ac:spMkLst>
            <pc:docMk/>
            <pc:sldMk cId="3953633185" sldId="2147474717"/>
            <ac:spMk id="14" creationId="{01344E3C-9257-6A38-F9F5-7E4FA387FFEA}"/>
          </ac:spMkLst>
        </pc:spChg>
        <pc:grpChg chg="del">
          <ac:chgData name="DOMINGUEZ, Morgane" userId="d29c428e-ee62-4017-a838-521138d5b01c" providerId="ADAL" clId="{F3A746EE-9056-460A-A789-846A3EAB3B52}" dt="2024-11-29T07:18:22.507" v="2577" actId="165"/>
          <ac:grpSpMkLst>
            <pc:docMk/>
            <pc:sldMk cId="3953633185" sldId="2147474717"/>
            <ac:grpSpMk id="2" creationId="{EF572EB1-6EFE-F4D1-B105-A7297A5639F8}"/>
          </ac:grpSpMkLst>
        </pc:grpChg>
        <pc:grpChg chg="mod topLvl">
          <ac:chgData name="DOMINGUEZ, Morgane" userId="d29c428e-ee62-4017-a838-521138d5b01c" providerId="ADAL" clId="{F3A746EE-9056-460A-A789-846A3EAB3B52}" dt="2024-12-15T10:12:07.383" v="4252" actId="14100"/>
          <ac:grpSpMkLst>
            <pc:docMk/>
            <pc:sldMk cId="3953633185" sldId="2147474717"/>
            <ac:grpSpMk id="3" creationId="{717959A1-52EF-A33C-AE82-458F0395A1A7}"/>
          </ac:grpSpMkLst>
        </pc:grpChg>
        <pc:grpChg chg="add mod">
          <ac:chgData name="DOMINGUEZ, Morgane" userId="d29c428e-ee62-4017-a838-521138d5b01c" providerId="ADAL" clId="{F3A746EE-9056-460A-A789-846A3EAB3B52}" dt="2024-12-03T17:57:23.853" v="3785" actId="164"/>
          <ac:grpSpMkLst>
            <pc:docMk/>
            <pc:sldMk cId="3953633185" sldId="2147474717"/>
            <ac:grpSpMk id="8" creationId="{43EC554C-8102-BAE4-195C-35B27E956C4E}"/>
          </ac:grpSpMkLst>
        </pc:grpChg>
        <pc:picChg chg="add mod">
          <ac:chgData name="DOMINGUEZ, Morgane" userId="d29c428e-ee62-4017-a838-521138d5b01c" providerId="ADAL" clId="{F3A746EE-9056-460A-A789-846A3EAB3B52}" dt="2024-12-03T16:53:59.868" v="3405" actId="1076"/>
          <ac:picMkLst>
            <pc:docMk/>
            <pc:sldMk cId="3953633185" sldId="2147474717"/>
            <ac:picMk id="2" creationId="{7A45F588-DA40-A220-C28A-4021931CE3A0}"/>
          </ac:picMkLst>
        </pc:picChg>
        <pc:picChg chg="del">
          <ac:chgData name="DOMINGUEZ, Morgane" userId="d29c428e-ee62-4017-a838-521138d5b01c" providerId="ADAL" clId="{F3A746EE-9056-460A-A789-846A3EAB3B52}" dt="2024-11-24T12:34:10.678" v="1030" actId="478"/>
          <ac:picMkLst>
            <pc:docMk/>
            <pc:sldMk cId="3953633185" sldId="2147474717"/>
            <ac:picMk id="17" creationId="{147228A6-0D6C-F52E-BF96-08EFFA09A488}"/>
          </ac:picMkLst>
        </pc:picChg>
        <pc:picChg chg="del">
          <ac:chgData name="DOMINGUEZ, Morgane" userId="d29c428e-ee62-4017-a838-521138d5b01c" providerId="ADAL" clId="{F3A746EE-9056-460A-A789-846A3EAB3B52}" dt="2024-11-24T12:34:25.360" v="1044" actId="478"/>
          <ac:picMkLst>
            <pc:docMk/>
            <pc:sldMk cId="3953633185" sldId="2147474717"/>
            <ac:picMk id="19" creationId="{9365E809-80B5-59F4-BBAD-3B9AA2B87ACE}"/>
          </ac:picMkLst>
        </pc:picChg>
      </pc:sldChg>
      <pc:sldChg chg="addSp delSp modSp mod modTransition delAnim modAnim">
        <pc:chgData name="DOMINGUEZ, Morgane" userId="d29c428e-ee62-4017-a838-521138d5b01c" providerId="ADAL" clId="{F3A746EE-9056-460A-A789-846A3EAB3B52}" dt="2024-12-15T10:22:25.779" v="4409" actId="1076"/>
        <pc:sldMkLst>
          <pc:docMk/>
          <pc:sldMk cId="3844200221" sldId="2147474719"/>
        </pc:sldMkLst>
        <pc:spChg chg="mod topLvl">
          <ac:chgData name="DOMINGUEZ, Morgane" userId="d29c428e-ee62-4017-a838-521138d5b01c" providerId="ADAL" clId="{F3A746EE-9056-460A-A789-846A3EAB3B52}" dt="2024-12-15T10:12:48.784" v="4262" actId="2711"/>
          <ac:spMkLst>
            <pc:docMk/>
            <pc:sldMk cId="3844200221" sldId="2147474719"/>
            <ac:spMk id="4" creationId="{C76E0F1B-3B95-F50F-F17F-A7612D3CCB67}"/>
          </ac:spMkLst>
        </pc:spChg>
        <pc:spChg chg="mod">
          <ac:chgData name="DOMINGUEZ, Morgane" userId="d29c428e-ee62-4017-a838-521138d5b01c" providerId="ADAL" clId="{F3A746EE-9056-460A-A789-846A3EAB3B52}" dt="2024-11-29T07:24:44.095" v="2683" actId="165"/>
          <ac:spMkLst>
            <pc:docMk/>
            <pc:sldMk cId="3844200221" sldId="2147474719"/>
            <ac:spMk id="5" creationId="{071DFDA3-6E63-DA4E-F72C-B3CFB259CAF6}"/>
          </ac:spMkLst>
        </pc:spChg>
        <pc:spChg chg="mod">
          <ac:chgData name="DOMINGUEZ, Morgane" userId="d29c428e-ee62-4017-a838-521138d5b01c" providerId="ADAL" clId="{F3A746EE-9056-460A-A789-846A3EAB3B52}" dt="2024-11-29T07:24:44.095" v="2683" actId="165"/>
          <ac:spMkLst>
            <pc:docMk/>
            <pc:sldMk cId="3844200221" sldId="2147474719"/>
            <ac:spMk id="6" creationId="{E652E32B-8FA7-2C35-8C6A-1561D72FF06C}"/>
          </ac:spMkLst>
        </pc:spChg>
        <pc:spChg chg="add mod">
          <ac:chgData name="DOMINGUEZ, Morgane" userId="d29c428e-ee62-4017-a838-521138d5b01c" providerId="ADAL" clId="{F3A746EE-9056-460A-A789-846A3EAB3B52}" dt="2024-12-15T10:13:30.202" v="4273" actId="14100"/>
          <ac:spMkLst>
            <pc:docMk/>
            <pc:sldMk cId="3844200221" sldId="2147474719"/>
            <ac:spMk id="7" creationId="{57C1B2E1-D029-C9F7-D392-1D41388E8A87}"/>
          </ac:spMkLst>
        </pc:spChg>
        <pc:spChg chg="add del mod">
          <ac:chgData name="DOMINGUEZ, Morgane" userId="d29c428e-ee62-4017-a838-521138d5b01c" providerId="ADAL" clId="{F3A746EE-9056-460A-A789-846A3EAB3B52}" dt="2024-12-03T15:59:01.275" v="3188" actId="21"/>
          <ac:spMkLst>
            <pc:docMk/>
            <pc:sldMk cId="3844200221" sldId="2147474719"/>
            <ac:spMk id="9" creationId="{57C1B2E1-D029-C9F7-D392-1D41388E8A87}"/>
          </ac:spMkLst>
        </pc:spChg>
        <pc:spChg chg="mod">
          <ac:chgData name="DOMINGUEZ, Morgane" userId="d29c428e-ee62-4017-a838-521138d5b01c" providerId="ADAL" clId="{F3A746EE-9056-460A-A789-846A3EAB3B52}" dt="2024-11-29T07:30:51.461" v="2766" actId="14100"/>
          <ac:spMkLst>
            <pc:docMk/>
            <pc:sldMk cId="3844200221" sldId="2147474719"/>
            <ac:spMk id="10" creationId="{A4F0CFA2-35BC-6483-DEDE-6AEDD7EA6C1C}"/>
          </ac:spMkLst>
        </pc:spChg>
        <pc:spChg chg="add mod">
          <ac:chgData name="DOMINGUEZ, Morgane" userId="d29c428e-ee62-4017-a838-521138d5b01c" providerId="ADAL" clId="{F3A746EE-9056-460A-A789-846A3EAB3B52}" dt="2024-12-03T18:02:42.975" v="3878" actId="164"/>
          <ac:spMkLst>
            <pc:docMk/>
            <pc:sldMk cId="3844200221" sldId="2147474719"/>
            <ac:spMk id="11" creationId="{A8A9EE16-8EF2-BE08-0FFC-8A752D4E4E11}"/>
          </ac:spMkLst>
        </pc:spChg>
        <pc:spChg chg="mod">
          <ac:chgData name="DOMINGUEZ, Morgane" userId="d29c428e-ee62-4017-a838-521138d5b01c" providerId="ADAL" clId="{F3A746EE-9056-460A-A789-846A3EAB3B52}" dt="2024-12-03T18:02:27.343" v="3877" actId="164"/>
          <ac:spMkLst>
            <pc:docMk/>
            <pc:sldMk cId="3844200221" sldId="2147474719"/>
            <ac:spMk id="12" creationId="{48D99DBF-D8CE-473B-8EED-A586F57D7438}"/>
          </ac:spMkLst>
        </pc:spChg>
        <pc:spChg chg="add mod">
          <ac:chgData name="DOMINGUEZ, Morgane" userId="d29c428e-ee62-4017-a838-521138d5b01c" providerId="ADAL" clId="{F3A746EE-9056-460A-A789-846A3EAB3B52}" dt="2024-12-03T18:02:49.243" v="3879" actId="164"/>
          <ac:spMkLst>
            <pc:docMk/>
            <pc:sldMk cId="3844200221" sldId="2147474719"/>
            <ac:spMk id="13" creationId="{86F682FC-035E-7F42-97EC-65DFDF39A247}"/>
          </ac:spMkLst>
        </pc:spChg>
        <pc:spChg chg="add del mod">
          <ac:chgData name="DOMINGUEZ, Morgane" userId="d29c428e-ee62-4017-a838-521138d5b01c" providerId="ADAL" clId="{F3A746EE-9056-460A-A789-846A3EAB3B52}" dt="2024-11-29T07:31:00.395" v="2769" actId="478"/>
          <ac:spMkLst>
            <pc:docMk/>
            <pc:sldMk cId="3844200221" sldId="2147474719"/>
            <ac:spMk id="14" creationId="{383C3336-7859-1F8D-4981-AC9B44FEAAF5}"/>
          </ac:spMkLst>
        </pc:spChg>
        <pc:spChg chg="mod">
          <ac:chgData name="DOMINGUEZ, Morgane" userId="d29c428e-ee62-4017-a838-521138d5b01c" providerId="ADAL" clId="{F3A746EE-9056-460A-A789-846A3EAB3B52}" dt="2024-12-03T18:02:42.975" v="3878" actId="164"/>
          <ac:spMkLst>
            <pc:docMk/>
            <pc:sldMk cId="3844200221" sldId="2147474719"/>
            <ac:spMk id="15" creationId="{C955CB4B-D97C-964B-D29E-E05D0FE9D06F}"/>
          </ac:spMkLst>
        </pc:spChg>
        <pc:spChg chg="mod">
          <ac:chgData name="DOMINGUEZ, Morgane" userId="d29c428e-ee62-4017-a838-521138d5b01c" providerId="ADAL" clId="{F3A746EE-9056-460A-A789-846A3EAB3B52}" dt="2024-12-03T18:02:42.975" v="3878" actId="164"/>
          <ac:spMkLst>
            <pc:docMk/>
            <pc:sldMk cId="3844200221" sldId="2147474719"/>
            <ac:spMk id="16" creationId="{449F7829-9DD7-EE30-0B56-888A0AF26B3B}"/>
          </ac:spMkLst>
        </pc:spChg>
        <pc:spChg chg="del mod">
          <ac:chgData name="DOMINGUEZ, Morgane" userId="d29c428e-ee62-4017-a838-521138d5b01c" providerId="ADAL" clId="{F3A746EE-9056-460A-A789-846A3EAB3B52}" dt="2024-11-29T07:30:11.750" v="2757" actId="478"/>
          <ac:spMkLst>
            <pc:docMk/>
            <pc:sldMk cId="3844200221" sldId="2147474719"/>
            <ac:spMk id="17" creationId="{EF363D48-F5CD-E999-62DD-899594479B71}"/>
          </ac:spMkLst>
        </pc:spChg>
        <pc:spChg chg="mod">
          <ac:chgData name="DOMINGUEZ, Morgane" userId="d29c428e-ee62-4017-a838-521138d5b01c" providerId="ADAL" clId="{F3A746EE-9056-460A-A789-846A3EAB3B52}" dt="2024-12-03T18:02:27.343" v="3877" actId="164"/>
          <ac:spMkLst>
            <pc:docMk/>
            <pc:sldMk cId="3844200221" sldId="2147474719"/>
            <ac:spMk id="18" creationId="{BD04C26F-5ABF-D1CA-47F5-8B535745E9F8}"/>
          </ac:spMkLst>
        </pc:spChg>
        <pc:spChg chg="mod">
          <ac:chgData name="DOMINGUEZ, Morgane" userId="d29c428e-ee62-4017-a838-521138d5b01c" providerId="ADAL" clId="{F3A746EE-9056-460A-A789-846A3EAB3B52}" dt="2024-12-03T18:02:49.243" v="3879" actId="164"/>
          <ac:spMkLst>
            <pc:docMk/>
            <pc:sldMk cId="3844200221" sldId="2147474719"/>
            <ac:spMk id="19" creationId="{A446EFBA-CBC6-A78B-20DD-3DCF7E14D229}"/>
          </ac:spMkLst>
        </pc:spChg>
        <pc:spChg chg="mod">
          <ac:chgData name="DOMINGUEZ, Morgane" userId="d29c428e-ee62-4017-a838-521138d5b01c" providerId="ADAL" clId="{F3A746EE-9056-460A-A789-846A3EAB3B52}" dt="2024-12-03T18:02:49.243" v="3879" actId="164"/>
          <ac:spMkLst>
            <pc:docMk/>
            <pc:sldMk cId="3844200221" sldId="2147474719"/>
            <ac:spMk id="20" creationId="{B8DA97BA-744B-4F5D-7CF6-97B79EECCB21}"/>
          </ac:spMkLst>
        </pc:spChg>
        <pc:spChg chg="del mod">
          <ac:chgData name="DOMINGUEZ, Morgane" userId="d29c428e-ee62-4017-a838-521138d5b01c" providerId="ADAL" clId="{F3A746EE-9056-460A-A789-846A3EAB3B52}" dt="2024-11-29T07:30:12.482" v="2758" actId="478"/>
          <ac:spMkLst>
            <pc:docMk/>
            <pc:sldMk cId="3844200221" sldId="2147474719"/>
            <ac:spMk id="21" creationId="{1E03D827-5351-EFC2-AAB9-7147BAB31694}"/>
          </ac:spMkLst>
        </pc:spChg>
        <pc:spChg chg="mod">
          <ac:chgData name="DOMINGUEZ, Morgane" userId="d29c428e-ee62-4017-a838-521138d5b01c" providerId="ADAL" clId="{F3A746EE-9056-460A-A789-846A3EAB3B52}" dt="2024-12-15T10:13:22.375" v="4272" actId="108"/>
          <ac:spMkLst>
            <pc:docMk/>
            <pc:sldMk cId="3844200221" sldId="2147474719"/>
            <ac:spMk id="22" creationId="{97A6696F-7252-423C-6B65-8FE61DB4D0A0}"/>
          </ac:spMkLst>
        </pc:spChg>
        <pc:spChg chg="mod">
          <ac:chgData name="DOMINGUEZ, Morgane" userId="d29c428e-ee62-4017-a838-521138d5b01c" providerId="ADAL" clId="{F3A746EE-9056-460A-A789-846A3EAB3B52}" dt="2024-12-15T10:22:25.779" v="4409" actId="1076"/>
          <ac:spMkLst>
            <pc:docMk/>
            <pc:sldMk cId="3844200221" sldId="2147474719"/>
            <ac:spMk id="23" creationId="{659F406A-80F0-F667-8D3E-007940B9BE61}"/>
          </ac:spMkLst>
        </pc:spChg>
        <pc:spChg chg="mod">
          <ac:chgData name="DOMINGUEZ, Morgane" userId="d29c428e-ee62-4017-a838-521138d5b01c" providerId="ADAL" clId="{F3A746EE-9056-460A-A789-846A3EAB3B52}" dt="2024-12-03T15:59:06.554" v="3189" actId="1076"/>
          <ac:spMkLst>
            <pc:docMk/>
            <pc:sldMk cId="3844200221" sldId="2147474719"/>
            <ac:spMk id="24" creationId="{894520C8-F46F-73F2-C7C1-3CB7F0497079}"/>
          </ac:spMkLst>
        </pc:spChg>
        <pc:spChg chg="add del">
          <ac:chgData name="DOMINGUEZ, Morgane" userId="d29c428e-ee62-4017-a838-521138d5b01c" providerId="ADAL" clId="{F3A746EE-9056-460A-A789-846A3EAB3B52}" dt="2024-11-29T07:32:45.300" v="2778" actId="478"/>
          <ac:spMkLst>
            <pc:docMk/>
            <pc:sldMk cId="3844200221" sldId="2147474719"/>
            <ac:spMk id="25" creationId="{56E2F9CA-8082-A7F5-5802-7C9D07F15EAC}"/>
          </ac:spMkLst>
        </pc:spChg>
        <pc:spChg chg="del">
          <ac:chgData name="DOMINGUEZ, Morgane" userId="d29c428e-ee62-4017-a838-521138d5b01c" providerId="ADAL" clId="{F3A746EE-9056-460A-A789-846A3EAB3B52}" dt="2024-11-24T12:39:06.753" v="1112" actId="478"/>
          <ac:spMkLst>
            <pc:docMk/>
            <pc:sldMk cId="3844200221" sldId="2147474719"/>
            <ac:spMk id="25" creationId="{D26D521A-0297-09A0-6599-F0D3E736D4A1}"/>
          </ac:spMkLst>
        </pc:spChg>
        <pc:spChg chg="mod">
          <ac:chgData name="DOMINGUEZ, Morgane" userId="d29c428e-ee62-4017-a838-521138d5b01c" providerId="ADAL" clId="{F3A746EE-9056-460A-A789-846A3EAB3B52}" dt="2024-12-03T15:59:06.554" v="3189" actId="1076"/>
          <ac:spMkLst>
            <pc:docMk/>
            <pc:sldMk cId="3844200221" sldId="2147474719"/>
            <ac:spMk id="26" creationId="{58DD5982-5C2F-7579-AEE7-B1A6DA4F02A8}"/>
          </ac:spMkLst>
        </pc:spChg>
        <pc:grpChg chg="del">
          <ac:chgData name="DOMINGUEZ, Morgane" userId="d29c428e-ee62-4017-a838-521138d5b01c" providerId="ADAL" clId="{F3A746EE-9056-460A-A789-846A3EAB3B52}" dt="2024-11-29T07:24:44.095" v="2683" actId="165"/>
          <ac:grpSpMkLst>
            <pc:docMk/>
            <pc:sldMk cId="3844200221" sldId="2147474719"/>
            <ac:grpSpMk id="2" creationId="{EF572EB1-6EFE-F4D1-B105-A7297A5639F8}"/>
          </ac:grpSpMkLst>
        </pc:grpChg>
        <pc:grpChg chg="mod topLvl">
          <ac:chgData name="DOMINGUEZ, Morgane" userId="d29c428e-ee62-4017-a838-521138d5b01c" providerId="ADAL" clId="{F3A746EE-9056-460A-A789-846A3EAB3B52}" dt="2024-12-15T10:12:54.440" v="4264" actId="14100"/>
          <ac:grpSpMkLst>
            <pc:docMk/>
            <pc:sldMk cId="3844200221" sldId="2147474719"/>
            <ac:grpSpMk id="3" creationId="{717959A1-52EF-A33C-AE82-458F0395A1A7}"/>
          </ac:grpSpMkLst>
        </pc:grpChg>
        <pc:grpChg chg="add mod">
          <ac:chgData name="DOMINGUEZ, Morgane" userId="d29c428e-ee62-4017-a838-521138d5b01c" providerId="ADAL" clId="{F3A746EE-9056-460A-A789-846A3EAB3B52}" dt="2024-12-03T18:02:27.343" v="3877" actId="164"/>
          <ac:grpSpMkLst>
            <pc:docMk/>
            <pc:sldMk cId="3844200221" sldId="2147474719"/>
            <ac:grpSpMk id="17" creationId="{1C5E0C7D-A40D-937D-49F5-662067D54883}"/>
          </ac:grpSpMkLst>
        </pc:grpChg>
        <pc:grpChg chg="add mod">
          <ac:chgData name="DOMINGUEZ, Morgane" userId="d29c428e-ee62-4017-a838-521138d5b01c" providerId="ADAL" clId="{F3A746EE-9056-460A-A789-846A3EAB3B52}" dt="2024-12-03T18:02:42.975" v="3878" actId="164"/>
          <ac:grpSpMkLst>
            <pc:docMk/>
            <pc:sldMk cId="3844200221" sldId="2147474719"/>
            <ac:grpSpMk id="21" creationId="{31046B16-DDDB-0373-FB43-E913D50E83E5}"/>
          </ac:grpSpMkLst>
        </pc:grpChg>
        <pc:grpChg chg="add mod">
          <ac:chgData name="DOMINGUEZ, Morgane" userId="d29c428e-ee62-4017-a838-521138d5b01c" providerId="ADAL" clId="{F3A746EE-9056-460A-A789-846A3EAB3B52}" dt="2024-12-03T18:05:27.184" v="3885" actId="1076"/>
          <ac:grpSpMkLst>
            <pc:docMk/>
            <pc:sldMk cId="3844200221" sldId="2147474719"/>
            <ac:grpSpMk id="25" creationId="{DD73D04E-9B58-64E1-2FED-720E02A0FFFD}"/>
          </ac:grpSpMkLst>
        </pc:grpChg>
        <pc:picChg chg="add mod ord">
          <ac:chgData name="DOMINGUEZ, Morgane" userId="d29c428e-ee62-4017-a838-521138d5b01c" providerId="ADAL" clId="{F3A746EE-9056-460A-A789-846A3EAB3B52}" dt="2024-12-03T18:09:36.235" v="3892" actId="14100"/>
          <ac:picMkLst>
            <pc:docMk/>
            <pc:sldMk cId="3844200221" sldId="2147474719"/>
            <ac:picMk id="2" creationId="{6B7AAF79-4FA5-9996-B55B-C94349C96682}"/>
          </ac:picMkLst>
        </pc:picChg>
        <pc:picChg chg="add del mod ord">
          <ac:chgData name="DOMINGUEZ, Morgane" userId="d29c428e-ee62-4017-a838-521138d5b01c" providerId="ADAL" clId="{F3A746EE-9056-460A-A789-846A3EAB3B52}" dt="2024-11-29T07:27:03.695" v="2713" actId="478"/>
          <ac:picMkLst>
            <pc:docMk/>
            <pc:sldMk cId="3844200221" sldId="2147474719"/>
            <ac:picMk id="7" creationId="{67F1F406-9C61-75F6-10EE-7A8E61009FEF}"/>
          </ac:picMkLst>
        </pc:picChg>
        <pc:picChg chg="add del mod ord">
          <ac:chgData name="DOMINGUEZ, Morgane" userId="d29c428e-ee62-4017-a838-521138d5b01c" providerId="ADAL" clId="{F3A746EE-9056-460A-A789-846A3EAB3B52}" dt="2024-12-03T15:59:01.275" v="3188" actId="21"/>
          <ac:picMkLst>
            <pc:docMk/>
            <pc:sldMk cId="3844200221" sldId="2147474719"/>
            <ac:picMk id="8" creationId="{6B7AAF79-4FA5-9996-B55B-C94349C96682}"/>
          </ac:picMkLst>
        </pc:picChg>
        <pc:picChg chg="add mod">
          <ac:chgData name="DOMINGUEZ, Morgane" userId="d29c428e-ee62-4017-a838-521138d5b01c" providerId="ADAL" clId="{F3A746EE-9056-460A-A789-846A3EAB3B52}" dt="2024-12-03T16:57:25.315" v="3409" actId="1076"/>
          <ac:picMkLst>
            <pc:docMk/>
            <pc:sldMk cId="3844200221" sldId="2147474719"/>
            <ac:picMk id="14" creationId="{BB33F3E0-7330-7F85-AF5F-C82F440E5D71}"/>
          </ac:picMkLst>
        </pc:picChg>
      </pc:sldChg>
      <pc:sldChg chg="addSp delSp modSp mod delAnim modAnim">
        <pc:chgData name="DOMINGUEZ, Morgane" userId="d29c428e-ee62-4017-a838-521138d5b01c" providerId="ADAL" clId="{F3A746EE-9056-460A-A789-846A3EAB3B52}" dt="2024-12-15T10:18:58.748" v="4346" actId="1076"/>
        <pc:sldMkLst>
          <pc:docMk/>
          <pc:sldMk cId="3498516484" sldId="2147474720"/>
        </pc:sldMkLst>
        <pc:spChg chg="mod">
          <ac:chgData name="DOMINGUEZ, Morgane" userId="d29c428e-ee62-4017-a838-521138d5b01c" providerId="ADAL" clId="{F3A746EE-9056-460A-A789-846A3EAB3B52}" dt="2024-12-15T10:18:49.905" v="4344" actId="2711"/>
          <ac:spMkLst>
            <pc:docMk/>
            <pc:sldMk cId="3498516484" sldId="2147474720"/>
            <ac:spMk id="4" creationId="{C76E0F1B-3B95-F50F-F17F-A7612D3CCB67}"/>
          </ac:spMkLst>
        </pc:spChg>
        <pc:spChg chg="mod">
          <ac:chgData name="DOMINGUEZ, Morgane" userId="d29c428e-ee62-4017-a838-521138d5b01c" providerId="ADAL" clId="{F3A746EE-9056-460A-A789-846A3EAB3B52}" dt="2024-12-04T20:03:35.135" v="4123" actId="20577"/>
          <ac:spMkLst>
            <pc:docMk/>
            <pc:sldMk cId="3498516484" sldId="2147474720"/>
            <ac:spMk id="8" creationId="{001F6798-5C9B-F64D-DEC8-633903AC16CC}"/>
          </ac:spMkLst>
        </pc:spChg>
        <pc:grpChg chg="mod">
          <ac:chgData name="DOMINGUEZ, Morgane" userId="d29c428e-ee62-4017-a838-521138d5b01c" providerId="ADAL" clId="{F3A746EE-9056-460A-A789-846A3EAB3B52}" dt="2024-12-15T10:18:58.748" v="4346" actId="1076"/>
          <ac:grpSpMkLst>
            <pc:docMk/>
            <pc:sldMk cId="3498516484" sldId="2147474720"/>
            <ac:grpSpMk id="3" creationId="{717959A1-52EF-A33C-AE82-458F0395A1A7}"/>
          </ac:grpSpMkLst>
        </pc:grpChg>
        <pc:grpChg chg="mod">
          <ac:chgData name="DOMINGUEZ, Morgane" userId="d29c428e-ee62-4017-a838-521138d5b01c" providerId="ADAL" clId="{F3A746EE-9056-460A-A789-846A3EAB3B52}" dt="2024-12-04T20:03:42.211" v="4124" actId="1076"/>
          <ac:grpSpMkLst>
            <pc:docMk/>
            <pc:sldMk cId="3498516484" sldId="2147474720"/>
            <ac:grpSpMk id="10" creationId="{E88E7353-CC2F-A0A9-1048-8551D6D62485}"/>
          </ac:grpSpMkLst>
        </pc:grpChg>
        <pc:picChg chg="add del mod">
          <ac:chgData name="DOMINGUEZ, Morgane" userId="d29c428e-ee62-4017-a838-521138d5b01c" providerId="ADAL" clId="{F3A746EE-9056-460A-A789-846A3EAB3B52}" dt="2024-12-03T18:23:49.020" v="3971" actId="478"/>
          <ac:picMkLst>
            <pc:docMk/>
            <pc:sldMk cId="3498516484" sldId="2147474720"/>
            <ac:picMk id="2" creationId="{2BD43435-2789-B1FE-DC24-86E362836BBF}"/>
          </ac:picMkLst>
        </pc:picChg>
        <pc:picChg chg="del">
          <ac:chgData name="DOMINGUEZ, Morgane" userId="d29c428e-ee62-4017-a838-521138d5b01c" providerId="ADAL" clId="{F3A746EE-9056-460A-A789-846A3EAB3B52}" dt="2024-12-03T18:23:15.885" v="3970" actId="478"/>
          <ac:picMkLst>
            <pc:docMk/>
            <pc:sldMk cId="3498516484" sldId="2147474720"/>
            <ac:picMk id="12" creationId="{A7E87068-FE09-4C84-B45B-A3CD2A28E51A}"/>
          </ac:picMkLst>
        </pc:picChg>
        <pc:picChg chg="add mod">
          <ac:chgData name="DOMINGUEZ, Morgane" userId="d29c428e-ee62-4017-a838-521138d5b01c" providerId="ADAL" clId="{F3A746EE-9056-460A-A789-846A3EAB3B52}" dt="2024-12-03T18:26:27.735" v="3975" actId="1076"/>
          <ac:picMkLst>
            <pc:docMk/>
            <pc:sldMk cId="3498516484" sldId="2147474720"/>
            <ac:picMk id="13" creationId="{6BFD6740-C1AD-0ECD-48ED-5BBDD70B5B59}"/>
          </ac:picMkLst>
        </pc:picChg>
      </pc:sldChg>
      <pc:sldChg chg="addSp delSp modSp mod modTransition modAnim">
        <pc:chgData name="DOMINGUEZ, Morgane" userId="d29c428e-ee62-4017-a838-521138d5b01c" providerId="ADAL" clId="{F3A746EE-9056-460A-A789-846A3EAB3B52}" dt="2024-12-15T10:14:27.883" v="4286" actId="14100"/>
        <pc:sldMkLst>
          <pc:docMk/>
          <pc:sldMk cId="4214719578" sldId="2147474721"/>
        </pc:sldMkLst>
        <pc:spChg chg="mod topLvl">
          <ac:chgData name="DOMINGUEZ, Morgane" userId="d29c428e-ee62-4017-a838-521138d5b01c" providerId="ADAL" clId="{F3A746EE-9056-460A-A789-846A3EAB3B52}" dt="2024-12-15T10:13:37.717" v="4274" actId="2711"/>
          <ac:spMkLst>
            <pc:docMk/>
            <pc:sldMk cId="4214719578" sldId="2147474721"/>
            <ac:spMk id="4" creationId="{C76E0F1B-3B95-F50F-F17F-A7612D3CCB67}"/>
          </ac:spMkLst>
        </pc:spChg>
        <pc:spChg chg="mod">
          <ac:chgData name="DOMINGUEZ, Morgane" userId="d29c428e-ee62-4017-a838-521138d5b01c" providerId="ADAL" clId="{F3A746EE-9056-460A-A789-846A3EAB3B52}" dt="2024-11-29T07:33:04.777" v="2779" actId="165"/>
          <ac:spMkLst>
            <pc:docMk/>
            <pc:sldMk cId="4214719578" sldId="2147474721"/>
            <ac:spMk id="5" creationId="{071DFDA3-6E63-DA4E-F72C-B3CFB259CAF6}"/>
          </ac:spMkLst>
        </pc:spChg>
        <pc:spChg chg="mod">
          <ac:chgData name="DOMINGUEZ, Morgane" userId="d29c428e-ee62-4017-a838-521138d5b01c" providerId="ADAL" clId="{F3A746EE-9056-460A-A789-846A3EAB3B52}" dt="2024-11-29T07:33:04.777" v="2779" actId="165"/>
          <ac:spMkLst>
            <pc:docMk/>
            <pc:sldMk cId="4214719578" sldId="2147474721"/>
            <ac:spMk id="6" creationId="{E652E32B-8FA7-2C35-8C6A-1561D72FF06C}"/>
          </ac:spMkLst>
        </pc:spChg>
        <pc:spChg chg="mod">
          <ac:chgData name="DOMINGUEZ, Morgane" userId="d29c428e-ee62-4017-a838-521138d5b01c" providerId="ADAL" clId="{F3A746EE-9056-460A-A789-846A3EAB3B52}" dt="2024-12-03T18:10:29.706" v="3899" actId="164"/>
          <ac:spMkLst>
            <pc:docMk/>
            <pc:sldMk cId="4214719578" sldId="2147474721"/>
            <ac:spMk id="9" creationId="{7A7CDA4B-7EF3-37F6-2234-C85D3826C430}"/>
          </ac:spMkLst>
        </pc:spChg>
        <pc:spChg chg="mod">
          <ac:chgData name="DOMINGUEZ, Morgane" userId="d29c428e-ee62-4017-a838-521138d5b01c" providerId="ADAL" clId="{F3A746EE-9056-460A-A789-846A3EAB3B52}" dt="2024-12-15T10:14:27.883" v="4286" actId="14100"/>
          <ac:spMkLst>
            <pc:docMk/>
            <pc:sldMk cId="4214719578" sldId="2147474721"/>
            <ac:spMk id="11" creationId="{80F40C12-BAB3-B12E-3CF9-46A96BE599E4}"/>
          </ac:spMkLst>
        </pc:spChg>
        <pc:spChg chg="mod">
          <ac:chgData name="DOMINGUEZ, Morgane" userId="d29c428e-ee62-4017-a838-521138d5b01c" providerId="ADAL" clId="{F3A746EE-9056-460A-A789-846A3EAB3B52}" dt="2024-12-15T10:14:18.025" v="4284" actId="14100"/>
          <ac:spMkLst>
            <pc:docMk/>
            <pc:sldMk cId="4214719578" sldId="2147474721"/>
            <ac:spMk id="27" creationId="{D0F1C9D4-8718-9533-AEA4-F3B20E11A50F}"/>
          </ac:spMkLst>
        </pc:spChg>
        <pc:spChg chg="mod">
          <ac:chgData name="DOMINGUEZ, Morgane" userId="d29c428e-ee62-4017-a838-521138d5b01c" providerId="ADAL" clId="{F3A746EE-9056-460A-A789-846A3EAB3B52}" dt="2024-12-03T18:10:24.840" v="3898" actId="164"/>
          <ac:spMkLst>
            <pc:docMk/>
            <pc:sldMk cId="4214719578" sldId="2147474721"/>
            <ac:spMk id="28" creationId="{594EF687-85DF-4360-25B3-63C43900FA67}"/>
          </ac:spMkLst>
        </pc:spChg>
        <pc:spChg chg="mod">
          <ac:chgData name="DOMINGUEZ, Morgane" userId="d29c428e-ee62-4017-a838-521138d5b01c" providerId="ADAL" clId="{F3A746EE-9056-460A-A789-846A3EAB3B52}" dt="2024-11-29T07:36:29.665" v="2826" actId="1076"/>
          <ac:spMkLst>
            <pc:docMk/>
            <pc:sldMk cId="4214719578" sldId="2147474721"/>
            <ac:spMk id="29" creationId="{66E8DD65-1E85-A7F8-930F-93230BD3B101}"/>
          </ac:spMkLst>
        </pc:spChg>
        <pc:spChg chg="mod">
          <ac:chgData name="DOMINGUEZ, Morgane" userId="d29c428e-ee62-4017-a838-521138d5b01c" providerId="ADAL" clId="{F3A746EE-9056-460A-A789-846A3EAB3B52}" dt="2024-12-15T10:13:57.933" v="4280" actId="20577"/>
          <ac:spMkLst>
            <pc:docMk/>
            <pc:sldMk cId="4214719578" sldId="2147474721"/>
            <ac:spMk id="30" creationId="{5055FE5C-6EF8-4720-022B-D1A92E6A282E}"/>
          </ac:spMkLst>
        </pc:spChg>
        <pc:grpChg chg="del">
          <ac:chgData name="DOMINGUEZ, Morgane" userId="d29c428e-ee62-4017-a838-521138d5b01c" providerId="ADAL" clId="{F3A746EE-9056-460A-A789-846A3EAB3B52}" dt="2024-11-29T07:33:04.777" v="2779" actId="165"/>
          <ac:grpSpMkLst>
            <pc:docMk/>
            <pc:sldMk cId="4214719578" sldId="2147474721"/>
            <ac:grpSpMk id="2" creationId="{EF572EB1-6EFE-F4D1-B105-A7297A5639F8}"/>
          </ac:grpSpMkLst>
        </pc:grpChg>
        <pc:grpChg chg="mod topLvl">
          <ac:chgData name="DOMINGUEZ, Morgane" userId="d29c428e-ee62-4017-a838-521138d5b01c" providerId="ADAL" clId="{F3A746EE-9056-460A-A789-846A3EAB3B52}" dt="2024-12-15T10:13:43.341" v="4276" actId="14100"/>
          <ac:grpSpMkLst>
            <pc:docMk/>
            <pc:sldMk cId="4214719578" sldId="2147474721"/>
            <ac:grpSpMk id="3" creationId="{717959A1-52EF-A33C-AE82-458F0395A1A7}"/>
          </ac:grpSpMkLst>
        </pc:grpChg>
        <pc:grpChg chg="add mod">
          <ac:chgData name="DOMINGUEZ, Morgane" userId="d29c428e-ee62-4017-a838-521138d5b01c" providerId="ADAL" clId="{F3A746EE-9056-460A-A789-846A3EAB3B52}" dt="2024-12-03T18:10:24.840" v="3898" actId="164"/>
          <ac:grpSpMkLst>
            <pc:docMk/>
            <pc:sldMk cId="4214719578" sldId="2147474721"/>
            <ac:grpSpMk id="7" creationId="{37BB8E3E-CEB4-147E-414C-389651FD3345}"/>
          </ac:grpSpMkLst>
        </pc:grpChg>
        <pc:grpChg chg="add mod">
          <ac:chgData name="DOMINGUEZ, Morgane" userId="d29c428e-ee62-4017-a838-521138d5b01c" providerId="ADAL" clId="{F3A746EE-9056-460A-A789-846A3EAB3B52}" dt="2024-12-03T18:10:29.706" v="3899" actId="164"/>
          <ac:grpSpMkLst>
            <pc:docMk/>
            <pc:sldMk cId="4214719578" sldId="2147474721"/>
            <ac:grpSpMk id="8" creationId="{61011F9E-405D-138D-0B98-0F0FF4DABD22}"/>
          </ac:grpSpMkLst>
        </pc:grpChg>
        <pc:picChg chg="add mod">
          <ac:chgData name="DOMINGUEZ, Morgane" userId="d29c428e-ee62-4017-a838-521138d5b01c" providerId="ADAL" clId="{F3A746EE-9056-460A-A789-846A3EAB3B52}" dt="2024-12-03T16:57:43.107" v="3413" actId="1076"/>
          <ac:picMkLst>
            <pc:docMk/>
            <pc:sldMk cId="4214719578" sldId="2147474721"/>
            <ac:picMk id="2" creationId="{C8A9186D-F496-1B4E-A9B6-B632714908C6}"/>
          </ac:picMkLst>
        </pc:picChg>
      </pc:sldChg>
      <pc:sldChg chg="addSp delSp modSp mod modTransition delAnim modAnim">
        <pc:chgData name="DOMINGUEZ, Morgane" userId="d29c428e-ee62-4017-a838-521138d5b01c" providerId="ADAL" clId="{F3A746EE-9056-460A-A789-846A3EAB3B52}" dt="2024-12-15T10:16:12.330" v="4313" actId="2711"/>
        <pc:sldMkLst>
          <pc:docMk/>
          <pc:sldMk cId="1246832080" sldId="2147474722"/>
        </pc:sldMkLst>
        <pc:spChg chg="mod topLvl">
          <ac:chgData name="DOMINGUEZ, Morgane" userId="d29c428e-ee62-4017-a838-521138d5b01c" providerId="ADAL" clId="{F3A746EE-9056-460A-A789-846A3EAB3B52}" dt="2024-12-15T10:15:21.518" v="4300" actId="2711"/>
          <ac:spMkLst>
            <pc:docMk/>
            <pc:sldMk cId="1246832080" sldId="2147474722"/>
            <ac:spMk id="4" creationId="{C76E0F1B-3B95-F50F-F17F-A7612D3CCB67}"/>
          </ac:spMkLst>
        </pc:spChg>
        <pc:spChg chg="mod">
          <ac:chgData name="DOMINGUEZ, Morgane" userId="d29c428e-ee62-4017-a838-521138d5b01c" providerId="ADAL" clId="{F3A746EE-9056-460A-A789-846A3EAB3B52}" dt="2024-11-29T07:38:24.040" v="2846" actId="165"/>
          <ac:spMkLst>
            <pc:docMk/>
            <pc:sldMk cId="1246832080" sldId="2147474722"/>
            <ac:spMk id="5" creationId="{071DFDA3-6E63-DA4E-F72C-B3CFB259CAF6}"/>
          </ac:spMkLst>
        </pc:spChg>
        <pc:spChg chg="mod">
          <ac:chgData name="DOMINGUEZ, Morgane" userId="d29c428e-ee62-4017-a838-521138d5b01c" providerId="ADAL" clId="{F3A746EE-9056-460A-A789-846A3EAB3B52}" dt="2024-11-29T07:38:24.040" v="2846" actId="165"/>
          <ac:spMkLst>
            <pc:docMk/>
            <pc:sldMk cId="1246832080" sldId="2147474722"/>
            <ac:spMk id="6" creationId="{E652E32B-8FA7-2C35-8C6A-1561D72FF06C}"/>
          </ac:spMkLst>
        </pc:spChg>
        <pc:spChg chg="del mod">
          <ac:chgData name="DOMINGUEZ, Morgane" userId="d29c428e-ee62-4017-a838-521138d5b01c" providerId="ADAL" clId="{F3A746EE-9056-460A-A789-846A3EAB3B52}" dt="2024-11-29T07:39:05.373" v="2856" actId="478"/>
          <ac:spMkLst>
            <pc:docMk/>
            <pc:sldMk cId="1246832080" sldId="2147474722"/>
            <ac:spMk id="7" creationId="{55259868-1852-ED3B-6045-A0788A99789A}"/>
          </ac:spMkLst>
        </pc:spChg>
        <pc:spChg chg="mod">
          <ac:chgData name="DOMINGUEZ, Morgane" userId="d29c428e-ee62-4017-a838-521138d5b01c" providerId="ADAL" clId="{F3A746EE-9056-460A-A789-846A3EAB3B52}" dt="2024-12-15T10:16:12.330" v="4313" actId="2711"/>
          <ac:spMkLst>
            <pc:docMk/>
            <pc:sldMk cId="1246832080" sldId="2147474722"/>
            <ac:spMk id="8" creationId="{749A98A0-52D5-F79E-C7BC-6E2F442C1695}"/>
          </ac:spMkLst>
        </pc:spChg>
        <pc:spChg chg="del mod">
          <ac:chgData name="DOMINGUEZ, Morgane" userId="d29c428e-ee62-4017-a838-521138d5b01c" providerId="ADAL" clId="{F3A746EE-9056-460A-A789-846A3EAB3B52}" dt="2024-11-29T07:39:38.047" v="2862" actId="478"/>
          <ac:spMkLst>
            <pc:docMk/>
            <pc:sldMk cId="1246832080" sldId="2147474722"/>
            <ac:spMk id="10" creationId="{6406DF6C-A4E7-7D84-E85E-AA6A017BA5A4}"/>
          </ac:spMkLst>
        </pc:spChg>
        <pc:spChg chg="add mod">
          <ac:chgData name="DOMINGUEZ, Morgane" userId="d29c428e-ee62-4017-a838-521138d5b01c" providerId="ADAL" clId="{F3A746EE-9056-460A-A789-846A3EAB3B52}" dt="2024-12-15T10:15:44.661" v="4307" actId="1076"/>
          <ac:spMkLst>
            <pc:docMk/>
            <pc:sldMk cId="1246832080" sldId="2147474722"/>
            <ac:spMk id="11" creationId="{6D9B76AD-94D4-A22C-687D-B25B29E234E6}"/>
          </ac:spMkLst>
        </pc:spChg>
        <pc:spChg chg="mod">
          <ac:chgData name="DOMINGUEZ, Morgane" userId="d29c428e-ee62-4017-a838-521138d5b01c" providerId="ADAL" clId="{F3A746EE-9056-460A-A789-846A3EAB3B52}" dt="2024-12-15T10:15:49.520" v="4308" actId="2711"/>
          <ac:spMkLst>
            <pc:docMk/>
            <pc:sldMk cId="1246832080" sldId="2147474722"/>
            <ac:spMk id="12" creationId="{3BE13A19-A222-7264-FDA4-04967BEB8A26}"/>
          </ac:spMkLst>
        </pc:spChg>
        <pc:spChg chg="mod">
          <ac:chgData name="DOMINGUEZ, Morgane" userId="d29c428e-ee62-4017-a838-521138d5b01c" providerId="ADAL" clId="{F3A746EE-9056-460A-A789-846A3EAB3B52}" dt="2024-12-03T18:14:04.462" v="3918" actId="164"/>
          <ac:spMkLst>
            <pc:docMk/>
            <pc:sldMk cId="1246832080" sldId="2147474722"/>
            <ac:spMk id="13" creationId="{8638D109-EAAC-070F-BC64-0D8A6CEA9086}"/>
          </ac:spMkLst>
        </pc:spChg>
        <pc:spChg chg="del mod">
          <ac:chgData name="DOMINGUEZ, Morgane" userId="d29c428e-ee62-4017-a838-521138d5b01c" providerId="ADAL" clId="{F3A746EE-9056-460A-A789-846A3EAB3B52}" dt="2024-11-29T07:44:03.887" v="2958" actId="478"/>
          <ac:spMkLst>
            <pc:docMk/>
            <pc:sldMk cId="1246832080" sldId="2147474722"/>
            <ac:spMk id="14" creationId="{E7C46F99-DB7B-9009-F3FD-08DA65CAC7C2}"/>
          </ac:spMkLst>
        </pc:spChg>
        <pc:spChg chg="mod">
          <ac:chgData name="DOMINGUEZ, Morgane" userId="d29c428e-ee62-4017-a838-521138d5b01c" providerId="ADAL" clId="{F3A746EE-9056-460A-A789-846A3EAB3B52}" dt="2024-12-03T18:15:17.232" v="3927" actId="20577"/>
          <ac:spMkLst>
            <pc:docMk/>
            <pc:sldMk cId="1246832080" sldId="2147474722"/>
            <ac:spMk id="15" creationId="{048F8669-34C1-C9AD-B8EE-6C75075D7842}"/>
          </ac:spMkLst>
        </pc:spChg>
        <pc:grpChg chg="del">
          <ac:chgData name="DOMINGUEZ, Morgane" userId="d29c428e-ee62-4017-a838-521138d5b01c" providerId="ADAL" clId="{F3A746EE-9056-460A-A789-846A3EAB3B52}" dt="2024-11-29T07:38:24.040" v="2846" actId="165"/>
          <ac:grpSpMkLst>
            <pc:docMk/>
            <pc:sldMk cId="1246832080" sldId="2147474722"/>
            <ac:grpSpMk id="2" creationId="{EF572EB1-6EFE-F4D1-B105-A7297A5639F8}"/>
          </ac:grpSpMkLst>
        </pc:grpChg>
        <pc:grpChg chg="mod topLvl">
          <ac:chgData name="DOMINGUEZ, Morgane" userId="d29c428e-ee62-4017-a838-521138d5b01c" providerId="ADAL" clId="{F3A746EE-9056-460A-A789-846A3EAB3B52}" dt="2024-12-15T10:15:26.538" v="4302" actId="14100"/>
          <ac:grpSpMkLst>
            <pc:docMk/>
            <pc:sldMk cId="1246832080" sldId="2147474722"/>
            <ac:grpSpMk id="3" creationId="{717959A1-52EF-A33C-AE82-458F0395A1A7}"/>
          </ac:grpSpMkLst>
        </pc:grpChg>
        <pc:grpChg chg="add mod">
          <ac:chgData name="DOMINGUEZ, Morgane" userId="d29c428e-ee62-4017-a838-521138d5b01c" providerId="ADAL" clId="{F3A746EE-9056-460A-A789-846A3EAB3B52}" dt="2024-12-03T18:14:04.462" v="3918" actId="164"/>
          <ac:grpSpMkLst>
            <pc:docMk/>
            <pc:sldMk cId="1246832080" sldId="2147474722"/>
            <ac:grpSpMk id="7" creationId="{0908791E-51BA-3291-FCB5-CFCE4C87E0F1}"/>
          </ac:grpSpMkLst>
        </pc:grpChg>
        <pc:picChg chg="add mod">
          <ac:chgData name="DOMINGUEZ, Morgane" userId="d29c428e-ee62-4017-a838-521138d5b01c" providerId="ADAL" clId="{F3A746EE-9056-460A-A789-846A3EAB3B52}" dt="2024-12-03T16:58:11.947" v="3420" actId="1076"/>
          <ac:picMkLst>
            <pc:docMk/>
            <pc:sldMk cId="1246832080" sldId="2147474722"/>
            <ac:picMk id="2" creationId="{654B4983-E2CE-D81A-2D3B-34D85067C8FD}"/>
          </ac:picMkLst>
        </pc:picChg>
        <pc:picChg chg="add mod ord">
          <ac:chgData name="DOMINGUEZ, Morgane" userId="d29c428e-ee62-4017-a838-521138d5b01c" providerId="ADAL" clId="{F3A746EE-9056-460A-A789-846A3EAB3B52}" dt="2024-11-29T07:39:15.639" v="2860" actId="167"/>
          <ac:picMkLst>
            <pc:docMk/>
            <pc:sldMk cId="1246832080" sldId="2147474722"/>
            <ac:picMk id="9" creationId="{66CCB44A-C9A1-9643-813C-0DEA5211213F}"/>
          </ac:picMkLst>
        </pc:picChg>
        <pc:picChg chg="add mod ord">
          <ac:chgData name="DOMINGUEZ, Morgane" userId="d29c428e-ee62-4017-a838-521138d5b01c" providerId="ADAL" clId="{F3A746EE-9056-460A-A789-846A3EAB3B52}" dt="2024-12-03T18:14:04.462" v="3918" actId="164"/>
          <ac:picMkLst>
            <pc:docMk/>
            <pc:sldMk cId="1246832080" sldId="2147474722"/>
            <ac:picMk id="16" creationId="{AFFBA511-1D28-627E-565A-35F451E300A0}"/>
          </ac:picMkLst>
        </pc:picChg>
      </pc:sldChg>
      <pc:sldChg chg="addSp delSp modSp mod modTransition delAnim modAnim">
        <pc:chgData name="DOMINGUEZ, Morgane" userId="d29c428e-ee62-4017-a838-521138d5b01c" providerId="ADAL" clId="{F3A746EE-9056-460A-A789-846A3EAB3B52}" dt="2024-12-15T10:08:41.768" v="4202" actId="113"/>
        <pc:sldMkLst>
          <pc:docMk/>
          <pc:sldMk cId="3892595686" sldId="2147474723"/>
        </pc:sldMkLst>
        <pc:spChg chg="mod topLvl">
          <ac:chgData name="DOMINGUEZ, Morgane" userId="d29c428e-ee62-4017-a838-521138d5b01c" providerId="ADAL" clId="{F3A746EE-9056-460A-A789-846A3EAB3B52}" dt="2024-12-15T10:08:05.958" v="4194" actId="2711"/>
          <ac:spMkLst>
            <pc:docMk/>
            <pc:sldMk cId="3892595686" sldId="2147474723"/>
            <ac:spMk id="4" creationId="{C76E0F1B-3B95-F50F-F17F-A7612D3CCB67}"/>
          </ac:spMkLst>
        </pc:spChg>
        <pc:spChg chg="mod">
          <ac:chgData name="DOMINGUEZ, Morgane" userId="d29c428e-ee62-4017-a838-521138d5b01c" providerId="ADAL" clId="{F3A746EE-9056-460A-A789-846A3EAB3B52}" dt="2024-11-29T06:52:41.759" v="2109" actId="14100"/>
          <ac:spMkLst>
            <pc:docMk/>
            <pc:sldMk cId="3892595686" sldId="2147474723"/>
            <ac:spMk id="5" creationId="{071DFDA3-6E63-DA4E-F72C-B3CFB259CAF6}"/>
          </ac:spMkLst>
        </pc:spChg>
        <pc:spChg chg="mod">
          <ac:chgData name="DOMINGUEZ, Morgane" userId="d29c428e-ee62-4017-a838-521138d5b01c" providerId="ADAL" clId="{F3A746EE-9056-460A-A789-846A3EAB3B52}" dt="2024-11-29T06:52:13.718" v="2102" actId="165"/>
          <ac:spMkLst>
            <pc:docMk/>
            <pc:sldMk cId="3892595686" sldId="2147474723"/>
            <ac:spMk id="6" creationId="{E652E32B-8FA7-2C35-8C6A-1561D72FF06C}"/>
          </ac:spMkLst>
        </pc:spChg>
        <pc:spChg chg="mod">
          <ac:chgData name="DOMINGUEZ, Morgane" userId="d29c428e-ee62-4017-a838-521138d5b01c" providerId="ADAL" clId="{F3A746EE-9056-460A-A789-846A3EAB3B52}" dt="2024-12-15T10:08:35.768" v="4200" actId="113"/>
          <ac:spMkLst>
            <pc:docMk/>
            <pc:sldMk cId="3892595686" sldId="2147474723"/>
            <ac:spMk id="7" creationId="{71C51CA2-29CD-A4DE-3B88-8B59A241FE8B}"/>
          </ac:spMkLst>
        </pc:spChg>
        <pc:spChg chg="mod">
          <ac:chgData name="DOMINGUEZ, Morgane" userId="d29c428e-ee62-4017-a838-521138d5b01c" providerId="ADAL" clId="{F3A746EE-9056-460A-A789-846A3EAB3B52}" dt="2024-12-15T10:08:23.035" v="4198" actId="113"/>
          <ac:spMkLst>
            <pc:docMk/>
            <pc:sldMk cId="3892595686" sldId="2147474723"/>
            <ac:spMk id="9" creationId="{44BB5993-CC21-822B-808D-B791656C5A79}"/>
          </ac:spMkLst>
        </pc:spChg>
        <pc:spChg chg="del mod">
          <ac:chgData name="DOMINGUEZ, Morgane" userId="d29c428e-ee62-4017-a838-521138d5b01c" providerId="ADAL" clId="{F3A746EE-9056-460A-A789-846A3EAB3B52}" dt="2024-11-21T12:22:55.545" v="393" actId="478"/>
          <ac:spMkLst>
            <pc:docMk/>
            <pc:sldMk cId="3892595686" sldId="2147474723"/>
            <ac:spMk id="10" creationId="{5B71E400-7507-33D9-3C02-EB2CD7BBCCDC}"/>
          </ac:spMkLst>
        </pc:spChg>
        <pc:spChg chg="add del">
          <ac:chgData name="DOMINGUEZ, Morgane" userId="d29c428e-ee62-4017-a838-521138d5b01c" providerId="ADAL" clId="{F3A746EE-9056-460A-A789-846A3EAB3B52}" dt="2024-12-03T17:37:20.217" v="3664" actId="22"/>
          <ac:spMkLst>
            <pc:docMk/>
            <pc:sldMk cId="3892595686" sldId="2147474723"/>
            <ac:spMk id="10" creationId="{B9DCABD2-8996-905D-D07D-E05412E87EF7}"/>
          </ac:spMkLst>
        </pc:spChg>
        <pc:spChg chg="add mod">
          <ac:chgData name="DOMINGUEZ, Morgane" userId="d29c428e-ee62-4017-a838-521138d5b01c" providerId="ADAL" clId="{F3A746EE-9056-460A-A789-846A3EAB3B52}" dt="2024-12-15T10:08:41.768" v="4202" actId="113"/>
          <ac:spMkLst>
            <pc:docMk/>
            <pc:sldMk cId="3892595686" sldId="2147474723"/>
            <ac:spMk id="12" creationId="{ABC330F4-43B3-E74C-D4AE-191FBA578EA1}"/>
          </ac:spMkLst>
        </pc:spChg>
        <pc:spChg chg="mod">
          <ac:chgData name="DOMINGUEZ, Morgane" userId="d29c428e-ee62-4017-a838-521138d5b01c" providerId="ADAL" clId="{F3A746EE-9056-460A-A789-846A3EAB3B52}" dt="2024-11-24T12:16:58.740" v="880" actId="14100"/>
          <ac:spMkLst>
            <pc:docMk/>
            <pc:sldMk cId="3892595686" sldId="2147474723"/>
            <ac:spMk id="18" creationId="{BD759610-D814-A014-678A-9E55D591AFC7}"/>
          </ac:spMkLst>
        </pc:spChg>
        <pc:grpChg chg="del">
          <ac:chgData name="DOMINGUEZ, Morgane" userId="d29c428e-ee62-4017-a838-521138d5b01c" providerId="ADAL" clId="{F3A746EE-9056-460A-A789-846A3EAB3B52}" dt="2024-11-29T06:52:13.718" v="2102" actId="165"/>
          <ac:grpSpMkLst>
            <pc:docMk/>
            <pc:sldMk cId="3892595686" sldId="2147474723"/>
            <ac:grpSpMk id="2" creationId="{EF572EB1-6EFE-F4D1-B105-A7297A5639F8}"/>
          </ac:grpSpMkLst>
        </pc:grpChg>
        <pc:grpChg chg="mod topLvl">
          <ac:chgData name="DOMINGUEZ, Morgane" userId="d29c428e-ee62-4017-a838-521138d5b01c" providerId="ADAL" clId="{F3A746EE-9056-460A-A789-846A3EAB3B52}" dt="2024-12-15T10:08:15.254" v="4196" actId="1076"/>
          <ac:grpSpMkLst>
            <pc:docMk/>
            <pc:sldMk cId="3892595686" sldId="2147474723"/>
            <ac:grpSpMk id="3" creationId="{717959A1-52EF-A33C-AE82-458F0395A1A7}"/>
          </ac:grpSpMkLst>
        </pc:grpChg>
        <pc:picChg chg="add mod">
          <ac:chgData name="DOMINGUEZ, Morgane" userId="d29c428e-ee62-4017-a838-521138d5b01c" providerId="ADAL" clId="{F3A746EE-9056-460A-A789-846A3EAB3B52}" dt="2024-12-03T16:52:45.872" v="3389" actId="1076"/>
          <ac:picMkLst>
            <pc:docMk/>
            <pc:sldMk cId="3892595686" sldId="2147474723"/>
            <ac:picMk id="2" creationId="{A9E7976C-866F-51BC-3864-8DE18D9AD48B}"/>
          </ac:picMkLst>
        </pc:picChg>
      </pc:sldChg>
      <pc:sldChg chg="new del">
        <pc:chgData name="DOMINGUEZ, Morgane" userId="d29c428e-ee62-4017-a838-521138d5b01c" providerId="ADAL" clId="{F3A746EE-9056-460A-A789-846A3EAB3B52}" dt="2024-11-21T16:36:47.512" v="461" actId="47"/>
        <pc:sldMkLst>
          <pc:docMk/>
          <pc:sldMk cId="811241020" sldId="2147474724"/>
        </pc:sldMkLst>
      </pc:sldChg>
      <pc:sldChg chg="modSp add del mod ord">
        <pc:chgData name="DOMINGUEZ, Morgane" userId="d29c428e-ee62-4017-a838-521138d5b01c" providerId="ADAL" clId="{F3A746EE-9056-460A-A789-846A3EAB3B52}" dt="2024-11-21T16:37:26.881" v="477" actId="47"/>
        <pc:sldMkLst>
          <pc:docMk/>
          <pc:sldMk cId="2703767072" sldId="2147474725"/>
        </pc:sldMkLst>
        <pc:spChg chg="mod">
          <ac:chgData name="DOMINGUEZ, Morgane" userId="d29c428e-ee62-4017-a838-521138d5b01c" providerId="ADAL" clId="{F3A746EE-9056-460A-A789-846A3EAB3B52}" dt="2024-11-21T16:36:56.761" v="476" actId="20577"/>
          <ac:spMkLst>
            <pc:docMk/>
            <pc:sldMk cId="2703767072" sldId="2147474725"/>
            <ac:spMk id="4" creationId="{C76E0F1B-3B95-F50F-F17F-A7612D3CCB67}"/>
          </ac:spMkLst>
        </pc:spChg>
      </pc:sldChg>
      <pc:sldChg chg="del">
        <pc:chgData name="DOMINGUEZ, Morgane" userId="d29c428e-ee62-4017-a838-521138d5b01c" providerId="ADAL" clId="{F3A746EE-9056-460A-A789-846A3EAB3B52}" dt="2024-11-29T07:45:28.510" v="2965" actId="47"/>
        <pc:sldMkLst>
          <pc:docMk/>
          <pc:sldMk cId="59634023" sldId="2147474726"/>
        </pc:sldMkLst>
      </pc:sldChg>
      <pc:sldChg chg="modSp del mod">
        <pc:chgData name="DOMINGUEZ, Morgane" userId="d29c428e-ee62-4017-a838-521138d5b01c" providerId="ADAL" clId="{F3A746EE-9056-460A-A789-846A3EAB3B52}" dt="2024-11-29T07:54:29.612" v="3094" actId="47"/>
        <pc:sldMkLst>
          <pc:docMk/>
          <pc:sldMk cId="1897470960" sldId="2147474727"/>
        </pc:sldMkLst>
        <pc:spChg chg="mod">
          <ac:chgData name="DOMINGUEZ, Morgane" userId="d29c428e-ee62-4017-a838-521138d5b01c" providerId="ADAL" clId="{F3A746EE-9056-460A-A789-846A3EAB3B52}" dt="2024-11-24T13:11:31.240" v="1368" actId="20577"/>
          <ac:spMkLst>
            <pc:docMk/>
            <pc:sldMk cId="1897470960" sldId="2147474727"/>
            <ac:spMk id="11" creationId="{FEDE443F-98E9-E79B-9007-FC1519C6A14E}"/>
          </ac:spMkLst>
        </pc:spChg>
        <pc:spChg chg="mod">
          <ac:chgData name="DOMINGUEZ, Morgane" userId="d29c428e-ee62-4017-a838-521138d5b01c" providerId="ADAL" clId="{F3A746EE-9056-460A-A789-846A3EAB3B52}" dt="2024-11-24T13:11:42.246" v="1369" actId="1076"/>
          <ac:spMkLst>
            <pc:docMk/>
            <pc:sldMk cId="1897470960" sldId="2147474727"/>
            <ac:spMk id="15" creationId="{FEDE443F-98E9-E79B-9007-FC1519C6A14E}"/>
          </ac:spMkLst>
        </pc:spChg>
        <pc:spChg chg="mod">
          <ac:chgData name="DOMINGUEZ, Morgane" userId="d29c428e-ee62-4017-a838-521138d5b01c" providerId="ADAL" clId="{F3A746EE-9056-460A-A789-846A3EAB3B52}" dt="2024-11-24T13:11:42.246" v="1369" actId="1076"/>
          <ac:spMkLst>
            <pc:docMk/>
            <pc:sldMk cId="1897470960" sldId="2147474727"/>
            <ac:spMk id="16" creationId="{44C6BFB3-0D09-F17E-092B-804ED25598E6}"/>
          </ac:spMkLst>
        </pc:spChg>
        <pc:spChg chg="mod">
          <ac:chgData name="DOMINGUEZ, Morgane" userId="d29c428e-ee62-4017-a838-521138d5b01c" providerId="ADAL" clId="{F3A746EE-9056-460A-A789-846A3EAB3B52}" dt="2024-11-24T13:11:42.246" v="1369" actId="1076"/>
          <ac:spMkLst>
            <pc:docMk/>
            <pc:sldMk cId="1897470960" sldId="2147474727"/>
            <ac:spMk id="18" creationId="{E6C99258-C1D5-8566-6C69-0F017BFC0C32}"/>
          </ac:spMkLst>
        </pc:spChg>
        <pc:picChg chg="mod">
          <ac:chgData name="DOMINGUEZ, Morgane" userId="d29c428e-ee62-4017-a838-521138d5b01c" providerId="ADAL" clId="{F3A746EE-9056-460A-A789-846A3EAB3B52}" dt="2024-11-24T13:11:11.830" v="1363" actId="1076"/>
          <ac:picMkLst>
            <pc:docMk/>
            <pc:sldMk cId="1897470960" sldId="2147474727"/>
            <ac:picMk id="7" creationId="{E5E98EB6-E096-9221-67B3-D2F5E8BF8384}"/>
          </ac:picMkLst>
        </pc:picChg>
      </pc:sldChg>
      <pc:sldChg chg="addSp delSp modSp mod modTransition modAnim">
        <pc:chgData name="DOMINGUEZ, Morgane" userId="d29c428e-ee62-4017-a838-521138d5b01c" providerId="ADAL" clId="{F3A746EE-9056-460A-A789-846A3EAB3B52}" dt="2024-12-15T10:05:33.795" v="4159" actId="2711"/>
        <pc:sldMkLst>
          <pc:docMk/>
          <pc:sldMk cId="888294930" sldId="2147474728"/>
        </pc:sldMkLst>
        <pc:spChg chg="mod">
          <ac:chgData name="DOMINGUEZ, Morgane" userId="d29c428e-ee62-4017-a838-521138d5b01c" providerId="ADAL" clId="{F3A746EE-9056-460A-A789-846A3EAB3B52}" dt="2024-12-15T10:05:04.591" v="4152" actId="14100"/>
          <ac:spMkLst>
            <pc:docMk/>
            <pc:sldMk cId="888294930" sldId="2147474728"/>
            <ac:spMk id="4" creationId="{C76E0F1B-3B95-F50F-F17F-A7612D3CCB67}"/>
          </ac:spMkLst>
        </pc:spChg>
        <pc:spChg chg="mod topLvl">
          <ac:chgData name="DOMINGUEZ, Morgane" userId="d29c428e-ee62-4017-a838-521138d5b01c" providerId="ADAL" clId="{F3A746EE-9056-460A-A789-846A3EAB3B52}" dt="2024-12-04T12:33:27.628" v="4039" actId="164"/>
          <ac:spMkLst>
            <pc:docMk/>
            <pc:sldMk cId="888294930" sldId="2147474728"/>
            <ac:spMk id="8" creationId="{E813C60B-D568-0C0C-5782-D566E940DF4E}"/>
          </ac:spMkLst>
        </pc:spChg>
        <pc:spChg chg="mod">
          <ac:chgData name="DOMINGUEZ, Morgane" userId="d29c428e-ee62-4017-a838-521138d5b01c" providerId="ADAL" clId="{F3A746EE-9056-460A-A789-846A3EAB3B52}" dt="2024-12-03T17:21:56.943" v="3611" actId="164"/>
          <ac:spMkLst>
            <pc:docMk/>
            <pc:sldMk cId="888294930" sldId="2147474728"/>
            <ac:spMk id="9" creationId="{6F1F3E43-BE2C-5DF9-0387-6F803C687A1E}"/>
          </ac:spMkLst>
        </pc:spChg>
        <pc:spChg chg="mod">
          <ac:chgData name="DOMINGUEZ, Morgane" userId="d29c428e-ee62-4017-a838-521138d5b01c" providerId="ADAL" clId="{F3A746EE-9056-460A-A789-846A3EAB3B52}" dt="2024-12-15T10:05:22.312" v="4157" actId="2711"/>
          <ac:spMkLst>
            <pc:docMk/>
            <pc:sldMk cId="888294930" sldId="2147474728"/>
            <ac:spMk id="11" creationId="{21AE3147-53F3-1FFC-C752-0C4289555FDB}"/>
          </ac:spMkLst>
        </pc:spChg>
        <pc:spChg chg="mod topLvl">
          <ac:chgData name="DOMINGUEZ, Morgane" userId="d29c428e-ee62-4017-a838-521138d5b01c" providerId="ADAL" clId="{F3A746EE-9056-460A-A789-846A3EAB3B52}" dt="2024-12-15T10:05:26.999" v="4158" actId="108"/>
          <ac:spMkLst>
            <pc:docMk/>
            <pc:sldMk cId="888294930" sldId="2147474728"/>
            <ac:spMk id="13" creationId="{BC89F165-2A60-E832-6746-F763F95057F6}"/>
          </ac:spMkLst>
        </pc:spChg>
        <pc:spChg chg="mod">
          <ac:chgData name="DOMINGUEZ, Morgane" userId="d29c428e-ee62-4017-a838-521138d5b01c" providerId="ADAL" clId="{F3A746EE-9056-460A-A789-846A3EAB3B52}" dt="2024-12-04T19:45:47.308" v="4105" actId="20577"/>
          <ac:spMkLst>
            <pc:docMk/>
            <pc:sldMk cId="888294930" sldId="2147474728"/>
            <ac:spMk id="14" creationId="{4061E2E1-DD55-67DD-A343-15756AAE1979}"/>
          </ac:spMkLst>
        </pc:spChg>
        <pc:spChg chg="mod topLvl">
          <ac:chgData name="DOMINGUEZ, Morgane" userId="d29c428e-ee62-4017-a838-521138d5b01c" providerId="ADAL" clId="{F3A746EE-9056-460A-A789-846A3EAB3B52}" dt="2024-12-04T12:37:08.536" v="4059" actId="20577"/>
          <ac:spMkLst>
            <pc:docMk/>
            <pc:sldMk cId="888294930" sldId="2147474728"/>
            <ac:spMk id="15" creationId="{A5FEC918-EAA7-8644-9337-3229EB46D2B6}"/>
          </ac:spMkLst>
        </pc:spChg>
        <pc:spChg chg="add del">
          <ac:chgData name="DOMINGUEZ, Morgane" userId="d29c428e-ee62-4017-a838-521138d5b01c" providerId="ADAL" clId="{F3A746EE-9056-460A-A789-846A3EAB3B52}" dt="2024-12-04T12:33:34.106" v="4041" actId="22"/>
          <ac:spMkLst>
            <pc:docMk/>
            <pc:sldMk cId="888294930" sldId="2147474728"/>
            <ac:spMk id="17" creationId="{14C503C0-B4B3-1BFB-7546-3CD11B8A4441}"/>
          </ac:spMkLst>
        </pc:spChg>
        <pc:spChg chg="mod">
          <ac:chgData name="DOMINGUEZ, Morgane" userId="d29c428e-ee62-4017-a838-521138d5b01c" providerId="ADAL" clId="{F3A746EE-9056-460A-A789-846A3EAB3B52}" dt="2024-11-29T06:26:47.421" v="1899" actId="14100"/>
          <ac:spMkLst>
            <pc:docMk/>
            <pc:sldMk cId="888294930" sldId="2147474728"/>
            <ac:spMk id="19" creationId="{0A84B53F-9949-D5FF-15BA-04BC8949770D}"/>
          </ac:spMkLst>
        </pc:spChg>
        <pc:spChg chg="mod">
          <ac:chgData name="DOMINGUEZ, Morgane" userId="d29c428e-ee62-4017-a838-521138d5b01c" providerId="ADAL" clId="{F3A746EE-9056-460A-A789-846A3EAB3B52}" dt="2024-12-15T10:05:17.664" v="4156" actId="113"/>
          <ac:spMkLst>
            <pc:docMk/>
            <pc:sldMk cId="888294930" sldId="2147474728"/>
            <ac:spMk id="20" creationId="{4AE94D96-AB3C-A054-7207-70E4E3837B8B}"/>
          </ac:spMkLst>
        </pc:spChg>
        <pc:spChg chg="add mod">
          <ac:chgData name="DOMINGUEZ, Morgane" userId="d29c428e-ee62-4017-a838-521138d5b01c" providerId="ADAL" clId="{F3A746EE-9056-460A-A789-846A3EAB3B52}" dt="2024-12-15T10:05:33.795" v="4159" actId="2711"/>
          <ac:spMkLst>
            <pc:docMk/>
            <pc:sldMk cId="888294930" sldId="2147474728"/>
            <ac:spMk id="22" creationId="{FDBECD5A-3792-2F63-2CFB-4A16F1C27F76}"/>
          </ac:spMkLst>
        </pc:spChg>
        <pc:grpChg chg="mod">
          <ac:chgData name="DOMINGUEZ, Morgane" userId="d29c428e-ee62-4017-a838-521138d5b01c" providerId="ADAL" clId="{F3A746EE-9056-460A-A789-846A3EAB3B52}" dt="2024-12-15T10:05:09.771" v="4154" actId="14100"/>
          <ac:grpSpMkLst>
            <pc:docMk/>
            <pc:sldMk cId="888294930" sldId="2147474728"/>
            <ac:grpSpMk id="3" creationId="{717959A1-52EF-A33C-AE82-458F0395A1A7}"/>
          </ac:grpSpMkLst>
        </pc:grpChg>
        <pc:grpChg chg="add mod">
          <ac:chgData name="DOMINGUEZ, Morgane" userId="d29c428e-ee62-4017-a838-521138d5b01c" providerId="ADAL" clId="{F3A746EE-9056-460A-A789-846A3EAB3B52}" dt="2024-12-03T17:21:56.943" v="3611" actId="164"/>
          <ac:grpSpMkLst>
            <pc:docMk/>
            <pc:sldMk cId="888294930" sldId="2147474728"/>
            <ac:grpSpMk id="7" creationId="{E5C253FD-37F8-39DE-6F95-EB5D2C1AC765}"/>
          </ac:grpSpMkLst>
        </pc:grpChg>
        <pc:grpChg chg="add del mod">
          <ac:chgData name="DOMINGUEZ, Morgane" userId="d29c428e-ee62-4017-a838-521138d5b01c" providerId="ADAL" clId="{F3A746EE-9056-460A-A789-846A3EAB3B52}" dt="2024-12-04T12:33:15.216" v="4037" actId="165"/>
          <ac:grpSpMkLst>
            <pc:docMk/>
            <pc:sldMk cId="888294930" sldId="2147474728"/>
            <ac:grpSpMk id="10" creationId="{7DBA3FE1-1592-F0AB-1A78-D312A5CD8E3E}"/>
          </ac:grpSpMkLst>
        </pc:grpChg>
        <pc:grpChg chg="add mod">
          <ac:chgData name="DOMINGUEZ, Morgane" userId="d29c428e-ee62-4017-a838-521138d5b01c" providerId="ADAL" clId="{F3A746EE-9056-460A-A789-846A3EAB3B52}" dt="2024-12-04T12:33:27.628" v="4039" actId="164"/>
          <ac:grpSpMkLst>
            <pc:docMk/>
            <pc:sldMk cId="888294930" sldId="2147474728"/>
            <ac:grpSpMk id="12" creationId="{6A69993B-599A-34E6-4C8D-7BA2A6E51C76}"/>
          </ac:grpSpMkLst>
        </pc:grpChg>
        <pc:picChg chg="add mod">
          <ac:chgData name="DOMINGUEZ, Morgane" userId="d29c428e-ee62-4017-a838-521138d5b01c" providerId="ADAL" clId="{F3A746EE-9056-460A-A789-846A3EAB3B52}" dt="2024-12-03T16:51:36.248" v="3372" actId="1076"/>
          <ac:picMkLst>
            <pc:docMk/>
            <pc:sldMk cId="888294930" sldId="2147474728"/>
            <ac:picMk id="2" creationId="{F550D3EE-9431-8B9A-4D14-32D84326DCC3}"/>
          </ac:picMkLst>
        </pc:picChg>
      </pc:sldChg>
      <pc:sldChg chg="addSp modSp mod modTransition modAnim">
        <pc:chgData name="DOMINGUEZ, Morgane" userId="d29c428e-ee62-4017-a838-521138d5b01c" providerId="ADAL" clId="{F3A746EE-9056-460A-A789-846A3EAB3B52}" dt="2024-12-15T10:16:42.234" v="4318" actId="1076"/>
        <pc:sldMkLst>
          <pc:docMk/>
          <pc:sldMk cId="4016528842" sldId="2147474729"/>
        </pc:sldMkLst>
        <pc:spChg chg="mod">
          <ac:chgData name="DOMINGUEZ, Morgane" userId="d29c428e-ee62-4017-a838-521138d5b01c" providerId="ADAL" clId="{F3A746EE-9056-460A-A789-846A3EAB3B52}" dt="2024-12-15T10:16:35.922" v="4317" actId="113"/>
          <ac:spMkLst>
            <pc:docMk/>
            <pc:sldMk cId="4016528842" sldId="2147474729"/>
            <ac:spMk id="5" creationId="{FFE0F339-0042-073E-CBDB-32962EAC53DD}"/>
          </ac:spMkLst>
        </pc:spChg>
        <pc:spChg chg="mod">
          <ac:chgData name="DOMINGUEZ, Morgane" userId="d29c428e-ee62-4017-a838-521138d5b01c" providerId="ADAL" clId="{F3A746EE-9056-460A-A789-846A3EAB3B52}" dt="2024-12-15T10:16:22.854" v="4314" actId="2711"/>
          <ac:spMkLst>
            <pc:docMk/>
            <pc:sldMk cId="4016528842" sldId="2147474729"/>
            <ac:spMk id="8" creationId="{03E3244F-6BF2-EE75-8452-EB5435F0019E}"/>
          </ac:spMkLst>
        </pc:spChg>
        <pc:spChg chg="mod">
          <ac:chgData name="DOMINGUEZ, Morgane" userId="d29c428e-ee62-4017-a838-521138d5b01c" providerId="ADAL" clId="{F3A746EE-9056-460A-A789-846A3EAB3B52}" dt="2024-12-04T19:58:51.864" v="4109" actId="20577"/>
          <ac:spMkLst>
            <pc:docMk/>
            <pc:sldMk cId="4016528842" sldId="2147474729"/>
            <ac:spMk id="13" creationId="{8477051F-5F5B-F2C7-448C-68FA317CD840}"/>
          </ac:spMkLst>
        </pc:spChg>
        <pc:grpChg chg="add mod">
          <ac:chgData name="DOMINGUEZ, Morgane" userId="d29c428e-ee62-4017-a838-521138d5b01c" providerId="ADAL" clId="{F3A746EE-9056-460A-A789-846A3EAB3B52}" dt="2024-12-04T19:58:56.758" v="4110" actId="1076"/>
          <ac:grpSpMkLst>
            <pc:docMk/>
            <pc:sldMk cId="4016528842" sldId="2147474729"/>
            <ac:grpSpMk id="3" creationId="{FC06C2B6-8109-F709-B209-4AC73DEB7999}"/>
          </ac:grpSpMkLst>
        </pc:grpChg>
        <pc:grpChg chg="mod">
          <ac:chgData name="DOMINGUEZ, Morgane" userId="d29c428e-ee62-4017-a838-521138d5b01c" providerId="ADAL" clId="{F3A746EE-9056-460A-A789-846A3EAB3B52}" dt="2024-12-15T10:16:42.234" v="4318" actId="1076"/>
          <ac:grpSpMkLst>
            <pc:docMk/>
            <pc:sldMk cId="4016528842" sldId="2147474729"/>
            <ac:grpSpMk id="7" creationId="{E0B74EB3-5F63-5AC9-8A42-76B473B78A3B}"/>
          </ac:grpSpMkLst>
        </pc:grpChg>
        <pc:picChg chg="add mod">
          <ac:chgData name="DOMINGUEZ, Morgane" userId="d29c428e-ee62-4017-a838-521138d5b01c" providerId="ADAL" clId="{F3A746EE-9056-460A-A789-846A3EAB3B52}" dt="2024-12-03T16:58:28.742" v="3424" actId="1076"/>
          <ac:picMkLst>
            <pc:docMk/>
            <pc:sldMk cId="4016528842" sldId="2147474729"/>
            <ac:picMk id="2" creationId="{4354D9DC-A6D7-50E8-24A8-D177271DA87F}"/>
          </ac:picMkLst>
        </pc:picChg>
        <pc:picChg chg="mod">
          <ac:chgData name="DOMINGUEZ, Morgane" userId="d29c428e-ee62-4017-a838-521138d5b01c" providerId="ADAL" clId="{F3A746EE-9056-460A-A789-846A3EAB3B52}" dt="2024-12-03T18:16:11.554" v="3932" actId="164"/>
          <ac:picMkLst>
            <pc:docMk/>
            <pc:sldMk cId="4016528842" sldId="2147474729"/>
            <ac:picMk id="12" creationId="{18EB0500-34B4-1442-CB44-861017FBBB54}"/>
          </ac:picMkLst>
        </pc:picChg>
      </pc:sldChg>
      <pc:sldChg chg="addSp delSp modSp del mod delAnim modAnim">
        <pc:chgData name="DOMINGUEZ, Morgane" userId="d29c428e-ee62-4017-a838-521138d5b01c" providerId="ADAL" clId="{F3A746EE-9056-460A-A789-846A3EAB3B52}" dt="2024-12-03T16:24:56.974" v="3267" actId="47"/>
        <pc:sldMkLst>
          <pc:docMk/>
          <pc:sldMk cId="593350780" sldId="2147474730"/>
        </pc:sldMkLst>
        <pc:spChg chg="mod">
          <ac:chgData name="DOMINGUEZ, Morgane" userId="d29c428e-ee62-4017-a838-521138d5b01c" providerId="ADAL" clId="{F3A746EE-9056-460A-A789-846A3EAB3B52}" dt="2024-11-29T07:53:43.781" v="3090" actId="20577"/>
          <ac:spMkLst>
            <pc:docMk/>
            <pc:sldMk cId="593350780" sldId="2147474730"/>
            <ac:spMk id="9" creationId="{3B535B61-0563-76BD-DECB-688632E81E7A}"/>
          </ac:spMkLst>
        </pc:spChg>
        <pc:picChg chg="add del mod">
          <ac:chgData name="DOMINGUEZ, Morgane" userId="d29c428e-ee62-4017-a838-521138d5b01c" providerId="ADAL" clId="{F3A746EE-9056-460A-A789-846A3EAB3B52}" dt="2024-12-03T16:24:48.486" v="3265" actId="21"/>
          <ac:picMkLst>
            <pc:docMk/>
            <pc:sldMk cId="593350780" sldId="2147474730"/>
            <ac:picMk id="2" creationId="{177CFFB0-59CF-B274-25D4-348CFF34B9BF}"/>
          </ac:picMkLst>
        </pc:picChg>
        <pc:picChg chg="del">
          <ac:chgData name="DOMINGUEZ, Morgane" userId="d29c428e-ee62-4017-a838-521138d5b01c" providerId="ADAL" clId="{F3A746EE-9056-460A-A789-846A3EAB3B52}" dt="2024-11-29T07:53:40.591" v="3089" actId="478"/>
          <ac:picMkLst>
            <pc:docMk/>
            <pc:sldMk cId="593350780" sldId="2147474730"/>
            <ac:picMk id="8" creationId="{2A9A92F4-AD55-8C44-789A-A9B605817934}"/>
          </ac:picMkLst>
        </pc:picChg>
      </pc:sldChg>
    </pc:docChg>
  </pc:docChgLst>
  <pc:docChgLst>
    <pc:chgData name="DOMINGUEZ, Morgane" userId="d29c428e-ee62-4017-a838-521138d5b01c" providerId="ADAL" clId="{734B642C-FBA3-4731-821B-F7E84C291182}"/>
    <pc:docChg chg="undo custSel addSld delSld modSld sldOrd delMainMaster">
      <pc:chgData name="DOMINGUEZ, Morgane" userId="d29c428e-ee62-4017-a838-521138d5b01c" providerId="ADAL" clId="{734B642C-FBA3-4731-821B-F7E84C291182}" dt="2024-09-05T11:18:01.592" v="8080" actId="20577"/>
      <pc:docMkLst>
        <pc:docMk/>
      </pc:docMkLst>
      <pc:sldChg chg="del ord">
        <pc:chgData name="DOMINGUEZ, Morgane" userId="d29c428e-ee62-4017-a838-521138d5b01c" providerId="ADAL" clId="{734B642C-FBA3-4731-821B-F7E84C291182}" dt="2024-09-04T19:10:38.106" v="1086" actId="2696"/>
        <pc:sldMkLst>
          <pc:docMk/>
          <pc:sldMk cId="1907659165" sldId="700"/>
        </pc:sldMkLst>
      </pc:sldChg>
      <pc:sldChg chg="del">
        <pc:chgData name="DOMINGUEZ, Morgane" userId="d29c428e-ee62-4017-a838-521138d5b01c" providerId="ADAL" clId="{734B642C-FBA3-4731-821B-F7E84C291182}" dt="2024-09-04T21:21:45.469" v="5871" actId="2696"/>
        <pc:sldMkLst>
          <pc:docMk/>
          <pc:sldMk cId="910650292" sldId="750"/>
        </pc:sldMkLst>
      </pc:sldChg>
      <pc:sldChg chg="del">
        <pc:chgData name="DOMINGUEZ, Morgane" userId="d29c428e-ee62-4017-a838-521138d5b01c" providerId="ADAL" clId="{734B642C-FBA3-4731-821B-F7E84C291182}" dt="2024-09-04T20:37:07.841" v="4079" actId="2696"/>
        <pc:sldMkLst>
          <pc:docMk/>
          <pc:sldMk cId="2249928354" sldId="760"/>
        </pc:sldMkLst>
      </pc:sldChg>
      <pc:sldChg chg="delSp modSp del mod">
        <pc:chgData name="DOMINGUEZ, Morgane" userId="d29c428e-ee62-4017-a838-521138d5b01c" providerId="ADAL" clId="{734B642C-FBA3-4731-821B-F7E84C291182}" dt="2024-09-05T10:57:38.510" v="7201" actId="2696"/>
        <pc:sldMkLst>
          <pc:docMk/>
          <pc:sldMk cId="558063434" sldId="794"/>
        </pc:sldMkLst>
        <pc:spChg chg="mod">
          <ac:chgData name="DOMINGUEZ, Morgane" userId="d29c428e-ee62-4017-a838-521138d5b01c" providerId="ADAL" clId="{734B642C-FBA3-4731-821B-F7E84C291182}" dt="2024-09-04T21:34:14.593" v="6171" actId="207"/>
          <ac:spMkLst>
            <pc:docMk/>
            <pc:sldMk cId="558063434" sldId="794"/>
            <ac:spMk id="7" creationId="{88096B1D-F8DD-1812-138F-3D7B36448CD0}"/>
          </ac:spMkLst>
        </pc:spChg>
        <pc:spChg chg="del">
          <ac:chgData name="DOMINGUEZ, Morgane" userId="d29c428e-ee62-4017-a838-521138d5b01c" providerId="ADAL" clId="{734B642C-FBA3-4731-821B-F7E84C291182}" dt="2024-09-04T21:34:08.796" v="6169" actId="21"/>
          <ac:spMkLst>
            <pc:docMk/>
            <pc:sldMk cId="558063434" sldId="794"/>
            <ac:spMk id="8" creationId="{7863AFA3-50B6-8EFC-7E15-B32219516054}"/>
          </ac:spMkLst>
        </pc:spChg>
        <pc:spChg chg="del">
          <ac:chgData name="DOMINGUEZ, Morgane" userId="d29c428e-ee62-4017-a838-521138d5b01c" providerId="ADAL" clId="{734B642C-FBA3-4731-821B-F7E84C291182}" dt="2024-09-04T21:34:10.507" v="6170" actId="21"/>
          <ac:spMkLst>
            <pc:docMk/>
            <pc:sldMk cId="558063434" sldId="794"/>
            <ac:spMk id="9" creationId="{41D16B3A-CE76-F280-756F-4AAC7FBFB425}"/>
          </ac:spMkLst>
        </pc:spChg>
        <pc:spChg chg="mod">
          <ac:chgData name="DOMINGUEZ, Morgane" userId="d29c428e-ee62-4017-a838-521138d5b01c" providerId="ADAL" clId="{734B642C-FBA3-4731-821B-F7E84C291182}" dt="2024-09-04T20:39:52.524" v="4115" actId="20577"/>
          <ac:spMkLst>
            <pc:docMk/>
            <pc:sldMk cId="558063434" sldId="794"/>
            <ac:spMk id="11" creationId="{CFEFE0E0-B65B-8237-8C42-2A8DF262B107}"/>
          </ac:spMkLst>
        </pc:spChg>
      </pc:sldChg>
      <pc:sldChg chg="del">
        <pc:chgData name="DOMINGUEZ, Morgane" userId="d29c428e-ee62-4017-a838-521138d5b01c" providerId="ADAL" clId="{734B642C-FBA3-4731-821B-F7E84C291182}" dt="2024-09-04T20:37:13.477" v="4080" actId="2696"/>
        <pc:sldMkLst>
          <pc:docMk/>
          <pc:sldMk cId="1760617161" sldId="808"/>
        </pc:sldMkLst>
      </pc:sldChg>
      <pc:sldChg chg="del ord">
        <pc:chgData name="DOMINGUEZ, Morgane" userId="d29c428e-ee62-4017-a838-521138d5b01c" providerId="ADAL" clId="{734B642C-FBA3-4731-821B-F7E84C291182}" dt="2024-09-04T18:59:48.721" v="678" actId="2696"/>
        <pc:sldMkLst>
          <pc:docMk/>
          <pc:sldMk cId="1264450134" sldId="809"/>
        </pc:sldMkLst>
      </pc:sldChg>
      <pc:sldChg chg="del">
        <pc:chgData name="DOMINGUEZ, Morgane" userId="d29c428e-ee62-4017-a838-521138d5b01c" providerId="ADAL" clId="{734B642C-FBA3-4731-821B-F7E84C291182}" dt="2024-09-04T21:32:25.389" v="6151" actId="2696"/>
        <pc:sldMkLst>
          <pc:docMk/>
          <pc:sldMk cId="2805574138" sldId="814"/>
        </pc:sldMkLst>
      </pc:sldChg>
      <pc:sldChg chg="modSp mod">
        <pc:chgData name="DOMINGUEZ, Morgane" userId="d29c428e-ee62-4017-a838-521138d5b01c" providerId="ADAL" clId="{734B642C-FBA3-4731-821B-F7E84C291182}" dt="2024-09-05T11:09:44.966" v="8005" actId="14100"/>
        <pc:sldMkLst>
          <pc:docMk/>
          <pc:sldMk cId="2083123537" sldId="851"/>
        </pc:sldMkLst>
        <pc:spChg chg="mod">
          <ac:chgData name="DOMINGUEZ, Morgane" userId="d29c428e-ee62-4017-a838-521138d5b01c" providerId="ADAL" clId="{734B642C-FBA3-4731-821B-F7E84C291182}" dt="2024-09-05T11:09:44.966" v="8005" actId="14100"/>
          <ac:spMkLst>
            <pc:docMk/>
            <pc:sldMk cId="2083123537" sldId="851"/>
            <ac:spMk id="3" creationId="{2D3B74E2-CBC8-2A6F-E7F6-93393C3CB641}"/>
          </ac:spMkLst>
        </pc:spChg>
      </pc:sldChg>
      <pc:sldChg chg="modSp mod modAnim modNotesTx">
        <pc:chgData name="DOMINGUEZ, Morgane" userId="d29c428e-ee62-4017-a838-521138d5b01c" providerId="ADAL" clId="{734B642C-FBA3-4731-821B-F7E84C291182}" dt="2024-09-04T21:28:40.326" v="6075" actId="20577"/>
        <pc:sldMkLst>
          <pc:docMk/>
          <pc:sldMk cId="0" sldId="854"/>
        </pc:sldMkLst>
        <pc:spChg chg="mod">
          <ac:chgData name="DOMINGUEZ, Morgane" userId="d29c428e-ee62-4017-a838-521138d5b01c" providerId="ADAL" clId="{734B642C-FBA3-4731-821B-F7E84C291182}" dt="2024-09-04T18:39:47.238" v="44" actId="1076"/>
          <ac:spMkLst>
            <pc:docMk/>
            <pc:sldMk cId="0" sldId="854"/>
            <ac:spMk id="20" creationId="{6BAB5282-636C-49C9-8906-400122A811EC}"/>
          </ac:spMkLst>
        </pc:spChg>
        <pc:spChg chg="mod">
          <ac:chgData name="DOMINGUEZ, Morgane" userId="d29c428e-ee62-4017-a838-521138d5b01c" providerId="ADAL" clId="{734B642C-FBA3-4731-821B-F7E84C291182}" dt="2024-09-04T21:28:40.326" v="6075" actId="20577"/>
          <ac:spMkLst>
            <pc:docMk/>
            <pc:sldMk cId="0" sldId="854"/>
            <ac:spMk id="21" creationId="{F0819B31-1A4C-E4E2-2809-5FC874398A98}"/>
          </ac:spMkLst>
        </pc:spChg>
      </pc:sldChg>
      <pc:sldChg chg="modSp mod">
        <pc:chgData name="DOMINGUEZ, Morgane" userId="d29c428e-ee62-4017-a838-521138d5b01c" providerId="ADAL" clId="{734B642C-FBA3-4731-821B-F7E84C291182}" dt="2024-09-05T10:06:25.879" v="6172" actId="20577"/>
        <pc:sldMkLst>
          <pc:docMk/>
          <pc:sldMk cId="472077138" sldId="874"/>
        </pc:sldMkLst>
        <pc:spChg chg="mod">
          <ac:chgData name="DOMINGUEZ, Morgane" userId="d29c428e-ee62-4017-a838-521138d5b01c" providerId="ADAL" clId="{734B642C-FBA3-4731-821B-F7E84C291182}" dt="2024-09-05T10:06:25.879" v="6172" actId="20577"/>
          <ac:spMkLst>
            <pc:docMk/>
            <pc:sldMk cId="472077138" sldId="874"/>
            <ac:spMk id="2" creationId="{AE8C0BAC-C722-A9A3-143C-C5977D95F472}"/>
          </ac:spMkLst>
        </pc:spChg>
      </pc:sldChg>
      <pc:sldChg chg="delSp modSp del mod">
        <pc:chgData name="DOMINGUEZ, Morgane" userId="d29c428e-ee62-4017-a838-521138d5b01c" providerId="ADAL" clId="{734B642C-FBA3-4731-821B-F7E84C291182}" dt="2024-09-05T11:03:46.172" v="7746" actId="2696"/>
        <pc:sldMkLst>
          <pc:docMk/>
          <pc:sldMk cId="2598711665" sldId="2147474546"/>
        </pc:sldMkLst>
        <pc:spChg chg="del">
          <ac:chgData name="DOMINGUEZ, Morgane" userId="d29c428e-ee62-4017-a838-521138d5b01c" providerId="ADAL" clId="{734B642C-FBA3-4731-821B-F7E84C291182}" dt="2024-09-05T10:59:38.938" v="7235" actId="21"/>
          <ac:spMkLst>
            <pc:docMk/>
            <pc:sldMk cId="2598711665" sldId="2147474546"/>
            <ac:spMk id="5" creationId="{9996EA22-4B23-1DBF-5C6D-1EE7A156929E}"/>
          </ac:spMkLst>
        </pc:spChg>
        <pc:spChg chg="mod">
          <ac:chgData name="DOMINGUEZ, Morgane" userId="d29c428e-ee62-4017-a838-521138d5b01c" providerId="ADAL" clId="{734B642C-FBA3-4731-821B-F7E84C291182}" dt="2024-09-05T10:59:37.677" v="7234" actId="14100"/>
          <ac:spMkLst>
            <pc:docMk/>
            <pc:sldMk cId="2598711665" sldId="2147474546"/>
            <ac:spMk id="13" creationId="{CC48F989-2230-046B-856A-0E27D3E64FAE}"/>
          </ac:spMkLst>
        </pc:spChg>
      </pc:sldChg>
      <pc:sldChg chg="addSp delSp modSp del mod">
        <pc:chgData name="DOMINGUEZ, Morgane" userId="d29c428e-ee62-4017-a838-521138d5b01c" providerId="ADAL" clId="{734B642C-FBA3-4731-821B-F7E84C291182}" dt="2024-09-05T10:51:47.803" v="6968" actId="2696"/>
        <pc:sldMkLst>
          <pc:docMk/>
          <pc:sldMk cId="1661397514" sldId="2147474560"/>
        </pc:sldMkLst>
        <pc:spChg chg="add del mod">
          <ac:chgData name="DOMINGUEZ, Morgane" userId="d29c428e-ee62-4017-a838-521138d5b01c" providerId="ADAL" clId="{734B642C-FBA3-4731-821B-F7E84C291182}" dt="2024-09-05T10:42:35.531" v="6635" actId="21"/>
          <ac:spMkLst>
            <pc:docMk/>
            <pc:sldMk cId="1661397514" sldId="2147474560"/>
            <ac:spMk id="2" creationId="{93169209-578A-F148-4050-6CE31E5AE621}"/>
          </ac:spMkLst>
        </pc:spChg>
      </pc:sldChg>
      <pc:sldChg chg="addSp delSp modSp mod">
        <pc:chgData name="DOMINGUEZ, Morgane" userId="d29c428e-ee62-4017-a838-521138d5b01c" providerId="ADAL" clId="{734B642C-FBA3-4731-821B-F7E84C291182}" dt="2024-09-04T19:03:13.852" v="756" actId="1076"/>
        <pc:sldMkLst>
          <pc:docMk/>
          <pc:sldMk cId="1363486647" sldId="2147474593"/>
        </pc:sldMkLst>
        <pc:spChg chg="mod">
          <ac:chgData name="DOMINGUEZ, Morgane" userId="d29c428e-ee62-4017-a838-521138d5b01c" providerId="ADAL" clId="{734B642C-FBA3-4731-821B-F7E84C291182}" dt="2024-09-04T19:03:13.852" v="756" actId="1076"/>
          <ac:spMkLst>
            <pc:docMk/>
            <pc:sldMk cId="1363486647" sldId="2147474593"/>
            <ac:spMk id="3" creationId="{B3F659A1-E0B0-FF17-4B21-8100580E7C60}"/>
          </ac:spMkLst>
        </pc:spChg>
        <pc:spChg chg="mod">
          <ac:chgData name="DOMINGUEZ, Morgane" userId="d29c428e-ee62-4017-a838-521138d5b01c" providerId="ADAL" clId="{734B642C-FBA3-4731-821B-F7E84C291182}" dt="2024-09-04T18:41:44.481" v="109" actId="14100"/>
          <ac:spMkLst>
            <pc:docMk/>
            <pc:sldMk cId="1363486647" sldId="2147474593"/>
            <ac:spMk id="4" creationId="{8C3319C4-0D91-4927-4DC7-B453DEE7043B}"/>
          </ac:spMkLst>
        </pc:spChg>
        <pc:picChg chg="add mod ord">
          <ac:chgData name="DOMINGUEZ, Morgane" userId="d29c428e-ee62-4017-a838-521138d5b01c" providerId="ADAL" clId="{734B642C-FBA3-4731-821B-F7E84C291182}" dt="2024-09-04T18:41:18.946" v="102" actId="14100"/>
          <ac:picMkLst>
            <pc:docMk/>
            <pc:sldMk cId="1363486647" sldId="2147474593"/>
            <ac:picMk id="2" creationId="{2060D6F0-07D5-47AD-12EE-B202DEFDCE15}"/>
          </ac:picMkLst>
        </pc:picChg>
        <pc:picChg chg="del">
          <ac:chgData name="DOMINGUEZ, Morgane" userId="d29c428e-ee62-4017-a838-521138d5b01c" providerId="ADAL" clId="{734B642C-FBA3-4731-821B-F7E84C291182}" dt="2024-09-04T18:41:00.006" v="97" actId="478"/>
          <ac:picMkLst>
            <pc:docMk/>
            <pc:sldMk cId="1363486647" sldId="2147474593"/>
            <ac:picMk id="5" creationId="{71A1832A-59C0-E213-4C0A-2817470003DB}"/>
          </ac:picMkLst>
        </pc:picChg>
      </pc:sldChg>
      <pc:sldChg chg="del">
        <pc:chgData name="DOMINGUEZ, Morgane" userId="d29c428e-ee62-4017-a838-521138d5b01c" providerId="ADAL" clId="{734B642C-FBA3-4731-821B-F7E84C291182}" dt="2024-09-04T20:37:20.754" v="4082" actId="2696"/>
        <pc:sldMkLst>
          <pc:docMk/>
          <pc:sldMk cId="1002577428" sldId="2147474594"/>
        </pc:sldMkLst>
      </pc:sldChg>
      <pc:sldChg chg="del">
        <pc:chgData name="DOMINGUEZ, Morgane" userId="d29c428e-ee62-4017-a838-521138d5b01c" providerId="ADAL" clId="{734B642C-FBA3-4731-821B-F7E84C291182}" dt="2024-09-04T20:37:22.995" v="4083" actId="2696"/>
        <pc:sldMkLst>
          <pc:docMk/>
          <pc:sldMk cId="1551740517" sldId="2147474595"/>
        </pc:sldMkLst>
      </pc:sldChg>
      <pc:sldChg chg="del">
        <pc:chgData name="DOMINGUEZ, Morgane" userId="d29c428e-ee62-4017-a838-521138d5b01c" providerId="ADAL" clId="{734B642C-FBA3-4731-821B-F7E84C291182}" dt="2024-09-04T20:37:24.960" v="4084" actId="2696"/>
        <pc:sldMkLst>
          <pc:docMk/>
          <pc:sldMk cId="1071011233" sldId="2147474596"/>
        </pc:sldMkLst>
      </pc:sldChg>
      <pc:sldChg chg="del">
        <pc:chgData name="DOMINGUEZ, Morgane" userId="d29c428e-ee62-4017-a838-521138d5b01c" providerId="ADAL" clId="{734B642C-FBA3-4731-821B-F7E84C291182}" dt="2024-09-04T20:37:29.274" v="4086" actId="2696"/>
        <pc:sldMkLst>
          <pc:docMk/>
          <pc:sldMk cId="2326149228" sldId="2147474598"/>
        </pc:sldMkLst>
      </pc:sldChg>
      <pc:sldChg chg="del">
        <pc:chgData name="DOMINGUEZ, Morgane" userId="d29c428e-ee62-4017-a838-521138d5b01c" providerId="ADAL" clId="{734B642C-FBA3-4731-821B-F7E84C291182}" dt="2024-09-04T20:37:27.186" v="4085" actId="2696"/>
        <pc:sldMkLst>
          <pc:docMk/>
          <pc:sldMk cId="500077950" sldId="2147474600"/>
        </pc:sldMkLst>
      </pc:sldChg>
      <pc:sldChg chg="del">
        <pc:chgData name="DOMINGUEZ, Morgane" userId="d29c428e-ee62-4017-a838-521138d5b01c" providerId="ADAL" clId="{734B642C-FBA3-4731-821B-F7E84C291182}" dt="2024-09-04T20:37:31.330" v="4087" actId="2696"/>
        <pc:sldMkLst>
          <pc:docMk/>
          <pc:sldMk cId="1049200696" sldId="2147474601"/>
        </pc:sldMkLst>
      </pc:sldChg>
      <pc:sldChg chg="del">
        <pc:chgData name="DOMINGUEZ, Morgane" userId="d29c428e-ee62-4017-a838-521138d5b01c" providerId="ADAL" clId="{734B642C-FBA3-4731-821B-F7E84C291182}" dt="2024-09-04T20:37:33.390" v="4088" actId="2696"/>
        <pc:sldMkLst>
          <pc:docMk/>
          <pc:sldMk cId="3320670082" sldId="2147474602"/>
        </pc:sldMkLst>
      </pc:sldChg>
      <pc:sldChg chg="del">
        <pc:chgData name="DOMINGUEZ, Morgane" userId="d29c428e-ee62-4017-a838-521138d5b01c" providerId="ADAL" clId="{734B642C-FBA3-4731-821B-F7E84C291182}" dt="2024-09-04T20:37:36.562" v="4089" actId="2696"/>
        <pc:sldMkLst>
          <pc:docMk/>
          <pc:sldMk cId="471704158" sldId="2147474603"/>
        </pc:sldMkLst>
      </pc:sldChg>
      <pc:sldChg chg="del">
        <pc:chgData name="DOMINGUEZ, Morgane" userId="d29c428e-ee62-4017-a838-521138d5b01c" providerId="ADAL" clId="{734B642C-FBA3-4731-821B-F7E84C291182}" dt="2024-09-04T20:37:39.244" v="4090" actId="2696"/>
        <pc:sldMkLst>
          <pc:docMk/>
          <pc:sldMk cId="982258312" sldId="2147474604"/>
        </pc:sldMkLst>
      </pc:sldChg>
      <pc:sldChg chg="addSp delSp modSp mod modTransition">
        <pc:chgData name="DOMINGUEZ, Morgane" userId="d29c428e-ee62-4017-a838-521138d5b01c" providerId="ADAL" clId="{734B642C-FBA3-4731-821B-F7E84C291182}" dt="2024-09-04T21:12:47.515" v="5426" actId="20577"/>
        <pc:sldMkLst>
          <pc:docMk/>
          <pc:sldMk cId="2760534912" sldId="2147474607"/>
        </pc:sldMkLst>
        <pc:spChg chg="mod">
          <ac:chgData name="DOMINGUEZ, Morgane" userId="d29c428e-ee62-4017-a838-521138d5b01c" providerId="ADAL" clId="{734B642C-FBA3-4731-821B-F7E84C291182}" dt="2024-09-04T21:12:47.515" v="5426" actId="20577"/>
          <ac:spMkLst>
            <pc:docMk/>
            <pc:sldMk cId="2760534912" sldId="2147474607"/>
            <ac:spMk id="3" creationId="{B48F4DB3-9067-B35E-DC8B-8498CDCAFC3E}"/>
          </ac:spMkLst>
        </pc:spChg>
        <pc:spChg chg="add del">
          <ac:chgData name="DOMINGUEZ, Morgane" userId="d29c428e-ee62-4017-a838-521138d5b01c" providerId="ADAL" clId="{734B642C-FBA3-4731-821B-F7E84C291182}" dt="2024-09-04T21:04:23.837" v="4892" actId="22"/>
          <ac:spMkLst>
            <pc:docMk/>
            <pc:sldMk cId="2760534912" sldId="2147474607"/>
            <ac:spMk id="6" creationId="{249D99B1-08A9-C394-D021-32466A104979}"/>
          </ac:spMkLst>
        </pc:spChg>
        <pc:spChg chg="add mod">
          <ac:chgData name="DOMINGUEZ, Morgane" userId="d29c428e-ee62-4017-a838-521138d5b01c" providerId="ADAL" clId="{734B642C-FBA3-4731-821B-F7E84C291182}" dt="2024-09-04T21:04:39.058" v="4894" actId="207"/>
          <ac:spMkLst>
            <pc:docMk/>
            <pc:sldMk cId="2760534912" sldId="2147474607"/>
            <ac:spMk id="7" creationId="{05EF0725-5CCA-2E97-D90D-DBB593D62076}"/>
          </ac:spMkLst>
        </pc:spChg>
      </pc:sldChg>
      <pc:sldChg chg="new del">
        <pc:chgData name="DOMINGUEZ, Morgane" userId="d29c428e-ee62-4017-a838-521138d5b01c" providerId="ADAL" clId="{734B642C-FBA3-4731-821B-F7E84C291182}" dt="2024-09-04T19:31:11.463" v="1996" actId="2696"/>
        <pc:sldMkLst>
          <pc:docMk/>
          <pc:sldMk cId="2029151891" sldId="2147474608"/>
        </pc:sldMkLst>
      </pc:sldChg>
      <pc:sldChg chg="new del">
        <pc:chgData name="DOMINGUEZ, Morgane" userId="d29c428e-ee62-4017-a838-521138d5b01c" providerId="ADAL" clId="{734B642C-FBA3-4731-821B-F7E84C291182}" dt="2024-09-04T19:10:40.634" v="1087" actId="2696"/>
        <pc:sldMkLst>
          <pc:docMk/>
          <pc:sldMk cId="154376044" sldId="2147474609"/>
        </pc:sldMkLst>
      </pc:sldChg>
      <pc:sldChg chg="addSp delSp modSp new mod">
        <pc:chgData name="DOMINGUEZ, Morgane" userId="d29c428e-ee62-4017-a838-521138d5b01c" providerId="ADAL" clId="{734B642C-FBA3-4731-821B-F7E84C291182}" dt="2024-09-04T21:28:22.982" v="6043" actId="20577"/>
        <pc:sldMkLst>
          <pc:docMk/>
          <pc:sldMk cId="204793872" sldId="2147474610"/>
        </pc:sldMkLst>
        <pc:spChg chg="del">
          <ac:chgData name="DOMINGUEZ, Morgane" userId="d29c428e-ee62-4017-a838-521138d5b01c" providerId="ADAL" clId="{734B642C-FBA3-4731-821B-F7E84C291182}" dt="2024-09-04T19:32:08.873" v="1999" actId="478"/>
          <ac:spMkLst>
            <pc:docMk/>
            <pc:sldMk cId="204793872" sldId="2147474610"/>
            <ac:spMk id="2" creationId="{D7AF2E1B-0879-E4CC-9830-2987F7850432}"/>
          </ac:spMkLst>
        </pc:spChg>
        <pc:spChg chg="del">
          <ac:chgData name="DOMINGUEZ, Morgane" userId="d29c428e-ee62-4017-a838-521138d5b01c" providerId="ADAL" clId="{734B642C-FBA3-4731-821B-F7E84C291182}" dt="2024-09-04T19:32:11.484" v="2000" actId="478"/>
          <ac:spMkLst>
            <pc:docMk/>
            <pc:sldMk cId="204793872" sldId="2147474610"/>
            <ac:spMk id="3" creationId="{377B786C-D589-C317-9585-72439D46AFF5}"/>
          </ac:spMkLst>
        </pc:spChg>
        <pc:spChg chg="del">
          <ac:chgData name="DOMINGUEZ, Morgane" userId="d29c428e-ee62-4017-a838-521138d5b01c" providerId="ADAL" clId="{734B642C-FBA3-4731-821B-F7E84C291182}" dt="2024-09-04T19:32:16.001" v="2001" actId="478"/>
          <ac:spMkLst>
            <pc:docMk/>
            <pc:sldMk cId="204793872" sldId="2147474610"/>
            <ac:spMk id="4" creationId="{B8B4A178-BA65-8A80-EF14-7CAC1E028F2F}"/>
          </ac:spMkLst>
        </pc:spChg>
        <pc:spChg chg="add del mod">
          <ac:chgData name="DOMINGUEZ, Morgane" userId="d29c428e-ee62-4017-a838-521138d5b01c" providerId="ADAL" clId="{734B642C-FBA3-4731-821B-F7E84C291182}" dt="2024-09-04T19:32:06.305" v="1998" actId="478"/>
          <ac:spMkLst>
            <pc:docMk/>
            <pc:sldMk cId="204793872" sldId="2147474610"/>
            <ac:spMk id="5" creationId="{174B1708-9228-AB57-718E-E385817EE545}"/>
          </ac:spMkLst>
        </pc:spChg>
        <pc:spChg chg="add mod">
          <ac:chgData name="DOMINGUEZ, Morgane" userId="d29c428e-ee62-4017-a838-521138d5b01c" providerId="ADAL" clId="{734B642C-FBA3-4731-821B-F7E84C291182}" dt="2024-09-04T21:28:22.982" v="6043" actId="20577"/>
          <ac:spMkLst>
            <pc:docMk/>
            <pc:sldMk cId="204793872" sldId="2147474610"/>
            <ac:spMk id="7" creationId="{4079FB65-7F43-8DD2-3A6D-963200B587F6}"/>
          </ac:spMkLst>
        </pc:spChg>
        <pc:spChg chg="add mod">
          <ac:chgData name="DOMINGUEZ, Morgane" userId="d29c428e-ee62-4017-a838-521138d5b01c" providerId="ADAL" clId="{734B642C-FBA3-4731-821B-F7E84C291182}" dt="2024-09-04T19:34:19.506" v="2061" actId="1076"/>
          <ac:spMkLst>
            <pc:docMk/>
            <pc:sldMk cId="204793872" sldId="2147474610"/>
            <ac:spMk id="8" creationId="{04546234-E2B9-B96A-4641-CE7535F1BCCC}"/>
          </ac:spMkLst>
        </pc:spChg>
        <pc:picChg chg="add mod">
          <ac:chgData name="DOMINGUEZ, Morgane" userId="d29c428e-ee62-4017-a838-521138d5b01c" providerId="ADAL" clId="{734B642C-FBA3-4731-821B-F7E84C291182}" dt="2024-09-04T19:32:51.911" v="2010" actId="1076"/>
          <ac:picMkLst>
            <pc:docMk/>
            <pc:sldMk cId="204793872" sldId="2147474610"/>
            <ac:picMk id="6" creationId="{EE4460EC-19C0-85E9-4A51-3E90093BA997}"/>
          </ac:picMkLst>
        </pc:picChg>
      </pc:sldChg>
      <pc:sldChg chg="modSp new del mod">
        <pc:chgData name="DOMINGUEZ, Morgane" userId="d29c428e-ee62-4017-a838-521138d5b01c" providerId="ADAL" clId="{734B642C-FBA3-4731-821B-F7E84C291182}" dt="2024-09-04T19:31:13.934" v="1997" actId="2696"/>
        <pc:sldMkLst>
          <pc:docMk/>
          <pc:sldMk cId="3979748064" sldId="2147474611"/>
        </pc:sldMkLst>
        <pc:spChg chg="mod">
          <ac:chgData name="DOMINGUEZ, Morgane" userId="d29c428e-ee62-4017-a838-521138d5b01c" providerId="ADAL" clId="{734B642C-FBA3-4731-821B-F7E84C291182}" dt="2024-09-04T18:48:28.533" v="212" actId="20577"/>
          <ac:spMkLst>
            <pc:docMk/>
            <pc:sldMk cId="3979748064" sldId="2147474611"/>
            <ac:spMk id="3" creationId="{5D69F698-F03E-F754-71EB-F3DBC803017B}"/>
          </ac:spMkLst>
        </pc:spChg>
      </pc:sldChg>
      <pc:sldChg chg="addSp delSp modSp mod modAnim">
        <pc:chgData name="DOMINGUEZ, Morgane" userId="d29c428e-ee62-4017-a838-521138d5b01c" providerId="ADAL" clId="{734B642C-FBA3-4731-821B-F7E84C291182}" dt="2024-09-05T11:10:25.475" v="8013" actId="20577"/>
        <pc:sldMkLst>
          <pc:docMk/>
          <pc:sldMk cId="846861181" sldId="2147474612"/>
        </pc:sldMkLst>
        <pc:spChg chg="mod">
          <ac:chgData name="DOMINGUEZ, Morgane" userId="d29c428e-ee62-4017-a838-521138d5b01c" providerId="ADAL" clId="{734B642C-FBA3-4731-821B-F7E84C291182}" dt="2024-09-04T20:48:23.525" v="4176" actId="1076"/>
          <ac:spMkLst>
            <pc:docMk/>
            <pc:sldMk cId="846861181" sldId="2147474612"/>
            <ac:spMk id="4" creationId="{C76E0F1B-3B95-F50F-F17F-A7612D3CCB67}"/>
          </ac:spMkLst>
        </pc:spChg>
        <pc:spChg chg="mod">
          <ac:chgData name="DOMINGUEZ, Morgane" userId="d29c428e-ee62-4017-a838-521138d5b01c" providerId="ADAL" clId="{734B642C-FBA3-4731-821B-F7E84C291182}" dt="2024-09-04T18:49:38.109" v="276" actId="14100"/>
          <ac:spMkLst>
            <pc:docMk/>
            <pc:sldMk cId="846861181" sldId="2147474612"/>
            <ac:spMk id="5" creationId="{071DFDA3-6E63-DA4E-F72C-B3CFB259CAF6}"/>
          </ac:spMkLst>
        </pc:spChg>
        <pc:spChg chg="add del mod">
          <ac:chgData name="DOMINGUEZ, Morgane" userId="d29c428e-ee62-4017-a838-521138d5b01c" providerId="ADAL" clId="{734B642C-FBA3-4731-821B-F7E84C291182}" dt="2024-09-04T18:51:45.296" v="294"/>
          <ac:spMkLst>
            <pc:docMk/>
            <pc:sldMk cId="846861181" sldId="2147474612"/>
            <ac:spMk id="7" creationId="{D97F3890-BE7A-E90E-5F77-DA0126AB535F}"/>
          </ac:spMkLst>
        </pc:spChg>
        <pc:spChg chg="add mod">
          <ac:chgData name="DOMINGUEZ, Morgane" userId="d29c428e-ee62-4017-a838-521138d5b01c" providerId="ADAL" clId="{734B642C-FBA3-4731-821B-F7E84C291182}" dt="2024-09-04T18:59:09.128" v="640" actId="14100"/>
          <ac:spMkLst>
            <pc:docMk/>
            <pc:sldMk cId="846861181" sldId="2147474612"/>
            <ac:spMk id="9" creationId="{DE16189E-FC3C-0FD8-6095-A9992585DD35}"/>
          </ac:spMkLst>
        </pc:spChg>
        <pc:spChg chg="del">
          <ac:chgData name="DOMINGUEZ, Morgane" userId="d29c428e-ee62-4017-a838-521138d5b01c" providerId="ADAL" clId="{734B642C-FBA3-4731-821B-F7E84C291182}" dt="2024-09-04T18:49:03.291" v="228" actId="478"/>
          <ac:spMkLst>
            <pc:docMk/>
            <pc:sldMk cId="846861181" sldId="2147474612"/>
            <ac:spMk id="10" creationId="{D64B4028-415A-2949-7E43-E8D5022F32B4}"/>
          </ac:spMkLst>
        </pc:spChg>
        <pc:spChg chg="add mod">
          <ac:chgData name="DOMINGUEZ, Morgane" userId="d29c428e-ee62-4017-a838-521138d5b01c" providerId="ADAL" clId="{734B642C-FBA3-4731-821B-F7E84C291182}" dt="2024-09-04T18:53:13.414" v="367" actId="14100"/>
          <ac:spMkLst>
            <pc:docMk/>
            <pc:sldMk cId="846861181" sldId="2147474612"/>
            <ac:spMk id="11" creationId="{1C11F3ED-AE87-0890-92F5-E08011CE9C85}"/>
          </ac:spMkLst>
        </pc:spChg>
        <pc:spChg chg="add mod">
          <ac:chgData name="DOMINGUEZ, Morgane" userId="d29c428e-ee62-4017-a838-521138d5b01c" providerId="ADAL" clId="{734B642C-FBA3-4731-821B-F7E84C291182}" dt="2024-09-05T11:10:25.475" v="8013" actId="20577"/>
          <ac:spMkLst>
            <pc:docMk/>
            <pc:sldMk cId="846861181" sldId="2147474612"/>
            <ac:spMk id="12" creationId="{D046C39E-70D5-C7F6-2A4A-FD036E866694}"/>
          </ac:spMkLst>
        </pc:spChg>
        <pc:spChg chg="add mod">
          <ac:chgData name="DOMINGUEZ, Morgane" userId="d29c428e-ee62-4017-a838-521138d5b01c" providerId="ADAL" clId="{734B642C-FBA3-4731-821B-F7E84C291182}" dt="2024-09-04T19:00:02.514" v="679" actId="1076"/>
          <ac:spMkLst>
            <pc:docMk/>
            <pc:sldMk cId="846861181" sldId="2147474612"/>
            <ac:spMk id="13" creationId="{970BA1DF-1C42-0F79-D322-BC5A1A9B5696}"/>
          </ac:spMkLst>
        </pc:spChg>
        <pc:spChg chg="add mod">
          <ac:chgData name="DOMINGUEZ, Morgane" userId="d29c428e-ee62-4017-a838-521138d5b01c" providerId="ADAL" clId="{734B642C-FBA3-4731-821B-F7E84C291182}" dt="2024-09-04T20:51:44.325" v="4199" actId="14100"/>
          <ac:spMkLst>
            <pc:docMk/>
            <pc:sldMk cId="846861181" sldId="2147474612"/>
            <ac:spMk id="15" creationId="{A979A1CB-E726-543F-592E-F250362C828A}"/>
          </ac:spMkLst>
        </pc:spChg>
        <pc:picChg chg="del">
          <ac:chgData name="DOMINGUEZ, Morgane" userId="d29c428e-ee62-4017-a838-521138d5b01c" providerId="ADAL" clId="{734B642C-FBA3-4731-821B-F7E84C291182}" dt="2024-09-04T18:48:59.270" v="227" actId="478"/>
          <ac:picMkLst>
            <pc:docMk/>
            <pc:sldMk cId="846861181" sldId="2147474612"/>
            <ac:picMk id="8" creationId="{454E9F4E-FB6D-F7B2-F9DB-B2A6F278167F}"/>
          </ac:picMkLst>
        </pc:picChg>
        <pc:picChg chg="add mod">
          <ac:chgData name="DOMINGUEZ, Morgane" userId="d29c428e-ee62-4017-a838-521138d5b01c" providerId="ADAL" clId="{734B642C-FBA3-4731-821B-F7E84C291182}" dt="2024-09-04T19:05:16.974" v="875" actId="1076"/>
          <ac:picMkLst>
            <pc:docMk/>
            <pc:sldMk cId="846861181" sldId="2147474612"/>
            <ac:picMk id="17" creationId="{D7A54818-4693-C5F8-8CA5-ABC32B536B82}"/>
          </ac:picMkLst>
        </pc:picChg>
      </pc:sldChg>
      <pc:sldChg chg="addSp delSp modSp mod modAnim">
        <pc:chgData name="DOMINGUEZ, Morgane" userId="d29c428e-ee62-4017-a838-521138d5b01c" providerId="ADAL" clId="{734B642C-FBA3-4731-821B-F7E84C291182}" dt="2024-09-05T11:11:47.189" v="8026" actId="20577"/>
        <pc:sldMkLst>
          <pc:docMk/>
          <pc:sldMk cId="1687541049" sldId="2147474613"/>
        </pc:sldMkLst>
        <pc:spChg chg="mod">
          <ac:chgData name="DOMINGUEZ, Morgane" userId="d29c428e-ee62-4017-a838-521138d5b01c" providerId="ADAL" clId="{734B642C-FBA3-4731-821B-F7E84C291182}" dt="2024-09-04T20:52:19.132" v="4218" actId="20577"/>
          <ac:spMkLst>
            <pc:docMk/>
            <pc:sldMk cId="1687541049" sldId="2147474613"/>
            <ac:spMk id="4" creationId="{C76E0F1B-3B95-F50F-F17F-A7612D3CCB67}"/>
          </ac:spMkLst>
        </pc:spChg>
        <pc:spChg chg="add del mod">
          <ac:chgData name="DOMINGUEZ, Morgane" userId="d29c428e-ee62-4017-a838-521138d5b01c" providerId="ADAL" clId="{734B642C-FBA3-4731-821B-F7E84C291182}" dt="2024-09-04T19:10:18.872" v="1085" actId="478"/>
          <ac:spMkLst>
            <pc:docMk/>
            <pc:sldMk cId="1687541049" sldId="2147474613"/>
            <ac:spMk id="7" creationId="{A0845EBB-546C-00BE-DC80-DF78DE92B634}"/>
          </ac:spMkLst>
        </pc:spChg>
        <pc:spChg chg="add mod">
          <ac:chgData name="DOMINGUEZ, Morgane" userId="d29c428e-ee62-4017-a838-521138d5b01c" providerId="ADAL" clId="{734B642C-FBA3-4731-821B-F7E84C291182}" dt="2024-09-05T11:11:47.189" v="8026" actId="20577"/>
          <ac:spMkLst>
            <pc:docMk/>
            <pc:sldMk cId="1687541049" sldId="2147474613"/>
            <ac:spMk id="8" creationId="{4F0BF669-4CDF-02D9-F0D6-A74BDF2D10ED}"/>
          </ac:spMkLst>
        </pc:spChg>
        <pc:spChg chg="add mod">
          <ac:chgData name="DOMINGUEZ, Morgane" userId="d29c428e-ee62-4017-a838-521138d5b01c" providerId="ADAL" clId="{734B642C-FBA3-4731-821B-F7E84C291182}" dt="2024-09-05T11:11:32.030" v="8019" actId="1076"/>
          <ac:spMkLst>
            <pc:docMk/>
            <pc:sldMk cId="1687541049" sldId="2147474613"/>
            <ac:spMk id="9" creationId="{B5C5763F-BE07-C24A-02CA-41E42A063A81}"/>
          </ac:spMkLst>
        </pc:spChg>
        <pc:spChg chg="add mod">
          <ac:chgData name="DOMINGUEZ, Morgane" userId="d29c428e-ee62-4017-a838-521138d5b01c" providerId="ADAL" clId="{734B642C-FBA3-4731-821B-F7E84C291182}" dt="2024-09-04T19:24:11.279" v="1865" actId="1076"/>
          <ac:spMkLst>
            <pc:docMk/>
            <pc:sldMk cId="1687541049" sldId="2147474613"/>
            <ac:spMk id="11" creationId="{867AEEB7-DE41-090F-9E05-26687CAB5732}"/>
          </ac:spMkLst>
        </pc:spChg>
        <pc:spChg chg="add mod">
          <ac:chgData name="DOMINGUEZ, Morgane" userId="d29c428e-ee62-4017-a838-521138d5b01c" providerId="ADAL" clId="{734B642C-FBA3-4731-821B-F7E84C291182}" dt="2024-09-04T19:28:15.776" v="1967" actId="2711"/>
          <ac:spMkLst>
            <pc:docMk/>
            <pc:sldMk cId="1687541049" sldId="2147474613"/>
            <ac:spMk id="12" creationId="{0C57BA26-7CD5-D1BE-2773-6AB9A45176E0}"/>
          </ac:spMkLst>
        </pc:spChg>
        <pc:spChg chg="add mod">
          <ac:chgData name="DOMINGUEZ, Morgane" userId="d29c428e-ee62-4017-a838-521138d5b01c" providerId="ADAL" clId="{734B642C-FBA3-4731-821B-F7E84C291182}" dt="2024-09-04T19:28:31.486" v="1970" actId="1076"/>
          <ac:spMkLst>
            <pc:docMk/>
            <pc:sldMk cId="1687541049" sldId="2147474613"/>
            <ac:spMk id="13" creationId="{FA183B89-98F5-6FD3-E2DE-6F6D8B7DD0CE}"/>
          </ac:spMkLst>
        </pc:spChg>
        <pc:spChg chg="add del mod">
          <ac:chgData name="DOMINGUEZ, Morgane" userId="d29c428e-ee62-4017-a838-521138d5b01c" providerId="ADAL" clId="{734B642C-FBA3-4731-821B-F7E84C291182}" dt="2024-09-04T19:26:41.644" v="1927" actId="478"/>
          <ac:spMkLst>
            <pc:docMk/>
            <pc:sldMk cId="1687541049" sldId="2147474613"/>
            <ac:spMk id="14" creationId="{9BA0C4E4-A833-C5BE-0D5E-8FFE811E0168}"/>
          </ac:spMkLst>
        </pc:spChg>
        <pc:spChg chg="add mod">
          <ac:chgData name="DOMINGUEZ, Morgane" userId="d29c428e-ee62-4017-a838-521138d5b01c" providerId="ADAL" clId="{734B642C-FBA3-4731-821B-F7E84C291182}" dt="2024-09-04T19:28:21.244" v="1968" actId="207"/>
          <ac:spMkLst>
            <pc:docMk/>
            <pc:sldMk cId="1687541049" sldId="2147474613"/>
            <ac:spMk id="15" creationId="{5A43970D-3764-DE91-FC35-9DB20AF7C40F}"/>
          </ac:spMkLst>
        </pc:spChg>
        <pc:spChg chg="add del mod">
          <ac:chgData name="DOMINGUEZ, Morgane" userId="d29c428e-ee62-4017-a838-521138d5b01c" providerId="ADAL" clId="{734B642C-FBA3-4731-821B-F7E84C291182}" dt="2024-09-04T19:27:39.157" v="1940" actId="21"/>
          <ac:spMkLst>
            <pc:docMk/>
            <pc:sldMk cId="1687541049" sldId="2147474613"/>
            <ac:spMk id="16" creationId="{36743EE1-F4F8-37E0-12C7-D515380B6022}"/>
          </ac:spMkLst>
        </pc:spChg>
        <pc:spChg chg="add mod ord">
          <ac:chgData name="DOMINGUEZ, Morgane" userId="d29c428e-ee62-4017-a838-521138d5b01c" providerId="ADAL" clId="{734B642C-FBA3-4731-821B-F7E84C291182}" dt="2024-09-04T20:52:48.092" v="4219" actId="207"/>
          <ac:spMkLst>
            <pc:docMk/>
            <pc:sldMk cId="1687541049" sldId="2147474613"/>
            <ac:spMk id="17" creationId="{A3FB1D16-3172-3593-0708-B868E7A35890}"/>
          </ac:spMkLst>
        </pc:spChg>
        <pc:spChg chg="add mod ord">
          <ac:chgData name="DOMINGUEZ, Morgane" userId="d29c428e-ee62-4017-a838-521138d5b01c" providerId="ADAL" clId="{734B642C-FBA3-4731-821B-F7E84C291182}" dt="2024-09-04T20:52:55.500" v="4220" actId="207"/>
          <ac:spMkLst>
            <pc:docMk/>
            <pc:sldMk cId="1687541049" sldId="2147474613"/>
            <ac:spMk id="18" creationId="{68678013-D419-07BF-F005-E251E04DE48A}"/>
          </ac:spMkLst>
        </pc:spChg>
        <pc:spChg chg="add del mod">
          <ac:chgData name="DOMINGUEZ, Morgane" userId="d29c428e-ee62-4017-a838-521138d5b01c" providerId="ADAL" clId="{734B642C-FBA3-4731-821B-F7E84C291182}" dt="2024-09-04T19:26:06.996" v="1921" actId="21"/>
          <ac:spMkLst>
            <pc:docMk/>
            <pc:sldMk cId="1687541049" sldId="2147474613"/>
            <ac:spMk id="19" creationId="{1E6248AC-3A6D-F976-7821-78B471FFCD3A}"/>
          </ac:spMkLst>
        </pc:spChg>
        <pc:spChg chg="add mod">
          <ac:chgData name="DOMINGUEZ, Morgane" userId="d29c428e-ee62-4017-a838-521138d5b01c" providerId="ADAL" clId="{734B642C-FBA3-4731-821B-F7E84C291182}" dt="2024-09-04T19:28:31.486" v="1970" actId="1076"/>
          <ac:spMkLst>
            <pc:docMk/>
            <pc:sldMk cId="1687541049" sldId="2147474613"/>
            <ac:spMk id="20" creationId="{FA10E3D1-35C9-3F2F-47C0-CE09DF213367}"/>
          </ac:spMkLst>
        </pc:spChg>
        <pc:spChg chg="add mod">
          <ac:chgData name="DOMINGUEZ, Morgane" userId="d29c428e-ee62-4017-a838-521138d5b01c" providerId="ADAL" clId="{734B642C-FBA3-4731-821B-F7E84C291182}" dt="2024-09-04T19:28:24.694" v="1969" actId="207"/>
          <ac:spMkLst>
            <pc:docMk/>
            <pc:sldMk cId="1687541049" sldId="2147474613"/>
            <ac:spMk id="21" creationId="{5C9C349F-62BD-C0D1-89BC-2CC2B03B7206}"/>
          </ac:spMkLst>
        </pc:spChg>
        <pc:cxnChg chg="add del mod">
          <ac:chgData name="DOMINGUEZ, Morgane" userId="d29c428e-ee62-4017-a838-521138d5b01c" providerId="ADAL" clId="{734B642C-FBA3-4731-821B-F7E84C291182}" dt="2024-09-04T19:28:43.805" v="1972" actId="478"/>
          <ac:cxnSpMkLst>
            <pc:docMk/>
            <pc:sldMk cId="1687541049" sldId="2147474613"/>
            <ac:cxnSpMk id="23" creationId="{E06CAF46-AF3D-E4E6-B8F7-66C2A5827288}"/>
          </ac:cxnSpMkLst>
        </pc:cxnChg>
        <pc:cxnChg chg="add mod">
          <ac:chgData name="DOMINGUEZ, Morgane" userId="d29c428e-ee62-4017-a838-521138d5b01c" providerId="ADAL" clId="{734B642C-FBA3-4731-821B-F7E84C291182}" dt="2024-09-04T19:29:14.117" v="1976" actId="208"/>
          <ac:cxnSpMkLst>
            <pc:docMk/>
            <pc:sldMk cId="1687541049" sldId="2147474613"/>
            <ac:cxnSpMk id="25" creationId="{251B5088-F25F-F2D0-87B3-AB2B7DB81315}"/>
          </ac:cxnSpMkLst>
        </pc:cxnChg>
        <pc:cxnChg chg="add mod">
          <ac:chgData name="DOMINGUEZ, Morgane" userId="d29c428e-ee62-4017-a838-521138d5b01c" providerId="ADAL" clId="{734B642C-FBA3-4731-821B-F7E84C291182}" dt="2024-09-04T19:29:30.079" v="1981" actId="14100"/>
          <ac:cxnSpMkLst>
            <pc:docMk/>
            <pc:sldMk cId="1687541049" sldId="2147474613"/>
            <ac:cxnSpMk id="27" creationId="{A8F85D46-E9E2-3CF0-E226-FB2FE3A31627}"/>
          </ac:cxnSpMkLst>
        </pc:cxnChg>
        <pc:cxnChg chg="add mod">
          <ac:chgData name="DOMINGUEZ, Morgane" userId="d29c428e-ee62-4017-a838-521138d5b01c" providerId="ADAL" clId="{734B642C-FBA3-4731-821B-F7E84C291182}" dt="2024-09-04T19:29:50.288" v="1985" actId="14100"/>
          <ac:cxnSpMkLst>
            <pc:docMk/>
            <pc:sldMk cId="1687541049" sldId="2147474613"/>
            <ac:cxnSpMk id="32" creationId="{8B081972-C1CC-ACF5-373B-F7155B9E0FCD}"/>
          </ac:cxnSpMkLst>
        </pc:cxnChg>
        <pc:cxnChg chg="add mod">
          <ac:chgData name="DOMINGUEZ, Morgane" userId="d29c428e-ee62-4017-a838-521138d5b01c" providerId="ADAL" clId="{734B642C-FBA3-4731-821B-F7E84C291182}" dt="2024-09-04T19:30:16.056" v="1991" actId="14100"/>
          <ac:cxnSpMkLst>
            <pc:docMk/>
            <pc:sldMk cId="1687541049" sldId="2147474613"/>
            <ac:cxnSpMk id="35" creationId="{7A772471-9D25-0BD0-E942-7FFD538683D8}"/>
          </ac:cxnSpMkLst>
        </pc:cxnChg>
      </pc:sldChg>
      <pc:sldChg chg="addSp modSp mod modAnim">
        <pc:chgData name="DOMINGUEZ, Morgane" userId="d29c428e-ee62-4017-a838-521138d5b01c" providerId="ADAL" clId="{734B642C-FBA3-4731-821B-F7E84C291182}" dt="2024-09-05T11:11:12.775" v="8018" actId="14100"/>
        <pc:sldMkLst>
          <pc:docMk/>
          <pc:sldMk cId="551056107" sldId="2147474614"/>
        </pc:sldMkLst>
        <pc:spChg chg="mod">
          <ac:chgData name="DOMINGUEZ, Morgane" userId="d29c428e-ee62-4017-a838-521138d5b01c" providerId="ADAL" clId="{734B642C-FBA3-4731-821B-F7E84C291182}" dt="2024-09-04T20:50:07.652" v="4186" actId="1076"/>
          <ac:spMkLst>
            <pc:docMk/>
            <pc:sldMk cId="551056107" sldId="2147474614"/>
            <ac:spMk id="4" creationId="{C76E0F1B-3B95-F50F-F17F-A7612D3CCB67}"/>
          </ac:spMkLst>
        </pc:spChg>
        <pc:spChg chg="mod">
          <ac:chgData name="DOMINGUEZ, Morgane" userId="d29c428e-ee62-4017-a838-521138d5b01c" providerId="ADAL" clId="{734B642C-FBA3-4731-821B-F7E84C291182}" dt="2024-09-04T19:03:38.162" v="777" actId="20577"/>
          <ac:spMkLst>
            <pc:docMk/>
            <pc:sldMk cId="551056107" sldId="2147474614"/>
            <ac:spMk id="11" creationId="{1C11F3ED-AE87-0890-92F5-E08011CE9C85}"/>
          </ac:spMkLst>
        </pc:spChg>
        <pc:spChg chg="mod">
          <ac:chgData name="DOMINGUEZ, Morgane" userId="d29c428e-ee62-4017-a838-521138d5b01c" providerId="ADAL" clId="{734B642C-FBA3-4731-821B-F7E84C291182}" dt="2024-09-05T11:11:12.775" v="8018" actId="14100"/>
          <ac:spMkLst>
            <pc:docMk/>
            <pc:sldMk cId="551056107" sldId="2147474614"/>
            <ac:spMk id="12" creationId="{D046C39E-70D5-C7F6-2A4A-FD036E866694}"/>
          </ac:spMkLst>
        </pc:spChg>
        <pc:spChg chg="mod">
          <ac:chgData name="DOMINGUEZ, Morgane" userId="d29c428e-ee62-4017-a838-521138d5b01c" providerId="ADAL" clId="{734B642C-FBA3-4731-821B-F7E84C291182}" dt="2024-09-05T11:10:50.440" v="8015" actId="20577"/>
          <ac:spMkLst>
            <pc:docMk/>
            <pc:sldMk cId="551056107" sldId="2147474614"/>
            <ac:spMk id="15" creationId="{A979A1CB-E726-543F-592E-F250362C828A}"/>
          </ac:spMkLst>
        </pc:spChg>
        <pc:picChg chg="add mod">
          <ac:chgData name="DOMINGUEZ, Morgane" userId="d29c428e-ee62-4017-a838-521138d5b01c" providerId="ADAL" clId="{734B642C-FBA3-4731-821B-F7E84C291182}" dt="2024-09-04T20:51:57.206" v="4200" actId="1076"/>
          <ac:picMkLst>
            <pc:docMk/>
            <pc:sldMk cId="551056107" sldId="2147474614"/>
            <ac:picMk id="7" creationId="{420D9A99-508A-7B6E-44D0-923E6A19C180}"/>
          </ac:picMkLst>
        </pc:picChg>
      </pc:sldChg>
      <pc:sldChg chg="addSp modSp new del mod">
        <pc:chgData name="DOMINGUEZ, Morgane" userId="d29c428e-ee62-4017-a838-521138d5b01c" providerId="ADAL" clId="{734B642C-FBA3-4731-821B-F7E84C291182}" dt="2024-09-04T20:37:16.613" v="4081" actId="2696"/>
        <pc:sldMkLst>
          <pc:docMk/>
          <pc:sldMk cId="863226685" sldId="2147474615"/>
        </pc:sldMkLst>
        <pc:picChg chg="add mod">
          <ac:chgData name="DOMINGUEZ, Morgane" userId="d29c428e-ee62-4017-a838-521138d5b01c" providerId="ADAL" clId="{734B642C-FBA3-4731-821B-F7E84C291182}" dt="2024-09-04T19:40:55.291" v="2482" actId="14100"/>
          <ac:picMkLst>
            <pc:docMk/>
            <pc:sldMk cId="863226685" sldId="2147474615"/>
            <ac:picMk id="6" creationId="{09C1586A-E572-4DF5-5F67-015C6C371D8A}"/>
          </ac:picMkLst>
        </pc:picChg>
      </pc:sldChg>
      <pc:sldChg chg="modSp del mod">
        <pc:chgData name="DOMINGUEZ, Morgane" userId="d29c428e-ee62-4017-a838-521138d5b01c" providerId="ADAL" clId="{734B642C-FBA3-4731-821B-F7E84C291182}" dt="2024-09-04T19:09:57.794" v="1060" actId="2696"/>
        <pc:sldMkLst>
          <pc:docMk/>
          <pc:sldMk cId="3346156546" sldId="2147474615"/>
        </pc:sldMkLst>
        <pc:spChg chg="mod">
          <ac:chgData name="DOMINGUEZ, Morgane" userId="d29c428e-ee62-4017-a838-521138d5b01c" providerId="ADAL" clId="{734B642C-FBA3-4731-821B-F7E84C291182}" dt="2024-09-04T19:01:22.043" v="723" actId="20577"/>
          <ac:spMkLst>
            <pc:docMk/>
            <pc:sldMk cId="3346156546" sldId="2147474615"/>
            <ac:spMk id="4" creationId="{C76E0F1B-3B95-F50F-F17F-A7612D3CCB67}"/>
          </ac:spMkLst>
        </pc:spChg>
      </pc:sldChg>
      <pc:sldChg chg="addSp delSp modSp mod delAnim modAnim">
        <pc:chgData name="DOMINGUEZ, Morgane" userId="d29c428e-ee62-4017-a838-521138d5b01c" providerId="ADAL" clId="{734B642C-FBA3-4731-821B-F7E84C291182}" dt="2024-09-05T10:15:23.021" v="6313" actId="20577"/>
        <pc:sldMkLst>
          <pc:docMk/>
          <pc:sldMk cId="2093521087" sldId="2147474616"/>
        </pc:sldMkLst>
        <pc:spChg chg="mod">
          <ac:chgData name="DOMINGUEZ, Morgane" userId="d29c428e-ee62-4017-a838-521138d5b01c" providerId="ADAL" clId="{734B642C-FBA3-4731-821B-F7E84C291182}" dt="2024-09-05T10:13:23.034" v="6243" actId="14100"/>
          <ac:spMkLst>
            <pc:docMk/>
            <pc:sldMk cId="2093521087" sldId="2147474616"/>
            <ac:spMk id="4" creationId="{C76E0F1B-3B95-F50F-F17F-A7612D3CCB67}"/>
          </ac:spMkLst>
        </pc:spChg>
        <pc:spChg chg="mod">
          <ac:chgData name="DOMINGUEZ, Morgane" userId="d29c428e-ee62-4017-a838-521138d5b01c" providerId="ADAL" clId="{734B642C-FBA3-4731-821B-F7E84C291182}" dt="2024-09-05T10:13:19.484" v="6242" actId="14100"/>
          <ac:spMkLst>
            <pc:docMk/>
            <pc:sldMk cId="2093521087" sldId="2147474616"/>
            <ac:spMk id="5" creationId="{071DFDA3-6E63-DA4E-F72C-B3CFB259CAF6}"/>
          </ac:spMkLst>
        </pc:spChg>
        <pc:spChg chg="add mod">
          <ac:chgData name="DOMINGUEZ, Morgane" userId="d29c428e-ee62-4017-a838-521138d5b01c" providerId="ADAL" clId="{734B642C-FBA3-4731-821B-F7E84C291182}" dt="2024-09-04T20:17:41.546" v="3151" actId="1076"/>
          <ac:spMkLst>
            <pc:docMk/>
            <pc:sldMk cId="2093521087" sldId="2147474616"/>
            <ac:spMk id="8" creationId="{D24D5EBA-5CC4-F77F-7310-E10511F677D9}"/>
          </ac:spMkLst>
        </pc:spChg>
        <pc:spChg chg="del">
          <ac:chgData name="DOMINGUEZ, Morgane" userId="d29c428e-ee62-4017-a838-521138d5b01c" providerId="ADAL" clId="{734B642C-FBA3-4731-821B-F7E84C291182}" dt="2024-09-04T19:38:05.991" v="2127" actId="21"/>
          <ac:spMkLst>
            <pc:docMk/>
            <pc:sldMk cId="2093521087" sldId="2147474616"/>
            <ac:spMk id="9" creationId="{DE16189E-FC3C-0FD8-6095-A9992585DD35}"/>
          </ac:spMkLst>
        </pc:spChg>
        <pc:spChg chg="add mod">
          <ac:chgData name="DOMINGUEZ, Morgane" userId="d29c428e-ee62-4017-a838-521138d5b01c" providerId="ADAL" clId="{734B642C-FBA3-4731-821B-F7E84C291182}" dt="2024-09-04T20:17:41.546" v="3151" actId="1076"/>
          <ac:spMkLst>
            <pc:docMk/>
            <pc:sldMk cId="2093521087" sldId="2147474616"/>
            <ac:spMk id="10" creationId="{15C1C1DE-DFCC-37C4-7752-1B6B9292C79A}"/>
          </ac:spMkLst>
        </pc:spChg>
        <pc:spChg chg="del">
          <ac:chgData name="DOMINGUEZ, Morgane" userId="d29c428e-ee62-4017-a838-521138d5b01c" providerId="ADAL" clId="{734B642C-FBA3-4731-821B-F7E84C291182}" dt="2024-09-04T19:38:08.148" v="2128" actId="21"/>
          <ac:spMkLst>
            <pc:docMk/>
            <pc:sldMk cId="2093521087" sldId="2147474616"/>
            <ac:spMk id="11" creationId="{1C11F3ED-AE87-0890-92F5-E08011CE9C85}"/>
          </ac:spMkLst>
        </pc:spChg>
        <pc:spChg chg="del">
          <ac:chgData name="DOMINGUEZ, Morgane" userId="d29c428e-ee62-4017-a838-521138d5b01c" providerId="ADAL" clId="{734B642C-FBA3-4731-821B-F7E84C291182}" dt="2024-09-04T19:38:13.594" v="2131" actId="21"/>
          <ac:spMkLst>
            <pc:docMk/>
            <pc:sldMk cId="2093521087" sldId="2147474616"/>
            <ac:spMk id="12" creationId="{D046C39E-70D5-C7F6-2A4A-FD036E866694}"/>
          </ac:spMkLst>
        </pc:spChg>
        <pc:spChg chg="del">
          <ac:chgData name="DOMINGUEZ, Morgane" userId="d29c428e-ee62-4017-a838-521138d5b01c" providerId="ADAL" clId="{734B642C-FBA3-4731-821B-F7E84C291182}" dt="2024-09-04T19:38:09.689" v="2129" actId="21"/>
          <ac:spMkLst>
            <pc:docMk/>
            <pc:sldMk cId="2093521087" sldId="2147474616"/>
            <ac:spMk id="13" creationId="{970BA1DF-1C42-0F79-D322-BC5A1A9B5696}"/>
          </ac:spMkLst>
        </pc:spChg>
        <pc:spChg chg="add mod">
          <ac:chgData name="DOMINGUEZ, Morgane" userId="d29c428e-ee62-4017-a838-521138d5b01c" providerId="ADAL" clId="{734B642C-FBA3-4731-821B-F7E84C291182}" dt="2024-09-04T20:17:41.546" v="3151" actId="1076"/>
          <ac:spMkLst>
            <pc:docMk/>
            <pc:sldMk cId="2093521087" sldId="2147474616"/>
            <ac:spMk id="14" creationId="{B6D342B5-5786-2800-5D79-928BE7C7FC4E}"/>
          </ac:spMkLst>
        </pc:spChg>
        <pc:spChg chg="del">
          <ac:chgData name="DOMINGUEZ, Morgane" userId="d29c428e-ee62-4017-a838-521138d5b01c" providerId="ADAL" clId="{734B642C-FBA3-4731-821B-F7E84C291182}" dt="2024-09-04T19:38:11.299" v="2130" actId="21"/>
          <ac:spMkLst>
            <pc:docMk/>
            <pc:sldMk cId="2093521087" sldId="2147474616"/>
            <ac:spMk id="15" creationId="{A979A1CB-E726-543F-592E-F250362C828A}"/>
          </ac:spMkLst>
        </pc:spChg>
        <pc:spChg chg="add mod">
          <ac:chgData name="DOMINGUEZ, Morgane" userId="d29c428e-ee62-4017-a838-521138d5b01c" providerId="ADAL" clId="{734B642C-FBA3-4731-821B-F7E84C291182}" dt="2024-09-05T10:14:06.147" v="6261" actId="20577"/>
          <ac:spMkLst>
            <pc:docMk/>
            <pc:sldMk cId="2093521087" sldId="2147474616"/>
            <ac:spMk id="16" creationId="{6B9D7FBB-14F4-6BBF-0A55-CD54AE7272F9}"/>
          </ac:spMkLst>
        </pc:spChg>
        <pc:spChg chg="add mod">
          <ac:chgData name="DOMINGUEZ, Morgane" userId="d29c428e-ee62-4017-a838-521138d5b01c" providerId="ADAL" clId="{734B642C-FBA3-4731-821B-F7E84C291182}" dt="2024-09-04T20:17:41.546" v="3151" actId="1076"/>
          <ac:spMkLst>
            <pc:docMk/>
            <pc:sldMk cId="2093521087" sldId="2147474616"/>
            <ac:spMk id="17" creationId="{36E872B9-4147-587E-EC4C-3838FF3F6B7C}"/>
          </ac:spMkLst>
        </pc:spChg>
        <pc:spChg chg="add mod">
          <ac:chgData name="DOMINGUEZ, Morgane" userId="d29c428e-ee62-4017-a838-521138d5b01c" providerId="ADAL" clId="{734B642C-FBA3-4731-821B-F7E84C291182}" dt="2024-09-05T10:15:04.214" v="6312" actId="108"/>
          <ac:spMkLst>
            <pc:docMk/>
            <pc:sldMk cId="2093521087" sldId="2147474616"/>
            <ac:spMk id="18" creationId="{8DDD2A4F-3DE9-FBCE-FFF9-C00EE3E86212}"/>
          </ac:spMkLst>
        </pc:spChg>
        <pc:spChg chg="add mod">
          <ac:chgData name="DOMINGUEZ, Morgane" userId="d29c428e-ee62-4017-a838-521138d5b01c" providerId="ADAL" clId="{734B642C-FBA3-4731-821B-F7E84C291182}" dt="2024-09-04T20:19:42.656" v="3262" actId="20577"/>
          <ac:spMkLst>
            <pc:docMk/>
            <pc:sldMk cId="2093521087" sldId="2147474616"/>
            <ac:spMk id="19" creationId="{D1B00C9C-D739-4064-96E4-3977A9E654FA}"/>
          </ac:spMkLst>
        </pc:spChg>
        <pc:spChg chg="add mod">
          <ac:chgData name="DOMINGUEZ, Morgane" userId="d29c428e-ee62-4017-a838-521138d5b01c" providerId="ADAL" clId="{734B642C-FBA3-4731-821B-F7E84C291182}" dt="2024-09-04T20:17:41.546" v="3151" actId="1076"/>
          <ac:spMkLst>
            <pc:docMk/>
            <pc:sldMk cId="2093521087" sldId="2147474616"/>
            <ac:spMk id="20" creationId="{EC3EB014-F868-2BC5-D84B-F86A22DA2F07}"/>
          </ac:spMkLst>
        </pc:spChg>
        <pc:spChg chg="add mod">
          <ac:chgData name="DOMINGUEZ, Morgane" userId="d29c428e-ee62-4017-a838-521138d5b01c" providerId="ADAL" clId="{734B642C-FBA3-4731-821B-F7E84C291182}" dt="2024-09-05T10:15:23.021" v="6313" actId="20577"/>
          <ac:spMkLst>
            <pc:docMk/>
            <pc:sldMk cId="2093521087" sldId="2147474616"/>
            <ac:spMk id="21" creationId="{8B0E83DB-1DCD-6E3E-1E0D-FCB923275FDE}"/>
          </ac:spMkLst>
        </pc:spChg>
        <pc:spChg chg="add mod">
          <ac:chgData name="DOMINGUEZ, Morgane" userId="d29c428e-ee62-4017-a838-521138d5b01c" providerId="ADAL" clId="{734B642C-FBA3-4731-821B-F7E84C291182}" dt="2024-09-04T20:17:41.546" v="3151" actId="1076"/>
          <ac:spMkLst>
            <pc:docMk/>
            <pc:sldMk cId="2093521087" sldId="2147474616"/>
            <ac:spMk id="22" creationId="{F96E96DE-B51C-F921-063A-B3F2DD4A9990}"/>
          </ac:spMkLst>
        </pc:spChg>
        <pc:spChg chg="add mod">
          <ac:chgData name="DOMINGUEZ, Morgane" userId="d29c428e-ee62-4017-a838-521138d5b01c" providerId="ADAL" clId="{734B642C-FBA3-4731-821B-F7E84C291182}" dt="2024-09-04T20:17:41.546" v="3151" actId="1076"/>
          <ac:spMkLst>
            <pc:docMk/>
            <pc:sldMk cId="2093521087" sldId="2147474616"/>
            <ac:spMk id="23" creationId="{557AAEA7-FFAB-E2E4-D091-BCD2F6F5694D}"/>
          </ac:spMkLst>
        </pc:spChg>
        <pc:spChg chg="add mod">
          <ac:chgData name="DOMINGUEZ, Morgane" userId="d29c428e-ee62-4017-a838-521138d5b01c" providerId="ADAL" clId="{734B642C-FBA3-4731-821B-F7E84C291182}" dt="2024-09-04T20:17:41.546" v="3151" actId="1076"/>
          <ac:spMkLst>
            <pc:docMk/>
            <pc:sldMk cId="2093521087" sldId="2147474616"/>
            <ac:spMk id="24" creationId="{8B96E5EA-3369-1144-07C0-E9EB2486A1E9}"/>
          </ac:spMkLst>
        </pc:spChg>
        <pc:spChg chg="add mod">
          <ac:chgData name="DOMINGUEZ, Morgane" userId="d29c428e-ee62-4017-a838-521138d5b01c" providerId="ADAL" clId="{734B642C-FBA3-4731-821B-F7E84C291182}" dt="2024-09-04T20:17:41.546" v="3151" actId="1076"/>
          <ac:spMkLst>
            <pc:docMk/>
            <pc:sldMk cId="2093521087" sldId="2147474616"/>
            <ac:spMk id="25" creationId="{6A8D8AF8-22AE-C32B-49FF-4E11CACBEDE3}"/>
          </ac:spMkLst>
        </pc:spChg>
        <pc:spChg chg="add mod">
          <ac:chgData name="DOMINGUEZ, Morgane" userId="d29c428e-ee62-4017-a838-521138d5b01c" providerId="ADAL" clId="{734B642C-FBA3-4731-821B-F7E84C291182}" dt="2024-09-04T20:17:41.546" v="3151" actId="1076"/>
          <ac:spMkLst>
            <pc:docMk/>
            <pc:sldMk cId="2093521087" sldId="2147474616"/>
            <ac:spMk id="26" creationId="{C08DF323-B3F6-00A9-2DA7-DE13F460360B}"/>
          </ac:spMkLst>
        </pc:spChg>
        <pc:picChg chg="del">
          <ac:chgData name="DOMINGUEZ, Morgane" userId="d29c428e-ee62-4017-a838-521138d5b01c" providerId="ADAL" clId="{734B642C-FBA3-4731-821B-F7E84C291182}" dt="2024-09-04T19:38:16.266" v="2132" actId="21"/>
          <ac:picMkLst>
            <pc:docMk/>
            <pc:sldMk cId="2093521087" sldId="2147474616"/>
            <ac:picMk id="7" creationId="{420D9A99-508A-7B6E-44D0-923E6A19C180}"/>
          </ac:picMkLst>
        </pc:picChg>
      </pc:sldChg>
      <pc:sldChg chg="delSp del mod">
        <pc:chgData name="DOMINGUEZ, Morgane" userId="d29c428e-ee62-4017-a838-521138d5b01c" providerId="ADAL" clId="{734B642C-FBA3-4731-821B-F7E84C291182}" dt="2024-09-04T20:37:04.185" v="4078" actId="2696"/>
        <pc:sldMkLst>
          <pc:docMk/>
          <pc:sldMk cId="2538757161" sldId="2147474617"/>
        </pc:sldMkLst>
        <pc:spChg chg="del">
          <ac:chgData name="DOMINGUEZ, Morgane" userId="d29c428e-ee62-4017-a838-521138d5b01c" providerId="ADAL" clId="{734B642C-FBA3-4731-821B-F7E84C291182}" dt="2024-09-04T20:14:21.013" v="3105" actId="21"/>
          <ac:spMkLst>
            <pc:docMk/>
            <pc:sldMk cId="2538757161" sldId="2147474617"/>
            <ac:spMk id="8" creationId="{D24D5EBA-5CC4-F77F-7310-E10511F677D9}"/>
          </ac:spMkLst>
        </pc:spChg>
        <pc:spChg chg="del">
          <ac:chgData name="DOMINGUEZ, Morgane" userId="d29c428e-ee62-4017-a838-521138d5b01c" providerId="ADAL" clId="{734B642C-FBA3-4731-821B-F7E84C291182}" dt="2024-09-04T20:14:24.297" v="3107" actId="21"/>
          <ac:spMkLst>
            <pc:docMk/>
            <pc:sldMk cId="2538757161" sldId="2147474617"/>
            <ac:spMk id="14" creationId="{B6D342B5-5786-2800-5D79-928BE7C7FC4E}"/>
          </ac:spMkLst>
        </pc:spChg>
        <pc:spChg chg="del">
          <ac:chgData name="DOMINGUEZ, Morgane" userId="d29c428e-ee62-4017-a838-521138d5b01c" providerId="ADAL" clId="{734B642C-FBA3-4731-821B-F7E84C291182}" dt="2024-09-04T20:14:28.212" v="3109" actId="21"/>
          <ac:spMkLst>
            <pc:docMk/>
            <pc:sldMk cId="2538757161" sldId="2147474617"/>
            <ac:spMk id="17" creationId="{36E872B9-4147-587E-EC4C-3838FF3F6B7C}"/>
          </ac:spMkLst>
        </pc:spChg>
        <pc:spChg chg="del">
          <ac:chgData name="DOMINGUEZ, Morgane" userId="d29c428e-ee62-4017-a838-521138d5b01c" providerId="ADAL" clId="{734B642C-FBA3-4731-821B-F7E84C291182}" dt="2024-09-04T20:14:22.637" v="3106" actId="21"/>
          <ac:spMkLst>
            <pc:docMk/>
            <pc:sldMk cId="2538757161" sldId="2147474617"/>
            <ac:spMk id="23" creationId="{557AAEA7-FFAB-E2E4-D091-BCD2F6F5694D}"/>
          </ac:spMkLst>
        </pc:spChg>
        <pc:spChg chg="del">
          <ac:chgData name="DOMINGUEZ, Morgane" userId="d29c428e-ee62-4017-a838-521138d5b01c" providerId="ADAL" clId="{734B642C-FBA3-4731-821B-F7E84C291182}" dt="2024-09-04T20:14:26.324" v="3108" actId="21"/>
          <ac:spMkLst>
            <pc:docMk/>
            <pc:sldMk cId="2538757161" sldId="2147474617"/>
            <ac:spMk id="24" creationId="{8B96E5EA-3369-1144-07C0-E9EB2486A1E9}"/>
          </ac:spMkLst>
        </pc:spChg>
      </pc:sldChg>
      <pc:sldChg chg="modSp del mod">
        <pc:chgData name="DOMINGUEZ, Morgane" userId="d29c428e-ee62-4017-a838-521138d5b01c" providerId="ADAL" clId="{734B642C-FBA3-4731-821B-F7E84C291182}" dt="2024-09-04T19:47:22.659" v="2751" actId="2696"/>
        <pc:sldMkLst>
          <pc:docMk/>
          <pc:sldMk cId="3270407821" sldId="2147474617"/>
        </pc:sldMkLst>
        <pc:spChg chg="mod">
          <ac:chgData name="DOMINGUEZ, Morgane" userId="d29c428e-ee62-4017-a838-521138d5b01c" providerId="ADAL" clId="{734B642C-FBA3-4731-821B-F7E84C291182}" dt="2024-09-04T19:36:37.076" v="2126" actId="20577"/>
          <ac:spMkLst>
            <pc:docMk/>
            <pc:sldMk cId="3270407821" sldId="2147474617"/>
            <ac:spMk id="4" creationId="{C76E0F1B-3B95-F50F-F17F-A7612D3CCB67}"/>
          </ac:spMkLst>
        </pc:spChg>
      </pc:sldChg>
      <pc:sldChg chg="addSp modSp new del">
        <pc:chgData name="DOMINGUEZ, Morgane" userId="d29c428e-ee62-4017-a838-521138d5b01c" providerId="ADAL" clId="{734B642C-FBA3-4731-821B-F7E84C291182}" dt="2024-09-04T20:16:34.264" v="3140" actId="2696"/>
        <pc:sldMkLst>
          <pc:docMk/>
          <pc:sldMk cId="664458425" sldId="2147474618"/>
        </pc:sldMkLst>
        <pc:spChg chg="mod">
          <ac:chgData name="DOMINGUEZ, Morgane" userId="d29c428e-ee62-4017-a838-521138d5b01c" providerId="ADAL" clId="{734B642C-FBA3-4731-821B-F7E84C291182}" dt="2024-09-04T20:16:14.445" v="3139"/>
          <ac:spMkLst>
            <pc:docMk/>
            <pc:sldMk cId="664458425" sldId="2147474618"/>
            <ac:spMk id="4" creationId="{B05E6615-CFAB-1233-17B4-B0281A66F74B}"/>
          </ac:spMkLst>
        </pc:spChg>
        <pc:spChg chg="mod">
          <ac:chgData name="DOMINGUEZ, Morgane" userId="d29c428e-ee62-4017-a838-521138d5b01c" providerId="ADAL" clId="{734B642C-FBA3-4731-821B-F7E84C291182}" dt="2024-09-04T20:16:14.445" v="3139"/>
          <ac:spMkLst>
            <pc:docMk/>
            <pc:sldMk cId="664458425" sldId="2147474618"/>
            <ac:spMk id="5" creationId="{C3DD5188-BD90-53A5-12B3-5066CCBBD967}"/>
          </ac:spMkLst>
        </pc:spChg>
        <pc:spChg chg="mod">
          <ac:chgData name="DOMINGUEZ, Morgane" userId="d29c428e-ee62-4017-a838-521138d5b01c" providerId="ADAL" clId="{734B642C-FBA3-4731-821B-F7E84C291182}" dt="2024-09-04T20:16:14.445" v="3139"/>
          <ac:spMkLst>
            <pc:docMk/>
            <pc:sldMk cId="664458425" sldId="2147474618"/>
            <ac:spMk id="6" creationId="{A86B3674-8DC5-6A14-9D82-C8F45214CD72}"/>
          </ac:spMkLst>
        </pc:spChg>
        <pc:grpChg chg="add mod">
          <ac:chgData name="DOMINGUEZ, Morgane" userId="d29c428e-ee62-4017-a838-521138d5b01c" providerId="ADAL" clId="{734B642C-FBA3-4731-821B-F7E84C291182}" dt="2024-09-04T20:16:14.445" v="3139"/>
          <ac:grpSpMkLst>
            <pc:docMk/>
            <pc:sldMk cId="664458425" sldId="2147474618"/>
            <ac:grpSpMk id="2" creationId="{9F579AEF-B04D-4D61-5858-DE7C68E20940}"/>
          </ac:grpSpMkLst>
        </pc:grpChg>
        <pc:grpChg chg="mod">
          <ac:chgData name="DOMINGUEZ, Morgane" userId="d29c428e-ee62-4017-a838-521138d5b01c" providerId="ADAL" clId="{734B642C-FBA3-4731-821B-F7E84C291182}" dt="2024-09-04T20:16:14.445" v="3139"/>
          <ac:grpSpMkLst>
            <pc:docMk/>
            <pc:sldMk cId="664458425" sldId="2147474618"/>
            <ac:grpSpMk id="3" creationId="{1D5DD103-BE93-E1E5-17D5-526EFB5DD10F}"/>
          </ac:grpSpMkLst>
        </pc:grpChg>
      </pc:sldChg>
      <pc:sldChg chg="addSp modSp mod">
        <pc:chgData name="DOMINGUEZ, Morgane" userId="d29c428e-ee62-4017-a838-521138d5b01c" providerId="ADAL" clId="{734B642C-FBA3-4731-821B-F7E84C291182}" dt="2024-09-05T10:42:12.043" v="6634" actId="20577"/>
        <pc:sldMkLst>
          <pc:docMk/>
          <pc:sldMk cId="935361053" sldId="2147474618"/>
        </pc:sldMkLst>
        <pc:spChg chg="mod">
          <ac:chgData name="DOMINGUEZ, Morgane" userId="d29c428e-ee62-4017-a838-521138d5b01c" providerId="ADAL" clId="{734B642C-FBA3-4731-821B-F7E84C291182}" dt="2024-09-04T20:18:42.252" v="3157" actId="21"/>
          <ac:spMkLst>
            <pc:docMk/>
            <pc:sldMk cId="935361053" sldId="2147474618"/>
            <ac:spMk id="4" creationId="{B05E6615-CFAB-1233-17B4-B0281A66F74B}"/>
          </ac:spMkLst>
        </pc:spChg>
        <pc:spChg chg="add mod">
          <ac:chgData name="DOMINGUEZ, Morgane" userId="d29c428e-ee62-4017-a838-521138d5b01c" providerId="ADAL" clId="{734B642C-FBA3-4731-821B-F7E84C291182}" dt="2024-09-05T10:42:12.043" v="6634" actId="20577"/>
          <ac:spMkLst>
            <pc:docMk/>
            <pc:sldMk cId="935361053" sldId="2147474618"/>
            <ac:spMk id="8" creationId="{61E16F3D-6F9B-0E79-81EF-14BDADD8F6F4}"/>
          </ac:spMkLst>
        </pc:spChg>
        <pc:spChg chg="add mod">
          <ac:chgData name="DOMINGUEZ, Morgane" userId="d29c428e-ee62-4017-a838-521138d5b01c" providerId="ADAL" clId="{734B642C-FBA3-4731-821B-F7E84C291182}" dt="2024-09-04T20:53:34.185" v="4223" actId="14100"/>
          <ac:spMkLst>
            <pc:docMk/>
            <pc:sldMk cId="935361053" sldId="2147474618"/>
            <ac:spMk id="9" creationId="{90A5988B-BF63-F2E3-4D2B-0D5F88AC06B0}"/>
          </ac:spMkLst>
        </pc:spChg>
        <pc:spChg chg="add mod">
          <ac:chgData name="DOMINGUEZ, Morgane" userId="d29c428e-ee62-4017-a838-521138d5b01c" providerId="ADAL" clId="{734B642C-FBA3-4731-821B-F7E84C291182}" dt="2024-09-04T20:53:31.158" v="4222" actId="20577"/>
          <ac:spMkLst>
            <pc:docMk/>
            <pc:sldMk cId="935361053" sldId="2147474618"/>
            <ac:spMk id="10" creationId="{7D2663F3-ACBD-6036-016D-43D9656567A4}"/>
          </ac:spMkLst>
        </pc:spChg>
        <pc:picChg chg="add mod">
          <ac:chgData name="DOMINGUEZ, Morgane" userId="d29c428e-ee62-4017-a838-521138d5b01c" providerId="ADAL" clId="{734B642C-FBA3-4731-821B-F7E84C291182}" dt="2024-09-04T20:38:36.225" v="4103" actId="1076"/>
          <ac:picMkLst>
            <pc:docMk/>
            <pc:sldMk cId="935361053" sldId="2147474618"/>
            <ac:picMk id="12" creationId="{204E0BC9-B058-6FEC-6134-010BAE687B36}"/>
          </ac:picMkLst>
        </pc:picChg>
      </pc:sldChg>
      <pc:sldChg chg="new del">
        <pc:chgData name="DOMINGUEZ, Morgane" userId="d29c428e-ee62-4017-a838-521138d5b01c" providerId="ADAL" clId="{734B642C-FBA3-4731-821B-F7E84C291182}" dt="2024-09-04T19:47:24.949" v="2752" actId="2696"/>
        <pc:sldMkLst>
          <pc:docMk/>
          <pc:sldMk cId="4157738364" sldId="2147474618"/>
        </pc:sldMkLst>
      </pc:sldChg>
      <pc:sldChg chg="addSp delSp modSp mod modAnim">
        <pc:chgData name="DOMINGUEZ, Morgane" userId="d29c428e-ee62-4017-a838-521138d5b01c" providerId="ADAL" clId="{734B642C-FBA3-4731-821B-F7E84C291182}" dt="2024-09-05T11:17:11.767" v="8071"/>
        <pc:sldMkLst>
          <pc:docMk/>
          <pc:sldMk cId="1220503653" sldId="2147474619"/>
        </pc:sldMkLst>
        <pc:spChg chg="mod">
          <ac:chgData name="DOMINGUEZ, Morgane" userId="d29c428e-ee62-4017-a838-521138d5b01c" providerId="ADAL" clId="{734B642C-FBA3-4731-821B-F7E84C291182}" dt="2024-09-05T11:16:37.189" v="8066" actId="1076"/>
          <ac:spMkLst>
            <pc:docMk/>
            <pc:sldMk cId="1220503653" sldId="2147474619"/>
            <ac:spMk id="4" creationId="{B05E6615-CFAB-1233-17B4-B0281A66F74B}"/>
          </ac:spMkLst>
        </pc:spChg>
        <pc:spChg chg="add mod">
          <ac:chgData name="DOMINGUEZ, Morgane" userId="d29c428e-ee62-4017-a838-521138d5b01c" providerId="ADAL" clId="{734B642C-FBA3-4731-821B-F7E84C291182}" dt="2024-09-05T10:57:34.045" v="7200" actId="1076"/>
          <ac:spMkLst>
            <pc:docMk/>
            <pc:sldMk cId="1220503653" sldId="2147474619"/>
            <ac:spMk id="7" creationId="{3ED7B1F7-6213-8CF8-DBBF-3450D0A2CFE6}"/>
          </ac:spMkLst>
        </pc:spChg>
        <pc:spChg chg="del">
          <ac:chgData name="DOMINGUEZ, Morgane" userId="d29c428e-ee62-4017-a838-521138d5b01c" providerId="ADAL" clId="{734B642C-FBA3-4731-821B-F7E84C291182}" dt="2024-09-04T20:24:50.464" v="3644" actId="21"/>
          <ac:spMkLst>
            <pc:docMk/>
            <pc:sldMk cId="1220503653" sldId="2147474619"/>
            <ac:spMk id="8" creationId="{61E16F3D-6F9B-0E79-81EF-14BDADD8F6F4}"/>
          </ac:spMkLst>
        </pc:spChg>
        <pc:spChg chg="add del mod">
          <ac:chgData name="DOMINGUEZ, Morgane" userId="d29c428e-ee62-4017-a838-521138d5b01c" providerId="ADAL" clId="{734B642C-FBA3-4731-821B-F7E84C291182}" dt="2024-09-05T10:56:12.848" v="7121" actId="21"/>
          <ac:spMkLst>
            <pc:docMk/>
            <pc:sldMk cId="1220503653" sldId="2147474619"/>
            <ac:spMk id="8" creationId="{745280BB-F3F1-463B-6F90-0FD5546A0D9D}"/>
          </ac:spMkLst>
        </pc:spChg>
        <pc:spChg chg="mod">
          <ac:chgData name="DOMINGUEZ, Morgane" userId="d29c428e-ee62-4017-a838-521138d5b01c" providerId="ADAL" clId="{734B642C-FBA3-4731-821B-F7E84C291182}" dt="2024-09-05T10:56:38.589" v="7127" actId="14100"/>
          <ac:spMkLst>
            <pc:docMk/>
            <pc:sldMk cId="1220503653" sldId="2147474619"/>
            <ac:spMk id="9" creationId="{90A5988B-BF63-F2E3-4D2B-0D5F88AC06B0}"/>
          </ac:spMkLst>
        </pc:spChg>
        <pc:spChg chg="mod">
          <ac:chgData name="DOMINGUEZ, Morgane" userId="d29c428e-ee62-4017-a838-521138d5b01c" providerId="ADAL" clId="{734B642C-FBA3-4731-821B-F7E84C291182}" dt="2024-09-05T11:17:00.973" v="8070" actId="1076"/>
          <ac:spMkLst>
            <pc:docMk/>
            <pc:sldMk cId="1220503653" sldId="2147474619"/>
            <ac:spMk id="10" creationId="{7D2663F3-ACBD-6036-016D-43D9656567A4}"/>
          </ac:spMkLst>
        </pc:spChg>
        <pc:spChg chg="add del mod">
          <ac:chgData name="DOMINGUEZ, Morgane" userId="d29c428e-ee62-4017-a838-521138d5b01c" providerId="ADAL" clId="{734B642C-FBA3-4731-821B-F7E84C291182}" dt="2024-09-04T20:34:11.092" v="3885" actId="21"/>
          <ac:spMkLst>
            <pc:docMk/>
            <pc:sldMk cId="1220503653" sldId="2147474619"/>
            <ac:spMk id="11" creationId="{B9BCEE42-ECDE-A0CD-467E-DA4582782F91}"/>
          </ac:spMkLst>
        </pc:spChg>
        <pc:spChg chg="add mod">
          <ac:chgData name="DOMINGUEZ, Morgane" userId="d29c428e-ee62-4017-a838-521138d5b01c" providerId="ADAL" clId="{734B642C-FBA3-4731-821B-F7E84C291182}" dt="2024-09-04T20:25:59.427" v="3731"/>
          <ac:spMkLst>
            <pc:docMk/>
            <pc:sldMk cId="1220503653" sldId="2147474619"/>
            <ac:spMk id="12" creationId="{61E16F3D-6F9B-0E79-81EF-14BDADD8F6F4}"/>
          </ac:spMkLst>
        </pc:spChg>
        <pc:spChg chg="add del">
          <ac:chgData name="DOMINGUEZ, Morgane" userId="d29c428e-ee62-4017-a838-521138d5b01c" providerId="ADAL" clId="{734B642C-FBA3-4731-821B-F7E84C291182}" dt="2024-09-04T20:36:35.156" v="4075" actId="478"/>
          <ac:spMkLst>
            <pc:docMk/>
            <pc:sldMk cId="1220503653" sldId="2147474619"/>
            <ac:spMk id="13" creationId="{3E380A95-418E-BD6E-3B7B-D50C38E21711}"/>
          </ac:spMkLst>
        </pc:spChg>
        <pc:grpChg chg="mod">
          <ac:chgData name="DOMINGUEZ, Morgane" userId="d29c428e-ee62-4017-a838-521138d5b01c" providerId="ADAL" clId="{734B642C-FBA3-4731-821B-F7E84C291182}" dt="2024-09-05T11:16:34.380" v="8065" actId="14100"/>
          <ac:grpSpMkLst>
            <pc:docMk/>
            <pc:sldMk cId="1220503653" sldId="2147474619"/>
            <ac:grpSpMk id="2" creationId="{9F579AEF-B04D-4D61-5858-DE7C68E20940}"/>
          </ac:grpSpMkLst>
        </pc:grpChg>
        <pc:picChg chg="add del mod">
          <ac:chgData name="DOMINGUEZ, Morgane" userId="d29c428e-ee62-4017-a838-521138d5b01c" providerId="ADAL" clId="{734B642C-FBA3-4731-821B-F7E84C291182}" dt="2024-09-05T10:08:21.564" v="6179" actId="478"/>
          <ac:picMkLst>
            <pc:docMk/>
            <pc:sldMk cId="1220503653" sldId="2147474619"/>
            <ac:picMk id="12" creationId="{CA8D49D6-8325-1E10-79D9-D7EB761C3ADB}"/>
          </ac:picMkLst>
        </pc:picChg>
        <pc:picChg chg="add del mod">
          <ac:chgData name="DOMINGUEZ, Morgane" userId="d29c428e-ee62-4017-a838-521138d5b01c" providerId="ADAL" clId="{734B642C-FBA3-4731-821B-F7E84C291182}" dt="2024-09-05T10:09:13.346" v="6180" actId="21"/>
          <ac:picMkLst>
            <pc:docMk/>
            <pc:sldMk cId="1220503653" sldId="2147474619"/>
            <ac:picMk id="15" creationId="{CD481597-475E-2A29-2804-A4DF3668EC23}"/>
          </ac:picMkLst>
        </pc:picChg>
      </pc:sldChg>
      <pc:sldChg chg="addSp delSp modSp mod delAnim modAnim">
        <pc:chgData name="DOMINGUEZ, Morgane" userId="d29c428e-ee62-4017-a838-521138d5b01c" providerId="ADAL" clId="{734B642C-FBA3-4731-821B-F7E84C291182}" dt="2024-09-05T11:14:36.169" v="8047" actId="207"/>
        <pc:sldMkLst>
          <pc:docMk/>
          <pc:sldMk cId="2709223921" sldId="2147474620"/>
        </pc:sldMkLst>
        <pc:spChg chg="add mod">
          <ac:chgData name="DOMINGUEZ, Morgane" userId="d29c428e-ee62-4017-a838-521138d5b01c" providerId="ADAL" clId="{734B642C-FBA3-4731-821B-F7E84C291182}" dt="2024-09-05T10:23:57.218" v="6447" actId="571"/>
          <ac:spMkLst>
            <pc:docMk/>
            <pc:sldMk cId="2709223921" sldId="2147474620"/>
            <ac:spMk id="2" creationId="{1C6D7F2F-4566-6A24-EC6F-795728CCD209}"/>
          </ac:spMkLst>
        </pc:spChg>
        <pc:spChg chg="del mod">
          <ac:chgData name="DOMINGUEZ, Morgane" userId="d29c428e-ee62-4017-a838-521138d5b01c" providerId="ADAL" clId="{734B642C-FBA3-4731-821B-F7E84C291182}" dt="2024-09-04T21:16:15.370" v="5545" actId="21"/>
          <ac:spMkLst>
            <pc:docMk/>
            <pc:sldMk cId="2709223921" sldId="2147474620"/>
            <ac:spMk id="2" creationId="{2EDC3110-24B1-D8E3-A32E-9DB309CE14CE}"/>
          </ac:spMkLst>
        </pc:spChg>
        <pc:spChg chg="mod">
          <ac:chgData name="DOMINGUEZ, Morgane" userId="d29c428e-ee62-4017-a838-521138d5b01c" providerId="ADAL" clId="{734B642C-FBA3-4731-821B-F7E84C291182}" dt="2024-09-05T11:13:51.284" v="8042" actId="1076"/>
          <ac:spMkLst>
            <pc:docMk/>
            <pc:sldMk cId="2709223921" sldId="2147474620"/>
            <ac:spMk id="4" creationId="{4E9BBA05-5216-D5DD-03FE-A9BAB1B4D964}"/>
          </ac:spMkLst>
        </pc:spChg>
        <pc:spChg chg="mod">
          <ac:chgData name="DOMINGUEZ, Morgane" userId="d29c428e-ee62-4017-a838-521138d5b01c" providerId="ADAL" clId="{734B642C-FBA3-4731-821B-F7E84C291182}" dt="2024-09-05T11:13:51.284" v="8042" actId="1076"/>
          <ac:spMkLst>
            <pc:docMk/>
            <pc:sldMk cId="2709223921" sldId="2147474620"/>
            <ac:spMk id="5" creationId="{44B9A469-A5B1-8490-8D38-9B265428B967}"/>
          </ac:spMkLst>
        </pc:spChg>
        <pc:spChg chg="mod">
          <ac:chgData name="DOMINGUEZ, Morgane" userId="d29c428e-ee62-4017-a838-521138d5b01c" providerId="ADAL" clId="{734B642C-FBA3-4731-821B-F7E84C291182}" dt="2024-09-05T11:13:51.284" v="8042" actId="1076"/>
          <ac:spMkLst>
            <pc:docMk/>
            <pc:sldMk cId="2709223921" sldId="2147474620"/>
            <ac:spMk id="6" creationId="{9014B9EB-3CEE-0330-46DD-2B1664B7E9D3}"/>
          </ac:spMkLst>
        </pc:spChg>
        <pc:spChg chg="add mod">
          <ac:chgData name="DOMINGUEZ, Morgane" userId="d29c428e-ee62-4017-a838-521138d5b01c" providerId="ADAL" clId="{734B642C-FBA3-4731-821B-F7E84C291182}" dt="2024-09-04T21:16:09.945" v="5543"/>
          <ac:spMkLst>
            <pc:docMk/>
            <pc:sldMk cId="2709223921" sldId="2147474620"/>
            <ac:spMk id="7" creationId="{23EB68F1-B5FF-C83F-8830-55FEA2BA0A1D}"/>
          </ac:spMkLst>
        </pc:spChg>
        <pc:spChg chg="mod">
          <ac:chgData name="DOMINGUEZ, Morgane" userId="d29c428e-ee62-4017-a838-521138d5b01c" providerId="ADAL" clId="{734B642C-FBA3-4731-821B-F7E84C291182}" dt="2024-09-05T11:13:51.284" v="8042" actId="1076"/>
          <ac:spMkLst>
            <pc:docMk/>
            <pc:sldMk cId="2709223921" sldId="2147474620"/>
            <ac:spMk id="8" creationId="{A6B92DC8-66E7-B51F-08C4-411D134C0642}"/>
          </ac:spMkLst>
        </pc:spChg>
        <pc:spChg chg="mod">
          <ac:chgData name="DOMINGUEZ, Morgane" userId="d29c428e-ee62-4017-a838-521138d5b01c" providerId="ADAL" clId="{734B642C-FBA3-4731-821B-F7E84C291182}" dt="2024-09-05T11:13:51.284" v="8042" actId="1076"/>
          <ac:spMkLst>
            <pc:docMk/>
            <pc:sldMk cId="2709223921" sldId="2147474620"/>
            <ac:spMk id="9" creationId="{A299A5A1-70AF-C83A-248F-1C6272A5767B}"/>
          </ac:spMkLst>
        </pc:spChg>
        <pc:spChg chg="mod">
          <ac:chgData name="DOMINGUEZ, Morgane" userId="d29c428e-ee62-4017-a838-521138d5b01c" providerId="ADAL" clId="{734B642C-FBA3-4731-821B-F7E84C291182}" dt="2024-09-05T11:13:51.284" v="8042" actId="1076"/>
          <ac:spMkLst>
            <pc:docMk/>
            <pc:sldMk cId="2709223921" sldId="2147474620"/>
            <ac:spMk id="10" creationId="{369C5BCF-F9A4-652A-F3D4-22016A1BF897}"/>
          </ac:spMkLst>
        </pc:spChg>
        <pc:spChg chg="add mod">
          <ac:chgData name="DOMINGUEZ, Morgane" userId="d29c428e-ee62-4017-a838-521138d5b01c" providerId="ADAL" clId="{734B642C-FBA3-4731-821B-F7E84C291182}" dt="2024-09-04T21:24:20.817" v="5931" actId="20577"/>
          <ac:spMkLst>
            <pc:docMk/>
            <pc:sldMk cId="2709223921" sldId="2147474620"/>
            <ac:spMk id="11" creationId="{9C8CA497-2CF0-42AB-9681-378B54EA0E8F}"/>
          </ac:spMkLst>
        </pc:spChg>
        <pc:spChg chg="add mod">
          <ac:chgData name="DOMINGUEZ, Morgane" userId="d29c428e-ee62-4017-a838-521138d5b01c" providerId="ADAL" clId="{734B642C-FBA3-4731-821B-F7E84C291182}" dt="2024-09-05T11:14:15.454" v="8045" actId="14100"/>
          <ac:spMkLst>
            <pc:docMk/>
            <pc:sldMk cId="2709223921" sldId="2147474620"/>
            <ac:spMk id="12" creationId="{DDF59C8D-11E8-51E2-9804-DF4B5C0BED81}"/>
          </ac:spMkLst>
        </pc:spChg>
        <pc:spChg chg="del">
          <ac:chgData name="DOMINGUEZ, Morgane" userId="d29c428e-ee62-4017-a838-521138d5b01c" providerId="ADAL" clId="{734B642C-FBA3-4731-821B-F7E84C291182}" dt="2024-09-04T21:13:46.716" v="5427" actId="478"/>
          <ac:spMkLst>
            <pc:docMk/>
            <pc:sldMk cId="2709223921" sldId="2147474620"/>
            <ac:spMk id="13" creationId="{3A2254D2-5A9A-6444-1BA3-3BE1F29F3B16}"/>
          </ac:spMkLst>
        </pc:spChg>
        <pc:spChg chg="add mod">
          <ac:chgData name="DOMINGUEZ, Morgane" userId="d29c428e-ee62-4017-a838-521138d5b01c" providerId="ADAL" clId="{734B642C-FBA3-4731-821B-F7E84C291182}" dt="2024-09-05T10:23:57.218" v="6447" actId="571"/>
          <ac:spMkLst>
            <pc:docMk/>
            <pc:sldMk cId="2709223921" sldId="2147474620"/>
            <ac:spMk id="13" creationId="{BCB53543-A897-CA60-F173-270E3D9BDEDB}"/>
          </ac:spMkLst>
        </pc:spChg>
        <pc:spChg chg="add mod">
          <ac:chgData name="DOMINGUEZ, Morgane" userId="d29c428e-ee62-4017-a838-521138d5b01c" providerId="ADAL" clId="{734B642C-FBA3-4731-821B-F7E84C291182}" dt="2024-09-05T11:14:36.169" v="8047" actId="207"/>
          <ac:spMkLst>
            <pc:docMk/>
            <pc:sldMk cId="2709223921" sldId="2147474620"/>
            <ac:spMk id="14" creationId="{28DDE604-F450-4851-EB44-20A59907B5EF}"/>
          </ac:spMkLst>
        </pc:spChg>
        <pc:spChg chg="add mod">
          <ac:chgData name="DOMINGUEZ, Morgane" userId="d29c428e-ee62-4017-a838-521138d5b01c" providerId="ADAL" clId="{734B642C-FBA3-4731-821B-F7E84C291182}" dt="2024-09-05T11:13:55.954" v="8043" actId="1076"/>
          <ac:spMkLst>
            <pc:docMk/>
            <pc:sldMk cId="2709223921" sldId="2147474620"/>
            <ac:spMk id="15" creationId="{66EB0A87-8683-BFB8-7B54-37B9731A83AE}"/>
          </ac:spMkLst>
        </pc:spChg>
        <pc:spChg chg="add mod">
          <ac:chgData name="DOMINGUEZ, Morgane" userId="d29c428e-ee62-4017-a838-521138d5b01c" providerId="ADAL" clId="{734B642C-FBA3-4731-821B-F7E84C291182}" dt="2024-09-05T10:23:57.218" v="6447" actId="571"/>
          <ac:spMkLst>
            <pc:docMk/>
            <pc:sldMk cId="2709223921" sldId="2147474620"/>
            <ac:spMk id="16" creationId="{5298F0DE-58F0-4198-A795-9704BCCE9660}"/>
          </ac:spMkLst>
        </pc:spChg>
        <pc:spChg chg="del">
          <ac:chgData name="DOMINGUEZ, Morgane" userId="d29c428e-ee62-4017-a838-521138d5b01c" providerId="ADAL" clId="{734B642C-FBA3-4731-821B-F7E84C291182}" dt="2024-09-04T21:13:52.018" v="5428" actId="478"/>
          <ac:spMkLst>
            <pc:docMk/>
            <pc:sldMk cId="2709223921" sldId="2147474620"/>
            <ac:spMk id="16" creationId="{7BBC9FFA-39FD-9824-80BB-451FD932A6EC}"/>
          </ac:spMkLst>
        </pc:spChg>
        <pc:spChg chg="del">
          <ac:chgData name="DOMINGUEZ, Morgane" userId="d29c428e-ee62-4017-a838-521138d5b01c" providerId="ADAL" clId="{734B642C-FBA3-4731-821B-F7E84C291182}" dt="2024-09-04T21:13:53.974" v="5429" actId="478"/>
          <ac:spMkLst>
            <pc:docMk/>
            <pc:sldMk cId="2709223921" sldId="2147474620"/>
            <ac:spMk id="17" creationId="{F23C1F49-CACA-4E53-93AE-F99599FA42FE}"/>
          </ac:spMkLst>
        </pc:spChg>
      </pc:sldChg>
      <pc:sldChg chg="addSp delSp modSp new del mod delAnim modAnim">
        <pc:chgData name="DOMINGUEZ, Morgane" userId="d29c428e-ee62-4017-a838-521138d5b01c" providerId="ADAL" clId="{734B642C-FBA3-4731-821B-F7E84C291182}" dt="2024-09-04T21:32:23.014" v="6150" actId="2696"/>
        <pc:sldMkLst>
          <pc:docMk/>
          <pc:sldMk cId="1485602349" sldId="2147474621"/>
        </pc:sldMkLst>
        <pc:spChg chg="del">
          <ac:chgData name="DOMINGUEZ, Morgane" userId="d29c428e-ee62-4017-a838-521138d5b01c" providerId="ADAL" clId="{734B642C-FBA3-4731-821B-F7E84C291182}" dt="2024-09-04T21:27:55.724" v="6009" actId="478"/>
          <ac:spMkLst>
            <pc:docMk/>
            <pc:sldMk cId="1485602349" sldId="2147474621"/>
            <ac:spMk id="2" creationId="{9E1C5462-0BAC-7790-DAC0-599BD36CC80C}"/>
          </ac:spMkLst>
        </pc:spChg>
        <pc:spChg chg="del">
          <ac:chgData name="DOMINGUEZ, Morgane" userId="d29c428e-ee62-4017-a838-521138d5b01c" providerId="ADAL" clId="{734B642C-FBA3-4731-821B-F7E84C291182}" dt="2024-09-04T21:27:54.700" v="6008" actId="478"/>
          <ac:spMkLst>
            <pc:docMk/>
            <pc:sldMk cId="1485602349" sldId="2147474621"/>
            <ac:spMk id="3" creationId="{1A04DF27-FBFE-BD2B-BC53-C29C9933C90C}"/>
          </ac:spMkLst>
        </pc:spChg>
        <pc:spChg chg="add del mod">
          <ac:chgData name="DOMINGUEZ, Morgane" userId="d29c428e-ee62-4017-a838-521138d5b01c" providerId="ADAL" clId="{734B642C-FBA3-4731-821B-F7E84C291182}" dt="2024-09-04T21:27:59.499" v="6010" actId="21"/>
          <ac:spMkLst>
            <pc:docMk/>
            <pc:sldMk cId="1485602349" sldId="2147474621"/>
            <ac:spMk id="4" creationId="{6B1E016A-5CE4-DFD9-43AB-FFED45219ACA}"/>
          </ac:spMkLst>
        </pc:spChg>
        <pc:spChg chg="add del mod">
          <ac:chgData name="DOMINGUEZ, Morgane" userId="d29c428e-ee62-4017-a838-521138d5b01c" providerId="ADAL" clId="{734B642C-FBA3-4731-821B-F7E84C291182}" dt="2024-09-04T21:27:59.499" v="6010" actId="21"/>
          <ac:spMkLst>
            <pc:docMk/>
            <pc:sldMk cId="1485602349" sldId="2147474621"/>
            <ac:spMk id="5" creationId="{BA88DCB9-3ECC-31C8-7DBC-60B2BD87EC50}"/>
          </ac:spMkLst>
        </pc:spChg>
        <pc:spChg chg="add del mod">
          <ac:chgData name="DOMINGUEZ, Morgane" userId="d29c428e-ee62-4017-a838-521138d5b01c" providerId="ADAL" clId="{734B642C-FBA3-4731-821B-F7E84C291182}" dt="2024-09-04T21:27:59.499" v="6010" actId="21"/>
          <ac:spMkLst>
            <pc:docMk/>
            <pc:sldMk cId="1485602349" sldId="2147474621"/>
            <ac:spMk id="6" creationId="{9345B379-9540-C9F2-9F8F-C581A9DD4423}"/>
          </ac:spMkLst>
        </pc:spChg>
        <pc:spChg chg="add del mod">
          <ac:chgData name="DOMINGUEZ, Morgane" userId="d29c428e-ee62-4017-a838-521138d5b01c" providerId="ADAL" clId="{734B642C-FBA3-4731-821B-F7E84C291182}" dt="2024-09-04T21:26:44.657" v="5994"/>
          <ac:spMkLst>
            <pc:docMk/>
            <pc:sldMk cId="1485602349" sldId="2147474621"/>
            <ac:spMk id="10" creationId="{5780FC0F-F08F-99BB-C20B-C97F08CDF551}"/>
          </ac:spMkLst>
        </pc:spChg>
        <pc:picChg chg="add del mod">
          <ac:chgData name="DOMINGUEZ, Morgane" userId="d29c428e-ee62-4017-a838-521138d5b01c" providerId="ADAL" clId="{734B642C-FBA3-4731-821B-F7E84C291182}" dt="2024-09-04T21:27:59.499" v="6010" actId="21"/>
          <ac:picMkLst>
            <pc:docMk/>
            <pc:sldMk cId="1485602349" sldId="2147474621"/>
            <ac:picMk id="7" creationId="{23FF8389-AAA3-1275-012A-E3C185219BF9}"/>
          </ac:picMkLst>
        </pc:picChg>
        <pc:picChg chg="add del mod">
          <ac:chgData name="DOMINGUEZ, Morgane" userId="d29c428e-ee62-4017-a838-521138d5b01c" providerId="ADAL" clId="{734B642C-FBA3-4731-821B-F7E84C291182}" dt="2024-09-04T21:27:59.499" v="6010" actId="21"/>
          <ac:picMkLst>
            <pc:docMk/>
            <pc:sldMk cId="1485602349" sldId="2147474621"/>
            <ac:picMk id="8" creationId="{5CAE92EB-3701-6852-CB2D-2C006DB330E5}"/>
          </ac:picMkLst>
        </pc:picChg>
      </pc:sldChg>
      <pc:sldChg chg="addSp delSp modSp mod delAnim modAnim">
        <pc:chgData name="DOMINGUEZ, Morgane" userId="d29c428e-ee62-4017-a838-521138d5b01c" providerId="ADAL" clId="{734B642C-FBA3-4731-821B-F7E84C291182}" dt="2024-09-05T10:41:42.783" v="6633" actId="1076"/>
        <pc:sldMkLst>
          <pc:docMk/>
          <pc:sldMk cId="3942418268" sldId="2147474622"/>
        </pc:sldMkLst>
        <pc:spChg chg="add del mod">
          <ac:chgData name="DOMINGUEZ, Morgane" userId="d29c428e-ee62-4017-a838-521138d5b01c" providerId="ADAL" clId="{734B642C-FBA3-4731-821B-F7E84C291182}" dt="2024-09-05T10:27:36.381" v="6504" actId="478"/>
          <ac:spMkLst>
            <pc:docMk/>
            <pc:sldMk cId="3942418268" sldId="2147474622"/>
            <ac:spMk id="2" creationId="{6B1E016A-5CE4-DFD9-43AB-FFED45219ACA}"/>
          </ac:spMkLst>
        </pc:spChg>
        <pc:spChg chg="del">
          <ac:chgData name="DOMINGUEZ, Morgane" userId="d29c428e-ee62-4017-a838-521138d5b01c" providerId="ADAL" clId="{734B642C-FBA3-4731-821B-F7E84C291182}" dt="2024-09-04T21:27:45.505" v="6007" actId="478"/>
          <ac:spMkLst>
            <pc:docMk/>
            <pc:sldMk cId="3942418268" sldId="2147474622"/>
            <ac:spMk id="4" creationId="{4E9BBA05-5216-D5DD-03FE-A9BAB1B4D964}"/>
          </ac:spMkLst>
        </pc:spChg>
        <pc:spChg chg="add mod">
          <ac:chgData name="DOMINGUEZ, Morgane" userId="d29c428e-ee62-4017-a838-521138d5b01c" providerId="ADAL" clId="{734B642C-FBA3-4731-821B-F7E84C291182}" dt="2024-09-05T10:37:08.887" v="6605" actId="1076"/>
          <ac:spMkLst>
            <pc:docMk/>
            <pc:sldMk cId="3942418268" sldId="2147474622"/>
            <ac:spMk id="4" creationId="{9218433F-834E-28A7-86D0-A48E153AD150}"/>
          </ac:spMkLst>
        </pc:spChg>
        <pc:spChg chg="del">
          <ac:chgData name="DOMINGUEZ, Morgane" userId="d29c428e-ee62-4017-a838-521138d5b01c" providerId="ADAL" clId="{734B642C-FBA3-4731-821B-F7E84C291182}" dt="2024-09-04T21:27:45.505" v="6007" actId="478"/>
          <ac:spMkLst>
            <pc:docMk/>
            <pc:sldMk cId="3942418268" sldId="2147474622"/>
            <ac:spMk id="5" creationId="{44B9A469-A5B1-8490-8D38-9B265428B967}"/>
          </ac:spMkLst>
        </pc:spChg>
        <pc:spChg chg="add mod">
          <ac:chgData name="DOMINGUEZ, Morgane" userId="d29c428e-ee62-4017-a838-521138d5b01c" providerId="ADAL" clId="{734B642C-FBA3-4731-821B-F7E84C291182}" dt="2024-09-05T10:37:08.887" v="6605" actId="1076"/>
          <ac:spMkLst>
            <pc:docMk/>
            <pc:sldMk cId="3942418268" sldId="2147474622"/>
            <ac:spMk id="5" creationId="{CD954A33-0073-CB6F-E3DE-608CC1387B4C}"/>
          </ac:spMkLst>
        </pc:spChg>
        <pc:spChg chg="add mod">
          <ac:chgData name="DOMINGUEZ, Morgane" userId="d29c428e-ee62-4017-a838-521138d5b01c" providerId="ADAL" clId="{734B642C-FBA3-4731-821B-F7E84C291182}" dt="2024-09-05T10:37:22.577" v="6606" actId="1076"/>
          <ac:spMkLst>
            <pc:docMk/>
            <pc:sldMk cId="3942418268" sldId="2147474622"/>
            <ac:spMk id="6" creationId="{634D3585-0333-9D98-1BA7-9E7B11F71B49}"/>
          </ac:spMkLst>
        </pc:spChg>
        <pc:spChg chg="del mod">
          <ac:chgData name="DOMINGUEZ, Morgane" userId="d29c428e-ee62-4017-a838-521138d5b01c" providerId="ADAL" clId="{734B642C-FBA3-4731-821B-F7E84C291182}" dt="2024-09-04T21:27:45.505" v="6007" actId="478"/>
          <ac:spMkLst>
            <pc:docMk/>
            <pc:sldMk cId="3942418268" sldId="2147474622"/>
            <ac:spMk id="6" creationId="{9014B9EB-3CEE-0330-46DD-2B1664B7E9D3}"/>
          </ac:spMkLst>
        </pc:spChg>
        <pc:spChg chg="del">
          <ac:chgData name="DOMINGUEZ, Morgane" userId="d29c428e-ee62-4017-a838-521138d5b01c" providerId="ADAL" clId="{734B642C-FBA3-4731-821B-F7E84C291182}" dt="2024-09-04T21:27:45.505" v="6007" actId="478"/>
          <ac:spMkLst>
            <pc:docMk/>
            <pc:sldMk cId="3942418268" sldId="2147474622"/>
            <ac:spMk id="8" creationId="{A6B92DC8-66E7-B51F-08C4-411D134C0642}"/>
          </ac:spMkLst>
        </pc:spChg>
        <pc:spChg chg="add mod">
          <ac:chgData name="DOMINGUEZ, Morgane" userId="d29c428e-ee62-4017-a838-521138d5b01c" providerId="ADAL" clId="{734B642C-FBA3-4731-821B-F7E84C291182}" dt="2024-09-05T10:37:29.185" v="6607" actId="1076"/>
          <ac:spMkLst>
            <pc:docMk/>
            <pc:sldMk cId="3942418268" sldId="2147474622"/>
            <ac:spMk id="8" creationId="{CA12C599-F48C-A39D-9DE8-F91DB565BEBE}"/>
          </ac:spMkLst>
        </pc:spChg>
        <pc:spChg chg="del">
          <ac:chgData name="DOMINGUEZ, Morgane" userId="d29c428e-ee62-4017-a838-521138d5b01c" providerId="ADAL" clId="{734B642C-FBA3-4731-821B-F7E84C291182}" dt="2024-09-04T21:27:45.505" v="6007" actId="478"/>
          <ac:spMkLst>
            <pc:docMk/>
            <pc:sldMk cId="3942418268" sldId="2147474622"/>
            <ac:spMk id="9" creationId="{A299A5A1-70AF-C83A-248F-1C6272A5767B}"/>
          </ac:spMkLst>
        </pc:spChg>
        <pc:spChg chg="del">
          <ac:chgData name="DOMINGUEZ, Morgane" userId="d29c428e-ee62-4017-a838-521138d5b01c" providerId="ADAL" clId="{734B642C-FBA3-4731-821B-F7E84C291182}" dt="2024-09-04T21:27:45.505" v="6007" actId="478"/>
          <ac:spMkLst>
            <pc:docMk/>
            <pc:sldMk cId="3942418268" sldId="2147474622"/>
            <ac:spMk id="10" creationId="{369C5BCF-F9A4-652A-F3D4-22016A1BF897}"/>
          </ac:spMkLst>
        </pc:spChg>
        <pc:spChg chg="mod">
          <ac:chgData name="DOMINGUEZ, Morgane" userId="d29c428e-ee62-4017-a838-521138d5b01c" providerId="ADAL" clId="{734B642C-FBA3-4731-821B-F7E84C291182}" dt="2024-09-05T10:36:52.762" v="6602" actId="14100"/>
          <ac:spMkLst>
            <pc:docMk/>
            <pc:sldMk cId="3942418268" sldId="2147474622"/>
            <ac:spMk id="12" creationId="{DDF59C8D-11E8-51E2-9804-DF4B5C0BED81}"/>
          </ac:spMkLst>
        </pc:spChg>
        <pc:spChg chg="add mod">
          <ac:chgData name="DOMINGUEZ, Morgane" userId="d29c428e-ee62-4017-a838-521138d5b01c" providerId="ADAL" clId="{734B642C-FBA3-4731-821B-F7E84C291182}" dt="2024-09-05T10:30:50.529" v="6545" actId="1076"/>
          <ac:spMkLst>
            <pc:docMk/>
            <pc:sldMk cId="3942418268" sldId="2147474622"/>
            <ac:spMk id="13" creationId="{BA88DCB9-3ECC-31C8-7DBC-60B2BD87EC50}"/>
          </ac:spMkLst>
        </pc:spChg>
        <pc:spChg chg="mod">
          <ac:chgData name="DOMINGUEZ, Morgane" userId="d29c428e-ee62-4017-a838-521138d5b01c" providerId="ADAL" clId="{734B642C-FBA3-4731-821B-F7E84C291182}" dt="2024-09-05T10:36:58.648" v="6604" actId="14100"/>
          <ac:spMkLst>
            <pc:docMk/>
            <pc:sldMk cId="3942418268" sldId="2147474622"/>
            <ac:spMk id="14" creationId="{28DDE604-F450-4851-EB44-20A59907B5EF}"/>
          </ac:spMkLst>
        </pc:spChg>
        <pc:spChg chg="del">
          <ac:chgData name="DOMINGUEZ, Morgane" userId="d29c428e-ee62-4017-a838-521138d5b01c" providerId="ADAL" clId="{734B642C-FBA3-4731-821B-F7E84C291182}" dt="2024-09-04T21:27:45.505" v="6007" actId="478"/>
          <ac:spMkLst>
            <pc:docMk/>
            <pc:sldMk cId="3942418268" sldId="2147474622"/>
            <ac:spMk id="15" creationId="{66EB0A87-8683-BFB8-7B54-37B9731A83AE}"/>
          </ac:spMkLst>
        </pc:spChg>
        <pc:spChg chg="add mod">
          <ac:chgData name="DOMINGUEZ, Morgane" userId="d29c428e-ee62-4017-a838-521138d5b01c" providerId="ADAL" clId="{734B642C-FBA3-4731-821B-F7E84C291182}" dt="2024-09-05T10:40:30.042" v="6627" actId="1076"/>
          <ac:spMkLst>
            <pc:docMk/>
            <pc:sldMk cId="3942418268" sldId="2147474622"/>
            <ac:spMk id="16" creationId="{9345B379-9540-C9F2-9F8F-C581A9DD4423}"/>
          </ac:spMkLst>
        </pc:spChg>
        <pc:spChg chg="add mod">
          <ac:chgData name="DOMINGUEZ, Morgane" userId="d29c428e-ee62-4017-a838-521138d5b01c" providerId="ADAL" clId="{734B642C-FBA3-4731-821B-F7E84C291182}" dt="2024-09-05T10:41:42.783" v="6633" actId="1076"/>
          <ac:spMkLst>
            <pc:docMk/>
            <pc:sldMk cId="3942418268" sldId="2147474622"/>
            <ac:spMk id="24" creationId="{45788C1A-E03D-A0CD-B487-3D0C3F9B5CB2}"/>
          </ac:spMkLst>
        </pc:spChg>
        <pc:spChg chg="add mod">
          <ac:chgData name="DOMINGUEZ, Morgane" userId="d29c428e-ee62-4017-a838-521138d5b01c" providerId="ADAL" clId="{734B642C-FBA3-4731-821B-F7E84C291182}" dt="2024-09-05T10:41:36.481" v="6632" actId="1076"/>
          <ac:spMkLst>
            <pc:docMk/>
            <pc:sldMk cId="3942418268" sldId="2147474622"/>
            <ac:spMk id="25" creationId="{62818EB7-18B7-28C8-CB45-8CC1C79DC3DC}"/>
          </ac:spMkLst>
        </pc:spChg>
        <pc:picChg chg="add mod">
          <ac:chgData name="DOMINGUEZ, Morgane" userId="d29c428e-ee62-4017-a838-521138d5b01c" providerId="ADAL" clId="{734B642C-FBA3-4731-821B-F7E84C291182}" dt="2024-09-05T10:32:27.952" v="6562" actId="1076"/>
          <ac:picMkLst>
            <pc:docMk/>
            <pc:sldMk cId="3942418268" sldId="2147474622"/>
            <ac:picMk id="9" creationId="{E5EEFDE0-5F49-6913-7060-471F9B8C5855}"/>
          </ac:picMkLst>
        </pc:picChg>
        <pc:picChg chg="add mod">
          <ac:chgData name="DOMINGUEZ, Morgane" userId="d29c428e-ee62-4017-a838-521138d5b01c" providerId="ADAL" clId="{734B642C-FBA3-4731-821B-F7E84C291182}" dt="2024-09-05T10:33:51.022" v="6566" actId="931"/>
          <ac:picMkLst>
            <pc:docMk/>
            <pc:sldMk cId="3942418268" sldId="2147474622"/>
            <ac:picMk id="15" creationId="{B79968FD-0C81-607F-D9E1-3E8D43408AC2}"/>
          </ac:picMkLst>
        </pc:picChg>
        <pc:picChg chg="add del mod">
          <ac:chgData name="DOMINGUEZ, Morgane" userId="d29c428e-ee62-4017-a838-521138d5b01c" providerId="ADAL" clId="{734B642C-FBA3-4731-821B-F7E84C291182}" dt="2024-09-05T10:34:31.293" v="6571" actId="21"/>
          <ac:picMkLst>
            <pc:docMk/>
            <pc:sldMk cId="3942418268" sldId="2147474622"/>
            <ac:picMk id="17" creationId="{23FF8389-AAA3-1275-012A-E3C185219BF9}"/>
          </ac:picMkLst>
        </pc:picChg>
        <pc:picChg chg="add mod">
          <ac:chgData name="DOMINGUEZ, Morgane" userId="d29c428e-ee62-4017-a838-521138d5b01c" providerId="ADAL" clId="{734B642C-FBA3-4731-821B-F7E84C291182}" dt="2024-09-05T10:41:32.308" v="6631" actId="1076"/>
          <ac:picMkLst>
            <pc:docMk/>
            <pc:sldMk cId="3942418268" sldId="2147474622"/>
            <ac:picMk id="18" creationId="{5CAE92EB-3701-6852-CB2D-2C006DB330E5}"/>
          </ac:picMkLst>
        </pc:picChg>
        <pc:picChg chg="add del mod">
          <ac:chgData name="DOMINGUEZ, Morgane" userId="d29c428e-ee62-4017-a838-521138d5b01c" providerId="ADAL" clId="{734B642C-FBA3-4731-821B-F7E84C291182}" dt="2024-09-05T10:32:24.648" v="6561" actId="478"/>
          <ac:picMkLst>
            <pc:docMk/>
            <pc:sldMk cId="3942418268" sldId="2147474622"/>
            <ac:picMk id="20" creationId="{99813AE9-64D4-02C7-DD03-6CCF5173F064}"/>
          </ac:picMkLst>
        </pc:picChg>
        <pc:picChg chg="add mod ord">
          <ac:chgData name="DOMINGUEZ, Morgane" userId="d29c428e-ee62-4017-a838-521138d5b01c" providerId="ADAL" clId="{734B642C-FBA3-4731-821B-F7E84C291182}" dt="2024-09-05T10:38:38.475" v="6617" actId="1076"/>
          <ac:picMkLst>
            <pc:docMk/>
            <pc:sldMk cId="3942418268" sldId="2147474622"/>
            <ac:picMk id="21" creationId="{587C7C8D-DFC0-55E6-77D4-40F11C875EDC}"/>
          </ac:picMkLst>
        </pc:picChg>
        <pc:picChg chg="add del mod">
          <ac:chgData name="DOMINGUEZ, Morgane" userId="d29c428e-ee62-4017-a838-521138d5b01c" providerId="ADAL" clId="{734B642C-FBA3-4731-821B-F7E84C291182}" dt="2024-09-05T10:36:10.037" v="6594" actId="21"/>
          <ac:picMkLst>
            <pc:docMk/>
            <pc:sldMk cId="3942418268" sldId="2147474622"/>
            <ac:picMk id="22" creationId="{C23A4BFD-8493-2C84-C8DC-102348704199}"/>
          </ac:picMkLst>
        </pc:picChg>
        <pc:picChg chg="add del mod">
          <ac:chgData name="DOMINGUEZ, Morgane" userId="d29c428e-ee62-4017-a838-521138d5b01c" providerId="ADAL" clId="{734B642C-FBA3-4731-821B-F7E84C291182}" dt="2024-09-05T10:34:40.793" v="6575" actId="21"/>
          <ac:picMkLst>
            <pc:docMk/>
            <pc:sldMk cId="3942418268" sldId="2147474622"/>
            <ac:picMk id="23" creationId="{BCF60B5E-2FCB-19F8-DBC9-0F31F8973CBB}"/>
          </ac:picMkLst>
        </pc:picChg>
      </pc:sldChg>
      <pc:sldChg chg="addSp delSp modSp mod">
        <pc:chgData name="DOMINGUEZ, Morgane" userId="d29c428e-ee62-4017-a838-521138d5b01c" providerId="ADAL" clId="{734B642C-FBA3-4731-821B-F7E84C291182}" dt="2024-09-05T11:16:29.530" v="8064" actId="1076"/>
        <pc:sldMkLst>
          <pc:docMk/>
          <pc:sldMk cId="371621810" sldId="2147474623"/>
        </pc:sldMkLst>
        <pc:spChg chg="mod">
          <ac:chgData name="DOMINGUEZ, Morgane" userId="d29c428e-ee62-4017-a838-521138d5b01c" providerId="ADAL" clId="{734B642C-FBA3-4731-821B-F7E84C291182}" dt="2024-09-05T11:16:29.530" v="8064" actId="1076"/>
          <ac:spMkLst>
            <pc:docMk/>
            <pc:sldMk cId="371621810" sldId="2147474623"/>
            <ac:spMk id="4" creationId="{B05E6615-CFAB-1233-17B4-B0281A66F74B}"/>
          </ac:spMkLst>
        </pc:spChg>
        <pc:spChg chg="mod">
          <ac:chgData name="DOMINGUEZ, Morgane" userId="d29c428e-ee62-4017-a838-521138d5b01c" providerId="ADAL" clId="{734B642C-FBA3-4731-821B-F7E84C291182}" dt="2024-09-05T10:52:37.971" v="6982" actId="14100"/>
          <ac:spMkLst>
            <pc:docMk/>
            <pc:sldMk cId="371621810" sldId="2147474623"/>
            <ac:spMk id="5" creationId="{C3DD5188-BD90-53A5-12B3-5066CCBBD967}"/>
          </ac:spMkLst>
        </pc:spChg>
        <pc:spChg chg="add mod">
          <ac:chgData name="DOMINGUEZ, Morgane" userId="d29c428e-ee62-4017-a838-521138d5b01c" providerId="ADAL" clId="{734B642C-FBA3-4731-821B-F7E84C291182}" dt="2024-09-05T11:15:58.539" v="8062" actId="20577"/>
          <ac:spMkLst>
            <pc:docMk/>
            <pc:sldMk cId="371621810" sldId="2147474623"/>
            <ac:spMk id="7" creationId="{42CEB4B5-C8C9-E502-A4DF-BC8461C7E28A}"/>
          </ac:spMkLst>
        </pc:spChg>
        <pc:spChg chg="del">
          <ac:chgData name="DOMINGUEZ, Morgane" userId="d29c428e-ee62-4017-a838-521138d5b01c" providerId="ADAL" clId="{734B642C-FBA3-4731-821B-F7E84C291182}" dt="2024-09-05T10:42:48.291" v="6636" actId="21"/>
          <ac:spMkLst>
            <pc:docMk/>
            <pc:sldMk cId="371621810" sldId="2147474623"/>
            <ac:spMk id="8" creationId="{61E16F3D-6F9B-0E79-81EF-14BDADD8F6F4}"/>
          </ac:spMkLst>
        </pc:spChg>
        <pc:spChg chg="del">
          <ac:chgData name="DOMINGUEZ, Morgane" userId="d29c428e-ee62-4017-a838-521138d5b01c" providerId="ADAL" clId="{734B642C-FBA3-4731-821B-F7E84C291182}" dt="2024-09-05T10:42:51.292" v="6638" actId="21"/>
          <ac:spMkLst>
            <pc:docMk/>
            <pc:sldMk cId="371621810" sldId="2147474623"/>
            <ac:spMk id="9" creationId="{90A5988B-BF63-F2E3-4D2B-0D5F88AC06B0}"/>
          </ac:spMkLst>
        </pc:spChg>
        <pc:spChg chg="del">
          <ac:chgData name="DOMINGUEZ, Morgane" userId="d29c428e-ee62-4017-a838-521138d5b01c" providerId="ADAL" clId="{734B642C-FBA3-4731-821B-F7E84C291182}" dt="2024-09-05T10:42:53.529" v="6639" actId="21"/>
          <ac:spMkLst>
            <pc:docMk/>
            <pc:sldMk cId="371621810" sldId="2147474623"/>
            <ac:spMk id="10" creationId="{7D2663F3-ACBD-6036-016D-43D9656567A4}"/>
          </ac:spMkLst>
        </pc:spChg>
        <pc:spChg chg="add mod">
          <ac:chgData name="DOMINGUEZ, Morgane" userId="d29c428e-ee62-4017-a838-521138d5b01c" providerId="ADAL" clId="{734B642C-FBA3-4731-821B-F7E84C291182}" dt="2024-09-05T11:16:14.867" v="8063" actId="21"/>
          <ac:spMkLst>
            <pc:docMk/>
            <pc:sldMk cId="371621810" sldId="2147474623"/>
            <ac:spMk id="13" creationId="{859D90F3-67F8-D2A2-F3C3-4A77EB1548C2}"/>
          </ac:spMkLst>
        </pc:spChg>
        <pc:picChg chg="del">
          <ac:chgData name="DOMINGUEZ, Morgane" userId="d29c428e-ee62-4017-a838-521138d5b01c" providerId="ADAL" clId="{734B642C-FBA3-4731-821B-F7E84C291182}" dt="2024-09-05T10:42:49.677" v="6637" actId="21"/>
          <ac:picMkLst>
            <pc:docMk/>
            <pc:sldMk cId="371621810" sldId="2147474623"/>
            <ac:picMk id="12" creationId="{204E0BC9-B058-6FEC-6134-010BAE687B36}"/>
          </ac:picMkLst>
        </pc:picChg>
      </pc:sldChg>
      <pc:sldChg chg="addSp delSp modSp mod modTransition">
        <pc:chgData name="DOMINGUEZ, Morgane" userId="d29c428e-ee62-4017-a838-521138d5b01c" providerId="ADAL" clId="{734B642C-FBA3-4731-821B-F7E84C291182}" dt="2024-09-05T11:18:01.592" v="8080" actId="20577"/>
        <pc:sldMkLst>
          <pc:docMk/>
          <pc:sldMk cId="892742443" sldId="2147474624"/>
        </pc:sldMkLst>
        <pc:spChg chg="mod">
          <ac:chgData name="DOMINGUEZ, Morgane" userId="d29c428e-ee62-4017-a838-521138d5b01c" providerId="ADAL" clId="{734B642C-FBA3-4731-821B-F7E84C291182}" dt="2024-09-05T10:58:21.522" v="7224" actId="20577"/>
          <ac:spMkLst>
            <pc:docMk/>
            <pc:sldMk cId="892742443" sldId="2147474624"/>
            <ac:spMk id="4" creationId="{B05E6615-CFAB-1233-17B4-B0281A66F74B}"/>
          </ac:spMkLst>
        </pc:spChg>
        <pc:spChg chg="del">
          <ac:chgData name="DOMINGUEZ, Morgane" userId="d29c428e-ee62-4017-a838-521138d5b01c" providerId="ADAL" clId="{734B642C-FBA3-4731-821B-F7E84C291182}" dt="2024-09-05T10:59:19.105" v="7229" actId="21"/>
          <ac:spMkLst>
            <pc:docMk/>
            <pc:sldMk cId="892742443" sldId="2147474624"/>
            <ac:spMk id="7" creationId="{3ED7B1F7-6213-8CF8-DBBF-3450D0A2CFE6}"/>
          </ac:spMkLst>
        </pc:spChg>
        <pc:spChg chg="add mod">
          <ac:chgData name="DOMINGUEZ, Morgane" userId="d29c428e-ee62-4017-a838-521138d5b01c" providerId="ADAL" clId="{734B642C-FBA3-4731-821B-F7E84C291182}" dt="2024-09-05T11:09:05.894" v="8004" actId="14100"/>
          <ac:spMkLst>
            <pc:docMk/>
            <pc:sldMk cId="892742443" sldId="2147474624"/>
            <ac:spMk id="8" creationId="{9996EA22-4B23-1DBF-5C6D-1EE7A156929E}"/>
          </ac:spMkLst>
        </pc:spChg>
        <pc:spChg chg="mod">
          <ac:chgData name="DOMINGUEZ, Morgane" userId="d29c428e-ee62-4017-a838-521138d5b01c" providerId="ADAL" clId="{734B642C-FBA3-4731-821B-F7E84C291182}" dt="2024-09-05T11:09:00.958" v="8002" actId="1076"/>
          <ac:spMkLst>
            <pc:docMk/>
            <pc:sldMk cId="892742443" sldId="2147474624"/>
            <ac:spMk id="9" creationId="{90A5988B-BF63-F2E3-4D2B-0D5F88AC06B0}"/>
          </ac:spMkLst>
        </pc:spChg>
        <pc:spChg chg="del">
          <ac:chgData name="DOMINGUEZ, Morgane" userId="d29c428e-ee62-4017-a838-521138d5b01c" providerId="ADAL" clId="{734B642C-FBA3-4731-821B-F7E84C291182}" dt="2024-09-05T10:59:22.882" v="7230" actId="21"/>
          <ac:spMkLst>
            <pc:docMk/>
            <pc:sldMk cId="892742443" sldId="2147474624"/>
            <ac:spMk id="10" creationId="{7D2663F3-ACBD-6036-016D-43D9656567A4}"/>
          </ac:spMkLst>
        </pc:spChg>
        <pc:spChg chg="add mod">
          <ac:chgData name="DOMINGUEZ, Morgane" userId="d29c428e-ee62-4017-a838-521138d5b01c" providerId="ADAL" clId="{734B642C-FBA3-4731-821B-F7E84C291182}" dt="2024-09-05T11:18:01.592" v="8080" actId="20577"/>
          <ac:spMkLst>
            <pc:docMk/>
            <pc:sldMk cId="892742443" sldId="2147474624"/>
            <ac:spMk id="11" creationId="{77525D21-DD21-EC2F-14FA-1F5D3E51C1AF}"/>
          </ac:spMkLst>
        </pc:spChg>
      </pc:sldChg>
      <pc:sldMasterChg chg="del delSldLayout">
        <pc:chgData name="DOMINGUEZ, Morgane" userId="d29c428e-ee62-4017-a838-521138d5b01c" providerId="ADAL" clId="{734B642C-FBA3-4731-821B-F7E84C291182}" dt="2024-09-04T20:37:13.477" v="4080" actId="2696"/>
        <pc:sldMasterMkLst>
          <pc:docMk/>
          <pc:sldMasterMk cId="443364617" sldId="2147483704"/>
        </pc:sldMasterMkLst>
        <pc:sldLayoutChg chg="del">
          <pc:chgData name="DOMINGUEZ, Morgane" userId="d29c428e-ee62-4017-a838-521138d5b01c" providerId="ADAL" clId="{734B642C-FBA3-4731-821B-F7E84C291182}" dt="2024-09-04T20:37:13.477" v="4080" actId="2696"/>
          <pc:sldLayoutMkLst>
            <pc:docMk/>
            <pc:sldMasterMk cId="443364617" sldId="2147483704"/>
            <pc:sldLayoutMk cId="2026656105" sldId="2147483705"/>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481197106" sldId="2147483706"/>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3846235945" sldId="2147483707"/>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011135320" sldId="2147483708"/>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1933703928" sldId="2147483709"/>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3765670619" sldId="2147483710"/>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236490898" sldId="2147483711"/>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1084335179" sldId="2147483712"/>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580458410" sldId="2147483713"/>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539905094" sldId="2147483714"/>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1821310240" sldId="2147483715"/>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450411651" sldId="2147483716"/>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4274715927" sldId="2147483717"/>
          </pc:sldLayoutMkLst>
        </pc:sldLayoutChg>
      </pc:sldMasterChg>
    </pc:docChg>
  </pc:docChgLst>
  <pc:docChgLst>
    <pc:chgData name="DOMINGUEZ, Morgane" userId="d29c428e-ee62-4017-a838-521138d5b01c" providerId="ADAL" clId="{8815BE86-6222-483B-94AC-1DCB456846E9}"/>
    <pc:docChg chg="undo custSel modSld">
      <pc:chgData name="DOMINGUEZ, Morgane" userId="d29c428e-ee62-4017-a838-521138d5b01c" providerId="ADAL" clId="{8815BE86-6222-483B-94AC-1DCB456846E9}" dt="2025-05-19T16:09:27.808" v="769"/>
      <pc:docMkLst>
        <pc:docMk/>
      </pc:docMkLst>
      <pc:sldChg chg="addSp delSp modSp mod modTransition delAnim modAnim modNotesTx">
        <pc:chgData name="DOMINGUEZ, Morgane" userId="d29c428e-ee62-4017-a838-521138d5b01c" providerId="ADAL" clId="{8815BE86-6222-483B-94AC-1DCB456846E9}" dt="2025-05-19T16:06:01.303" v="735"/>
        <pc:sldMkLst>
          <pc:docMk/>
          <pc:sldMk cId="0" sldId="854"/>
        </pc:sldMkLst>
        <pc:spChg chg="mod">
          <ac:chgData name="DOMINGUEZ, Morgane" userId="d29c428e-ee62-4017-a838-521138d5b01c" providerId="ADAL" clId="{8815BE86-6222-483B-94AC-1DCB456846E9}" dt="2025-05-08T09:13:25.595" v="57" actId="164"/>
          <ac:spMkLst>
            <pc:docMk/>
            <pc:sldMk cId="0" sldId="854"/>
            <ac:spMk id="18" creationId="{4EEB143F-D969-4FF3-3CBC-EF8E1120F979}"/>
          </ac:spMkLst>
        </pc:spChg>
        <pc:spChg chg="mod">
          <ac:chgData name="DOMINGUEZ, Morgane" userId="d29c428e-ee62-4017-a838-521138d5b01c" providerId="ADAL" clId="{8815BE86-6222-483B-94AC-1DCB456846E9}" dt="2025-05-08T09:13:25.595" v="57" actId="164"/>
          <ac:spMkLst>
            <pc:docMk/>
            <pc:sldMk cId="0" sldId="854"/>
            <ac:spMk id="19" creationId="{742F53D3-095C-BEA1-9969-10B381A87CB3}"/>
          </ac:spMkLst>
        </pc:spChg>
        <pc:spChg chg="mod">
          <ac:chgData name="DOMINGUEZ, Morgane" userId="d29c428e-ee62-4017-a838-521138d5b01c" providerId="ADAL" clId="{8815BE86-6222-483B-94AC-1DCB456846E9}" dt="2025-05-08T09:13:25.595" v="57" actId="164"/>
          <ac:spMkLst>
            <pc:docMk/>
            <pc:sldMk cId="0" sldId="854"/>
            <ac:spMk id="20" creationId="{6BAB5282-636C-49C9-8906-400122A811EC}"/>
          </ac:spMkLst>
        </pc:spChg>
        <pc:grpChg chg="add mod">
          <ac:chgData name="DOMINGUEZ, Morgane" userId="d29c428e-ee62-4017-a838-521138d5b01c" providerId="ADAL" clId="{8815BE86-6222-483B-94AC-1DCB456846E9}" dt="2025-05-08T09:13:25.595" v="57" actId="164"/>
          <ac:grpSpMkLst>
            <pc:docMk/>
            <pc:sldMk cId="0" sldId="854"/>
            <ac:grpSpMk id="7" creationId="{946886AA-0810-CE8F-29C6-73A32955ED0D}"/>
          </ac:grpSpMkLst>
        </pc:grpChg>
        <pc:picChg chg="add del mod">
          <ac:chgData name="DOMINGUEZ, Morgane" userId="d29c428e-ee62-4017-a838-521138d5b01c" providerId="ADAL" clId="{8815BE86-6222-483B-94AC-1DCB456846E9}" dt="2025-05-19T15:56:22.635" v="467" actId="478"/>
          <ac:picMkLst>
            <pc:docMk/>
            <pc:sldMk cId="0" sldId="854"/>
            <ac:picMk id="2" creationId="{E817ACD4-7C4C-4A9B-7010-7D5D4A6F26C2}"/>
          </ac:picMkLst>
        </pc:picChg>
      </pc:sldChg>
      <pc:sldChg chg="addSp delSp modSp mod modTransition delAnim modAnim modNotesTx">
        <pc:chgData name="DOMINGUEZ, Morgane" userId="d29c428e-ee62-4017-a838-521138d5b01c" providerId="ADAL" clId="{8815BE86-6222-483B-94AC-1DCB456846E9}" dt="2025-05-19T16:05:20.597" v="733"/>
        <pc:sldMkLst>
          <pc:docMk/>
          <pc:sldMk cId="1900747598" sldId="874"/>
        </pc:sldMkLst>
        <pc:picChg chg="add del mod">
          <ac:chgData name="DOMINGUEZ, Morgane" userId="d29c428e-ee62-4017-a838-521138d5b01c" providerId="ADAL" clId="{8815BE86-6222-483B-94AC-1DCB456846E9}" dt="2025-05-08T09:10:55.713" v="47" actId="478"/>
          <ac:picMkLst>
            <pc:docMk/>
            <pc:sldMk cId="1900747598" sldId="874"/>
            <ac:picMk id="3" creationId="{AE0ACADA-65FA-2762-3745-668A841BF3BF}"/>
          </ac:picMkLst>
        </pc:picChg>
        <pc:picChg chg="add del mod">
          <ac:chgData name="DOMINGUEZ, Morgane" userId="d29c428e-ee62-4017-a838-521138d5b01c" providerId="ADAL" clId="{8815BE86-6222-483B-94AC-1DCB456846E9}" dt="2025-05-19T15:56:16.939" v="465" actId="478"/>
          <ac:picMkLst>
            <pc:docMk/>
            <pc:sldMk cId="1900747598" sldId="874"/>
            <ac:picMk id="4" creationId="{F8BDA3B9-86E7-FA86-CCBB-DE89BFE06AAD}"/>
          </ac:picMkLst>
        </pc:picChg>
      </pc:sldChg>
      <pc:sldChg chg="addSp delSp modSp mod modTransition delAnim modAnim modNotesTx">
        <pc:chgData name="DOMINGUEZ, Morgane" userId="d29c428e-ee62-4017-a838-521138d5b01c" providerId="ADAL" clId="{8815BE86-6222-483B-94AC-1DCB456846E9}" dt="2025-05-19T16:06:37.790" v="740"/>
        <pc:sldMkLst>
          <pc:docMk/>
          <pc:sldMk cId="218605984" sldId="2147474573"/>
        </pc:sldMkLst>
        <pc:spChg chg="mod">
          <ac:chgData name="DOMINGUEZ, Morgane" userId="d29c428e-ee62-4017-a838-521138d5b01c" providerId="ADAL" clId="{8815BE86-6222-483B-94AC-1DCB456846E9}" dt="2025-05-08T09:37:50.604" v="104" actId="164"/>
          <ac:spMkLst>
            <pc:docMk/>
            <pc:sldMk cId="218605984" sldId="2147474573"/>
            <ac:spMk id="4" creationId="{F44950D2-E1F3-ECDD-153A-30709BCBD245}"/>
          </ac:spMkLst>
        </pc:spChg>
        <pc:spChg chg="mod">
          <ac:chgData name="DOMINGUEZ, Morgane" userId="d29c428e-ee62-4017-a838-521138d5b01c" providerId="ADAL" clId="{8815BE86-6222-483B-94AC-1DCB456846E9}" dt="2025-05-08T09:37:50.604" v="104" actId="164"/>
          <ac:spMkLst>
            <pc:docMk/>
            <pc:sldMk cId="218605984" sldId="2147474573"/>
            <ac:spMk id="9" creationId="{C3153413-3FC0-ED54-E7CE-F2B10DD4C25B}"/>
          </ac:spMkLst>
        </pc:spChg>
        <pc:spChg chg="mod">
          <ac:chgData name="DOMINGUEZ, Morgane" userId="d29c428e-ee62-4017-a838-521138d5b01c" providerId="ADAL" clId="{8815BE86-6222-483B-94AC-1DCB456846E9}" dt="2025-05-08T09:37:50.604" v="104" actId="164"/>
          <ac:spMkLst>
            <pc:docMk/>
            <pc:sldMk cId="218605984" sldId="2147474573"/>
            <ac:spMk id="24" creationId="{1842C21B-5D03-D633-EDE1-E0A0DAD9B90B}"/>
          </ac:spMkLst>
        </pc:spChg>
        <pc:spChg chg="mod">
          <ac:chgData name="DOMINGUEZ, Morgane" userId="d29c428e-ee62-4017-a838-521138d5b01c" providerId="ADAL" clId="{8815BE86-6222-483B-94AC-1DCB456846E9}" dt="2025-05-08T09:38:22.420" v="110" actId="1076"/>
          <ac:spMkLst>
            <pc:docMk/>
            <pc:sldMk cId="218605984" sldId="2147474573"/>
            <ac:spMk id="25" creationId="{4C046513-D03B-439F-DD53-337ED3E7B759}"/>
          </ac:spMkLst>
        </pc:spChg>
        <pc:grpChg chg="add mod">
          <ac:chgData name="DOMINGUEZ, Morgane" userId="d29c428e-ee62-4017-a838-521138d5b01c" providerId="ADAL" clId="{8815BE86-6222-483B-94AC-1DCB456846E9}" dt="2025-05-08T09:38:09.598" v="106" actId="1076"/>
          <ac:grpSpMkLst>
            <pc:docMk/>
            <pc:sldMk cId="218605984" sldId="2147474573"/>
            <ac:grpSpMk id="7" creationId="{B5D894F8-411C-D9CA-F589-07665BD83FA0}"/>
          </ac:grpSpMkLst>
        </pc:grpChg>
        <pc:picChg chg="add del mod">
          <ac:chgData name="DOMINGUEZ, Morgane" userId="d29c428e-ee62-4017-a838-521138d5b01c" providerId="ADAL" clId="{8815BE86-6222-483B-94AC-1DCB456846E9}" dt="2025-05-19T15:56:39.937" v="481" actId="478"/>
          <ac:picMkLst>
            <pc:docMk/>
            <pc:sldMk cId="218605984" sldId="2147474573"/>
            <ac:picMk id="3" creationId="{AA970826-E851-458F-C594-8E378BE1CB4A}"/>
          </ac:picMkLst>
        </pc:picChg>
        <pc:cxnChg chg="mod ord">
          <ac:chgData name="DOMINGUEZ, Morgane" userId="d29c428e-ee62-4017-a838-521138d5b01c" providerId="ADAL" clId="{8815BE86-6222-483B-94AC-1DCB456846E9}" dt="2025-05-08T09:38:18.584" v="109" actId="167"/>
          <ac:cxnSpMkLst>
            <pc:docMk/>
            <pc:sldMk cId="218605984" sldId="2147474573"/>
            <ac:cxnSpMk id="2" creationId="{5D8211B8-7EB9-C1FD-1718-2D427773E9A9}"/>
          </ac:cxnSpMkLst>
        </pc:cxnChg>
        <pc:cxnChg chg="mod">
          <ac:chgData name="DOMINGUEZ, Morgane" userId="d29c428e-ee62-4017-a838-521138d5b01c" providerId="ADAL" clId="{8815BE86-6222-483B-94AC-1DCB456846E9}" dt="2025-05-08T09:37:50.604" v="104" actId="164"/>
          <ac:cxnSpMkLst>
            <pc:docMk/>
            <pc:sldMk cId="218605984" sldId="2147474573"/>
            <ac:cxnSpMk id="6" creationId="{9A5278DC-60BC-497E-6289-9ACEBCBDC84A}"/>
          </ac:cxnSpMkLst>
        </pc:cxnChg>
        <pc:cxnChg chg="mod">
          <ac:chgData name="DOMINGUEZ, Morgane" userId="d29c428e-ee62-4017-a838-521138d5b01c" providerId="ADAL" clId="{8815BE86-6222-483B-94AC-1DCB456846E9}" dt="2025-05-08T09:38:11.872" v="107" actId="1076"/>
          <ac:cxnSpMkLst>
            <pc:docMk/>
            <pc:sldMk cId="218605984" sldId="2147474573"/>
            <ac:cxnSpMk id="10" creationId="{9F9A34F9-B63C-3F15-5C67-823FC79F5190}"/>
          </ac:cxnSpMkLst>
        </pc:cxnChg>
        <pc:cxnChg chg="mod">
          <ac:chgData name="DOMINGUEZ, Morgane" userId="d29c428e-ee62-4017-a838-521138d5b01c" providerId="ADAL" clId="{8815BE86-6222-483B-94AC-1DCB456846E9}" dt="2025-05-08T09:37:50.604" v="104" actId="164"/>
          <ac:cxnSpMkLst>
            <pc:docMk/>
            <pc:sldMk cId="218605984" sldId="2147474573"/>
            <ac:cxnSpMk id="11" creationId="{8956F5FB-5432-A59C-4926-9A65CC5BA63F}"/>
          </ac:cxnSpMkLst>
        </pc:cxnChg>
        <pc:cxnChg chg="mod">
          <ac:chgData name="DOMINGUEZ, Morgane" userId="d29c428e-ee62-4017-a838-521138d5b01c" providerId="ADAL" clId="{8815BE86-6222-483B-94AC-1DCB456846E9}" dt="2025-05-08T09:38:22.420" v="110" actId="1076"/>
          <ac:cxnSpMkLst>
            <pc:docMk/>
            <pc:sldMk cId="218605984" sldId="2147474573"/>
            <ac:cxnSpMk id="38" creationId="{5515489D-1980-5918-252E-6D71A40B19CF}"/>
          </ac:cxnSpMkLst>
        </pc:cxnChg>
      </pc:sldChg>
      <pc:sldChg chg="addSp delSp modSp mod modTransition delAnim modAnim modNotesTx">
        <pc:chgData name="DOMINGUEZ, Morgane" userId="d29c428e-ee62-4017-a838-521138d5b01c" providerId="ADAL" clId="{8815BE86-6222-483B-94AC-1DCB456846E9}" dt="2025-05-19T16:08:52.389" v="761"/>
        <pc:sldMkLst>
          <pc:docMk/>
          <pc:sldMk cId="2760534912" sldId="2147474607"/>
        </pc:sldMkLst>
        <pc:spChg chg="del">
          <ac:chgData name="DOMINGUEZ, Morgane" userId="d29c428e-ee62-4017-a838-521138d5b01c" providerId="ADAL" clId="{8815BE86-6222-483B-94AC-1DCB456846E9}" dt="2025-05-08T12:17:16.744" v="376" actId="21"/>
          <ac:spMkLst>
            <pc:docMk/>
            <pc:sldMk cId="2760534912" sldId="2147474607"/>
            <ac:spMk id="2" creationId="{BA10A717-2FE7-BE62-279F-7A43BDD80B8C}"/>
          </ac:spMkLst>
        </pc:spChg>
        <pc:spChg chg="mod">
          <ac:chgData name="DOMINGUEZ, Morgane" userId="d29c428e-ee62-4017-a838-521138d5b01c" providerId="ADAL" clId="{8815BE86-6222-483B-94AC-1DCB456846E9}" dt="2025-05-08T12:54:33.564" v="446" actId="20577"/>
          <ac:spMkLst>
            <pc:docMk/>
            <pc:sldMk cId="2760534912" sldId="2147474607"/>
            <ac:spMk id="3" creationId="{B48F4DB3-9067-B35E-DC8B-8498CDCAFC3E}"/>
          </ac:spMkLst>
        </pc:spChg>
        <pc:spChg chg="del">
          <ac:chgData name="DOMINGUEZ, Morgane" userId="d29c428e-ee62-4017-a838-521138d5b01c" providerId="ADAL" clId="{8815BE86-6222-483B-94AC-1DCB456846E9}" dt="2025-05-08T12:17:19.358" v="377" actId="21"/>
          <ac:spMkLst>
            <pc:docMk/>
            <pc:sldMk cId="2760534912" sldId="2147474607"/>
            <ac:spMk id="4" creationId="{91477613-04BF-3E6B-4724-229C2A199C40}"/>
          </ac:spMkLst>
        </pc:spChg>
        <pc:spChg chg="add del mod">
          <ac:chgData name="DOMINGUEZ, Morgane" userId="d29c428e-ee62-4017-a838-521138d5b01c" providerId="ADAL" clId="{8815BE86-6222-483B-94AC-1DCB456846E9}" dt="2025-05-19T15:58:24.546" v="572" actId="478"/>
          <ac:spMkLst>
            <pc:docMk/>
            <pc:sldMk cId="2760534912" sldId="2147474607"/>
            <ac:spMk id="6" creationId="{0DFF0774-9399-6963-0A28-D9A9794BE71D}"/>
          </ac:spMkLst>
        </pc:spChg>
        <pc:spChg chg="add del mod">
          <ac:chgData name="DOMINGUEZ, Morgane" userId="d29c428e-ee62-4017-a838-521138d5b01c" providerId="ADAL" clId="{8815BE86-6222-483B-94AC-1DCB456846E9}" dt="2025-05-19T15:58:24.089" v="571" actId="478"/>
          <ac:spMkLst>
            <pc:docMk/>
            <pc:sldMk cId="2760534912" sldId="2147474607"/>
            <ac:spMk id="7" creationId="{AB6BDCFB-6CDB-F890-BC11-6E66D965BB2B}"/>
          </ac:spMkLst>
        </pc:spChg>
        <pc:picChg chg="add del mod">
          <ac:chgData name="DOMINGUEZ, Morgane" userId="d29c428e-ee62-4017-a838-521138d5b01c" providerId="ADAL" clId="{8815BE86-6222-483B-94AC-1DCB456846E9}" dt="2025-05-19T15:57:59.094" v="555" actId="478"/>
          <ac:picMkLst>
            <pc:docMk/>
            <pc:sldMk cId="2760534912" sldId="2147474607"/>
            <ac:picMk id="8" creationId="{3E7E9A21-AFE2-87AE-3B40-905B52A9086E}"/>
          </ac:picMkLst>
        </pc:picChg>
      </pc:sldChg>
      <pc:sldChg chg="addSp delSp modSp mod modTransition delAnim modAnim modNotesTx">
        <pc:chgData name="DOMINGUEZ, Morgane" userId="d29c428e-ee62-4017-a838-521138d5b01c" providerId="ADAL" clId="{8815BE86-6222-483B-94AC-1DCB456846E9}" dt="2025-05-19T16:08:56.699" v="762"/>
        <pc:sldMkLst>
          <pc:docMk/>
          <pc:sldMk cId="2157614585" sldId="2147474610"/>
        </pc:sldMkLst>
        <pc:picChg chg="add del mod">
          <ac:chgData name="DOMINGUEZ, Morgane" userId="d29c428e-ee62-4017-a838-521138d5b01c" providerId="ADAL" clId="{8815BE86-6222-483B-94AC-1DCB456846E9}" dt="2025-05-19T15:58:02.683" v="559" actId="478"/>
          <ac:picMkLst>
            <pc:docMk/>
            <pc:sldMk cId="2157614585" sldId="2147474610"/>
            <ac:picMk id="2" creationId="{21D43267-970D-FB16-3524-7F51518C401C}"/>
          </ac:picMkLst>
        </pc:picChg>
      </pc:sldChg>
      <pc:sldChg chg="addSp delSp modSp mod modTransition delAnim modAnim modNotesTx">
        <pc:chgData name="DOMINGUEZ, Morgane" userId="d29c428e-ee62-4017-a838-521138d5b01c" providerId="ADAL" clId="{8815BE86-6222-483B-94AC-1DCB456846E9}" dt="2025-05-19T16:09:01.902" v="763"/>
        <pc:sldMkLst>
          <pc:docMk/>
          <pc:sldMk cId="1163143416" sldId="2147474611"/>
        </pc:sldMkLst>
        <pc:spChg chg="del">
          <ac:chgData name="DOMINGUEZ, Morgane" userId="d29c428e-ee62-4017-a838-521138d5b01c" providerId="ADAL" clId="{8815BE86-6222-483B-94AC-1DCB456846E9}" dt="2025-05-08T12:21:09.700" v="395" actId="478"/>
          <ac:spMkLst>
            <pc:docMk/>
            <pc:sldMk cId="1163143416" sldId="2147474611"/>
            <ac:spMk id="3" creationId="{BA10A717-2FE7-BE62-279F-7A43BDD80B8C}"/>
          </ac:spMkLst>
        </pc:spChg>
        <pc:spChg chg="del mod">
          <ac:chgData name="DOMINGUEZ, Morgane" userId="d29c428e-ee62-4017-a838-521138d5b01c" providerId="ADAL" clId="{8815BE86-6222-483B-94AC-1DCB456846E9}" dt="2025-05-08T12:21:08.354" v="394" actId="478"/>
          <ac:spMkLst>
            <pc:docMk/>
            <pc:sldMk cId="1163143416" sldId="2147474611"/>
            <ac:spMk id="4" creationId="{91477613-04BF-3E6B-4724-229C2A199C40}"/>
          </ac:spMkLst>
        </pc:spChg>
        <pc:spChg chg="add del mod">
          <ac:chgData name="DOMINGUEZ, Morgane" userId="d29c428e-ee62-4017-a838-521138d5b01c" providerId="ADAL" clId="{8815BE86-6222-483B-94AC-1DCB456846E9}" dt="2025-05-19T15:58:27.768" v="574" actId="478"/>
          <ac:spMkLst>
            <pc:docMk/>
            <pc:sldMk cId="1163143416" sldId="2147474611"/>
            <ac:spMk id="8" creationId="{BC1C28AB-F939-704E-C87A-B89DCB32649D}"/>
          </ac:spMkLst>
        </pc:spChg>
        <pc:spChg chg="add del mod">
          <ac:chgData name="DOMINGUEZ, Morgane" userId="d29c428e-ee62-4017-a838-521138d5b01c" providerId="ADAL" clId="{8815BE86-6222-483B-94AC-1DCB456846E9}" dt="2025-05-19T15:58:27.257" v="573" actId="478"/>
          <ac:spMkLst>
            <pc:docMk/>
            <pc:sldMk cId="1163143416" sldId="2147474611"/>
            <ac:spMk id="9" creationId="{80F2C7CD-AE65-D268-CC12-40AAD33CCFD0}"/>
          </ac:spMkLst>
        </pc:spChg>
        <pc:picChg chg="add del mod">
          <ac:chgData name="DOMINGUEZ, Morgane" userId="d29c428e-ee62-4017-a838-521138d5b01c" providerId="ADAL" clId="{8815BE86-6222-483B-94AC-1DCB456846E9}" dt="2025-05-19T15:58:05.827" v="560" actId="478"/>
          <ac:picMkLst>
            <pc:docMk/>
            <pc:sldMk cId="1163143416" sldId="2147474611"/>
            <ac:picMk id="7" creationId="{44CB1A35-3D07-4F9A-A5DD-FAC11BD0BB2D}"/>
          </ac:picMkLst>
        </pc:picChg>
      </pc:sldChg>
      <pc:sldChg chg="addSp delSp modSp mod modTransition delAnim modAnim modNotesTx">
        <pc:chgData name="DOMINGUEZ, Morgane" userId="d29c428e-ee62-4017-a838-521138d5b01c" providerId="ADAL" clId="{8815BE86-6222-483B-94AC-1DCB456846E9}" dt="2025-05-19T16:09:07.031" v="764"/>
        <pc:sldMkLst>
          <pc:docMk/>
          <pc:sldMk cId="4230200921" sldId="2147474612"/>
        </pc:sldMkLst>
        <pc:picChg chg="add del mod">
          <ac:chgData name="DOMINGUEZ, Morgane" userId="d29c428e-ee62-4017-a838-521138d5b01c" providerId="ADAL" clId="{8815BE86-6222-483B-94AC-1DCB456846E9}" dt="2025-05-19T15:58:09.832" v="564" actId="478"/>
          <ac:picMkLst>
            <pc:docMk/>
            <pc:sldMk cId="4230200921" sldId="2147474612"/>
            <ac:picMk id="2" creationId="{27ED866B-1D0C-D65E-4DA6-0B94112142F6}"/>
          </ac:picMkLst>
        </pc:picChg>
      </pc:sldChg>
      <pc:sldChg chg="addSp delSp modSp mod modTransition delAnim modAnim modNotesTx">
        <pc:chgData name="DOMINGUEZ, Morgane" userId="d29c428e-ee62-4017-a838-521138d5b01c" providerId="ADAL" clId="{8815BE86-6222-483B-94AC-1DCB456846E9}" dt="2025-05-19T16:09:13.348" v="765"/>
        <pc:sldMkLst>
          <pc:docMk/>
          <pc:sldMk cId="3750282615" sldId="2147474613"/>
        </pc:sldMkLst>
        <pc:spChg chg="del">
          <ac:chgData name="DOMINGUEZ, Morgane" userId="d29c428e-ee62-4017-a838-521138d5b01c" providerId="ADAL" clId="{8815BE86-6222-483B-94AC-1DCB456846E9}" dt="2025-05-08T12:21:15.419" v="398" actId="478"/>
          <ac:spMkLst>
            <pc:docMk/>
            <pc:sldMk cId="3750282615" sldId="2147474613"/>
            <ac:spMk id="4" creationId="{BA10A717-2FE7-BE62-279F-7A43BDD80B8C}"/>
          </ac:spMkLst>
        </pc:spChg>
        <pc:spChg chg="del">
          <ac:chgData name="DOMINGUEZ, Morgane" userId="d29c428e-ee62-4017-a838-521138d5b01c" providerId="ADAL" clId="{8815BE86-6222-483B-94AC-1DCB456846E9}" dt="2025-05-08T12:21:13.958" v="397" actId="478"/>
          <ac:spMkLst>
            <pc:docMk/>
            <pc:sldMk cId="3750282615" sldId="2147474613"/>
            <ac:spMk id="6" creationId="{91477613-04BF-3E6B-4724-229C2A199C40}"/>
          </ac:spMkLst>
        </pc:spChg>
        <pc:spChg chg="add del mod">
          <ac:chgData name="DOMINGUEZ, Morgane" userId="d29c428e-ee62-4017-a838-521138d5b01c" providerId="ADAL" clId="{8815BE86-6222-483B-94AC-1DCB456846E9}" dt="2025-05-19T15:58:32.922" v="577" actId="478"/>
          <ac:spMkLst>
            <pc:docMk/>
            <pc:sldMk cId="3750282615" sldId="2147474613"/>
            <ac:spMk id="7" creationId="{682BAA82-E37B-5514-A8C7-527664A937B6}"/>
          </ac:spMkLst>
        </pc:spChg>
        <pc:spChg chg="add del mod">
          <ac:chgData name="DOMINGUEZ, Morgane" userId="d29c428e-ee62-4017-a838-521138d5b01c" providerId="ADAL" clId="{8815BE86-6222-483B-94AC-1DCB456846E9}" dt="2025-05-19T15:58:30.473" v="575" actId="478"/>
          <ac:spMkLst>
            <pc:docMk/>
            <pc:sldMk cId="3750282615" sldId="2147474613"/>
            <ac:spMk id="8" creationId="{8A5AD74E-75E8-40A0-3CF1-42702E890B5F}"/>
          </ac:spMkLst>
        </pc:spChg>
        <pc:picChg chg="add del mod">
          <ac:chgData name="DOMINGUEZ, Morgane" userId="d29c428e-ee62-4017-a838-521138d5b01c" providerId="ADAL" clId="{8815BE86-6222-483B-94AC-1DCB456846E9}" dt="2025-05-19T15:58:13.288" v="565" actId="478"/>
          <ac:picMkLst>
            <pc:docMk/>
            <pc:sldMk cId="3750282615" sldId="2147474613"/>
            <ac:picMk id="9" creationId="{6FD47232-F08E-0575-5495-788708F6652C}"/>
          </ac:picMkLst>
        </pc:picChg>
      </pc:sldChg>
      <pc:sldChg chg="addSp delSp modSp mod modTransition delAnim modAnim modNotesTx">
        <pc:chgData name="DOMINGUEZ, Morgane" userId="d29c428e-ee62-4017-a838-521138d5b01c" providerId="ADAL" clId="{8815BE86-6222-483B-94AC-1DCB456846E9}" dt="2025-05-19T16:09:21.798" v="768"/>
        <pc:sldMkLst>
          <pc:docMk/>
          <pc:sldMk cId="121190327" sldId="2147474614"/>
        </pc:sldMkLst>
        <pc:spChg chg="add del">
          <ac:chgData name="DOMINGUEZ, Morgane" userId="d29c428e-ee62-4017-a838-521138d5b01c" providerId="ADAL" clId="{8815BE86-6222-483B-94AC-1DCB456846E9}" dt="2025-05-19T16:09:20.713" v="767" actId="22"/>
          <ac:spMkLst>
            <pc:docMk/>
            <pc:sldMk cId="121190327" sldId="2147474614"/>
            <ac:spMk id="8" creationId="{C39C9B79-E9FC-F4C1-4519-0C18CA584561}"/>
          </ac:spMkLst>
        </pc:spChg>
        <pc:picChg chg="add del mod">
          <ac:chgData name="DOMINGUEZ, Morgane" userId="d29c428e-ee62-4017-a838-521138d5b01c" providerId="ADAL" clId="{8815BE86-6222-483B-94AC-1DCB456846E9}" dt="2025-05-19T15:58:17.685" v="569" actId="478"/>
          <ac:picMkLst>
            <pc:docMk/>
            <pc:sldMk cId="121190327" sldId="2147474614"/>
            <ac:picMk id="3" creationId="{BBE0B9A3-3777-2E2F-D6F5-551DB0A5FD8C}"/>
          </ac:picMkLst>
        </pc:picChg>
      </pc:sldChg>
      <pc:sldChg chg="addSp delSp modSp mod modTransition delAnim modAnim modNotesTx">
        <pc:chgData name="DOMINGUEZ, Morgane" userId="d29c428e-ee62-4017-a838-521138d5b01c" providerId="ADAL" clId="{8815BE86-6222-483B-94AC-1DCB456846E9}" dt="2025-05-19T16:08:46.898" v="760"/>
        <pc:sldMkLst>
          <pc:docMk/>
          <pc:sldMk cId="4257536088" sldId="2147474615"/>
        </pc:sldMkLst>
        <pc:picChg chg="add del mod">
          <ac:chgData name="DOMINGUEZ, Morgane" userId="d29c428e-ee62-4017-a838-521138d5b01c" providerId="ADAL" clId="{8815BE86-6222-483B-94AC-1DCB456846E9}" dt="2025-05-19T15:57:56.798" v="554" actId="478"/>
          <ac:picMkLst>
            <pc:docMk/>
            <pc:sldMk cId="4257536088" sldId="2147474615"/>
            <ac:picMk id="3" creationId="{63D15B95-C39D-F7F7-1F8A-B8CDF4AC4F40}"/>
          </ac:picMkLst>
        </pc:picChg>
      </pc:sldChg>
      <pc:sldChg chg="addSp delSp modSp mod modTransition delAnim modAnim modNotesTx">
        <pc:chgData name="DOMINGUEZ, Morgane" userId="d29c428e-ee62-4017-a838-521138d5b01c" providerId="ADAL" clId="{8815BE86-6222-483B-94AC-1DCB456846E9}" dt="2025-05-19T16:08:41.333" v="759"/>
        <pc:sldMkLst>
          <pc:docMk/>
          <pc:sldMk cId="892742443" sldId="2147474624"/>
        </pc:sldMkLst>
        <pc:spChg chg="mod">
          <ac:chgData name="DOMINGUEZ, Morgane" userId="d29c428e-ee62-4017-a838-521138d5b01c" providerId="ADAL" clId="{8815BE86-6222-483B-94AC-1DCB456846E9}" dt="2025-05-08T12:12:40.195" v="361" actId="1076"/>
          <ac:spMkLst>
            <pc:docMk/>
            <pc:sldMk cId="892742443" sldId="2147474624"/>
            <ac:spMk id="9" creationId="{90A5988B-BF63-F2E3-4D2B-0D5F88AC06B0}"/>
          </ac:spMkLst>
        </pc:spChg>
        <pc:spChg chg="mod">
          <ac:chgData name="DOMINGUEZ, Morgane" userId="d29c428e-ee62-4017-a838-521138d5b01c" providerId="ADAL" clId="{8815BE86-6222-483B-94AC-1DCB456846E9}" dt="2025-05-19T16:04:15.532" v="732" actId="255"/>
          <ac:spMkLst>
            <pc:docMk/>
            <pc:sldMk cId="892742443" sldId="2147474624"/>
            <ac:spMk id="17" creationId="{256BE824-A43E-6931-CAA0-48A948008A3E}"/>
          </ac:spMkLst>
        </pc:spChg>
        <pc:picChg chg="add del mod">
          <ac:chgData name="DOMINGUEZ, Morgane" userId="d29c428e-ee62-4017-a838-521138d5b01c" providerId="ADAL" clId="{8815BE86-6222-483B-94AC-1DCB456846E9}" dt="2025-05-19T15:57:51.555" v="549" actId="478"/>
          <ac:picMkLst>
            <pc:docMk/>
            <pc:sldMk cId="892742443" sldId="2147474624"/>
            <ac:picMk id="10" creationId="{D973010C-83C9-7329-5E60-55762799B607}"/>
          </ac:picMkLst>
        </pc:picChg>
      </pc:sldChg>
      <pc:sldChg chg="addSp delSp modSp mod modTransition delAnim modAnim modNotesTx">
        <pc:chgData name="DOMINGUEZ, Morgane" userId="d29c428e-ee62-4017-a838-521138d5b01c" providerId="ADAL" clId="{8815BE86-6222-483B-94AC-1DCB456846E9}" dt="2025-05-19T16:09:27.808" v="769"/>
        <pc:sldMkLst>
          <pc:docMk/>
          <pc:sldMk cId="2849894684" sldId="2147474632"/>
        </pc:sldMkLst>
        <pc:picChg chg="add del mod">
          <ac:chgData name="DOMINGUEZ, Morgane" userId="d29c428e-ee62-4017-a838-521138d5b01c" providerId="ADAL" clId="{8815BE86-6222-483B-94AC-1DCB456846E9}" dt="2025-05-19T15:58:20.576" v="570" actId="478"/>
          <ac:picMkLst>
            <pc:docMk/>
            <pc:sldMk cId="2849894684" sldId="2147474632"/>
            <ac:picMk id="3" creationId="{CB4B891E-6BAF-17DD-CF6B-00B9A2E0AD50}"/>
          </ac:picMkLst>
        </pc:picChg>
      </pc:sldChg>
      <pc:sldChg chg="addSp delSp modSp mod modTransition delAnim modAnim modNotesTx">
        <pc:chgData name="DOMINGUEZ, Morgane" userId="d29c428e-ee62-4017-a838-521138d5b01c" providerId="ADAL" clId="{8815BE86-6222-483B-94AC-1DCB456846E9}" dt="2025-05-19T16:05:25.923" v="734"/>
        <pc:sldMkLst>
          <pc:docMk/>
          <pc:sldMk cId="354932537" sldId="2147474636"/>
        </pc:sldMkLst>
        <pc:spChg chg="del">
          <ac:chgData name="DOMINGUEZ, Morgane" userId="d29c428e-ee62-4017-a838-521138d5b01c" providerId="ADAL" clId="{8815BE86-6222-483B-94AC-1DCB456846E9}" dt="2025-05-19T16:03:24.585" v="725" actId="478"/>
          <ac:spMkLst>
            <pc:docMk/>
            <pc:sldMk cId="354932537" sldId="2147474636"/>
            <ac:spMk id="4" creationId="{C24D261D-6129-2BC0-4A72-74FD56B4FFA3}"/>
          </ac:spMkLst>
        </pc:spChg>
        <pc:picChg chg="del">
          <ac:chgData name="DOMINGUEZ, Morgane" userId="d29c428e-ee62-4017-a838-521138d5b01c" providerId="ADAL" clId="{8815BE86-6222-483B-94AC-1DCB456846E9}" dt="2025-05-19T16:03:22.166" v="724" actId="21"/>
          <ac:picMkLst>
            <pc:docMk/>
            <pc:sldMk cId="354932537" sldId="2147474636"/>
            <ac:picMk id="2" creationId="{699DDCC5-0D23-A371-B1E7-54D2465DF012}"/>
          </ac:picMkLst>
        </pc:picChg>
        <pc:picChg chg="add del mod">
          <ac:chgData name="DOMINGUEZ, Morgane" userId="d29c428e-ee62-4017-a838-521138d5b01c" providerId="ADAL" clId="{8815BE86-6222-483B-94AC-1DCB456846E9}" dt="2025-05-19T15:56:20.052" v="466" actId="478"/>
          <ac:picMkLst>
            <pc:docMk/>
            <pc:sldMk cId="354932537" sldId="2147474636"/>
            <ac:picMk id="3" creationId="{6C851718-CF97-C24D-EB4E-3DC7B61F0B36}"/>
          </ac:picMkLst>
        </pc:picChg>
        <pc:picChg chg="add mod">
          <ac:chgData name="DOMINGUEZ, Morgane" userId="d29c428e-ee62-4017-a838-521138d5b01c" providerId="ADAL" clId="{8815BE86-6222-483B-94AC-1DCB456846E9}" dt="2025-05-19T16:03:25.070" v="726"/>
          <ac:picMkLst>
            <pc:docMk/>
            <pc:sldMk cId="354932537" sldId="2147474636"/>
            <ac:picMk id="5" creationId="{699DDCC5-0D23-A371-B1E7-54D2465DF012}"/>
          </ac:picMkLst>
        </pc:picChg>
      </pc:sldChg>
      <pc:sldChg chg="addSp delSp modSp mod modTransition delAnim modAnim modNotesTx">
        <pc:chgData name="DOMINGUEZ, Morgane" userId="d29c428e-ee62-4017-a838-521138d5b01c" providerId="ADAL" clId="{8815BE86-6222-483B-94AC-1DCB456846E9}" dt="2025-05-19T16:06:10.713" v="736"/>
        <pc:sldMkLst>
          <pc:docMk/>
          <pc:sldMk cId="2242695672" sldId="2147474675"/>
        </pc:sldMkLst>
        <pc:spChg chg="mod">
          <ac:chgData name="DOMINGUEZ, Morgane" userId="d29c428e-ee62-4017-a838-521138d5b01c" providerId="ADAL" clId="{8815BE86-6222-483B-94AC-1DCB456846E9}" dt="2025-05-19T07:35:50.922" v="463" actId="20577"/>
          <ac:spMkLst>
            <pc:docMk/>
            <pc:sldMk cId="2242695672" sldId="2147474675"/>
            <ac:spMk id="7" creationId="{F0DA82F4-EBFB-05D9-2590-DAF99E5BD380}"/>
          </ac:spMkLst>
        </pc:spChg>
        <pc:spChg chg="mod">
          <ac:chgData name="DOMINGUEZ, Morgane" userId="d29c428e-ee62-4017-a838-521138d5b01c" providerId="ADAL" clId="{8815BE86-6222-483B-94AC-1DCB456846E9}" dt="2025-05-08T09:19:05.552" v="71" actId="164"/>
          <ac:spMkLst>
            <pc:docMk/>
            <pc:sldMk cId="2242695672" sldId="2147474675"/>
            <ac:spMk id="16" creationId="{61A0D200-E796-EC4F-E443-377604B6846B}"/>
          </ac:spMkLst>
        </pc:spChg>
        <pc:grpChg chg="add mod">
          <ac:chgData name="DOMINGUEZ, Morgane" userId="d29c428e-ee62-4017-a838-521138d5b01c" providerId="ADAL" clId="{8815BE86-6222-483B-94AC-1DCB456846E9}" dt="2025-05-08T09:19:05.552" v="71" actId="164"/>
          <ac:grpSpMkLst>
            <pc:docMk/>
            <pc:sldMk cId="2242695672" sldId="2147474675"/>
            <ac:grpSpMk id="9" creationId="{45D83CA4-DEF4-5C8B-FF5D-03EE7AF4FBF1}"/>
          </ac:grpSpMkLst>
        </pc:grpChg>
        <pc:picChg chg="add del mod">
          <ac:chgData name="DOMINGUEZ, Morgane" userId="d29c428e-ee62-4017-a838-521138d5b01c" providerId="ADAL" clId="{8815BE86-6222-483B-94AC-1DCB456846E9}" dt="2025-05-19T15:56:26.450" v="473" actId="478"/>
          <ac:picMkLst>
            <pc:docMk/>
            <pc:sldMk cId="2242695672" sldId="2147474675"/>
            <ac:picMk id="2" creationId="{8DF45E48-7A66-3A3D-C559-0AB8BDDDC576}"/>
          </ac:picMkLst>
        </pc:picChg>
        <pc:picChg chg="mod">
          <ac:chgData name="DOMINGUEZ, Morgane" userId="d29c428e-ee62-4017-a838-521138d5b01c" providerId="ADAL" clId="{8815BE86-6222-483B-94AC-1DCB456846E9}" dt="2025-05-08T09:19:05.552" v="71" actId="164"/>
          <ac:picMkLst>
            <pc:docMk/>
            <pc:sldMk cId="2242695672" sldId="2147474675"/>
            <ac:picMk id="8" creationId="{20175F11-7BDA-3508-3C12-7066964E7795}"/>
          </ac:picMkLst>
        </pc:picChg>
      </pc:sldChg>
      <pc:sldChg chg="addSp delSp modSp mod modTransition delAnim modAnim modNotesTx">
        <pc:chgData name="DOMINGUEZ, Morgane" userId="d29c428e-ee62-4017-a838-521138d5b01c" providerId="ADAL" clId="{8815BE86-6222-483B-94AC-1DCB456846E9}" dt="2025-05-19T16:06:24.899" v="738"/>
        <pc:sldMkLst>
          <pc:docMk/>
          <pc:sldMk cId="2520317998" sldId="2147474683"/>
        </pc:sldMkLst>
        <pc:spChg chg="del">
          <ac:chgData name="DOMINGUEZ, Morgane" userId="d29c428e-ee62-4017-a838-521138d5b01c" providerId="ADAL" clId="{8815BE86-6222-483B-94AC-1DCB456846E9}" dt="2025-05-19T16:03:39.574" v="728" actId="478"/>
          <ac:spMkLst>
            <pc:docMk/>
            <pc:sldMk cId="2520317998" sldId="2147474683"/>
            <ac:spMk id="4" creationId="{0F91E321-EBFB-5CC2-9074-0008854A8F4E}"/>
          </ac:spMkLst>
        </pc:spChg>
        <pc:picChg chg="add del mod">
          <ac:chgData name="DOMINGUEZ, Morgane" userId="d29c428e-ee62-4017-a838-521138d5b01c" providerId="ADAL" clId="{8815BE86-6222-483B-94AC-1DCB456846E9}" dt="2025-05-19T15:56:33.048" v="478" actId="478"/>
          <ac:picMkLst>
            <pc:docMk/>
            <pc:sldMk cId="2520317998" sldId="2147474683"/>
            <ac:picMk id="3" creationId="{FD84B8E5-2D66-01E0-A9F3-F2E7D33D5D6D}"/>
          </ac:picMkLst>
        </pc:picChg>
      </pc:sldChg>
      <pc:sldChg chg="addSp delSp modSp mod modTransition delAnim modAnim modNotesTx">
        <pc:chgData name="DOMINGUEZ, Morgane" userId="d29c428e-ee62-4017-a838-521138d5b01c" providerId="ADAL" clId="{8815BE86-6222-483B-94AC-1DCB456846E9}" dt="2025-05-19T16:08:04.719" v="753"/>
        <pc:sldMkLst>
          <pc:docMk/>
          <pc:sldMk cId="1863460477" sldId="2147474684"/>
        </pc:sldMkLst>
        <pc:spChg chg="del">
          <ac:chgData name="DOMINGUEZ, Morgane" userId="d29c428e-ee62-4017-a838-521138d5b01c" providerId="ADAL" clId="{8815BE86-6222-483B-94AC-1DCB456846E9}" dt="2025-05-19T16:03:54.032" v="729" actId="478"/>
          <ac:spMkLst>
            <pc:docMk/>
            <pc:sldMk cId="1863460477" sldId="2147474684"/>
            <ac:spMk id="3" creationId="{2DE8371B-1D3B-40C6-C793-48B9D3493140}"/>
          </ac:spMkLst>
        </pc:spChg>
        <pc:picChg chg="add del mod">
          <ac:chgData name="DOMINGUEZ, Morgane" userId="d29c428e-ee62-4017-a838-521138d5b01c" providerId="ADAL" clId="{8815BE86-6222-483B-94AC-1DCB456846E9}" dt="2025-05-19T15:57:26.863" v="533" actId="478"/>
          <ac:picMkLst>
            <pc:docMk/>
            <pc:sldMk cId="1863460477" sldId="2147474684"/>
            <ac:picMk id="2" creationId="{585026A5-7942-8CA7-405A-3448A655AC19}"/>
          </ac:picMkLst>
        </pc:picChg>
      </pc:sldChg>
      <pc:sldChg chg="addSp delSp modSp mod modTransition delAnim modAnim modNotesTx">
        <pc:chgData name="DOMINGUEZ, Morgane" userId="d29c428e-ee62-4017-a838-521138d5b01c" providerId="ADAL" clId="{8815BE86-6222-483B-94AC-1DCB456846E9}" dt="2025-05-19T16:08:24.694" v="756"/>
        <pc:sldMkLst>
          <pc:docMk/>
          <pc:sldMk cId="282833751" sldId="2147474685"/>
        </pc:sldMkLst>
        <pc:spChg chg="del">
          <ac:chgData name="DOMINGUEZ, Morgane" userId="d29c428e-ee62-4017-a838-521138d5b01c" providerId="ADAL" clId="{8815BE86-6222-483B-94AC-1DCB456846E9}" dt="2025-05-19T16:04:01.036" v="730" actId="478"/>
          <ac:spMkLst>
            <pc:docMk/>
            <pc:sldMk cId="282833751" sldId="2147474685"/>
            <ac:spMk id="4" creationId="{7BC36A24-03F9-2E99-BF8F-8E3E45A92C1F}"/>
          </ac:spMkLst>
        </pc:spChg>
        <pc:picChg chg="add del mod">
          <ac:chgData name="DOMINGUEZ, Morgane" userId="d29c428e-ee62-4017-a838-521138d5b01c" providerId="ADAL" clId="{8815BE86-6222-483B-94AC-1DCB456846E9}" dt="2025-05-19T15:57:41.558" v="542" actId="478"/>
          <ac:picMkLst>
            <pc:docMk/>
            <pc:sldMk cId="282833751" sldId="2147474685"/>
            <ac:picMk id="3" creationId="{F741A2C5-802F-43E8-EEE2-A4A6D46C383E}"/>
          </ac:picMkLst>
        </pc:picChg>
      </pc:sldChg>
      <pc:sldChg chg="addSp delSp modSp mod modTransition delAnim modAnim modNotesTx">
        <pc:chgData name="DOMINGUEZ, Morgane" userId="d29c428e-ee62-4017-a838-521138d5b01c" providerId="ADAL" clId="{8815BE86-6222-483B-94AC-1DCB456846E9}" dt="2025-05-19T16:06:43.484" v="741"/>
        <pc:sldMkLst>
          <pc:docMk/>
          <pc:sldMk cId="93425258" sldId="2147474687"/>
        </pc:sldMkLst>
        <pc:spChg chg="mod">
          <ac:chgData name="DOMINGUEZ, Morgane" userId="d29c428e-ee62-4017-a838-521138d5b01c" providerId="ADAL" clId="{8815BE86-6222-483B-94AC-1DCB456846E9}" dt="2025-05-09T13:32:35.365" v="454"/>
          <ac:spMkLst>
            <pc:docMk/>
            <pc:sldMk cId="93425258" sldId="2147474687"/>
            <ac:spMk id="8" creationId="{C0299587-6EE8-921F-49D2-944FB3DCC632}"/>
          </ac:spMkLst>
        </pc:spChg>
        <pc:grpChg chg="mod">
          <ac:chgData name="DOMINGUEZ, Morgane" userId="d29c428e-ee62-4017-a838-521138d5b01c" providerId="ADAL" clId="{8815BE86-6222-483B-94AC-1DCB456846E9}" dt="2025-05-08T12:37:33.609" v="430" actId="14100"/>
          <ac:grpSpMkLst>
            <pc:docMk/>
            <pc:sldMk cId="93425258" sldId="2147474687"/>
            <ac:grpSpMk id="3" creationId="{717959A1-52EF-A33C-AE82-458F0395A1A7}"/>
          </ac:grpSpMkLst>
        </pc:grpChg>
        <pc:picChg chg="add del mod">
          <ac:chgData name="DOMINGUEZ, Morgane" userId="d29c428e-ee62-4017-a838-521138d5b01c" providerId="ADAL" clId="{8815BE86-6222-483B-94AC-1DCB456846E9}" dt="2025-05-08T09:42:32.958" v="121" actId="478"/>
          <ac:picMkLst>
            <pc:docMk/>
            <pc:sldMk cId="93425258" sldId="2147474687"/>
            <ac:picMk id="2" creationId="{7E80E25E-F73C-854E-AB74-BB94FE14A5C5}"/>
          </ac:picMkLst>
        </pc:picChg>
        <pc:picChg chg="add del mod">
          <ac:chgData name="DOMINGUEZ, Morgane" userId="d29c428e-ee62-4017-a838-521138d5b01c" providerId="ADAL" clId="{8815BE86-6222-483B-94AC-1DCB456846E9}" dt="2025-05-19T15:56:43.341" v="485" actId="478"/>
          <ac:picMkLst>
            <pc:docMk/>
            <pc:sldMk cId="93425258" sldId="2147474687"/>
            <ac:picMk id="7" creationId="{BF18DE5E-8A3B-DE48-902A-4B7AB1160421}"/>
          </ac:picMkLst>
        </pc:picChg>
      </pc:sldChg>
      <pc:sldChg chg="addSp delSp modSp mod modTransition delAnim modAnim modNotesTx">
        <pc:chgData name="DOMINGUEZ, Morgane" userId="d29c428e-ee62-4017-a838-521138d5b01c" providerId="ADAL" clId="{8815BE86-6222-483B-94AC-1DCB456846E9}" dt="2025-05-19T16:07:46.636" v="750"/>
        <pc:sldMkLst>
          <pc:docMk/>
          <pc:sldMk cId="3778788906" sldId="2147474696"/>
        </pc:sldMkLst>
        <pc:picChg chg="add del mod">
          <ac:chgData name="DOMINGUEZ, Morgane" userId="d29c428e-ee62-4017-a838-521138d5b01c" providerId="ADAL" clId="{8815BE86-6222-483B-94AC-1DCB456846E9}" dt="2025-05-19T15:57:17.585" v="525" actId="478"/>
          <ac:picMkLst>
            <pc:docMk/>
            <pc:sldMk cId="3778788906" sldId="2147474696"/>
            <ac:picMk id="2" creationId="{86E14D10-2546-7540-216E-99DA8BF908D9}"/>
          </ac:picMkLst>
        </pc:picChg>
      </pc:sldChg>
      <pc:sldChg chg="addSp delSp modSp mod modTransition delAnim modAnim modNotesTx">
        <pc:chgData name="DOMINGUEZ, Morgane" userId="d29c428e-ee62-4017-a838-521138d5b01c" providerId="ADAL" clId="{8815BE86-6222-483B-94AC-1DCB456846E9}" dt="2025-05-19T16:08:10.185" v="754"/>
        <pc:sldMkLst>
          <pc:docMk/>
          <pc:sldMk cId="3821333042" sldId="2147474699"/>
        </pc:sldMkLst>
        <pc:spChg chg="mod">
          <ac:chgData name="DOMINGUEZ, Morgane" userId="d29c428e-ee62-4017-a838-521138d5b01c" providerId="ADAL" clId="{8815BE86-6222-483B-94AC-1DCB456846E9}" dt="2025-05-09T13:43:35.092" v="462" actId="20577"/>
          <ac:spMkLst>
            <pc:docMk/>
            <pc:sldMk cId="3821333042" sldId="2147474699"/>
            <ac:spMk id="9" creationId="{749E673E-1274-AD4C-D69E-B6ECC12AC4DB}"/>
          </ac:spMkLst>
        </pc:spChg>
        <pc:spChg chg="mod">
          <ac:chgData name="DOMINGUEZ, Morgane" userId="d29c428e-ee62-4017-a838-521138d5b01c" providerId="ADAL" clId="{8815BE86-6222-483B-94AC-1DCB456846E9}" dt="2025-05-08T11:50:00.518" v="306" actId="164"/>
          <ac:spMkLst>
            <pc:docMk/>
            <pc:sldMk cId="3821333042" sldId="2147474699"/>
            <ac:spMk id="13" creationId="{494EB539-98AE-5791-2DF2-F81445143E38}"/>
          </ac:spMkLst>
        </pc:spChg>
        <pc:grpChg chg="add mod">
          <ac:chgData name="DOMINGUEZ, Morgane" userId="d29c428e-ee62-4017-a838-521138d5b01c" providerId="ADAL" clId="{8815BE86-6222-483B-94AC-1DCB456846E9}" dt="2025-05-08T11:50:00.518" v="306" actId="164"/>
          <ac:grpSpMkLst>
            <pc:docMk/>
            <pc:sldMk cId="3821333042" sldId="2147474699"/>
            <ac:grpSpMk id="7" creationId="{690CC6D8-1262-910C-F4EB-8BB77EE8CCFC}"/>
          </ac:grpSpMkLst>
        </pc:grpChg>
        <pc:picChg chg="add del mod">
          <ac:chgData name="DOMINGUEZ, Morgane" userId="d29c428e-ee62-4017-a838-521138d5b01c" providerId="ADAL" clId="{8815BE86-6222-483B-94AC-1DCB456846E9}" dt="2025-05-19T15:57:29.912" v="534" actId="478"/>
          <ac:picMkLst>
            <pc:docMk/>
            <pc:sldMk cId="3821333042" sldId="2147474699"/>
            <ac:picMk id="2" creationId="{1C110763-5063-0FAE-AA31-E6B117E95973}"/>
          </ac:picMkLst>
        </pc:picChg>
        <pc:picChg chg="mod">
          <ac:chgData name="DOMINGUEZ, Morgane" userId="d29c428e-ee62-4017-a838-521138d5b01c" providerId="ADAL" clId="{8815BE86-6222-483B-94AC-1DCB456846E9}" dt="2025-05-08T11:50:00.518" v="306" actId="164"/>
          <ac:picMkLst>
            <pc:docMk/>
            <pc:sldMk cId="3821333042" sldId="2147474699"/>
            <ac:picMk id="12" creationId="{BE9A085F-C673-D20D-177C-8280723028AC}"/>
          </ac:picMkLst>
        </pc:picChg>
      </pc:sldChg>
      <pc:sldChg chg="addSp delSp modSp mod modTransition delAnim modAnim modNotesTx">
        <pc:chgData name="DOMINGUEZ, Morgane" userId="d29c428e-ee62-4017-a838-521138d5b01c" providerId="ADAL" clId="{8815BE86-6222-483B-94AC-1DCB456846E9}" dt="2025-05-19T16:08:19.177" v="755"/>
        <pc:sldMkLst>
          <pc:docMk/>
          <pc:sldMk cId="1914682559" sldId="2147474700"/>
        </pc:sldMkLst>
        <pc:spChg chg="mod">
          <ac:chgData name="DOMINGUEZ, Morgane" userId="d29c428e-ee62-4017-a838-521138d5b01c" providerId="ADAL" clId="{8815BE86-6222-483B-94AC-1DCB456846E9}" dt="2025-05-08T11:55:26.671" v="322" actId="20577"/>
          <ac:spMkLst>
            <pc:docMk/>
            <pc:sldMk cId="1914682559" sldId="2147474700"/>
            <ac:spMk id="10" creationId="{CB80E82A-448A-A45B-AE87-F16D7F7CFFDB}"/>
          </ac:spMkLst>
        </pc:spChg>
        <pc:picChg chg="add del mod">
          <ac:chgData name="DOMINGUEZ, Morgane" userId="d29c428e-ee62-4017-a838-521138d5b01c" providerId="ADAL" clId="{8815BE86-6222-483B-94AC-1DCB456846E9}" dt="2025-05-19T15:57:36.162" v="537" actId="478"/>
          <ac:picMkLst>
            <pc:docMk/>
            <pc:sldMk cId="1914682559" sldId="2147474700"/>
            <ac:picMk id="2" creationId="{7EACE81A-4F6D-E772-D698-FEC7D055A356}"/>
          </ac:picMkLst>
        </pc:picChg>
        <pc:picChg chg="mod">
          <ac:chgData name="DOMINGUEZ, Morgane" userId="d29c428e-ee62-4017-a838-521138d5b01c" providerId="ADAL" clId="{8815BE86-6222-483B-94AC-1DCB456846E9}" dt="2025-05-08T11:55:22.125" v="313" actId="1076"/>
          <ac:picMkLst>
            <pc:docMk/>
            <pc:sldMk cId="1914682559" sldId="2147474700"/>
            <ac:picMk id="28" creationId="{200C30E2-C751-92FB-960D-BC750448F568}"/>
          </ac:picMkLst>
        </pc:picChg>
      </pc:sldChg>
      <pc:sldChg chg="addSp delSp modSp mod modTransition delAnim modAnim modNotesTx">
        <pc:chgData name="DOMINGUEZ, Morgane" userId="d29c428e-ee62-4017-a838-521138d5b01c" providerId="ADAL" clId="{8815BE86-6222-483B-94AC-1DCB456846E9}" dt="2025-05-19T16:08:29.426" v="757"/>
        <pc:sldMkLst>
          <pc:docMk/>
          <pc:sldMk cId="4186313845" sldId="2147474704"/>
        </pc:sldMkLst>
        <pc:spChg chg="mod">
          <ac:chgData name="DOMINGUEZ, Morgane" userId="d29c428e-ee62-4017-a838-521138d5b01c" providerId="ADAL" clId="{8815BE86-6222-483B-94AC-1DCB456846E9}" dt="2025-05-08T12:01:26.268" v="343" actId="164"/>
          <ac:spMkLst>
            <pc:docMk/>
            <pc:sldMk cId="4186313845" sldId="2147474704"/>
            <ac:spMk id="9" creationId="{3B535B61-0563-76BD-DECB-688632E81E7A}"/>
          </ac:spMkLst>
        </pc:spChg>
        <pc:spChg chg="mod">
          <ac:chgData name="DOMINGUEZ, Morgane" userId="d29c428e-ee62-4017-a838-521138d5b01c" providerId="ADAL" clId="{8815BE86-6222-483B-94AC-1DCB456846E9}" dt="2025-05-08T12:01:00.961" v="340" actId="164"/>
          <ac:spMkLst>
            <pc:docMk/>
            <pc:sldMk cId="4186313845" sldId="2147474704"/>
            <ac:spMk id="16" creationId="{7819CBF8-E5D5-0938-3A6D-EE5FFE503B2D}"/>
          </ac:spMkLst>
        </pc:spChg>
        <pc:spChg chg="mod">
          <ac:chgData name="DOMINGUEZ, Morgane" userId="d29c428e-ee62-4017-a838-521138d5b01c" providerId="ADAL" clId="{8815BE86-6222-483B-94AC-1DCB456846E9}" dt="2025-05-08T12:01:00.961" v="340" actId="164"/>
          <ac:spMkLst>
            <pc:docMk/>
            <pc:sldMk cId="4186313845" sldId="2147474704"/>
            <ac:spMk id="17" creationId="{FED7F760-7A8F-1B7F-E07B-3C571AB055CF}"/>
          </ac:spMkLst>
        </pc:spChg>
        <pc:grpChg chg="add mod">
          <ac:chgData name="DOMINGUEZ, Morgane" userId="d29c428e-ee62-4017-a838-521138d5b01c" providerId="ADAL" clId="{8815BE86-6222-483B-94AC-1DCB456846E9}" dt="2025-05-08T12:01:00.961" v="340" actId="164"/>
          <ac:grpSpMkLst>
            <pc:docMk/>
            <pc:sldMk cId="4186313845" sldId="2147474704"/>
            <ac:grpSpMk id="8" creationId="{3BD0CE3C-CAD4-3988-435F-7E477172231A}"/>
          </ac:grpSpMkLst>
        </pc:grpChg>
        <pc:grpChg chg="add mod">
          <ac:chgData name="DOMINGUEZ, Morgane" userId="d29c428e-ee62-4017-a838-521138d5b01c" providerId="ADAL" clId="{8815BE86-6222-483B-94AC-1DCB456846E9}" dt="2025-05-08T12:01:26.268" v="343" actId="164"/>
          <ac:grpSpMkLst>
            <pc:docMk/>
            <pc:sldMk cId="4186313845" sldId="2147474704"/>
            <ac:grpSpMk id="11" creationId="{CF2DF15D-B8CA-445D-95A2-AB2AE99A1EA8}"/>
          </ac:grpSpMkLst>
        </pc:grpChg>
        <pc:picChg chg="add del mod">
          <ac:chgData name="DOMINGUEZ, Morgane" userId="d29c428e-ee62-4017-a838-521138d5b01c" providerId="ADAL" clId="{8815BE86-6222-483B-94AC-1DCB456846E9}" dt="2025-05-19T15:57:43.752" v="543" actId="478"/>
          <ac:picMkLst>
            <pc:docMk/>
            <pc:sldMk cId="4186313845" sldId="2147474704"/>
            <ac:picMk id="2" creationId="{5D09AE8A-EC78-4E55-4A5D-5C8E247EE85A}"/>
          </ac:picMkLst>
        </pc:picChg>
        <pc:picChg chg="mod">
          <ac:chgData name="DOMINGUEZ, Morgane" userId="d29c428e-ee62-4017-a838-521138d5b01c" providerId="ADAL" clId="{8815BE86-6222-483B-94AC-1DCB456846E9}" dt="2025-05-08T12:01:26.268" v="343" actId="164"/>
          <ac:picMkLst>
            <pc:docMk/>
            <pc:sldMk cId="4186313845" sldId="2147474704"/>
            <ac:picMk id="7" creationId="{B9422E9F-4A72-6A8C-8381-17F07D104D76}"/>
          </ac:picMkLst>
        </pc:picChg>
        <pc:picChg chg="mod">
          <ac:chgData name="DOMINGUEZ, Morgane" userId="d29c428e-ee62-4017-a838-521138d5b01c" providerId="ADAL" clId="{8815BE86-6222-483B-94AC-1DCB456846E9}" dt="2025-05-08T12:01:00.961" v="340" actId="164"/>
          <ac:picMkLst>
            <pc:docMk/>
            <pc:sldMk cId="4186313845" sldId="2147474704"/>
            <ac:picMk id="10" creationId="{5DF303F1-E1F4-8875-22AA-607764377606}"/>
          </ac:picMkLst>
        </pc:picChg>
      </pc:sldChg>
      <pc:sldChg chg="addSp delSp modSp mod modTransition delAnim modAnim modNotesTx">
        <pc:chgData name="DOMINGUEZ, Morgane" userId="d29c428e-ee62-4017-a838-521138d5b01c" providerId="ADAL" clId="{8815BE86-6222-483B-94AC-1DCB456846E9}" dt="2025-05-19T16:06:31.678" v="739"/>
        <pc:sldMkLst>
          <pc:docMk/>
          <pc:sldMk cId="2284060640" sldId="2147474711"/>
        </pc:sldMkLst>
        <pc:picChg chg="add del mod">
          <ac:chgData name="DOMINGUEZ, Morgane" userId="d29c428e-ee62-4017-a838-521138d5b01c" providerId="ADAL" clId="{8815BE86-6222-483B-94AC-1DCB456846E9}" dt="2025-05-19T15:56:35.396" v="479" actId="478"/>
          <ac:picMkLst>
            <pc:docMk/>
            <pc:sldMk cId="2284060640" sldId="2147474711"/>
            <ac:picMk id="2" creationId="{7CE71ADA-D0AF-EDC5-FD6E-E93A4AAD9F9F}"/>
          </ac:picMkLst>
        </pc:picChg>
      </pc:sldChg>
      <pc:sldChg chg="addSp delSp modSp mod modTransition delAnim modAnim modNotesTx">
        <pc:chgData name="DOMINGUEZ, Morgane" userId="d29c428e-ee62-4017-a838-521138d5b01c" providerId="ADAL" clId="{8815BE86-6222-483B-94AC-1DCB456846E9}" dt="2025-05-19T16:06:59.057" v="743"/>
        <pc:sldMkLst>
          <pc:docMk/>
          <pc:sldMk cId="739164763" sldId="2147474712"/>
        </pc:sldMkLst>
        <pc:picChg chg="add del mod">
          <ac:chgData name="DOMINGUEZ, Morgane" userId="d29c428e-ee62-4017-a838-521138d5b01c" providerId="ADAL" clId="{8815BE86-6222-483B-94AC-1DCB456846E9}" dt="2025-05-19T15:56:49.987" v="491" actId="478"/>
          <ac:picMkLst>
            <pc:docMk/>
            <pc:sldMk cId="739164763" sldId="2147474712"/>
            <ac:picMk id="2" creationId="{D024E126-2A21-4DE4-AF78-211195728E7B}"/>
          </ac:picMkLst>
        </pc:picChg>
      </pc:sldChg>
      <pc:sldChg chg="addSp delSp modSp mod modTransition delAnim modAnim modNotesTx">
        <pc:chgData name="DOMINGUEZ, Morgane" userId="d29c428e-ee62-4017-a838-521138d5b01c" providerId="ADAL" clId="{8815BE86-6222-483B-94AC-1DCB456846E9}" dt="2025-05-19T16:07:18.717" v="746"/>
        <pc:sldMkLst>
          <pc:docMk/>
          <pc:sldMk cId="1039056628" sldId="2147474713"/>
        </pc:sldMkLst>
        <pc:picChg chg="add del mod">
          <ac:chgData name="DOMINGUEZ, Morgane" userId="d29c428e-ee62-4017-a838-521138d5b01c" providerId="ADAL" clId="{8815BE86-6222-483B-94AC-1DCB456846E9}" dt="2025-05-19T15:57:03.177" v="509" actId="478"/>
          <ac:picMkLst>
            <pc:docMk/>
            <pc:sldMk cId="1039056628" sldId="2147474713"/>
            <ac:picMk id="7" creationId="{7DC38890-D601-1CF1-5662-1D840DD1F071}"/>
          </ac:picMkLst>
        </pc:picChg>
      </pc:sldChg>
      <pc:sldChg chg="addSp delSp modSp mod modTransition delAnim modAnim modNotesTx">
        <pc:chgData name="DOMINGUEZ, Morgane" userId="d29c428e-ee62-4017-a838-521138d5b01c" providerId="ADAL" clId="{8815BE86-6222-483B-94AC-1DCB456846E9}" dt="2025-05-19T16:07:05.630" v="744"/>
        <pc:sldMkLst>
          <pc:docMk/>
          <pc:sldMk cId="614443408" sldId="2147474715"/>
        </pc:sldMkLst>
        <pc:spChg chg="mod">
          <ac:chgData name="DOMINGUEZ, Morgane" userId="d29c428e-ee62-4017-a838-521138d5b01c" providerId="ADAL" clId="{8815BE86-6222-483B-94AC-1DCB456846E9}" dt="2025-05-09T13:35:50.732" v="457" actId="20577"/>
          <ac:spMkLst>
            <pc:docMk/>
            <pc:sldMk cId="614443408" sldId="2147474715"/>
            <ac:spMk id="8" creationId="{9E0C1987-0BFD-9663-212A-AC71C636CDCC}"/>
          </ac:spMkLst>
        </pc:spChg>
        <pc:picChg chg="add del mod">
          <ac:chgData name="DOMINGUEZ, Morgane" userId="d29c428e-ee62-4017-a838-521138d5b01c" providerId="ADAL" clId="{8815BE86-6222-483B-94AC-1DCB456846E9}" dt="2025-05-19T15:56:53.120" v="494" actId="478"/>
          <ac:picMkLst>
            <pc:docMk/>
            <pc:sldMk cId="614443408" sldId="2147474715"/>
            <ac:picMk id="7" creationId="{87CAD933-CAF2-2E64-7B61-010BD1294814}"/>
          </ac:picMkLst>
        </pc:picChg>
      </pc:sldChg>
      <pc:sldChg chg="addSp delSp modSp mod modTransition delAnim modAnim modNotesTx">
        <pc:chgData name="DOMINGUEZ, Morgane" userId="d29c428e-ee62-4017-a838-521138d5b01c" providerId="ADAL" clId="{8815BE86-6222-483B-94AC-1DCB456846E9}" dt="2025-05-19T16:07:12.820" v="745"/>
        <pc:sldMkLst>
          <pc:docMk/>
          <pc:sldMk cId="203050816" sldId="2147474716"/>
        </pc:sldMkLst>
        <pc:spChg chg="mod">
          <ac:chgData name="DOMINGUEZ, Morgane" userId="d29c428e-ee62-4017-a838-521138d5b01c" providerId="ADAL" clId="{8815BE86-6222-483B-94AC-1DCB456846E9}" dt="2025-05-08T10:48:17.580" v="203" actId="20577"/>
          <ac:spMkLst>
            <pc:docMk/>
            <pc:sldMk cId="203050816" sldId="2147474716"/>
            <ac:spMk id="8" creationId="{9E0C1987-0BFD-9663-212A-AC71C636CDCC}"/>
          </ac:spMkLst>
        </pc:spChg>
        <pc:picChg chg="add del mod">
          <ac:chgData name="DOMINGUEZ, Morgane" userId="d29c428e-ee62-4017-a838-521138d5b01c" providerId="ADAL" clId="{8815BE86-6222-483B-94AC-1DCB456846E9}" dt="2025-05-19T15:56:58.506" v="502" actId="478"/>
          <ac:picMkLst>
            <pc:docMk/>
            <pc:sldMk cId="203050816" sldId="2147474716"/>
            <ac:picMk id="7" creationId="{91E0B025-FBB6-FB94-1332-8A87AFD24344}"/>
          </ac:picMkLst>
        </pc:picChg>
      </pc:sldChg>
      <pc:sldChg chg="addSp delSp modSp mod modTransition delAnim modAnim modNotesTx">
        <pc:chgData name="DOMINGUEZ, Morgane" userId="d29c428e-ee62-4017-a838-521138d5b01c" providerId="ADAL" clId="{8815BE86-6222-483B-94AC-1DCB456846E9}" dt="2025-05-19T16:07:25.995" v="747"/>
        <pc:sldMkLst>
          <pc:docMk/>
          <pc:sldMk cId="3953633185" sldId="2147474717"/>
        </pc:sldMkLst>
        <pc:spChg chg="mod">
          <ac:chgData name="DOMINGUEZ, Morgane" userId="d29c428e-ee62-4017-a838-521138d5b01c" providerId="ADAL" clId="{8815BE86-6222-483B-94AC-1DCB456846E9}" dt="2025-05-09T13:39:04.134" v="459" actId="20577"/>
          <ac:spMkLst>
            <pc:docMk/>
            <pc:sldMk cId="3953633185" sldId="2147474717"/>
            <ac:spMk id="7" creationId="{42D1264B-B791-BD45-B553-B0166DF26A07}"/>
          </ac:spMkLst>
        </pc:spChg>
        <pc:spChg chg="mod">
          <ac:chgData name="DOMINGUEZ, Morgane" userId="d29c428e-ee62-4017-a838-521138d5b01c" providerId="ADAL" clId="{8815BE86-6222-483B-94AC-1DCB456846E9}" dt="2025-05-09T13:39:13.271" v="461" actId="108"/>
          <ac:spMkLst>
            <pc:docMk/>
            <pc:sldMk cId="3953633185" sldId="2147474717"/>
            <ac:spMk id="14" creationId="{01344E3C-9257-6A38-F9F5-7E4FA387FFEA}"/>
          </ac:spMkLst>
        </pc:spChg>
        <pc:picChg chg="add del mod">
          <ac:chgData name="DOMINGUEZ, Morgane" userId="d29c428e-ee62-4017-a838-521138d5b01c" providerId="ADAL" clId="{8815BE86-6222-483B-94AC-1DCB456846E9}" dt="2025-05-19T15:57:07.478" v="513" actId="478"/>
          <ac:picMkLst>
            <pc:docMk/>
            <pc:sldMk cId="3953633185" sldId="2147474717"/>
            <ac:picMk id="2" creationId="{172106BB-60F7-791E-2882-9FDFB0E36E52}"/>
          </ac:picMkLst>
        </pc:picChg>
      </pc:sldChg>
      <pc:sldChg chg="addSp delSp modSp mod modTransition delAnim modAnim modNotesTx">
        <pc:chgData name="DOMINGUEZ, Morgane" userId="d29c428e-ee62-4017-a838-521138d5b01c" providerId="ADAL" clId="{8815BE86-6222-483B-94AC-1DCB456846E9}" dt="2025-05-19T16:07:35.449" v="748"/>
        <pc:sldMkLst>
          <pc:docMk/>
          <pc:sldMk cId="3844200221" sldId="2147474719"/>
        </pc:sldMkLst>
        <pc:spChg chg="add del mod">
          <ac:chgData name="DOMINGUEZ, Morgane" userId="d29c428e-ee62-4017-a838-521138d5b01c" providerId="ADAL" clId="{8815BE86-6222-483B-94AC-1DCB456846E9}" dt="2025-05-08T11:29:56.040" v="246" actId="478"/>
          <ac:spMkLst>
            <pc:docMk/>
            <pc:sldMk cId="3844200221" sldId="2147474719"/>
            <ac:spMk id="9" creationId="{83884B35-E5D1-0985-DBF7-20B88E2E2D35}"/>
          </ac:spMkLst>
        </pc:spChg>
        <pc:picChg chg="add del mod">
          <ac:chgData name="DOMINGUEZ, Morgane" userId="d29c428e-ee62-4017-a838-521138d5b01c" providerId="ADAL" clId="{8815BE86-6222-483B-94AC-1DCB456846E9}" dt="2025-05-19T15:57:10.635" v="517" actId="478"/>
          <ac:picMkLst>
            <pc:docMk/>
            <pc:sldMk cId="3844200221" sldId="2147474719"/>
            <ac:picMk id="8" creationId="{522EFE8C-BB94-5F32-DC3D-059D0DF4A80A}"/>
          </ac:picMkLst>
        </pc:picChg>
      </pc:sldChg>
      <pc:sldChg chg="addSp delSp modSp mod modTransition delAnim modAnim modNotesTx">
        <pc:chgData name="DOMINGUEZ, Morgane" userId="d29c428e-ee62-4017-a838-521138d5b01c" providerId="ADAL" clId="{8815BE86-6222-483B-94AC-1DCB456846E9}" dt="2025-05-19T16:08:35.541" v="758"/>
        <pc:sldMkLst>
          <pc:docMk/>
          <pc:sldMk cId="3498516484" sldId="2147474720"/>
        </pc:sldMkLst>
        <pc:spChg chg="mod">
          <ac:chgData name="DOMINGUEZ, Morgane" userId="d29c428e-ee62-4017-a838-521138d5b01c" providerId="ADAL" clId="{8815BE86-6222-483B-94AC-1DCB456846E9}" dt="2025-05-08T12:51:32.232" v="432" actId="20577"/>
          <ac:spMkLst>
            <pc:docMk/>
            <pc:sldMk cId="3498516484" sldId="2147474720"/>
            <ac:spMk id="8" creationId="{001F6798-5C9B-F64D-DEC8-633903AC16CC}"/>
          </ac:spMkLst>
        </pc:spChg>
        <pc:grpChg chg="add mod">
          <ac:chgData name="DOMINGUEZ, Morgane" userId="d29c428e-ee62-4017-a838-521138d5b01c" providerId="ADAL" clId="{8815BE86-6222-483B-94AC-1DCB456846E9}" dt="2025-05-08T12:51:38.313" v="433" actId="1076"/>
          <ac:grpSpMkLst>
            <pc:docMk/>
            <pc:sldMk cId="3498516484" sldId="2147474720"/>
            <ac:grpSpMk id="10" creationId="{E141255B-8B64-EDDB-9CD0-E8E158971833}"/>
          </ac:grpSpMkLst>
        </pc:grpChg>
        <pc:picChg chg="add del mod">
          <ac:chgData name="DOMINGUEZ, Morgane" userId="d29c428e-ee62-4017-a838-521138d5b01c" providerId="ADAL" clId="{8815BE86-6222-483B-94AC-1DCB456846E9}" dt="2025-05-19T15:57:48.034" v="546" actId="478"/>
          <ac:picMkLst>
            <pc:docMk/>
            <pc:sldMk cId="3498516484" sldId="2147474720"/>
            <ac:picMk id="2" creationId="{BA7E43CE-ED44-0D2D-1DF2-FB5F512D6D6F}"/>
          </ac:picMkLst>
        </pc:picChg>
        <pc:picChg chg="mod">
          <ac:chgData name="DOMINGUEZ, Morgane" userId="d29c428e-ee62-4017-a838-521138d5b01c" providerId="ADAL" clId="{8815BE86-6222-483B-94AC-1DCB456846E9}" dt="2025-05-08T12:06:50.046" v="352" actId="164"/>
          <ac:picMkLst>
            <pc:docMk/>
            <pc:sldMk cId="3498516484" sldId="2147474720"/>
            <ac:picMk id="7" creationId="{E5E98EB6-E096-9221-67B3-D2F5E8BF8384}"/>
          </ac:picMkLst>
        </pc:picChg>
      </pc:sldChg>
      <pc:sldChg chg="addSp delSp modSp mod modTransition delAnim modAnim modNotesTx">
        <pc:chgData name="DOMINGUEZ, Morgane" userId="d29c428e-ee62-4017-a838-521138d5b01c" providerId="ADAL" clId="{8815BE86-6222-483B-94AC-1DCB456846E9}" dt="2025-05-19T16:07:41.482" v="749"/>
        <pc:sldMkLst>
          <pc:docMk/>
          <pc:sldMk cId="4214719578" sldId="2147474721"/>
        </pc:sldMkLst>
        <pc:picChg chg="add del mod">
          <ac:chgData name="DOMINGUEZ, Morgane" userId="d29c428e-ee62-4017-a838-521138d5b01c" providerId="ADAL" clId="{8815BE86-6222-483B-94AC-1DCB456846E9}" dt="2025-05-19T15:57:14.320" v="522" actId="478"/>
          <ac:picMkLst>
            <pc:docMk/>
            <pc:sldMk cId="4214719578" sldId="2147474721"/>
            <ac:picMk id="2" creationId="{4C340AE1-6C9F-76B5-4953-276F7C11DFFB}"/>
          </ac:picMkLst>
        </pc:picChg>
      </pc:sldChg>
      <pc:sldChg chg="addSp delSp modSp mod modTransition delAnim modAnim modNotesTx">
        <pc:chgData name="DOMINGUEZ, Morgane" userId="d29c428e-ee62-4017-a838-521138d5b01c" providerId="ADAL" clId="{8815BE86-6222-483B-94AC-1DCB456846E9}" dt="2025-05-19T16:07:53.195" v="751"/>
        <pc:sldMkLst>
          <pc:docMk/>
          <pc:sldMk cId="1246832080" sldId="2147474722"/>
        </pc:sldMkLst>
        <pc:picChg chg="add del mod">
          <ac:chgData name="DOMINGUEZ, Morgane" userId="d29c428e-ee62-4017-a838-521138d5b01c" providerId="ADAL" clId="{8815BE86-6222-483B-94AC-1DCB456846E9}" dt="2025-05-19T15:57:20.443" v="527" actId="478"/>
          <ac:picMkLst>
            <pc:docMk/>
            <pc:sldMk cId="1246832080" sldId="2147474722"/>
            <ac:picMk id="2" creationId="{F9BCF976-FC65-69B2-D7D8-ABA2CE037B9B}"/>
          </ac:picMkLst>
        </pc:picChg>
      </pc:sldChg>
      <pc:sldChg chg="addSp delSp modSp mod modTransition delAnim modAnim modNotesTx">
        <pc:chgData name="DOMINGUEZ, Morgane" userId="d29c428e-ee62-4017-a838-521138d5b01c" providerId="ADAL" clId="{8815BE86-6222-483B-94AC-1DCB456846E9}" dt="2025-05-19T16:06:49.201" v="742"/>
        <pc:sldMkLst>
          <pc:docMk/>
          <pc:sldMk cId="3892595686" sldId="2147474723"/>
        </pc:sldMkLst>
        <pc:picChg chg="add del mod">
          <ac:chgData name="DOMINGUEZ, Morgane" userId="d29c428e-ee62-4017-a838-521138d5b01c" providerId="ADAL" clId="{8815BE86-6222-483B-94AC-1DCB456846E9}" dt="2025-05-19T15:56:46.539" v="488" actId="478"/>
          <ac:picMkLst>
            <pc:docMk/>
            <pc:sldMk cId="3892595686" sldId="2147474723"/>
            <ac:picMk id="2" creationId="{DF9E0E9E-2F69-6D49-4C09-BF91397BC8DA}"/>
          </ac:picMkLst>
        </pc:picChg>
      </pc:sldChg>
      <pc:sldChg chg="addSp delSp modSp mod modTransition delAnim modAnim modNotesTx">
        <pc:chgData name="DOMINGUEZ, Morgane" userId="d29c428e-ee62-4017-a838-521138d5b01c" providerId="ADAL" clId="{8815BE86-6222-483B-94AC-1DCB456846E9}" dt="2025-05-19T16:06:19.364" v="737"/>
        <pc:sldMkLst>
          <pc:docMk/>
          <pc:sldMk cId="888294930" sldId="2147474728"/>
        </pc:sldMkLst>
        <pc:spChg chg="mod">
          <ac:chgData name="DOMINGUEZ, Morgane" userId="d29c428e-ee62-4017-a838-521138d5b01c" providerId="ADAL" clId="{8815BE86-6222-483B-94AC-1DCB456846E9}" dt="2025-05-19T16:03:35.365" v="727" actId="1076"/>
          <ac:spMkLst>
            <pc:docMk/>
            <pc:sldMk cId="888294930" sldId="2147474728"/>
            <ac:spMk id="17" creationId="{7B925965-EB79-987D-CA7A-D10D1B0F426F}"/>
          </ac:spMkLst>
        </pc:spChg>
        <pc:spChg chg="mod ord">
          <ac:chgData name="DOMINGUEZ, Morgane" userId="d29c428e-ee62-4017-a838-521138d5b01c" providerId="ADAL" clId="{8815BE86-6222-483B-94AC-1DCB456846E9}" dt="2025-05-08T09:25:22.249" v="83" actId="166"/>
          <ac:spMkLst>
            <pc:docMk/>
            <pc:sldMk cId="888294930" sldId="2147474728"/>
            <ac:spMk id="18" creationId="{FEC70C0C-C035-C991-30AF-08E41B032D28}"/>
          </ac:spMkLst>
        </pc:spChg>
        <pc:spChg chg="mod">
          <ac:chgData name="DOMINGUEZ, Morgane" userId="d29c428e-ee62-4017-a838-521138d5b01c" providerId="ADAL" clId="{8815BE86-6222-483B-94AC-1DCB456846E9}" dt="2025-05-09T13:28:37.233" v="450" actId="20577"/>
          <ac:spMkLst>
            <pc:docMk/>
            <pc:sldMk cId="888294930" sldId="2147474728"/>
            <ac:spMk id="20" creationId="{4AE94D96-AB3C-A054-7207-70E4E3837B8B}"/>
          </ac:spMkLst>
        </pc:spChg>
        <pc:spChg chg="mod">
          <ac:chgData name="DOMINGUEZ, Morgane" userId="d29c428e-ee62-4017-a838-521138d5b01c" providerId="ADAL" clId="{8815BE86-6222-483B-94AC-1DCB456846E9}" dt="2025-05-08T12:34:35.862" v="429" actId="20577"/>
          <ac:spMkLst>
            <pc:docMk/>
            <pc:sldMk cId="888294930" sldId="2147474728"/>
            <ac:spMk id="22" creationId="{FDBECD5A-3792-2F63-2CFB-4A16F1C27F76}"/>
          </ac:spMkLst>
        </pc:spChg>
        <pc:grpChg chg="add mod">
          <ac:chgData name="DOMINGUEZ, Morgane" userId="d29c428e-ee62-4017-a838-521138d5b01c" providerId="ADAL" clId="{8815BE86-6222-483B-94AC-1DCB456846E9}" dt="2025-05-08T09:25:15.706" v="82" actId="164"/>
          <ac:grpSpMkLst>
            <pc:docMk/>
            <pc:sldMk cId="888294930" sldId="2147474728"/>
            <ac:grpSpMk id="10" creationId="{3DB8AC15-6477-75C6-6E7B-1DD8BB3C7B06}"/>
          </ac:grpSpMkLst>
        </pc:grpChg>
        <pc:grpChg chg="mod">
          <ac:chgData name="DOMINGUEZ, Morgane" userId="d29c428e-ee62-4017-a838-521138d5b01c" providerId="ADAL" clId="{8815BE86-6222-483B-94AC-1DCB456846E9}" dt="2025-05-08T09:23:38.989" v="76" actId="164"/>
          <ac:grpSpMkLst>
            <pc:docMk/>
            <pc:sldMk cId="888294930" sldId="2147474728"/>
            <ac:grpSpMk id="12" creationId="{6A69993B-599A-34E6-4C8D-7BA2A6E51C76}"/>
          </ac:grpSpMkLst>
        </pc:grpChg>
        <pc:grpChg chg="add mod">
          <ac:chgData name="DOMINGUEZ, Morgane" userId="d29c428e-ee62-4017-a838-521138d5b01c" providerId="ADAL" clId="{8815BE86-6222-483B-94AC-1DCB456846E9}" dt="2025-05-08T09:25:15.706" v="82" actId="164"/>
          <ac:grpSpMkLst>
            <pc:docMk/>
            <pc:sldMk cId="888294930" sldId="2147474728"/>
            <ac:grpSpMk id="16" creationId="{7245CA4D-2BE4-8B55-A825-89818F6DACB8}"/>
          </ac:grpSpMkLst>
        </pc:grpChg>
        <pc:picChg chg="add del mod">
          <ac:chgData name="DOMINGUEZ, Morgane" userId="d29c428e-ee62-4017-a838-521138d5b01c" providerId="ADAL" clId="{8815BE86-6222-483B-94AC-1DCB456846E9}" dt="2025-05-19T15:56:29.812" v="475" actId="478"/>
          <ac:picMkLst>
            <pc:docMk/>
            <pc:sldMk cId="888294930" sldId="2147474728"/>
            <ac:picMk id="2" creationId="{DF6E2281-F176-5DC3-DAB1-0AB1649B0895}"/>
          </ac:picMkLst>
        </pc:picChg>
      </pc:sldChg>
      <pc:sldChg chg="addSp delSp modSp mod modTransition delAnim modAnim modNotesTx">
        <pc:chgData name="DOMINGUEZ, Morgane" userId="d29c428e-ee62-4017-a838-521138d5b01c" providerId="ADAL" clId="{8815BE86-6222-483B-94AC-1DCB456846E9}" dt="2025-05-19T16:07:58.490" v="752"/>
        <pc:sldMkLst>
          <pc:docMk/>
          <pc:sldMk cId="4016528842" sldId="2147474729"/>
        </pc:sldMkLst>
        <pc:picChg chg="add del mod">
          <ac:chgData name="DOMINGUEZ, Morgane" userId="d29c428e-ee62-4017-a838-521138d5b01c" providerId="ADAL" clId="{8815BE86-6222-483B-94AC-1DCB456846E9}" dt="2025-05-19T15:57:23.980" v="531" actId="478"/>
          <ac:picMkLst>
            <pc:docMk/>
            <pc:sldMk cId="4016528842" sldId="2147474729"/>
            <ac:picMk id="2" creationId="{7AE991BA-DF0A-BEDA-53C1-B1B6D9594CFA}"/>
          </ac:picMkLst>
        </pc:picChg>
      </pc:sldChg>
    </pc:docChg>
  </pc:docChgLst>
  <pc:docChgLst>
    <pc:chgData name="DOMINGUEZ, Morgane" userId="d29c428e-ee62-4017-a838-521138d5b01c" providerId="ADAL" clId="{D65244F4-53E8-431C-A3C7-886361D291A6}"/>
    <pc:docChg chg="custSel modSld">
      <pc:chgData name="DOMINGUEZ, Morgane" userId="d29c428e-ee62-4017-a838-521138d5b01c" providerId="ADAL" clId="{D65244F4-53E8-431C-A3C7-886361D291A6}" dt="2025-02-18T15:56:13.802" v="160" actId="14100"/>
      <pc:docMkLst>
        <pc:docMk/>
      </pc:docMkLst>
      <pc:sldChg chg="modSp">
        <pc:chgData name="DOMINGUEZ, Morgane" userId="d29c428e-ee62-4017-a838-521138d5b01c" providerId="ADAL" clId="{D65244F4-53E8-431C-A3C7-886361D291A6}" dt="2025-02-18T15:15:45.806" v="138" actId="108"/>
        <pc:sldMkLst>
          <pc:docMk/>
          <pc:sldMk cId="0" sldId="854"/>
        </pc:sldMkLst>
        <pc:spChg chg="mod">
          <ac:chgData name="DOMINGUEZ, Morgane" userId="d29c428e-ee62-4017-a838-521138d5b01c" providerId="ADAL" clId="{D65244F4-53E8-431C-A3C7-886361D291A6}" dt="2025-02-18T15:15:45.806" v="138" actId="108"/>
          <ac:spMkLst>
            <pc:docMk/>
            <pc:sldMk cId="0" sldId="854"/>
            <ac:spMk id="21" creationId="{F0819B31-1A4C-E4E2-2809-5FC874398A98}"/>
          </ac:spMkLst>
        </pc:spChg>
      </pc:sldChg>
      <pc:sldChg chg="addSp delSp modSp mod modTransition">
        <pc:chgData name="DOMINGUEZ, Morgane" userId="d29c428e-ee62-4017-a838-521138d5b01c" providerId="ADAL" clId="{D65244F4-53E8-431C-A3C7-886361D291A6}" dt="2025-02-18T15:14:44.471" v="125"/>
        <pc:sldMkLst>
          <pc:docMk/>
          <pc:sldMk cId="1900747598" sldId="874"/>
        </pc:sldMkLst>
        <pc:spChg chg="del">
          <ac:chgData name="DOMINGUEZ, Morgane" userId="d29c428e-ee62-4017-a838-521138d5b01c" providerId="ADAL" clId="{D65244F4-53E8-431C-A3C7-886361D291A6}" dt="2025-02-15T18:08:14.999" v="0" actId="478"/>
          <ac:spMkLst>
            <pc:docMk/>
            <pc:sldMk cId="1900747598" sldId="874"/>
            <ac:spMk id="11" creationId="{91C77A9D-D4FA-F24D-DA56-C900A813E2B7}"/>
          </ac:spMkLst>
        </pc:spChg>
        <pc:spChg chg="del">
          <ac:chgData name="DOMINGUEZ, Morgane" userId="d29c428e-ee62-4017-a838-521138d5b01c" providerId="ADAL" clId="{D65244F4-53E8-431C-A3C7-886361D291A6}" dt="2025-02-15T18:08:14.999" v="0" actId="478"/>
          <ac:spMkLst>
            <pc:docMk/>
            <pc:sldMk cId="1900747598" sldId="874"/>
            <ac:spMk id="12" creationId="{E680EABC-2BB8-84C3-5DBC-7D89074E3250}"/>
          </ac:spMkLst>
        </pc:spChg>
        <pc:spChg chg="del">
          <ac:chgData name="DOMINGUEZ, Morgane" userId="d29c428e-ee62-4017-a838-521138d5b01c" providerId="ADAL" clId="{D65244F4-53E8-431C-A3C7-886361D291A6}" dt="2025-02-15T18:08:14.999" v="0" actId="478"/>
          <ac:spMkLst>
            <pc:docMk/>
            <pc:sldMk cId="1900747598" sldId="874"/>
            <ac:spMk id="13" creationId="{CAB41451-25C9-9DF7-1893-87814D88DD6B}"/>
          </ac:spMkLst>
        </pc:spChg>
        <pc:picChg chg="del">
          <ac:chgData name="DOMINGUEZ, Morgane" userId="d29c428e-ee62-4017-a838-521138d5b01c" providerId="ADAL" clId="{D65244F4-53E8-431C-A3C7-886361D291A6}" dt="2025-02-15T18:08:14.999" v="0" actId="478"/>
          <ac:picMkLst>
            <pc:docMk/>
            <pc:sldMk cId="1900747598" sldId="874"/>
            <ac:picMk id="4" creationId="{38E84BBE-3E64-4586-794F-FA5E3E8A3682}"/>
          </ac:picMkLst>
        </pc:picChg>
        <pc:picChg chg="add mod">
          <ac:chgData name="DOMINGUEZ, Morgane" userId="d29c428e-ee62-4017-a838-521138d5b01c" providerId="ADAL" clId="{D65244F4-53E8-431C-A3C7-886361D291A6}" dt="2025-02-18T15:14:17.700" v="123" actId="14100"/>
          <ac:picMkLst>
            <pc:docMk/>
            <pc:sldMk cId="1900747598" sldId="874"/>
            <ac:picMk id="5" creationId="{73EDEC52-A715-62C3-A733-DA0E2DE2BABD}"/>
          </ac:picMkLst>
        </pc:picChg>
        <pc:picChg chg="del">
          <ac:chgData name="DOMINGUEZ, Morgane" userId="d29c428e-ee62-4017-a838-521138d5b01c" providerId="ADAL" clId="{D65244F4-53E8-431C-A3C7-886361D291A6}" dt="2025-02-15T18:08:14.999" v="0" actId="478"/>
          <ac:picMkLst>
            <pc:docMk/>
            <pc:sldMk cId="1900747598" sldId="874"/>
            <ac:picMk id="15" creationId="{3A81B1EC-505C-024B-044A-84653F2A413E}"/>
          </ac:picMkLst>
        </pc:picChg>
      </pc:sldChg>
      <pc:sldChg chg="addSp delSp modSp mod">
        <pc:chgData name="DOMINGUEZ, Morgane" userId="d29c428e-ee62-4017-a838-521138d5b01c" providerId="ADAL" clId="{D65244F4-53E8-431C-A3C7-886361D291A6}" dt="2025-02-18T15:14:20.652" v="124" actId="14100"/>
        <pc:sldMkLst>
          <pc:docMk/>
          <pc:sldMk cId="354932537" sldId="2147474636"/>
        </pc:sldMkLst>
        <pc:spChg chg="del">
          <ac:chgData name="DOMINGUEZ, Morgane" userId="d29c428e-ee62-4017-a838-521138d5b01c" providerId="ADAL" clId="{D65244F4-53E8-431C-A3C7-886361D291A6}" dt="2025-02-15T18:08:22.041" v="1" actId="478"/>
          <ac:spMkLst>
            <pc:docMk/>
            <pc:sldMk cId="354932537" sldId="2147474636"/>
            <ac:spMk id="2" creationId="{25DE61DD-D380-4D8F-52FF-FA6CB5C09E93}"/>
          </ac:spMkLst>
        </pc:spChg>
        <pc:spChg chg="del">
          <ac:chgData name="DOMINGUEZ, Morgane" userId="d29c428e-ee62-4017-a838-521138d5b01c" providerId="ADAL" clId="{D65244F4-53E8-431C-A3C7-886361D291A6}" dt="2025-02-15T18:08:22.041" v="1" actId="478"/>
          <ac:spMkLst>
            <pc:docMk/>
            <pc:sldMk cId="354932537" sldId="2147474636"/>
            <ac:spMk id="6" creationId="{CE11D905-049F-FC03-FB5B-D4DF1FC8F5E3}"/>
          </ac:spMkLst>
        </pc:spChg>
        <pc:picChg chg="del">
          <ac:chgData name="DOMINGUEZ, Morgane" userId="d29c428e-ee62-4017-a838-521138d5b01c" providerId="ADAL" clId="{D65244F4-53E8-431C-A3C7-886361D291A6}" dt="2025-02-15T18:08:23.730" v="2" actId="478"/>
          <ac:picMkLst>
            <pc:docMk/>
            <pc:sldMk cId="354932537" sldId="2147474636"/>
            <ac:picMk id="3" creationId="{F7A2D77C-6D61-7EAD-6674-C6FE68A670FF}"/>
          </ac:picMkLst>
        </pc:picChg>
        <pc:picChg chg="add mod">
          <ac:chgData name="DOMINGUEZ, Morgane" userId="d29c428e-ee62-4017-a838-521138d5b01c" providerId="ADAL" clId="{D65244F4-53E8-431C-A3C7-886361D291A6}" dt="2025-02-18T15:14:20.652" v="124" actId="14100"/>
          <ac:picMkLst>
            <pc:docMk/>
            <pc:sldMk cId="354932537" sldId="2147474636"/>
            <ac:picMk id="5" creationId="{9E689E0B-2DF3-87A2-752B-E168076D65D0}"/>
          </ac:picMkLst>
        </pc:picChg>
      </pc:sldChg>
      <pc:sldChg chg="addSp delSp modSp mod modAnim">
        <pc:chgData name="DOMINGUEZ, Morgane" userId="d29c428e-ee62-4017-a838-521138d5b01c" providerId="ADAL" clId="{D65244F4-53E8-431C-A3C7-886361D291A6}" dt="2025-02-18T15:19:42.564" v="151"/>
        <pc:sldMkLst>
          <pc:docMk/>
          <pc:sldMk cId="2242695672" sldId="2147474675"/>
        </pc:sldMkLst>
        <pc:spChg chg="mod topLvl">
          <ac:chgData name="DOMINGUEZ, Morgane" userId="d29c428e-ee62-4017-a838-521138d5b01c" providerId="ADAL" clId="{D65244F4-53E8-431C-A3C7-886361D291A6}" dt="2025-02-18T15:19:00.238" v="149" actId="164"/>
          <ac:spMkLst>
            <pc:docMk/>
            <pc:sldMk cId="2242695672" sldId="2147474675"/>
            <ac:spMk id="7" creationId="{F0DA82F4-EBFB-05D9-2590-DAF99E5BD380}"/>
          </ac:spMkLst>
        </pc:spChg>
        <pc:grpChg chg="add mod">
          <ac:chgData name="DOMINGUEZ, Morgane" userId="d29c428e-ee62-4017-a838-521138d5b01c" providerId="ADAL" clId="{D65244F4-53E8-431C-A3C7-886361D291A6}" dt="2025-02-18T15:19:00.238" v="149" actId="164"/>
          <ac:grpSpMkLst>
            <pc:docMk/>
            <pc:sldMk cId="2242695672" sldId="2147474675"/>
            <ac:grpSpMk id="10" creationId="{4EF5312B-E797-E08C-584C-F3AE5C422D85}"/>
          </ac:grpSpMkLst>
        </pc:grpChg>
        <pc:grpChg chg="del">
          <ac:chgData name="DOMINGUEZ, Morgane" userId="d29c428e-ee62-4017-a838-521138d5b01c" providerId="ADAL" clId="{D65244F4-53E8-431C-A3C7-886361D291A6}" dt="2025-02-18T15:18:34.454" v="140" actId="165"/>
          <ac:grpSpMkLst>
            <pc:docMk/>
            <pc:sldMk cId="2242695672" sldId="2147474675"/>
            <ac:grpSpMk id="21" creationId="{0EE1D77E-6E75-F3EA-1A13-9A09D7E84484}"/>
          </ac:grpSpMkLst>
        </pc:grpChg>
        <pc:picChg chg="add mod">
          <ac:chgData name="DOMINGUEZ, Morgane" userId="d29c428e-ee62-4017-a838-521138d5b01c" providerId="ADAL" clId="{D65244F4-53E8-431C-A3C7-886361D291A6}" dt="2025-02-18T15:19:00.238" v="149" actId="164"/>
          <ac:picMkLst>
            <pc:docMk/>
            <pc:sldMk cId="2242695672" sldId="2147474675"/>
            <ac:picMk id="9" creationId="{E6074C68-0BE7-315D-ABAB-D4D75E1F5735}"/>
          </ac:picMkLst>
        </pc:picChg>
        <pc:picChg chg="del mod topLvl">
          <ac:chgData name="DOMINGUEZ, Morgane" userId="d29c428e-ee62-4017-a838-521138d5b01c" providerId="ADAL" clId="{D65244F4-53E8-431C-A3C7-886361D291A6}" dt="2025-02-18T15:18:37.276" v="141" actId="478"/>
          <ac:picMkLst>
            <pc:docMk/>
            <pc:sldMk cId="2242695672" sldId="2147474675"/>
            <ac:picMk id="12" creationId="{09A3D65C-B3C4-B421-6B0C-B9E130B96241}"/>
          </ac:picMkLst>
        </pc:picChg>
      </pc:sldChg>
      <pc:sldChg chg="addSp delSp modSp mod">
        <pc:chgData name="DOMINGUEZ, Morgane" userId="d29c428e-ee62-4017-a838-521138d5b01c" providerId="ADAL" clId="{D65244F4-53E8-431C-A3C7-886361D291A6}" dt="2025-02-15T18:09:46.263" v="22" actId="20577"/>
        <pc:sldMkLst>
          <pc:docMk/>
          <pc:sldMk cId="2520317998" sldId="2147474683"/>
        </pc:sldMkLst>
        <pc:spChg chg="del">
          <ac:chgData name="DOMINGUEZ, Morgane" userId="d29c428e-ee62-4017-a838-521138d5b01c" providerId="ADAL" clId="{D65244F4-53E8-431C-A3C7-886361D291A6}" dt="2025-02-15T18:09:14.337" v="8" actId="478"/>
          <ac:spMkLst>
            <pc:docMk/>
            <pc:sldMk cId="2520317998" sldId="2147474683"/>
            <ac:spMk id="2" creationId="{EE099118-5574-1B1F-1676-962027C3A53F}"/>
          </ac:spMkLst>
        </pc:spChg>
        <pc:spChg chg="del">
          <ac:chgData name="DOMINGUEZ, Morgane" userId="d29c428e-ee62-4017-a838-521138d5b01c" providerId="ADAL" clId="{D65244F4-53E8-431C-A3C7-886361D291A6}" dt="2025-02-15T18:09:14.337" v="8" actId="478"/>
          <ac:spMkLst>
            <pc:docMk/>
            <pc:sldMk cId="2520317998" sldId="2147474683"/>
            <ac:spMk id="3" creationId="{37ADC406-D77D-BD18-E12E-C1039DB2ED5F}"/>
          </ac:spMkLst>
        </pc:spChg>
        <pc:spChg chg="add mod">
          <ac:chgData name="DOMINGUEZ, Morgane" userId="d29c428e-ee62-4017-a838-521138d5b01c" providerId="ADAL" clId="{D65244F4-53E8-431C-A3C7-886361D291A6}" dt="2025-02-15T18:09:35.368" v="9"/>
          <ac:spMkLst>
            <pc:docMk/>
            <pc:sldMk cId="2520317998" sldId="2147474683"/>
            <ac:spMk id="6" creationId="{5E2955A0-83DC-2F4C-EBD5-C2BBDA6BB1DA}"/>
          </ac:spMkLst>
        </pc:spChg>
        <pc:spChg chg="add mod">
          <ac:chgData name="DOMINGUEZ, Morgane" userId="d29c428e-ee62-4017-a838-521138d5b01c" providerId="ADAL" clId="{D65244F4-53E8-431C-A3C7-886361D291A6}" dt="2025-02-15T18:09:46.263" v="22" actId="20577"/>
          <ac:spMkLst>
            <pc:docMk/>
            <pc:sldMk cId="2520317998" sldId="2147474683"/>
            <ac:spMk id="7" creationId="{EB2826A3-5734-1810-7902-5882240879CB}"/>
          </ac:spMkLst>
        </pc:spChg>
        <pc:picChg chg="add mod">
          <ac:chgData name="DOMINGUEZ, Morgane" userId="d29c428e-ee62-4017-a838-521138d5b01c" providerId="ADAL" clId="{D65244F4-53E8-431C-A3C7-886361D291A6}" dt="2025-02-15T18:09:35.368" v="9"/>
          <ac:picMkLst>
            <pc:docMk/>
            <pc:sldMk cId="2520317998" sldId="2147474683"/>
            <ac:picMk id="5" creationId="{ED40A242-A933-381C-165D-2E2CF7D8BE9E}"/>
          </ac:picMkLst>
        </pc:picChg>
        <pc:picChg chg="del">
          <ac:chgData name="DOMINGUEZ, Morgane" userId="d29c428e-ee62-4017-a838-521138d5b01c" providerId="ADAL" clId="{D65244F4-53E8-431C-A3C7-886361D291A6}" dt="2025-02-15T18:09:08.487" v="7" actId="478"/>
          <ac:picMkLst>
            <pc:docMk/>
            <pc:sldMk cId="2520317998" sldId="2147474683"/>
            <ac:picMk id="21" creationId="{6FF83568-1F95-2FD1-8DC3-419E8B5DE123}"/>
          </ac:picMkLst>
        </pc:picChg>
      </pc:sldChg>
      <pc:sldChg chg="addSp delSp modSp mod">
        <pc:chgData name="DOMINGUEZ, Morgane" userId="d29c428e-ee62-4017-a838-521138d5b01c" providerId="ADAL" clId="{D65244F4-53E8-431C-A3C7-886361D291A6}" dt="2025-02-15T18:19:32.911" v="118"/>
        <pc:sldMkLst>
          <pc:docMk/>
          <pc:sldMk cId="1863460477" sldId="2147474684"/>
        </pc:sldMkLst>
        <pc:spChg chg="del">
          <ac:chgData name="DOMINGUEZ, Morgane" userId="d29c428e-ee62-4017-a838-521138d5b01c" providerId="ADAL" clId="{D65244F4-53E8-431C-A3C7-886361D291A6}" dt="2025-02-15T18:19:19.989" v="115" actId="478"/>
          <ac:spMkLst>
            <pc:docMk/>
            <pc:sldMk cId="1863460477" sldId="2147474684"/>
            <ac:spMk id="3" creationId="{CC4EF4FD-3E16-C19E-14D3-3963C9F6D15E}"/>
          </ac:spMkLst>
        </pc:spChg>
        <pc:spChg chg="del">
          <ac:chgData name="DOMINGUEZ, Morgane" userId="d29c428e-ee62-4017-a838-521138d5b01c" providerId="ADAL" clId="{D65244F4-53E8-431C-A3C7-886361D291A6}" dt="2025-02-15T18:19:22.205" v="117" actId="478"/>
          <ac:spMkLst>
            <pc:docMk/>
            <pc:sldMk cId="1863460477" sldId="2147474684"/>
            <ac:spMk id="4" creationId="{E35DCF62-5570-DBAB-CF22-97DA77A065CF}"/>
          </ac:spMkLst>
        </pc:spChg>
        <pc:spChg chg="add mod">
          <ac:chgData name="DOMINGUEZ, Morgane" userId="d29c428e-ee62-4017-a838-521138d5b01c" providerId="ADAL" clId="{D65244F4-53E8-431C-A3C7-886361D291A6}" dt="2025-02-15T18:19:32.911" v="118"/>
          <ac:spMkLst>
            <pc:docMk/>
            <pc:sldMk cId="1863460477" sldId="2147474684"/>
            <ac:spMk id="7" creationId="{0CF0C4BA-55A0-ED72-3C70-82FE488106CF}"/>
          </ac:spMkLst>
        </pc:spChg>
        <pc:spChg chg="add mod">
          <ac:chgData name="DOMINGUEZ, Morgane" userId="d29c428e-ee62-4017-a838-521138d5b01c" providerId="ADAL" clId="{D65244F4-53E8-431C-A3C7-886361D291A6}" dt="2025-02-15T18:19:32.911" v="118"/>
          <ac:spMkLst>
            <pc:docMk/>
            <pc:sldMk cId="1863460477" sldId="2147474684"/>
            <ac:spMk id="8" creationId="{E2FE6513-1274-F597-5D3A-4440C83CF660}"/>
          </ac:spMkLst>
        </pc:spChg>
        <pc:picChg chg="del">
          <ac:chgData name="DOMINGUEZ, Morgane" userId="d29c428e-ee62-4017-a838-521138d5b01c" providerId="ADAL" clId="{D65244F4-53E8-431C-A3C7-886361D291A6}" dt="2025-02-15T18:19:20.496" v="116" actId="478"/>
          <ac:picMkLst>
            <pc:docMk/>
            <pc:sldMk cId="1863460477" sldId="2147474684"/>
            <ac:picMk id="2" creationId="{F45D07C6-6E3A-36F9-78AF-610C52345D8D}"/>
          </ac:picMkLst>
        </pc:picChg>
        <pc:picChg chg="add mod">
          <ac:chgData name="DOMINGUEZ, Morgane" userId="d29c428e-ee62-4017-a838-521138d5b01c" providerId="ADAL" clId="{D65244F4-53E8-431C-A3C7-886361D291A6}" dt="2025-02-15T18:19:32.911" v="118"/>
          <ac:picMkLst>
            <pc:docMk/>
            <pc:sldMk cId="1863460477" sldId="2147474684"/>
            <ac:picMk id="6" creationId="{55DB1C66-D248-DAA4-F519-010476014A1F}"/>
          </ac:picMkLst>
        </pc:picChg>
      </pc:sldChg>
      <pc:sldChg chg="addSp delSp modSp mod">
        <pc:chgData name="DOMINGUEZ, Morgane" userId="d29c428e-ee62-4017-a838-521138d5b01c" providerId="ADAL" clId="{D65244F4-53E8-431C-A3C7-886361D291A6}" dt="2025-02-15T18:19:54.117" v="122"/>
        <pc:sldMkLst>
          <pc:docMk/>
          <pc:sldMk cId="282833751" sldId="2147474685"/>
        </pc:sldMkLst>
        <pc:spChg chg="del">
          <ac:chgData name="DOMINGUEZ, Morgane" userId="d29c428e-ee62-4017-a838-521138d5b01c" providerId="ADAL" clId="{D65244F4-53E8-431C-A3C7-886361D291A6}" dt="2025-02-15T18:19:41.096" v="119" actId="478"/>
          <ac:spMkLst>
            <pc:docMk/>
            <pc:sldMk cId="282833751" sldId="2147474685"/>
            <ac:spMk id="5" creationId="{C66EC203-3094-2674-3A6D-BE43690EF763}"/>
          </ac:spMkLst>
        </pc:spChg>
        <pc:spChg chg="del">
          <ac:chgData name="DOMINGUEZ, Morgane" userId="d29c428e-ee62-4017-a838-521138d5b01c" providerId="ADAL" clId="{D65244F4-53E8-431C-A3C7-886361D291A6}" dt="2025-02-15T18:19:43.465" v="121" actId="478"/>
          <ac:spMkLst>
            <pc:docMk/>
            <pc:sldMk cId="282833751" sldId="2147474685"/>
            <ac:spMk id="6" creationId="{E22026F9-71CA-3A5D-0F61-2BB90C735058}"/>
          </ac:spMkLst>
        </pc:spChg>
        <pc:spChg chg="add mod">
          <ac:chgData name="DOMINGUEZ, Morgane" userId="d29c428e-ee62-4017-a838-521138d5b01c" providerId="ADAL" clId="{D65244F4-53E8-431C-A3C7-886361D291A6}" dt="2025-02-15T18:19:54.117" v="122"/>
          <ac:spMkLst>
            <pc:docMk/>
            <pc:sldMk cId="282833751" sldId="2147474685"/>
            <ac:spMk id="7" creationId="{4F698A18-23AD-845C-6167-A7F018F448F9}"/>
          </ac:spMkLst>
        </pc:spChg>
        <pc:spChg chg="add mod">
          <ac:chgData name="DOMINGUEZ, Morgane" userId="d29c428e-ee62-4017-a838-521138d5b01c" providerId="ADAL" clId="{D65244F4-53E8-431C-A3C7-886361D291A6}" dt="2025-02-15T18:19:54.117" v="122"/>
          <ac:spMkLst>
            <pc:docMk/>
            <pc:sldMk cId="282833751" sldId="2147474685"/>
            <ac:spMk id="8" creationId="{6AEB357F-11DC-0C65-F66B-F03D1943E737}"/>
          </ac:spMkLst>
        </pc:spChg>
        <pc:picChg chg="add mod">
          <ac:chgData name="DOMINGUEZ, Morgane" userId="d29c428e-ee62-4017-a838-521138d5b01c" providerId="ADAL" clId="{D65244F4-53E8-431C-A3C7-886361D291A6}" dt="2025-02-15T18:19:54.117" v="122"/>
          <ac:picMkLst>
            <pc:docMk/>
            <pc:sldMk cId="282833751" sldId="2147474685"/>
            <ac:picMk id="2" creationId="{81F87B72-5CFA-3791-0D0C-4DC862480865}"/>
          </ac:picMkLst>
        </pc:picChg>
        <pc:picChg chg="del">
          <ac:chgData name="DOMINGUEZ, Morgane" userId="d29c428e-ee62-4017-a838-521138d5b01c" providerId="ADAL" clId="{D65244F4-53E8-431C-A3C7-886361D291A6}" dt="2025-02-15T18:19:42.062" v="120" actId="478"/>
          <ac:picMkLst>
            <pc:docMk/>
            <pc:sldMk cId="282833751" sldId="2147474685"/>
            <ac:picMk id="3" creationId="{EACFCB05-9A02-EBE2-6FFA-5EB55430FF55}"/>
          </ac:picMkLst>
        </pc:picChg>
      </pc:sldChg>
      <pc:sldChg chg="addSp delSp modSp mod">
        <pc:chgData name="DOMINGUEZ, Morgane" userId="d29c428e-ee62-4017-a838-521138d5b01c" providerId="ADAL" clId="{D65244F4-53E8-431C-A3C7-886361D291A6}" dt="2025-02-15T18:18:53.747" v="114" actId="207"/>
        <pc:sldMkLst>
          <pc:docMk/>
          <pc:sldMk cId="1039056628" sldId="2147474713"/>
        </pc:sldMkLst>
        <pc:spChg chg="mod">
          <ac:chgData name="DOMINGUEZ, Morgane" userId="d29c428e-ee62-4017-a838-521138d5b01c" providerId="ADAL" clId="{D65244F4-53E8-431C-A3C7-886361D291A6}" dt="2025-02-15T18:18:38.144" v="94" actId="1076"/>
          <ac:spMkLst>
            <pc:docMk/>
            <pc:sldMk cId="1039056628" sldId="2147474713"/>
            <ac:spMk id="8" creationId="{9E0C1987-0BFD-9663-212A-AC71C636CDCC}"/>
          </ac:spMkLst>
        </pc:spChg>
        <pc:spChg chg="mod">
          <ac:chgData name="DOMINGUEZ, Morgane" userId="d29c428e-ee62-4017-a838-521138d5b01c" providerId="ADAL" clId="{D65244F4-53E8-431C-A3C7-886361D291A6}" dt="2025-02-15T18:18:53.747" v="114" actId="207"/>
          <ac:spMkLst>
            <pc:docMk/>
            <pc:sldMk cId="1039056628" sldId="2147474713"/>
            <ac:spMk id="12" creationId="{C19E7373-C0D2-C07A-5EAB-B701D83035DC}"/>
          </ac:spMkLst>
        </pc:spChg>
        <pc:picChg chg="add mod ord">
          <ac:chgData name="DOMINGUEZ, Morgane" userId="d29c428e-ee62-4017-a838-521138d5b01c" providerId="ADAL" clId="{D65244F4-53E8-431C-A3C7-886361D291A6}" dt="2025-02-15T18:18:30.705" v="92" actId="167"/>
          <ac:picMkLst>
            <pc:docMk/>
            <pc:sldMk cId="1039056628" sldId="2147474713"/>
            <ac:picMk id="9" creationId="{6FFB0E9F-8DAA-D133-AF35-8B7122DDC765}"/>
          </ac:picMkLst>
        </pc:picChg>
        <pc:picChg chg="del">
          <ac:chgData name="DOMINGUEZ, Morgane" userId="d29c428e-ee62-4017-a838-521138d5b01c" providerId="ADAL" clId="{D65244F4-53E8-431C-A3C7-886361D291A6}" dt="2025-02-15T18:18:15.087" v="84" actId="478"/>
          <ac:picMkLst>
            <pc:docMk/>
            <pc:sldMk cId="1039056628" sldId="2147474713"/>
            <ac:picMk id="10" creationId="{B051D57B-7357-F630-D701-053B0A007E77}"/>
          </ac:picMkLst>
        </pc:picChg>
      </pc:sldChg>
      <pc:sldChg chg="addSp delSp modSp mod">
        <pc:chgData name="DOMINGUEZ, Morgane" userId="d29c428e-ee62-4017-a838-521138d5b01c" providerId="ADAL" clId="{D65244F4-53E8-431C-A3C7-886361D291A6}" dt="2025-02-15T18:13:08.624" v="53" actId="14100"/>
        <pc:sldMkLst>
          <pc:docMk/>
          <pc:sldMk cId="614443408" sldId="2147474715"/>
        </pc:sldMkLst>
        <pc:spChg chg="mod">
          <ac:chgData name="DOMINGUEZ, Morgane" userId="d29c428e-ee62-4017-a838-521138d5b01c" providerId="ADAL" clId="{D65244F4-53E8-431C-A3C7-886361D291A6}" dt="2025-02-15T18:13:08.624" v="53" actId="14100"/>
          <ac:spMkLst>
            <pc:docMk/>
            <pc:sldMk cId="614443408" sldId="2147474715"/>
            <ac:spMk id="9" creationId="{9B6D3A40-A4FE-249A-148F-1127AE9E88E8}"/>
          </ac:spMkLst>
        </pc:spChg>
        <pc:picChg chg="del mod">
          <ac:chgData name="DOMINGUEZ, Morgane" userId="d29c428e-ee62-4017-a838-521138d5b01c" providerId="ADAL" clId="{D65244F4-53E8-431C-A3C7-886361D291A6}" dt="2025-02-15T18:12:32.710" v="24" actId="478"/>
          <ac:picMkLst>
            <pc:docMk/>
            <pc:sldMk cId="614443408" sldId="2147474715"/>
            <ac:picMk id="7" creationId="{AB99AEFF-537A-906F-8A6C-46E3C5949086}"/>
          </ac:picMkLst>
        </pc:picChg>
        <pc:picChg chg="add mod ord">
          <ac:chgData name="DOMINGUEZ, Morgane" userId="d29c428e-ee62-4017-a838-521138d5b01c" providerId="ADAL" clId="{D65244F4-53E8-431C-A3C7-886361D291A6}" dt="2025-02-15T18:12:46.737" v="31" actId="167"/>
          <ac:picMkLst>
            <pc:docMk/>
            <pc:sldMk cId="614443408" sldId="2147474715"/>
            <ac:picMk id="11" creationId="{CB6D9A1A-3B52-EB57-5D64-B7144DA783EA}"/>
          </ac:picMkLst>
        </pc:picChg>
      </pc:sldChg>
      <pc:sldChg chg="addSp delSp modSp mod">
        <pc:chgData name="DOMINGUEZ, Morgane" userId="d29c428e-ee62-4017-a838-521138d5b01c" providerId="ADAL" clId="{D65244F4-53E8-431C-A3C7-886361D291A6}" dt="2025-02-15T18:15:57.163" v="83" actId="14100"/>
        <pc:sldMkLst>
          <pc:docMk/>
          <pc:sldMk cId="203050816" sldId="2147474716"/>
        </pc:sldMkLst>
        <pc:spChg chg="mod">
          <ac:chgData name="DOMINGUEZ, Morgane" userId="d29c428e-ee62-4017-a838-521138d5b01c" providerId="ADAL" clId="{D65244F4-53E8-431C-A3C7-886361D291A6}" dt="2025-02-15T18:15:57.163" v="83" actId="14100"/>
          <ac:spMkLst>
            <pc:docMk/>
            <pc:sldMk cId="203050816" sldId="2147474716"/>
            <ac:spMk id="10" creationId="{953578FD-2861-2EB9-5BA6-AAC30A7756F0}"/>
          </ac:spMkLst>
        </pc:spChg>
        <pc:picChg chg="del">
          <ac:chgData name="DOMINGUEZ, Morgane" userId="d29c428e-ee62-4017-a838-521138d5b01c" providerId="ADAL" clId="{D65244F4-53E8-431C-A3C7-886361D291A6}" dt="2025-02-15T18:15:20.896" v="54" actId="478"/>
          <ac:picMkLst>
            <pc:docMk/>
            <pc:sldMk cId="203050816" sldId="2147474716"/>
            <ac:picMk id="9" creationId="{79E0F82E-61A2-2946-2473-BFADB0EBD198}"/>
          </ac:picMkLst>
        </pc:picChg>
        <pc:picChg chg="add mod ord">
          <ac:chgData name="DOMINGUEZ, Morgane" userId="d29c428e-ee62-4017-a838-521138d5b01c" providerId="ADAL" clId="{D65244F4-53E8-431C-A3C7-886361D291A6}" dt="2025-02-15T18:15:37.386" v="61" actId="167"/>
          <ac:picMkLst>
            <pc:docMk/>
            <pc:sldMk cId="203050816" sldId="2147474716"/>
            <ac:picMk id="11" creationId="{1C0DDB7F-B0B4-B3DB-BDDC-74FE7AD98ED6}"/>
          </ac:picMkLst>
        </pc:picChg>
      </pc:sldChg>
      <pc:sldChg chg="modSp mod">
        <pc:chgData name="DOMINGUEZ, Morgane" userId="d29c428e-ee62-4017-a838-521138d5b01c" providerId="ADAL" clId="{D65244F4-53E8-431C-A3C7-886361D291A6}" dt="2025-02-18T15:56:13.802" v="160" actId="14100"/>
        <pc:sldMkLst>
          <pc:docMk/>
          <pc:sldMk cId="3844200221" sldId="2147474719"/>
        </pc:sldMkLst>
        <pc:spChg chg="mod">
          <ac:chgData name="DOMINGUEZ, Morgane" userId="d29c428e-ee62-4017-a838-521138d5b01c" providerId="ADAL" clId="{D65244F4-53E8-431C-A3C7-886361D291A6}" dt="2025-02-18T15:55:55.326" v="156" actId="1076"/>
          <ac:spMkLst>
            <pc:docMk/>
            <pc:sldMk cId="3844200221" sldId="2147474719"/>
            <ac:spMk id="7" creationId="{57C1B2E1-D029-C9F7-D392-1D41388E8A87}"/>
          </ac:spMkLst>
        </pc:spChg>
        <pc:spChg chg="mod">
          <ac:chgData name="DOMINGUEZ, Morgane" userId="d29c428e-ee62-4017-a838-521138d5b01c" providerId="ADAL" clId="{D65244F4-53E8-431C-A3C7-886361D291A6}" dt="2025-02-18T15:56:04.660" v="157" actId="1076"/>
          <ac:spMkLst>
            <pc:docMk/>
            <pc:sldMk cId="3844200221" sldId="2147474719"/>
            <ac:spMk id="10" creationId="{A4F0CFA2-35BC-6483-DEDE-6AEDD7EA6C1C}"/>
          </ac:spMkLst>
        </pc:spChg>
        <pc:spChg chg="mod">
          <ac:chgData name="DOMINGUEZ, Morgane" userId="d29c428e-ee62-4017-a838-521138d5b01c" providerId="ADAL" clId="{D65244F4-53E8-431C-A3C7-886361D291A6}" dt="2025-02-18T15:56:04.660" v="157" actId="1076"/>
          <ac:spMkLst>
            <pc:docMk/>
            <pc:sldMk cId="3844200221" sldId="2147474719"/>
            <ac:spMk id="22" creationId="{97A6696F-7252-423C-6B65-8FE61DB4D0A0}"/>
          </ac:spMkLst>
        </pc:spChg>
        <pc:spChg chg="mod">
          <ac:chgData name="DOMINGUEZ, Morgane" userId="d29c428e-ee62-4017-a838-521138d5b01c" providerId="ADAL" clId="{D65244F4-53E8-431C-A3C7-886361D291A6}" dt="2025-02-18T15:56:04.660" v="157" actId="1076"/>
          <ac:spMkLst>
            <pc:docMk/>
            <pc:sldMk cId="3844200221" sldId="2147474719"/>
            <ac:spMk id="23" creationId="{659F406A-80F0-F667-8D3E-007940B9BE61}"/>
          </ac:spMkLst>
        </pc:spChg>
        <pc:spChg chg="mod">
          <ac:chgData name="DOMINGUEZ, Morgane" userId="d29c428e-ee62-4017-a838-521138d5b01c" providerId="ADAL" clId="{D65244F4-53E8-431C-A3C7-886361D291A6}" dt="2025-02-18T15:56:04.660" v="157" actId="1076"/>
          <ac:spMkLst>
            <pc:docMk/>
            <pc:sldMk cId="3844200221" sldId="2147474719"/>
            <ac:spMk id="24" creationId="{894520C8-F46F-73F2-C7C1-3CB7F0497079}"/>
          </ac:spMkLst>
        </pc:spChg>
        <pc:spChg chg="mod">
          <ac:chgData name="DOMINGUEZ, Morgane" userId="d29c428e-ee62-4017-a838-521138d5b01c" providerId="ADAL" clId="{D65244F4-53E8-431C-A3C7-886361D291A6}" dt="2025-02-18T15:56:04.660" v="157" actId="1076"/>
          <ac:spMkLst>
            <pc:docMk/>
            <pc:sldMk cId="3844200221" sldId="2147474719"/>
            <ac:spMk id="26" creationId="{58DD5982-5C2F-7579-AEE7-B1A6DA4F02A8}"/>
          </ac:spMkLst>
        </pc:spChg>
        <pc:grpChg chg="mod">
          <ac:chgData name="DOMINGUEZ, Morgane" userId="d29c428e-ee62-4017-a838-521138d5b01c" providerId="ADAL" clId="{D65244F4-53E8-431C-A3C7-886361D291A6}" dt="2025-02-18T15:56:04.660" v="157" actId="1076"/>
          <ac:grpSpMkLst>
            <pc:docMk/>
            <pc:sldMk cId="3844200221" sldId="2147474719"/>
            <ac:grpSpMk id="17" creationId="{1C5E0C7D-A40D-937D-49F5-662067D54883}"/>
          </ac:grpSpMkLst>
        </pc:grpChg>
        <pc:grpChg chg="mod">
          <ac:chgData name="DOMINGUEZ, Morgane" userId="d29c428e-ee62-4017-a838-521138d5b01c" providerId="ADAL" clId="{D65244F4-53E8-431C-A3C7-886361D291A6}" dt="2025-02-18T15:56:04.660" v="157" actId="1076"/>
          <ac:grpSpMkLst>
            <pc:docMk/>
            <pc:sldMk cId="3844200221" sldId="2147474719"/>
            <ac:grpSpMk id="21" creationId="{31046B16-DDDB-0373-FB43-E913D50E83E5}"/>
          </ac:grpSpMkLst>
        </pc:grpChg>
        <pc:grpChg chg="mod">
          <ac:chgData name="DOMINGUEZ, Morgane" userId="d29c428e-ee62-4017-a838-521138d5b01c" providerId="ADAL" clId="{D65244F4-53E8-431C-A3C7-886361D291A6}" dt="2025-02-18T15:56:04.660" v="157" actId="1076"/>
          <ac:grpSpMkLst>
            <pc:docMk/>
            <pc:sldMk cId="3844200221" sldId="2147474719"/>
            <ac:grpSpMk id="25" creationId="{DD73D04E-9B58-64E1-2FED-720E02A0FFFD}"/>
          </ac:grpSpMkLst>
        </pc:grpChg>
        <pc:picChg chg="mod">
          <ac:chgData name="DOMINGUEZ, Morgane" userId="d29c428e-ee62-4017-a838-521138d5b01c" providerId="ADAL" clId="{D65244F4-53E8-431C-A3C7-886361D291A6}" dt="2025-02-18T15:56:13.802" v="160" actId="14100"/>
          <ac:picMkLst>
            <pc:docMk/>
            <pc:sldMk cId="3844200221" sldId="2147474719"/>
            <ac:picMk id="2" creationId="{6B7AAF79-4FA5-9996-B55B-C94349C96682}"/>
          </ac:picMkLst>
        </pc:picChg>
      </pc:sldChg>
      <pc:sldChg chg="modSp mod">
        <pc:chgData name="DOMINGUEZ, Morgane" userId="d29c428e-ee62-4017-a838-521138d5b01c" providerId="ADAL" clId="{D65244F4-53E8-431C-A3C7-886361D291A6}" dt="2025-02-18T15:22:06.224" v="155" actId="1076"/>
        <pc:sldMkLst>
          <pc:docMk/>
          <pc:sldMk cId="888294930" sldId="2147474728"/>
        </pc:sldMkLst>
        <pc:spChg chg="mod">
          <ac:chgData name="DOMINGUEZ, Morgane" userId="d29c428e-ee62-4017-a838-521138d5b01c" providerId="ADAL" clId="{D65244F4-53E8-431C-A3C7-886361D291A6}" dt="2025-02-18T15:22:06.224" v="155" actId="1076"/>
          <ac:spMkLst>
            <pc:docMk/>
            <pc:sldMk cId="888294930" sldId="2147474728"/>
            <ac:spMk id="18" creationId="{FEC70C0C-C035-C991-30AF-08E41B032D28}"/>
          </ac:spMkLst>
        </pc:spChg>
      </pc:sldChg>
    </pc:docChg>
  </pc:docChgLst>
  <pc:docChgLst>
    <pc:chgData name="DOMINGUEZ, Morgane" userId="d29c428e-ee62-4017-a838-521138d5b01c" providerId="ADAL" clId="{39D5340E-10C0-423B-87E4-D0AF19F6B240}"/>
    <pc:docChg chg="custSel modSld">
      <pc:chgData name="DOMINGUEZ, Morgane" userId="d29c428e-ee62-4017-a838-521138d5b01c" providerId="ADAL" clId="{39D5340E-10C0-423B-87E4-D0AF19F6B240}" dt="2025-03-11T08:30:45.415" v="76" actId="21"/>
      <pc:docMkLst>
        <pc:docMk/>
      </pc:docMkLst>
      <pc:sldChg chg="delSp modSp mod modNotesTx">
        <pc:chgData name="DOMINGUEZ, Morgane" userId="d29c428e-ee62-4017-a838-521138d5b01c" providerId="ADAL" clId="{39D5340E-10C0-423B-87E4-D0AF19F6B240}" dt="2025-03-11T07:36:07.656" v="37" actId="478"/>
        <pc:sldMkLst>
          <pc:docMk/>
          <pc:sldMk cId="0" sldId="854"/>
        </pc:sldMkLst>
        <pc:spChg chg="del mod">
          <ac:chgData name="DOMINGUEZ, Morgane" userId="d29c428e-ee62-4017-a838-521138d5b01c" providerId="ADAL" clId="{39D5340E-10C0-423B-87E4-D0AF19F6B240}" dt="2025-03-11T07:36:07.656" v="37" actId="478"/>
          <ac:spMkLst>
            <pc:docMk/>
            <pc:sldMk cId="0" sldId="854"/>
            <ac:spMk id="8" creationId="{6E27C985-5B78-6A25-20F0-B5410AE722DC}"/>
          </ac:spMkLst>
        </pc:spChg>
      </pc:sldChg>
      <pc:sldChg chg="delSp mod modNotesTx">
        <pc:chgData name="DOMINGUEZ, Morgane" userId="d29c428e-ee62-4017-a838-521138d5b01c" providerId="ADAL" clId="{39D5340E-10C0-423B-87E4-D0AF19F6B240}" dt="2025-03-11T08:30:12.701" v="74" actId="478"/>
        <pc:sldMkLst>
          <pc:docMk/>
          <pc:sldMk cId="1900747598" sldId="874"/>
        </pc:sldMkLst>
        <pc:picChg chg="del">
          <ac:chgData name="DOMINGUEZ, Morgane" userId="d29c428e-ee62-4017-a838-521138d5b01c" providerId="ADAL" clId="{39D5340E-10C0-423B-87E4-D0AF19F6B240}" dt="2025-03-11T08:30:12.701" v="74" actId="478"/>
          <ac:picMkLst>
            <pc:docMk/>
            <pc:sldMk cId="1900747598" sldId="874"/>
            <ac:picMk id="4" creationId="{73EDEC52-A715-62C3-A733-DA0E2DE2BABD}"/>
          </ac:picMkLst>
        </pc:picChg>
      </pc:sldChg>
      <pc:sldChg chg="delSp mod modNotesTx">
        <pc:chgData name="DOMINGUEZ, Morgane" userId="d29c428e-ee62-4017-a838-521138d5b01c" providerId="ADAL" clId="{39D5340E-10C0-423B-87E4-D0AF19F6B240}" dt="2025-03-11T07:36:22.559" v="41" actId="478"/>
        <pc:sldMkLst>
          <pc:docMk/>
          <pc:sldMk cId="218605984" sldId="2147474573"/>
        </pc:sldMkLst>
        <pc:spChg chg="del">
          <ac:chgData name="DOMINGUEZ, Morgane" userId="d29c428e-ee62-4017-a838-521138d5b01c" providerId="ADAL" clId="{39D5340E-10C0-423B-87E4-D0AF19F6B240}" dt="2025-03-11T07:36:22.559" v="41" actId="478"/>
          <ac:spMkLst>
            <pc:docMk/>
            <pc:sldMk cId="218605984" sldId="2147474573"/>
            <ac:spMk id="15" creationId="{B50C83B9-7C2F-D00B-BBE6-C9E60445ACFA}"/>
          </ac:spMkLst>
        </pc:spChg>
      </pc:sldChg>
      <pc:sldChg chg="addSp delSp modSp mod modNotesTx">
        <pc:chgData name="DOMINGUEZ, Morgane" userId="d29c428e-ee62-4017-a838-521138d5b01c" providerId="ADAL" clId="{39D5340E-10C0-423B-87E4-D0AF19F6B240}" dt="2025-03-11T07:47:43.775" v="69" actId="1076"/>
        <pc:sldMkLst>
          <pc:docMk/>
          <pc:sldMk cId="2760534912" sldId="2147474607"/>
        </pc:sldMkLst>
        <pc:spChg chg="add mod">
          <ac:chgData name="DOMINGUEZ, Morgane" userId="d29c428e-ee62-4017-a838-521138d5b01c" providerId="ADAL" clId="{39D5340E-10C0-423B-87E4-D0AF19F6B240}" dt="2025-03-11T07:47:43.775" v="69" actId="1076"/>
          <ac:spMkLst>
            <pc:docMk/>
            <pc:sldMk cId="2760534912" sldId="2147474607"/>
            <ac:spMk id="2" creationId="{BA10A717-2FE7-BE62-279F-7A43BDD80B8C}"/>
          </ac:spMkLst>
        </pc:spChg>
        <pc:spChg chg="add mod">
          <ac:chgData name="DOMINGUEZ, Morgane" userId="d29c428e-ee62-4017-a838-521138d5b01c" providerId="ADAL" clId="{39D5340E-10C0-423B-87E4-D0AF19F6B240}" dt="2025-03-11T07:47:43.775" v="69" actId="1076"/>
          <ac:spMkLst>
            <pc:docMk/>
            <pc:sldMk cId="2760534912" sldId="2147474607"/>
            <ac:spMk id="4" creationId="{91477613-04BF-3E6B-4724-229C2A199C40}"/>
          </ac:spMkLst>
        </pc:spChg>
        <pc:spChg chg="del">
          <ac:chgData name="DOMINGUEZ, Morgane" userId="d29c428e-ee62-4017-a838-521138d5b01c" providerId="ADAL" clId="{39D5340E-10C0-423B-87E4-D0AF19F6B240}" dt="2025-03-11T07:37:24.271" v="61" actId="478"/>
          <ac:spMkLst>
            <pc:docMk/>
            <pc:sldMk cId="2760534912" sldId="2147474607"/>
            <ac:spMk id="4" creationId="{93605887-F5DE-7ED6-EF03-3DB2D13B648B}"/>
          </ac:spMkLst>
        </pc:spChg>
      </pc:sldChg>
      <pc:sldChg chg="delSp mod modNotesTx">
        <pc:chgData name="DOMINGUEZ, Morgane" userId="d29c428e-ee62-4017-a838-521138d5b01c" providerId="ADAL" clId="{39D5340E-10C0-423B-87E4-D0AF19F6B240}" dt="2025-03-11T07:37:27.373" v="62" actId="478"/>
        <pc:sldMkLst>
          <pc:docMk/>
          <pc:sldMk cId="2157614585" sldId="2147474610"/>
        </pc:sldMkLst>
        <pc:spChg chg="del">
          <ac:chgData name="DOMINGUEZ, Morgane" userId="d29c428e-ee62-4017-a838-521138d5b01c" providerId="ADAL" clId="{39D5340E-10C0-423B-87E4-D0AF19F6B240}" dt="2025-03-11T07:37:27.373" v="62" actId="478"/>
          <ac:spMkLst>
            <pc:docMk/>
            <pc:sldMk cId="2157614585" sldId="2147474610"/>
            <ac:spMk id="4" creationId="{0954AEB9-2813-B17A-C636-1B0181D123FB}"/>
          </ac:spMkLst>
        </pc:spChg>
      </pc:sldChg>
      <pc:sldChg chg="addSp delSp modSp mod modNotesTx">
        <pc:chgData name="DOMINGUEZ, Morgane" userId="d29c428e-ee62-4017-a838-521138d5b01c" providerId="ADAL" clId="{39D5340E-10C0-423B-87E4-D0AF19F6B240}" dt="2025-03-11T07:47:48.486" v="71" actId="1076"/>
        <pc:sldMkLst>
          <pc:docMk/>
          <pc:sldMk cId="1163143416" sldId="2147474611"/>
        </pc:sldMkLst>
        <pc:spChg chg="add mod">
          <ac:chgData name="DOMINGUEZ, Morgane" userId="d29c428e-ee62-4017-a838-521138d5b01c" providerId="ADAL" clId="{39D5340E-10C0-423B-87E4-D0AF19F6B240}" dt="2025-03-11T07:47:48.486" v="71" actId="1076"/>
          <ac:spMkLst>
            <pc:docMk/>
            <pc:sldMk cId="1163143416" sldId="2147474611"/>
            <ac:spMk id="3" creationId="{BA10A717-2FE7-BE62-279F-7A43BDD80B8C}"/>
          </ac:spMkLst>
        </pc:spChg>
        <pc:spChg chg="add mod">
          <ac:chgData name="DOMINGUEZ, Morgane" userId="d29c428e-ee62-4017-a838-521138d5b01c" providerId="ADAL" clId="{39D5340E-10C0-423B-87E4-D0AF19F6B240}" dt="2025-03-11T07:47:48.486" v="71" actId="1076"/>
          <ac:spMkLst>
            <pc:docMk/>
            <pc:sldMk cId="1163143416" sldId="2147474611"/>
            <ac:spMk id="4" creationId="{91477613-04BF-3E6B-4724-229C2A199C40}"/>
          </ac:spMkLst>
        </pc:spChg>
        <pc:spChg chg="del">
          <ac:chgData name="DOMINGUEZ, Morgane" userId="d29c428e-ee62-4017-a838-521138d5b01c" providerId="ADAL" clId="{39D5340E-10C0-423B-87E4-D0AF19F6B240}" dt="2025-03-11T07:37:29.602" v="63" actId="478"/>
          <ac:spMkLst>
            <pc:docMk/>
            <pc:sldMk cId="1163143416" sldId="2147474611"/>
            <ac:spMk id="8" creationId="{34B9CECA-BD06-8824-DEEE-24B7A1F73C90}"/>
          </ac:spMkLst>
        </pc:spChg>
      </pc:sldChg>
      <pc:sldChg chg="delSp mod modNotesTx">
        <pc:chgData name="DOMINGUEZ, Morgane" userId="d29c428e-ee62-4017-a838-521138d5b01c" providerId="ADAL" clId="{39D5340E-10C0-423B-87E4-D0AF19F6B240}" dt="2025-03-11T07:37:31.753" v="64" actId="478"/>
        <pc:sldMkLst>
          <pc:docMk/>
          <pc:sldMk cId="4230200921" sldId="2147474612"/>
        </pc:sldMkLst>
        <pc:spChg chg="del">
          <ac:chgData name="DOMINGUEZ, Morgane" userId="d29c428e-ee62-4017-a838-521138d5b01c" providerId="ADAL" clId="{39D5340E-10C0-423B-87E4-D0AF19F6B240}" dt="2025-03-11T07:37:31.753" v="64" actId="478"/>
          <ac:spMkLst>
            <pc:docMk/>
            <pc:sldMk cId="4230200921" sldId="2147474612"/>
            <ac:spMk id="4" creationId="{9F386E46-E877-92EB-44B9-C48B68BBB63E}"/>
          </ac:spMkLst>
        </pc:spChg>
      </pc:sldChg>
      <pc:sldChg chg="addSp delSp modSp mod modNotesTx">
        <pc:chgData name="DOMINGUEZ, Morgane" userId="d29c428e-ee62-4017-a838-521138d5b01c" providerId="ADAL" clId="{39D5340E-10C0-423B-87E4-D0AF19F6B240}" dt="2025-03-11T07:47:54.297" v="73" actId="1076"/>
        <pc:sldMkLst>
          <pc:docMk/>
          <pc:sldMk cId="3750282615" sldId="2147474613"/>
        </pc:sldMkLst>
        <pc:spChg chg="add mod">
          <ac:chgData name="DOMINGUEZ, Morgane" userId="d29c428e-ee62-4017-a838-521138d5b01c" providerId="ADAL" clId="{39D5340E-10C0-423B-87E4-D0AF19F6B240}" dt="2025-03-11T07:47:54.297" v="73" actId="1076"/>
          <ac:spMkLst>
            <pc:docMk/>
            <pc:sldMk cId="3750282615" sldId="2147474613"/>
            <ac:spMk id="4" creationId="{BA10A717-2FE7-BE62-279F-7A43BDD80B8C}"/>
          </ac:spMkLst>
        </pc:spChg>
        <pc:spChg chg="add mod">
          <ac:chgData name="DOMINGUEZ, Morgane" userId="d29c428e-ee62-4017-a838-521138d5b01c" providerId="ADAL" clId="{39D5340E-10C0-423B-87E4-D0AF19F6B240}" dt="2025-03-11T07:47:54.297" v="73" actId="1076"/>
          <ac:spMkLst>
            <pc:docMk/>
            <pc:sldMk cId="3750282615" sldId="2147474613"/>
            <ac:spMk id="6" creationId="{91477613-04BF-3E6B-4724-229C2A199C40}"/>
          </ac:spMkLst>
        </pc:spChg>
        <pc:spChg chg="del">
          <ac:chgData name="DOMINGUEZ, Morgane" userId="d29c428e-ee62-4017-a838-521138d5b01c" providerId="ADAL" clId="{39D5340E-10C0-423B-87E4-D0AF19F6B240}" dt="2025-03-11T07:37:33.856" v="65" actId="478"/>
          <ac:spMkLst>
            <pc:docMk/>
            <pc:sldMk cId="3750282615" sldId="2147474613"/>
            <ac:spMk id="8" creationId="{6B06DE61-AE57-BAC5-4938-1338068416FC}"/>
          </ac:spMkLst>
        </pc:spChg>
      </pc:sldChg>
      <pc:sldChg chg="delSp mod modNotesTx">
        <pc:chgData name="DOMINGUEZ, Morgane" userId="d29c428e-ee62-4017-a838-521138d5b01c" providerId="ADAL" clId="{39D5340E-10C0-423B-87E4-D0AF19F6B240}" dt="2025-03-11T07:37:36.100" v="66" actId="478"/>
        <pc:sldMkLst>
          <pc:docMk/>
          <pc:sldMk cId="121190327" sldId="2147474614"/>
        </pc:sldMkLst>
        <pc:spChg chg="del">
          <ac:chgData name="DOMINGUEZ, Morgane" userId="d29c428e-ee62-4017-a838-521138d5b01c" providerId="ADAL" clId="{39D5340E-10C0-423B-87E4-D0AF19F6B240}" dt="2025-03-11T07:37:36.100" v="66" actId="478"/>
          <ac:spMkLst>
            <pc:docMk/>
            <pc:sldMk cId="121190327" sldId="2147474614"/>
            <ac:spMk id="4" creationId="{CC9E10F0-F9BA-93DA-0D75-D28AF633CBBD}"/>
          </ac:spMkLst>
        </pc:spChg>
      </pc:sldChg>
      <pc:sldChg chg="delSp mod modNotesTx">
        <pc:chgData name="DOMINGUEZ, Morgane" userId="d29c428e-ee62-4017-a838-521138d5b01c" providerId="ADAL" clId="{39D5340E-10C0-423B-87E4-D0AF19F6B240}" dt="2025-03-11T07:37:21.495" v="60" actId="478"/>
        <pc:sldMkLst>
          <pc:docMk/>
          <pc:sldMk cId="4257536088" sldId="2147474615"/>
        </pc:sldMkLst>
        <pc:spChg chg="del">
          <ac:chgData name="DOMINGUEZ, Morgane" userId="d29c428e-ee62-4017-a838-521138d5b01c" providerId="ADAL" clId="{39D5340E-10C0-423B-87E4-D0AF19F6B240}" dt="2025-03-11T07:37:21.495" v="60" actId="478"/>
          <ac:spMkLst>
            <pc:docMk/>
            <pc:sldMk cId="4257536088" sldId="2147474615"/>
            <ac:spMk id="3" creationId="{E2EE111E-D2D0-BAB3-35C2-EF508B506D34}"/>
          </ac:spMkLst>
        </pc:spChg>
      </pc:sldChg>
      <pc:sldChg chg="delSp modSp mod modNotesTx">
        <pc:chgData name="DOMINGUEZ, Morgane" userId="d29c428e-ee62-4017-a838-521138d5b01c" providerId="ADAL" clId="{39D5340E-10C0-423B-87E4-D0AF19F6B240}" dt="2025-03-11T07:37:19.905" v="59" actId="478"/>
        <pc:sldMkLst>
          <pc:docMk/>
          <pc:sldMk cId="892742443" sldId="2147474624"/>
        </pc:sldMkLst>
        <pc:spChg chg="del mod">
          <ac:chgData name="DOMINGUEZ, Morgane" userId="d29c428e-ee62-4017-a838-521138d5b01c" providerId="ADAL" clId="{39D5340E-10C0-423B-87E4-D0AF19F6B240}" dt="2025-03-11T07:37:19.905" v="59" actId="478"/>
          <ac:spMkLst>
            <pc:docMk/>
            <pc:sldMk cId="892742443" sldId="2147474624"/>
            <ac:spMk id="17" creationId="{CE1148BC-E017-A53B-BF47-3A7B0757DC07}"/>
          </ac:spMkLst>
        </pc:spChg>
      </pc:sldChg>
      <pc:sldChg chg="delSp mod modNotesTx">
        <pc:chgData name="DOMINGUEZ, Morgane" userId="d29c428e-ee62-4017-a838-521138d5b01c" providerId="ADAL" clId="{39D5340E-10C0-423B-87E4-D0AF19F6B240}" dt="2025-03-11T07:37:38.264" v="67" actId="478"/>
        <pc:sldMkLst>
          <pc:docMk/>
          <pc:sldMk cId="2849894684" sldId="2147474632"/>
        </pc:sldMkLst>
        <pc:spChg chg="del">
          <ac:chgData name="DOMINGUEZ, Morgane" userId="d29c428e-ee62-4017-a838-521138d5b01c" providerId="ADAL" clId="{39D5340E-10C0-423B-87E4-D0AF19F6B240}" dt="2025-03-11T07:37:38.264" v="67" actId="478"/>
          <ac:spMkLst>
            <pc:docMk/>
            <pc:sldMk cId="2849894684" sldId="2147474632"/>
            <ac:spMk id="4" creationId="{4D24BFE8-5EB8-457E-7588-E82586E6998E}"/>
          </ac:spMkLst>
        </pc:spChg>
      </pc:sldChg>
      <pc:sldChg chg="delSp mod modNotesTx">
        <pc:chgData name="DOMINGUEZ, Morgane" userId="d29c428e-ee62-4017-a838-521138d5b01c" providerId="ADAL" clId="{39D5340E-10C0-423B-87E4-D0AF19F6B240}" dt="2025-03-11T08:30:15.770" v="75" actId="478"/>
        <pc:sldMkLst>
          <pc:docMk/>
          <pc:sldMk cId="354932537" sldId="2147474636"/>
        </pc:sldMkLst>
        <pc:picChg chg="del">
          <ac:chgData name="DOMINGUEZ, Morgane" userId="d29c428e-ee62-4017-a838-521138d5b01c" providerId="ADAL" clId="{39D5340E-10C0-423B-87E4-D0AF19F6B240}" dt="2025-03-11T08:30:15.770" v="75" actId="478"/>
          <ac:picMkLst>
            <pc:docMk/>
            <pc:sldMk cId="354932537" sldId="2147474636"/>
            <ac:picMk id="3" creationId="{9E689E0B-2DF3-87A2-752B-E168076D65D0}"/>
          </ac:picMkLst>
        </pc:picChg>
      </pc:sldChg>
      <pc:sldChg chg="delSp mod modNotesTx">
        <pc:chgData name="DOMINGUEZ, Morgane" userId="d29c428e-ee62-4017-a838-521138d5b01c" providerId="ADAL" clId="{39D5340E-10C0-423B-87E4-D0AF19F6B240}" dt="2025-03-11T07:36:10.237" v="38" actId="478"/>
        <pc:sldMkLst>
          <pc:docMk/>
          <pc:sldMk cId="2242695672" sldId="2147474675"/>
        </pc:sldMkLst>
        <pc:spChg chg="del">
          <ac:chgData name="DOMINGUEZ, Morgane" userId="d29c428e-ee62-4017-a838-521138d5b01c" providerId="ADAL" clId="{39D5340E-10C0-423B-87E4-D0AF19F6B240}" dt="2025-03-11T07:36:10.237" v="38" actId="478"/>
          <ac:spMkLst>
            <pc:docMk/>
            <pc:sldMk cId="2242695672" sldId="2147474675"/>
            <ac:spMk id="8" creationId="{641296F0-0E2F-CF6D-C04E-B653A4F01322}"/>
          </ac:spMkLst>
        </pc:spChg>
      </pc:sldChg>
      <pc:sldChg chg="delSp mod modNotesTx">
        <pc:chgData name="DOMINGUEZ, Morgane" userId="d29c428e-ee62-4017-a838-521138d5b01c" providerId="ADAL" clId="{39D5340E-10C0-423B-87E4-D0AF19F6B240}" dt="2025-03-11T08:30:45.415" v="76" actId="21"/>
        <pc:sldMkLst>
          <pc:docMk/>
          <pc:sldMk cId="2520317998" sldId="2147474683"/>
        </pc:sldMkLst>
        <pc:picChg chg="del">
          <ac:chgData name="DOMINGUEZ, Morgane" userId="d29c428e-ee62-4017-a838-521138d5b01c" providerId="ADAL" clId="{39D5340E-10C0-423B-87E4-D0AF19F6B240}" dt="2025-03-11T08:30:45.415" v="76" actId="21"/>
          <ac:picMkLst>
            <pc:docMk/>
            <pc:sldMk cId="2520317998" sldId="2147474683"/>
            <ac:picMk id="3" creationId="{ED40A242-A933-381C-165D-2E2CF7D8BE9E}"/>
          </ac:picMkLst>
        </pc:picChg>
      </pc:sldChg>
      <pc:sldChg chg="modNotesTx">
        <pc:chgData name="DOMINGUEZ, Morgane" userId="d29c428e-ee62-4017-a838-521138d5b01c" providerId="ADAL" clId="{39D5340E-10C0-423B-87E4-D0AF19F6B240}" dt="2025-03-11T07:11:32.498" v="20" actId="6549"/>
        <pc:sldMkLst>
          <pc:docMk/>
          <pc:sldMk cId="1863460477" sldId="2147474684"/>
        </pc:sldMkLst>
      </pc:sldChg>
      <pc:sldChg chg="modNotesTx">
        <pc:chgData name="DOMINGUEZ, Morgane" userId="d29c428e-ee62-4017-a838-521138d5b01c" providerId="ADAL" clId="{39D5340E-10C0-423B-87E4-D0AF19F6B240}" dt="2025-03-11T07:11:44.267" v="24" actId="6549"/>
        <pc:sldMkLst>
          <pc:docMk/>
          <pc:sldMk cId="282833751" sldId="2147474685"/>
        </pc:sldMkLst>
      </pc:sldChg>
      <pc:sldChg chg="delSp mod modNotesTx">
        <pc:chgData name="DOMINGUEZ, Morgane" userId="d29c428e-ee62-4017-a838-521138d5b01c" providerId="ADAL" clId="{39D5340E-10C0-423B-87E4-D0AF19F6B240}" dt="2025-03-11T07:36:25.770" v="42" actId="478"/>
        <pc:sldMkLst>
          <pc:docMk/>
          <pc:sldMk cId="93425258" sldId="2147474687"/>
        </pc:sldMkLst>
        <pc:spChg chg="del">
          <ac:chgData name="DOMINGUEZ, Morgane" userId="d29c428e-ee62-4017-a838-521138d5b01c" providerId="ADAL" clId="{39D5340E-10C0-423B-87E4-D0AF19F6B240}" dt="2025-03-11T07:36:25.770" v="42" actId="478"/>
          <ac:spMkLst>
            <pc:docMk/>
            <pc:sldMk cId="93425258" sldId="2147474687"/>
            <ac:spMk id="7" creationId="{468DE20D-569E-87B8-F629-A2034D2EEBCC}"/>
          </ac:spMkLst>
        </pc:spChg>
      </pc:sldChg>
      <pc:sldChg chg="delSp mod modNotesTx">
        <pc:chgData name="DOMINGUEZ, Morgane" userId="d29c428e-ee62-4017-a838-521138d5b01c" providerId="ADAL" clId="{39D5340E-10C0-423B-87E4-D0AF19F6B240}" dt="2025-03-11T07:37:02.860" v="51" actId="478"/>
        <pc:sldMkLst>
          <pc:docMk/>
          <pc:sldMk cId="3778788906" sldId="2147474696"/>
        </pc:sldMkLst>
        <pc:spChg chg="del">
          <ac:chgData name="DOMINGUEZ, Morgane" userId="d29c428e-ee62-4017-a838-521138d5b01c" providerId="ADAL" clId="{39D5340E-10C0-423B-87E4-D0AF19F6B240}" dt="2025-03-11T07:37:02.860" v="51" actId="478"/>
          <ac:spMkLst>
            <pc:docMk/>
            <pc:sldMk cId="3778788906" sldId="2147474696"/>
            <ac:spMk id="7" creationId="{20983606-41C9-359A-EDEC-A8A9CC3E63FA}"/>
          </ac:spMkLst>
        </pc:spChg>
      </pc:sldChg>
      <pc:sldChg chg="delSp mod modNotesTx">
        <pc:chgData name="DOMINGUEZ, Morgane" userId="d29c428e-ee62-4017-a838-521138d5b01c" providerId="ADAL" clId="{39D5340E-10C0-423B-87E4-D0AF19F6B240}" dt="2025-03-11T07:37:08.472" v="54" actId="478"/>
        <pc:sldMkLst>
          <pc:docMk/>
          <pc:sldMk cId="3821333042" sldId="2147474699"/>
        </pc:sldMkLst>
        <pc:spChg chg="del">
          <ac:chgData name="DOMINGUEZ, Morgane" userId="d29c428e-ee62-4017-a838-521138d5b01c" providerId="ADAL" clId="{39D5340E-10C0-423B-87E4-D0AF19F6B240}" dt="2025-03-11T07:37:08.472" v="54" actId="478"/>
          <ac:spMkLst>
            <pc:docMk/>
            <pc:sldMk cId="3821333042" sldId="2147474699"/>
            <ac:spMk id="10" creationId="{53497D4A-E91C-BD3C-D9A4-F5D0F8A47618}"/>
          </ac:spMkLst>
        </pc:spChg>
      </pc:sldChg>
      <pc:sldChg chg="delSp mod modNotesTx">
        <pc:chgData name="DOMINGUEZ, Morgane" userId="d29c428e-ee62-4017-a838-521138d5b01c" providerId="ADAL" clId="{39D5340E-10C0-423B-87E4-D0AF19F6B240}" dt="2025-03-11T07:37:09.921" v="55" actId="478"/>
        <pc:sldMkLst>
          <pc:docMk/>
          <pc:sldMk cId="1914682559" sldId="2147474700"/>
        </pc:sldMkLst>
        <pc:spChg chg="del">
          <ac:chgData name="DOMINGUEZ, Morgane" userId="d29c428e-ee62-4017-a838-521138d5b01c" providerId="ADAL" clId="{39D5340E-10C0-423B-87E4-D0AF19F6B240}" dt="2025-03-11T07:37:09.921" v="55" actId="478"/>
          <ac:spMkLst>
            <pc:docMk/>
            <pc:sldMk cId="1914682559" sldId="2147474700"/>
            <ac:spMk id="16" creationId="{66368790-096C-22C0-AF69-B7B90E1985EA}"/>
          </ac:spMkLst>
        </pc:spChg>
      </pc:sldChg>
      <pc:sldChg chg="delSp mod modNotesTx">
        <pc:chgData name="DOMINGUEZ, Morgane" userId="d29c428e-ee62-4017-a838-521138d5b01c" providerId="ADAL" clId="{39D5340E-10C0-423B-87E4-D0AF19F6B240}" dt="2025-03-11T07:37:15.076" v="56" actId="478"/>
        <pc:sldMkLst>
          <pc:docMk/>
          <pc:sldMk cId="4186313845" sldId="2147474704"/>
        </pc:sldMkLst>
        <pc:spChg chg="del">
          <ac:chgData name="DOMINGUEZ, Morgane" userId="d29c428e-ee62-4017-a838-521138d5b01c" providerId="ADAL" clId="{39D5340E-10C0-423B-87E4-D0AF19F6B240}" dt="2025-03-11T07:37:15.076" v="56" actId="478"/>
          <ac:spMkLst>
            <pc:docMk/>
            <pc:sldMk cId="4186313845" sldId="2147474704"/>
            <ac:spMk id="8" creationId="{16378EE1-7C6D-2349-1F8C-5AFA466D54EB}"/>
          </ac:spMkLst>
        </pc:spChg>
      </pc:sldChg>
      <pc:sldChg chg="delSp mod modNotesTx">
        <pc:chgData name="DOMINGUEZ, Morgane" userId="d29c428e-ee62-4017-a838-521138d5b01c" providerId="ADAL" clId="{39D5340E-10C0-423B-87E4-D0AF19F6B240}" dt="2025-03-11T07:36:19.252" v="40" actId="478"/>
        <pc:sldMkLst>
          <pc:docMk/>
          <pc:sldMk cId="2284060640" sldId="2147474711"/>
        </pc:sldMkLst>
        <pc:spChg chg="del">
          <ac:chgData name="DOMINGUEZ, Morgane" userId="d29c428e-ee62-4017-a838-521138d5b01c" providerId="ADAL" clId="{39D5340E-10C0-423B-87E4-D0AF19F6B240}" dt="2025-03-11T07:36:19.252" v="40" actId="478"/>
          <ac:spMkLst>
            <pc:docMk/>
            <pc:sldMk cId="2284060640" sldId="2147474711"/>
            <ac:spMk id="8" creationId="{1CACB772-58AD-37CB-2858-47289840A7A0}"/>
          </ac:spMkLst>
        </pc:spChg>
      </pc:sldChg>
      <pc:sldChg chg="delSp mod modNotesTx">
        <pc:chgData name="DOMINGUEZ, Morgane" userId="d29c428e-ee62-4017-a838-521138d5b01c" providerId="ADAL" clId="{39D5340E-10C0-423B-87E4-D0AF19F6B240}" dt="2025-03-11T07:36:32.596" v="44" actId="478"/>
        <pc:sldMkLst>
          <pc:docMk/>
          <pc:sldMk cId="739164763" sldId="2147474712"/>
        </pc:sldMkLst>
        <pc:spChg chg="del">
          <ac:chgData name="DOMINGUEZ, Morgane" userId="d29c428e-ee62-4017-a838-521138d5b01c" providerId="ADAL" clId="{39D5340E-10C0-423B-87E4-D0AF19F6B240}" dt="2025-03-11T07:36:32.596" v="44" actId="478"/>
          <ac:spMkLst>
            <pc:docMk/>
            <pc:sldMk cId="739164763" sldId="2147474712"/>
            <ac:spMk id="7" creationId="{D128D318-2AC9-1D8B-9072-6DE9F6F5202C}"/>
          </ac:spMkLst>
        </pc:spChg>
      </pc:sldChg>
      <pc:sldChg chg="delSp mod modNotesTx">
        <pc:chgData name="DOMINGUEZ, Morgane" userId="d29c428e-ee62-4017-a838-521138d5b01c" providerId="ADAL" clId="{39D5340E-10C0-423B-87E4-D0AF19F6B240}" dt="2025-03-11T07:36:43.767" v="47" actId="478"/>
        <pc:sldMkLst>
          <pc:docMk/>
          <pc:sldMk cId="1039056628" sldId="2147474713"/>
        </pc:sldMkLst>
        <pc:spChg chg="del">
          <ac:chgData name="DOMINGUEZ, Morgane" userId="d29c428e-ee62-4017-a838-521138d5b01c" providerId="ADAL" clId="{39D5340E-10C0-423B-87E4-D0AF19F6B240}" dt="2025-03-11T07:36:43.767" v="47" actId="478"/>
          <ac:spMkLst>
            <pc:docMk/>
            <pc:sldMk cId="1039056628" sldId="2147474713"/>
            <ac:spMk id="7" creationId="{C5239E67-AADE-43A5-DABA-364B41717B7D}"/>
          </ac:spMkLst>
        </pc:spChg>
      </pc:sldChg>
      <pc:sldChg chg="delSp mod modNotesTx">
        <pc:chgData name="DOMINGUEZ, Morgane" userId="d29c428e-ee62-4017-a838-521138d5b01c" providerId="ADAL" clId="{39D5340E-10C0-423B-87E4-D0AF19F6B240}" dt="2025-03-11T07:36:35.186" v="45" actId="478"/>
        <pc:sldMkLst>
          <pc:docMk/>
          <pc:sldMk cId="614443408" sldId="2147474715"/>
        </pc:sldMkLst>
        <pc:spChg chg="del">
          <ac:chgData name="DOMINGUEZ, Morgane" userId="d29c428e-ee62-4017-a838-521138d5b01c" providerId="ADAL" clId="{39D5340E-10C0-423B-87E4-D0AF19F6B240}" dt="2025-03-11T07:36:35.186" v="45" actId="478"/>
          <ac:spMkLst>
            <pc:docMk/>
            <pc:sldMk cId="614443408" sldId="2147474715"/>
            <ac:spMk id="7" creationId="{500F1FED-6E6F-942B-9662-1B39A5FF9478}"/>
          </ac:spMkLst>
        </pc:spChg>
      </pc:sldChg>
      <pc:sldChg chg="delSp mod modNotesTx">
        <pc:chgData name="DOMINGUEZ, Morgane" userId="d29c428e-ee62-4017-a838-521138d5b01c" providerId="ADAL" clId="{39D5340E-10C0-423B-87E4-D0AF19F6B240}" dt="2025-03-11T07:36:38.323" v="46" actId="478"/>
        <pc:sldMkLst>
          <pc:docMk/>
          <pc:sldMk cId="203050816" sldId="2147474716"/>
        </pc:sldMkLst>
        <pc:spChg chg="del">
          <ac:chgData name="DOMINGUEZ, Morgane" userId="d29c428e-ee62-4017-a838-521138d5b01c" providerId="ADAL" clId="{39D5340E-10C0-423B-87E4-D0AF19F6B240}" dt="2025-03-11T07:36:38.323" v="46" actId="478"/>
          <ac:spMkLst>
            <pc:docMk/>
            <pc:sldMk cId="203050816" sldId="2147474716"/>
            <ac:spMk id="7" creationId="{FC77711F-FEE8-9319-D6C6-B8F2400F9DBC}"/>
          </ac:spMkLst>
        </pc:spChg>
      </pc:sldChg>
      <pc:sldChg chg="delSp mod modNotesTx">
        <pc:chgData name="DOMINGUEZ, Morgane" userId="d29c428e-ee62-4017-a838-521138d5b01c" providerId="ADAL" clId="{39D5340E-10C0-423B-87E4-D0AF19F6B240}" dt="2025-03-11T07:36:48.635" v="48" actId="478"/>
        <pc:sldMkLst>
          <pc:docMk/>
          <pc:sldMk cId="3953633185" sldId="2147474717"/>
        </pc:sldMkLst>
        <pc:spChg chg="del">
          <ac:chgData name="DOMINGUEZ, Morgane" userId="d29c428e-ee62-4017-a838-521138d5b01c" providerId="ADAL" clId="{39D5340E-10C0-423B-87E4-D0AF19F6B240}" dt="2025-03-11T07:36:48.635" v="48" actId="478"/>
          <ac:spMkLst>
            <pc:docMk/>
            <pc:sldMk cId="3953633185" sldId="2147474717"/>
            <ac:spMk id="12" creationId="{6A55815C-4E2E-52AB-FCD0-611C601FC9BD}"/>
          </ac:spMkLst>
        </pc:spChg>
      </pc:sldChg>
      <pc:sldChg chg="delSp mod modNotesTx">
        <pc:chgData name="DOMINGUEZ, Morgane" userId="d29c428e-ee62-4017-a838-521138d5b01c" providerId="ADAL" clId="{39D5340E-10C0-423B-87E4-D0AF19F6B240}" dt="2025-03-11T07:36:53.711" v="49" actId="478"/>
        <pc:sldMkLst>
          <pc:docMk/>
          <pc:sldMk cId="3844200221" sldId="2147474719"/>
        </pc:sldMkLst>
        <pc:spChg chg="del">
          <ac:chgData name="DOMINGUEZ, Morgane" userId="d29c428e-ee62-4017-a838-521138d5b01c" providerId="ADAL" clId="{39D5340E-10C0-423B-87E4-D0AF19F6B240}" dt="2025-03-11T07:36:53.711" v="49" actId="478"/>
          <ac:spMkLst>
            <pc:docMk/>
            <pc:sldMk cId="3844200221" sldId="2147474719"/>
            <ac:spMk id="8" creationId="{30571C4E-BC0E-CEBD-DE45-F2F5CEB02F0B}"/>
          </ac:spMkLst>
        </pc:spChg>
      </pc:sldChg>
      <pc:sldChg chg="delSp mod modNotesTx">
        <pc:chgData name="DOMINGUEZ, Morgane" userId="d29c428e-ee62-4017-a838-521138d5b01c" providerId="ADAL" clId="{39D5340E-10C0-423B-87E4-D0AF19F6B240}" dt="2025-03-11T07:37:16.849" v="57" actId="478"/>
        <pc:sldMkLst>
          <pc:docMk/>
          <pc:sldMk cId="3498516484" sldId="2147474720"/>
        </pc:sldMkLst>
        <pc:spChg chg="del">
          <ac:chgData name="DOMINGUEZ, Morgane" userId="d29c428e-ee62-4017-a838-521138d5b01c" providerId="ADAL" clId="{39D5340E-10C0-423B-87E4-D0AF19F6B240}" dt="2025-03-11T07:37:16.849" v="57" actId="478"/>
          <ac:spMkLst>
            <pc:docMk/>
            <pc:sldMk cId="3498516484" sldId="2147474720"/>
            <ac:spMk id="2" creationId="{F6440D47-8FBB-52CF-4F1B-C831F968037D}"/>
          </ac:spMkLst>
        </pc:spChg>
      </pc:sldChg>
      <pc:sldChg chg="delSp mod modNotesTx">
        <pc:chgData name="DOMINGUEZ, Morgane" userId="d29c428e-ee62-4017-a838-521138d5b01c" providerId="ADAL" clId="{39D5340E-10C0-423B-87E4-D0AF19F6B240}" dt="2025-03-11T07:37:00.673" v="50" actId="478"/>
        <pc:sldMkLst>
          <pc:docMk/>
          <pc:sldMk cId="4214719578" sldId="2147474721"/>
        </pc:sldMkLst>
        <pc:spChg chg="del">
          <ac:chgData name="DOMINGUEZ, Morgane" userId="d29c428e-ee62-4017-a838-521138d5b01c" providerId="ADAL" clId="{39D5340E-10C0-423B-87E4-D0AF19F6B240}" dt="2025-03-11T07:37:00.673" v="50" actId="478"/>
          <ac:spMkLst>
            <pc:docMk/>
            <pc:sldMk cId="4214719578" sldId="2147474721"/>
            <ac:spMk id="10" creationId="{CA08229E-59B2-00E2-3B3E-39933C70AA36}"/>
          </ac:spMkLst>
        </pc:spChg>
      </pc:sldChg>
      <pc:sldChg chg="delSp mod modNotesTx">
        <pc:chgData name="DOMINGUEZ, Morgane" userId="d29c428e-ee62-4017-a838-521138d5b01c" providerId="ADAL" clId="{39D5340E-10C0-423B-87E4-D0AF19F6B240}" dt="2025-03-11T07:37:04.581" v="52" actId="478"/>
        <pc:sldMkLst>
          <pc:docMk/>
          <pc:sldMk cId="1246832080" sldId="2147474722"/>
        </pc:sldMkLst>
        <pc:spChg chg="del">
          <ac:chgData name="DOMINGUEZ, Morgane" userId="d29c428e-ee62-4017-a838-521138d5b01c" providerId="ADAL" clId="{39D5340E-10C0-423B-87E4-D0AF19F6B240}" dt="2025-03-11T07:37:04.581" v="52" actId="478"/>
          <ac:spMkLst>
            <pc:docMk/>
            <pc:sldMk cId="1246832080" sldId="2147474722"/>
            <ac:spMk id="10" creationId="{07200E89-5EEB-C190-6BF2-0CCACBBC47C2}"/>
          </ac:spMkLst>
        </pc:spChg>
      </pc:sldChg>
      <pc:sldChg chg="delSp mod modNotesTx">
        <pc:chgData name="DOMINGUEZ, Morgane" userId="d29c428e-ee62-4017-a838-521138d5b01c" providerId="ADAL" clId="{39D5340E-10C0-423B-87E4-D0AF19F6B240}" dt="2025-03-11T07:36:28.952" v="43" actId="478"/>
        <pc:sldMkLst>
          <pc:docMk/>
          <pc:sldMk cId="3892595686" sldId="2147474723"/>
        </pc:sldMkLst>
        <pc:spChg chg="del">
          <ac:chgData name="DOMINGUEZ, Morgane" userId="d29c428e-ee62-4017-a838-521138d5b01c" providerId="ADAL" clId="{39D5340E-10C0-423B-87E4-D0AF19F6B240}" dt="2025-03-11T07:36:28.952" v="43" actId="478"/>
          <ac:spMkLst>
            <pc:docMk/>
            <pc:sldMk cId="3892595686" sldId="2147474723"/>
            <ac:spMk id="8" creationId="{44483AF7-0035-9B7F-AD18-AF3202217A99}"/>
          </ac:spMkLst>
        </pc:spChg>
      </pc:sldChg>
      <pc:sldChg chg="delSp mod modNotesTx">
        <pc:chgData name="DOMINGUEZ, Morgane" userId="d29c428e-ee62-4017-a838-521138d5b01c" providerId="ADAL" clId="{39D5340E-10C0-423B-87E4-D0AF19F6B240}" dt="2025-03-11T07:36:14.150" v="39" actId="478"/>
        <pc:sldMkLst>
          <pc:docMk/>
          <pc:sldMk cId="888294930" sldId="2147474728"/>
        </pc:sldMkLst>
        <pc:spChg chg="del">
          <ac:chgData name="DOMINGUEZ, Morgane" userId="d29c428e-ee62-4017-a838-521138d5b01c" providerId="ADAL" clId="{39D5340E-10C0-423B-87E4-D0AF19F6B240}" dt="2025-03-11T07:36:14.150" v="39" actId="478"/>
          <ac:spMkLst>
            <pc:docMk/>
            <pc:sldMk cId="888294930" sldId="2147474728"/>
            <ac:spMk id="10" creationId="{AFB8A2D7-DAC2-06E8-74B0-93A051C7A4B3}"/>
          </ac:spMkLst>
        </pc:spChg>
      </pc:sldChg>
      <pc:sldChg chg="delSp mod modNotesTx">
        <pc:chgData name="DOMINGUEZ, Morgane" userId="d29c428e-ee62-4017-a838-521138d5b01c" providerId="ADAL" clId="{39D5340E-10C0-423B-87E4-D0AF19F6B240}" dt="2025-03-11T07:37:06.015" v="53" actId="478"/>
        <pc:sldMkLst>
          <pc:docMk/>
          <pc:sldMk cId="4016528842" sldId="2147474729"/>
        </pc:sldMkLst>
        <pc:spChg chg="del">
          <ac:chgData name="DOMINGUEZ, Morgane" userId="d29c428e-ee62-4017-a838-521138d5b01c" providerId="ADAL" clId="{39D5340E-10C0-423B-87E4-D0AF19F6B240}" dt="2025-03-11T07:37:06.015" v="53" actId="478"/>
          <ac:spMkLst>
            <pc:docMk/>
            <pc:sldMk cId="4016528842" sldId="2147474729"/>
            <ac:spMk id="4" creationId="{3C17FEF6-6B43-14F0-711A-7D645EA995CA}"/>
          </ac:spMkLst>
        </pc:spChg>
      </pc:sldChg>
    </pc:docChg>
  </pc:docChgLst>
  <pc:docChgLst>
    <pc:chgData name="DOMINGUEZ, Morgane" userId="d29c428e-ee62-4017-a838-521138d5b01c" providerId="ADAL" clId="{5AF00C5A-0A0D-4598-AC9C-9BABD10DBC0D}"/>
    <pc:docChg chg="custSel modSld">
      <pc:chgData name="DOMINGUEZ, Morgane" userId="d29c428e-ee62-4017-a838-521138d5b01c" providerId="ADAL" clId="{5AF00C5A-0A0D-4598-AC9C-9BABD10DBC0D}" dt="2025-02-18T18:07:19.745" v="324"/>
      <pc:docMkLst>
        <pc:docMk/>
      </pc:docMkLst>
      <pc:sldChg chg="delSp modSp mod modTransition delAnim modAnim modNotesTx">
        <pc:chgData name="DOMINGUEZ, Morgane" userId="d29c428e-ee62-4017-a838-521138d5b01c" providerId="ADAL" clId="{5AF00C5A-0A0D-4598-AC9C-9BABD10DBC0D}" dt="2025-02-18T18:04:13.160" v="292"/>
        <pc:sldMkLst>
          <pc:docMk/>
          <pc:sldMk cId="0" sldId="854"/>
        </pc:sldMkLst>
        <pc:spChg chg="mod">
          <ac:chgData name="DOMINGUEZ, Morgane" userId="d29c428e-ee62-4017-a838-521138d5b01c" providerId="ADAL" clId="{5AF00C5A-0A0D-4598-AC9C-9BABD10DBC0D}" dt="2025-02-18T17:58:46.672" v="228" actId="255"/>
          <ac:spMkLst>
            <pc:docMk/>
            <pc:sldMk cId="0" sldId="854"/>
            <ac:spMk id="8" creationId="{6E27C985-5B78-6A25-20F0-B5410AE722DC}"/>
          </ac:spMkLst>
        </pc:spChg>
        <pc:picChg chg="del">
          <ac:chgData name="DOMINGUEZ, Morgane" userId="d29c428e-ee62-4017-a838-521138d5b01c" providerId="ADAL" clId="{5AF00C5A-0A0D-4598-AC9C-9BABD10DBC0D}" dt="2025-02-18T17:51:32.518" v="2" actId="478"/>
          <ac:picMkLst>
            <pc:docMk/>
            <pc:sldMk cId="0" sldId="854"/>
            <ac:picMk id="2" creationId="{6A569CD9-05D4-4D0B-3536-118E91464A7C}"/>
          </ac:picMkLst>
        </pc:picChg>
      </pc:sldChg>
      <pc:sldChg chg="addSp delSp modSp mod modTransition delAnim modNotesTx">
        <pc:chgData name="DOMINGUEZ, Morgane" userId="d29c428e-ee62-4017-a838-521138d5b01c" providerId="ADAL" clId="{5AF00C5A-0A0D-4598-AC9C-9BABD10DBC0D}" dt="2025-02-18T18:04:03.324" v="290"/>
        <pc:sldMkLst>
          <pc:docMk/>
          <pc:sldMk cId="1900747598" sldId="874"/>
        </pc:sldMkLst>
        <pc:spChg chg="del">
          <ac:chgData name="DOMINGUEZ, Morgane" userId="d29c428e-ee62-4017-a838-521138d5b01c" providerId="ADAL" clId="{5AF00C5A-0A0D-4598-AC9C-9BABD10DBC0D}" dt="2025-02-18T17:58:27.637" v="223" actId="478"/>
          <ac:spMkLst>
            <pc:docMk/>
            <pc:sldMk cId="1900747598" sldId="874"/>
            <ac:spMk id="3" creationId="{E4B1535A-6662-EE28-87EB-750F4D7F3E81}"/>
          </ac:spMkLst>
        </pc:spChg>
        <pc:picChg chg="del">
          <ac:chgData name="DOMINGUEZ, Morgane" userId="d29c428e-ee62-4017-a838-521138d5b01c" providerId="ADAL" clId="{5AF00C5A-0A0D-4598-AC9C-9BABD10DBC0D}" dt="2025-02-18T17:51:27.207" v="0" actId="478"/>
          <ac:picMkLst>
            <pc:docMk/>
            <pc:sldMk cId="1900747598" sldId="874"/>
            <ac:picMk id="2" creationId="{DFD552D2-AABD-8F8C-4470-E6F40A94668F}"/>
          </ac:picMkLst>
        </pc:picChg>
        <pc:picChg chg="add mod">
          <ac:chgData name="DOMINGUEZ, Morgane" userId="d29c428e-ee62-4017-a838-521138d5b01c" providerId="ADAL" clId="{5AF00C5A-0A0D-4598-AC9C-9BABD10DBC0D}" dt="2025-02-18T17:58:29.124" v="224"/>
          <ac:picMkLst>
            <pc:docMk/>
            <pc:sldMk cId="1900747598" sldId="874"/>
            <ac:picMk id="4" creationId="{73EDEC52-A715-62C3-A733-DA0E2DE2BABD}"/>
          </ac:picMkLst>
        </pc:picChg>
        <pc:picChg chg="del">
          <ac:chgData name="DOMINGUEZ, Morgane" userId="d29c428e-ee62-4017-a838-521138d5b01c" providerId="ADAL" clId="{5AF00C5A-0A0D-4598-AC9C-9BABD10DBC0D}" dt="2025-02-18T17:58:25.294" v="222" actId="21"/>
          <ac:picMkLst>
            <pc:docMk/>
            <pc:sldMk cId="1900747598" sldId="874"/>
            <ac:picMk id="5" creationId="{73EDEC52-A715-62C3-A733-DA0E2DE2BABD}"/>
          </ac:picMkLst>
        </pc:picChg>
      </pc:sldChg>
      <pc:sldChg chg="delSp modSp mod modTransition delAnim modAnim modNotesTx">
        <pc:chgData name="DOMINGUEZ, Morgane" userId="d29c428e-ee62-4017-a838-521138d5b01c" providerId="ADAL" clId="{5AF00C5A-0A0D-4598-AC9C-9BABD10DBC0D}" dt="2025-02-18T18:04:47.910" v="297"/>
        <pc:sldMkLst>
          <pc:docMk/>
          <pc:sldMk cId="218605984" sldId="2147474573"/>
        </pc:sldMkLst>
        <pc:spChg chg="mod">
          <ac:chgData name="DOMINGUEZ, Morgane" userId="d29c428e-ee62-4017-a838-521138d5b01c" providerId="ADAL" clId="{5AF00C5A-0A0D-4598-AC9C-9BABD10DBC0D}" dt="2025-02-18T17:59:33.036" v="239" actId="1076"/>
          <ac:spMkLst>
            <pc:docMk/>
            <pc:sldMk cId="218605984" sldId="2147474573"/>
            <ac:spMk id="15" creationId="{B50C83B9-7C2F-D00B-BBE6-C9E60445ACFA}"/>
          </ac:spMkLst>
        </pc:spChg>
        <pc:picChg chg="del">
          <ac:chgData name="DOMINGUEZ, Morgane" userId="d29c428e-ee62-4017-a838-521138d5b01c" providerId="ADAL" clId="{5AF00C5A-0A0D-4598-AC9C-9BABD10DBC0D}" dt="2025-02-18T17:51:49.457" v="18" actId="478"/>
          <ac:picMkLst>
            <pc:docMk/>
            <pc:sldMk cId="218605984" sldId="2147474573"/>
            <ac:picMk id="3" creationId="{B4E03BE5-20EC-6562-A7B8-B3AD9938F35E}"/>
          </ac:picMkLst>
        </pc:picChg>
      </pc:sldChg>
      <pc:sldChg chg="delSp modSp mod modTransition delAnim modAnim modNotesTx">
        <pc:chgData name="DOMINGUEZ, Morgane" userId="d29c428e-ee62-4017-a838-521138d5b01c" providerId="ADAL" clId="{5AF00C5A-0A0D-4598-AC9C-9BABD10DBC0D}" dt="2025-02-18T18:06:47.515" v="318"/>
        <pc:sldMkLst>
          <pc:docMk/>
          <pc:sldMk cId="2760534912" sldId="2147474607"/>
        </pc:sldMkLst>
        <pc:spChg chg="mod">
          <ac:chgData name="DOMINGUEZ, Morgane" userId="d29c428e-ee62-4017-a838-521138d5b01c" providerId="ADAL" clId="{5AF00C5A-0A0D-4598-AC9C-9BABD10DBC0D}" dt="2025-02-18T18:02:04.805" v="265" actId="1076"/>
          <ac:spMkLst>
            <pc:docMk/>
            <pc:sldMk cId="2760534912" sldId="2147474607"/>
            <ac:spMk id="4" creationId="{93605887-F5DE-7ED6-EF03-3DB2D13B648B}"/>
          </ac:spMkLst>
        </pc:spChg>
        <pc:spChg chg="del">
          <ac:chgData name="DOMINGUEZ, Morgane" userId="d29c428e-ee62-4017-a838-521138d5b01c" providerId="ADAL" clId="{5AF00C5A-0A0D-4598-AC9C-9BABD10DBC0D}" dt="2025-02-18T18:03:34.235" v="285" actId="478"/>
          <ac:spMkLst>
            <pc:docMk/>
            <pc:sldMk cId="2760534912" sldId="2147474607"/>
            <ac:spMk id="6" creationId="{E668A00F-E10D-93D1-FF83-73AFA656D4B5}"/>
          </ac:spMkLst>
        </pc:spChg>
        <pc:spChg chg="del">
          <ac:chgData name="DOMINGUEZ, Morgane" userId="d29c428e-ee62-4017-a838-521138d5b01c" providerId="ADAL" clId="{5AF00C5A-0A0D-4598-AC9C-9BABD10DBC0D}" dt="2025-02-18T18:03:33.711" v="284" actId="478"/>
          <ac:spMkLst>
            <pc:docMk/>
            <pc:sldMk cId="2760534912" sldId="2147474607"/>
            <ac:spMk id="7" creationId="{0E245CD2-0683-42A6-A78B-CC20F921776D}"/>
          </ac:spMkLst>
        </pc:spChg>
        <pc:picChg chg="del">
          <ac:chgData name="DOMINGUEZ, Morgane" userId="d29c428e-ee62-4017-a838-521138d5b01c" providerId="ADAL" clId="{5AF00C5A-0A0D-4598-AC9C-9BABD10DBC0D}" dt="2025-02-18T17:53:12.724" v="97" actId="478"/>
          <ac:picMkLst>
            <pc:docMk/>
            <pc:sldMk cId="2760534912" sldId="2147474607"/>
            <ac:picMk id="2" creationId="{93191010-9E42-0A7E-9250-E20C1D2ADC03}"/>
          </ac:picMkLst>
        </pc:picChg>
      </pc:sldChg>
      <pc:sldChg chg="delSp modSp mod modTransition delAnim modNotesTx">
        <pc:chgData name="DOMINGUEZ, Morgane" userId="d29c428e-ee62-4017-a838-521138d5b01c" providerId="ADAL" clId="{5AF00C5A-0A0D-4598-AC9C-9BABD10DBC0D}" dt="2025-02-18T18:06:52.798" v="319"/>
        <pc:sldMkLst>
          <pc:docMk/>
          <pc:sldMk cId="2157614585" sldId="2147474610"/>
        </pc:sldMkLst>
        <pc:spChg chg="mod">
          <ac:chgData name="DOMINGUEZ, Morgane" userId="d29c428e-ee62-4017-a838-521138d5b01c" providerId="ADAL" clId="{5AF00C5A-0A0D-4598-AC9C-9BABD10DBC0D}" dt="2025-02-18T18:02:13.408" v="268" actId="1076"/>
          <ac:spMkLst>
            <pc:docMk/>
            <pc:sldMk cId="2157614585" sldId="2147474610"/>
            <ac:spMk id="4" creationId="{0954AEB9-2813-B17A-C636-1B0181D123FB}"/>
          </ac:spMkLst>
        </pc:spChg>
        <pc:picChg chg="del">
          <ac:chgData name="DOMINGUEZ, Morgane" userId="d29c428e-ee62-4017-a838-521138d5b01c" providerId="ADAL" clId="{5AF00C5A-0A0D-4598-AC9C-9BABD10DBC0D}" dt="2025-02-18T17:53:17.784" v="101" actId="478"/>
          <ac:picMkLst>
            <pc:docMk/>
            <pc:sldMk cId="2157614585" sldId="2147474610"/>
            <ac:picMk id="3" creationId="{A283181F-256E-370E-2456-971EE750766E}"/>
          </ac:picMkLst>
        </pc:picChg>
      </pc:sldChg>
      <pc:sldChg chg="delSp modSp mod modTransition delAnim modAnim modNotesTx">
        <pc:chgData name="DOMINGUEZ, Morgane" userId="d29c428e-ee62-4017-a838-521138d5b01c" providerId="ADAL" clId="{5AF00C5A-0A0D-4598-AC9C-9BABD10DBC0D}" dt="2025-02-18T18:06:58.648" v="320"/>
        <pc:sldMkLst>
          <pc:docMk/>
          <pc:sldMk cId="1163143416" sldId="2147474611"/>
        </pc:sldMkLst>
        <pc:spChg chg="del">
          <ac:chgData name="DOMINGUEZ, Morgane" userId="d29c428e-ee62-4017-a838-521138d5b01c" providerId="ADAL" clId="{5AF00C5A-0A0D-4598-AC9C-9BABD10DBC0D}" dt="2025-02-18T18:03:37.473" v="287" actId="478"/>
          <ac:spMkLst>
            <pc:docMk/>
            <pc:sldMk cId="1163143416" sldId="2147474611"/>
            <ac:spMk id="3" creationId="{2A188869-26AE-9A85-588E-C68AC1204B54}"/>
          </ac:spMkLst>
        </pc:spChg>
        <pc:spChg chg="del">
          <ac:chgData name="DOMINGUEZ, Morgane" userId="d29c428e-ee62-4017-a838-521138d5b01c" providerId="ADAL" clId="{5AF00C5A-0A0D-4598-AC9C-9BABD10DBC0D}" dt="2025-02-18T18:03:36.918" v="286" actId="478"/>
          <ac:spMkLst>
            <pc:docMk/>
            <pc:sldMk cId="1163143416" sldId="2147474611"/>
            <ac:spMk id="4" creationId="{DF4743BF-0265-DA5C-1DE9-D93ED789A40C}"/>
          </ac:spMkLst>
        </pc:spChg>
        <pc:spChg chg="mod">
          <ac:chgData name="DOMINGUEZ, Morgane" userId="d29c428e-ee62-4017-a838-521138d5b01c" providerId="ADAL" clId="{5AF00C5A-0A0D-4598-AC9C-9BABD10DBC0D}" dt="2025-02-18T18:02:23.496" v="271" actId="1076"/>
          <ac:spMkLst>
            <pc:docMk/>
            <pc:sldMk cId="1163143416" sldId="2147474611"/>
            <ac:spMk id="8" creationId="{34B9CECA-BD06-8824-DEEE-24B7A1F73C90}"/>
          </ac:spMkLst>
        </pc:spChg>
        <pc:picChg chg="del">
          <ac:chgData name="DOMINGUEZ, Morgane" userId="d29c428e-ee62-4017-a838-521138d5b01c" providerId="ADAL" clId="{5AF00C5A-0A0D-4598-AC9C-9BABD10DBC0D}" dt="2025-02-18T17:53:21.339" v="102" actId="478"/>
          <ac:picMkLst>
            <pc:docMk/>
            <pc:sldMk cId="1163143416" sldId="2147474611"/>
            <ac:picMk id="7" creationId="{C7DA8CB1-5DEE-71B4-40C1-C49464016BCE}"/>
          </ac:picMkLst>
        </pc:picChg>
      </pc:sldChg>
      <pc:sldChg chg="delSp modSp mod modTransition delAnim modNotesTx">
        <pc:chgData name="DOMINGUEZ, Morgane" userId="d29c428e-ee62-4017-a838-521138d5b01c" providerId="ADAL" clId="{5AF00C5A-0A0D-4598-AC9C-9BABD10DBC0D}" dt="2025-02-18T18:07:03.305" v="321"/>
        <pc:sldMkLst>
          <pc:docMk/>
          <pc:sldMk cId="4230200921" sldId="2147474612"/>
        </pc:sldMkLst>
        <pc:spChg chg="mod">
          <ac:chgData name="DOMINGUEZ, Morgane" userId="d29c428e-ee62-4017-a838-521138d5b01c" providerId="ADAL" clId="{5AF00C5A-0A0D-4598-AC9C-9BABD10DBC0D}" dt="2025-02-18T18:02:33.335" v="274" actId="1076"/>
          <ac:spMkLst>
            <pc:docMk/>
            <pc:sldMk cId="4230200921" sldId="2147474612"/>
            <ac:spMk id="4" creationId="{9F386E46-E877-92EB-44B9-C48B68BBB63E}"/>
          </ac:spMkLst>
        </pc:spChg>
        <pc:picChg chg="del">
          <ac:chgData name="DOMINGUEZ, Morgane" userId="d29c428e-ee62-4017-a838-521138d5b01c" providerId="ADAL" clId="{5AF00C5A-0A0D-4598-AC9C-9BABD10DBC0D}" dt="2025-02-18T17:53:25.516" v="106" actId="478"/>
          <ac:picMkLst>
            <pc:docMk/>
            <pc:sldMk cId="4230200921" sldId="2147474612"/>
            <ac:picMk id="3" creationId="{CC0CD569-0740-421C-EE5C-4EAC0A09A6B0}"/>
          </ac:picMkLst>
        </pc:picChg>
      </pc:sldChg>
      <pc:sldChg chg="delSp modSp mod modTransition delAnim modAnim modNotesTx">
        <pc:chgData name="DOMINGUEZ, Morgane" userId="d29c428e-ee62-4017-a838-521138d5b01c" providerId="ADAL" clId="{5AF00C5A-0A0D-4598-AC9C-9BABD10DBC0D}" dt="2025-02-18T18:07:08.756" v="322"/>
        <pc:sldMkLst>
          <pc:docMk/>
          <pc:sldMk cId="3750282615" sldId="2147474613"/>
        </pc:sldMkLst>
        <pc:spChg chg="del">
          <ac:chgData name="DOMINGUEZ, Morgane" userId="d29c428e-ee62-4017-a838-521138d5b01c" providerId="ADAL" clId="{5AF00C5A-0A0D-4598-AC9C-9BABD10DBC0D}" dt="2025-02-18T18:03:40.951" v="289" actId="478"/>
          <ac:spMkLst>
            <pc:docMk/>
            <pc:sldMk cId="3750282615" sldId="2147474613"/>
            <ac:spMk id="4" creationId="{7E0E204D-25C2-5C09-4982-E33C274E60FF}"/>
          </ac:spMkLst>
        </pc:spChg>
        <pc:spChg chg="del">
          <ac:chgData name="DOMINGUEZ, Morgane" userId="d29c428e-ee62-4017-a838-521138d5b01c" providerId="ADAL" clId="{5AF00C5A-0A0D-4598-AC9C-9BABD10DBC0D}" dt="2025-02-18T18:03:40.450" v="288" actId="478"/>
          <ac:spMkLst>
            <pc:docMk/>
            <pc:sldMk cId="3750282615" sldId="2147474613"/>
            <ac:spMk id="6" creationId="{4556809F-2C7F-C1B8-8601-E0D603F79E1F}"/>
          </ac:spMkLst>
        </pc:spChg>
        <pc:spChg chg="mod">
          <ac:chgData name="DOMINGUEZ, Morgane" userId="d29c428e-ee62-4017-a838-521138d5b01c" providerId="ADAL" clId="{5AF00C5A-0A0D-4598-AC9C-9BABD10DBC0D}" dt="2025-02-18T18:02:44.003" v="277" actId="1076"/>
          <ac:spMkLst>
            <pc:docMk/>
            <pc:sldMk cId="3750282615" sldId="2147474613"/>
            <ac:spMk id="8" creationId="{6B06DE61-AE57-BAC5-4938-1338068416FC}"/>
          </ac:spMkLst>
        </pc:spChg>
        <pc:picChg chg="del">
          <ac:chgData name="DOMINGUEZ, Morgane" userId="d29c428e-ee62-4017-a838-521138d5b01c" providerId="ADAL" clId="{5AF00C5A-0A0D-4598-AC9C-9BABD10DBC0D}" dt="2025-02-18T17:53:30.143" v="111" actId="478"/>
          <ac:picMkLst>
            <pc:docMk/>
            <pc:sldMk cId="3750282615" sldId="2147474613"/>
            <ac:picMk id="7" creationId="{A75DAA6A-51BC-231C-A8AB-689B5D2D29E3}"/>
          </ac:picMkLst>
        </pc:picChg>
      </pc:sldChg>
      <pc:sldChg chg="delSp modSp mod modTransition delAnim modNotesTx">
        <pc:chgData name="DOMINGUEZ, Morgane" userId="d29c428e-ee62-4017-a838-521138d5b01c" providerId="ADAL" clId="{5AF00C5A-0A0D-4598-AC9C-9BABD10DBC0D}" dt="2025-02-18T18:07:14.417" v="323"/>
        <pc:sldMkLst>
          <pc:docMk/>
          <pc:sldMk cId="121190327" sldId="2147474614"/>
        </pc:sldMkLst>
        <pc:spChg chg="mod">
          <ac:chgData name="DOMINGUEZ, Morgane" userId="d29c428e-ee62-4017-a838-521138d5b01c" providerId="ADAL" clId="{5AF00C5A-0A0D-4598-AC9C-9BABD10DBC0D}" dt="2025-02-18T18:02:53.150" v="280" actId="1076"/>
          <ac:spMkLst>
            <pc:docMk/>
            <pc:sldMk cId="121190327" sldId="2147474614"/>
            <ac:spMk id="4" creationId="{CC9E10F0-F9BA-93DA-0D75-D28AF633CBBD}"/>
          </ac:spMkLst>
        </pc:spChg>
        <pc:picChg chg="del">
          <ac:chgData name="DOMINGUEZ, Morgane" userId="d29c428e-ee62-4017-a838-521138d5b01c" providerId="ADAL" clId="{5AF00C5A-0A0D-4598-AC9C-9BABD10DBC0D}" dt="2025-02-18T17:53:32.668" v="112" actId="478"/>
          <ac:picMkLst>
            <pc:docMk/>
            <pc:sldMk cId="121190327" sldId="2147474614"/>
            <ac:picMk id="2" creationId="{3488EDD6-297F-A4E3-8570-38D96D1B257A}"/>
          </ac:picMkLst>
        </pc:picChg>
      </pc:sldChg>
      <pc:sldChg chg="delSp modSp mod modTransition delAnim modNotesTx">
        <pc:chgData name="DOMINGUEZ, Morgane" userId="d29c428e-ee62-4017-a838-521138d5b01c" providerId="ADAL" clId="{5AF00C5A-0A0D-4598-AC9C-9BABD10DBC0D}" dt="2025-02-18T18:06:43.352" v="317"/>
        <pc:sldMkLst>
          <pc:docMk/>
          <pc:sldMk cId="4257536088" sldId="2147474615"/>
        </pc:sldMkLst>
        <pc:spChg chg="mod">
          <ac:chgData name="DOMINGUEZ, Morgane" userId="d29c428e-ee62-4017-a838-521138d5b01c" providerId="ADAL" clId="{5AF00C5A-0A0D-4598-AC9C-9BABD10DBC0D}" dt="2025-02-18T18:01:54.719" v="262" actId="1076"/>
          <ac:spMkLst>
            <pc:docMk/>
            <pc:sldMk cId="4257536088" sldId="2147474615"/>
            <ac:spMk id="3" creationId="{E2EE111E-D2D0-BAB3-35C2-EF508B506D34}"/>
          </ac:spMkLst>
        </pc:spChg>
        <pc:picChg chg="del">
          <ac:chgData name="DOMINGUEZ, Morgane" userId="d29c428e-ee62-4017-a838-521138d5b01c" providerId="ADAL" clId="{5AF00C5A-0A0D-4598-AC9C-9BABD10DBC0D}" dt="2025-02-18T17:53:10.053" v="96" actId="478"/>
          <ac:picMkLst>
            <pc:docMk/>
            <pc:sldMk cId="4257536088" sldId="2147474615"/>
            <ac:picMk id="2" creationId="{863FA1C3-50D8-6DE3-6AE7-C4636944A942}"/>
          </ac:picMkLst>
        </pc:picChg>
      </pc:sldChg>
      <pc:sldChg chg="delSp modSp mod modTransition delAnim modAnim modNotesTx">
        <pc:chgData name="DOMINGUEZ, Morgane" userId="d29c428e-ee62-4017-a838-521138d5b01c" providerId="ADAL" clId="{5AF00C5A-0A0D-4598-AC9C-9BABD10DBC0D}" dt="2025-02-18T18:06:38.109" v="316"/>
        <pc:sldMkLst>
          <pc:docMk/>
          <pc:sldMk cId="892742443" sldId="2147474624"/>
        </pc:sldMkLst>
        <pc:spChg chg="mod">
          <ac:chgData name="DOMINGUEZ, Morgane" userId="d29c428e-ee62-4017-a838-521138d5b01c" providerId="ADAL" clId="{5AF00C5A-0A0D-4598-AC9C-9BABD10DBC0D}" dt="2025-02-18T18:01:43.652" v="259" actId="1076"/>
          <ac:spMkLst>
            <pc:docMk/>
            <pc:sldMk cId="892742443" sldId="2147474624"/>
            <ac:spMk id="17" creationId="{CE1148BC-E017-A53B-BF47-3A7B0757DC07}"/>
          </ac:spMkLst>
        </pc:spChg>
        <pc:picChg chg="del">
          <ac:chgData name="DOMINGUEZ, Morgane" userId="d29c428e-ee62-4017-a838-521138d5b01c" providerId="ADAL" clId="{5AF00C5A-0A0D-4598-AC9C-9BABD10DBC0D}" dt="2025-02-18T17:53:06.376" v="91" actId="478"/>
          <ac:picMkLst>
            <pc:docMk/>
            <pc:sldMk cId="892742443" sldId="2147474624"/>
            <ac:picMk id="10" creationId="{B996D705-44C4-BBDF-F8B7-92A49744C4EC}"/>
          </ac:picMkLst>
        </pc:picChg>
      </pc:sldChg>
      <pc:sldChg chg="delSp modSp mod modTransition delAnim modNotesTx">
        <pc:chgData name="DOMINGUEZ, Morgane" userId="d29c428e-ee62-4017-a838-521138d5b01c" providerId="ADAL" clId="{5AF00C5A-0A0D-4598-AC9C-9BABD10DBC0D}" dt="2025-02-18T18:07:19.745" v="324"/>
        <pc:sldMkLst>
          <pc:docMk/>
          <pc:sldMk cId="2849894684" sldId="2147474632"/>
        </pc:sldMkLst>
        <pc:spChg chg="mod">
          <ac:chgData name="DOMINGUEZ, Morgane" userId="d29c428e-ee62-4017-a838-521138d5b01c" providerId="ADAL" clId="{5AF00C5A-0A0D-4598-AC9C-9BABD10DBC0D}" dt="2025-02-18T18:03:01.618" v="283" actId="1076"/>
          <ac:spMkLst>
            <pc:docMk/>
            <pc:sldMk cId="2849894684" sldId="2147474632"/>
            <ac:spMk id="4" creationId="{4D24BFE8-5EB8-457E-7588-E82586E6998E}"/>
          </ac:spMkLst>
        </pc:spChg>
        <pc:picChg chg="del">
          <ac:chgData name="DOMINGUEZ, Morgane" userId="d29c428e-ee62-4017-a838-521138d5b01c" providerId="ADAL" clId="{5AF00C5A-0A0D-4598-AC9C-9BABD10DBC0D}" dt="2025-02-18T17:53:35.406" v="113" actId="478"/>
          <ac:picMkLst>
            <pc:docMk/>
            <pc:sldMk cId="2849894684" sldId="2147474632"/>
            <ac:picMk id="3" creationId="{D32C389F-79EA-5870-E790-92772B8B11A3}"/>
          </ac:picMkLst>
        </pc:picChg>
      </pc:sldChg>
      <pc:sldChg chg="addSp delSp modSp mod modTransition delAnim modNotesTx">
        <pc:chgData name="DOMINGUEZ, Morgane" userId="d29c428e-ee62-4017-a838-521138d5b01c" providerId="ADAL" clId="{5AF00C5A-0A0D-4598-AC9C-9BABD10DBC0D}" dt="2025-02-18T18:04:08.482" v="291"/>
        <pc:sldMkLst>
          <pc:docMk/>
          <pc:sldMk cId="354932537" sldId="2147474636"/>
        </pc:sldMkLst>
        <pc:spChg chg="del">
          <ac:chgData name="DOMINGUEZ, Morgane" userId="d29c428e-ee62-4017-a838-521138d5b01c" providerId="ADAL" clId="{5AF00C5A-0A0D-4598-AC9C-9BABD10DBC0D}" dt="2025-02-18T17:58:36.585" v="226" actId="478"/>
          <ac:spMkLst>
            <pc:docMk/>
            <pc:sldMk cId="354932537" sldId="2147474636"/>
            <ac:spMk id="2" creationId="{83EEE532-4CCF-3D0B-49B1-B916A62B93AF}"/>
          </ac:spMkLst>
        </pc:spChg>
        <pc:picChg chg="add mod">
          <ac:chgData name="DOMINGUEZ, Morgane" userId="d29c428e-ee62-4017-a838-521138d5b01c" providerId="ADAL" clId="{5AF00C5A-0A0D-4598-AC9C-9BABD10DBC0D}" dt="2025-02-18T17:58:37.255" v="227"/>
          <ac:picMkLst>
            <pc:docMk/>
            <pc:sldMk cId="354932537" sldId="2147474636"/>
            <ac:picMk id="3" creationId="{9E689E0B-2DF3-87A2-752B-E168076D65D0}"/>
          </ac:picMkLst>
        </pc:picChg>
        <pc:picChg chg="del">
          <ac:chgData name="DOMINGUEZ, Morgane" userId="d29c428e-ee62-4017-a838-521138d5b01c" providerId="ADAL" clId="{5AF00C5A-0A0D-4598-AC9C-9BABD10DBC0D}" dt="2025-02-18T17:51:30.013" v="1" actId="478"/>
          <ac:picMkLst>
            <pc:docMk/>
            <pc:sldMk cId="354932537" sldId="2147474636"/>
            <ac:picMk id="4" creationId="{CD17D2E0-FF51-CE41-23BF-94ABB0BAF6EE}"/>
          </ac:picMkLst>
        </pc:picChg>
        <pc:picChg chg="del">
          <ac:chgData name="DOMINGUEZ, Morgane" userId="d29c428e-ee62-4017-a838-521138d5b01c" providerId="ADAL" clId="{5AF00C5A-0A0D-4598-AC9C-9BABD10DBC0D}" dt="2025-02-18T17:58:34.181" v="225" actId="21"/>
          <ac:picMkLst>
            <pc:docMk/>
            <pc:sldMk cId="354932537" sldId="2147474636"/>
            <ac:picMk id="5" creationId="{9E689E0B-2DF3-87A2-752B-E168076D65D0}"/>
          </ac:picMkLst>
        </pc:picChg>
      </pc:sldChg>
      <pc:sldChg chg="delSp modSp mod modTransition delAnim modAnim modNotesTx">
        <pc:chgData name="DOMINGUEZ, Morgane" userId="d29c428e-ee62-4017-a838-521138d5b01c" providerId="ADAL" clId="{5AF00C5A-0A0D-4598-AC9C-9BABD10DBC0D}" dt="2025-02-18T18:04:23.618" v="293"/>
        <pc:sldMkLst>
          <pc:docMk/>
          <pc:sldMk cId="2242695672" sldId="2147474675"/>
        </pc:sldMkLst>
        <pc:spChg chg="mod">
          <ac:chgData name="DOMINGUEZ, Morgane" userId="d29c428e-ee62-4017-a838-521138d5b01c" providerId="ADAL" clId="{5AF00C5A-0A0D-4598-AC9C-9BABD10DBC0D}" dt="2025-02-18T17:58:57.494" v="230" actId="1076"/>
          <ac:spMkLst>
            <pc:docMk/>
            <pc:sldMk cId="2242695672" sldId="2147474675"/>
            <ac:spMk id="8" creationId="{641296F0-0E2F-CF6D-C04E-B653A4F01322}"/>
          </ac:spMkLst>
        </pc:spChg>
        <pc:picChg chg="del">
          <ac:chgData name="DOMINGUEZ, Morgane" userId="d29c428e-ee62-4017-a838-521138d5b01c" providerId="ADAL" clId="{5AF00C5A-0A0D-4598-AC9C-9BABD10DBC0D}" dt="2025-02-18T17:51:36.767" v="8" actId="478"/>
          <ac:picMkLst>
            <pc:docMk/>
            <pc:sldMk cId="2242695672" sldId="2147474675"/>
            <ac:picMk id="2" creationId="{F9B72AF8-89EB-FC62-25E4-256F59657A59}"/>
          </ac:picMkLst>
        </pc:picChg>
      </pc:sldChg>
      <pc:sldChg chg="addSp delSp modSp mod modTransition delAnim modNotesTx">
        <pc:chgData name="DOMINGUEZ, Morgane" userId="d29c428e-ee62-4017-a838-521138d5b01c" providerId="ADAL" clId="{5AF00C5A-0A0D-4598-AC9C-9BABD10DBC0D}" dt="2025-02-18T18:04:36.642" v="295"/>
        <pc:sldMkLst>
          <pc:docMk/>
          <pc:sldMk cId="2520317998" sldId="2147474683"/>
        </pc:sldMkLst>
        <pc:spChg chg="del">
          <ac:chgData name="DOMINGUEZ, Morgane" userId="d29c428e-ee62-4017-a838-521138d5b01c" providerId="ADAL" clId="{5AF00C5A-0A0D-4598-AC9C-9BABD10DBC0D}" dt="2025-02-18T17:59:08.993" v="233" actId="478"/>
          <ac:spMkLst>
            <pc:docMk/>
            <pc:sldMk cId="2520317998" sldId="2147474683"/>
            <ac:spMk id="2" creationId="{7CB1A967-9CA4-86E9-19DC-7069EFE91C2C}"/>
          </ac:spMkLst>
        </pc:spChg>
        <pc:picChg chg="add mod ord">
          <ac:chgData name="DOMINGUEZ, Morgane" userId="d29c428e-ee62-4017-a838-521138d5b01c" providerId="ADAL" clId="{5AF00C5A-0A0D-4598-AC9C-9BABD10DBC0D}" dt="2025-02-18T17:59:11.499" v="235" actId="167"/>
          <ac:picMkLst>
            <pc:docMk/>
            <pc:sldMk cId="2520317998" sldId="2147474683"/>
            <ac:picMk id="3" creationId="{ED40A242-A933-381C-165D-2E2CF7D8BE9E}"/>
          </ac:picMkLst>
        </pc:picChg>
        <pc:picChg chg="del">
          <ac:chgData name="DOMINGUEZ, Morgane" userId="d29c428e-ee62-4017-a838-521138d5b01c" providerId="ADAL" clId="{5AF00C5A-0A0D-4598-AC9C-9BABD10DBC0D}" dt="2025-02-18T17:51:43.674" v="15" actId="478"/>
          <ac:picMkLst>
            <pc:docMk/>
            <pc:sldMk cId="2520317998" sldId="2147474683"/>
            <ac:picMk id="4" creationId="{F05A9FD8-2D2F-C384-26F3-8E3D2446A6DB}"/>
          </ac:picMkLst>
        </pc:picChg>
        <pc:picChg chg="del">
          <ac:chgData name="DOMINGUEZ, Morgane" userId="d29c428e-ee62-4017-a838-521138d5b01c" providerId="ADAL" clId="{5AF00C5A-0A0D-4598-AC9C-9BABD10DBC0D}" dt="2025-02-18T17:59:06.025" v="232" actId="21"/>
          <ac:picMkLst>
            <pc:docMk/>
            <pc:sldMk cId="2520317998" sldId="2147474683"/>
            <ac:picMk id="5" creationId="{ED40A242-A933-381C-165D-2E2CF7D8BE9E}"/>
          </ac:picMkLst>
        </pc:picChg>
      </pc:sldChg>
      <pc:sldChg chg="delSp mod modTransition delAnim modNotesTx">
        <pc:chgData name="DOMINGUEZ, Morgane" userId="d29c428e-ee62-4017-a838-521138d5b01c" providerId="ADAL" clId="{5AF00C5A-0A0D-4598-AC9C-9BABD10DBC0D}" dt="2025-02-18T18:06:04.814" v="310"/>
        <pc:sldMkLst>
          <pc:docMk/>
          <pc:sldMk cId="1863460477" sldId="2147474684"/>
        </pc:sldMkLst>
        <pc:spChg chg="del">
          <ac:chgData name="DOMINGUEZ, Morgane" userId="d29c428e-ee62-4017-a838-521138d5b01c" providerId="ADAL" clId="{5AF00C5A-0A0D-4598-AC9C-9BABD10DBC0D}" dt="2025-02-18T18:01:04.013" v="253" actId="478"/>
          <ac:spMkLst>
            <pc:docMk/>
            <pc:sldMk cId="1863460477" sldId="2147474684"/>
            <ac:spMk id="2" creationId="{B5A14220-0C96-21EB-0D85-4AA01CBF604D}"/>
          </ac:spMkLst>
        </pc:spChg>
        <pc:picChg chg="del">
          <ac:chgData name="DOMINGUEZ, Morgane" userId="d29c428e-ee62-4017-a838-521138d5b01c" providerId="ADAL" clId="{5AF00C5A-0A0D-4598-AC9C-9BABD10DBC0D}" dt="2025-02-18T17:52:40.387" v="72" actId="478"/>
          <ac:picMkLst>
            <pc:docMk/>
            <pc:sldMk cId="1863460477" sldId="2147474684"/>
            <ac:picMk id="5" creationId="{68953C06-DE32-2A22-08AC-27BD94EA301F}"/>
          </ac:picMkLst>
        </pc:picChg>
      </pc:sldChg>
      <pc:sldChg chg="delSp mod modTransition delAnim modNotesTx">
        <pc:chgData name="DOMINGUEZ, Morgane" userId="d29c428e-ee62-4017-a838-521138d5b01c" providerId="ADAL" clId="{5AF00C5A-0A0D-4598-AC9C-9BABD10DBC0D}" dt="2025-02-18T18:06:23.603" v="313"/>
        <pc:sldMkLst>
          <pc:docMk/>
          <pc:sldMk cId="282833751" sldId="2147474685"/>
        </pc:sldMkLst>
        <pc:spChg chg="del">
          <ac:chgData name="DOMINGUEZ, Morgane" userId="d29c428e-ee62-4017-a838-521138d5b01c" providerId="ADAL" clId="{5AF00C5A-0A0D-4598-AC9C-9BABD10DBC0D}" dt="2025-02-18T18:01:20.773" v="256" actId="478"/>
          <ac:spMkLst>
            <pc:docMk/>
            <pc:sldMk cId="282833751" sldId="2147474685"/>
            <ac:spMk id="3" creationId="{9CBE6604-8217-DD62-77F1-7F80295E7F6F}"/>
          </ac:spMkLst>
        </pc:spChg>
        <pc:picChg chg="del">
          <ac:chgData name="DOMINGUEZ, Morgane" userId="d29c428e-ee62-4017-a838-521138d5b01c" providerId="ADAL" clId="{5AF00C5A-0A0D-4598-AC9C-9BABD10DBC0D}" dt="2025-02-18T17:52:52.113" v="81" actId="478"/>
          <ac:picMkLst>
            <pc:docMk/>
            <pc:sldMk cId="282833751" sldId="2147474685"/>
            <ac:picMk id="4" creationId="{B1E3804F-858A-B48A-B2AB-0F782424EF88}"/>
          </ac:picMkLst>
        </pc:picChg>
      </pc:sldChg>
      <pc:sldChg chg="delSp modSp mod modTransition delAnim modAnim modNotesTx">
        <pc:chgData name="DOMINGUEZ, Morgane" userId="d29c428e-ee62-4017-a838-521138d5b01c" providerId="ADAL" clId="{5AF00C5A-0A0D-4598-AC9C-9BABD10DBC0D}" dt="2025-02-18T18:04:54.478" v="298"/>
        <pc:sldMkLst>
          <pc:docMk/>
          <pc:sldMk cId="93425258" sldId="2147474687"/>
        </pc:sldMkLst>
        <pc:spChg chg="mod">
          <ac:chgData name="DOMINGUEZ, Morgane" userId="d29c428e-ee62-4017-a838-521138d5b01c" providerId="ADAL" clId="{5AF00C5A-0A0D-4598-AC9C-9BABD10DBC0D}" dt="2025-02-18T17:59:42.094" v="241" actId="1076"/>
          <ac:spMkLst>
            <pc:docMk/>
            <pc:sldMk cId="93425258" sldId="2147474687"/>
            <ac:spMk id="7" creationId="{468DE20D-569E-87B8-F629-A2034D2EEBCC}"/>
          </ac:spMkLst>
        </pc:spChg>
        <pc:picChg chg="del">
          <ac:chgData name="DOMINGUEZ, Morgane" userId="d29c428e-ee62-4017-a838-521138d5b01c" providerId="ADAL" clId="{5AF00C5A-0A0D-4598-AC9C-9BABD10DBC0D}" dt="2025-02-18T17:51:52.998" v="22" actId="478"/>
          <ac:picMkLst>
            <pc:docMk/>
            <pc:sldMk cId="93425258" sldId="2147474687"/>
            <ac:picMk id="2" creationId="{CBBF62C7-3136-D72D-1EF4-13F3FF66FE82}"/>
          </ac:picMkLst>
        </pc:picChg>
      </pc:sldChg>
      <pc:sldChg chg="delSp modSp mod modTransition delAnim modAnim modNotesTx">
        <pc:chgData name="DOMINGUEZ, Morgane" userId="d29c428e-ee62-4017-a838-521138d5b01c" providerId="ADAL" clId="{5AF00C5A-0A0D-4598-AC9C-9BABD10DBC0D}" dt="2025-02-18T18:05:48.306" v="307"/>
        <pc:sldMkLst>
          <pc:docMk/>
          <pc:sldMk cId="3778788906" sldId="2147474696"/>
        </pc:sldMkLst>
        <pc:spChg chg="mod">
          <ac:chgData name="DOMINGUEZ, Morgane" userId="d29c428e-ee62-4017-a838-521138d5b01c" providerId="ADAL" clId="{5AF00C5A-0A0D-4598-AC9C-9BABD10DBC0D}" dt="2025-02-18T18:00:37.277" v="250" actId="255"/>
          <ac:spMkLst>
            <pc:docMk/>
            <pc:sldMk cId="3778788906" sldId="2147474696"/>
            <ac:spMk id="7" creationId="{20983606-41C9-359A-EDEC-A8A9CC3E63FA}"/>
          </ac:spMkLst>
        </pc:spChg>
        <pc:picChg chg="del">
          <ac:chgData name="DOMINGUEZ, Morgane" userId="d29c428e-ee62-4017-a838-521138d5b01c" providerId="ADAL" clId="{5AF00C5A-0A0D-4598-AC9C-9BABD10DBC0D}" dt="2025-02-18T17:52:27.733" v="64" actId="478"/>
          <ac:picMkLst>
            <pc:docMk/>
            <pc:sldMk cId="3778788906" sldId="2147474696"/>
            <ac:picMk id="2" creationId="{1EBEDC46-4A30-9B86-D7C9-812BCE4304AE}"/>
          </ac:picMkLst>
        </pc:picChg>
      </pc:sldChg>
      <pc:sldChg chg="delSp modSp mod modTransition delAnim modAnim modNotesTx">
        <pc:chgData name="DOMINGUEZ, Morgane" userId="d29c428e-ee62-4017-a838-521138d5b01c" providerId="ADAL" clId="{5AF00C5A-0A0D-4598-AC9C-9BABD10DBC0D}" dt="2025-02-18T18:06:09.990" v="311"/>
        <pc:sldMkLst>
          <pc:docMk/>
          <pc:sldMk cId="3821333042" sldId="2147474699"/>
        </pc:sldMkLst>
        <pc:spChg chg="mod">
          <ac:chgData name="DOMINGUEZ, Morgane" userId="d29c428e-ee62-4017-a838-521138d5b01c" providerId="ADAL" clId="{5AF00C5A-0A0D-4598-AC9C-9BABD10DBC0D}" dt="2025-02-18T18:01:09.730" v="254" actId="255"/>
          <ac:spMkLst>
            <pc:docMk/>
            <pc:sldMk cId="3821333042" sldId="2147474699"/>
            <ac:spMk id="10" creationId="{53497D4A-E91C-BD3C-D9A4-F5D0F8A47618}"/>
          </ac:spMkLst>
        </pc:spChg>
        <pc:picChg chg="del">
          <ac:chgData name="DOMINGUEZ, Morgane" userId="d29c428e-ee62-4017-a838-521138d5b01c" providerId="ADAL" clId="{5AF00C5A-0A0D-4598-AC9C-9BABD10DBC0D}" dt="2025-02-18T17:52:45.460" v="73" actId="478"/>
          <ac:picMkLst>
            <pc:docMk/>
            <pc:sldMk cId="3821333042" sldId="2147474699"/>
            <ac:picMk id="2" creationId="{644FEE14-FB5B-523E-DF56-78152F32444D}"/>
          </ac:picMkLst>
        </pc:picChg>
      </pc:sldChg>
      <pc:sldChg chg="delSp modSp mod modTransition delAnim modAnim modNotesTx">
        <pc:chgData name="DOMINGUEZ, Morgane" userId="d29c428e-ee62-4017-a838-521138d5b01c" providerId="ADAL" clId="{5AF00C5A-0A0D-4598-AC9C-9BABD10DBC0D}" dt="2025-02-18T18:06:17.823" v="312"/>
        <pc:sldMkLst>
          <pc:docMk/>
          <pc:sldMk cId="1914682559" sldId="2147474700"/>
        </pc:sldMkLst>
        <pc:spChg chg="mod">
          <ac:chgData name="DOMINGUEZ, Morgane" userId="d29c428e-ee62-4017-a838-521138d5b01c" providerId="ADAL" clId="{5AF00C5A-0A0D-4598-AC9C-9BABD10DBC0D}" dt="2025-02-18T18:01:14.963" v="255" actId="255"/>
          <ac:spMkLst>
            <pc:docMk/>
            <pc:sldMk cId="1914682559" sldId="2147474700"/>
            <ac:spMk id="16" creationId="{66368790-096C-22C0-AF69-B7B90E1985EA}"/>
          </ac:spMkLst>
        </pc:spChg>
        <pc:picChg chg="del">
          <ac:chgData name="DOMINGUEZ, Morgane" userId="d29c428e-ee62-4017-a838-521138d5b01c" providerId="ADAL" clId="{5AF00C5A-0A0D-4598-AC9C-9BABD10DBC0D}" dt="2025-02-18T17:52:48.520" v="76" actId="478"/>
          <ac:picMkLst>
            <pc:docMk/>
            <pc:sldMk cId="1914682559" sldId="2147474700"/>
            <ac:picMk id="2" creationId="{343EE1AA-DE7D-46AF-2C75-D745E5569513}"/>
          </ac:picMkLst>
        </pc:picChg>
      </pc:sldChg>
      <pc:sldChg chg="delSp modSp mod modTransition delAnim modAnim modNotesTx">
        <pc:chgData name="DOMINGUEZ, Morgane" userId="d29c428e-ee62-4017-a838-521138d5b01c" providerId="ADAL" clId="{5AF00C5A-0A0D-4598-AC9C-9BABD10DBC0D}" dt="2025-02-18T18:06:28.151" v="314"/>
        <pc:sldMkLst>
          <pc:docMk/>
          <pc:sldMk cId="4186313845" sldId="2147474704"/>
        </pc:sldMkLst>
        <pc:spChg chg="mod">
          <ac:chgData name="DOMINGUEZ, Morgane" userId="d29c428e-ee62-4017-a838-521138d5b01c" providerId="ADAL" clId="{5AF00C5A-0A0D-4598-AC9C-9BABD10DBC0D}" dt="2025-02-18T18:01:26.069" v="257" actId="255"/>
          <ac:spMkLst>
            <pc:docMk/>
            <pc:sldMk cId="4186313845" sldId="2147474704"/>
            <ac:spMk id="8" creationId="{16378EE1-7C6D-2349-1F8C-5AFA466D54EB}"/>
          </ac:spMkLst>
        </pc:spChg>
        <pc:picChg chg="del">
          <ac:chgData name="DOMINGUEZ, Morgane" userId="d29c428e-ee62-4017-a838-521138d5b01c" providerId="ADAL" clId="{5AF00C5A-0A0D-4598-AC9C-9BABD10DBC0D}" dt="2025-02-18T17:52:54.535" v="82" actId="478"/>
          <ac:picMkLst>
            <pc:docMk/>
            <pc:sldMk cId="4186313845" sldId="2147474704"/>
            <ac:picMk id="12" creationId="{0D4730DC-F415-DEFA-4826-1E661282148E}"/>
          </ac:picMkLst>
        </pc:picChg>
      </pc:sldChg>
      <pc:sldChg chg="delSp modSp mod modTransition delAnim modAnim modNotesTx">
        <pc:chgData name="DOMINGUEZ, Morgane" userId="d29c428e-ee62-4017-a838-521138d5b01c" providerId="ADAL" clId="{5AF00C5A-0A0D-4598-AC9C-9BABD10DBC0D}" dt="2025-02-18T18:04:42.137" v="296"/>
        <pc:sldMkLst>
          <pc:docMk/>
          <pc:sldMk cId="2284060640" sldId="2147474711"/>
        </pc:sldMkLst>
        <pc:spChg chg="mod">
          <ac:chgData name="DOMINGUEZ, Morgane" userId="d29c428e-ee62-4017-a838-521138d5b01c" providerId="ADAL" clId="{5AF00C5A-0A0D-4598-AC9C-9BABD10DBC0D}" dt="2025-02-18T17:59:16.793" v="236" actId="255"/>
          <ac:spMkLst>
            <pc:docMk/>
            <pc:sldMk cId="2284060640" sldId="2147474711"/>
            <ac:spMk id="8" creationId="{1CACB772-58AD-37CB-2858-47289840A7A0}"/>
          </ac:spMkLst>
        </pc:spChg>
        <pc:picChg chg="del">
          <ac:chgData name="DOMINGUEZ, Morgane" userId="d29c428e-ee62-4017-a838-521138d5b01c" providerId="ADAL" clId="{5AF00C5A-0A0D-4598-AC9C-9BABD10DBC0D}" dt="2025-02-18T17:51:46.202" v="16" actId="478"/>
          <ac:picMkLst>
            <pc:docMk/>
            <pc:sldMk cId="2284060640" sldId="2147474711"/>
            <ac:picMk id="2" creationId="{1D82B860-1D65-FD27-BFB7-D72272BC3609}"/>
          </ac:picMkLst>
        </pc:picChg>
      </pc:sldChg>
      <pc:sldChg chg="delSp modSp mod modTransition delAnim modAnim modNotesTx">
        <pc:chgData name="DOMINGUEZ, Morgane" userId="d29c428e-ee62-4017-a838-521138d5b01c" providerId="ADAL" clId="{5AF00C5A-0A0D-4598-AC9C-9BABD10DBC0D}" dt="2025-02-18T18:05:05.400" v="300"/>
        <pc:sldMkLst>
          <pc:docMk/>
          <pc:sldMk cId="739164763" sldId="2147474712"/>
        </pc:sldMkLst>
        <pc:spChg chg="mod">
          <ac:chgData name="DOMINGUEZ, Morgane" userId="d29c428e-ee62-4017-a838-521138d5b01c" providerId="ADAL" clId="{5AF00C5A-0A0D-4598-AC9C-9BABD10DBC0D}" dt="2025-02-18T17:59:56.004" v="243" actId="255"/>
          <ac:spMkLst>
            <pc:docMk/>
            <pc:sldMk cId="739164763" sldId="2147474712"/>
            <ac:spMk id="7" creationId="{D128D318-2AC9-1D8B-9072-6DE9F6F5202C}"/>
          </ac:spMkLst>
        </pc:spChg>
        <pc:picChg chg="del">
          <ac:chgData name="DOMINGUEZ, Morgane" userId="d29c428e-ee62-4017-a838-521138d5b01c" providerId="ADAL" clId="{5AF00C5A-0A0D-4598-AC9C-9BABD10DBC0D}" dt="2025-02-18T17:51:59.987" v="28" actId="478"/>
          <ac:picMkLst>
            <pc:docMk/>
            <pc:sldMk cId="739164763" sldId="2147474712"/>
            <ac:picMk id="2" creationId="{DA260F3E-2FE6-BBA0-7FC7-736692098788}"/>
          </ac:picMkLst>
        </pc:picChg>
      </pc:sldChg>
      <pc:sldChg chg="delSp modSp mod modTransition delAnim modAnim modNotesTx">
        <pc:chgData name="DOMINGUEZ, Morgane" userId="d29c428e-ee62-4017-a838-521138d5b01c" providerId="ADAL" clId="{5AF00C5A-0A0D-4598-AC9C-9BABD10DBC0D}" dt="2025-02-18T18:05:23.600" v="303"/>
        <pc:sldMkLst>
          <pc:docMk/>
          <pc:sldMk cId="1039056628" sldId="2147474713"/>
        </pc:sldMkLst>
        <pc:spChg chg="mod">
          <ac:chgData name="DOMINGUEZ, Morgane" userId="d29c428e-ee62-4017-a838-521138d5b01c" providerId="ADAL" clId="{5AF00C5A-0A0D-4598-AC9C-9BABD10DBC0D}" dt="2025-02-18T18:00:14.161" v="246" actId="255"/>
          <ac:spMkLst>
            <pc:docMk/>
            <pc:sldMk cId="1039056628" sldId="2147474713"/>
            <ac:spMk id="7" creationId="{C5239E67-AADE-43A5-DABA-364B41717B7D}"/>
          </ac:spMkLst>
        </pc:spChg>
        <pc:picChg chg="del">
          <ac:chgData name="DOMINGUEZ, Morgane" userId="d29c428e-ee62-4017-a838-521138d5b01c" providerId="ADAL" clId="{5AF00C5A-0A0D-4598-AC9C-9BABD10DBC0D}" dt="2025-02-18T17:52:11.751" v="46" actId="478"/>
          <ac:picMkLst>
            <pc:docMk/>
            <pc:sldMk cId="1039056628" sldId="2147474713"/>
            <ac:picMk id="2" creationId="{B22E1631-9DB9-E6DD-079D-2BCA0E1E289F}"/>
          </ac:picMkLst>
        </pc:picChg>
      </pc:sldChg>
      <pc:sldChg chg="delSp modSp mod modTransition delAnim modAnim modNotesTx">
        <pc:chgData name="DOMINGUEZ, Morgane" userId="d29c428e-ee62-4017-a838-521138d5b01c" providerId="ADAL" clId="{5AF00C5A-0A0D-4598-AC9C-9BABD10DBC0D}" dt="2025-02-18T18:05:11.896" v="301"/>
        <pc:sldMkLst>
          <pc:docMk/>
          <pc:sldMk cId="614443408" sldId="2147474715"/>
        </pc:sldMkLst>
        <pc:spChg chg="mod">
          <ac:chgData name="DOMINGUEZ, Morgane" userId="d29c428e-ee62-4017-a838-521138d5b01c" providerId="ADAL" clId="{5AF00C5A-0A0D-4598-AC9C-9BABD10DBC0D}" dt="2025-02-18T18:00:01.477" v="244" actId="255"/>
          <ac:spMkLst>
            <pc:docMk/>
            <pc:sldMk cId="614443408" sldId="2147474715"/>
            <ac:spMk id="7" creationId="{500F1FED-6E6F-942B-9662-1B39A5FF9478}"/>
          </ac:spMkLst>
        </pc:spChg>
        <pc:picChg chg="del">
          <ac:chgData name="DOMINGUEZ, Morgane" userId="d29c428e-ee62-4017-a838-521138d5b01c" providerId="ADAL" clId="{5AF00C5A-0A0D-4598-AC9C-9BABD10DBC0D}" dt="2025-02-18T17:52:02.948" v="31" actId="478"/>
          <ac:picMkLst>
            <pc:docMk/>
            <pc:sldMk cId="614443408" sldId="2147474715"/>
            <ac:picMk id="2" creationId="{AD8549A9-6F36-5FA7-BCF3-1CB3D4F2DE8B}"/>
          </ac:picMkLst>
        </pc:picChg>
      </pc:sldChg>
      <pc:sldChg chg="delSp modSp mod modTransition delAnim modAnim modNotesTx">
        <pc:chgData name="DOMINGUEZ, Morgane" userId="d29c428e-ee62-4017-a838-521138d5b01c" providerId="ADAL" clId="{5AF00C5A-0A0D-4598-AC9C-9BABD10DBC0D}" dt="2025-02-18T18:05:18.410" v="302"/>
        <pc:sldMkLst>
          <pc:docMk/>
          <pc:sldMk cId="203050816" sldId="2147474716"/>
        </pc:sldMkLst>
        <pc:spChg chg="mod">
          <ac:chgData name="DOMINGUEZ, Morgane" userId="d29c428e-ee62-4017-a838-521138d5b01c" providerId="ADAL" clId="{5AF00C5A-0A0D-4598-AC9C-9BABD10DBC0D}" dt="2025-02-18T18:00:07.599" v="245" actId="255"/>
          <ac:spMkLst>
            <pc:docMk/>
            <pc:sldMk cId="203050816" sldId="2147474716"/>
            <ac:spMk id="7" creationId="{FC77711F-FEE8-9319-D6C6-B8F2400F9DBC}"/>
          </ac:spMkLst>
        </pc:spChg>
        <pc:picChg chg="del">
          <ac:chgData name="DOMINGUEZ, Morgane" userId="d29c428e-ee62-4017-a838-521138d5b01c" providerId="ADAL" clId="{5AF00C5A-0A0D-4598-AC9C-9BABD10DBC0D}" dt="2025-02-18T17:52:07.304" v="39" actId="478"/>
          <ac:picMkLst>
            <pc:docMk/>
            <pc:sldMk cId="203050816" sldId="2147474716"/>
            <ac:picMk id="2" creationId="{6E82CA86-C192-BEAD-9E07-EFF0A49CC441}"/>
          </ac:picMkLst>
        </pc:picChg>
      </pc:sldChg>
      <pc:sldChg chg="delSp modSp mod modTransition delAnim modAnim modNotesTx">
        <pc:chgData name="DOMINGUEZ, Morgane" userId="d29c428e-ee62-4017-a838-521138d5b01c" providerId="ADAL" clId="{5AF00C5A-0A0D-4598-AC9C-9BABD10DBC0D}" dt="2025-02-18T18:05:30.652" v="304"/>
        <pc:sldMkLst>
          <pc:docMk/>
          <pc:sldMk cId="3953633185" sldId="2147474717"/>
        </pc:sldMkLst>
        <pc:spChg chg="mod">
          <ac:chgData name="DOMINGUEZ, Morgane" userId="d29c428e-ee62-4017-a838-521138d5b01c" providerId="ADAL" clId="{5AF00C5A-0A0D-4598-AC9C-9BABD10DBC0D}" dt="2025-02-18T18:00:20.789" v="247" actId="255"/>
          <ac:spMkLst>
            <pc:docMk/>
            <pc:sldMk cId="3953633185" sldId="2147474717"/>
            <ac:spMk id="12" creationId="{6A55815C-4E2E-52AB-FCD0-611C601FC9BD}"/>
          </ac:spMkLst>
        </pc:spChg>
        <pc:picChg chg="del">
          <ac:chgData name="DOMINGUEZ, Morgane" userId="d29c428e-ee62-4017-a838-521138d5b01c" providerId="ADAL" clId="{5AF00C5A-0A0D-4598-AC9C-9BABD10DBC0D}" dt="2025-02-18T17:52:16.192" v="50" actId="478"/>
          <ac:picMkLst>
            <pc:docMk/>
            <pc:sldMk cId="3953633185" sldId="2147474717"/>
            <ac:picMk id="2" creationId="{7A45F588-DA40-A220-C28A-4021931CE3A0}"/>
          </ac:picMkLst>
        </pc:picChg>
      </pc:sldChg>
      <pc:sldChg chg="delSp modSp mod modTransition delAnim modAnim modNotesTx">
        <pc:chgData name="DOMINGUEZ, Morgane" userId="d29c428e-ee62-4017-a838-521138d5b01c" providerId="ADAL" clId="{5AF00C5A-0A0D-4598-AC9C-9BABD10DBC0D}" dt="2025-02-18T18:05:37.011" v="305"/>
        <pc:sldMkLst>
          <pc:docMk/>
          <pc:sldMk cId="3844200221" sldId="2147474719"/>
        </pc:sldMkLst>
        <pc:spChg chg="mod">
          <ac:chgData name="DOMINGUEZ, Morgane" userId="d29c428e-ee62-4017-a838-521138d5b01c" providerId="ADAL" clId="{5AF00C5A-0A0D-4598-AC9C-9BABD10DBC0D}" dt="2025-02-18T18:00:26.171" v="248" actId="255"/>
          <ac:spMkLst>
            <pc:docMk/>
            <pc:sldMk cId="3844200221" sldId="2147474719"/>
            <ac:spMk id="8" creationId="{30571C4E-BC0E-CEBD-DE45-F2F5CEB02F0B}"/>
          </ac:spMkLst>
        </pc:spChg>
        <pc:picChg chg="del">
          <ac:chgData name="DOMINGUEZ, Morgane" userId="d29c428e-ee62-4017-a838-521138d5b01c" providerId="ADAL" clId="{5AF00C5A-0A0D-4598-AC9C-9BABD10DBC0D}" dt="2025-02-18T17:52:20.615" v="56" actId="478"/>
          <ac:picMkLst>
            <pc:docMk/>
            <pc:sldMk cId="3844200221" sldId="2147474719"/>
            <ac:picMk id="14" creationId="{BB33F3E0-7330-7F85-AF5F-C82F440E5D71}"/>
          </ac:picMkLst>
        </pc:picChg>
      </pc:sldChg>
      <pc:sldChg chg="delSp modSp mod modTransition delAnim modAnim modNotesTx">
        <pc:chgData name="DOMINGUEZ, Morgane" userId="d29c428e-ee62-4017-a838-521138d5b01c" providerId="ADAL" clId="{5AF00C5A-0A0D-4598-AC9C-9BABD10DBC0D}" dt="2025-02-18T18:06:32.611" v="315"/>
        <pc:sldMkLst>
          <pc:docMk/>
          <pc:sldMk cId="3498516484" sldId="2147474720"/>
        </pc:sldMkLst>
        <pc:spChg chg="mod">
          <ac:chgData name="DOMINGUEZ, Morgane" userId="d29c428e-ee62-4017-a838-521138d5b01c" providerId="ADAL" clId="{5AF00C5A-0A0D-4598-AC9C-9BABD10DBC0D}" dt="2025-02-18T18:01:34.751" v="258" actId="255"/>
          <ac:spMkLst>
            <pc:docMk/>
            <pc:sldMk cId="3498516484" sldId="2147474720"/>
            <ac:spMk id="2" creationId="{F6440D47-8FBB-52CF-4F1B-C831F968037D}"/>
          </ac:spMkLst>
        </pc:spChg>
        <pc:picChg chg="del">
          <ac:chgData name="DOMINGUEZ, Morgane" userId="d29c428e-ee62-4017-a838-521138d5b01c" providerId="ADAL" clId="{5AF00C5A-0A0D-4598-AC9C-9BABD10DBC0D}" dt="2025-02-18T17:53:02.636" v="90" actId="478"/>
          <ac:picMkLst>
            <pc:docMk/>
            <pc:sldMk cId="3498516484" sldId="2147474720"/>
            <ac:picMk id="13" creationId="{6BFD6740-C1AD-0ECD-48ED-5BBDD70B5B59}"/>
          </ac:picMkLst>
        </pc:picChg>
      </pc:sldChg>
      <pc:sldChg chg="delSp modSp mod modTransition delAnim modAnim modNotesTx">
        <pc:chgData name="DOMINGUEZ, Morgane" userId="d29c428e-ee62-4017-a838-521138d5b01c" providerId="ADAL" clId="{5AF00C5A-0A0D-4598-AC9C-9BABD10DBC0D}" dt="2025-02-18T18:05:42.963" v="306"/>
        <pc:sldMkLst>
          <pc:docMk/>
          <pc:sldMk cId="4214719578" sldId="2147474721"/>
        </pc:sldMkLst>
        <pc:spChg chg="mod">
          <ac:chgData name="DOMINGUEZ, Morgane" userId="d29c428e-ee62-4017-a838-521138d5b01c" providerId="ADAL" clId="{5AF00C5A-0A0D-4598-AC9C-9BABD10DBC0D}" dt="2025-02-18T18:00:31.627" v="249" actId="255"/>
          <ac:spMkLst>
            <pc:docMk/>
            <pc:sldMk cId="4214719578" sldId="2147474721"/>
            <ac:spMk id="10" creationId="{CA08229E-59B2-00E2-3B3E-39933C70AA36}"/>
          </ac:spMkLst>
        </pc:spChg>
        <pc:picChg chg="del">
          <ac:chgData name="DOMINGUEZ, Morgane" userId="d29c428e-ee62-4017-a838-521138d5b01c" providerId="ADAL" clId="{5AF00C5A-0A0D-4598-AC9C-9BABD10DBC0D}" dt="2025-02-18T17:52:24.378" v="61" actId="478"/>
          <ac:picMkLst>
            <pc:docMk/>
            <pc:sldMk cId="4214719578" sldId="2147474721"/>
            <ac:picMk id="2" creationId="{C8A9186D-F496-1B4E-A9B6-B632714908C6}"/>
          </ac:picMkLst>
        </pc:picChg>
      </pc:sldChg>
      <pc:sldChg chg="delSp modSp mod modTransition delAnim modAnim modNotesTx">
        <pc:chgData name="DOMINGUEZ, Morgane" userId="d29c428e-ee62-4017-a838-521138d5b01c" providerId="ADAL" clId="{5AF00C5A-0A0D-4598-AC9C-9BABD10DBC0D}" dt="2025-02-18T18:05:54.691" v="308"/>
        <pc:sldMkLst>
          <pc:docMk/>
          <pc:sldMk cId="1246832080" sldId="2147474722"/>
        </pc:sldMkLst>
        <pc:spChg chg="mod">
          <ac:chgData name="DOMINGUEZ, Morgane" userId="d29c428e-ee62-4017-a838-521138d5b01c" providerId="ADAL" clId="{5AF00C5A-0A0D-4598-AC9C-9BABD10DBC0D}" dt="2025-02-18T18:00:51.070" v="251" actId="255"/>
          <ac:spMkLst>
            <pc:docMk/>
            <pc:sldMk cId="1246832080" sldId="2147474722"/>
            <ac:spMk id="10" creationId="{07200E89-5EEB-C190-6BF2-0CCACBBC47C2}"/>
          </ac:spMkLst>
        </pc:spChg>
        <pc:picChg chg="del">
          <ac:chgData name="DOMINGUEZ, Morgane" userId="d29c428e-ee62-4017-a838-521138d5b01c" providerId="ADAL" clId="{5AF00C5A-0A0D-4598-AC9C-9BABD10DBC0D}" dt="2025-02-18T17:52:33.187" v="66" actId="478"/>
          <ac:picMkLst>
            <pc:docMk/>
            <pc:sldMk cId="1246832080" sldId="2147474722"/>
            <ac:picMk id="2" creationId="{654B4983-E2CE-D81A-2D3B-34D85067C8FD}"/>
          </ac:picMkLst>
        </pc:picChg>
      </pc:sldChg>
      <pc:sldChg chg="delSp modSp mod modTransition delAnim modAnim modNotesTx">
        <pc:chgData name="DOMINGUEZ, Morgane" userId="d29c428e-ee62-4017-a838-521138d5b01c" providerId="ADAL" clId="{5AF00C5A-0A0D-4598-AC9C-9BABD10DBC0D}" dt="2025-02-18T18:04:59.957" v="299"/>
        <pc:sldMkLst>
          <pc:docMk/>
          <pc:sldMk cId="3892595686" sldId="2147474723"/>
        </pc:sldMkLst>
        <pc:spChg chg="mod">
          <ac:chgData name="DOMINGUEZ, Morgane" userId="d29c428e-ee62-4017-a838-521138d5b01c" providerId="ADAL" clId="{5AF00C5A-0A0D-4598-AC9C-9BABD10DBC0D}" dt="2025-02-18T17:59:48.035" v="242" actId="255"/>
          <ac:spMkLst>
            <pc:docMk/>
            <pc:sldMk cId="3892595686" sldId="2147474723"/>
            <ac:spMk id="8" creationId="{44483AF7-0035-9B7F-AD18-AF3202217A99}"/>
          </ac:spMkLst>
        </pc:spChg>
        <pc:picChg chg="del">
          <ac:chgData name="DOMINGUEZ, Morgane" userId="d29c428e-ee62-4017-a838-521138d5b01c" providerId="ADAL" clId="{5AF00C5A-0A0D-4598-AC9C-9BABD10DBC0D}" dt="2025-02-18T17:51:56.547" v="25" actId="478"/>
          <ac:picMkLst>
            <pc:docMk/>
            <pc:sldMk cId="3892595686" sldId="2147474723"/>
            <ac:picMk id="2" creationId="{A9E7976C-866F-51BC-3864-8DE18D9AD48B}"/>
          </ac:picMkLst>
        </pc:picChg>
      </pc:sldChg>
      <pc:sldChg chg="delSp modSp mod modTransition delAnim modAnim modNotesTx">
        <pc:chgData name="DOMINGUEZ, Morgane" userId="d29c428e-ee62-4017-a838-521138d5b01c" providerId="ADAL" clId="{5AF00C5A-0A0D-4598-AC9C-9BABD10DBC0D}" dt="2025-02-18T18:04:31.015" v="294"/>
        <pc:sldMkLst>
          <pc:docMk/>
          <pc:sldMk cId="888294930" sldId="2147474728"/>
        </pc:sldMkLst>
        <pc:spChg chg="mod">
          <ac:chgData name="DOMINGUEZ, Morgane" userId="d29c428e-ee62-4017-a838-521138d5b01c" providerId="ADAL" clId="{5AF00C5A-0A0D-4598-AC9C-9BABD10DBC0D}" dt="2025-02-18T17:59:02.064" v="231" actId="255"/>
          <ac:spMkLst>
            <pc:docMk/>
            <pc:sldMk cId="888294930" sldId="2147474728"/>
            <ac:spMk id="10" creationId="{AFB8A2D7-DAC2-06E8-74B0-93A051C7A4B3}"/>
          </ac:spMkLst>
        </pc:spChg>
        <pc:picChg chg="del">
          <ac:chgData name="DOMINGUEZ, Morgane" userId="d29c428e-ee62-4017-a838-521138d5b01c" providerId="ADAL" clId="{5AF00C5A-0A0D-4598-AC9C-9BABD10DBC0D}" dt="2025-02-18T17:51:39.892" v="11" actId="478"/>
          <ac:picMkLst>
            <pc:docMk/>
            <pc:sldMk cId="888294930" sldId="2147474728"/>
            <ac:picMk id="2" creationId="{F550D3EE-9431-8B9A-4D14-32D84326DCC3}"/>
          </ac:picMkLst>
        </pc:picChg>
      </pc:sldChg>
      <pc:sldChg chg="delSp modSp mod modTransition delAnim modAnim modNotesTx">
        <pc:chgData name="DOMINGUEZ, Morgane" userId="d29c428e-ee62-4017-a838-521138d5b01c" providerId="ADAL" clId="{5AF00C5A-0A0D-4598-AC9C-9BABD10DBC0D}" dt="2025-02-18T18:06:00.066" v="309"/>
        <pc:sldMkLst>
          <pc:docMk/>
          <pc:sldMk cId="4016528842" sldId="2147474729"/>
        </pc:sldMkLst>
        <pc:spChg chg="mod">
          <ac:chgData name="DOMINGUEZ, Morgane" userId="d29c428e-ee62-4017-a838-521138d5b01c" providerId="ADAL" clId="{5AF00C5A-0A0D-4598-AC9C-9BABD10DBC0D}" dt="2025-02-18T18:00:57.422" v="252" actId="255"/>
          <ac:spMkLst>
            <pc:docMk/>
            <pc:sldMk cId="4016528842" sldId="2147474729"/>
            <ac:spMk id="4" creationId="{3C17FEF6-6B43-14F0-711A-7D645EA995CA}"/>
          </ac:spMkLst>
        </pc:spChg>
        <pc:picChg chg="del">
          <ac:chgData name="DOMINGUEZ, Morgane" userId="d29c428e-ee62-4017-a838-521138d5b01c" providerId="ADAL" clId="{5AF00C5A-0A0D-4598-AC9C-9BABD10DBC0D}" dt="2025-02-18T17:52:37.113" v="70" actId="478"/>
          <ac:picMkLst>
            <pc:docMk/>
            <pc:sldMk cId="4016528842" sldId="2147474729"/>
            <ac:picMk id="2" creationId="{4354D9DC-A6D7-50E8-24A8-D177271DA87F}"/>
          </ac:picMkLst>
        </pc:picChg>
      </pc:sldChg>
    </pc:docChg>
  </pc:docChgLst>
  <pc:docChgLst>
    <pc:chgData name="DOMINGUEZ, Morgane" userId="d29c428e-ee62-4017-a838-521138d5b01c" providerId="ADAL" clId="{5B1E4DBD-BA4F-430C-86B2-C67BBF6A6F20}"/>
    <pc:docChg chg="undo custSel addSld delSld modSld delMainMaster">
      <pc:chgData name="DOMINGUEZ, Morgane" userId="d29c428e-ee62-4017-a838-521138d5b01c" providerId="ADAL" clId="{5B1E4DBD-BA4F-430C-86B2-C67BBF6A6F20}" dt="2024-09-04T18:34:10.941" v="3794" actId="2696"/>
      <pc:docMkLst>
        <pc:docMk/>
      </pc:docMkLst>
      <pc:sldChg chg="addSp delSp modSp mod">
        <pc:chgData name="DOMINGUEZ, Morgane" userId="d29c428e-ee62-4017-a838-521138d5b01c" providerId="ADAL" clId="{5B1E4DBD-BA4F-430C-86B2-C67BBF6A6F20}" dt="2024-09-04T18:12:41.960" v="3097" actId="20577"/>
        <pc:sldMkLst>
          <pc:docMk/>
          <pc:sldMk cId="558063434" sldId="794"/>
        </pc:sldMkLst>
        <pc:spChg chg="del">
          <ac:chgData name="DOMINGUEZ, Morgane" userId="d29c428e-ee62-4017-a838-521138d5b01c" providerId="ADAL" clId="{5B1E4DBD-BA4F-430C-86B2-C67BBF6A6F20}" dt="2024-09-04T16:54:20.765" v="2023" actId="21"/>
          <ac:spMkLst>
            <pc:docMk/>
            <pc:sldMk cId="558063434" sldId="794"/>
            <ac:spMk id="2" creationId="{7315CC10-F468-C3D2-0E30-943418C26317}"/>
          </ac:spMkLst>
        </pc:spChg>
        <pc:spChg chg="del">
          <ac:chgData name="DOMINGUEZ, Morgane" userId="d29c428e-ee62-4017-a838-521138d5b01c" providerId="ADAL" clId="{5B1E4DBD-BA4F-430C-86B2-C67BBF6A6F20}" dt="2024-09-04T16:54:25.135" v="2026" actId="21"/>
          <ac:spMkLst>
            <pc:docMk/>
            <pc:sldMk cId="558063434" sldId="794"/>
            <ac:spMk id="3" creationId="{01C7B21D-3A4E-086A-ACCE-B1A9A36650F3}"/>
          </ac:spMkLst>
        </pc:spChg>
        <pc:spChg chg="del">
          <ac:chgData name="DOMINGUEZ, Morgane" userId="d29c428e-ee62-4017-a838-521138d5b01c" providerId="ADAL" clId="{5B1E4DBD-BA4F-430C-86B2-C67BBF6A6F20}" dt="2024-09-04T16:54:19.590" v="2022" actId="21"/>
          <ac:spMkLst>
            <pc:docMk/>
            <pc:sldMk cId="558063434" sldId="794"/>
            <ac:spMk id="4" creationId="{FB63B4AF-F0E8-46C8-D830-B42BEC1E6DC2}"/>
          </ac:spMkLst>
        </pc:spChg>
        <pc:spChg chg="add mod">
          <ac:chgData name="DOMINGUEZ, Morgane" userId="d29c428e-ee62-4017-a838-521138d5b01c" providerId="ADAL" clId="{5B1E4DBD-BA4F-430C-86B2-C67BBF6A6F20}" dt="2024-09-04T16:54:51.097" v="2028"/>
          <ac:spMkLst>
            <pc:docMk/>
            <pc:sldMk cId="558063434" sldId="794"/>
            <ac:spMk id="6" creationId="{D0FE698B-79B1-8928-AA53-32D1601989B6}"/>
          </ac:spMkLst>
        </pc:spChg>
        <pc:spChg chg="add mod ord">
          <ac:chgData name="DOMINGUEZ, Morgane" userId="d29c428e-ee62-4017-a838-521138d5b01c" providerId="ADAL" clId="{5B1E4DBD-BA4F-430C-86B2-C67BBF6A6F20}" dt="2024-09-04T16:55:05.954" v="2031" actId="14100"/>
          <ac:spMkLst>
            <pc:docMk/>
            <pc:sldMk cId="558063434" sldId="794"/>
            <ac:spMk id="7" creationId="{88096B1D-F8DD-1812-138F-3D7B36448CD0}"/>
          </ac:spMkLst>
        </pc:spChg>
        <pc:spChg chg="add mod">
          <ac:chgData name="DOMINGUEZ, Morgane" userId="d29c428e-ee62-4017-a838-521138d5b01c" providerId="ADAL" clId="{5B1E4DBD-BA4F-430C-86B2-C67BBF6A6F20}" dt="2024-09-04T18:05:38.037" v="3082" actId="20577"/>
          <ac:spMkLst>
            <pc:docMk/>
            <pc:sldMk cId="558063434" sldId="794"/>
            <ac:spMk id="8" creationId="{7863AFA3-50B6-8EFC-7E15-B32219516054}"/>
          </ac:spMkLst>
        </pc:spChg>
        <pc:spChg chg="add mod">
          <ac:chgData name="DOMINGUEZ, Morgane" userId="d29c428e-ee62-4017-a838-521138d5b01c" providerId="ADAL" clId="{5B1E4DBD-BA4F-430C-86B2-C67BBF6A6F20}" dt="2024-09-04T18:12:41.960" v="3097" actId="20577"/>
          <ac:spMkLst>
            <pc:docMk/>
            <pc:sldMk cId="558063434" sldId="794"/>
            <ac:spMk id="9" creationId="{41D16B3A-CE76-F280-756F-4AAC7FBFB425}"/>
          </ac:spMkLst>
        </pc:spChg>
        <pc:spChg chg="mod">
          <ac:chgData name="DOMINGUEZ, Morgane" userId="d29c428e-ee62-4017-a838-521138d5b01c" providerId="ADAL" clId="{5B1E4DBD-BA4F-430C-86B2-C67BBF6A6F20}" dt="2024-09-04T16:54:17.370" v="2021" actId="20577"/>
          <ac:spMkLst>
            <pc:docMk/>
            <pc:sldMk cId="558063434" sldId="794"/>
            <ac:spMk id="11" creationId="{CFEFE0E0-B65B-8237-8C42-2A8DF262B107}"/>
          </ac:spMkLst>
        </pc:spChg>
        <pc:spChg chg="del">
          <ac:chgData name="DOMINGUEZ, Morgane" userId="d29c428e-ee62-4017-a838-521138d5b01c" providerId="ADAL" clId="{5B1E4DBD-BA4F-430C-86B2-C67BBF6A6F20}" dt="2024-09-04T16:54:21.983" v="2024" actId="21"/>
          <ac:spMkLst>
            <pc:docMk/>
            <pc:sldMk cId="558063434" sldId="794"/>
            <ac:spMk id="15" creationId="{5B68F8CA-E0C5-60FE-A03A-E98DEF7D2942}"/>
          </ac:spMkLst>
        </pc:spChg>
        <pc:spChg chg="del">
          <ac:chgData name="DOMINGUEZ, Morgane" userId="d29c428e-ee62-4017-a838-521138d5b01c" providerId="ADAL" clId="{5B1E4DBD-BA4F-430C-86B2-C67BBF6A6F20}" dt="2024-09-04T16:54:23.984" v="2025" actId="21"/>
          <ac:spMkLst>
            <pc:docMk/>
            <pc:sldMk cId="558063434" sldId="794"/>
            <ac:spMk id="16" creationId="{D4522D94-3160-C8BB-8F3D-C1C9CE6AC06E}"/>
          </ac:spMkLst>
        </pc:spChg>
        <pc:spChg chg="del">
          <ac:chgData name="DOMINGUEZ, Morgane" userId="d29c428e-ee62-4017-a838-521138d5b01c" providerId="ADAL" clId="{5B1E4DBD-BA4F-430C-86B2-C67BBF6A6F20}" dt="2024-09-04T16:54:26.642" v="2027" actId="21"/>
          <ac:spMkLst>
            <pc:docMk/>
            <pc:sldMk cId="558063434" sldId="794"/>
            <ac:spMk id="17" creationId="{FDA2F2E8-C97F-718B-6C8A-5FFC075C0BAB}"/>
          </ac:spMkLst>
        </pc:spChg>
      </pc:sldChg>
      <pc:sldChg chg="add del">
        <pc:chgData name="DOMINGUEZ, Morgane" userId="d29c428e-ee62-4017-a838-521138d5b01c" providerId="ADAL" clId="{5B1E4DBD-BA4F-430C-86B2-C67BBF6A6F20}" dt="2024-09-04T18:23:34.918" v="3399" actId="2696"/>
        <pc:sldMkLst>
          <pc:docMk/>
          <pc:sldMk cId="1264450134" sldId="809"/>
        </pc:sldMkLst>
      </pc:sldChg>
      <pc:sldChg chg="modSp mod">
        <pc:chgData name="DOMINGUEZ, Morgane" userId="d29c428e-ee62-4017-a838-521138d5b01c" providerId="ADAL" clId="{5B1E4DBD-BA4F-430C-86B2-C67BBF6A6F20}" dt="2024-09-04T15:43:54.386" v="42" actId="255"/>
        <pc:sldMkLst>
          <pc:docMk/>
          <pc:sldMk cId="2083123537" sldId="851"/>
        </pc:sldMkLst>
        <pc:spChg chg="mod">
          <ac:chgData name="DOMINGUEZ, Morgane" userId="d29c428e-ee62-4017-a838-521138d5b01c" providerId="ADAL" clId="{5B1E4DBD-BA4F-430C-86B2-C67BBF6A6F20}" dt="2024-09-04T15:43:54.386" v="42" actId="255"/>
          <ac:spMkLst>
            <pc:docMk/>
            <pc:sldMk cId="2083123537" sldId="851"/>
            <ac:spMk id="3" creationId="{2D3B74E2-CBC8-2A6F-E7F6-93393C3CB641}"/>
          </ac:spMkLst>
        </pc:spChg>
      </pc:sldChg>
      <pc:sldChg chg="del">
        <pc:chgData name="DOMINGUEZ, Morgane" userId="d29c428e-ee62-4017-a838-521138d5b01c" providerId="ADAL" clId="{5B1E4DBD-BA4F-430C-86B2-C67BBF6A6F20}" dt="2024-09-04T16:54:07.019" v="1998" actId="47"/>
        <pc:sldMkLst>
          <pc:docMk/>
          <pc:sldMk cId="0" sldId="852"/>
        </pc:sldMkLst>
      </pc:sldChg>
      <pc:sldChg chg="delSp modSp mod modAnim">
        <pc:chgData name="DOMINGUEZ, Morgane" userId="d29c428e-ee62-4017-a838-521138d5b01c" providerId="ADAL" clId="{5B1E4DBD-BA4F-430C-86B2-C67BBF6A6F20}" dt="2024-09-04T17:01:07.048" v="2526" actId="1076"/>
        <pc:sldMkLst>
          <pc:docMk/>
          <pc:sldMk cId="0" sldId="854"/>
        </pc:sldMkLst>
        <pc:spChg chg="mod">
          <ac:chgData name="DOMINGUEZ, Morgane" userId="d29c428e-ee62-4017-a838-521138d5b01c" providerId="ADAL" clId="{5B1E4DBD-BA4F-430C-86B2-C67BBF6A6F20}" dt="2024-09-04T15:44:53.479" v="107" actId="20577"/>
          <ac:spMkLst>
            <pc:docMk/>
            <pc:sldMk cId="0" sldId="854"/>
            <ac:spMk id="4" creationId="{C76E0F1B-3B95-F50F-F17F-A7612D3CCB67}"/>
          </ac:spMkLst>
        </pc:spChg>
        <pc:spChg chg="del">
          <ac:chgData name="DOMINGUEZ, Morgane" userId="d29c428e-ee62-4017-a838-521138d5b01c" providerId="ADAL" clId="{5B1E4DBD-BA4F-430C-86B2-C67BBF6A6F20}" dt="2024-09-04T15:45:00.352" v="109" actId="21"/>
          <ac:spMkLst>
            <pc:docMk/>
            <pc:sldMk cId="0" sldId="854"/>
            <ac:spMk id="9" creationId="{9CCF1BE2-25D7-ECDF-45D5-9703D6B5044E}"/>
          </ac:spMkLst>
        </pc:spChg>
        <pc:spChg chg="mod">
          <ac:chgData name="DOMINGUEZ, Morgane" userId="d29c428e-ee62-4017-a838-521138d5b01c" providerId="ADAL" clId="{5B1E4DBD-BA4F-430C-86B2-C67BBF6A6F20}" dt="2024-09-04T17:01:07.048" v="2526" actId="1076"/>
          <ac:spMkLst>
            <pc:docMk/>
            <pc:sldMk cId="0" sldId="854"/>
            <ac:spMk id="21" creationId="{F0819B31-1A4C-E4E2-2809-5FC874398A98}"/>
          </ac:spMkLst>
        </pc:spChg>
      </pc:sldChg>
      <pc:sldChg chg="modSp del mod">
        <pc:chgData name="DOMINGUEZ, Morgane" userId="d29c428e-ee62-4017-a838-521138d5b01c" providerId="ADAL" clId="{5B1E4DBD-BA4F-430C-86B2-C67BBF6A6F20}" dt="2024-09-04T15:44:56.445" v="108" actId="2696"/>
        <pc:sldMkLst>
          <pc:docMk/>
          <pc:sldMk cId="389553719" sldId="862"/>
        </pc:sldMkLst>
        <pc:spChg chg="mod">
          <ac:chgData name="DOMINGUEZ, Morgane" userId="d29c428e-ee62-4017-a838-521138d5b01c" providerId="ADAL" clId="{5B1E4DBD-BA4F-430C-86B2-C67BBF6A6F20}" dt="2024-09-04T15:44:38.146" v="89" actId="20577"/>
          <ac:spMkLst>
            <pc:docMk/>
            <pc:sldMk cId="389553719" sldId="862"/>
            <ac:spMk id="4" creationId="{C76E0F1B-3B95-F50F-F17F-A7612D3CCB67}"/>
          </ac:spMkLst>
        </pc:spChg>
      </pc:sldChg>
      <pc:sldChg chg="modSp mod">
        <pc:chgData name="DOMINGUEZ, Morgane" userId="d29c428e-ee62-4017-a838-521138d5b01c" providerId="ADAL" clId="{5B1E4DBD-BA4F-430C-86B2-C67BBF6A6F20}" dt="2024-09-04T17:58:47.427" v="3030" actId="20577"/>
        <pc:sldMkLst>
          <pc:docMk/>
          <pc:sldMk cId="1363486647" sldId="2147474593"/>
        </pc:sldMkLst>
        <pc:spChg chg="mod">
          <ac:chgData name="DOMINGUEZ, Morgane" userId="d29c428e-ee62-4017-a838-521138d5b01c" providerId="ADAL" clId="{5B1E4DBD-BA4F-430C-86B2-C67BBF6A6F20}" dt="2024-09-04T17:58:47.427" v="3030" actId="20577"/>
          <ac:spMkLst>
            <pc:docMk/>
            <pc:sldMk cId="1363486647" sldId="2147474593"/>
            <ac:spMk id="3" creationId="{B3F659A1-E0B0-FF17-4B21-8100580E7C60}"/>
          </ac:spMkLst>
        </pc:spChg>
      </pc:sldChg>
      <pc:sldChg chg="addSp delSp modSp mod delAnim">
        <pc:chgData name="DOMINGUEZ, Morgane" userId="d29c428e-ee62-4017-a838-521138d5b01c" providerId="ADAL" clId="{5B1E4DBD-BA4F-430C-86B2-C67BBF6A6F20}" dt="2024-09-04T18:01:49.355" v="3031" actId="1076"/>
        <pc:sldMkLst>
          <pc:docMk/>
          <pc:sldMk cId="1002577428" sldId="2147474594"/>
        </pc:sldMkLst>
        <pc:spChg chg="mod">
          <ac:chgData name="DOMINGUEZ, Morgane" userId="d29c428e-ee62-4017-a838-521138d5b01c" providerId="ADAL" clId="{5B1E4DBD-BA4F-430C-86B2-C67BBF6A6F20}" dt="2024-09-04T15:50:02.510" v="208" actId="1076"/>
          <ac:spMkLst>
            <pc:docMk/>
            <pc:sldMk cId="1002577428" sldId="2147474594"/>
            <ac:spMk id="4" creationId="{C76E0F1B-3B95-F50F-F17F-A7612D3CCB67}"/>
          </ac:spMkLst>
        </pc:spChg>
        <pc:spChg chg="add mod">
          <ac:chgData name="DOMINGUEZ, Morgane" userId="d29c428e-ee62-4017-a838-521138d5b01c" providerId="ADAL" clId="{5B1E4DBD-BA4F-430C-86B2-C67BBF6A6F20}" dt="2024-09-04T15:49:29.839" v="201" actId="1076"/>
          <ac:spMkLst>
            <pc:docMk/>
            <pc:sldMk cId="1002577428" sldId="2147474594"/>
            <ac:spMk id="9" creationId="{D968DC19-2863-BCCD-B511-9B6A09EBEDFC}"/>
          </ac:spMkLst>
        </pc:spChg>
        <pc:spChg chg="add mod">
          <ac:chgData name="DOMINGUEZ, Morgane" userId="d29c428e-ee62-4017-a838-521138d5b01c" providerId="ADAL" clId="{5B1E4DBD-BA4F-430C-86B2-C67BBF6A6F20}" dt="2024-09-04T18:01:49.355" v="3031" actId="1076"/>
          <ac:spMkLst>
            <pc:docMk/>
            <pc:sldMk cId="1002577428" sldId="2147474594"/>
            <ac:spMk id="11" creationId="{4D27EC8B-70AB-0F05-4A3A-5DACB2BDD3C9}"/>
          </ac:spMkLst>
        </pc:spChg>
        <pc:spChg chg="del">
          <ac:chgData name="DOMINGUEZ, Morgane" userId="d29c428e-ee62-4017-a838-521138d5b01c" providerId="ADAL" clId="{5B1E4DBD-BA4F-430C-86B2-C67BBF6A6F20}" dt="2024-09-04T15:48:33.991" v="192" actId="21"/>
          <ac:spMkLst>
            <pc:docMk/>
            <pc:sldMk cId="1002577428" sldId="2147474594"/>
            <ac:spMk id="18" creationId="{4EEB143F-D969-4FF3-3CBC-EF8E1120F979}"/>
          </ac:spMkLst>
        </pc:spChg>
        <pc:spChg chg="del">
          <ac:chgData name="DOMINGUEZ, Morgane" userId="d29c428e-ee62-4017-a838-521138d5b01c" providerId="ADAL" clId="{5B1E4DBD-BA4F-430C-86B2-C67BBF6A6F20}" dt="2024-09-04T15:48:39.451" v="194" actId="21"/>
          <ac:spMkLst>
            <pc:docMk/>
            <pc:sldMk cId="1002577428" sldId="2147474594"/>
            <ac:spMk id="19" creationId="{742F53D3-095C-BEA1-9969-10B381A87CB3}"/>
          </ac:spMkLst>
        </pc:spChg>
        <pc:spChg chg="del">
          <ac:chgData name="DOMINGUEZ, Morgane" userId="d29c428e-ee62-4017-a838-521138d5b01c" providerId="ADAL" clId="{5B1E4DBD-BA4F-430C-86B2-C67BBF6A6F20}" dt="2024-09-04T15:48:32.415" v="191" actId="21"/>
          <ac:spMkLst>
            <pc:docMk/>
            <pc:sldMk cId="1002577428" sldId="2147474594"/>
            <ac:spMk id="20" creationId="{6BAB5282-636C-49C9-8906-400122A811EC}"/>
          </ac:spMkLst>
        </pc:spChg>
        <pc:spChg chg="del">
          <ac:chgData name="DOMINGUEZ, Morgane" userId="d29c428e-ee62-4017-a838-521138d5b01c" providerId="ADAL" clId="{5B1E4DBD-BA4F-430C-86B2-C67BBF6A6F20}" dt="2024-09-04T15:48:35.820" v="193" actId="21"/>
          <ac:spMkLst>
            <pc:docMk/>
            <pc:sldMk cId="1002577428" sldId="2147474594"/>
            <ac:spMk id="21" creationId="{F0819B31-1A4C-E4E2-2809-5FC874398A98}"/>
          </ac:spMkLst>
        </pc:spChg>
        <pc:picChg chg="add mod">
          <ac:chgData name="DOMINGUEZ, Morgane" userId="d29c428e-ee62-4017-a838-521138d5b01c" providerId="ADAL" clId="{5B1E4DBD-BA4F-430C-86B2-C67BBF6A6F20}" dt="2024-09-04T15:49:20.935" v="200" actId="1076"/>
          <ac:picMkLst>
            <pc:docMk/>
            <pc:sldMk cId="1002577428" sldId="2147474594"/>
            <ac:picMk id="7" creationId="{ECB0AEF1-491F-0102-95C7-558A1A9F7F80}"/>
          </ac:picMkLst>
        </pc:picChg>
      </pc:sldChg>
      <pc:sldChg chg="addSp delSp modSp mod">
        <pc:chgData name="DOMINGUEZ, Morgane" userId="d29c428e-ee62-4017-a838-521138d5b01c" providerId="ADAL" clId="{5B1E4DBD-BA4F-430C-86B2-C67BBF6A6F20}" dt="2024-09-04T16:11:28.435" v="504" actId="1076"/>
        <pc:sldMkLst>
          <pc:docMk/>
          <pc:sldMk cId="1551740517" sldId="2147474595"/>
        </pc:sldMkLst>
        <pc:spChg chg="mod">
          <ac:chgData name="DOMINGUEZ, Morgane" userId="d29c428e-ee62-4017-a838-521138d5b01c" providerId="ADAL" clId="{5B1E4DBD-BA4F-430C-86B2-C67BBF6A6F20}" dt="2024-09-04T15:56:03.440" v="288" actId="20577"/>
          <ac:spMkLst>
            <pc:docMk/>
            <pc:sldMk cId="1551740517" sldId="2147474595"/>
            <ac:spMk id="4" creationId="{C76E0F1B-3B95-F50F-F17F-A7612D3CCB67}"/>
          </ac:spMkLst>
        </pc:spChg>
        <pc:spChg chg="del">
          <ac:chgData name="DOMINGUEZ, Morgane" userId="d29c428e-ee62-4017-a838-521138d5b01c" providerId="ADAL" clId="{5B1E4DBD-BA4F-430C-86B2-C67BBF6A6F20}" dt="2024-09-04T15:56:13.858" v="290" actId="478"/>
          <ac:spMkLst>
            <pc:docMk/>
            <pc:sldMk cId="1551740517" sldId="2147474595"/>
            <ac:spMk id="9" creationId="{D968DC19-2863-BCCD-B511-9B6A09EBEDFC}"/>
          </ac:spMkLst>
        </pc:spChg>
        <pc:spChg chg="add mod">
          <ac:chgData name="DOMINGUEZ, Morgane" userId="d29c428e-ee62-4017-a838-521138d5b01c" providerId="ADAL" clId="{5B1E4DBD-BA4F-430C-86B2-C67BBF6A6F20}" dt="2024-09-04T16:11:28.435" v="504" actId="1076"/>
          <ac:spMkLst>
            <pc:docMk/>
            <pc:sldMk cId="1551740517" sldId="2147474595"/>
            <ac:spMk id="10" creationId="{D64B4028-415A-2949-7E43-E8D5022F32B4}"/>
          </ac:spMkLst>
        </pc:spChg>
        <pc:spChg chg="del">
          <ac:chgData name="DOMINGUEZ, Morgane" userId="d29c428e-ee62-4017-a838-521138d5b01c" providerId="ADAL" clId="{5B1E4DBD-BA4F-430C-86B2-C67BBF6A6F20}" dt="2024-09-04T15:56:23.353" v="294" actId="21"/>
          <ac:spMkLst>
            <pc:docMk/>
            <pc:sldMk cId="1551740517" sldId="2147474595"/>
            <ac:spMk id="11" creationId="{4D27EC8B-70AB-0F05-4A3A-5DACB2BDD3C9}"/>
          </ac:spMkLst>
        </pc:spChg>
        <pc:picChg chg="del">
          <ac:chgData name="DOMINGUEZ, Morgane" userId="d29c428e-ee62-4017-a838-521138d5b01c" providerId="ADAL" clId="{5B1E4DBD-BA4F-430C-86B2-C67BBF6A6F20}" dt="2024-09-04T15:56:10.778" v="289" actId="478"/>
          <ac:picMkLst>
            <pc:docMk/>
            <pc:sldMk cId="1551740517" sldId="2147474595"/>
            <ac:picMk id="7" creationId="{ECB0AEF1-491F-0102-95C7-558A1A9F7F80}"/>
          </ac:picMkLst>
        </pc:picChg>
        <pc:picChg chg="add mod">
          <ac:chgData name="DOMINGUEZ, Morgane" userId="d29c428e-ee62-4017-a838-521138d5b01c" providerId="ADAL" clId="{5B1E4DBD-BA4F-430C-86B2-C67BBF6A6F20}" dt="2024-09-04T15:56:18.490" v="293" actId="14100"/>
          <ac:picMkLst>
            <pc:docMk/>
            <pc:sldMk cId="1551740517" sldId="2147474595"/>
            <ac:picMk id="8" creationId="{454E9F4E-FB6D-F7B2-F9DB-B2A6F278167F}"/>
          </ac:picMkLst>
        </pc:picChg>
      </pc:sldChg>
      <pc:sldChg chg="addSp delSp modSp mod delAnim modAnim">
        <pc:chgData name="DOMINGUEZ, Morgane" userId="d29c428e-ee62-4017-a838-521138d5b01c" providerId="ADAL" clId="{5B1E4DBD-BA4F-430C-86B2-C67BBF6A6F20}" dt="2024-09-04T18:23:50.958" v="3450" actId="20577"/>
        <pc:sldMkLst>
          <pc:docMk/>
          <pc:sldMk cId="1071011233" sldId="2147474596"/>
        </pc:sldMkLst>
        <pc:spChg chg="mod">
          <ac:chgData name="DOMINGUEZ, Morgane" userId="d29c428e-ee62-4017-a838-521138d5b01c" providerId="ADAL" clId="{5B1E4DBD-BA4F-430C-86B2-C67BBF6A6F20}" dt="2024-09-04T16:03:11.833" v="344" actId="20577"/>
          <ac:spMkLst>
            <pc:docMk/>
            <pc:sldMk cId="1071011233" sldId="2147474596"/>
            <ac:spMk id="4" creationId="{C76E0F1B-3B95-F50F-F17F-A7612D3CCB67}"/>
          </ac:spMkLst>
        </pc:spChg>
        <pc:spChg chg="add mod">
          <ac:chgData name="DOMINGUEZ, Morgane" userId="d29c428e-ee62-4017-a838-521138d5b01c" providerId="ADAL" clId="{5B1E4DBD-BA4F-430C-86B2-C67BBF6A6F20}" dt="2024-09-04T18:23:50.958" v="3450" actId="20577"/>
          <ac:spMkLst>
            <pc:docMk/>
            <pc:sldMk cId="1071011233" sldId="2147474596"/>
            <ac:spMk id="9" creationId="{9BFD271C-CF8D-4540-10BC-139EDCD9DF75}"/>
          </ac:spMkLst>
        </pc:spChg>
        <pc:spChg chg="del">
          <ac:chgData name="DOMINGUEZ, Morgane" userId="d29c428e-ee62-4017-a838-521138d5b01c" providerId="ADAL" clId="{5B1E4DBD-BA4F-430C-86B2-C67BBF6A6F20}" dt="2024-09-04T16:03:40.682" v="351" actId="478"/>
          <ac:spMkLst>
            <pc:docMk/>
            <pc:sldMk cId="1071011233" sldId="2147474596"/>
            <ac:spMk id="10" creationId="{D64B4028-415A-2949-7E43-E8D5022F32B4}"/>
          </ac:spMkLst>
        </pc:spChg>
        <pc:spChg chg="add mod">
          <ac:chgData name="DOMINGUEZ, Morgane" userId="d29c428e-ee62-4017-a838-521138d5b01c" providerId="ADAL" clId="{5B1E4DBD-BA4F-430C-86B2-C67BBF6A6F20}" dt="2024-09-04T16:05:12.145" v="406" actId="14100"/>
          <ac:spMkLst>
            <pc:docMk/>
            <pc:sldMk cId="1071011233" sldId="2147474596"/>
            <ac:spMk id="11" creationId="{1B94F902-F598-D285-7D90-11379B524D33}"/>
          </ac:spMkLst>
        </pc:spChg>
        <pc:spChg chg="add del mod">
          <ac:chgData name="DOMINGUEZ, Morgane" userId="d29c428e-ee62-4017-a838-521138d5b01c" providerId="ADAL" clId="{5B1E4DBD-BA4F-430C-86B2-C67BBF6A6F20}" dt="2024-09-04T16:05:19.308" v="410"/>
          <ac:spMkLst>
            <pc:docMk/>
            <pc:sldMk cId="1071011233" sldId="2147474596"/>
            <ac:spMk id="12" creationId="{C81E187A-B92C-F95B-04AC-F4F9C45343B3}"/>
          </ac:spMkLst>
        </pc:spChg>
        <pc:spChg chg="add mod">
          <ac:chgData name="DOMINGUEZ, Morgane" userId="d29c428e-ee62-4017-a838-521138d5b01c" providerId="ADAL" clId="{5B1E4DBD-BA4F-430C-86B2-C67BBF6A6F20}" dt="2024-09-04T16:05:47.405" v="422" actId="122"/>
          <ac:spMkLst>
            <pc:docMk/>
            <pc:sldMk cId="1071011233" sldId="2147474596"/>
            <ac:spMk id="13" creationId="{C6E0F5E8-D8E7-A6CF-538C-309D314CDD5A}"/>
          </ac:spMkLst>
        </pc:spChg>
        <pc:picChg chg="add mod">
          <ac:chgData name="DOMINGUEZ, Morgane" userId="d29c428e-ee62-4017-a838-521138d5b01c" providerId="ADAL" clId="{5B1E4DBD-BA4F-430C-86B2-C67BBF6A6F20}" dt="2024-09-04T17:01:54.664" v="2531" actId="1076"/>
          <ac:picMkLst>
            <pc:docMk/>
            <pc:sldMk cId="1071011233" sldId="2147474596"/>
            <ac:picMk id="7" creationId="{89749BCC-3135-FAA8-9C80-391F09AA7CDE}"/>
          </ac:picMkLst>
        </pc:picChg>
        <pc:picChg chg="del">
          <ac:chgData name="DOMINGUEZ, Morgane" userId="d29c428e-ee62-4017-a838-521138d5b01c" providerId="ADAL" clId="{5B1E4DBD-BA4F-430C-86B2-C67BBF6A6F20}" dt="2024-09-04T16:03:16.603" v="345" actId="478"/>
          <ac:picMkLst>
            <pc:docMk/>
            <pc:sldMk cId="1071011233" sldId="2147474596"/>
            <ac:picMk id="8" creationId="{454E9F4E-FB6D-F7B2-F9DB-B2A6F278167F}"/>
          </ac:picMkLst>
        </pc:picChg>
        <pc:picChg chg="add del mod">
          <ac:chgData name="DOMINGUEZ, Morgane" userId="d29c428e-ee62-4017-a838-521138d5b01c" providerId="ADAL" clId="{5B1E4DBD-BA4F-430C-86B2-C67BBF6A6F20}" dt="2024-09-04T16:09:01.565" v="464" actId="21"/>
          <ac:picMkLst>
            <pc:docMk/>
            <pc:sldMk cId="1071011233" sldId="2147474596"/>
            <ac:picMk id="14" creationId="{2D7E21BB-6AAE-4A17-510D-E57B473F2973}"/>
          </ac:picMkLst>
        </pc:picChg>
      </pc:sldChg>
      <pc:sldChg chg="new del">
        <pc:chgData name="DOMINGUEZ, Morgane" userId="d29c428e-ee62-4017-a838-521138d5b01c" providerId="ADAL" clId="{5B1E4DBD-BA4F-430C-86B2-C67BBF6A6F20}" dt="2024-09-04T16:53:51.960" v="1997" actId="2696"/>
        <pc:sldMkLst>
          <pc:docMk/>
          <pc:sldMk cId="1624464590" sldId="2147474597"/>
        </pc:sldMkLst>
      </pc:sldChg>
      <pc:sldChg chg="addSp delSp modSp mod delAnim modAnim">
        <pc:chgData name="DOMINGUEZ, Morgane" userId="d29c428e-ee62-4017-a838-521138d5b01c" providerId="ADAL" clId="{5B1E4DBD-BA4F-430C-86B2-C67BBF6A6F20}" dt="2024-09-04T18:04:06.970" v="3035" actId="20577"/>
        <pc:sldMkLst>
          <pc:docMk/>
          <pc:sldMk cId="2326149228" sldId="2147474598"/>
        </pc:sldMkLst>
        <pc:spChg chg="mod">
          <ac:chgData name="DOMINGUEZ, Morgane" userId="d29c428e-ee62-4017-a838-521138d5b01c" providerId="ADAL" clId="{5B1E4DBD-BA4F-430C-86B2-C67BBF6A6F20}" dt="2024-09-04T16:33:25.306" v="1019" actId="1076"/>
          <ac:spMkLst>
            <pc:docMk/>
            <pc:sldMk cId="2326149228" sldId="2147474598"/>
            <ac:spMk id="4" creationId="{C76E0F1B-3B95-F50F-F17F-A7612D3CCB67}"/>
          </ac:spMkLst>
        </pc:spChg>
        <pc:spChg chg="mod topLvl">
          <ac:chgData name="DOMINGUEZ, Morgane" userId="d29c428e-ee62-4017-a838-521138d5b01c" providerId="ADAL" clId="{5B1E4DBD-BA4F-430C-86B2-C67BBF6A6F20}" dt="2024-09-04T16:31:18.282" v="978" actId="1076"/>
          <ac:spMkLst>
            <pc:docMk/>
            <pc:sldMk cId="2326149228" sldId="2147474598"/>
            <ac:spMk id="8" creationId="{AD957388-E851-5580-C9EA-421015EC2454}"/>
          </ac:spMkLst>
        </pc:spChg>
        <pc:spChg chg="del">
          <ac:chgData name="DOMINGUEZ, Morgane" userId="d29c428e-ee62-4017-a838-521138d5b01c" providerId="ADAL" clId="{5B1E4DBD-BA4F-430C-86B2-C67BBF6A6F20}" dt="2024-09-04T16:13:48.470" v="608" actId="478"/>
          <ac:spMkLst>
            <pc:docMk/>
            <pc:sldMk cId="2326149228" sldId="2147474598"/>
            <ac:spMk id="9" creationId="{9BFD271C-CF8D-4540-10BC-139EDCD9DF75}"/>
          </ac:spMkLst>
        </pc:spChg>
        <pc:spChg chg="mod">
          <ac:chgData name="DOMINGUEZ, Morgane" userId="d29c428e-ee62-4017-a838-521138d5b01c" providerId="ADAL" clId="{5B1E4DBD-BA4F-430C-86B2-C67BBF6A6F20}" dt="2024-09-04T16:12:53.987" v="601" actId="14100"/>
          <ac:spMkLst>
            <pc:docMk/>
            <pc:sldMk cId="2326149228" sldId="2147474598"/>
            <ac:spMk id="11" creationId="{1B94F902-F598-D285-7D90-11379B524D33}"/>
          </ac:spMkLst>
        </pc:spChg>
        <pc:spChg chg="mod">
          <ac:chgData name="DOMINGUEZ, Morgane" userId="d29c428e-ee62-4017-a838-521138d5b01c" providerId="ADAL" clId="{5B1E4DBD-BA4F-430C-86B2-C67BBF6A6F20}" dt="2024-09-04T18:04:06.970" v="3035" actId="20577"/>
          <ac:spMkLst>
            <pc:docMk/>
            <pc:sldMk cId="2326149228" sldId="2147474598"/>
            <ac:spMk id="13" creationId="{C6E0F5E8-D8E7-A6CF-538C-309D314CDD5A}"/>
          </ac:spMkLst>
        </pc:spChg>
        <pc:spChg chg="add mod">
          <ac:chgData name="DOMINGUEZ, Morgane" userId="d29c428e-ee62-4017-a838-521138d5b01c" providerId="ADAL" clId="{5B1E4DBD-BA4F-430C-86B2-C67BBF6A6F20}" dt="2024-09-04T17:02:25.328" v="2542" actId="20577"/>
          <ac:spMkLst>
            <pc:docMk/>
            <pc:sldMk cId="2326149228" sldId="2147474598"/>
            <ac:spMk id="15" creationId="{EEBB639F-E407-8515-90D3-A4269A0C8823}"/>
          </ac:spMkLst>
        </pc:spChg>
        <pc:spChg chg="add del mod">
          <ac:chgData name="DOMINGUEZ, Morgane" userId="d29c428e-ee62-4017-a838-521138d5b01c" providerId="ADAL" clId="{5B1E4DBD-BA4F-430C-86B2-C67BBF6A6F20}" dt="2024-09-04T16:15:55.150" v="642"/>
          <ac:spMkLst>
            <pc:docMk/>
            <pc:sldMk cId="2326149228" sldId="2147474598"/>
            <ac:spMk id="16" creationId="{EFCCADC9-1337-C6DA-FDC6-9D8E2CBFD2EE}"/>
          </ac:spMkLst>
        </pc:spChg>
        <pc:spChg chg="add del mod">
          <ac:chgData name="DOMINGUEZ, Morgane" userId="d29c428e-ee62-4017-a838-521138d5b01c" providerId="ADAL" clId="{5B1E4DBD-BA4F-430C-86B2-C67BBF6A6F20}" dt="2024-09-04T16:15:55.129" v="640" actId="21"/>
          <ac:spMkLst>
            <pc:docMk/>
            <pc:sldMk cId="2326149228" sldId="2147474598"/>
            <ac:spMk id="17" creationId="{731249F2-FD63-33BD-D21E-2E2821F2708C}"/>
          </ac:spMkLst>
        </pc:spChg>
        <pc:spChg chg="add mod">
          <ac:chgData name="DOMINGUEZ, Morgane" userId="d29c428e-ee62-4017-a838-521138d5b01c" providerId="ADAL" clId="{5B1E4DBD-BA4F-430C-86B2-C67BBF6A6F20}" dt="2024-09-04T16:18:16.627" v="753" actId="1076"/>
          <ac:spMkLst>
            <pc:docMk/>
            <pc:sldMk cId="2326149228" sldId="2147474598"/>
            <ac:spMk id="18" creationId="{67B3F90B-EEDC-7C94-41E9-A0501ED7B827}"/>
          </ac:spMkLst>
        </pc:spChg>
        <pc:spChg chg="add mod">
          <ac:chgData name="DOMINGUEZ, Morgane" userId="d29c428e-ee62-4017-a838-521138d5b01c" providerId="ADAL" clId="{5B1E4DBD-BA4F-430C-86B2-C67BBF6A6F20}" dt="2024-09-04T16:18:24.946" v="754" actId="1076"/>
          <ac:spMkLst>
            <pc:docMk/>
            <pc:sldMk cId="2326149228" sldId="2147474598"/>
            <ac:spMk id="19" creationId="{406D8661-26B0-2415-127D-0B9BAF37B490}"/>
          </ac:spMkLst>
        </pc:spChg>
        <pc:spChg chg="add mod">
          <ac:chgData name="DOMINGUEZ, Morgane" userId="d29c428e-ee62-4017-a838-521138d5b01c" providerId="ADAL" clId="{5B1E4DBD-BA4F-430C-86B2-C67BBF6A6F20}" dt="2024-09-04T16:17:16.950" v="746" actId="313"/>
          <ac:spMkLst>
            <pc:docMk/>
            <pc:sldMk cId="2326149228" sldId="2147474598"/>
            <ac:spMk id="20" creationId="{C29BFA0B-5E77-1B0F-F1C3-F1648395EB92}"/>
          </ac:spMkLst>
        </pc:spChg>
        <pc:grpChg chg="add del mod">
          <ac:chgData name="DOMINGUEZ, Morgane" userId="d29c428e-ee62-4017-a838-521138d5b01c" providerId="ADAL" clId="{5B1E4DBD-BA4F-430C-86B2-C67BBF6A6F20}" dt="2024-09-04T16:17:52.188" v="748" actId="165"/>
          <ac:grpSpMkLst>
            <pc:docMk/>
            <pc:sldMk cId="2326149228" sldId="2147474598"/>
            <ac:grpSpMk id="12" creationId="{5E6D060D-AF2D-FFAD-8A04-2D011969AE31}"/>
          </ac:grpSpMkLst>
        </pc:grpChg>
        <pc:picChg chg="del">
          <ac:chgData name="DOMINGUEZ, Morgane" userId="d29c428e-ee62-4017-a838-521138d5b01c" providerId="ADAL" clId="{5B1E4DBD-BA4F-430C-86B2-C67BBF6A6F20}" dt="2024-09-04T16:12:38.736" v="594" actId="21"/>
          <ac:picMkLst>
            <pc:docMk/>
            <pc:sldMk cId="2326149228" sldId="2147474598"/>
            <ac:picMk id="7" creationId="{89749BCC-3135-FAA8-9C80-391F09AA7CDE}"/>
          </ac:picMkLst>
        </pc:picChg>
        <pc:picChg chg="mod topLvl">
          <ac:chgData name="DOMINGUEZ, Morgane" userId="d29c428e-ee62-4017-a838-521138d5b01c" providerId="ADAL" clId="{5B1E4DBD-BA4F-430C-86B2-C67BBF6A6F20}" dt="2024-09-04T16:18:02.109" v="752" actId="1076"/>
          <ac:picMkLst>
            <pc:docMk/>
            <pc:sldMk cId="2326149228" sldId="2147474598"/>
            <ac:picMk id="10" creationId="{DADA4C2F-8CDB-485C-F3A4-744F9A672005}"/>
          </ac:picMkLst>
        </pc:picChg>
      </pc:sldChg>
      <pc:sldChg chg="new del">
        <pc:chgData name="DOMINGUEZ, Morgane" userId="d29c428e-ee62-4017-a838-521138d5b01c" providerId="ADAL" clId="{5B1E4DBD-BA4F-430C-86B2-C67BBF6A6F20}" dt="2024-09-04T16:19:07.955" v="756" actId="47"/>
        <pc:sldMkLst>
          <pc:docMk/>
          <pc:sldMk cId="1374471910" sldId="2147474599"/>
        </pc:sldMkLst>
      </pc:sldChg>
      <pc:sldChg chg="addSp delSp modSp mod delAnim modAnim">
        <pc:chgData name="DOMINGUEZ, Morgane" userId="d29c428e-ee62-4017-a838-521138d5b01c" providerId="ADAL" clId="{5B1E4DBD-BA4F-430C-86B2-C67BBF6A6F20}" dt="2024-09-04T16:30:25.380" v="971"/>
        <pc:sldMkLst>
          <pc:docMk/>
          <pc:sldMk cId="500077950" sldId="2147474600"/>
        </pc:sldMkLst>
        <pc:spChg chg="mod">
          <ac:chgData name="DOMINGUEZ, Morgane" userId="d29c428e-ee62-4017-a838-521138d5b01c" providerId="ADAL" clId="{5B1E4DBD-BA4F-430C-86B2-C67BBF6A6F20}" dt="2024-09-04T16:19:18.999" v="787" actId="20577"/>
          <ac:spMkLst>
            <pc:docMk/>
            <pc:sldMk cId="500077950" sldId="2147474600"/>
            <ac:spMk id="4" creationId="{C76E0F1B-3B95-F50F-F17F-A7612D3CCB67}"/>
          </ac:spMkLst>
        </pc:spChg>
        <pc:spChg chg="mod">
          <ac:chgData name="DOMINGUEZ, Morgane" userId="d29c428e-ee62-4017-a838-521138d5b01c" providerId="ADAL" clId="{5B1E4DBD-BA4F-430C-86B2-C67BBF6A6F20}" dt="2024-09-04T16:21:56.046" v="842"/>
          <ac:spMkLst>
            <pc:docMk/>
            <pc:sldMk cId="500077950" sldId="2147474600"/>
            <ac:spMk id="8" creationId="{760A5AAE-BDCB-D3F6-371C-D598CF851B4C}"/>
          </ac:spMkLst>
        </pc:spChg>
        <pc:spChg chg="del">
          <ac:chgData name="DOMINGUEZ, Morgane" userId="d29c428e-ee62-4017-a838-521138d5b01c" providerId="ADAL" clId="{5B1E4DBD-BA4F-430C-86B2-C67BBF6A6F20}" dt="2024-09-04T16:19:51.515" v="807" actId="478"/>
          <ac:spMkLst>
            <pc:docMk/>
            <pc:sldMk cId="500077950" sldId="2147474600"/>
            <ac:spMk id="9" creationId="{9BFD271C-CF8D-4540-10BC-139EDCD9DF75}"/>
          </ac:spMkLst>
        </pc:spChg>
        <pc:spChg chg="add del mod">
          <ac:chgData name="DOMINGUEZ, Morgane" userId="d29c428e-ee62-4017-a838-521138d5b01c" providerId="ADAL" clId="{5B1E4DBD-BA4F-430C-86B2-C67BBF6A6F20}" dt="2024-09-04T16:23:58.792" v="864" actId="478"/>
          <ac:spMkLst>
            <pc:docMk/>
            <pc:sldMk cId="500077950" sldId="2147474600"/>
            <ac:spMk id="10" creationId="{B2D907F4-E1F2-D375-E2F4-AA8DD6920605}"/>
          </ac:spMkLst>
        </pc:spChg>
        <pc:spChg chg="del">
          <ac:chgData name="DOMINGUEZ, Morgane" userId="d29c428e-ee62-4017-a838-521138d5b01c" providerId="ADAL" clId="{5B1E4DBD-BA4F-430C-86B2-C67BBF6A6F20}" dt="2024-09-04T16:19:23.812" v="789" actId="21"/>
          <ac:spMkLst>
            <pc:docMk/>
            <pc:sldMk cId="500077950" sldId="2147474600"/>
            <ac:spMk id="11" creationId="{1B94F902-F598-D285-7D90-11379B524D33}"/>
          </ac:spMkLst>
        </pc:spChg>
        <pc:spChg chg="add mod ord">
          <ac:chgData name="DOMINGUEZ, Morgane" userId="d29c428e-ee62-4017-a838-521138d5b01c" providerId="ADAL" clId="{5B1E4DBD-BA4F-430C-86B2-C67BBF6A6F20}" dt="2024-09-04T16:25:39.507" v="882" actId="1076"/>
          <ac:spMkLst>
            <pc:docMk/>
            <pc:sldMk cId="500077950" sldId="2147474600"/>
            <ac:spMk id="12" creationId="{115121B5-5F44-F477-2CA1-E532B0B3B175}"/>
          </ac:spMkLst>
        </pc:spChg>
        <pc:spChg chg="del">
          <ac:chgData name="DOMINGUEZ, Morgane" userId="d29c428e-ee62-4017-a838-521138d5b01c" providerId="ADAL" clId="{5B1E4DBD-BA4F-430C-86B2-C67BBF6A6F20}" dt="2024-09-04T16:19:23.023" v="788" actId="21"/>
          <ac:spMkLst>
            <pc:docMk/>
            <pc:sldMk cId="500077950" sldId="2147474600"/>
            <ac:spMk id="13" creationId="{C6E0F5E8-D8E7-A6CF-538C-309D314CDD5A}"/>
          </ac:spMkLst>
        </pc:spChg>
        <pc:spChg chg="add mod ord">
          <ac:chgData name="DOMINGUEZ, Morgane" userId="d29c428e-ee62-4017-a838-521138d5b01c" providerId="ADAL" clId="{5B1E4DBD-BA4F-430C-86B2-C67BBF6A6F20}" dt="2024-09-04T16:29:06.271" v="960" actId="1076"/>
          <ac:spMkLst>
            <pc:docMk/>
            <pc:sldMk cId="500077950" sldId="2147474600"/>
            <ac:spMk id="14" creationId="{C683E5A5-3830-FCDC-F2B7-96CDCD1F803A}"/>
          </ac:spMkLst>
        </pc:spChg>
        <pc:spChg chg="add mod ord">
          <ac:chgData name="DOMINGUEZ, Morgane" userId="d29c428e-ee62-4017-a838-521138d5b01c" providerId="ADAL" clId="{5B1E4DBD-BA4F-430C-86B2-C67BBF6A6F20}" dt="2024-09-04T16:29:15.167" v="962" actId="1076"/>
          <ac:spMkLst>
            <pc:docMk/>
            <pc:sldMk cId="500077950" sldId="2147474600"/>
            <ac:spMk id="15" creationId="{BC4300CB-8D8F-4AF5-2FD7-6AC0025BF509}"/>
          </ac:spMkLst>
        </pc:spChg>
        <pc:spChg chg="add mod ord">
          <ac:chgData name="DOMINGUEZ, Morgane" userId="d29c428e-ee62-4017-a838-521138d5b01c" providerId="ADAL" clId="{5B1E4DBD-BA4F-430C-86B2-C67BBF6A6F20}" dt="2024-09-04T16:29:25.886" v="964" actId="1076"/>
          <ac:spMkLst>
            <pc:docMk/>
            <pc:sldMk cId="500077950" sldId="2147474600"/>
            <ac:spMk id="16" creationId="{AE4582A5-85F4-8A4D-7A73-35DB0849EC41}"/>
          </ac:spMkLst>
        </pc:spChg>
        <pc:spChg chg="add mod ord">
          <ac:chgData name="DOMINGUEZ, Morgane" userId="d29c428e-ee62-4017-a838-521138d5b01c" providerId="ADAL" clId="{5B1E4DBD-BA4F-430C-86B2-C67BBF6A6F20}" dt="2024-09-04T16:29:36.609" v="966" actId="1076"/>
          <ac:spMkLst>
            <pc:docMk/>
            <pc:sldMk cId="500077950" sldId="2147474600"/>
            <ac:spMk id="17" creationId="{8AFC70A3-FD87-22C6-4213-6AA3CA9DBFF0}"/>
          </ac:spMkLst>
        </pc:spChg>
        <pc:spChg chg="add del mod">
          <ac:chgData name="DOMINGUEZ, Morgane" userId="d29c428e-ee62-4017-a838-521138d5b01c" providerId="ADAL" clId="{5B1E4DBD-BA4F-430C-86B2-C67BBF6A6F20}" dt="2024-09-04T16:29:38.705" v="967" actId="21"/>
          <ac:spMkLst>
            <pc:docMk/>
            <pc:sldMk cId="500077950" sldId="2147474600"/>
            <ac:spMk id="20" creationId="{88439CE0-C954-2CFF-7DDC-AB5D9C0F87A6}"/>
          </ac:spMkLst>
        </pc:spChg>
        <pc:spChg chg="add mod">
          <ac:chgData name="DOMINGUEZ, Morgane" userId="d29c428e-ee62-4017-a838-521138d5b01c" providerId="ADAL" clId="{5B1E4DBD-BA4F-430C-86B2-C67BBF6A6F20}" dt="2024-09-04T16:30:16.512" v="970" actId="1076"/>
          <ac:spMkLst>
            <pc:docMk/>
            <pc:sldMk cId="500077950" sldId="2147474600"/>
            <ac:spMk id="43" creationId="{3898DEE3-ABD0-4629-227B-134347524C6C}"/>
          </ac:spMkLst>
        </pc:spChg>
        <pc:spChg chg="mod">
          <ac:chgData name="DOMINGUEZ, Morgane" userId="d29c428e-ee62-4017-a838-521138d5b01c" providerId="ADAL" clId="{5B1E4DBD-BA4F-430C-86B2-C67BBF6A6F20}" dt="2024-09-04T16:21:56.046" v="842"/>
          <ac:spMkLst>
            <pc:docMk/>
            <pc:sldMk cId="500077950" sldId="2147474600"/>
            <ac:spMk id="48" creationId="{2D128583-384A-088B-9B19-34CD62398B99}"/>
          </ac:spMkLst>
        </pc:spChg>
        <pc:spChg chg="mod">
          <ac:chgData name="DOMINGUEZ, Morgane" userId="d29c428e-ee62-4017-a838-521138d5b01c" providerId="ADAL" clId="{5B1E4DBD-BA4F-430C-86B2-C67BBF6A6F20}" dt="2024-09-04T16:21:56.046" v="842"/>
          <ac:spMkLst>
            <pc:docMk/>
            <pc:sldMk cId="500077950" sldId="2147474600"/>
            <ac:spMk id="53" creationId="{F378E028-D77B-DCCA-29B9-2F66B1631B16}"/>
          </ac:spMkLst>
        </pc:spChg>
        <pc:spChg chg="mod">
          <ac:chgData name="DOMINGUEZ, Morgane" userId="d29c428e-ee62-4017-a838-521138d5b01c" providerId="ADAL" clId="{5B1E4DBD-BA4F-430C-86B2-C67BBF6A6F20}" dt="2024-09-04T16:21:56.046" v="842"/>
          <ac:spMkLst>
            <pc:docMk/>
            <pc:sldMk cId="500077950" sldId="2147474600"/>
            <ac:spMk id="56" creationId="{7E0D45DA-2810-F762-83AA-A6954129A9A1}"/>
          </ac:spMkLst>
        </pc:spChg>
        <pc:spChg chg="add mod">
          <ac:chgData name="DOMINGUEZ, Morgane" userId="d29c428e-ee62-4017-a838-521138d5b01c" providerId="ADAL" clId="{5B1E4DBD-BA4F-430C-86B2-C67BBF6A6F20}" dt="2024-09-04T16:24:17.228" v="867" actId="14100"/>
          <ac:spMkLst>
            <pc:docMk/>
            <pc:sldMk cId="500077950" sldId="2147474600"/>
            <ac:spMk id="58" creationId="{3820A495-5965-68F0-C61F-751770778C56}"/>
          </ac:spMkLst>
        </pc:spChg>
        <pc:spChg chg="add mod">
          <ac:chgData name="DOMINGUEZ, Morgane" userId="d29c428e-ee62-4017-a838-521138d5b01c" providerId="ADAL" clId="{5B1E4DBD-BA4F-430C-86B2-C67BBF6A6F20}" dt="2024-09-04T16:21:37.928" v="841" actId="1076"/>
          <ac:spMkLst>
            <pc:docMk/>
            <pc:sldMk cId="500077950" sldId="2147474600"/>
            <ac:spMk id="59" creationId="{E28DD442-E282-D96E-4A15-D93B510C375F}"/>
          </ac:spMkLst>
        </pc:spChg>
        <pc:spChg chg="add mod">
          <ac:chgData name="DOMINGUEZ, Morgane" userId="d29c428e-ee62-4017-a838-521138d5b01c" providerId="ADAL" clId="{5B1E4DBD-BA4F-430C-86B2-C67BBF6A6F20}" dt="2024-09-04T16:25:39.507" v="882" actId="1076"/>
          <ac:spMkLst>
            <pc:docMk/>
            <pc:sldMk cId="500077950" sldId="2147474600"/>
            <ac:spMk id="62" creationId="{F8E696CA-67A2-EE60-D8E8-4A16DA512870}"/>
          </ac:spMkLst>
        </pc:spChg>
        <pc:spChg chg="add mod">
          <ac:chgData name="DOMINGUEZ, Morgane" userId="d29c428e-ee62-4017-a838-521138d5b01c" providerId="ADAL" clId="{5B1E4DBD-BA4F-430C-86B2-C67BBF6A6F20}" dt="2024-09-04T16:29:06.271" v="960" actId="1076"/>
          <ac:spMkLst>
            <pc:docMk/>
            <pc:sldMk cId="500077950" sldId="2147474600"/>
            <ac:spMk id="63" creationId="{AD2A3ED7-3010-6B72-8EA7-EA0B7F8FC57C}"/>
          </ac:spMkLst>
        </pc:spChg>
        <pc:spChg chg="add mod">
          <ac:chgData name="DOMINGUEZ, Morgane" userId="d29c428e-ee62-4017-a838-521138d5b01c" providerId="ADAL" clId="{5B1E4DBD-BA4F-430C-86B2-C67BBF6A6F20}" dt="2024-09-04T16:29:15.167" v="962" actId="1076"/>
          <ac:spMkLst>
            <pc:docMk/>
            <pc:sldMk cId="500077950" sldId="2147474600"/>
            <ac:spMk id="64" creationId="{B1BC75E0-FE19-4829-DC1A-C39AC08540AA}"/>
          </ac:spMkLst>
        </pc:spChg>
        <pc:spChg chg="add mod">
          <ac:chgData name="DOMINGUEZ, Morgane" userId="d29c428e-ee62-4017-a838-521138d5b01c" providerId="ADAL" clId="{5B1E4DBD-BA4F-430C-86B2-C67BBF6A6F20}" dt="2024-09-04T16:29:25.886" v="964" actId="1076"/>
          <ac:spMkLst>
            <pc:docMk/>
            <pc:sldMk cId="500077950" sldId="2147474600"/>
            <ac:spMk id="65" creationId="{125D580E-9BC3-37FB-F104-BFD8FA118B6E}"/>
          </ac:spMkLst>
        </pc:spChg>
        <pc:spChg chg="add mod">
          <ac:chgData name="DOMINGUEZ, Morgane" userId="d29c428e-ee62-4017-a838-521138d5b01c" providerId="ADAL" clId="{5B1E4DBD-BA4F-430C-86B2-C67BBF6A6F20}" dt="2024-09-04T16:29:36.609" v="966" actId="1076"/>
          <ac:spMkLst>
            <pc:docMk/>
            <pc:sldMk cId="500077950" sldId="2147474600"/>
            <ac:spMk id="66" creationId="{FB693740-5534-A037-7A42-D5B310583739}"/>
          </ac:spMkLst>
        </pc:spChg>
        <pc:spChg chg="add mod">
          <ac:chgData name="DOMINGUEZ, Morgane" userId="d29c428e-ee62-4017-a838-521138d5b01c" providerId="ADAL" clId="{5B1E4DBD-BA4F-430C-86B2-C67BBF6A6F20}" dt="2024-09-04T16:30:16.512" v="970" actId="1076"/>
          <ac:spMkLst>
            <pc:docMk/>
            <pc:sldMk cId="500077950" sldId="2147474600"/>
            <ac:spMk id="69" creationId="{960AAA63-3675-0E63-C1AA-B0D7D9F322C0}"/>
          </ac:spMkLst>
        </pc:spChg>
        <pc:spChg chg="add mod">
          <ac:chgData name="DOMINGUEZ, Morgane" userId="d29c428e-ee62-4017-a838-521138d5b01c" providerId="ADAL" clId="{5B1E4DBD-BA4F-430C-86B2-C67BBF6A6F20}" dt="2024-09-04T16:30:16.512" v="970" actId="1076"/>
          <ac:spMkLst>
            <pc:docMk/>
            <pc:sldMk cId="500077950" sldId="2147474600"/>
            <ac:spMk id="71" creationId="{6EAF32FB-F5BF-D706-0C5F-ADB27B435D05}"/>
          </ac:spMkLst>
        </pc:spChg>
        <pc:spChg chg="add mod">
          <ac:chgData name="DOMINGUEZ, Morgane" userId="d29c428e-ee62-4017-a838-521138d5b01c" providerId="ADAL" clId="{5B1E4DBD-BA4F-430C-86B2-C67BBF6A6F20}" dt="2024-09-04T16:30:16.512" v="970" actId="1076"/>
          <ac:spMkLst>
            <pc:docMk/>
            <pc:sldMk cId="500077950" sldId="2147474600"/>
            <ac:spMk id="73" creationId="{9BF3D016-EF47-17FC-115D-8C48D5A854FF}"/>
          </ac:spMkLst>
        </pc:spChg>
        <pc:spChg chg="add mod">
          <ac:chgData name="DOMINGUEZ, Morgane" userId="d29c428e-ee62-4017-a838-521138d5b01c" providerId="ADAL" clId="{5B1E4DBD-BA4F-430C-86B2-C67BBF6A6F20}" dt="2024-09-04T16:30:16.512" v="970" actId="1076"/>
          <ac:spMkLst>
            <pc:docMk/>
            <pc:sldMk cId="500077950" sldId="2147474600"/>
            <ac:spMk id="74" creationId="{2711448C-7087-3682-C2CF-4CAF6A8447E0}"/>
          </ac:spMkLst>
        </pc:spChg>
        <pc:spChg chg="add mod">
          <ac:chgData name="DOMINGUEZ, Morgane" userId="d29c428e-ee62-4017-a838-521138d5b01c" providerId="ADAL" clId="{5B1E4DBD-BA4F-430C-86B2-C67BBF6A6F20}" dt="2024-09-04T16:30:16.512" v="970" actId="1076"/>
          <ac:spMkLst>
            <pc:docMk/>
            <pc:sldMk cId="500077950" sldId="2147474600"/>
            <ac:spMk id="75" creationId="{B5CC7D29-EF2E-636F-9CEA-5311A9E14FAC}"/>
          </ac:spMkLst>
        </pc:spChg>
        <pc:grpChg chg="add mod">
          <ac:chgData name="DOMINGUEZ, Morgane" userId="d29c428e-ee62-4017-a838-521138d5b01c" providerId="ADAL" clId="{5B1E4DBD-BA4F-430C-86B2-C67BBF6A6F20}" dt="2024-09-04T16:30:16.512" v="970" actId="1076"/>
          <ac:grpSpMkLst>
            <pc:docMk/>
            <pc:sldMk cId="500077950" sldId="2147474600"/>
            <ac:grpSpMk id="52" creationId="{E1DDCC1C-EDF0-A696-9C57-00A7A6C3B071}"/>
          </ac:grpSpMkLst>
        </pc:grpChg>
        <pc:grpChg chg="add mod">
          <ac:chgData name="DOMINGUEZ, Morgane" userId="d29c428e-ee62-4017-a838-521138d5b01c" providerId="ADAL" clId="{5B1E4DBD-BA4F-430C-86B2-C67BBF6A6F20}" dt="2024-09-04T16:30:16.512" v="970" actId="1076"/>
          <ac:grpSpMkLst>
            <pc:docMk/>
            <pc:sldMk cId="500077950" sldId="2147474600"/>
            <ac:grpSpMk id="55" creationId="{FA11925F-5EE9-9873-D86A-DAAC48B880EE}"/>
          </ac:grpSpMkLst>
        </pc:grpChg>
        <pc:grpChg chg="add mod">
          <ac:chgData name="DOMINGUEZ, Morgane" userId="d29c428e-ee62-4017-a838-521138d5b01c" providerId="ADAL" clId="{5B1E4DBD-BA4F-430C-86B2-C67BBF6A6F20}" dt="2024-09-04T16:30:16.512" v="970" actId="1076"/>
          <ac:grpSpMkLst>
            <pc:docMk/>
            <pc:sldMk cId="500077950" sldId="2147474600"/>
            <ac:grpSpMk id="60" creationId="{303B6DD4-2499-AEDB-7C08-0FC62A793C1B}"/>
          </ac:grpSpMkLst>
        </pc:grpChg>
        <pc:grpChg chg="add mod">
          <ac:chgData name="DOMINGUEZ, Morgane" userId="d29c428e-ee62-4017-a838-521138d5b01c" providerId="ADAL" clId="{5B1E4DBD-BA4F-430C-86B2-C67BBF6A6F20}" dt="2024-09-04T16:30:16.512" v="970" actId="1076"/>
          <ac:grpSpMkLst>
            <pc:docMk/>
            <pc:sldMk cId="500077950" sldId="2147474600"/>
            <ac:grpSpMk id="61" creationId="{90B90E8E-4369-45B0-66F0-54378369C29E}"/>
          </ac:grpSpMkLst>
        </pc:grpChg>
        <pc:picChg chg="del">
          <ac:chgData name="DOMINGUEZ, Morgane" userId="d29c428e-ee62-4017-a838-521138d5b01c" providerId="ADAL" clId="{5B1E4DBD-BA4F-430C-86B2-C67BBF6A6F20}" dt="2024-09-04T16:19:46.358" v="806" actId="21"/>
          <ac:picMkLst>
            <pc:docMk/>
            <pc:sldMk cId="500077950" sldId="2147474600"/>
            <ac:picMk id="7" creationId="{89749BCC-3135-FAA8-9C80-391F09AA7CDE}"/>
          </ac:picMkLst>
        </pc:picChg>
        <pc:picChg chg="mod">
          <ac:chgData name="DOMINGUEZ, Morgane" userId="d29c428e-ee62-4017-a838-521138d5b01c" providerId="ADAL" clId="{5B1E4DBD-BA4F-430C-86B2-C67BBF6A6F20}" dt="2024-09-04T16:21:56.046" v="842"/>
          <ac:picMkLst>
            <pc:docMk/>
            <pc:sldMk cId="500077950" sldId="2147474600"/>
            <ac:picMk id="42" creationId="{4CB7F6F6-8704-C856-3D54-63A56D04649A}"/>
          </ac:picMkLst>
        </pc:picChg>
        <pc:picChg chg="mod">
          <ac:chgData name="DOMINGUEZ, Morgane" userId="d29c428e-ee62-4017-a838-521138d5b01c" providerId="ADAL" clId="{5B1E4DBD-BA4F-430C-86B2-C67BBF6A6F20}" dt="2024-09-04T16:21:56.046" v="842"/>
          <ac:picMkLst>
            <pc:docMk/>
            <pc:sldMk cId="500077950" sldId="2147474600"/>
            <ac:picMk id="47" creationId="{1E72DFC9-CFD2-C3FA-0DFB-0F295F836912}"/>
          </ac:picMkLst>
        </pc:picChg>
        <pc:cxnChg chg="add del mod">
          <ac:chgData name="DOMINGUEZ, Morgane" userId="d29c428e-ee62-4017-a838-521138d5b01c" providerId="ADAL" clId="{5B1E4DBD-BA4F-430C-86B2-C67BBF6A6F20}" dt="2024-09-04T16:28:18.463" v="955" actId="21"/>
          <ac:cxnSpMkLst>
            <pc:docMk/>
            <pc:sldMk cId="500077950" sldId="2147474600"/>
            <ac:cxnSpMk id="19" creationId="{A45F6B00-4D88-0A43-F9F2-7D41C2F61B2E}"/>
          </ac:cxnSpMkLst>
        </pc:cxnChg>
      </pc:sldChg>
      <pc:sldChg chg="addSp delSp modSp mod">
        <pc:chgData name="DOMINGUEZ, Morgane" userId="d29c428e-ee62-4017-a838-521138d5b01c" providerId="ADAL" clId="{5B1E4DBD-BA4F-430C-86B2-C67BBF6A6F20}" dt="2024-09-04T16:33:07.386" v="1018" actId="20577"/>
        <pc:sldMkLst>
          <pc:docMk/>
          <pc:sldMk cId="1049200696" sldId="2147474601"/>
        </pc:sldMkLst>
        <pc:spChg chg="mod">
          <ac:chgData name="DOMINGUEZ, Morgane" userId="d29c428e-ee62-4017-a838-521138d5b01c" providerId="ADAL" clId="{5B1E4DBD-BA4F-430C-86B2-C67BBF6A6F20}" dt="2024-09-04T16:33:07.386" v="1018" actId="20577"/>
          <ac:spMkLst>
            <pc:docMk/>
            <pc:sldMk cId="1049200696" sldId="2147474601"/>
            <ac:spMk id="3" creationId="{B3F659A1-E0B0-FF17-4B21-8100580E7C60}"/>
          </ac:spMkLst>
        </pc:spChg>
        <pc:spChg chg="mod ord">
          <ac:chgData name="DOMINGUEZ, Morgane" userId="d29c428e-ee62-4017-a838-521138d5b01c" providerId="ADAL" clId="{5B1E4DBD-BA4F-430C-86B2-C67BBF6A6F20}" dt="2024-09-04T16:32:57.628" v="993" actId="20577"/>
          <ac:spMkLst>
            <pc:docMk/>
            <pc:sldMk cId="1049200696" sldId="2147474601"/>
            <ac:spMk id="4" creationId="{8C3319C4-0D91-4927-4DC7-B453DEE7043B}"/>
          </ac:spMkLst>
        </pc:spChg>
        <pc:picChg chg="add mod ord">
          <ac:chgData name="DOMINGUEZ, Morgane" userId="d29c428e-ee62-4017-a838-521138d5b01c" providerId="ADAL" clId="{5B1E4DBD-BA4F-430C-86B2-C67BBF6A6F20}" dt="2024-09-04T16:32:30.090" v="989" actId="14100"/>
          <ac:picMkLst>
            <pc:docMk/>
            <pc:sldMk cId="1049200696" sldId="2147474601"/>
            <ac:picMk id="2" creationId="{282AE938-830F-7E44-D098-2C1D27D244FB}"/>
          </ac:picMkLst>
        </pc:picChg>
        <pc:picChg chg="del">
          <ac:chgData name="DOMINGUEZ, Morgane" userId="d29c428e-ee62-4017-a838-521138d5b01c" providerId="ADAL" clId="{5B1E4DBD-BA4F-430C-86B2-C67BBF6A6F20}" dt="2024-09-04T16:31:54.089" v="982" actId="478"/>
          <ac:picMkLst>
            <pc:docMk/>
            <pc:sldMk cId="1049200696" sldId="2147474601"/>
            <ac:picMk id="5" creationId="{71A1832A-59C0-E213-4C0A-2817470003DB}"/>
          </ac:picMkLst>
        </pc:picChg>
      </pc:sldChg>
      <pc:sldChg chg="addSp delSp modSp mod delAnim modAnim">
        <pc:chgData name="DOMINGUEZ, Morgane" userId="d29c428e-ee62-4017-a838-521138d5b01c" providerId="ADAL" clId="{5B1E4DBD-BA4F-430C-86B2-C67BBF6A6F20}" dt="2024-09-04T18:34:07.450" v="3793" actId="108"/>
        <pc:sldMkLst>
          <pc:docMk/>
          <pc:sldMk cId="3320670082" sldId="2147474602"/>
        </pc:sldMkLst>
        <pc:spChg chg="mod">
          <ac:chgData name="DOMINGUEZ, Morgane" userId="d29c428e-ee62-4017-a838-521138d5b01c" providerId="ADAL" clId="{5B1E4DBD-BA4F-430C-86B2-C67BBF6A6F20}" dt="2024-09-04T16:33:41.183" v="1044" actId="20577"/>
          <ac:spMkLst>
            <pc:docMk/>
            <pc:sldMk cId="3320670082" sldId="2147474602"/>
            <ac:spMk id="4" creationId="{C76E0F1B-3B95-F50F-F17F-A7612D3CCB67}"/>
          </ac:spMkLst>
        </pc:spChg>
        <pc:spChg chg="add del mod">
          <ac:chgData name="DOMINGUEZ, Morgane" userId="d29c428e-ee62-4017-a838-521138d5b01c" providerId="ADAL" clId="{5B1E4DBD-BA4F-430C-86B2-C67BBF6A6F20}" dt="2024-09-04T18:18:37.729" v="3365" actId="21"/>
          <ac:spMkLst>
            <pc:docMk/>
            <pc:sldMk cId="3320670082" sldId="2147474602"/>
            <ac:spMk id="8" creationId="{34CAED82-9BEE-008A-7358-5AA1C1D204E0}"/>
          </ac:spMkLst>
        </pc:spChg>
        <pc:spChg chg="del">
          <ac:chgData name="DOMINGUEZ, Morgane" userId="d29c428e-ee62-4017-a838-521138d5b01c" providerId="ADAL" clId="{5B1E4DBD-BA4F-430C-86B2-C67BBF6A6F20}" dt="2024-09-04T16:34:51.754" v="1100" actId="21"/>
          <ac:spMkLst>
            <pc:docMk/>
            <pc:sldMk cId="3320670082" sldId="2147474602"/>
            <ac:spMk id="8" creationId="{AD957388-E851-5580-C9EA-421015EC2454}"/>
          </ac:spMkLst>
        </pc:spChg>
        <pc:spChg chg="add mod">
          <ac:chgData name="DOMINGUEZ, Morgane" userId="d29c428e-ee62-4017-a838-521138d5b01c" providerId="ADAL" clId="{5B1E4DBD-BA4F-430C-86B2-C67BBF6A6F20}" dt="2024-09-04T18:33:43.778" v="3784" actId="2711"/>
          <ac:spMkLst>
            <pc:docMk/>
            <pc:sldMk cId="3320670082" sldId="2147474602"/>
            <ac:spMk id="9" creationId="{A09D55BD-5978-4036-E561-821AFB37E879}"/>
          </ac:spMkLst>
        </pc:spChg>
        <pc:spChg chg="add del mod">
          <ac:chgData name="DOMINGUEZ, Morgane" userId="d29c428e-ee62-4017-a838-521138d5b01c" providerId="ADAL" clId="{5B1E4DBD-BA4F-430C-86B2-C67BBF6A6F20}" dt="2024-09-04T18:18:36.541" v="3364" actId="21"/>
          <ac:spMkLst>
            <pc:docMk/>
            <pc:sldMk cId="3320670082" sldId="2147474602"/>
            <ac:spMk id="10" creationId="{7D617876-0CD7-6828-D7DC-B326149E2680}"/>
          </ac:spMkLst>
        </pc:spChg>
        <pc:spChg chg="mod">
          <ac:chgData name="DOMINGUEZ, Morgane" userId="d29c428e-ee62-4017-a838-521138d5b01c" providerId="ADAL" clId="{5B1E4DBD-BA4F-430C-86B2-C67BBF6A6F20}" dt="2024-09-04T18:33:16.740" v="3779" actId="1076"/>
          <ac:spMkLst>
            <pc:docMk/>
            <pc:sldMk cId="3320670082" sldId="2147474602"/>
            <ac:spMk id="11" creationId="{1B94F902-F598-D285-7D90-11379B524D33}"/>
          </ac:spMkLst>
        </pc:spChg>
        <pc:spChg chg="mod">
          <ac:chgData name="DOMINGUEZ, Morgane" userId="d29c428e-ee62-4017-a838-521138d5b01c" providerId="ADAL" clId="{5B1E4DBD-BA4F-430C-86B2-C67BBF6A6F20}" dt="2024-09-04T18:33:21.058" v="3780" actId="1076"/>
          <ac:spMkLst>
            <pc:docMk/>
            <pc:sldMk cId="3320670082" sldId="2147474602"/>
            <ac:spMk id="13" creationId="{C6E0F5E8-D8E7-A6CF-538C-309D314CDD5A}"/>
          </ac:spMkLst>
        </pc:spChg>
        <pc:spChg chg="add del mod">
          <ac:chgData name="DOMINGUEZ, Morgane" userId="d29c428e-ee62-4017-a838-521138d5b01c" providerId="ADAL" clId="{5B1E4DBD-BA4F-430C-86B2-C67BBF6A6F20}" dt="2024-09-04T18:19:40.801" v="3374" actId="21"/>
          <ac:spMkLst>
            <pc:docMk/>
            <pc:sldMk cId="3320670082" sldId="2147474602"/>
            <ac:spMk id="15" creationId="{D0980989-138A-272F-8DE0-C3C3B5DDEF20}"/>
          </ac:spMkLst>
        </pc:spChg>
        <pc:spChg chg="del">
          <ac:chgData name="DOMINGUEZ, Morgane" userId="d29c428e-ee62-4017-a838-521138d5b01c" providerId="ADAL" clId="{5B1E4DBD-BA4F-430C-86B2-C67BBF6A6F20}" dt="2024-09-04T16:34:48.747" v="1099" actId="21"/>
          <ac:spMkLst>
            <pc:docMk/>
            <pc:sldMk cId="3320670082" sldId="2147474602"/>
            <ac:spMk id="15" creationId="{EEBB639F-E407-8515-90D3-A4269A0C8823}"/>
          </ac:spMkLst>
        </pc:spChg>
        <pc:spChg chg="add del">
          <ac:chgData name="DOMINGUEZ, Morgane" userId="d29c428e-ee62-4017-a838-521138d5b01c" providerId="ADAL" clId="{5B1E4DBD-BA4F-430C-86B2-C67BBF6A6F20}" dt="2024-09-04T18:19:38.720" v="3373" actId="21"/>
          <ac:spMkLst>
            <pc:docMk/>
            <pc:sldMk cId="3320670082" sldId="2147474602"/>
            <ac:spMk id="16" creationId="{9ADE62FD-9336-C673-8943-E4582D3FE29B}"/>
          </ac:spMkLst>
        </pc:spChg>
        <pc:spChg chg="del">
          <ac:chgData name="DOMINGUEZ, Morgane" userId="d29c428e-ee62-4017-a838-521138d5b01c" providerId="ADAL" clId="{5B1E4DBD-BA4F-430C-86B2-C67BBF6A6F20}" dt="2024-09-04T16:34:51.754" v="1100" actId="21"/>
          <ac:spMkLst>
            <pc:docMk/>
            <pc:sldMk cId="3320670082" sldId="2147474602"/>
            <ac:spMk id="18" creationId="{67B3F90B-EEDC-7C94-41E9-A0501ED7B827}"/>
          </ac:spMkLst>
        </pc:spChg>
        <pc:spChg chg="del">
          <ac:chgData name="DOMINGUEZ, Morgane" userId="d29c428e-ee62-4017-a838-521138d5b01c" providerId="ADAL" clId="{5B1E4DBD-BA4F-430C-86B2-C67BBF6A6F20}" dt="2024-09-04T16:34:51.754" v="1100" actId="21"/>
          <ac:spMkLst>
            <pc:docMk/>
            <pc:sldMk cId="3320670082" sldId="2147474602"/>
            <ac:spMk id="19" creationId="{406D8661-26B0-2415-127D-0B9BAF37B490}"/>
          </ac:spMkLst>
        </pc:spChg>
        <pc:spChg chg="add mod ord">
          <ac:chgData name="DOMINGUEZ, Morgane" userId="d29c428e-ee62-4017-a838-521138d5b01c" providerId="ADAL" clId="{5B1E4DBD-BA4F-430C-86B2-C67BBF6A6F20}" dt="2024-09-04T18:31:27.321" v="3708" actId="1076"/>
          <ac:spMkLst>
            <pc:docMk/>
            <pc:sldMk cId="3320670082" sldId="2147474602"/>
            <ac:spMk id="19" creationId="{7D4DF549-2C89-A51A-FD0B-E42C7BF3E3F3}"/>
          </ac:spMkLst>
        </pc:spChg>
        <pc:spChg chg="del">
          <ac:chgData name="DOMINGUEZ, Morgane" userId="d29c428e-ee62-4017-a838-521138d5b01c" providerId="ADAL" clId="{5B1E4DBD-BA4F-430C-86B2-C67BBF6A6F20}" dt="2024-09-04T16:34:54.943" v="1101" actId="478"/>
          <ac:spMkLst>
            <pc:docMk/>
            <pc:sldMk cId="3320670082" sldId="2147474602"/>
            <ac:spMk id="20" creationId="{C29BFA0B-5E77-1B0F-F1C3-F1648395EB92}"/>
          </ac:spMkLst>
        </pc:spChg>
        <pc:spChg chg="add mod">
          <ac:chgData name="DOMINGUEZ, Morgane" userId="d29c428e-ee62-4017-a838-521138d5b01c" providerId="ADAL" clId="{5B1E4DBD-BA4F-430C-86B2-C67BBF6A6F20}" dt="2024-09-04T18:34:07.450" v="3793" actId="108"/>
          <ac:spMkLst>
            <pc:docMk/>
            <pc:sldMk cId="3320670082" sldId="2147474602"/>
            <ac:spMk id="21" creationId="{61D598F9-D580-0481-DE90-57CD3697DF52}"/>
          </ac:spMkLst>
        </pc:spChg>
        <pc:picChg chg="add del mod">
          <ac:chgData name="DOMINGUEZ, Morgane" userId="d29c428e-ee62-4017-a838-521138d5b01c" providerId="ADAL" clId="{5B1E4DBD-BA4F-430C-86B2-C67BBF6A6F20}" dt="2024-09-04T18:16:22.665" v="3200" actId="21"/>
          <ac:picMkLst>
            <pc:docMk/>
            <pc:sldMk cId="3320670082" sldId="2147474602"/>
            <ac:picMk id="7" creationId="{C9F09E31-7F93-D3C8-6042-A51481A7C966}"/>
          </ac:picMkLst>
        </pc:picChg>
        <pc:picChg chg="del">
          <ac:chgData name="DOMINGUEZ, Morgane" userId="d29c428e-ee62-4017-a838-521138d5b01c" providerId="ADAL" clId="{5B1E4DBD-BA4F-430C-86B2-C67BBF6A6F20}" dt="2024-09-04T16:34:51.754" v="1100" actId="21"/>
          <ac:picMkLst>
            <pc:docMk/>
            <pc:sldMk cId="3320670082" sldId="2147474602"/>
            <ac:picMk id="10" creationId="{DADA4C2F-8CDB-485C-F3A4-744F9A672005}"/>
          </ac:picMkLst>
        </pc:picChg>
        <pc:picChg chg="add del mod">
          <ac:chgData name="DOMINGUEZ, Morgane" userId="d29c428e-ee62-4017-a838-521138d5b01c" providerId="ADAL" clId="{5B1E4DBD-BA4F-430C-86B2-C67BBF6A6F20}" dt="2024-09-04T18:16:32.351" v="3204" actId="21"/>
          <ac:picMkLst>
            <pc:docMk/>
            <pc:sldMk cId="3320670082" sldId="2147474602"/>
            <ac:picMk id="14" creationId="{A461F85C-9317-A0CD-FC21-BE17FB22ABD5}"/>
          </ac:picMkLst>
        </pc:picChg>
        <pc:picChg chg="add mod">
          <ac:chgData name="DOMINGUEZ, Morgane" userId="d29c428e-ee62-4017-a838-521138d5b01c" providerId="ADAL" clId="{5B1E4DBD-BA4F-430C-86B2-C67BBF6A6F20}" dt="2024-09-04T18:31:29.650" v="3709" actId="1076"/>
          <ac:picMkLst>
            <pc:docMk/>
            <pc:sldMk cId="3320670082" sldId="2147474602"/>
            <ac:picMk id="18" creationId="{E76A91C6-B4D6-68EE-EC3E-AA1EE345E65E}"/>
          </ac:picMkLst>
        </pc:picChg>
        <pc:picChg chg="add mod">
          <ac:chgData name="DOMINGUEZ, Morgane" userId="d29c428e-ee62-4017-a838-521138d5b01c" providerId="ADAL" clId="{5B1E4DBD-BA4F-430C-86B2-C67BBF6A6F20}" dt="2024-09-04T18:32:45.021" v="3741" actId="1076"/>
          <ac:picMkLst>
            <pc:docMk/>
            <pc:sldMk cId="3320670082" sldId="2147474602"/>
            <ac:picMk id="22" creationId="{C6FCF594-8B77-5503-E373-4740D3665DE8}"/>
          </ac:picMkLst>
        </pc:picChg>
      </pc:sldChg>
      <pc:sldChg chg="addSp delSp modSp mod delAnim modAnim">
        <pc:chgData name="DOMINGUEZ, Morgane" userId="d29c428e-ee62-4017-a838-521138d5b01c" providerId="ADAL" clId="{5B1E4DBD-BA4F-430C-86B2-C67BBF6A6F20}" dt="2024-09-04T18:13:23.290" v="3115" actId="1076"/>
        <pc:sldMkLst>
          <pc:docMk/>
          <pc:sldMk cId="471704158" sldId="2147474603"/>
        </pc:sldMkLst>
        <pc:spChg chg="mod">
          <ac:chgData name="DOMINGUEZ, Morgane" userId="d29c428e-ee62-4017-a838-521138d5b01c" providerId="ADAL" clId="{5B1E4DBD-BA4F-430C-86B2-C67BBF6A6F20}" dt="2024-09-04T16:37:36.661" v="1236" actId="20577"/>
          <ac:spMkLst>
            <pc:docMk/>
            <pc:sldMk cId="471704158" sldId="2147474603"/>
            <ac:spMk id="4" creationId="{C76E0F1B-3B95-F50F-F17F-A7612D3CCB67}"/>
          </ac:spMkLst>
        </pc:spChg>
        <pc:spChg chg="add del mod">
          <ac:chgData name="DOMINGUEZ, Morgane" userId="d29c428e-ee62-4017-a838-521138d5b01c" providerId="ADAL" clId="{5B1E4DBD-BA4F-430C-86B2-C67BBF6A6F20}" dt="2024-09-04T18:13:14.054" v="3112" actId="478"/>
          <ac:spMkLst>
            <pc:docMk/>
            <pc:sldMk cId="471704158" sldId="2147474603"/>
            <ac:spMk id="7" creationId="{50180AF9-0F01-E964-F6A4-9A8F9A3D0100}"/>
          </ac:spMkLst>
        </pc:spChg>
        <pc:spChg chg="add mod">
          <ac:chgData name="DOMINGUEZ, Morgane" userId="d29c428e-ee62-4017-a838-521138d5b01c" providerId="ADAL" clId="{5B1E4DBD-BA4F-430C-86B2-C67BBF6A6F20}" dt="2024-09-04T16:39:19.554" v="1367" actId="14100"/>
          <ac:spMkLst>
            <pc:docMk/>
            <pc:sldMk cId="471704158" sldId="2147474603"/>
            <ac:spMk id="8" creationId="{9C52675F-2E40-D77E-DA4B-9DEA92E792D1}"/>
          </ac:spMkLst>
        </pc:spChg>
        <pc:spChg chg="del">
          <ac:chgData name="DOMINGUEZ, Morgane" userId="d29c428e-ee62-4017-a838-521138d5b01c" providerId="ADAL" clId="{5B1E4DBD-BA4F-430C-86B2-C67BBF6A6F20}" dt="2024-09-04T16:39:00.776" v="1364" actId="21"/>
          <ac:spMkLst>
            <pc:docMk/>
            <pc:sldMk cId="471704158" sldId="2147474603"/>
            <ac:spMk id="9" creationId="{A09D55BD-5978-4036-E561-821AFB37E879}"/>
          </ac:spMkLst>
        </pc:spChg>
        <pc:spChg chg="add mod">
          <ac:chgData name="DOMINGUEZ, Morgane" userId="d29c428e-ee62-4017-a838-521138d5b01c" providerId="ADAL" clId="{5B1E4DBD-BA4F-430C-86B2-C67BBF6A6F20}" dt="2024-09-04T16:39:28.054" v="1369" actId="1076"/>
          <ac:spMkLst>
            <pc:docMk/>
            <pc:sldMk cId="471704158" sldId="2147474603"/>
            <ac:spMk id="10" creationId="{C677994F-FC8D-96A5-FDBC-A6D323C3D3D6}"/>
          </ac:spMkLst>
        </pc:spChg>
        <pc:spChg chg="add del">
          <ac:chgData name="DOMINGUEZ, Morgane" userId="d29c428e-ee62-4017-a838-521138d5b01c" providerId="ADAL" clId="{5B1E4DBD-BA4F-430C-86B2-C67BBF6A6F20}" dt="2024-09-04T16:37:55.038" v="1238" actId="478"/>
          <ac:spMkLst>
            <pc:docMk/>
            <pc:sldMk cId="471704158" sldId="2147474603"/>
            <ac:spMk id="11" creationId="{1B94F902-F598-D285-7D90-11379B524D33}"/>
          </ac:spMkLst>
        </pc:spChg>
        <pc:spChg chg="mod">
          <ac:chgData name="DOMINGUEZ, Morgane" userId="d29c428e-ee62-4017-a838-521138d5b01c" providerId="ADAL" clId="{5B1E4DBD-BA4F-430C-86B2-C67BBF6A6F20}" dt="2024-09-04T17:02:42.933" v="2543" actId="20577"/>
          <ac:spMkLst>
            <pc:docMk/>
            <pc:sldMk cId="471704158" sldId="2147474603"/>
            <ac:spMk id="13" creationId="{C6E0F5E8-D8E7-A6CF-538C-309D314CDD5A}"/>
          </ac:spMkLst>
        </pc:spChg>
        <pc:spChg chg="add mod">
          <ac:chgData name="DOMINGUEZ, Morgane" userId="d29c428e-ee62-4017-a838-521138d5b01c" providerId="ADAL" clId="{5B1E4DBD-BA4F-430C-86B2-C67BBF6A6F20}" dt="2024-09-04T18:13:19.888" v="3114" actId="1076"/>
          <ac:spMkLst>
            <pc:docMk/>
            <pc:sldMk cId="471704158" sldId="2147474603"/>
            <ac:spMk id="14" creationId="{547E885A-13DA-EA19-59E2-1A0548189479}"/>
          </ac:spMkLst>
        </pc:spChg>
        <pc:spChg chg="add mod">
          <ac:chgData name="DOMINGUEZ, Morgane" userId="d29c428e-ee62-4017-a838-521138d5b01c" providerId="ADAL" clId="{5B1E4DBD-BA4F-430C-86B2-C67BBF6A6F20}" dt="2024-09-04T18:13:23.290" v="3115" actId="1076"/>
          <ac:spMkLst>
            <pc:docMk/>
            <pc:sldMk cId="471704158" sldId="2147474603"/>
            <ac:spMk id="15" creationId="{A1235EE6-57EA-5F7F-E2AC-36A9E67397BB}"/>
          </ac:spMkLst>
        </pc:spChg>
        <pc:picChg chg="del">
          <ac:chgData name="DOMINGUEZ, Morgane" userId="d29c428e-ee62-4017-a838-521138d5b01c" providerId="ADAL" clId="{5B1E4DBD-BA4F-430C-86B2-C67BBF6A6F20}" dt="2024-09-04T16:38:58.675" v="1363" actId="21"/>
          <ac:picMkLst>
            <pc:docMk/>
            <pc:sldMk cId="471704158" sldId="2147474603"/>
            <ac:picMk id="7" creationId="{C9F09E31-7F93-D3C8-6042-A51481A7C966}"/>
          </ac:picMkLst>
        </pc:picChg>
        <pc:picChg chg="add mod">
          <ac:chgData name="DOMINGUEZ, Morgane" userId="d29c428e-ee62-4017-a838-521138d5b01c" providerId="ADAL" clId="{5B1E4DBD-BA4F-430C-86B2-C67BBF6A6F20}" dt="2024-09-04T16:39:25.016" v="1368" actId="1076"/>
          <ac:picMkLst>
            <pc:docMk/>
            <pc:sldMk cId="471704158" sldId="2147474603"/>
            <ac:picMk id="12" creationId="{32B320F5-A760-CA24-551F-B79F3D76DEF4}"/>
          </ac:picMkLst>
        </pc:picChg>
      </pc:sldChg>
      <pc:sldChg chg="addSp delSp modSp mod delAnim modAnim">
        <pc:chgData name="DOMINGUEZ, Morgane" userId="d29c428e-ee62-4017-a838-521138d5b01c" providerId="ADAL" clId="{5B1E4DBD-BA4F-430C-86B2-C67BBF6A6F20}" dt="2024-09-04T18:28:17.974" v="3665" actId="14100"/>
        <pc:sldMkLst>
          <pc:docMk/>
          <pc:sldMk cId="982258312" sldId="2147474604"/>
        </pc:sldMkLst>
        <pc:spChg chg="mod">
          <ac:chgData name="DOMINGUEZ, Morgane" userId="d29c428e-ee62-4017-a838-521138d5b01c" providerId="ADAL" clId="{5B1E4DBD-BA4F-430C-86B2-C67BBF6A6F20}" dt="2024-09-04T16:53:49.679" v="1996" actId="1076"/>
          <ac:spMkLst>
            <pc:docMk/>
            <pc:sldMk cId="982258312" sldId="2147474604"/>
            <ac:spMk id="4" creationId="{C76E0F1B-3B95-F50F-F17F-A7612D3CCB67}"/>
          </ac:spMkLst>
        </pc:spChg>
        <pc:spChg chg="add mod">
          <ac:chgData name="DOMINGUEZ, Morgane" userId="d29c428e-ee62-4017-a838-521138d5b01c" providerId="ADAL" clId="{5B1E4DBD-BA4F-430C-86B2-C67BBF6A6F20}" dt="2024-09-04T16:43:57.792" v="1595" actId="14100"/>
          <ac:spMkLst>
            <pc:docMk/>
            <pc:sldMk cId="982258312" sldId="2147474604"/>
            <ac:spMk id="7" creationId="{63BB2B43-C607-2896-68A9-24D7BA2C04D5}"/>
          </ac:spMkLst>
        </pc:spChg>
        <pc:spChg chg="del">
          <ac:chgData name="DOMINGUEZ, Morgane" userId="d29c428e-ee62-4017-a838-521138d5b01c" providerId="ADAL" clId="{5B1E4DBD-BA4F-430C-86B2-C67BBF6A6F20}" dt="2024-09-04T16:43:10.911" v="1563" actId="21"/>
          <ac:spMkLst>
            <pc:docMk/>
            <pc:sldMk cId="982258312" sldId="2147474604"/>
            <ac:spMk id="8" creationId="{9C52675F-2E40-D77E-DA4B-9DEA92E792D1}"/>
          </ac:spMkLst>
        </pc:spChg>
        <pc:spChg chg="add mod">
          <ac:chgData name="DOMINGUEZ, Morgane" userId="d29c428e-ee62-4017-a838-521138d5b01c" providerId="ADAL" clId="{5B1E4DBD-BA4F-430C-86B2-C67BBF6A6F20}" dt="2024-09-04T16:51:11.764" v="1957" actId="1076"/>
          <ac:spMkLst>
            <pc:docMk/>
            <pc:sldMk cId="982258312" sldId="2147474604"/>
            <ac:spMk id="9" creationId="{A2D9873B-13F2-B853-7A95-99A5AA501F5B}"/>
          </ac:spMkLst>
        </pc:spChg>
        <pc:spChg chg="del">
          <ac:chgData name="DOMINGUEZ, Morgane" userId="d29c428e-ee62-4017-a838-521138d5b01c" providerId="ADAL" clId="{5B1E4DBD-BA4F-430C-86B2-C67BBF6A6F20}" dt="2024-09-04T16:43:10.911" v="1563" actId="21"/>
          <ac:spMkLst>
            <pc:docMk/>
            <pc:sldMk cId="982258312" sldId="2147474604"/>
            <ac:spMk id="10" creationId="{C677994F-FC8D-96A5-FDBC-A6D323C3D3D6}"/>
          </ac:spMkLst>
        </pc:spChg>
        <pc:spChg chg="del">
          <ac:chgData name="DOMINGUEZ, Morgane" userId="d29c428e-ee62-4017-a838-521138d5b01c" providerId="ADAL" clId="{5B1E4DBD-BA4F-430C-86B2-C67BBF6A6F20}" dt="2024-09-04T16:43:05.310" v="1561" actId="21"/>
          <ac:spMkLst>
            <pc:docMk/>
            <pc:sldMk cId="982258312" sldId="2147474604"/>
            <ac:spMk id="11" creationId="{1B94F902-F598-D285-7D90-11379B524D33}"/>
          </ac:spMkLst>
        </pc:spChg>
        <pc:spChg chg="del">
          <ac:chgData name="DOMINGUEZ, Morgane" userId="d29c428e-ee62-4017-a838-521138d5b01c" providerId="ADAL" clId="{5B1E4DBD-BA4F-430C-86B2-C67BBF6A6F20}" dt="2024-09-04T16:43:07.495" v="1562" actId="21"/>
          <ac:spMkLst>
            <pc:docMk/>
            <pc:sldMk cId="982258312" sldId="2147474604"/>
            <ac:spMk id="13" creationId="{C6E0F5E8-D8E7-A6CF-538C-309D314CDD5A}"/>
          </ac:spMkLst>
        </pc:spChg>
        <pc:spChg chg="del">
          <ac:chgData name="DOMINGUEZ, Morgane" userId="d29c428e-ee62-4017-a838-521138d5b01c" providerId="ADAL" clId="{5B1E4DBD-BA4F-430C-86B2-C67BBF6A6F20}" dt="2024-09-04T16:43:10.911" v="1563" actId="21"/>
          <ac:spMkLst>
            <pc:docMk/>
            <pc:sldMk cId="982258312" sldId="2147474604"/>
            <ac:spMk id="14" creationId="{547E885A-13DA-EA19-59E2-1A0548189479}"/>
          </ac:spMkLst>
        </pc:spChg>
        <pc:spChg chg="del">
          <ac:chgData name="DOMINGUEZ, Morgane" userId="d29c428e-ee62-4017-a838-521138d5b01c" providerId="ADAL" clId="{5B1E4DBD-BA4F-430C-86B2-C67BBF6A6F20}" dt="2024-09-04T16:43:10.911" v="1563" actId="21"/>
          <ac:spMkLst>
            <pc:docMk/>
            <pc:sldMk cId="982258312" sldId="2147474604"/>
            <ac:spMk id="15" creationId="{A1235EE6-57EA-5F7F-E2AC-36A9E67397BB}"/>
          </ac:spMkLst>
        </pc:spChg>
        <pc:spChg chg="add mod">
          <ac:chgData name="DOMINGUEZ, Morgane" userId="d29c428e-ee62-4017-a838-521138d5b01c" providerId="ADAL" clId="{5B1E4DBD-BA4F-430C-86B2-C67BBF6A6F20}" dt="2024-09-04T18:05:13.681" v="3058" actId="21"/>
          <ac:spMkLst>
            <pc:docMk/>
            <pc:sldMk cId="982258312" sldId="2147474604"/>
            <ac:spMk id="16" creationId="{8B8F6AB0-7B02-DBB3-039F-6AFCD0333DD1}"/>
          </ac:spMkLst>
        </pc:spChg>
        <pc:spChg chg="add mod">
          <ac:chgData name="DOMINGUEZ, Morgane" userId="d29c428e-ee62-4017-a838-521138d5b01c" providerId="ADAL" clId="{5B1E4DBD-BA4F-430C-86B2-C67BBF6A6F20}" dt="2024-09-04T16:51:19.153" v="1959" actId="1076"/>
          <ac:spMkLst>
            <pc:docMk/>
            <pc:sldMk cId="982258312" sldId="2147474604"/>
            <ac:spMk id="17" creationId="{926975F9-6A21-3D62-12A5-91072557E022}"/>
          </ac:spMkLst>
        </pc:spChg>
        <pc:spChg chg="add mod">
          <ac:chgData name="DOMINGUEZ, Morgane" userId="d29c428e-ee62-4017-a838-521138d5b01c" providerId="ADAL" clId="{5B1E4DBD-BA4F-430C-86B2-C67BBF6A6F20}" dt="2024-09-04T16:51:31.802" v="1962" actId="1076"/>
          <ac:spMkLst>
            <pc:docMk/>
            <pc:sldMk cId="982258312" sldId="2147474604"/>
            <ac:spMk id="18" creationId="{A4F1E76E-3296-9308-52CB-D60D55F8B8D7}"/>
          </ac:spMkLst>
        </pc:spChg>
        <pc:spChg chg="add mod">
          <ac:chgData name="DOMINGUEZ, Morgane" userId="d29c428e-ee62-4017-a838-521138d5b01c" providerId="ADAL" clId="{5B1E4DBD-BA4F-430C-86B2-C67BBF6A6F20}" dt="2024-09-04T16:51:24.630" v="1961" actId="1076"/>
          <ac:spMkLst>
            <pc:docMk/>
            <pc:sldMk cId="982258312" sldId="2147474604"/>
            <ac:spMk id="19" creationId="{1AB86EED-8585-6ED5-965B-09BC25608A09}"/>
          </ac:spMkLst>
        </pc:spChg>
        <pc:spChg chg="add mod">
          <ac:chgData name="DOMINGUEZ, Morgane" userId="d29c428e-ee62-4017-a838-521138d5b01c" providerId="ADAL" clId="{5B1E4DBD-BA4F-430C-86B2-C67BBF6A6F20}" dt="2024-09-04T16:52:32.683" v="1987" actId="20577"/>
          <ac:spMkLst>
            <pc:docMk/>
            <pc:sldMk cId="982258312" sldId="2147474604"/>
            <ac:spMk id="20" creationId="{02FA6F7F-8ED4-7048-D184-45CDCD2975B9}"/>
          </ac:spMkLst>
        </pc:spChg>
        <pc:spChg chg="add mod">
          <ac:chgData name="DOMINGUEZ, Morgane" userId="d29c428e-ee62-4017-a838-521138d5b01c" providerId="ADAL" clId="{5B1E4DBD-BA4F-430C-86B2-C67BBF6A6F20}" dt="2024-09-04T18:28:17.974" v="3665" actId="14100"/>
          <ac:spMkLst>
            <pc:docMk/>
            <pc:sldMk cId="982258312" sldId="2147474604"/>
            <ac:spMk id="21" creationId="{73900C47-9D44-611F-A558-387F7E46547A}"/>
          </ac:spMkLst>
        </pc:spChg>
        <pc:spChg chg="add mod">
          <ac:chgData name="DOMINGUEZ, Morgane" userId="d29c428e-ee62-4017-a838-521138d5b01c" providerId="ADAL" clId="{5B1E4DBD-BA4F-430C-86B2-C67BBF6A6F20}" dt="2024-09-04T16:52:26.536" v="1978" actId="1076"/>
          <ac:spMkLst>
            <pc:docMk/>
            <pc:sldMk cId="982258312" sldId="2147474604"/>
            <ac:spMk id="22" creationId="{74363B36-06B3-04E8-62C3-6855D201D15E}"/>
          </ac:spMkLst>
        </pc:spChg>
        <pc:spChg chg="add mod">
          <ac:chgData name="DOMINGUEZ, Morgane" userId="d29c428e-ee62-4017-a838-521138d5b01c" providerId="ADAL" clId="{5B1E4DBD-BA4F-430C-86B2-C67BBF6A6F20}" dt="2024-09-04T16:52:01.249" v="1967" actId="1076"/>
          <ac:spMkLst>
            <pc:docMk/>
            <pc:sldMk cId="982258312" sldId="2147474604"/>
            <ac:spMk id="27" creationId="{DF54B543-CF6D-CC4C-36D5-174D869695C1}"/>
          </ac:spMkLst>
        </pc:spChg>
        <pc:spChg chg="add mod">
          <ac:chgData name="DOMINGUEZ, Morgane" userId="d29c428e-ee62-4017-a838-521138d5b01c" providerId="ADAL" clId="{5B1E4DBD-BA4F-430C-86B2-C67BBF6A6F20}" dt="2024-09-04T16:52:08.142" v="1971" actId="1076"/>
          <ac:spMkLst>
            <pc:docMk/>
            <pc:sldMk cId="982258312" sldId="2147474604"/>
            <ac:spMk id="29" creationId="{D472E60D-B76F-FE1F-E9D0-62D6CE3A4AAB}"/>
          </ac:spMkLst>
        </pc:spChg>
        <pc:picChg chg="del">
          <ac:chgData name="DOMINGUEZ, Morgane" userId="d29c428e-ee62-4017-a838-521138d5b01c" providerId="ADAL" clId="{5B1E4DBD-BA4F-430C-86B2-C67BBF6A6F20}" dt="2024-09-04T16:43:10.911" v="1563" actId="21"/>
          <ac:picMkLst>
            <pc:docMk/>
            <pc:sldMk cId="982258312" sldId="2147474604"/>
            <ac:picMk id="12" creationId="{32B320F5-A760-CA24-551F-B79F3D76DEF4}"/>
          </ac:picMkLst>
        </pc:picChg>
        <pc:picChg chg="add mod">
          <ac:chgData name="DOMINGUEZ, Morgane" userId="d29c428e-ee62-4017-a838-521138d5b01c" providerId="ADAL" clId="{5B1E4DBD-BA4F-430C-86B2-C67BBF6A6F20}" dt="2024-09-04T16:51:24.630" v="1961" actId="1076"/>
          <ac:picMkLst>
            <pc:docMk/>
            <pc:sldMk cId="982258312" sldId="2147474604"/>
            <ac:picMk id="23" creationId="{F713AFD9-AF78-CF2F-0772-51A78275B55A}"/>
          </ac:picMkLst>
        </pc:picChg>
        <pc:picChg chg="add mod">
          <ac:chgData name="DOMINGUEZ, Morgane" userId="d29c428e-ee62-4017-a838-521138d5b01c" providerId="ADAL" clId="{5B1E4DBD-BA4F-430C-86B2-C67BBF6A6F20}" dt="2024-09-04T16:51:31.802" v="1962" actId="1076"/>
          <ac:picMkLst>
            <pc:docMk/>
            <pc:sldMk cId="982258312" sldId="2147474604"/>
            <ac:picMk id="24" creationId="{2262566C-7135-37EE-4698-8BD6CF4FC2B0}"/>
          </ac:picMkLst>
        </pc:picChg>
        <pc:picChg chg="add mod">
          <ac:chgData name="DOMINGUEZ, Morgane" userId="d29c428e-ee62-4017-a838-521138d5b01c" providerId="ADAL" clId="{5B1E4DBD-BA4F-430C-86B2-C67BBF6A6F20}" dt="2024-09-04T16:51:20.585" v="1960" actId="1076"/>
          <ac:picMkLst>
            <pc:docMk/>
            <pc:sldMk cId="982258312" sldId="2147474604"/>
            <ac:picMk id="25" creationId="{60AC3F4A-E0BE-398E-1FE3-8FA4907F3460}"/>
          </ac:picMkLst>
        </pc:picChg>
        <pc:picChg chg="add del mod">
          <ac:chgData name="DOMINGUEZ, Morgane" userId="d29c428e-ee62-4017-a838-521138d5b01c" providerId="ADAL" clId="{5B1E4DBD-BA4F-430C-86B2-C67BBF6A6F20}" dt="2024-09-04T16:46:20.585" v="1677" actId="21"/>
          <ac:picMkLst>
            <pc:docMk/>
            <pc:sldMk cId="982258312" sldId="2147474604"/>
            <ac:picMk id="26" creationId="{284DEBD6-2E2D-6942-7616-0D0FFF25B1F7}"/>
          </ac:picMkLst>
        </pc:picChg>
        <pc:picChg chg="add mod">
          <ac:chgData name="DOMINGUEZ, Morgane" userId="d29c428e-ee62-4017-a838-521138d5b01c" providerId="ADAL" clId="{5B1E4DBD-BA4F-430C-86B2-C67BBF6A6F20}" dt="2024-09-04T16:51:55.847" v="1966" actId="1076"/>
          <ac:picMkLst>
            <pc:docMk/>
            <pc:sldMk cId="982258312" sldId="2147474604"/>
            <ac:picMk id="28" creationId="{D8B48D17-70BB-9B0F-EDDB-0BE204281BA9}"/>
          </ac:picMkLst>
        </pc:picChg>
        <pc:picChg chg="add mod">
          <ac:chgData name="DOMINGUEZ, Morgane" userId="d29c428e-ee62-4017-a838-521138d5b01c" providerId="ADAL" clId="{5B1E4DBD-BA4F-430C-86B2-C67BBF6A6F20}" dt="2024-09-04T16:52:09.921" v="1972" actId="1076"/>
          <ac:picMkLst>
            <pc:docMk/>
            <pc:sldMk cId="982258312" sldId="2147474604"/>
            <ac:picMk id="31" creationId="{09F2366D-287B-8730-33FE-DC2C8E603AC6}"/>
          </ac:picMkLst>
        </pc:picChg>
      </pc:sldChg>
      <pc:sldChg chg="new del">
        <pc:chgData name="DOMINGUEZ, Morgane" userId="d29c428e-ee62-4017-a838-521138d5b01c" providerId="ADAL" clId="{5B1E4DBD-BA4F-430C-86B2-C67BBF6A6F20}" dt="2024-09-04T17:09:01.247" v="2981" actId="2696"/>
        <pc:sldMkLst>
          <pc:docMk/>
          <pc:sldMk cId="1115773223" sldId="2147474605"/>
        </pc:sldMkLst>
      </pc:sldChg>
      <pc:sldChg chg="new del">
        <pc:chgData name="DOMINGUEZ, Morgane" userId="d29c428e-ee62-4017-a838-521138d5b01c" providerId="ADAL" clId="{5B1E4DBD-BA4F-430C-86B2-C67BBF6A6F20}" dt="2024-09-04T17:08:58.466" v="2980" actId="2696"/>
        <pc:sldMkLst>
          <pc:docMk/>
          <pc:sldMk cId="376074847" sldId="2147474606"/>
        </pc:sldMkLst>
      </pc:sldChg>
      <pc:sldChg chg="addSp delSp modSp mod">
        <pc:chgData name="DOMINGUEZ, Morgane" userId="d29c428e-ee62-4017-a838-521138d5b01c" providerId="ADAL" clId="{5B1E4DBD-BA4F-430C-86B2-C67BBF6A6F20}" dt="2024-09-04T17:57:58.525" v="3029" actId="33524"/>
        <pc:sldMkLst>
          <pc:docMk/>
          <pc:sldMk cId="2760534912" sldId="2147474607"/>
        </pc:sldMkLst>
        <pc:spChg chg="add mod">
          <ac:chgData name="DOMINGUEZ, Morgane" userId="d29c428e-ee62-4017-a838-521138d5b01c" providerId="ADAL" clId="{5B1E4DBD-BA4F-430C-86B2-C67BBF6A6F20}" dt="2024-09-04T17:57:58.525" v="3029" actId="33524"/>
          <ac:spMkLst>
            <pc:docMk/>
            <pc:sldMk cId="2760534912" sldId="2147474607"/>
            <ac:spMk id="3" creationId="{B48F4DB3-9067-B35E-DC8B-8498CDCAFC3E}"/>
          </ac:spMkLst>
        </pc:spChg>
        <pc:spChg chg="add mod">
          <ac:chgData name="DOMINGUEZ, Morgane" userId="d29c428e-ee62-4017-a838-521138d5b01c" providerId="ADAL" clId="{5B1E4DBD-BA4F-430C-86B2-C67BBF6A6F20}" dt="2024-09-04T17:57:20.095" v="3019" actId="113"/>
          <ac:spMkLst>
            <pc:docMk/>
            <pc:sldMk cId="2760534912" sldId="2147474607"/>
            <ac:spMk id="4" creationId="{3FA24D30-72E9-98BF-B3E0-19C798AD3DFD}"/>
          </ac:spMkLst>
        </pc:spChg>
        <pc:spChg chg="del">
          <ac:chgData name="DOMINGUEZ, Morgane" userId="d29c428e-ee62-4017-a838-521138d5b01c" providerId="ADAL" clId="{5B1E4DBD-BA4F-430C-86B2-C67BBF6A6F20}" dt="2024-09-04T17:08:47.782" v="2979" actId="21"/>
          <ac:spMkLst>
            <pc:docMk/>
            <pc:sldMk cId="2760534912" sldId="2147474607"/>
            <ac:spMk id="6" creationId="{D0FE698B-79B1-8928-AA53-32D1601989B6}"/>
          </ac:spMkLst>
        </pc:spChg>
        <pc:spChg chg="del">
          <ac:chgData name="DOMINGUEZ, Morgane" userId="d29c428e-ee62-4017-a838-521138d5b01c" providerId="ADAL" clId="{5B1E4DBD-BA4F-430C-86B2-C67BBF6A6F20}" dt="2024-09-04T17:08:42.938" v="2976" actId="21"/>
          <ac:spMkLst>
            <pc:docMk/>
            <pc:sldMk cId="2760534912" sldId="2147474607"/>
            <ac:spMk id="7" creationId="{88096B1D-F8DD-1812-138F-3D7B36448CD0}"/>
          </ac:spMkLst>
        </pc:spChg>
        <pc:spChg chg="del">
          <ac:chgData name="DOMINGUEZ, Morgane" userId="d29c428e-ee62-4017-a838-521138d5b01c" providerId="ADAL" clId="{5B1E4DBD-BA4F-430C-86B2-C67BBF6A6F20}" dt="2024-09-04T17:08:44.621" v="2977" actId="21"/>
          <ac:spMkLst>
            <pc:docMk/>
            <pc:sldMk cId="2760534912" sldId="2147474607"/>
            <ac:spMk id="8" creationId="{7863AFA3-50B6-8EFC-7E15-B32219516054}"/>
          </ac:spMkLst>
        </pc:spChg>
        <pc:spChg chg="del">
          <ac:chgData name="DOMINGUEZ, Morgane" userId="d29c428e-ee62-4017-a838-521138d5b01c" providerId="ADAL" clId="{5B1E4DBD-BA4F-430C-86B2-C67BBF6A6F20}" dt="2024-09-04T17:08:46.348" v="2978" actId="21"/>
          <ac:spMkLst>
            <pc:docMk/>
            <pc:sldMk cId="2760534912" sldId="2147474607"/>
            <ac:spMk id="9" creationId="{41D16B3A-CE76-F280-756F-4AAC7FBFB425}"/>
          </ac:spMkLst>
        </pc:spChg>
        <pc:spChg chg="mod">
          <ac:chgData name="DOMINGUEZ, Morgane" userId="d29c428e-ee62-4017-a838-521138d5b01c" providerId="ADAL" clId="{5B1E4DBD-BA4F-430C-86B2-C67BBF6A6F20}" dt="2024-09-04T17:08:39.717" v="2975" actId="20577"/>
          <ac:spMkLst>
            <pc:docMk/>
            <pc:sldMk cId="2760534912" sldId="2147474607"/>
            <ac:spMk id="11" creationId="{CFEFE0E0-B65B-8237-8C42-2A8DF262B107}"/>
          </ac:spMkLst>
        </pc:spChg>
      </pc:sldChg>
      <pc:sldChg chg="addSp modSp new del">
        <pc:chgData name="DOMINGUEZ, Morgane" userId="d29c428e-ee62-4017-a838-521138d5b01c" providerId="ADAL" clId="{5B1E4DBD-BA4F-430C-86B2-C67BBF6A6F20}" dt="2024-09-04T18:15:23.275" v="3133" actId="47"/>
        <pc:sldMkLst>
          <pc:docMk/>
          <pc:sldMk cId="1965339223" sldId="2147474608"/>
        </pc:sldMkLst>
        <pc:spChg chg="add mod">
          <ac:chgData name="DOMINGUEZ, Morgane" userId="d29c428e-ee62-4017-a838-521138d5b01c" providerId="ADAL" clId="{5B1E4DBD-BA4F-430C-86B2-C67BBF6A6F20}" dt="2024-09-04T18:15:13.846" v="3132"/>
          <ac:spMkLst>
            <pc:docMk/>
            <pc:sldMk cId="1965339223" sldId="2147474608"/>
            <ac:spMk id="2" creationId="{143BA5CA-6F24-397E-508A-9FE75CD0C2C6}"/>
          </ac:spMkLst>
        </pc:spChg>
      </pc:sldChg>
      <pc:sldChg chg="new del">
        <pc:chgData name="DOMINGUEZ, Morgane" userId="d29c428e-ee62-4017-a838-521138d5b01c" providerId="ADAL" clId="{5B1E4DBD-BA4F-430C-86B2-C67BBF6A6F20}" dt="2024-09-04T18:14:06.633" v="3118" actId="2696"/>
        <pc:sldMkLst>
          <pc:docMk/>
          <pc:sldMk cId="3689965016" sldId="2147474608"/>
        </pc:sldMkLst>
      </pc:sldChg>
      <pc:sldChg chg="modSp add del mod">
        <pc:chgData name="DOMINGUEZ, Morgane" userId="d29c428e-ee62-4017-a838-521138d5b01c" providerId="ADAL" clId="{5B1E4DBD-BA4F-430C-86B2-C67BBF6A6F20}" dt="2024-09-04T18:14:27.216" v="3125" actId="2696"/>
        <pc:sldMkLst>
          <pc:docMk/>
          <pc:sldMk cId="820938276" sldId="2147474609"/>
        </pc:sldMkLst>
        <pc:spChg chg="mod">
          <ac:chgData name="DOMINGUEZ, Morgane" userId="d29c428e-ee62-4017-a838-521138d5b01c" providerId="ADAL" clId="{5B1E4DBD-BA4F-430C-86B2-C67BBF6A6F20}" dt="2024-09-04T18:14:14.753" v="3124" actId="20577"/>
          <ac:spMkLst>
            <pc:docMk/>
            <pc:sldMk cId="820938276" sldId="2147474609"/>
            <ac:spMk id="4" creationId="{C76E0F1B-3B95-F50F-F17F-A7612D3CCB67}"/>
          </ac:spMkLst>
        </pc:spChg>
      </pc:sldChg>
      <pc:sldChg chg="addSp delSp modSp del mod">
        <pc:chgData name="DOMINGUEZ, Morgane" userId="d29c428e-ee62-4017-a838-521138d5b01c" providerId="ADAL" clId="{5B1E4DBD-BA4F-430C-86B2-C67BBF6A6F20}" dt="2024-09-04T18:34:10.941" v="3794" actId="2696"/>
        <pc:sldMkLst>
          <pc:docMk/>
          <pc:sldMk cId="3007431605" sldId="2147474609"/>
        </pc:sldMkLst>
        <pc:spChg chg="mod">
          <ac:chgData name="DOMINGUEZ, Morgane" userId="d29c428e-ee62-4017-a838-521138d5b01c" providerId="ADAL" clId="{5B1E4DBD-BA4F-430C-86B2-C67BBF6A6F20}" dt="2024-09-04T18:21:17.466" v="3395" actId="20577"/>
          <ac:spMkLst>
            <pc:docMk/>
            <pc:sldMk cId="3007431605" sldId="2147474609"/>
            <ac:spMk id="4" creationId="{C76E0F1B-3B95-F50F-F17F-A7612D3CCB67}"/>
          </ac:spMkLst>
        </pc:spChg>
        <pc:spChg chg="del">
          <ac:chgData name="DOMINGUEZ, Morgane" userId="d29c428e-ee62-4017-a838-521138d5b01c" providerId="ADAL" clId="{5B1E4DBD-BA4F-430C-86B2-C67BBF6A6F20}" dt="2024-09-04T18:24:56.894" v="3451" actId="21"/>
          <ac:spMkLst>
            <pc:docMk/>
            <pc:sldMk cId="3007431605" sldId="2147474609"/>
            <ac:spMk id="8" creationId="{34CAED82-9BEE-008A-7358-5AA1C1D204E0}"/>
          </ac:spMkLst>
        </pc:spChg>
        <pc:spChg chg="mod">
          <ac:chgData name="DOMINGUEZ, Morgane" userId="d29c428e-ee62-4017-a838-521138d5b01c" providerId="ADAL" clId="{5B1E4DBD-BA4F-430C-86B2-C67BBF6A6F20}" dt="2024-09-04T18:30:33.660" v="3699" actId="21"/>
          <ac:spMkLst>
            <pc:docMk/>
            <pc:sldMk cId="3007431605" sldId="2147474609"/>
            <ac:spMk id="9" creationId="{A09D55BD-5978-4036-E561-821AFB37E879}"/>
          </ac:spMkLst>
        </pc:spChg>
        <pc:spChg chg="del">
          <ac:chgData name="DOMINGUEZ, Morgane" userId="d29c428e-ee62-4017-a838-521138d5b01c" providerId="ADAL" clId="{5B1E4DBD-BA4F-430C-86B2-C67BBF6A6F20}" dt="2024-09-04T18:29:33.382" v="3673" actId="21"/>
          <ac:spMkLst>
            <pc:docMk/>
            <pc:sldMk cId="3007431605" sldId="2147474609"/>
            <ac:spMk id="10" creationId="{7D617876-0CD7-6828-D7DC-B326149E2680}"/>
          </ac:spMkLst>
        </pc:spChg>
        <pc:picChg chg="mod">
          <ac:chgData name="DOMINGUEZ, Morgane" userId="d29c428e-ee62-4017-a838-521138d5b01c" providerId="ADAL" clId="{5B1E4DBD-BA4F-430C-86B2-C67BBF6A6F20}" dt="2024-09-04T18:29:16.463" v="3668" actId="1076"/>
          <ac:picMkLst>
            <pc:docMk/>
            <pc:sldMk cId="3007431605" sldId="2147474609"/>
            <ac:picMk id="7" creationId="{C9F09E31-7F93-D3C8-6042-A51481A7C966}"/>
          </ac:picMkLst>
        </pc:picChg>
        <pc:picChg chg="add del mod">
          <ac:chgData name="DOMINGUEZ, Morgane" userId="d29c428e-ee62-4017-a838-521138d5b01c" providerId="ADAL" clId="{5B1E4DBD-BA4F-430C-86B2-C67BBF6A6F20}" dt="2024-09-04T18:31:32.318" v="3710" actId="21"/>
          <ac:picMkLst>
            <pc:docMk/>
            <pc:sldMk cId="3007431605" sldId="2147474609"/>
            <ac:picMk id="14" creationId="{C6FCF594-8B77-5503-E373-4740D3665DE8}"/>
          </ac:picMkLst>
        </pc:picChg>
      </pc:sldChg>
      <pc:sldChg chg="new del">
        <pc:chgData name="DOMINGUEZ, Morgane" userId="d29c428e-ee62-4017-a838-521138d5b01c" providerId="ADAL" clId="{5B1E4DBD-BA4F-430C-86B2-C67BBF6A6F20}" dt="2024-09-04T18:23:30.333" v="3398" actId="2696"/>
        <pc:sldMkLst>
          <pc:docMk/>
          <pc:sldMk cId="3911708490" sldId="2147474610"/>
        </pc:sldMkLst>
      </pc:sldChg>
      <pc:sldMasterChg chg="del delSldLayout">
        <pc:chgData name="DOMINGUEZ, Morgane" userId="d29c428e-ee62-4017-a838-521138d5b01c" providerId="ADAL" clId="{5B1E4DBD-BA4F-430C-86B2-C67BBF6A6F20}" dt="2024-09-04T18:23:34.918" v="3399" actId="2696"/>
        <pc:sldMasterMkLst>
          <pc:docMk/>
          <pc:sldMasterMk cId="3114420931" sldId="2147483690"/>
        </pc:sldMasterMkLst>
        <pc:sldLayoutChg chg="del">
          <pc:chgData name="DOMINGUEZ, Morgane" userId="d29c428e-ee62-4017-a838-521138d5b01c" providerId="ADAL" clId="{5B1E4DBD-BA4F-430C-86B2-C67BBF6A6F20}" dt="2024-09-04T18:23:34.918" v="3399" actId="2696"/>
          <pc:sldLayoutMkLst>
            <pc:docMk/>
            <pc:sldMasterMk cId="3114420931" sldId="2147483690"/>
            <pc:sldLayoutMk cId="3141823697" sldId="2147483691"/>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175685610" sldId="2147483692"/>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885392957" sldId="2147483693"/>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859609414" sldId="2147483694"/>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039459538" sldId="2147483695"/>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470115808" sldId="2147483696"/>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227707037" sldId="2147483697"/>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3707623963" sldId="2147483698"/>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198372666" sldId="2147483699"/>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670515102" sldId="2147483700"/>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4270525202" sldId="2147483701"/>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3213123975" sldId="2147483702"/>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731751644" sldId="2147483703"/>
          </pc:sldLayoutMkLst>
        </pc:sldLayoutChg>
      </pc:sldMasterChg>
    </pc:docChg>
  </pc:docChgLst>
  <pc:docChgLst>
    <pc:chgData name="DOMINGUEZ, Morgane" userId="d29c428e-ee62-4017-a838-521138d5b01c" providerId="ADAL" clId="{0D792B87-C3CA-4079-8639-E03A66F5F9A3}"/>
    <pc:docChg chg="undo redo custSel addSld delSld modSld sldOrd delMainMaster">
      <pc:chgData name="DOMINGUEZ, Morgane" userId="d29c428e-ee62-4017-a838-521138d5b01c" providerId="ADAL" clId="{0D792B87-C3CA-4079-8639-E03A66F5F9A3}" dt="2024-09-25T18:54:34.507" v="9492" actId="20577"/>
      <pc:docMkLst>
        <pc:docMk/>
      </pc:docMkLst>
      <pc:sldChg chg="del">
        <pc:chgData name="DOMINGUEZ, Morgane" userId="d29c428e-ee62-4017-a838-521138d5b01c" providerId="ADAL" clId="{0D792B87-C3CA-4079-8639-E03A66F5F9A3}" dt="2024-09-15T12:25:45.545" v="7873" actId="2696"/>
        <pc:sldMkLst>
          <pc:docMk/>
          <pc:sldMk cId="1346659037" sldId="275"/>
        </pc:sldMkLst>
      </pc:sldChg>
      <pc:sldChg chg="modSp del mod">
        <pc:chgData name="DOMINGUEZ, Morgane" userId="d29c428e-ee62-4017-a838-521138d5b01c" providerId="ADAL" clId="{0D792B87-C3CA-4079-8639-E03A66F5F9A3}" dt="2024-09-15T09:24:00.422" v="4303" actId="2696"/>
        <pc:sldMkLst>
          <pc:docMk/>
          <pc:sldMk cId="3165629779" sldId="754"/>
        </pc:sldMkLst>
        <pc:spChg chg="mod">
          <ac:chgData name="DOMINGUEZ, Morgane" userId="d29c428e-ee62-4017-a838-521138d5b01c" providerId="ADAL" clId="{0D792B87-C3CA-4079-8639-E03A66F5F9A3}" dt="2024-09-14T17:36:26.431" v="2790" actId="21"/>
          <ac:spMkLst>
            <pc:docMk/>
            <pc:sldMk cId="3165629779" sldId="754"/>
            <ac:spMk id="3" creationId="{84EA8753-1BA8-65C0-B21C-FAC45D616816}"/>
          </ac:spMkLst>
        </pc:spChg>
      </pc:sldChg>
      <pc:sldChg chg="addSp delSp modSp del mod">
        <pc:chgData name="DOMINGUEZ, Morgane" userId="d29c428e-ee62-4017-a838-521138d5b01c" providerId="ADAL" clId="{0D792B87-C3CA-4079-8639-E03A66F5F9A3}" dt="2024-09-14T17:00:18.257" v="1387" actId="2696"/>
        <pc:sldMkLst>
          <pc:docMk/>
          <pc:sldMk cId="71800351" sldId="782"/>
        </pc:sldMkLst>
        <pc:spChg chg="add del mod">
          <ac:chgData name="DOMINGUEZ, Morgane" userId="d29c428e-ee62-4017-a838-521138d5b01c" providerId="ADAL" clId="{0D792B87-C3CA-4079-8639-E03A66F5F9A3}" dt="2024-09-14T16:47:10.210" v="656" actId="21"/>
          <ac:spMkLst>
            <pc:docMk/>
            <pc:sldMk cId="71800351" sldId="782"/>
            <ac:spMk id="3" creationId="{1C62512B-D829-1AF2-8430-63FCF69FB5B4}"/>
          </ac:spMkLst>
        </pc:spChg>
        <pc:spChg chg="del mod">
          <ac:chgData name="DOMINGUEZ, Morgane" userId="d29c428e-ee62-4017-a838-521138d5b01c" providerId="ADAL" clId="{0D792B87-C3CA-4079-8639-E03A66F5F9A3}" dt="2024-09-14T16:43:22.256" v="545"/>
          <ac:spMkLst>
            <pc:docMk/>
            <pc:sldMk cId="71800351" sldId="782"/>
            <ac:spMk id="4" creationId="{6B06311B-DA26-63A9-424C-DBD1EE4896F0}"/>
          </ac:spMkLst>
        </pc:spChg>
      </pc:sldChg>
      <pc:sldChg chg="del">
        <pc:chgData name="DOMINGUEZ, Morgane" userId="d29c428e-ee62-4017-a838-521138d5b01c" providerId="ADAL" clId="{0D792B87-C3CA-4079-8639-E03A66F5F9A3}" dt="2024-09-15T09:23:54.855" v="4301" actId="2696"/>
        <pc:sldMkLst>
          <pc:docMk/>
          <pc:sldMk cId="3669925664" sldId="795"/>
        </pc:sldMkLst>
      </pc:sldChg>
      <pc:sldChg chg="addSp delSp modSp del mod">
        <pc:chgData name="DOMINGUEZ, Morgane" userId="d29c428e-ee62-4017-a838-521138d5b01c" providerId="ADAL" clId="{0D792B87-C3CA-4079-8639-E03A66F5F9A3}" dt="2024-09-15T10:28:36.914" v="5255" actId="2696"/>
        <pc:sldMkLst>
          <pc:docMk/>
          <pc:sldMk cId="1168530309" sldId="798"/>
        </pc:sldMkLst>
        <pc:spChg chg="del mod">
          <ac:chgData name="DOMINGUEZ, Morgane" userId="d29c428e-ee62-4017-a838-521138d5b01c" providerId="ADAL" clId="{0D792B87-C3CA-4079-8639-E03A66F5F9A3}" dt="2024-09-15T10:24:44.427" v="5132" actId="21"/>
          <ac:spMkLst>
            <pc:docMk/>
            <pc:sldMk cId="1168530309" sldId="798"/>
            <ac:spMk id="2" creationId="{21637999-35DB-1BDB-6765-35B06FAB11FB}"/>
          </ac:spMkLst>
        </pc:spChg>
        <pc:spChg chg="add del mod">
          <ac:chgData name="DOMINGUEZ, Morgane" userId="d29c428e-ee62-4017-a838-521138d5b01c" providerId="ADAL" clId="{0D792B87-C3CA-4079-8639-E03A66F5F9A3}" dt="2024-09-15T10:24:46.421" v="5133" actId="21"/>
          <ac:spMkLst>
            <pc:docMk/>
            <pc:sldMk cId="1168530309" sldId="798"/>
            <ac:spMk id="4" creationId="{27CD4965-2C62-5172-FE3B-D76D12D3D7F6}"/>
          </ac:spMkLst>
        </pc:spChg>
        <pc:spChg chg="mod">
          <ac:chgData name="DOMINGUEZ, Morgane" userId="d29c428e-ee62-4017-a838-521138d5b01c" providerId="ADAL" clId="{0D792B87-C3CA-4079-8639-E03A66F5F9A3}" dt="2024-09-15T09:48:52.296" v="4903" actId="20577"/>
          <ac:spMkLst>
            <pc:docMk/>
            <pc:sldMk cId="1168530309" sldId="798"/>
            <ac:spMk id="9" creationId="{63E3EE0F-24CF-D58E-73F4-2751ADD7AC89}"/>
          </ac:spMkLst>
        </pc:spChg>
        <pc:spChg chg="mod">
          <ac:chgData name="DOMINGUEZ, Morgane" userId="d29c428e-ee62-4017-a838-521138d5b01c" providerId="ADAL" clId="{0D792B87-C3CA-4079-8639-E03A66F5F9A3}" dt="2024-09-15T09:49:03.014" v="4911" actId="20577"/>
          <ac:spMkLst>
            <pc:docMk/>
            <pc:sldMk cId="1168530309" sldId="798"/>
            <ac:spMk id="12" creationId="{64507E19-9E9E-1E64-D719-490C0FADD941}"/>
          </ac:spMkLst>
        </pc:spChg>
        <pc:grpChg chg="del">
          <ac:chgData name="DOMINGUEZ, Morgane" userId="d29c428e-ee62-4017-a838-521138d5b01c" providerId="ADAL" clId="{0D792B87-C3CA-4079-8639-E03A66F5F9A3}" dt="2024-09-15T10:24:44.427" v="5132" actId="21"/>
          <ac:grpSpMkLst>
            <pc:docMk/>
            <pc:sldMk cId="1168530309" sldId="798"/>
            <ac:grpSpMk id="6" creationId="{F8F73287-FC89-601A-71E8-FC8FF02D4368}"/>
          </ac:grpSpMkLst>
        </pc:grpChg>
        <pc:grpChg chg="del">
          <ac:chgData name="DOMINGUEZ, Morgane" userId="d29c428e-ee62-4017-a838-521138d5b01c" providerId="ADAL" clId="{0D792B87-C3CA-4079-8639-E03A66F5F9A3}" dt="2024-09-15T10:24:44.427" v="5132" actId="21"/>
          <ac:grpSpMkLst>
            <pc:docMk/>
            <pc:sldMk cId="1168530309" sldId="798"/>
            <ac:grpSpMk id="10" creationId="{0D3A829A-2A8C-B225-8A37-3ABA100C85FB}"/>
          </ac:grpSpMkLst>
        </pc:grpChg>
      </pc:sldChg>
      <pc:sldChg chg="del">
        <pc:chgData name="DOMINGUEZ, Morgane" userId="d29c428e-ee62-4017-a838-521138d5b01c" providerId="ADAL" clId="{0D792B87-C3CA-4079-8639-E03A66F5F9A3}" dt="2024-09-15T10:35:26.102" v="5558" actId="2696"/>
        <pc:sldMkLst>
          <pc:docMk/>
          <pc:sldMk cId="2727307880" sldId="801"/>
        </pc:sldMkLst>
      </pc:sldChg>
      <pc:sldChg chg="del">
        <pc:chgData name="DOMINGUEZ, Morgane" userId="d29c428e-ee62-4017-a838-521138d5b01c" providerId="ADAL" clId="{0D792B87-C3CA-4079-8639-E03A66F5F9A3}" dt="2024-09-15T09:30:00.233" v="4430" actId="2696"/>
        <pc:sldMkLst>
          <pc:docMk/>
          <pc:sldMk cId="768098373" sldId="805"/>
        </pc:sldMkLst>
      </pc:sldChg>
      <pc:sldChg chg="del">
        <pc:chgData name="DOMINGUEZ, Morgane" userId="d29c428e-ee62-4017-a838-521138d5b01c" providerId="ADAL" clId="{0D792B87-C3CA-4079-8639-E03A66F5F9A3}" dt="2024-09-14T17:11:24.636" v="1517" actId="2696"/>
        <pc:sldMkLst>
          <pc:docMk/>
          <pc:sldMk cId="1985055439" sldId="845"/>
        </pc:sldMkLst>
      </pc:sldChg>
      <pc:sldChg chg="del">
        <pc:chgData name="DOMINGUEZ, Morgane" userId="d29c428e-ee62-4017-a838-521138d5b01c" providerId="ADAL" clId="{0D792B87-C3CA-4079-8639-E03A66F5F9A3}" dt="2024-09-15T10:35:29.938" v="5559" actId="2696"/>
        <pc:sldMkLst>
          <pc:docMk/>
          <pc:sldMk cId="1123710214" sldId="848"/>
        </pc:sldMkLst>
      </pc:sldChg>
      <pc:sldChg chg="del">
        <pc:chgData name="DOMINGUEZ, Morgane" userId="d29c428e-ee62-4017-a838-521138d5b01c" providerId="ADAL" clId="{0D792B87-C3CA-4079-8639-E03A66F5F9A3}" dt="2024-09-11T10:29:44.508" v="0" actId="2696"/>
        <pc:sldMkLst>
          <pc:docMk/>
          <pc:sldMk cId="3811128158" sldId="850"/>
        </pc:sldMkLst>
      </pc:sldChg>
      <pc:sldChg chg="del">
        <pc:chgData name="DOMINGUEZ, Morgane" userId="d29c428e-ee62-4017-a838-521138d5b01c" providerId="ADAL" clId="{0D792B87-C3CA-4079-8639-E03A66F5F9A3}" dt="2024-09-15T09:25:01.240" v="4339" actId="2696"/>
        <pc:sldMkLst>
          <pc:docMk/>
          <pc:sldMk cId="879090910" sldId="851"/>
        </pc:sldMkLst>
      </pc:sldChg>
      <pc:sldChg chg="addSp delSp modSp mod">
        <pc:chgData name="DOMINGUEZ, Morgane" userId="d29c428e-ee62-4017-a838-521138d5b01c" providerId="ADAL" clId="{0D792B87-C3CA-4079-8639-E03A66F5F9A3}" dt="2024-09-15T12:03:49.740" v="7400" actId="20577"/>
        <pc:sldMkLst>
          <pc:docMk/>
          <pc:sldMk cId="0" sldId="854"/>
        </pc:sldMkLst>
        <pc:spChg chg="add del mod">
          <ac:chgData name="DOMINGUEZ, Morgane" userId="d29c428e-ee62-4017-a838-521138d5b01c" providerId="ADAL" clId="{0D792B87-C3CA-4079-8639-E03A66F5F9A3}" dt="2024-09-15T09:47:19.131" v="4851" actId="478"/>
          <ac:spMkLst>
            <pc:docMk/>
            <pc:sldMk cId="0" sldId="854"/>
            <ac:spMk id="7" creationId="{3C7C7E30-B562-8DCC-1ED1-C9F3A627F581}"/>
          </ac:spMkLst>
        </pc:spChg>
        <pc:spChg chg="mod">
          <ac:chgData name="DOMINGUEZ, Morgane" userId="d29c428e-ee62-4017-a838-521138d5b01c" providerId="ADAL" clId="{0D792B87-C3CA-4079-8639-E03A66F5F9A3}" dt="2024-09-11T10:31:23.400" v="60" actId="1076"/>
          <ac:spMkLst>
            <pc:docMk/>
            <pc:sldMk cId="0" sldId="854"/>
            <ac:spMk id="18" creationId="{4EEB143F-D969-4FF3-3CBC-EF8E1120F979}"/>
          </ac:spMkLst>
        </pc:spChg>
        <pc:spChg chg="mod">
          <ac:chgData name="DOMINGUEZ, Morgane" userId="d29c428e-ee62-4017-a838-521138d5b01c" providerId="ADAL" clId="{0D792B87-C3CA-4079-8639-E03A66F5F9A3}" dt="2024-09-11T10:31:31.653" v="62" actId="2085"/>
          <ac:spMkLst>
            <pc:docMk/>
            <pc:sldMk cId="0" sldId="854"/>
            <ac:spMk id="19" creationId="{742F53D3-095C-BEA1-9969-10B381A87CB3}"/>
          </ac:spMkLst>
        </pc:spChg>
        <pc:spChg chg="mod">
          <ac:chgData name="DOMINGUEZ, Morgane" userId="d29c428e-ee62-4017-a838-521138d5b01c" providerId="ADAL" clId="{0D792B87-C3CA-4079-8639-E03A66F5F9A3}" dt="2024-09-15T12:03:49.740" v="7400" actId="20577"/>
          <ac:spMkLst>
            <pc:docMk/>
            <pc:sldMk cId="0" sldId="854"/>
            <ac:spMk id="21" creationId="{F0819B31-1A4C-E4E2-2809-5FC874398A98}"/>
          </ac:spMkLst>
        </pc:spChg>
      </pc:sldChg>
      <pc:sldChg chg="del">
        <pc:chgData name="DOMINGUEZ, Morgane" userId="d29c428e-ee62-4017-a838-521138d5b01c" providerId="ADAL" clId="{0D792B87-C3CA-4079-8639-E03A66F5F9A3}" dt="2024-09-15T09:25:10.815" v="4340" actId="2696"/>
        <pc:sldMkLst>
          <pc:docMk/>
          <pc:sldMk cId="2013114510" sldId="2147474514"/>
        </pc:sldMkLst>
      </pc:sldChg>
      <pc:sldChg chg="addSp delSp modSp del mod">
        <pc:chgData name="DOMINGUEZ, Morgane" userId="d29c428e-ee62-4017-a838-521138d5b01c" providerId="ADAL" clId="{0D792B87-C3CA-4079-8639-E03A66F5F9A3}" dt="2024-09-15T09:30:28.837" v="4431" actId="2696"/>
        <pc:sldMkLst>
          <pc:docMk/>
          <pc:sldMk cId="4180999551" sldId="2147474533"/>
        </pc:sldMkLst>
        <pc:spChg chg="add del mod">
          <ac:chgData name="DOMINGUEZ, Morgane" userId="d29c428e-ee62-4017-a838-521138d5b01c" providerId="ADAL" clId="{0D792B87-C3CA-4079-8639-E03A66F5F9A3}" dt="2024-09-15T09:29:38.262" v="4425"/>
          <ac:spMkLst>
            <pc:docMk/>
            <pc:sldMk cId="4180999551" sldId="2147474533"/>
            <ac:spMk id="3" creationId="{473B123B-ECAC-A67E-4882-E43369242E28}"/>
          </ac:spMkLst>
        </pc:spChg>
        <pc:spChg chg="mod">
          <ac:chgData name="DOMINGUEZ, Morgane" userId="d29c428e-ee62-4017-a838-521138d5b01c" providerId="ADAL" clId="{0D792B87-C3CA-4079-8639-E03A66F5F9A3}" dt="2024-09-15T09:25:34.599" v="4342" actId="21"/>
          <ac:spMkLst>
            <pc:docMk/>
            <pc:sldMk cId="4180999551" sldId="2147474533"/>
            <ac:spMk id="4" creationId="{DF4067EB-D968-0544-6196-79396A29976D}"/>
          </ac:spMkLst>
        </pc:spChg>
      </pc:sldChg>
      <pc:sldChg chg="del">
        <pc:chgData name="DOMINGUEZ, Morgane" userId="d29c428e-ee62-4017-a838-521138d5b01c" providerId="ADAL" clId="{0D792B87-C3CA-4079-8639-E03A66F5F9A3}" dt="2024-09-15T09:25:15.854" v="4341" actId="2696"/>
        <pc:sldMkLst>
          <pc:docMk/>
          <pc:sldMk cId="1117050586" sldId="2147474544"/>
        </pc:sldMkLst>
      </pc:sldChg>
      <pc:sldChg chg="addSp delSp modSp mod addAnim delAnim modAnim">
        <pc:chgData name="DOMINGUEZ, Morgane" userId="d29c428e-ee62-4017-a838-521138d5b01c" providerId="ADAL" clId="{0D792B87-C3CA-4079-8639-E03A66F5F9A3}" dt="2024-09-15T12:24:32.040" v="7833"/>
        <pc:sldMkLst>
          <pc:docMk/>
          <pc:sldMk cId="218605984" sldId="2147474573"/>
        </pc:sldMkLst>
        <pc:spChg chg="mod topLvl">
          <ac:chgData name="DOMINGUEZ, Morgane" userId="d29c428e-ee62-4017-a838-521138d5b01c" providerId="ADAL" clId="{0D792B87-C3CA-4079-8639-E03A66F5F9A3}" dt="2024-09-15T12:18:45.839" v="7781" actId="165"/>
          <ac:spMkLst>
            <pc:docMk/>
            <pc:sldMk cId="218605984" sldId="2147474573"/>
            <ac:spMk id="4" creationId="{F44950D2-E1F3-ECDD-153A-30709BCBD245}"/>
          </ac:spMkLst>
        </pc:spChg>
        <pc:spChg chg="mod topLvl">
          <ac:chgData name="DOMINGUEZ, Morgane" userId="d29c428e-ee62-4017-a838-521138d5b01c" providerId="ADAL" clId="{0D792B87-C3CA-4079-8639-E03A66F5F9A3}" dt="2024-09-15T12:19:14.914" v="7788" actId="1076"/>
          <ac:spMkLst>
            <pc:docMk/>
            <pc:sldMk cId="218605984" sldId="2147474573"/>
            <ac:spMk id="5" creationId="{B160F095-1DF0-32D6-D524-ED4A594F78FC}"/>
          </ac:spMkLst>
        </pc:spChg>
        <pc:spChg chg="del">
          <ac:chgData name="DOMINGUEZ, Morgane" userId="d29c428e-ee62-4017-a838-521138d5b01c" providerId="ADAL" clId="{0D792B87-C3CA-4079-8639-E03A66F5F9A3}" dt="2024-09-15T12:16:11.787" v="7754" actId="478"/>
          <ac:spMkLst>
            <pc:docMk/>
            <pc:sldMk cId="218605984" sldId="2147474573"/>
            <ac:spMk id="8" creationId="{BF89BB73-2C3D-661B-34FB-30FE4406ACA0}"/>
          </ac:spMkLst>
        </pc:spChg>
        <pc:spChg chg="mod">
          <ac:chgData name="DOMINGUEZ, Morgane" userId="d29c428e-ee62-4017-a838-521138d5b01c" providerId="ADAL" clId="{0D792B87-C3CA-4079-8639-E03A66F5F9A3}" dt="2024-09-15T12:18:33.066" v="7778" actId="108"/>
          <ac:spMkLst>
            <pc:docMk/>
            <pc:sldMk cId="218605984" sldId="2147474573"/>
            <ac:spMk id="9" creationId="{C3153413-3FC0-ED54-E7CE-F2B10DD4C25B}"/>
          </ac:spMkLst>
        </pc:spChg>
        <pc:spChg chg="mod topLvl">
          <ac:chgData name="DOMINGUEZ, Morgane" userId="d29c428e-ee62-4017-a838-521138d5b01c" providerId="ADAL" clId="{0D792B87-C3CA-4079-8639-E03A66F5F9A3}" dt="2024-09-15T12:17:37.976" v="7767" actId="108"/>
          <ac:spMkLst>
            <pc:docMk/>
            <pc:sldMk cId="218605984" sldId="2147474573"/>
            <ac:spMk id="13" creationId="{42486686-BB63-E9E4-DD52-3920137EBC5C}"/>
          </ac:spMkLst>
        </pc:spChg>
        <pc:spChg chg="del mod topLvl">
          <ac:chgData name="DOMINGUEZ, Morgane" userId="d29c428e-ee62-4017-a838-521138d5b01c" providerId="ADAL" clId="{0D792B87-C3CA-4079-8639-E03A66F5F9A3}" dt="2024-09-15T12:16:45.344" v="7763" actId="478"/>
          <ac:spMkLst>
            <pc:docMk/>
            <pc:sldMk cId="218605984" sldId="2147474573"/>
            <ac:spMk id="14" creationId="{33C50A20-EC76-7B44-F05C-6CC0C9F9C627}"/>
          </ac:spMkLst>
        </pc:spChg>
        <pc:spChg chg="del">
          <ac:chgData name="DOMINGUEZ, Morgane" userId="d29c428e-ee62-4017-a838-521138d5b01c" providerId="ADAL" clId="{0D792B87-C3CA-4079-8639-E03A66F5F9A3}" dt="2024-09-15T12:17:43.555" v="7768" actId="478"/>
          <ac:spMkLst>
            <pc:docMk/>
            <pc:sldMk cId="218605984" sldId="2147474573"/>
            <ac:spMk id="19" creationId="{65940C95-9DD3-0B0C-5756-7DDAB548B7D8}"/>
          </ac:spMkLst>
        </pc:spChg>
        <pc:spChg chg="add mod">
          <ac:chgData name="DOMINGUEZ, Morgane" userId="d29c428e-ee62-4017-a838-521138d5b01c" providerId="ADAL" clId="{0D792B87-C3CA-4079-8639-E03A66F5F9A3}" dt="2024-09-15T12:16:17.480" v="7756" actId="1076"/>
          <ac:spMkLst>
            <pc:docMk/>
            <pc:sldMk cId="218605984" sldId="2147474573"/>
            <ac:spMk id="24" creationId="{1842C21B-5D03-D633-EDE1-E0A0DAD9B90B}"/>
          </ac:spMkLst>
        </pc:spChg>
        <pc:spChg chg="add mod">
          <ac:chgData name="DOMINGUEZ, Morgane" userId="d29c428e-ee62-4017-a838-521138d5b01c" providerId="ADAL" clId="{0D792B87-C3CA-4079-8639-E03A66F5F9A3}" dt="2024-09-15T12:21:59.815" v="7815" actId="1076"/>
          <ac:spMkLst>
            <pc:docMk/>
            <pc:sldMk cId="218605984" sldId="2147474573"/>
            <ac:spMk id="25" creationId="{4C046513-D03B-439F-DD53-337ED3E7B759}"/>
          </ac:spMkLst>
        </pc:spChg>
        <pc:spChg chg="mod topLvl">
          <ac:chgData name="DOMINGUEZ, Morgane" userId="d29c428e-ee62-4017-a838-521138d5b01c" providerId="ADAL" clId="{0D792B87-C3CA-4079-8639-E03A66F5F9A3}" dt="2024-09-15T12:18:23.469" v="7777" actId="20577"/>
          <ac:spMkLst>
            <pc:docMk/>
            <pc:sldMk cId="218605984" sldId="2147474573"/>
            <ac:spMk id="27" creationId="{8C2C5502-E7E5-6624-6BE0-99EBD13A5867}"/>
          </ac:spMkLst>
        </pc:spChg>
        <pc:spChg chg="mod topLvl">
          <ac:chgData name="DOMINGUEZ, Morgane" userId="d29c428e-ee62-4017-a838-521138d5b01c" providerId="ADAL" clId="{0D792B87-C3CA-4079-8639-E03A66F5F9A3}" dt="2024-09-15T12:18:07.095" v="7773" actId="108"/>
          <ac:spMkLst>
            <pc:docMk/>
            <pc:sldMk cId="218605984" sldId="2147474573"/>
            <ac:spMk id="28" creationId="{1A3E84EC-242C-FFD1-CAD0-D76071E27C50}"/>
          </ac:spMkLst>
        </pc:spChg>
        <pc:spChg chg="add mod">
          <ac:chgData name="DOMINGUEZ, Morgane" userId="d29c428e-ee62-4017-a838-521138d5b01c" providerId="ADAL" clId="{0D792B87-C3CA-4079-8639-E03A66F5F9A3}" dt="2024-09-15T12:17:54.315" v="7770" actId="1076"/>
          <ac:spMkLst>
            <pc:docMk/>
            <pc:sldMk cId="218605984" sldId="2147474573"/>
            <ac:spMk id="31" creationId="{B010C079-6DA8-667D-6E62-BD92928582CC}"/>
          </ac:spMkLst>
        </pc:spChg>
        <pc:spChg chg="mod">
          <ac:chgData name="DOMINGUEZ, Morgane" userId="d29c428e-ee62-4017-a838-521138d5b01c" providerId="ADAL" clId="{0D792B87-C3CA-4079-8639-E03A66F5F9A3}" dt="2024-09-15T12:19:57.661" v="7797" actId="20577"/>
          <ac:spMkLst>
            <pc:docMk/>
            <pc:sldMk cId="218605984" sldId="2147474573"/>
            <ac:spMk id="35" creationId="{6C7C54E5-0E2E-904D-74F8-97851652184A}"/>
          </ac:spMkLst>
        </pc:spChg>
        <pc:spChg chg="mod">
          <ac:chgData name="DOMINGUEZ, Morgane" userId="d29c428e-ee62-4017-a838-521138d5b01c" providerId="ADAL" clId="{0D792B87-C3CA-4079-8639-E03A66F5F9A3}" dt="2024-09-15T12:19:51.879" v="7794"/>
          <ac:spMkLst>
            <pc:docMk/>
            <pc:sldMk cId="218605984" sldId="2147474573"/>
            <ac:spMk id="36" creationId="{F11C8471-4825-87BC-6298-F013C86ECD9C}"/>
          </ac:spMkLst>
        </pc:spChg>
        <pc:spChg chg="mod">
          <ac:chgData name="DOMINGUEZ, Morgane" userId="d29c428e-ee62-4017-a838-521138d5b01c" providerId="ADAL" clId="{0D792B87-C3CA-4079-8639-E03A66F5F9A3}" dt="2024-09-15T12:19:51.879" v="7794"/>
          <ac:spMkLst>
            <pc:docMk/>
            <pc:sldMk cId="218605984" sldId="2147474573"/>
            <ac:spMk id="37" creationId="{15D8BB88-C5F6-157A-591A-19D7D7DE60FE}"/>
          </ac:spMkLst>
        </pc:spChg>
        <pc:grpChg chg="del">
          <ac:chgData name="DOMINGUEZ, Morgane" userId="d29c428e-ee62-4017-a838-521138d5b01c" providerId="ADAL" clId="{0D792B87-C3CA-4079-8639-E03A66F5F9A3}" dt="2024-09-15T12:18:45.839" v="7781" actId="165"/>
          <ac:grpSpMkLst>
            <pc:docMk/>
            <pc:sldMk cId="218605984" sldId="2147474573"/>
            <ac:grpSpMk id="3" creationId="{4D7FAD66-73BE-D055-79FC-6C1018D5D7EC}"/>
          </ac:grpSpMkLst>
        </pc:grpChg>
        <pc:grpChg chg="del">
          <ac:chgData name="DOMINGUEZ, Morgane" userId="d29c428e-ee62-4017-a838-521138d5b01c" providerId="ADAL" clId="{0D792B87-C3CA-4079-8639-E03A66F5F9A3}" dt="2024-09-15T12:19:41.702" v="7793" actId="21"/>
          <ac:grpSpMkLst>
            <pc:docMk/>
            <pc:sldMk cId="218605984" sldId="2147474573"/>
            <ac:grpSpMk id="7" creationId="{6A8E57CA-79DB-6A22-80FC-E213B30EABFE}"/>
          </ac:grpSpMkLst>
        </pc:grpChg>
        <pc:grpChg chg="add del">
          <ac:chgData name="DOMINGUEZ, Morgane" userId="d29c428e-ee62-4017-a838-521138d5b01c" providerId="ADAL" clId="{0D792B87-C3CA-4079-8639-E03A66F5F9A3}" dt="2024-09-15T12:16:42.641" v="7762" actId="165"/>
          <ac:grpSpMkLst>
            <pc:docMk/>
            <pc:sldMk cId="218605984" sldId="2147474573"/>
            <ac:grpSpMk id="12" creationId="{8868839C-5448-2802-A73D-C4DE0D3EA7E5}"/>
          </ac:grpSpMkLst>
        </pc:grpChg>
        <pc:grpChg chg="del">
          <ac:chgData name="DOMINGUEZ, Morgane" userId="d29c428e-ee62-4017-a838-521138d5b01c" providerId="ADAL" clId="{0D792B87-C3CA-4079-8639-E03A66F5F9A3}" dt="2024-09-15T12:16:59.906" v="7766" actId="165"/>
          <ac:grpSpMkLst>
            <pc:docMk/>
            <pc:sldMk cId="218605984" sldId="2147474573"/>
            <ac:grpSpMk id="26" creationId="{C23B423A-2617-2B57-AE1A-C1AA0F4E487E}"/>
          </ac:grpSpMkLst>
        </pc:grpChg>
        <pc:grpChg chg="add mod">
          <ac:chgData name="DOMINGUEZ, Morgane" userId="d29c428e-ee62-4017-a838-521138d5b01c" providerId="ADAL" clId="{0D792B87-C3CA-4079-8639-E03A66F5F9A3}" dt="2024-09-15T12:19:51.879" v="7794"/>
          <ac:grpSpMkLst>
            <pc:docMk/>
            <pc:sldMk cId="218605984" sldId="2147474573"/>
            <ac:grpSpMk id="33" creationId="{3AD95C58-8BC3-C8D5-CFB8-CE91F3B5C2DD}"/>
          </ac:grpSpMkLst>
        </pc:grpChg>
        <pc:grpChg chg="mod">
          <ac:chgData name="DOMINGUEZ, Morgane" userId="d29c428e-ee62-4017-a838-521138d5b01c" providerId="ADAL" clId="{0D792B87-C3CA-4079-8639-E03A66F5F9A3}" dt="2024-09-15T12:19:51.879" v="7794"/>
          <ac:grpSpMkLst>
            <pc:docMk/>
            <pc:sldMk cId="218605984" sldId="2147474573"/>
            <ac:grpSpMk id="34" creationId="{B354DF0A-8E83-AF93-8A2F-11F479CFED0A}"/>
          </ac:grpSpMkLst>
        </pc:grpChg>
        <pc:cxnChg chg="mod">
          <ac:chgData name="DOMINGUEZ, Morgane" userId="d29c428e-ee62-4017-a838-521138d5b01c" providerId="ADAL" clId="{0D792B87-C3CA-4079-8639-E03A66F5F9A3}" dt="2024-09-15T12:19:02.132" v="7785" actId="108"/>
          <ac:cxnSpMkLst>
            <pc:docMk/>
            <pc:sldMk cId="218605984" sldId="2147474573"/>
            <ac:cxnSpMk id="2" creationId="{5D8211B8-7EB9-C1FD-1718-2D427773E9A9}"/>
          </ac:cxnSpMkLst>
        </pc:cxnChg>
        <pc:cxnChg chg="mod topLvl">
          <ac:chgData name="DOMINGUEZ, Morgane" userId="d29c428e-ee62-4017-a838-521138d5b01c" providerId="ADAL" clId="{0D792B87-C3CA-4079-8639-E03A66F5F9A3}" dt="2024-09-15T12:19:11.931" v="7787" actId="14100"/>
          <ac:cxnSpMkLst>
            <pc:docMk/>
            <pc:sldMk cId="218605984" sldId="2147474573"/>
            <ac:cxnSpMk id="6" creationId="{9A5278DC-60BC-497E-6289-9ACEBCBDC84A}"/>
          </ac:cxnSpMkLst>
        </pc:cxnChg>
        <pc:cxnChg chg="mod">
          <ac:chgData name="DOMINGUEZ, Morgane" userId="d29c428e-ee62-4017-a838-521138d5b01c" providerId="ADAL" clId="{0D792B87-C3CA-4079-8639-E03A66F5F9A3}" dt="2024-09-15T12:18:55.606" v="7783" actId="108"/>
          <ac:cxnSpMkLst>
            <pc:docMk/>
            <pc:sldMk cId="218605984" sldId="2147474573"/>
            <ac:cxnSpMk id="10" creationId="{9F9A34F9-B63C-3F15-5C67-823FC79F5190}"/>
          </ac:cxnSpMkLst>
        </pc:cxnChg>
        <pc:cxnChg chg="mod">
          <ac:chgData name="DOMINGUEZ, Morgane" userId="d29c428e-ee62-4017-a838-521138d5b01c" providerId="ADAL" clId="{0D792B87-C3CA-4079-8639-E03A66F5F9A3}" dt="2024-09-15T12:18:59.200" v="7784" actId="108"/>
          <ac:cxnSpMkLst>
            <pc:docMk/>
            <pc:sldMk cId="218605984" sldId="2147474573"/>
            <ac:cxnSpMk id="11" creationId="{8956F5FB-5432-A59C-4926-9A65CC5BA63F}"/>
          </ac:cxnSpMkLst>
        </pc:cxnChg>
        <pc:cxnChg chg="mod topLvl">
          <ac:chgData name="DOMINGUEZ, Morgane" userId="d29c428e-ee62-4017-a838-521138d5b01c" providerId="ADAL" clId="{0D792B87-C3CA-4079-8639-E03A66F5F9A3}" dt="2024-09-15T12:16:45.344" v="7763" actId="478"/>
          <ac:cxnSpMkLst>
            <pc:docMk/>
            <pc:sldMk cId="218605984" sldId="2147474573"/>
            <ac:cxnSpMk id="15" creationId="{8E31FA64-79FC-2E05-9D78-81B618B552E2}"/>
          </ac:cxnSpMkLst>
        </pc:cxnChg>
        <pc:cxnChg chg="mod topLvl">
          <ac:chgData name="DOMINGUEZ, Morgane" userId="d29c428e-ee62-4017-a838-521138d5b01c" providerId="ADAL" clId="{0D792B87-C3CA-4079-8639-E03A66F5F9A3}" dt="2024-09-15T12:16:45.344" v="7763" actId="478"/>
          <ac:cxnSpMkLst>
            <pc:docMk/>
            <pc:sldMk cId="218605984" sldId="2147474573"/>
            <ac:cxnSpMk id="16" creationId="{814D05C0-2506-FFD3-48B9-0D05E5461C6C}"/>
          </ac:cxnSpMkLst>
        </pc:cxnChg>
        <pc:cxnChg chg="mod">
          <ac:chgData name="DOMINGUEZ, Morgane" userId="d29c428e-ee62-4017-a838-521138d5b01c" providerId="ADAL" clId="{0D792B87-C3CA-4079-8639-E03A66F5F9A3}" dt="2024-09-15T12:19:36.194" v="7792" actId="108"/>
          <ac:cxnSpMkLst>
            <pc:docMk/>
            <pc:sldMk cId="218605984" sldId="2147474573"/>
            <ac:cxnSpMk id="17" creationId="{21AE9565-FA9F-9754-37E3-E460D5F8A10C}"/>
          </ac:cxnSpMkLst>
        </pc:cxnChg>
        <pc:cxnChg chg="mod">
          <ac:chgData name="DOMINGUEZ, Morgane" userId="d29c428e-ee62-4017-a838-521138d5b01c" providerId="ADAL" clId="{0D792B87-C3CA-4079-8639-E03A66F5F9A3}" dt="2024-09-15T12:19:26.285" v="7789" actId="108"/>
          <ac:cxnSpMkLst>
            <pc:docMk/>
            <pc:sldMk cId="218605984" sldId="2147474573"/>
            <ac:cxnSpMk id="20" creationId="{7B9F927E-03FF-9AEA-8D7F-22290410DF19}"/>
          </ac:cxnSpMkLst>
        </pc:cxnChg>
        <pc:cxnChg chg="mod">
          <ac:chgData name="DOMINGUEZ, Morgane" userId="d29c428e-ee62-4017-a838-521138d5b01c" providerId="ADAL" clId="{0D792B87-C3CA-4079-8639-E03A66F5F9A3}" dt="2024-09-15T12:19:29.667" v="7790" actId="108"/>
          <ac:cxnSpMkLst>
            <pc:docMk/>
            <pc:sldMk cId="218605984" sldId="2147474573"/>
            <ac:cxnSpMk id="21" creationId="{9B08E1AA-3340-8D18-B8D6-00AE79B4288E}"/>
          </ac:cxnSpMkLst>
        </pc:cxnChg>
        <pc:cxnChg chg="mod topLvl">
          <ac:chgData name="DOMINGUEZ, Morgane" userId="d29c428e-ee62-4017-a838-521138d5b01c" providerId="ADAL" clId="{0D792B87-C3CA-4079-8639-E03A66F5F9A3}" dt="2024-09-15T12:19:32.372" v="7791" actId="108"/>
          <ac:cxnSpMkLst>
            <pc:docMk/>
            <pc:sldMk cId="218605984" sldId="2147474573"/>
            <ac:cxnSpMk id="29" creationId="{B1665DB7-FC32-3C03-685D-99826347110A}"/>
          </ac:cxnSpMkLst>
        </pc:cxnChg>
        <pc:cxnChg chg="add mod">
          <ac:chgData name="DOMINGUEZ, Morgane" userId="d29c428e-ee62-4017-a838-521138d5b01c" providerId="ADAL" clId="{0D792B87-C3CA-4079-8639-E03A66F5F9A3}" dt="2024-09-15T12:21:59.815" v="7815" actId="1076"/>
          <ac:cxnSpMkLst>
            <pc:docMk/>
            <pc:sldMk cId="218605984" sldId="2147474573"/>
            <ac:cxnSpMk id="38" creationId="{5515489D-1980-5918-252E-6D71A40B19CF}"/>
          </ac:cxnSpMkLst>
        </pc:cxnChg>
      </pc:sldChg>
      <pc:sldChg chg="del">
        <pc:chgData name="DOMINGUEZ, Morgane" userId="d29c428e-ee62-4017-a838-521138d5b01c" providerId="ADAL" clId="{0D792B87-C3CA-4079-8639-E03A66F5F9A3}" dt="2024-09-15T12:14:45.332" v="7722" actId="2696"/>
        <pc:sldMkLst>
          <pc:docMk/>
          <pc:sldMk cId="1160724794" sldId="2147474583"/>
        </pc:sldMkLst>
      </pc:sldChg>
      <pc:sldChg chg="del">
        <pc:chgData name="DOMINGUEZ, Morgane" userId="d29c428e-ee62-4017-a838-521138d5b01c" providerId="ADAL" clId="{0D792B87-C3CA-4079-8639-E03A66F5F9A3}" dt="2024-09-15T12:25:50.383" v="7874" actId="2696"/>
        <pc:sldMkLst>
          <pc:docMk/>
          <pc:sldMk cId="2803857986" sldId="2147474584"/>
        </pc:sldMkLst>
      </pc:sldChg>
      <pc:sldChg chg="modSp mod">
        <pc:chgData name="DOMINGUEZ, Morgane" userId="d29c428e-ee62-4017-a838-521138d5b01c" providerId="ADAL" clId="{0D792B87-C3CA-4079-8639-E03A66F5F9A3}" dt="2024-09-25T18:45:03.790" v="9410" actId="20577"/>
        <pc:sldMkLst>
          <pc:docMk/>
          <pc:sldMk cId="892742443" sldId="2147474624"/>
        </pc:sldMkLst>
        <pc:spChg chg="mod">
          <ac:chgData name="DOMINGUEZ, Morgane" userId="d29c428e-ee62-4017-a838-521138d5b01c" providerId="ADAL" clId="{0D792B87-C3CA-4079-8639-E03A66F5F9A3}" dt="2024-09-15T12:31:27.416" v="8582" actId="14100"/>
          <ac:spMkLst>
            <pc:docMk/>
            <pc:sldMk cId="892742443" sldId="2147474624"/>
            <ac:spMk id="8" creationId="{9996EA22-4B23-1DBF-5C6D-1EE7A156929E}"/>
          </ac:spMkLst>
        </pc:spChg>
        <pc:spChg chg="mod">
          <ac:chgData name="DOMINGUEZ, Morgane" userId="d29c428e-ee62-4017-a838-521138d5b01c" providerId="ADAL" clId="{0D792B87-C3CA-4079-8639-E03A66F5F9A3}" dt="2024-09-15T12:31:23.850" v="8581" actId="14100"/>
          <ac:spMkLst>
            <pc:docMk/>
            <pc:sldMk cId="892742443" sldId="2147474624"/>
            <ac:spMk id="9" creationId="{90A5988B-BF63-F2E3-4D2B-0D5F88AC06B0}"/>
          </ac:spMkLst>
        </pc:spChg>
        <pc:spChg chg="mod">
          <ac:chgData name="DOMINGUEZ, Morgane" userId="d29c428e-ee62-4017-a838-521138d5b01c" providerId="ADAL" clId="{0D792B87-C3CA-4079-8639-E03A66F5F9A3}" dt="2024-09-25T18:45:03.790" v="9410" actId="20577"/>
          <ac:spMkLst>
            <pc:docMk/>
            <pc:sldMk cId="892742443" sldId="2147474624"/>
            <ac:spMk id="11" creationId="{77525D21-DD21-EC2F-14FA-1F5D3E51C1AF}"/>
          </ac:spMkLst>
        </pc:spChg>
      </pc:sldChg>
      <pc:sldChg chg="delSp modSp del mod">
        <pc:chgData name="DOMINGUEZ, Morgane" userId="d29c428e-ee62-4017-a838-521138d5b01c" providerId="ADAL" clId="{0D792B87-C3CA-4079-8639-E03A66F5F9A3}" dt="2024-09-15T12:03:25.575" v="7397" actId="2696"/>
        <pc:sldMkLst>
          <pc:docMk/>
          <pc:sldMk cId="674776575" sldId="2147474634"/>
        </pc:sldMkLst>
        <pc:spChg chg="del mod">
          <ac:chgData name="DOMINGUEZ, Morgane" userId="d29c428e-ee62-4017-a838-521138d5b01c" providerId="ADAL" clId="{0D792B87-C3CA-4079-8639-E03A66F5F9A3}" dt="2024-09-11T10:30:06.627" v="16" actId="21"/>
          <ac:spMkLst>
            <pc:docMk/>
            <pc:sldMk cId="674776575" sldId="2147474634"/>
            <ac:spMk id="3" creationId="{25DE61DD-D380-4D8F-52FF-FA6CB5C09E93}"/>
          </ac:spMkLst>
        </pc:spChg>
      </pc:sldChg>
      <pc:sldChg chg="addSp delSp modSp mod">
        <pc:chgData name="DOMINGUEZ, Morgane" userId="d29c428e-ee62-4017-a838-521138d5b01c" providerId="ADAL" clId="{0D792B87-C3CA-4079-8639-E03A66F5F9A3}" dt="2024-09-15T12:03:32.253" v="7398" actId="20577"/>
        <pc:sldMkLst>
          <pc:docMk/>
          <pc:sldMk cId="354932537" sldId="2147474636"/>
        </pc:sldMkLst>
        <pc:spChg chg="add mod">
          <ac:chgData name="DOMINGUEZ, Morgane" userId="d29c428e-ee62-4017-a838-521138d5b01c" providerId="ADAL" clId="{0D792B87-C3CA-4079-8639-E03A66F5F9A3}" dt="2024-09-15T12:03:32.253" v="7398" actId="20577"/>
          <ac:spMkLst>
            <pc:docMk/>
            <pc:sldMk cId="354932537" sldId="2147474636"/>
            <ac:spMk id="2" creationId="{25DE61DD-D380-4D8F-52FF-FA6CB5C09E93}"/>
          </ac:spMkLst>
        </pc:spChg>
        <pc:spChg chg="del">
          <ac:chgData name="DOMINGUEZ, Morgane" userId="d29c428e-ee62-4017-a838-521138d5b01c" providerId="ADAL" clId="{0D792B87-C3CA-4079-8639-E03A66F5F9A3}" dt="2024-09-11T10:30:09.864" v="17" actId="478"/>
          <ac:spMkLst>
            <pc:docMk/>
            <pc:sldMk cId="354932537" sldId="2147474636"/>
            <ac:spMk id="4" creationId="{2D3B74E2-CBC8-2A6F-E7F6-93393C3CB641}"/>
          </ac:spMkLst>
        </pc:spChg>
      </pc:sldChg>
      <pc:sldChg chg="addSp delSp modSp mod delAnim modAnim">
        <pc:chgData name="DOMINGUEZ, Morgane" userId="d29c428e-ee62-4017-a838-521138d5b01c" providerId="ADAL" clId="{0D792B87-C3CA-4079-8639-E03A66F5F9A3}" dt="2024-09-25T18:31:54.524" v="9261" actId="1076"/>
        <pc:sldMkLst>
          <pc:docMk/>
          <pc:sldMk cId="2242695672" sldId="2147474675"/>
        </pc:sldMkLst>
        <pc:spChg chg="mod">
          <ac:chgData name="DOMINGUEZ, Morgane" userId="d29c428e-ee62-4017-a838-521138d5b01c" providerId="ADAL" clId="{0D792B87-C3CA-4079-8639-E03A66F5F9A3}" dt="2024-09-11T10:31:41.387" v="73" actId="20577"/>
          <ac:spMkLst>
            <pc:docMk/>
            <pc:sldMk cId="2242695672" sldId="2147474675"/>
            <ac:spMk id="4" creationId="{C76E0F1B-3B95-F50F-F17F-A7612D3CCB67}"/>
          </ac:spMkLst>
        </pc:spChg>
        <pc:spChg chg="add del mod">
          <ac:chgData name="DOMINGUEZ, Morgane" userId="d29c428e-ee62-4017-a838-521138d5b01c" providerId="ADAL" clId="{0D792B87-C3CA-4079-8639-E03A66F5F9A3}" dt="2024-09-14T17:04:11.520" v="1412" actId="21"/>
          <ac:spMkLst>
            <pc:docMk/>
            <pc:sldMk cId="2242695672" sldId="2147474675"/>
            <ac:spMk id="7" creationId="{C9665CAC-90DC-837C-2091-39D120D1CEBE}"/>
          </ac:spMkLst>
        </pc:spChg>
        <pc:spChg chg="add del mod">
          <ac:chgData name="DOMINGUEZ, Morgane" userId="d29c428e-ee62-4017-a838-521138d5b01c" providerId="ADAL" clId="{0D792B87-C3CA-4079-8639-E03A66F5F9A3}" dt="2024-09-15T09:47:21.225" v="4852" actId="478"/>
          <ac:spMkLst>
            <pc:docMk/>
            <pc:sldMk cId="2242695672" sldId="2147474675"/>
            <ac:spMk id="9" creationId="{A62FC34D-7A52-A776-A1BA-00EAC5CC23A6}"/>
          </ac:spMkLst>
        </pc:spChg>
        <pc:spChg chg="mod">
          <ac:chgData name="DOMINGUEZ, Morgane" userId="d29c428e-ee62-4017-a838-521138d5b01c" providerId="ADAL" clId="{0D792B87-C3CA-4079-8639-E03A66F5F9A3}" dt="2024-09-14T17:07:01.873" v="1432" actId="20577"/>
          <ac:spMkLst>
            <pc:docMk/>
            <pc:sldMk cId="2242695672" sldId="2147474675"/>
            <ac:spMk id="11" creationId="{B8A3D311-15AB-C44E-13DA-AE6F607D5690}"/>
          </ac:spMkLst>
        </pc:spChg>
        <pc:spChg chg="add del mod">
          <ac:chgData name="DOMINGUEZ, Morgane" userId="d29c428e-ee62-4017-a838-521138d5b01c" providerId="ADAL" clId="{0D792B87-C3CA-4079-8639-E03A66F5F9A3}" dt="2024-09-14T17:06:26.403" v="1419" actId="478"/>
          <ac:spMkLst>
            <pc:docMk/>
            <pc:sldMk cId="2242695672" sldId="2147474675"/>
            <ac:spMk id="12" creationId="{7A0572BF-C286-FFD0-361A-28DE5834B2B6}"/>
          </ac:spMkLst>
        </pc:spChg>
        <pc:spChg chg="add mod">
          <ac:chgData name="DOMINGUEZ, Morgane" userId="d29c428e-ee62-4017-a838-521138d5b01c" providerId="ADAL" clId="{0D792B87-C3CA-4079-8639-E03A66F5F9A3}" dt="2024-09-15T12:04:11.947" v="7401" actId="21"/>
          <ac:spMkLst>
            <pc:docMk/>
            <pc:sldMk cId="2242695672" sldId="2147474675"/>
            <ac:spMk id="15" creationId="{46B27F29-15D4-CC5D-1401-AC523C690BB7}"/>
          </ac:spMkLst>
        </pc:spChg>
        <pc:spChg chg="mod">
          <ac:chgData name="DOMINGUEZ, Morgane" userId="d29c428e-ee62-4017-a838-521138d5b01c" providerId="ADAL" clId="{0D792B87-C3CA-4079-8639-E03A66F5F9A3}" dt="2024-09-25T18:31:54.524" v="9261" actId="1076"/>
          <ac:spMkLst>
            <pc:docMk/>
            <pc:sldMk cId="2242695672" sldId="2147474675"/>
            <ac:spMk id="16" creationId="{61A0D200-E796-EC4F-E443-377604B6846B}"/>
          </ac:spMkLst>
        </pc:spChg>
        <pc:spChg chg="mod">
          <ac:chgData name="DOMINGUEZ, Morgane" userId="d29c428e-ee62-4017-a838-521138d5b01c" providerId="ADAL" clId="{0D792B87-C3CA-4079-8639-E03A66F5F9A3}" dt="2024-09-14T17:07:08.779" v="1434" actId="1076"/>
          <ac:spMkLst>
            <pc:docMk/>
            <pc:sldMk cId="2242695672" sldId="2147474675"/>
            <ac:spMk id="18" creationId="{F43C703A-36B2-629B-38C1-E0CBA0F1DF8F}"/>
          </ac:spMkLst>
        </pc:spChg>
        <pc:spChg chg="mod">
          <ac:chgData name="DOMINGUEZ, Morgane" userId="d29c428e-ee62-4017-a838-521138d5b01c" providerId="ADAL" clId="{0D792B87-C3CA-4079-8639-E03A66F5F9A3}" dt="2024-09-14T17:07:05.385" v="1433" actId="1076"/>
          <ac:spMkLst>
            <pc:docMk/>
            <pc:sldMk cId="2242695672" sldId="2147474675"/>
            <ac:spMk id="19" creationId="{A74E382B-691B-65D4-7479-5E0B4DC765E3}"/>
          </ac:spMkLst>
        </pc:spChg>
        <pc:picChg chg="add mod">
          <ac:chgData name="DOMINGUEZ, Morgane" userId="d29c428e-ee62-4017-a838-521138d5b01c" providerId="ADAL" clId="{0D792B87-C3CA-4079-8639-E03A66F5F9A3}" dt="2024-09-25T18:29:21.162" v="9253" actId="14100"/>
          <ac:picMkLst>
            <pc:docMk/>
            <pc:sldMk cId="2242695672" sldId="2147474675"/>
            <ac:picMk id="7" creationId="{74773F78-1A63-2C13-CA4E-E12CDEAB847F}"/>
          </ac:picMkLst>
        </pc:picChg>
        <pc:picChg chg="add del mod">
          <ac:chgData name="DOMINGUEZ, Morgane" userId="d29c428e-ee62-4017-a838-521138d5b01c" providerId="ADAL" clId="{0D792B87-C3CA-4079-8639-E03A66F5F9A3}" dt="2024-09-25T18:28:46.528" v="9247" actId="478"/>
          <ac:picMkLst>
            <pc:docMk/>
            <pc:sldMk cId="2242695672" sldId="2147474675"/>
            <ac:picMk id="8" creationId="{6FB7181E-B821-4AC9-3F44-DDDF9621A61A}"/>
          </ac:picMkLst>
        </pc:picChg>
        <pc:picChg chg="add mod">
          <ac:chgData name="DOMINGUEZ, Morgane" userId="d29c428e-ee62-4017-a838-521138d5b01c" providerId="ADAL" clId="{0D792B87-C3CA-4079-8639-E03A66F5F9A3}" dt="2024-09-25T18:29:08.893" v="9251" actId="1076"/>
          <ac:picMkLst>
            <pc:docMk/>
            <pc:sldMk cId="2242695672" sldId="2147474675"/>
            <ac:picMk id="9" creationId="{290E8D26-B93A-E928-FE5C-9C5611DE0D57}"/>
          </ac:picMkLst>
        </pc:picChg>
        <pc:picChg chg="del mod">
          <ac:chgData name="DOMINGUEZ, Morgane" userId="d29c428e-ee62-4017-a838-521138d5b01c" providerId="ADAL" clId="{0D792B87-C3CA-4079-8639-E03A66F5F9A3}" dt="2024-09-25T18:28:44.248" v="9245" actId="478"/>
          <ac:picMkLst>
            <pc:docMk/>
            <pc:sldMk cId="2242695672" sldId="2147474675"/>
            <ac:picMk id="14" creationId="{EF20035E-53C4-A555-DC9E-D8DBF1F118EC}"/>
          </ac:picMkLst>
        </pc:picChg>
        <pc:picChg chg="del">
          <ac:chgData name="DOMINGUEZ, Morgane" userId="d29c428e-ee62-4017-a838-521138d5b01c" providerId="ADAL" clId="{0D792B87-C3CA-4079-8639-E03A66F5F9A3}" dt="2024-09-11T10:37:34.116" v="303" actId="478"/>
          <ac:picMkLst>
            <pc:docMk/>
            <pc:sldMk cId="2242695672" sldId="2147474675"/>
            <ac:picMk id="22" creationId="{133DBEB9-A72A-CAA1-E9DF-8F013F9F1EE8}"/>
          </ac:picMkLst>
        </pc:picChg>
      </pc:sldChg>
      <pc:sldChg chg="addSp delSp modSp mod">
        <pc:chgData name="DOMINGUEZ, Morgane" userId="d29c428e-ee62-4017-a838-521138d5b01c" providerId="ADAL" clId="{0D792B87-C3CA-4079-8639-E03A66F5F9A3}" dt="2024-09-25T18:48:46.516" v="9444" actId="15"/>
        <pc:sldMkLst>
          <pc:docMk/>
          <pc:sldMk cId="3733307389" sldId="2147474676"/>
        </pc:sldMkLst>
        <pc:spChg chg="mod">
          <ac:chgData name="DOMINGUEZ, Morgane" userId="d29c428e-ee62-4017-a838-521138d5b01c" providerId="ADAL" clId="{0D792B87-C3CA-4079-8639-E03A66F5F9A3}" dt="2024-09-15T12:04:56.576" v="7432" actId="20577"/>
          <ac:spMkLst>
            <pc:docMk/>
            <pc:sldMk cId="3733307389" sldId="2147474676"/>
            <ac:spMk id="4" creationId="{C76E0F1B-3B95-F50F-F17F-A7612D3CCB67}"/>
          </ac:spMkLst>
        </pc:spChg>
        <pc:spChg chg="add del mod">
          <ac:chgData name="DOMINGUEZ, Morgane" userId="d29c428e-ee62-4017-a838-521138d5b01c" providerId="ADAL" clId="{0D792B87-C3CA-4079-8639-E03A66F5F9A3}" dt="2024-09-15T09:47:23.482" v="4853" actId="478"/>
          <ac:spMkLst>
            <pc:docMk/>
            <pc:sldMk cId="3733307389" sldId="2147474676"/>
            <ac:spMk id="7" creationId="{B2B332C0-F5D4-83B6-3EEB-415EB0F807BE}"/>
          </ac:spMkLst>
        </pc:spChg>
        <pc:spChg chg="mod">
          <ac:chgData name="DOMINGUEZ, Morgane" userId="d29c428e-ee62-4017-a838-521138d5b01c" providerId="ADAL" clId="{0D792B87-C3CA-4079-8639-E03A66F5F9A3}" dt="2024-09-25T18:47:16.234" v="9425" actId="14100"/>
          <ac:spMkLst>
            <pc:docMk/>
            <pc:sldMk cId="3733307389" sldId="2147474676"/>
            <ac:spMk id="8" creationId="{E813C60B-D568-0C0C-5782-D566E940DF4E}"/>
          </ac:spMkLst>
        </pc:spChg>
        <pc:spChg chg="mod">
          <ac:chgData name="DOMINGUEZ, Morgane" userId="d29c428e-ee62-4017-a838-521138d5b01c" providerId="ADAL" clId="{0D792B87-C3CA-4079-8639-E03A66F5F9A3}" dt="2024-09-25T18:47:06.895" v="9423" actId="14100"/>
          <ac:spMkLst>
            <pc:docMk/>
            <pc:sldMk cId="3733307389" sldId="2147474676"/>
            <ac:spMk id="9" creationId="{6F1F3E43-BE2C-5DF9-0387-6F803C687A1E}"/>
          </ac:spMkLst>
        </pc:spChg>
        <pc:spChg chg="mod">
          <ac:chgData name="DOMINGUEZ, Morgane" userId="d29c428e-ee62-4017-a838-521138d5b01c" providerId="ADAL" clId="{0D792B87-C3CA-4079-8639-E03A66F5F9A3}" dt="2024-09-25T18:48:26.613" v="9442" actId="20577"/>
          <ac:spMkLst>
            <pc:docMk/>
            <pc:sldMk cId="3733307389" sldId="2147474676"/>
            <ac:spMk id="14" creationId="{4061E2E1-DD55-67DD-A343-15756AAE1979}"/>
          </ac:spMkLst>
        </pc:spChg>
        <pc:spChg chg="mod">
          <ac:chgData name="DOMINGUEZ, Morgane" userId="d29c428e-ee62-4017-a838-521138d5b01c" providerId="ADAL" clId="{0D792B87-C3CA-4079-8639-E03A66F5F9A3}" dt="2024-09-25T18:48:46.516" v="9444" actId="15"/>
          <ac:spMkLst>
            <pc:docMk/>
            <pc:sldMk cId="3733307389" sldId="2147474676"/>
            <ac:spMk id="15" creationId="{A5FEC918-EAA7-8644-9337-3229EB46D2B6}"/>
          </ac:spMkLst>
        </pc:spChg>
        <pc:spChg chg="mod">
          <ac:chgData name="DOMINGUEZ, Morgane" userId="d29c428e-ee62-4017-a838-521138d5b01c" providerId="ADAL" clId="{0D792B87-C3CA-4079-8639-E03A66F5F9A3}" dt="2024-09-11T10:34:37.344" v="156" actId="14100"/>
          <ac:spMkLst>
            <pc:docMk/>
            <pc:sldMk cId="3733307389" sldId="2147474676"/>
            <ac:spMk id="19" creationId="{0A84B53F-9949-D5FF-15BA-04BC8949770D}"/>
          </ac:spMkLst>
        </pc:spChg>
        <pc:spChg chg="mod">
          <ac:chgData name="DOMINGUEZ, Morgane" userId="d29c428e-ee62-4017-a838-521138d5b01c" providerId="ADAL" clId="{0D792B87-C3CA-4079-8639-E03A66F5F9A3}" dt="2024-09-14T16:45:21.854" v="573" actId="108"/>
          <ac:spMkLst>
            <pc:docMk/>
            <pc:sldMk cId="3733307389" sldId="2147474676"/>
            <ac:spMk id="20" creationId="{4AE94D96-AB3C-A054-7207-70E4E3837B8B}"/>
          </ac:spMkLst>
        </pc:spChg>
      </pc:sldChg>
      <pc:sldChg chg="addSp delSp modSp mod">
        <pc:chgData name="DOMINGUEZ, Morgane" userId="d29c428e-ee62-4017-a838-521138d5b01c" providerId="ADAL" clId="{0D792B87-C3CA-4079-8639-E03A66F5F9A3}" dt="2024-09-25T18:46:06.460" v="9411" actId="6549"/>
        <pc:sldMkLst>
          <pc:docMk/>
          <pc:sldMk cId="2124846011" sldId="2147474682"/>
        </pc:sldMkLst>
        <pc:spChg chg="mod">
          <ac:chgData name="DOMINGUEZ, Morgane" userId="d29c428e-ee62-4017-a838-521138d5b01c" providerId="ADAL" clId="{0D792B87-C3CA-4079-8639-E03A66F5F9A3}" dt="2024-09-25T18:46:06.460" v="9411" actId="6549"/>
          <ac:spMkLst>
            <pc:docMk/>
            <pc:sldMk cId="2124846011" sldId="2147474682"/>
            <ac:spMk id="3" creationId="{B48F4DB3-9067-B35E-DC8B-8498CDCAFC3E}"/>
          </ac:spMkLst>
        </pc:spChg>
        <pc:spChg chg="add del mod">
          <ac:chgData name="DOMINGUEZ, Morgane" userId="d29c428e-ee62-4017-a838-521138d5b01c" providerId="ADAL" clId="{0D792B87-C3CA-4079-8639-E03A66F5F9A3}" dt="2024-09-15T12:25:52.530" v="7875" actId="478"/>
          <ac:spMkLst>
            <pc:docMk/>
            <pc:sldMk cId="2124846011" sldId="2147474682"/>
            <ac:spMk id="6" creationId="{42D54646-5FA7-6D2F-6BFB-7F0A3D213736}"/>
          </ac:spMkLst>
        </pc:spChg>
      </pc:sldChg>
      <pc:sldChg chg="modSp mod">
        <pc:chgData name="DOMINGUEZ, Morgane" userId="d29c428e-ee62-4017-a838-521138d5b01c" providerId="ADAL" clId="{0D792B87-C3CA-4079-8639-E03A66F5F9A3}" dt="2024-09-15T12:05:18.634" v="7433" actId="20577"/>
        <pc:sldMkLst>
          <pc:docMk/>
          <pc:sldMk cId="2520317998" sldId="2147474683"/>
        </pc:sldMkLst>
        <pc:spChg chg="mod">
          <ac:chgData name="DOMINGUEZ, Morgane" userId="d29c428e-ee62-4017-a838-521138d5b01c" providerId="ADAL" clId="{0D792B87-C3CA-4079-8639-E03A66F5F9A3}" dt="2024-09-15T12:05:18.634" v="7433" actId="20577"/>
          <ac:spMkLst>
            <pc:docMk/>
            <pc:sldMk cId="2520317998" sldId="2147474683"/>
            <ac:spMk id="2" creationId="{EE099118-5574-1B1F-1676-962027C3A53F}"/>
          </ac:spMkLst>
        </pc:spChg>
      </pc:sldChg>
      <pc:sldChg chg="addSp delSp modSp mod">
        <pc:chgData name="DOMINGUEZ, Morgane" userId="d29c428e-ee62-4017-a838-521138d5b01c" providerId="ADAL" clId="{0D792B87-C3CA-4079-8639-E03A66F5F9A3}" dt="2024-09-15T12:24:44.981" v="7835" actId="478"/>
        <pc:sldMkLst>
          <pc:docMk/>
          <pc:sldMk cId="282833751" sldId="2147474685"/>
        </pc:sldMkLst>
        <pc:spChg chg="add del mod">
          <ac:chgData name="DOMINGUEZ, Morgane" userId="d29c428e-ee62-4017-a838-521138d5b01c" providerId="ADAL" clId="{0D792B87-C3CA-4079-8639-E03A66F5F9A3}" dt="2024-09-15T12:24:44.981" v="7835" actId="478"/>
          <ac:spMkLst>
            <pc:docMk/>
            <pc:sldMk cId="282833751" sldId="2147474685"/>
            <ac:spMk id="3" creationId="{09884677-DC19-DBDD-DEA3-3BDE78A07D5C}"/>
          </ac:spMkLst>
        </pc:spChg>
      </pc:sldChg>
      <pc:sldChg chg="addSp delSp modSp del mod delAnim modAnim">
        <pc:chgData name="DOMINGUEZ, Morgane" userId="d29c428e-ee62-4017-a838-521138d5b01c" providerId="ADAL" clId="{0D792B87-C3CA-4079-8639-E03A66F5F9A3}" dt="2024-09-14T17:10:42.012" v="1484" actId="2696"/>
        <pc:sldMkLst>
          <pc:docMk/>
          <pc:sldMk cId="2961050440" sldId="2147474686"/>
        </pc:sldMkLst>
        <pc:spChg chg="mod">
          <ac:chgData name="DOMINGUEZ, Morgane" userId="d29c428e-ee62-4017-a838-521138d5b01c" providerId="ADAL" clId="{0D792B87-C3CA-4079-8639-E03A66F5F9A3}" dt="2024-09-14T16:13:39.685" v="414" actId="1076"/>
          <ac:spMkLst>
            <pc:docMk/>
            <pc:sldMk cId="2961050440" sldId="2147474686"/>
            <ac:spMk id="8" creationId="{63886F39-CAA6-0775-1440-92342B4D22F0}"/>
          </ac:spMkLst>
        </pc:spChg>
        <pc:spChg chg="add del mod">
          <ac:chgData name="DOMINGUEZ, Morgane" userId="d29c428e-ee62-4017-a838-521138d5b01c" providerId="ADAL" clId="{0D792B87-C3CA-4079-8639-E03A66F5F9A3}" dt="2024-09-14T16:13:56.390" v="416"/>
          <ac:spMkLst>
            <pc:docMk/>
            <pc:sldMk cId="2961050440" sldId="2147474686"/>
            <ac:spMk id="9" creationId="{6918826A-5A83-4680-12D5-04F90202DBA1}"/>
          </ac:spMkLst>
        </pc:spChg>
      </pc:sldChg>
      <pc:sldChg chg="addSp delSp modSp mod ord delAnim modAnim">
        <pc:chgData name="DOMINGUEZ, Morgane" userId="d29c428e-ee62-4017-a838-521138d5b01c" providerId="ADAL" clId="{0D792B87-C3CA-4079-8639-E03A66F5F9A3}" dt="2024-09-25T18:50:26.612" v="9449" actId="20577"/>
        <pc:sldMkLst>
          <pc:docMk/>
          <pc:sldMk cId="93425258" sldId="2147474687"/>
        </pc:sldMkLst>
        <pc:spChg chg="mod">
          <ac:chgData name="DOMINGUEZ, Morgane" userId="d29c428e-ee62-4017-a838-521138d5b01c" providerId="ADAL" clId="{0D792B87-C3CA-4079-8639-E03A66F5F9A3}" dt="2024-09-15T10:44:39.038" v="5595" actId="20577"/>
          <ac:spMkLst>
            <pc:docMk/>
            <pc:sldMk cId="93425258" sldId="2147474687"/>
            <ac:spMk id="4" creationId="{C76E0F1B-3B95-F50F-F17F-A7612D3CCB67}"/>
          </ac:spMkLst>
        </pc:spChg>
        <pc:spChg chg="add del mod">
          <ac:chgData name="DOMINGUEZ, Morgane" userId="d29c428e-ee62-4017-a838-521138d5b01c" providerId="ADAL" clId="{0D792B87-C3CA-4079-8639-E03A66F5F9A3}" dt="2024-09-15T10:44:42.270" v="5596" actId="21"/>
          <ac:spMkLst>
            <pc:docMk/>
            <pc:sldMk cId="93425258" sldId="2147474687"/>
            <ac:spMk id="7" creationId="{BC96996F-1212-FCBD-4B0D-054EF6601C26}"/>
          </ac:spMkLst>
        </pc:spChg>
        <pc:spChg chg="add del mod">
          <ac:chgData name="DOMINGUEZ, Morgane" userId="d29c428e-ee62-4017-a838-521138d5b01c" providerId="ADAL" clId="{0D792B87-C3CA-4079-8639-E03A66F5F9A3}" dt="2024-09-14T17:14:02.301" v="1648"/>
          <ac:spMkLst>
            <pc:docMk/>
            <pc:sldMk cId="93425258" sldId="2147474687"/>
            <ac:spMk id="8" creationId="{8E01E305-B5ED-0DF3-3DA7-C5B9BD7A3126}"/>
          </ac:spMkLst>
        </pc:spChg>
        <pc:spChg chg="add mod">
          <ac:chgData name="DOMINGUEZ, Morgane" userId="d29c428e-ee62-4017-a838-521138d5b01c" providerId="ADAL" clId="{0D792B87-C3CA-4079-8639-E03A66F5F9A3}" dt="2024-09-15T12:06:44.593" v="7434" actId="1076"/>
          <ac:spMkLst>
            <pc:docMk/>
            <pc:sldMk cId="93425258" sldId="2147474687"/>
            <ac:spMk id="8" creationId="{C0299587-6EE8-921F-49D2-944FB3DCC632}"/>
          </ac:spMkLst>
        </pc:spChg>
        <pc:spChg chg="del">
          <ac:chgData name="DOMINGUEZ, Morgane" userId="d29c428e-ee62-4017-a838-521138d5b01c" providerId="ADAL" clId="{0D792B87-C3CA-4079-8639-E03A66F5F9A3}" dt="2024-09-14T17:14:04.240" v="1649" actId="21"/>
          <ac:spMkLst>
            <pc:docMk/>
            <pc:sldMk cId="93425258" sldId="2147474687"/>
            <ac:spMk id="9" creationId="{D50475EB-AFEA-6C4C-4363-A5080D652224}"/>
          </ac:spMkLst>
        </pc:spChg>
        <pc:spChg chg="add del mod">
          <ac:chgData name="DOMINGUEZ, Morgane" userId="d29c428e-ee62-4017-a838-521138d5b01c" providerId="ADAL" clId="{0D792B87-C3CA-4079-8639-E03A66F5F9A3}" dt="2024-09-15T10:48:17.640" v="5854" actId="21"/>
          <ac:spMkLst>
            <pc:docMk/>
            <pc:sldMk cId="93425258" sldId="2147474687"/>
            <ac:spMk id="10" creationId="{FEE88018-2AAF-06BE-1CD0-7E07C524B45D}"/>
          </ac:spMkLst>
        </pc:spChg>
        <pc:spChg chg="add mod">
          <ac:chgData name="DOMINGUEZ, Morgane" userId="d29c428e-ee62-4017-a838-521138d5b01c" providerId="ADAL" clId="{0D792B87-C3CA-4079-8639-E03A66F5F9A3}" dt="2024-09-25T18:50:26.612" v="9449" actId="20577"/>
          <ac:spMkLst>
            <pc:docMk/>
            <pc:sldMk cId="93425258" sldId="2147474687"/>
            <ac:spMk id="11" creationId="{BC2ACB9F-1FC4-BDBB-88F2-307CB6B8699E}"/>
          </ac:spMkLst>
        </pc:spChg>
        <pc:spChg chg="del mod">
          <ac:chgData name="DOMINGUEZ, Morgane" userId="d29c428e-ee62-4017-a838-521138d5b01c" providerId="ADAL" clId="{0D792B87-C3CA-4079-8639-E03A66F5F9A3}" dt="2024-09-15T10:48:15.012" v="5853" actId="21"/>
          <ac:spMkLst>
            <pc:docMk/>
            <pc:sldMk cId="93425258" sldId="2147474687"/>
            <ac:spMk id="12" creationId="{72D05205-FC44-DB8C-BA47-9C096AA9A0C5}"/>
          </ac:spMkLst>
        </pc:spChg>
        <pc:spChg chg="del mod">
          <ac:chgData name="DOMINGUEZ, Morgane" userId="d29c428e-ee62-4017-a838-521138d5b01c" providerId="ADAL" clId="{0D792B87-C3CA-4079-8639-E03A66F5F9A3}" dt="2024-09-15T10:48:18.616" v="5855" actId="21"/>
          <ac:spMkLst>
            <pc:docMk/>
            <pc:sldMk cId="93425258" sldId="2147474687"/>
            <ac:spMk id="13" creationId="{63089D61-27A4-4269-A984-6E3A65E8E68D}"/>
          </ac:spMkLst>
        </pc:spChg>
        <pc:spChg chg="del mod">
          <ac:chgData name="DOMINGUEZ, Morgane" userId="d29c428e-ee62-4017-a838-521138d5b01c" providerId="ADAL" clId="{0D792B87-C3CA-4079-8639-E03A66F5F9A3}" dt="2024-09-15T10:49:02.159" v="5904" actId="21"/>
          <ac:spMkLst>
            <pc:docMk/>
            <pc:sldMk cId="93425258" sldId="2147474687"/>
            <ac:spMk id="14" creationId="{EB3BFA39-66A6-FFE3-3450-8B77301EE48F}"/>
          </ac:spMkLst>
        </pc:spChg>
        <pc:spChg chg="del mod">
          <ac:chgData name="DOMINGUEZ, Morgane" userId="d29c428e-ee62-4017-a838-521138d5b01c" providerId="ADAL" clId="{0D792B87-C3CA-4079-8639-E03A66F5F9A3}" dt="2024-09-15T10:48:19.803" v="5856" actId="21"/>
          <ac:spMkLst>
            <pc:docMk/>
            <pc:sldMk cId="93425258" sldId="2147474687"/>
            <ac:spMk id="16" creationId="{E4473A64-26E5-1CEF-4117-5DB312E4CCA9}"/>
          </ac:spMkLst>
        </pc:spChg>
        <pc:spChg chg="del">
          <ac:chgData name="DOMINGUEZ, Morgane" userId="d29c428e-ee62-4017-a838-521138d5b01c" providerId="ADAL" clId="{0D792B87-C3CA-4079-8639-E03A66F5F9A3}" dt="2024-09-14T17:14:02.285" v="1646" actId="21"/>
          <ac:spMkLst>
            <pc:docMk/>
            <pc:sldMk cId="93425258" sldId="2147474687"/>
            <ac:spMk id="17" creationId="{19FA7003-802F-A235-40C7-C5C336FE01F2}"/>
          </ac:spMkLst>
        </pc:spChg>
        <pc:spChg chg="mod">
          <ac:chgData name="DOMINGUEZ, Morgane" userId="d29c428e-ee62-4017-a838-521138d5b01c" providerId="ADAL" clId="{0D792B87-C3CA-4079-8639-E03A66F5F9A3}" dt="2024-09-15T12:07:08.806" v="7439" actId="14100"/>
          <ac:spMkLst>
            <pc:docMk/>
            <pc:sldMk cId="93425258" sldId="2147474687"/>
            <ac:spMk id="18" creationId="{BD759610-D814-A014-678A-9E55D591AFC7}"/>
          </ac:spMkLst>
        </pc:spChg>
        <pc:spChg chg="mod">
          <ac:chgData name="DOMINGUEZ, Morgane" userId="d29c428e-ee62-4017-a838-521138d5b01c" providerId="ADAL" clId="{0D792B87-C3CA-4079-8639-E03A66F5F9A3}" dt="2024-09-25T18:50:12.190" v="9448" actId="20577"/>
          <ac:spMkLst>
            <pc:docMk/>
            <pc:sldMk cId="93425258" sldId="2147474687"/>
            <ac:spMk id="19" creationId="{66DD7252-C69F-5AE3-79EB-B07EA1DCEBA9}"/>
          </ac:spMkLst>
        </pc:spChg>
        <pc:spChg chg="add del mod">
          <ac:chgData name="DOMINGUEZ, Morgane" userId="d29c428e-ee62-4017-a838-521138d5b01c" providerId="ADAL" clId="{0D792B87-C3CA-4079-8639-E03A66F5F9A3}" dt="2024-09-15T10:49:10.757" v="5907" actId="21"/>
          <ac:spMkLst>
            <pc:docMk/>
            <pc:sldMk cId="93425258" sldId="2147474687"/>
            <ac:spMk id="20" creationId="{CB204DDB-7C1C-93A2-BA75-3F1EC6C86E57}"/>
          </ac:spMkLst>
        </pc:spChg>
      </pc:sldChg>
      <pc:sldChg chg="del">
        <pc:chgData name="DOMINGUEZ, Morgane" userId="d29c428e-ee62-4017-a838-521138d5b01c" providerId="ADAL" clId="{0D792B87-C3CA-4079-8639-E03A66F5F9A3}" dt="2024-09-15T09:30:32.486" v="4432" actId="2696"/>
        <pc:sldMkLst>
          <pc:docMk/>
          <pc:sldMk cId="302249973" sldId="2147474688"/>
        </pc:sldMkLst>
      </pc:sldChg>
      <pc:sldChg chg="del">
        <pc:chgData name="DOMINGUEZ, Morgane" userId="d29c428e-ee62-4017-a838-521138d5b01c" providerId="ADAL" clId="{0D792B87-C3CA-4079-8639-E03A66F5F9A3}" dt="2024-09-15T10:35:32.319" v="5560" actId="2696"/>
        <pc:sldMkLst>
          <pc:docMk/>
          <pc:sldMk cId="632809033" sldId="2147474689"/>
        </pc:sldMkLst>
      </pc:sldChg>
      <pc:sldChg chg="del">
        <pc:chgData name="DOMINGUEZ, Morgane" userId="d29c428e-ee62-4017-a838-521138d5b01c" providerId="ADAL" clId="{0D792B87-C3CA-4079-8639-E03A66F5F9A3}" dt="2024-09-15T10:35:35.248" v="5561" actId="2696"/>
        <pc:sldMkLst>
          <pc:docMk/>
          <pc:sldMk cId="1115502215" sldId="2147474690"/>
        </pc:sldMkLst>
      </pc:sldChg>
      <pc:sldChg chg="del">
        <pc:chgData name="DOMINGUEZ, Morgane" userId="d29c428e-ee62-4017-a838-521138d5b01c" providerId="ADAL" clId="{0D792B87-C3CA-4079-8639-E03A66F5F9A3}" dt="2024-09-15T10:39:33.824" v="5562" actId="2696"/>
        <pc:sldMkLst>
          <pc:docMk/>
          <pc:sldMk cId="871842350" sldId="2147474691"/>
        </pc:sldMkLst>
      </pc:sldChg>
      <pc:sldChg chg="del">
        <pc:chgData name="DOMINGUEZ, Morgane" userId="d29c428e-ee62-4017-a838-521138d5b01c" providerId="ADAL" clId="{0D792B87-C3CA-4079-8639-E03A66F5F9A3}" dt="2024-09-15T10:25:37.720" v="5177" actId="2696"/>
        <pc:sldMkLst>
          <pc:docMk/>
          <pc:sldMk cId="1038470701" sldId="2147474692"/>
        </pc:sldMkLst>
      </pc:sldChg>
      <pc:sldChg chg="del">
        <pc:chgData name="DOMINGUEZ, Morgane" userId="d29c428e-ee62-4017-a838-521138d5b01c" providerId="ADAL" clId="{0D792B87-C3CA-4079-8639-E03A66F5F9A3}" dt="2024-09-15T10:25:40.484" v="5178" actId="2696"/>
        <pc:sldMkLst>
          <pc:docMk/>
          <pc:sldMk cId="3457263268" sldId="2147474694"/>
        </pc:sldMkLst>
      </pc:sldChg>
      <pc:sldChg chg="del">
        <pc:chgData name="DOMINGUEZ, Morgane" userId="d29c428e-ee62-4017-a838-521138d5b01c" providerId="ADAL" clId="{0D792B87-C3CA-4079-8639-E03A66F5F9A3}" dt="2024-09-15T10:25:43.056" v="5179" actId="2696"/>
        <pc:sldMkLst>
          <pc:docMk/>
          <pc:sldMk cId="3755568799" sldId="2147474695"/>
        </pc:sldMkLst>
      </pc:sldChg>
      <pc:sldChg chg="addSp delSp modSp mod ord modAnim">
        <pc:chgData name="DOMINGUEZ, Morgane" userId="d29c428e-ee62-4017-a838-521138d5b01c" providerId="ADAL" clId="{0D792B87-C3CA-4079-8639-E03A66F5F9A3}" dt="2024-09-25T18:54:34.507" v="9492" actId="20577"/>
        <pc:sldMkLst>
          <pc:docMk/>
          <pc:sldMk cId="3778788906" sldId="2147474696"/>
        </pc:sldMkLst>
        <pc:spChg chg="mod">
          <ac:chgData name="DOMINGUEZ, Morgane" userId="d29c428e-ee62-4017-a838-521138d5b01c" providerId="ADAL" clId="{0D792B87-C3CA-4079-8639-E03A66F5F9A3}" dt="2024-09-15T10:26:03.001" v="5194" actId="20577"/>
          <ac:spMkLst>
            <pc:docMk/>
            <pc:sldMk cId="3778788906" sldId="2147474696"/>
            <ac:spMk id="4" creationId="{C76E0F1B-3B95-F50F-F17F-A7612D3CCB67}"/>
          </ac:spMkLst>
        </pc:spChg>
        <pc:spChg chg="mod">
          <ac:chgData name="DOMINGUEZ, Morgane" userId="d29c428e-ee62-4017-a838-521138d5b01c" providerId="ADAL" clId="{0D792B87-C3CA-4079-8639-E03A66F5F9A3}" dt="2024-09-25T18:54:34.507" v="9492" actId="20577"/>
          <ac:spMkLst>
            <pc:docMk/>
            <pc:sldMk cId="3778788906" sldId="2147474696"/>
            <ac:spMk id="8" creationId="{7EE15FB7-382A-DD96-68D0-0F4559152B1F}"/>
          </ac:spMkLst>
        </pc:spChg>
        <pc:spChg chg="add del">
          <ac:chgData name="DOMINGUEZ, Morgane" userId="d29c428e-ee62-4017-a838-521138d5b01c" providerId="ADAL" clId="{0D792B87-C3CA-4079-8639-E03A66F5F9A3}" dt="2024-09-15T12:33:51.267" v="8785" actId="22"/>
          <ac:spMkLst>
            <pc:docMk/>
            <pc:sldMk cId="3778788906" sldId="2147474696"/>
            <ac:spMk id="9" creationId="{3C467C76-5E6F-F1A1-1F72-7493CB09DE39}"/>
          </ac:spMkLst>
        </pc:spChg>
        <pc:spChg chg="mod">
          <ac:chgData name="DOMINGUEZ, Morgane" userId="d29c428e-ee62-4017-a838-521138d5b01c" providerId="ADAL" clId="{0D792B87-C3CA-4079-8639-E03A66F5F9A3}" dt="2024-09-15T12:40:30.169" v="8866" actId="14100"/>
          <ac:spMkLst>
            <pc:docMk/>
            <pc:sldMk cId="3778788906" sldId="2147474696"/>
            <ac:spMk id="11" creationId="{DEF9CAD0-D8E7-1AD4-804F-16FE2DF098F2}"/>
          </ac:spMkLst>
        </pc:spChg>
        <pc:spChg chg="mod">
          <ac:chgData name="DOMINGUEZ, Morgane" userId="d29c428e-ee62-4017-a838-521138d5b01c" providerId="ADAL" clId="{0D792B87-C3CA-4079-8639-E03A66F5F9A3}" dt="2024-09-15T12:40:38.403" v="8868" actId="1076"/>
          <ac:spMkLst>
            <pc:docMk/>
            <pc:sldMk cId="3778788906" sldId="2147474696"/>
            <ac:spMk id="13" creationId="{8477051F-5F5B-F2C7-448C-68FA317CD840}"/>
          </ac:spMkLst>
        </pc:spChg>
        <pc:spChg chg="add mod">
          <ac:chgData name="DOMINGUEZ, Morgane" userId="d29c428e-ee62-4017-a838-521138d5b01c" providerId="ADAL" clId="{0D792B87-C3CA-4079-8639-E03A66F5F9A3}" dt="2024-09-15T12:40:38.403" v="8868" actId="1076"/>
          <ac:spMkLst>
            <pc:docMk/>
            <pc:sldMk cId="3778788906" sldId="2147474696"/>
            <ac:spMk id="14" creationId="{918E27BD-E094-4796-E041-2CC7BB79D58A}"/>
          </ac:spMkLst>
        </pc:spChg>
        <pc:picChg chg="mod">
          <ac:chgData name="DOMINGUEZ, Morgane" userId="d29c428e-ee62-4017-a838-521138d5b01c" providerId="ADAL" clId="{0D792B87-C3CA-4079-8639-E03A66F5F9A3}" dt="2024-09-15T12:40:38.403" v="8868" actId="1076"/>
          <ac:picMkLst>
            <pc:docMk/>
            <pc:sldMk cId="3778788906" sldId="2147474696"/>
            <ac:picMk id="12" creationId="{18EB0500-34B4-1442-CB44-861017FBBB54}"/>
          </ac:picMkLst>
        </pc:picChg>
      </pc:sldChg>
      <pc:sldChg chg="del">
        <pc:chgData name="DOMINGUEZ, Morgane" userId="d29c428e-ee62-4017-a838-521138d5b01c" providerId="ADAL" clId="{0D792B87-C3CA-4079-8639-E03A66F5F9A3}" dt="2024-09-15T12:11:44.967" v="7509" actId="2696"/>
        <pc:sldMkLst>
          <pc:docMk/>
          <pc:sldMk cId="2997173484" sldId="2147474697"/>
        </pc:sldMkLst>
      </pc:sldChg>
      <pc:sldChg chg="addSp delSp modSp mod">
        <pc:chgData name="DOMINGUEZ, Morgane" userId="d29c428e-ee62-4017-a838-521138d5b01c" providerId="ADAL" clId="{0D792B87-C3CA-4079-8639-E03A66F5F9A3}" dt="2024-09-25T18:42:49.958" v="9372" actId="1076"/>
        <pc:sldMkLst>
          <pc:docMk/>
          <pc:sldMk cId="3821333042" sldId="2147474699"/>
        </pc:sldMkLst>
        <pc:spChg chg="mod">
          <ac:chgData name="DOMINGUEZ, Morgane" userId="d29c428e-ee62-4017-a838-521138d5b01c" providerId="ADAL" clId="{0D792B87-C3CA-4079-8639-E03A66F5F9A3}" dt="2024-09-15T12:11:59.306" v="7522" actId="20577"/>
          <ac:spMkLst>
            <pc:docMk/>
            <pc:sldMk cId="3821333042" sldId="2147474699"/>
            <ac:spMk id="8" creationId="{7EE15FB7-382A-DD96-68D0-0F4559152B1F}"/>
          </ac:spMkLst>
        </pc:spChg>
        <pc:spChg chg="add del mod">
          <ac:chgData name="DOMINGUEZ, Morgane" userId="d29c428e-ee62-4017-a838-521138d5b01c" providerId="ADAL" clId="{0D792B87-C3CA-4079-8639-E03A66F5F9A3}" dt="2024-09-15T18:21:22.855" v="8997" actId="1076"/>
          <ac:spMkLst>
            <pc:docMk/>
            <pc:sldMk cId="3821333042" sldId="2147474699"/>
            <ac:spMk id="9" creationId="{749E673E-1274-AD4C-D69E-B6ECC12AC4DB}"/>
          </ac:spMkLst>
        </pc:spChg>
        <pc:spChg chg="mod">
          <ac:chgData name="DOMINGUEZ, Morgane" userId="d29c428e-ee62-4017-a838-521138d5b01c" providerId="ADAL" clId="{0D792B87-C3CA-4079-8639-E03A66F5F9A3}" dt="2024-09-15T18:21:19.887" v="8996" actId="1076"/>
          <ac:spMkLst>
            <pc:docMk/>
            <pc:sldMk cId="3821333042" sldId="2147474699"/>
            <ac:spMk id="13" creationId="{494EB539-98AE-5791-2DF2-F81445143E38}"/>
          </ac:spMkLst>
        </pc:spChg>
        <pc:picChg chg="mod">
          <ac:chgData name="DOMINGUEZ, Morgane" userId="d29c428e-ee62-4017-a838-521138d5b01c" providerId="ADAL" clId="{0D792B87-C3CA-4079-8639-E03A66F5F9A3}" dt="2024-09-25T18:42:49.958" v="9372" actId="1076"/>
          <ac:picMkLst>
            <pc:docMk/>
            <pc:sldMk cId="3821333042" sldId="2147474699"/>
            <ac:picMk id="12" creationId="{BE9A085F-C673-D20D-177C-8280723028AC}"/>
          </ac:picMkLst>
        </pc:picChg>
      </pc:sldChg>
      <pc:sldChg chg="modSp mod">
        <pc:chgData name="DOMINGUEZ, Morgane" userId="d29c428e-ee62-4017-a838-521138d5b01c" providerId="ADAL" clId="{0D792B87-C3CA-4079-8639-E03A66F5F9A3}" dt="2024-09-25T18:43:08.173" v="9383" actId="14100"/>
        <pc:sldMkLst>
          <pc:docMk/>
          <pc:sldMk cId="1914682559" sldId="2147474700"/>
        </pc:sldMkLst>
        <pc:spChg chg="mod">
          <ac:chgData name="DOMINGUEZ, Morgane" userId="d29c428e-ee62-4017-a838-521138d5b01c" providerId="ADAL" clId="{0D792B87-C3CA-4079-8639-E03A66F5F9A3}" dt="2024-09-15T12:12:59.342" v="7562" actId="20577"/>
          <ac:spMkLst>
            <pc:docMk/>
            <pc:sldMk cId="1914682559" sldId="2147474700"/>
            <ac:spMk id="4" creationId="{C76E0F1B-3B95-F50F-F17F-A7612D3CCB67}"/>
          </ac:spMkLst>
        </pc:spChg>
        <pc:spChg chg="mod">
          <ac:chgData name="DOMINGUEZ, Morgane" userId="d29c428e-ee62-4017-a838-521138d5b01c" providerId="ADAL" clId="{0D792B87-C3CA-4079-8639-E03A66F5F9A3}" dt="2024-09-25T18:43:08.173" v="9383" actId="14100"/>
          <ac:spMkLst>
            <pc:docMk/>
            <pc:sldMk cId="1914682559" sldId="2147474700"/>
            <ac:spMk id="10" creationId="{CB80E82A-448A-A45B-AE87-F16D7F7CFFDB}"/>
          </ac:spMkLst>
        </pc:spChg>
        <pc:spChg chg="mod">
          <ac:chgData name="DOMINGUEZ, Morgane" userId="d29c428e-ee62-4017-a838-521138d5b01c" providerId="ADAL" clId="{0D792B87-C3CA-4079-8639-E03A66F5F9A3}" dt="2024-09-15T12:14:17.146" v="7720" actId="14100"/>
          <ac:spMkLst>
            <pc:docMk/>
            <pc:sldMk cId="1914682559" sldId="2147474700"/>
            <ac:spMk id="14" creationId="{911EE754-CE91-EAA8-C71E-B2616F2A4AD1}"/>
          </ac:spMkLst>
        </pc:spChg>
        <pc:spChg chg="mod">
          <ac:chgData name="DOMINGUEZ, Morgane" userId="d29c428e-ee62-4017-a838-521138d5b01c" providerId="ADAL" clId="{0D792B87-C3CA-4079-8639-E03A66F5F9A3}" dt="2024-09-15T12:14:19.568" v="7721" actId="14100"/>
          <ac:spMkLst>
            <pc:docMk/>
            <pc:sldMk cId="1914682559" sldId="2147474700"/>
            <ac:spMk id="15" creationId="{6406176C-1EC2-76DC-980A-7F813EFFB506}"/>
          </ac:spMkLst>
        </pc:spChg>
      </pc:sldChg>
      <pc:sldChg chg="del">
        <pc:chgData name="DOMINGUEZ, Morgane" userId="d29c428e-ee62-4017-a838-521138d5b01c" providerId="ADAL" clId="{0D792B87-C3CA-4079-8639-E03A66F5F9A3}" dt="2024-09-15T12:14:48.937" v="7723" actId="2696"/>
        <pc:sldMkLst>
          <pc:docMk/>
          <pc:sldMk cId="592260387" sldId="2147474701"/>
        </pc:sldMkLst>
      </pc:sldChg>
      <pc:sldChg chg="del">
        <pc:chgData name="DOMINGUEZ, Morgane" userId="d29c428e-ee62-4017-a838-521138d5b01c" providerId="ADAL" clId="{0D792B87-C3CA-4079-8639-E03A66F5F9A3}" dt="2024-09-15T12:14:52.331" v="7724" actId="2696"/>
        <pc:sldMkLst>
          <pc:docMk/>
          <pc:sldMk cId="3721774301" sldId="2147474702"/>
        </pc:sldMkLst>
      </pc:sldChg>
      <pc:sldChg chg="modSp del mod">
        <pc:chgData name="DOMINGUEZ, Morgane" userId="d29c428e-ee62-4017-a838-521138d5b01c" providerId="ADAL" clId="{0D792B87-C3CA-4079-8639-E03A66F5F9A3}" dt="2024-09-15T12:32:17.688" v="8583" actId="2696"/>
        <pc:sldMkLst>
          <pc:docMk/>
          <pc:sldMk cId="3745586817" sldId="2147474703"/>
        </pc:sldMkLst>
        <pc:spChg chg="mod">
          <ac:chgData name="DOMINGUEZ, Morgane" userId="d29c428e-ee62-4017-a838-521138d5b01c" providerId="ADAL" clId="{0D792B87-C3CA-4079-8639-E03A66F5F9A3}" dt="2024-09-15T12:15:53.332" v="7752" actId="207"/>
          <ac:spMkLst>
            <pc:docMk/>
            <pc:sldMk cId="3745586817" sldId="2147474703"/>
            <ac:spMk id="22" creationId="{F701B2C4-FD94-DA94-7B2E-0EAD80FE60CE}"/>
          </ac:spMkLst>
        </pc:spChg>
        <pc:spChg chg="mod">
          <ac:chgData name="DOMINGUEZ, Morgane" userId="d29c428e-ee62-4017-a838-521138d5b01c" providerId="ADAL" clId="{0D792B87-C3CA-4079-8639-E03A66F5F9A3}" dt="2024-09-15T12:15:57.861" v="7753" actId="207"/>
          <ac:spMkLst>
            <pc:docMk/>
            <pc:sldMk cId="3745586817" sldId="2147474703"/>
            <ac:spMk id="33" creationId="{F1923E35-F83F-7476-1A0B-EC040E790750}"/>
          </ac:spMkLst>
        </pc:spChg>
      </pc:sldChg>
      <pc:sldChg chg="addSp delSp modSp mod delAnim modAnim">
        <pc:chgData name="DOMINGUEZ, Morgane" userId="d29c428e-ee62-4017-a838-521138d5b01c" providerId="ADAL" clId="{0D792B87-C3CA-4079-8639-E03A66F5F9A3}" dt="2024-09-15T12:24:42.390" v="7834" actId="478"/>
        <pc:sldMkLst>
          <pc:docMk/>
          <pc:sldMk cId="4186313845" sldId="2147474704"/>
        </pc:sldMkLst>
        <pc:spChg chg="add del mod">
          <ac:chgData name="DOMINGUEZ, Morgane" userId="d29c428e-ee62-4017-a838-521138d5b01c" providerId="ADAL" clId="{0D792B87-C3CA-4079-8639-E03A66F5F9A3}" dt="2024-09-15T12:24:42.390" v="7834" actId="478"/>
          <ac:spMkLst>
            <pc:docMk/>
            <pc:sldMk cId="4186313845" sldId="2147474704"/>
            <ac:spMk id="10" creationId="{23ECB35E-4582-9CEA-FD73-43FB5F126A42}"/>
          </ac:spMkLst>
        </pc:spChg>
        <pc:picChg chg="del">
          <ac:chgData name="DOMINGUEZ, Morgane" userId="d29c428e-ee62-4017-a838-521138d5b01c" providerId="ADAL" clId="{0D792B87-C3CA-4079-8639-E03A66F5F9A3}" dt="2024-09-11T10:32:13.727" v="74" actId="478"/>
          <ac:picMkLst>
            <pc:docMk/>
            <pc:sldMk cId="4186313845" sldId="2147474704"/>
            <ac:picMk id="8" creationId="{2A9A92F4-AD55-8C44-789A-A9B605817934}"/>
          </ac:picMkLst>
        </pc:picChg>
        <pc:picChg chg="add mod">
          <ac:chgData name="DOMINGUEZ, Morgane" userId="d29c428e-ee62-4017-a838-521138d5b01c" providerId="ADAL" clId="{0D792B87-C3CA-4079-8639-E03A66F5F9A3}" dt="2024-09-11T10:32:43.460" v="78" actId="1076"/>
          <ac:picMkLst>
            <pc:docMk/>
            <pc:sldMk cId="4186313845" sldId="2147474704"/>
            <ac:picMk id="9" creationId="{177CFFB0-59CF-B274-25D4-348CFF34B9BF}"/>
          </ac:picMkLst>
        </pc:picChg>
      </pc:sldChg>
      <pc:sldChg chg="addSp delSp modSp mod">
        <pc:chgData name="DOMINGUEZ, Morgane" userId="d29c428e-ee62-4017-a838-521138d5b01c" providerId="ADAL" clId="{0D792B87-C3CA-4079-8639-E03A66F5F9A3}" dt="2024-09-25T18:43:55.488" v="9384" actId="20577"/>
        <pc:sldMkLst>
          <pc:docMk/>
          <pc:sldMk cId="59018813" sldId="2147474705"/>
        </pc:sldMkLst>
        <pc:spChg chg="add del mod">
          <ac:chgData name="DOMINGUEZ, Morgane" userId="d29c428e-ee62-4017-a838-521138d5b01c" providerId="ADAL" clId="{0D792B87-C3CA-4079-8639-E03A66F5F9A3}" dt="2024-09-15T12:24:47.337" v="7836" actId="478"/>
          <ac:spMkLst>
            <pc:docMk/>
            <pc:sldMk cId="59018813" sldId="2147474705"/>
            <ac:spMk id="7" creationId="{C705CC75-96F0-5480-B336-C9A619DB22DD}"/>
          </ac:spMkLst>
        </pc:spChg>
        <pc:spChg chg="mod">
          <ac:chgData name="DOMINGUEZ, Morgane" userId="d29c428e-ee62-4017-a838-521138d5b01c" providerId="ADAL" clId="{0D792B87-C3CA-4079-8639-E03A66F5F9A3}" dt="2024-09-11T10:33:37.426" v="95" actId="21"/>
          <ac:spMkLst>
            <pc:docMk/>
            <pc:sldMk cId="59018813" sldId="2147474705"/>
            <ac:spMk id="11" creationId="{FEDE443F-98E9-E79B-9007-FC1519C6A14E}"/>
          </ac:spMkLst>
        </pc:spChg>
        <pc:spChg chg="mod">
          <ac:chgData name="DOMINGUEZ, Morgane" userId="d29c428e-ee62-4017-a838-521138d5b01c" providerId="ADAL" clId="{0D792B87-C3CA-4079-8639-E03A66F5F9A3}" dt="2024-09-25T18:43:55.488" v="9384" actId="20577"/>
          <ac:spMkLst>
            <pc:docMk/>
            <pc:sldMk cId="59018813" sldId="2147474705"/>
            <ac:spMk id="15" creationId="{FEDE443F-98E9-E79B-9007-FC1519C6A14E}"/>
          </ac:spMkLst>
        </pc:spChg>
      </pc:sldChg>
      <pc:sldChg chg="del">
        <pc:chgData name="DOMINGUEZ, Morgane" userId="d29c428e-ee62-4017-a838-521138d5b01c" providerId="ADAL" clId="{0D792B87-C3CA-4079-8639-E03A66F5F9A3}" dt="2024-09-15T10:42:15.511" v="5563" actId="2696"/>
        <pc:sldMkLst>
          <pc:docMk/>
          <pc:sldMk cId="1921839263" sldId="2147474708"/>
        </pc:sldMkLst>
      </pc:sldChg>
      <pc:sldChg chg="del">
        <pc:chgData name="DOMINGUEZ, Morgane" userId="d29c428e-ee62-4017-a838-521138d5b01c" providerId="ADAL" clId="{0D792B87-C3CA-4079-8639-E03A66F5F9A3}" dt="2024-09-15T10:42:18.523" v="5564" actId="2696"/>
        <pc:sldMkLst>
          <pc:docMk/>
          <pc:sldMk cId="951146296" sldId="2147474710"/>
        </pc:sldMkLst>
      </pc:sldChg>
      <pc:sldChg chg="addSp delSp modSp mod delAnim modAnim">
        <pc:chgData name="DOMINGUEZ, Morgane" userId="d29c428e-ee62-4017-a838-521138d5b01c" providerId="ADAL" clId="{0D792B87-C3CA-4079-8639-E03A66F5F9A3}" dt="2024-09-25T18:49:41.327" v="9447" actId="20577"/>
        <pc:sldMkLst>
          <pc:docMk/>
          <pc:sldMk cId="2284060640" sldId="2147474711"/>
        </pc:sldMkLst>
        <pc:spChg chg="mod">
          <ac:chgData name="DOMINGUEZ, Morgane" userId="d29c428e-ee62-4017-a838-521138d5b01c" providerId="ADAL" clId="{0D792B87-C3CA-4079-8639-E03A66F5F9A3}" dt="2024-09-14T16:54:29.060" v="1230" actId="20577"/>
          <ac:spMkLst>
            <pc:docMk/>
            <pc:sldMk cId="2284060640" sldId="2147474711"/>
            <ac:spMk id="4" creationId="{C76E0F1B-3B95-F50F-F17F-A7612D3CCB67}"/>
          </ac:spMkLst>
        </pc:spChg>
        <pc:spChg chg="mod">
          <ac:chgData name="DOMINGUEZ, Morgane" userId="d29c428e-ee62-4017-a838-521138d5b01c" providerId="ADAL" clId="{0D792B87-C3CA-4079-8639-E03A66F5F9A3}" dt="2024-09-25T18:49:41.327" v="9447" actId="20577"/>
          <ac:spMkLst>
            <pc:docMk/>
            <pc:sldMk cId="2284060640" sldId="2147474711"/>
            <ac:spMk id="7" creationId="{6FB3958F-E35F-0CC3-D57F-96C382DD5F97}"/>
          </ac:spMkLst>
        </pc:spChg>
        <pc:spChg chg="del">
          <ac:chgData name="DOMINGUEZ, Morgane" userId="d29c428e-ee62-4017-a838-521138d5b01c" providerId="ADAL" clId="{0D792B87-C3CA-4079-8639-E03A66F5F9A3}" dt="2024-09-14T16:46:40.362" v="654" actId="21"/>
          <ac:spMkLst>
            <pc:docMk/>
            <pc:sldMk cId="2284060640" sldId="2147474711"/>
            <ac:spMk id="8" creationId="{63886F39-CAA6-0775-1440-92342B4D22F0}"/>
          </ac:spMkLst>
        </pc:spChg>
        <pc:spChg chg="add del mod">
          <ac:chgData name="DOMINGUEZ, Morgane" userId="d29c428e-ee62-4017-a838-521138d5b01c" providerId="ADAL" clId="{0D792B87-C3CA-4079-8639-E03A66F5F9A3}" dt="2024-09-14T16:52:21.775" v="998" actId="21"/>
          <ac:spMkLst>
            <pc:docMk/>
            <pc:sldMk cId="2284060640" sldId="2147474711"/>
            <ac:spMk id="9" creationId="{1C62512B-D829-1AF2-8430-63FCF69FB5B4}"/>
          </ac:spMkLst>
        </pc:spChg>
        <pc:spChg chg="del">
          <ac:chgData name="DOMINGUEZ, Morgane" userId="d29c428e-ee62-4017-a838-521138d5b01c" providerId="ADAL" clId="{0D792B87-C3CA-4079-8639-E03A66F5F9A3}" dt="2024-09-14T16:52:19.314" v="997" actId="21"/>
          <ac:spMkLst>
            <pc:docMk/>
            <pc:sldMk cId="2284060640" sldId="2147474711"/>
            <ac:spMk id="10" creationId="{2ADC1A8F-A8F7-2632-8811-E34DEC52A8A7}"/>
          </ac:spMkLst>
        </pc:spChg>
        <pc:spChg chg="del mod">
          <ac:chgData name="DOMINGUEZ, Morgane" userId="d29c428e-ee62-4017-a838-521138d5b01c" providerId="ADAL" clId="{0D792B87-C3CA-4079-8639-E03A66F5F9A3}" dt="2024-09-14T16:49:06.205" v="662" actId="21"/>
          <ac:spMkLst>
            <pc:docMk/>
            <pc:sldMk cId="2284060640" sldId="2147474711"/>
            <ac:spMk id="11" creationId="{B9339708-42C3-C96E-BF82-C64DB2D39394}"/>
          </ac:spMkLst>
        </pc:spChg>
        <pc:spChg chg="add mod">
          <ac:chgData name="DOMINGUEZ, Morgane" userId="d29c428e-ee62-4017-a838-521138d5b01c" providerId="ADAL" clId="{0D792B87-C3CA-4079-8639-E03A66F5F9A3}" dt="2024-09-25T18:32:59.172" v="9271" actId="20577"/>
          <ac:spMkLst>
            <pc:docMk/>
            <pc:sldMk cId="2284060640" sldId="2147474711"/>
            <ac:spMk id="12" creationId="{002FFAEC-E6AC-0ECA-393E-8479A78FC4A0}"/>
          </ac:spMkLst>
        </pc:spChg>
        <pc:spChg chg="add del mod">
          <ac:chgData name="DOMINGUEZ, Morgane" userId="d29c428e-ee62-4017-a838-521138d5b01c" providerId="ADAL" clId="{0D792B87-C3CA-4079-8639-E03A66F5F9A3}" dt="2024-09-15T08:25:22.209" v="2843" actId="21"/>
          <ac:spMkLst>
            <pc:docMk/>
            <pc:sldMk cId="2284060640" sldId="2147474711"/>
            <ac:spMk id="13" creationId="{62F6536D-6D45-971D-E932-A4C1D57F3E72}"/>
          </ac:spMkLst>
        </pc:spChg>
        <pc:spChg chg="add mod ord">
          <ac:chgData name="DOMINGUEZ, Morgane" userId="d29c428e-ee62-4017-a838-521138d5b01c" providerId="ADAL" clId="{0D792B87-C3CA-4079-8639-E03A66F5F9A3}" dt="2024-09-15T08:25:40.303" v="2846" actId="1076"/>
          <ac:spMkLst>
            <pc:docMk/>
            <pc:sldMk cId="2284060640" sldId="2147474711"/>
            <ac:spMk id="14" creationId="{2DB03F4A-056F-5185-CB74-9E8F5004ED4B}"/>
          </ac:spMkLst>
        </pc:spChg>
        <pc:spChg chg="del">
          <ac:chgData name="DOMINGUEZ, Morgane" userId="d29c428e-ee62-4017-a838-521138d5b01c" providerId="ADAL" clId="{0D792B87-C3CA-4079-8639-E03A66F5F9A3}" dt="2024-09-14T16:46:44.138" v="655" actId="21"/>
          <ac:spMkLst>
            <pc:docMk/>
            <pc:sldMk cId="2284060640" sldId="2147474711"/>
            <ac:spMk id="15" creationId="{C828EABD-FC0C-CA2F-3A7D-9D4DD8A2E9B1}"/>
          </ac:spMkLst>
        </pc:spChg>
      </pc:sldChg>
      <pc:sldChg chg="addSp delSp modSp mod delAnim modAnim">
        <pc:chgData name="DOMINGUEZ, Morgane" userId="d29c428e-ee62-4017-a838-521138d5b01c" providerId="ADAL" clId="{0D792B87-C3CA-4079-8639-E03A66F5F9A3}" dt="2024-09-25T18:37:51.644" v="9328" actId="108"/>
        <pc:sldMkLst>
          <pc:docMk/>
          <pc:sldMk cId="739164763" sldId="2147474712"/>
        </pc:sldMkLst>
        <pc:spChg chg="mod">
          <ac:chgData name="DOMINGUEZ, Morgane" userId="d29c428e-ee62-4017-a838-521138d5b01c" providerId="ADAL" clId="{0D792B87-C3CA-4079-8639-E03A66F5F9A3}" dt="2024-09-14T17:26:56.253" v="2264" actId="20577"/>
          <ac:spMkLst>
            <pc:docMk/>
            <pc:sldMk cId="739164763" sldId="2147474712"/>
            <ac:spMk id="4" creationId="{C76E0F1B-3B95-F50F-F17F-A7612D3CCB67}"/>
          </ac:spMkLst>
        </pc:spChg>
        <pc:spChg chg="del">
          <ac:chgData name="DOMINGUEZ, Morgane" userId="d29c428e-ee62-4017-a838-521138d5b01c" providerId="ADAL" clId="{0D792B87-C3CA-4079-8639-E03A66F5F9A3}" dt="2024-09-14T17:12:20.329" v="1520" actId="21"/>
          <ac:spMkLst>
            <pc:docMk/>
            <pc:sldMk cId="739164763" sldId="2147474712"/>
            <ac:spMk id="7" creationId="{6FB3958F-E35F-0CC3-D57F-96C382DD5F97}"/>
          </ac:spMkLst>
        </pc:spChg>
        <pc:spChg chg="add del mod ord">
          <ac:chgData name="DOMINGUEZ, Morgane" userId="d29c428e-ee62-4017-a838-521138d5b01c" providerId="ADAL" clId="{0D792B87-C3CA-4079-8639-E03A66F5F9A3}" dt="2024-09-17T10:36:13.043" v="9226" actId="21"/>
          <ac:spMkLst>
            <pc:docMk/>
            <pc:sldMk cId="739164763" sldId="2147474712"/>
            <ac:spMk id="7" creationId="{7C3737B3-10F5-FFDD-CB2F-9655802192E6}"/>
          </ac:spMkLst>
        </pc:spChg>
        <pc:spChg chg="add del mod">
          <ac:chgData name="DOMINGUEZ, Morgane" userId="d29c428e-ee62-4017-a838-521138d5b01c" providerId="ADAL" clId="{0D792B87-C3CA-4079-8639-E03A66F5F9A3}" dt="2024-09-14T17:22:49.970" v="1958"/>
          <ac:spMkLst>
            <pc:docMk/>
            <pc:sldMk cId="739164763" sldId="2147474712"/>
            <ac:spMk id="8" creationId="{FE8BB60A-D454-B706-732A-11875E9FF575}"/>
          </ac:spMkLst>
        </pc:spChg>
        <pc:spChg chg="add mod">
          <ac:chgData name="DOMINGUEZ, Morgane" userId="d29c428e-ee62-4017-a838-521138d5b01c" providerId="ADAL" clId="{0D792B87-C3CA-4079-8639-E03A66F5F9A3}" dt="2024-09-25T18:37:51.644" v="9328" actId="108"/>
          <ac:spMkLst>
            <pc:docMk/>
            <pc:sldMk cId="739164763" sldId="2147474712"/>
            <ac:spMk id="9" creationId="{36B928C6-A589-002E-0BB7-77898AAEC3A0}"/>
          </ac:spMkLst>
        </pc:spChg>
        <pc:spChg chg="add mod">
          <ac:chgData name="DOMINGUEZ, Morgane" userId="d29c428e-ee62-4017-a838-521138d5b01c" providerId="ADAL" clId="{0D792B87-C3CA-4079-8639-E03A66F5F9A3}" dt="2024-09-17T10:36:41.970" v="9232" actId="1076"/>
          <ac:spMkLst>
            <pc:docMk/>
            <pc:sldMk cId="739164763" sldId="2147474712"/>
            <ac:spMk id="10" creationId="{84DC0071-0EE2-A91E-B7D0-FB49011123A2}"/>
          </ac:spMkLst>
        </pc:spChg>
        <pc:spChg chg="add mod">
          <ac:chgData name="DOMINGUEZ, Morgane" userId="d29c428e-ee62-4017-a838-521138d5b01c" providerId="ADAL" clId="{0D792B87-C3CA-4079-8639-E03A66F5F9A3}" dt="2024-09-17T10:36:46.308" v="9234" actId="14100"/>
          <ac:spMkLst>
            <pc:docMk/>
            <pc:sldMk cId="739164763" sldId="2147474712"/>
            <ac:spMk id="11" creationId="{8D0D67CA-B817-25B2-A203-B4BB3D07735C}"/>
          </ac:spMkLst>
        </pc:spChg>
        <pc:spChg chg="del">
          <ac:chgData name="DOMINGUEZ, Morgane" userId="d29c428e-ee62-4017-a838-521138d5b01c" providerId="ADAL" clId="{0D792B87-C3CA-4079-8639-E03A66F5F9A3}" dt="2024-09-14T17:12:17.937" v="1519" actId="21"/>
          <ac:spMkLst>
            <pc:docMk/>
            <pc:sldMk cId="739164763" sldId="2147474712"/>
            <ac:spMk id="12" creationId="{002FFAEC-E6AC-0ECA-393E-8479A78FC4A0}"/>
          </ac:spMkLst>
        </pc:spChg>
        <pc:spChg chg="add del mod">
          <ac:chgData name="DOMINGUEZ, Morgane" userId="d29c428e-ee62-4017-a838-521138d5b01c" providerId="ADAL" clId="{0D792B87-C3CA-4079-8639-E03A66F5F9A3}" dt="2024-09-17T10:36:13.043" v="9226" actId="21"/>
          <ac:spMkLst>
            <pc:docMk/>
            <pc:sldMk cId="739164763" sldId="2147474712"/>
            <ac:spMk id="13" creationId="{1AC0523F-69FC-5039-CB7F-7644D936EDC6}"/>
          </ac:spMkLst>
        </pc:spChg>
        <pc:spChg chg="del">
          <ac:chgData name="DOMINGUEZ, Morgane" userId="d29c428e-ee62-4017-a838-521138d5b01c" providerId="ADAL" clId="{0D792B87-C3CA-4079-8639-E03A66F5F9A3}" dt="2024-09-14T17:12:23.222" v="1521" actId="21"/>
          <ac:spMkLst>
            <pc:docMk/>
            <pc:sldMk cId="739164763" sldId="2147474712"/>
            <ac:spMk id="13" creationId="{62F6536D-6D45-971D-E932-A4C1D57F3E72}"/>
          </ac:spMkLst>
        </pc:spChg>
        <pc:spChg chg="del">
          <ac:chgData name="DOMINGUEZ, Morgane" userId="d29c428e-ee62-4017-a838-521138d5b01c" providerId="ADAL" clId="{0D792B87-C3CA-4079-8639-E03A66F5F9A3}" dt="2024-09-14T17:12:15.724" v="1518" actId="21"/>
          <ac:spMkLst>
            <pc:docMk/>
            <pc:sldMk cId="739164763" sldId="2147474712"/>
            <ac:spMk id="14" creationId="{2DB03F4A-056F-5185-CB74-9E8F5004ED4B}"/>
          </ac:spMkLst>
        </pc:spChg>
        <pc:spChg chg="add del mod">
          <ac:chgData name="DOMINGUEZ, Morgane" userId="d29c428e-ee62-4017-a838-521138d5b01c" providerId="ADAL" clId="{0D792B87-C3CA-4079-8639-E03A66F5F9A3}" dt="2024-09-17T10:36:17.948" v="9227" actId="21"/>
          <ac:spMkLst>
            <pc:docMk/>
            <pc:sldMk cId="739164763" sldId="2147474712"/>
            <ac:spMk id="15" creationId="{AF180B39-3A72-7C69-CE38-A49415859BB9}"/>
          </ac:spMkLst>
        </pc:spChg>
        <pc:spChg chg="add mod">
          <ac:chgData name="DOMINGUEZ, Morgane" userId="d29c428e-ee62-4017-a838-521138d5b01c" providerId="ADAL" clId="{0D792B87-C3CA-4079-8639-E03A66F5F9A3}" dt="2024-09-15T12:38:17.436" v="8827" actId="571"/>
          <ac:spMkLst>
            <pc:docMk/>
            <pc:sldMk cId="739164763" sldId="2147474712"/>
            <ac:spMk id="17" creationId="{ED0B98B6-8A1B-EA1E-7540-2760E2EF28E5}"/>
          </ac:spMkLst>
        </pc:spChg>
        <pc:spChg chg="add mod">
          <ac:chgData name="DOMINGUEZ, Morgane" userId="d29c428e-ee62-4017-a838-521138d5b01c" providerId="ADAL" clId="{0D792B87-C3CA-4079-8639-E03A66F5F9A3}" dt="2024-09-15T12:38:17.436" v="8827" actId="571"/>
          <ac:spMkLst>
            <pc:docMk/>
            <pc:sldMk cId="739164763" sldId="2147474712"/>
            <ac:spMk id="18" creationId="{2953CFA9-AE9B-35AD-A150-46794F8F5E79}"/>
          </ac:spMkLst>
        </pc:spChg>
        <pc:spChg chg="add mod">
          <ac:chgData name="DOMINGUEZ, Morgane" userId="d29c428e-ee62-4017-a838-521138d5b01c" providerId="ADAL" clId="{0D792B87-C3CA-4079-8639-E03A66F5F9A3}" dt="2024-09-15T12:38:40.215" v="8832" actId="571"/>
          <ac:spMkLst>
            <pc:docMk/>
            <pc:sldMk cId="739164763" sldId="2147474712"/>
            <ac:spMk id="20" creationId="{C73EC0CC-AACC-91F2-5EF6-70079D161A56}"/>
          </ac:spMkLst>
        </pc:spChg>
        <pc:spChg chg="add mod">
          <ac:chgData name="DOMINGUEZ, Morgane" userId="d29c428e-ee62-4017-a838-521138d5b01c" providerId="ADAL" clId="{0D792B87-C3CA-4079-8639-E03A66F5F9A3}" dt="2024-09-15T12:38:40.215" v="8832" actId="571"/>
          <ac:spMkLst>
            <pc:docMk/>
            <pc:sldMk cId="739164763" sldId="2147474712"/>
            <ac:spMk id="21" creationId="{BE028A2D-CDE9-8BDC-DB78-5FA906A455FC}"/>
          </ac:spMkLst>
        </pc:spChg>
        <pc:grpChg chg="mod">
          <ac:chgData name="DOMINGUEZ, Morgane" userId="d29c428e-ee62-4017-a838-521138d5b01c" providerId="ADAL" clId="{0D792B87-C3CA-4079-8639-E03A66F5F9A3}" dt="2024-09-17T10:37:03.747" v="9235" actId="14100"/>
          <ac:grpSpMkLst>
            <pc:docMk/>
            <pc:sldMk cId="739164763" sldId="2147474712"/>
            <ac:grpSpMk id="2" creationId="{EF572EB1-6EFE-F4D1-B105-A7297A5639F8}"/>
          </ac:grpSpMkLst>
        </pc:grpChg>
        <pc:picChg chg="add del mod">
          <ac:chgData name="DOMINGUEZ, Morgane" userId="d29c428e-ee62-4017-a838-521138d5b01c" providerId="ADAL" clId="{0D792B87-C3CA-4079-8639-E03A66F5F9A3}" dt="2024-09-17T10:35:36.139" v="9213" actId="21"/>
          <ac:picMkLst>
            <pc:docMk/>
            <pc:sldMk cId="739164763" sldId="2147474712"/>
            <ac:picMk id="12" creationId="{E2E59D9F-70E0-2609-BC17-93DD523D3CCE}"/>
          </ac:picMkLst>
        </pc:picChg>
        <pc:picChg chg="add del mod">
          <ac:chgData name="DOMINGUEZ, Morgane" userId="d29c428e-ee62-4017-a838-521138d5b01c" providerId="ADAL" clId="{0D792B87-C3CA-4079-8639-E03A66F5F9A3}" dt="2024-09-15T12:37:50.865" v="8821" actId="478"/>
          <ac:picMkLst>
            <pc:docMk/>
            <pc:sldMk cId="739164763" sldId="2147474712"/>
            <ac:picMk id="14" creationId="{78A4FBDB-AEE7-7DE0-E178-2C1BACA1B53E}"/>
          </ac:picMkLst>
        </pc:picChg>
        <pc:picChg chg="add del mod">
          <ac:chgData name="DOMINGUEZ, Morgane" userId="d29c428e-ee62-4017-a838-521138d5b01c" providerId="ADAL" clId="{0D792B87-C3CA-4079-8639-E03A66F5F9A3}" dt="2024-09-17T10:35:34.189" v="9212" actId="21"/>
          <ac:picMkLst>
            <pc:docMk/>
            <pc:sldMk cId="739164763" sldId="2147474712"/>
            <ac:picMk id="14" creationId="{AA80C8D3-FD4C-FF62-5AD7-07D7C464B8B5}"/>
          </ac:picMkLst>
        </pc:picChg>
        <pc:picChg chg="add del mod">
          <ac:chgData name="DOMINGUEZ, Morgane" userId="d29c428e-ee62-4017-a838-521138d5b01c" providerId="ADAL" clId="{0D792B87-C3CA-4079-8639-E03A66F5F9A3}" dt="2024-09-17T10:36:13.043" v="9226" actId="21"/>
          <ac:picMkLst>
            <pc:docMk/>
            <pc:sldMk cId="739164763" sldId="2147474712"/>
            <ac:picMk id="16" creationId="{8452A5AB-7A23-B35C-22F7-7AD674CFBF2C}"/>
          </ac:picMkLst>
        </pc:picChg>
        <pc:picChg chg="add mod">
          <ac:chgData name="DOMINGUEZ, Morgane" userId="d29c428e-ee62-4017-a838-521138d5b01c" providerId="ADAL" clId="{0D792B87-C3CA-4079-8639-E03A66F5F9A3}" dt="2024-09-15T12:38:17.436" v="8827" actId="571"/>
          <ac:picMkLst>
            <pc:docMk/>
            <pc:sldMk cId="739164763" sldId="2147474712"/>
            <ac:picMk id="19" creationId="{D9A975DC-9D26-4A95-DC86-E7796E1A5E81}"/>
          </ac:picMkLst>
        </pc:picChg>
        <pc:picChg chg="add mod">
          <ac:chgData name="DOMINGUEZ, Morgane" userId="d29c428e-ee62-4017-a838-521138d5b01c" providerId="ADAL" clId="{0D792B87-C3CA-4079-8639-E03A66F5F9A3}" dt="2024-09-15T12:38:40.215" v="8832" actId="571"/>
          <ac:picMkLst>
            <pc:docMk/>
            <pc:sldMk cId="739164763" sldId="2147474712"/>
            <ac:picMk id="22" creationId="{B9AB8AFA-2A88-A2FC-2A19-ADD30A24BAB8}"/>
          </ac:picMkLst>
        </pc:picChg>
      </pc:sldChg>
      <pc:sldChg chg="del">
        <pc:chgData name="DOMINGUEZ, Morgane" userId="d29c428e-ee62-4017-a838-521138d5b01c" providerId="ADAL" clId="{0D792B87-C3CA-4079-8639-E03A66F5F9A3}" dt="2024-09-14T17:01:11.752" v="1391" actId="2696"/>
        <pc:sldMkLst>
          <pc:docMk/>
          <pc:sldMk cId="2339052573" sldId="2147474712"/>
        </pc:sldMkLst>
      </pc:sldChg>
      <pc:sldChg chg="addSp delSp modSp mod modAnim">
        <pc:chgData name="DOMINGUEZ, Morgane" userId="d29c428e-ee62-4017-a838-521138d5b01c" providerId="ADAL" clId="{0D792B87-C3CA-4079-8639-E03A66F5F9A3}" dt="2024-09-15T09:13:24.539" v="3369"/>
        <pc:sldMkLst>
          <pc:docMk/>
          <pc:sldMk cId="1039056628" sldId="2147474713"/>
        </pc:sldMkLst>
        <pc:spChg chg="mod">
          <ac:chgData name="DOMINGUEZ, Morgane" userId="d29c428e-ee62-4017-a838-521138d5b01c" providerId="ADAL" clId="{0D792B87-C3CA-4079-8639-E03A66F5F9A3}" dt="2024-09-15T08:35:06.691" v="3076" actId="21"/>
          <ac:spMkLst>
            <pc:docMk/>
            <pc:sldMk cId="1039056628" sldId="2147474713"/>
            <ac:spMk id="4" creationId="{C76E0F1B-3B95-F50F-F17F-A7612D3CCB67}"/>
          </ac:spMkLst>
        </pc:spChg>
        <pc:spChg chg="add mod">
          <ac:chgData name="DOMINGUEZ, Morgane" userId="d29c428e-ee62-4017-a838-521138d5b01c" providerId="ADAL" clId="{0D792B87-C3CA-4079-8639-E03A66F5F9A3}" dt="2024-09-15T09:06:03.994" v="3292" actId="15"/>
          <ac:spMkLst>
            <pc:docMk/>
            <pc:sldMk cId="1039056628" sldId="2147474713"/>
            <ac:spMk id="8" creationId="{9E0C1987-0BFD-9663-212A-AC71C636CDCC}"/>
          </ac:spMkLst>
        </pc:spChg>
        <pc:spChg chg="del">
          <ac:chgData name="DOMINGUEZ, Morgane" userId="d29c428e-ee62-4017-a838-521138d5b01c" providerId="ADAL" clId="{0D792B87-C3CA-4079-8639-E03A66F5F9A3}" dt="2024-09-14T17:35:27.083" v="2784" actId="21"/>
          <ac:spMkLst>
            <pc:docMk/>
            <pc:sldMk cId="1039056628" sldId="2147474713"/>
            <ac:spMk id="9" creationId="{36B928C6-A589-002E-0BB7-77898AAEC3A0}"/>
          </ac:spMkLst>
        </pc:spChg>
        <pc:spChg chg="add del mod">
          <ac:chgData name="DOMINGUEZ, Morgane" userId="d29c428e-ee62-4017-a838-521138d5b01c" providerId="ADAL" clId="{0D792B87-C3CA-4079-8639-E03A66F5F9A3}" dt="2024-09-15T08:58:10.892" v="3171" actId="478"/>
          <ac:spMkLst>
            <pc:docMk/>
            <pc:sldMk cId="1039056628" sldId="2147474713"/>
            <ac:spMk id="9" creationId="{7573C26F-D484-D8A6-E933-6D0F0B0B094C}"/>
          </ac:spMkLst>
        </pc:spChg>
        <pc:spChg chg="del">
          <ac:chgData name="DOMINGUEZ, Morgane" userId="d29c428e-ee62-4017-a838-521138d5b01c" providerId="ADAL" clId="{0D792B87-C3CA-4079-8639-E03A66F5F9A3}" dt="2024-09-14T17:35:27.083" v="2784" actId="21"/>
          <ac:spMkLst>
            <pc:docMk/>
            <pc:sldMk cId="1039056628" sldId="2147474713"/>
            <ac:spMk id="10" creationId="{84DC0071-0EE2-A91E-B7D0-FB49011123A2}"/>
          </ac:spMkLst>
        </pc:spChg>
        <pc:spChg chg="del">
          <ac:chgData name="DOMINGUEZ, Morgane" userId="d29c428e-ee62-4017-a838-521138d5b01c" providerId="ADAL" clId="{0D792B87-C3CA-4079-8639-E03A66F5F9A3}" dt="2024-09-14T17:35:27.083" v="2784" actId="21"/>
          <ac:spMkLst>
            <pc:docMk/>
            <pc:sldMk cId="1039056628" sldId="2147474713"/>
            <ac:spMk id="11" creationId="{8D0D67CA-B817-25B2-A203-B4BB3D07735C}"/>
          </ac:spMkLst>
        </pc:spChg>
        <pc:spChg chg="add mod">
          <ac:chgData name="DOMINGUEZ, Morgane" userId="d29c428e-ee62-4017-a838-521138d5b01c" providerId="ADAL" clId="{0D792B87-C3CA-4079-8639-E03A66F5F9A3}" dt="2024-09-15T09:10:59.801" v="3354" actId="1076"/>
          <ac:spMkLst>
            <pc:docMk/>
            <pc:sldMk cId="1039056628" sldId="2147474713"/>
            <ac:spMk id="12" creationId="{C19E7373-C0D2-C07A-5EAB-B701D83035DC}"/>
          </ac:spMkLst>
        </pc:spChg>
        <pc:picChg chg="add del mod">
          <ac:chgData name="DOMINGUEZ, Morgane" userId="d29c428e-ee62-4017-a838-521138d5b01c" providerId="ADAL" clId="{0D792B87-C3CA-4079-8639-E03A66F5F9A3}" dt="2024-09-15T08:58:06.237" v="3170" actId="478"/>
          <ac:picMkLst>
            <pc:docMk/>
            <pc:sldMk cId="1039056628" sldId="2147474713"/>
            <ac:picMk id="7" creationId="{9DEFCB9E-29C0-00ED-43AA-19D31367AA81}"/>
          </ac:picMkLst>
        </pc:picChg>
        <pc:picChg chg="add del mod ord">
          <ac:chgData name="DOMINGUEZ, Morgane" userId="d29c428e-ee62-4017-a838-521138d5b01c" providerId="ADAL" clId="{0D792B87-C3CA-4079-8639-E03A66F5F9A3}" dt="2024-09-15T09:10:44.044" v="3348" actId="478"/>
          <ac:picMkLst>
            <pc:docMk/>
            <pc:sldMk cId="1039056628" sldId="2147474713"/>
            <ac:picMk id="9" creationId="{1BEE9AC7-6C1B-AC42-70D5-B33AA53D0E60}"/>
          </ac:picMkLst>
        </pc:picChg>
        <pc:picChg chg="add mod ord">
          <ac:chgData name="DOMINGUEZ, Morgane" userId="d29c428e-ee62-4017-a838-521138d5b01c" providerId="ADAL" clId="{0D792B87-C3CA-4079-8639-E03A66F5F9A3}" dt="2024-09-15T09:10:55.925" v="3353" actId="167"/>
          <ac:picMkLst>
            <pc:docMk/>
            <pc:sldMk cId="1039056628" sldId="2147474713"/>
            <ac:picMk id="10" creationId="{B051D57B-7357-F630-D701-053B0A007E77}"/>
          </ac:picMkLst>
        </pc:picChg>
        <pc:picChg chg="add del mod">
          <ac:chgData name="DOMINGUEZ, Morgane" userId="d29c428e-ee62-4017-a838-521138d5b01c" providerId="ADAL" clId="{0D792B87-C3CA-4079-8639-E03A66F5F9A3}" dt="2024-09-15T09:01:03.853" v="3183" actId="478"/>
          <ac:picMkLst>
            <pc:docMk/>
            <pc:sldMk cId="1039056628" sldId="2147474713"/>
            <ac:picMk id="11" creationId="{C2B9732E-BFD8-A3EC-CE5C-F9925FE1FFFC}"/>
          </ac:picMkLst>
        </pc:picChg>
        <pc:picChg chg="mod">
          <ac:chgData name="DOMINGUEZ, Morgane" userId="d29c428e-ee62-4017-a838-521138d5b01c" providerId="ADAL" clId="{0D792B87-C3CA-4079-8639-E03A66F5F9A3}" dt="2024-09-15T09:13:24.539" v="3369"/>
          <ac:picMkLst>
            <pc:docMk/>
            <pc:sldMk cId="1039056628" sldId="2147474713"/>
            <ac:picMk id="13" creationId="{3FC2319E-3567-EA5B-6E5D-D1F1E8DF60B6}"/>
          </ac:picMkLst>
        </pc:picChg>
      </pc:sldChg>
      <pc:sldChg chg="addSp modSp new del mod modAnim">
        <pc:chgData name="DOMINGUEZ, Morgane" userId="d29c428e-ee62-4017-a838-521138d5b01c" providerId="ADAL" clId="{0D792B87-C3CA-4079-8639-E03A66F5F9A3}" dt="2024-09-15T09:23:58.254" v="4302" actId="2696"/>
        <pc:sldMkLst>
          <pc:docMk/>
          <pc:sldMk cId="3862278844" sldId="2147474714"/>
        </pc:sldMkLst>
        <pc:spChg chg="mod">
          <ac:chgData name="DOMINGUEZ, Morgane" userId="d29c428e-ee62-4017-a838-521138d5b01c" providerId="ADAL" clId="{0D792B87-C3CA-4079-8639-E03A66F5F9A3}" dt="2024-09-15T08:25:17.330" v="2842" actId="20577"/>
          <ac:spMkLst>
            <pc:docMk/>
            <pc:sldMk cId="3862278844" sldId="2147474714"/>
            <ac:spMk id="3" creationId="{017E690B-A1FD-F819-7186-5B7A364D0CF0}"/>
          </ac:spMkLst>
        </pc:spChg>
        <pc:spChg chg="add mod">
          <ac:chgData name="DOMINGUEZ, Morgane" userId="d29c428e-ee62-4017-a838-521138d5b01c" providerId="ADAL" clId="{0D792B87-C3CA-4079-8639-E03A66F5F9A3}" dt="2024-09-15T08:25:25.729" v="2844"/>
          <ac:spMkLst>
            <pc:docMk/>
            <pc:sldMk cId="3862278844" sldId="2147474714"/>
            <ac:spMk id="13" creationId="{62F6536D-6D45-971D-E932-A4C1D57F3E72}"/>
          </ac:spMkLst>
        </pc:spChg>
      </pc:sldChg>
      <pc:sldChg chg="addSp modSp mod modAnim">
        <pc:chgData name="DOMINGUEZ, Morgane" userId="d29c428e-ee62-4017-a838-521138d5b01c" providerId="ADAL" clId="{0D792B87-C3CA-4079-8639-E03A66F5F9A3}" dt="2024-09-25T18:52:51.977" v="9476" actId="20577"/>
        <pc:sldMkLst>
          <pc:docMk/>
          <pc:sldMk cId="614443408" sldId="2147474715"/>
        </pc:sldMkLst>
        <pc:spChg chg="mod">
          <ac:chgData name="DOMINGUEZ, Morgane" userId="d29c428e-ee62-4017-a838-521138d5b01c" providerId="ADAL" clId="{0D792B87-C3CA-4079-8639-E03A66F5F9A3}" dt="2024-09-15T08:34:59.224" v="3073" actId="20577"/>
          <ac:spMkLst>
            <pc:docMk/>
            <pc:sldMk cId="614443408" sldId="2147474715"/>
            <ac:spMk id="4" creationId="{C76E0F1B-3B95-F50F-F17F-A7612D3CCB67}"/>
          </ac:spMkLst>
        </pc:spChg>
        <pc:spChg chg="mod">
          <ac:chgData name="DOMINGUEZ, Morgane" userId="d29c428e-ee62-4017-a838-521138d5b01c" providerId="ADAL" clId="{0D792B87-C3CA-4079-8639-E03A66F5F9A3}" dt="2024-09-25T18:52:51.977" v="9476" actId="20577"/>
          <ac:spMkLst>
            <pc:docMk/>
            <pc:sldMk cId="614443408" sldId="2147474715"/>
            <ac:spMk id="8" creationId="{9E0C1987-0BFD-9663-212A-AC71C636CDCC}"/>
          </ac:spMkLst>
        </pc:spChg>
        <pc:spChg chg="add mod">
          <ac:chgData name="DOMINGUEZ, Morgane" userId="d29c428e-ee62-4017-a838-521138d5b01c" providerId="ADAL" clId="{0D792B87-C3CA-4079-8639-E03A66F5F9A3}" dt="2024-09-15T09:10:02.419" v="3341" actId="1076"/>
          <ac:spMkLst>
            <pc:docMk/>
            <pc:sldMk cId="614443408" sldId="2147474715"/>
            <ac:spMk id="9" creationId="{9B6D3A40-A4FE-249A-148F-1127AE9E88E8}"/>
          </ac:spMkLst>
        </pc:spChg>
        <pc:picChg chg="add mod">
          <ac:chgData name="DOMINGUEZ, Morgane" userId="d29c428e-ee62-4017-a838-521138d5b01c" providerId="ADAL" clId="{0D792B87-C3CA-4079-8639-E03A66F5F9A3}" dt="2024-09-15T09:10:02.419" v="3341" actId="1076"/>
          <ac:picMkLst>
            <pc:docMk/>
            <pc:sldMk cId="614443408" sldId="2147474715"/>
            <ac:picMk id="7" creationId="{AB99AEFF-537A-906F-8A6C-46E3C5949086}"/>
          </ac:picMkLst>
        </pc:picChg>
      </pc:sldChg>
      <pc:sldChg chg="addSp modSp mod modAnim">
        <pc:chgData name="DOMINGUEZ, Morgane" userId="d29c428e-ee62-4017-a838-521138d5b01c" providerId="ADAL" clId="{0D792B87-C3CA-4079-8639-E03A66F5F9A3}" dt="2024-09-25T18:53:21.259" v="9479" actId="1076"/>
        <pc:sldMkLst>
          <pc:docMk/>
          <pc:sldMk cId="203050816" sldId="2147474716"/>
        </pc:sldMkLst>
        <pc:spChg chg="mod">
          <ac:chgData name="DOMINGUEZ, Morgane" userId="d29c428e-ee62-4017-a838-521138d5b01c" providerId="ADAL" clId="{0D792B87-C3CA-4079-8639-E03A66F5F9A3}" dt="2024-09-15T08:35:03.298" v="3075" actId="20577"/>
          <ac:spMkLst>
            <pc:docMk/>
            <pc:sldMk cId="203050816" sldId="2147474716"/>
            <ac:spMk id="4" creationId="{C76E0F1B-3B95-F50F-F17F-A7612D3CCB67}"/>
          </ac:spMkLst>
        </pc:spChg>
        <pc:spChg chg="mod">
          <ac:chgData name="DOMINGUEZ, Morgane" userId="d29c428e-ee62-4017-a838-521138d5b01c" providerId="ADAL" clId="{0D792B87-C3CA-4079-8639-E03A66F5F9A3}" dt="2024-09-25T18:53:21.259" v="9479" actId="1076"/>
          <ac:spMkLst>
            <pc:docMk/>
            <pc:sldMk cId="203050816" sldId="2147474716"/>
            <ac:spMk id="8" creationId="{9E0C1987-0BFD-9663-212A-AC71C636CDCC}"/>
          </ac:spMkLst>
        </pc:spChg>
        <pc:spChg chg="add mod">
          <ac:chgData name="DOMINGUEZ, Morgane" userId="d29c428e-ee62-4017-a838-521138d5b01c" providerId="ADAL" clId="{0D792B87-C3CA-4079-8639-E03A66F5F9A3}" dt="2024-09-15T09:05:39.553" v="3289" actId="1076"/>
          <ac:spMkLst>
            <pc:docMk/>
            <pc:sldMk cId="203050816" sldId="2147474716"/>
            <ac:spMk id="10" creationId="{953578FD-2861-2EB9-5BA6-AAC30A7756F0}"/>
          </ac:spMkLst>
        </pc:spChg>
        <pc:picChg chg="add mod">
          <ac:chgData name="DOMINGUEZ, Morgane" userId="d29c428e-ee62-4017-a838-521138d5b01c" providerId="ADAL" clId="{0D792B87-C3CA-4079-8639-E03A66F5F9A3}" dt="2024-09-15T09:05:39.553" v="3289" actId="1076"/>
          <ac:picMkLst>
            <pc:docMk/>
            <pc:sldMk cId="203050816" sldId="2147474716"/>
            <ac:picMk id="9" creationId="{79E0F82E-61A2-2946-2473-BFADB0EBD198}"/>
          </ac:picMkLst>
        </pc:picChg>
      </pc:sldChg>
      <pc:sldChg chg="addSp delSp modSp mod delAnim modAnim">
        <pc:chgData name="DOMINGUEZ, Morgane" userId="d29c428e-ee62-4017-a838-521138d5b01c" providerId="ADAL" clId="{0D792B87-C3CA-4079-8639-E03A66F5F9A3}" dt="2024-09-25T18:39:09.645" v="9339" actId="20577"/>
        <pc:sldMkLst>
          <pc:docMk/>
          <pc:sldMk cId="3953633185" sldId="2147474717"/>
        </pc:sldMkLst>
        <pc:spChg chg="mod">
          <ac:chgData name="DOMINGUEZ, Morgane" userId="d29c428e-ee62-4017-a838-521138d5b01c" providerId="ADAL" clId="{0D792B87-C3CA-4079-8639-E03A66F5F9A3}" dt="2024-09-15T09:22:29.059" v="4246" actId="20577"/>
          <ac:spMkLst>
            <pc:docMk/>
            <pc:sldMk cId="3953633185" sldId="2147474717"/>
            <ac:spMk id="4" creationId="{C76E0F1B-3B95-F50F-F17F-A7612D3CCB67}"/>
          </ac:spMkLst>
        </pc:spChg>
        <pc:spChg chg="add mod">
          <ac:chgData name="DOMINGUEZ, Morgane" userId="d29c428e-ee62-4017-a838-521138d5b01c" providerId="ADAL" clId="{0D792B87-C3CA-4079-8639-E03A66F5F9A3}" dt="2024-09-15T09:46:23.745" v="4843" actId="2711"/>
          <ac:spMkLst>
            <pc:docMk/>
            <pc:sldMk cId="3953633185" sldId="2147474717"/>
            <ac:spMk id="7" creationId="{42D1264B-B791-BD45-B553-B0166DF26A07}"/>
          </ac:spMkLst>
        </pc:spChg>
        <pc:spChg chg="del">
          <ac:chgData name="DOMINGUEZ, Morgane" userId="d29c428e-ee62-4017-a838-521138d5b01c" providerId="ADAL" clId="{0D792B87-C3CA-4079-8639-E03A66F5F9A3}" dt="2024-09-15T09:13:42.213" v="3370" actId="21"/>
          <ac:spMkLst>
            <pc:docMk/>
            <pc:sldMk cId="3953633185" sldId="2147474717"/>
            <ac:spMk id="8" creationId="{9E0C1987-0BFD-9663-212A-AC71C636CDCC}"/>
          </ac:spMkLst>
        </pc:spChg>
        <pc:spChg chg="add mod">
          <ac:chgData name="DOMINGUEZ, Morgane" userId="d29c428e-ee62-4017-a838-521138d5b01c" providerId="ADAL" clId="{0D792B87-C3CA-4079-8639-E03A66F5F9A3}" dt="2024-09-25T18:39:09.645" v="9339" actId="20577"/>
          <ac:spMkLst>
            <pc:docMk/>
            <pc:sldMk cId="3953633185" sldId="2147474717"/>
            <ac:spMk id="9" creationId="{1B3F9D1A-8990-208D-FE61-28FDEA9D6B7F}"/>
          </ac:spMkLst>
        </pc:spChg>
        <pc:spChg chg="add mod">
          <ac:chgData name="DOMINGUEZ, Morgane" userId="d29c428e-ee62-4017-a838-521138d5b01c" providerId="ADAL" clId="{0D792B87-C3CA-4079-8639-E03A66F5F9A3}" dt="2024-09-15T09:22:55.482" v="4266" actId="14100"/>
          <ac:spMkLst>
            <pc:docMk/>
            <pc:sldMk cId="3953633185" sldId="2147474717"/>
            <ac:spMk id="11" creationId="{13C89112-2C02-6D4D-E411-A8DC062800B2}"/>
          </ac:spMkLst>
        </pc:spChg>
        <pc:spChg chg="del">
          <ac:chgData name="DOMINGUEZ, Morgane" userId="d29c428e-ee62-4017-a838-521138d5b01c" providerId="ADAL" clId="{0D792B87-C3CA-4079-8639-E03A66F5F9A3}" dt="2024-09-15T09:13:46.678" v="3372" actId="21"/>
          <ac:spMkLst>
            <pc:docMk/>
            <pc:sldMk cId="3953633185" sldId="2147474717"/>
            <ac:spMk id="12" creationId="{C19E7373-C0D2-C07A-5EAB-B701D83035DC}"/>
          </ac:spMkLst>
        </pc:spChg>
        <pc:spChg chg="add mod">
          <ac:chgData name="DOMINGUEZ, Morgane" userId="d29c428e-ee62-4017-a838-521138d5b01c" providerId="ADAL" clId="{0D792B87-C3CA-4079-8639-E03A66F5F9A3}" dt="2024-09-15T09:41:56.127" v="4790" actId="14100"/>
          <ac:spMkLst>
            <pc:docMk/>
            <pc:sldMk cId="3953633185" sldId="2147474717"/>
            <ac:spMk id="13" creationId="{5D5DD4B2-556D-3E00-2EEE-40E8ACB1CEE3}"/>
          </ac:spMkLst>
        </pc:spChg>
        <pc:picChg chg="del">
          <ac:chgData name="DOMINGUEZ, Morgane" userId="d29c428e-ee62-4017-a838-521138d5b01c" providerId="ADAL" clId="{0D792B87-C3CA-4079-8639-E03A66F5F9A3}" dt="2024-09-15T09:13:43.774" v="3371" actId="21"/>
          <ac:picMkLst>
            <pc:docMk/>
            <pc:sldMk cId="3953633185" sldId="2147474717"/>
            <ac:picMk id="10" creationId="{B051D57B-7357-F630-D701-053B0A007E77}"/>
          </ac:picMkLst>
        </pc:picChg>
        <pc:picChg chg="add del mod">
          <ac:chgData name="DOMINGUEZ, Morgane" userId="d29c428e-ee62-4017-a838-521138d5b01c" providerId="ADAL" clId="{0D792B87-C3CA-4079-8639-E03A66F5F9A3}" dt="2024-09-15T09:45:23.233" v="4812" actId="21"/>
          <ac:picMkLst>
            <pc:docMk/>
            <pc:sldMk cId="3953633185" sldId="2147474717"/>
            <ac:picMk id="15" creationId="{1485A0A9-B87F-38E1-9BC4-A6743E506ABC}"/>
          </ac:picMkLst>
        </pc:picChg>
        <pc:picChg chg="add mod">
          <ac:chgData name="DOMINGUEZ, Morgane" userId="d29c428e-ee62-4017-a838-521138d5b01c" providerId="ADAL" clId="{0D792B87-C3CA-4079-8639-E03A66F5F9A3}" dt="2024-09-15T09:44:51.932" v="4808" actId="1076"/>
          <ac:picMkLst>
            <pc:docMk/>
            <pc:sldMk cId="3953633185" sldId="2147474717"/>
            <ac:picMk id="17" creationId="{147228A6-0D6C-F52E-BF96-08EFFA09A488}"/>
          </ac:picMkLst>
        </pc:picChg>
        <pc:picChg chg="add mod">
          <ac:chgData name="DOMINGUEZ, Morgane" userId="d29c428e-ee62-4017-a838-521138d5b01c" providerId="ADAL" clId="{0D792B87-C3CA-4079-8639-E03A66F5F9A3}" dt="2024-09-15T09:46:13.788" v="4841" actId="1076"/>
          <ac:picMkLst>
            <pc:docMk/>
            <pc:sldMk cId="3953633185" sldId="2147474717"/>
            <ac:picMk id="19" creationId="{9365E809-80B5-59F4-BBAD-3B9AA2B87ACE}"/>
          </ac:picMkLst>
        </pc:picChg>
      </pc:sldChg>
      <pc:sldChg chg="modSp del mod">
        <pc:chgData name="DOMINGUEZ, Morgane" userId="d29c428e-ee62-4017-a838-521138d5b01c" providerId="ADAL" clId="{0D792B87-C3CA-4079-8639-E03A66F5F9A3}" dt="2024-09-15T09:47:44.117" v="4854" actId="2696"/>
        <pc:sldMkLst>
          <pc:docMk/>
          <pc:sldMk cId="3914068726" sldId="2147474718"/>
        </pc:sldMkLst>
        <pc:spChg chg="mod">
          <ac:chgData name="DOMINGUEZ, Morgane" userId="d29c428e-ee62-4017-a838-521138d5b01c" providerId="ADAL" clId="{0D792B87-C3CA-4079-8639-E03A66F5F9A3}" dt="2024-09-15T09:26:15.808" v="4343" actId="20577"/>
          <ac:spMkLst>
            <pc:docMk/>
            <pc:sldMk cId="3914068726" sldId="2147474718"/>
            <ac:spMk id="4" creationId="{C76E0F1B-3B95-F50F-F17F-A7612D3CCB67}"/>
          </ac:spMkLst>
        </pc:spChg>
      </pc:sldChg>
      <pc:sldChg chg="addSp delSp modSp mod delAnim modAnim">
        <pc:chgData name="DOMINGUEZ, Morgane" userId="d29c428e-ee62-4017-a838-521138d5b01c" providerId="ADAL" clId="{0D792B87-C3CA-4079-8639-E03A66F5F9A3}" dt="2024-09-17T11:34:42.516" v="9236" actId="1076"/>
        <pc:sldMkLst>
          <pc:docMk/>
          <pc:sldMk cId="3844200221" sldId="2147474719"/>
        </pc:sldMkLst>
        <pc:spChg chg="mod">
          <ac:chgData name="DOMINGUEZ, Morgane" userId="d29c428e-ee62-4017-a838-521138d5b01c" providerId="ADAL" clId="{0D792B87-C3CA-4079-8639-E03A66F5F9A3}" dt="2024-09-15T09:26:55.611" v="4358" actId="20577"/>
          <ac:spMkLst>
            <pc:docMk/>
            <pc:sldMk cId="3844200221" sldId="2147474719"/>
            <ac:spMk id="4" creationId="{C76E0F1B-3B95-F50F-F17F-A7612D3CCB67}"/>
          </ac:spMkLst>
        </pc:spChg>
        <pc:spChg chg="del">
          <ac:chgData name="DOMINGUEZ, Morgane" userId="d29c428e-ee62-4017-a838-521138d5b01c" providerId="ADAL" clId="{0D792B87-C3CA-4079-8639-E03A66F5F9A3}" dt="2024-09-15T09:26:51.267" v="4357" actId="21"/>
          <ac:spMkLst>
            <pc:docMk/>
            <pc:sldMk cId="3844200221" sldId="2147474719"/>
            <ac:spMk id="7" creationId="{42D1264B-B791-BD45-B553-B0166DF26A07}"/>
          </ac:spMkLst>
        </pc:spChg>
        <pc:spChg chg="add del mod">
          <ac:chgData name="DOMINGUEZ, Morgane" userId="d29c428e-ee62-4017-a838-521138d5b01c" providerId="ADAL" clId="{0D792B87-C3CA-4079-8639-E03A66F5F9A3}" dt="2024-09-15T09:37:12.580" v="4718"/>
          <ac:spMkLst>
            <pc:docMk/>
            <pc:sldMk cId="3844200221" sldId="2147474719"/>
            <ac:spMk id="8" creationId="{3BCDA43F-C7B6-7A6D-9948-E981D99BBE3D}"/>
          </ac:spMkLst>
        </pc:spChg>
        <pc:spChg chg="del">
          <ac:chgData name="DOMINGUEZ, Morgane" userId="d29c428e-ee62-4017-a838-521138d5b01c" providerId="ADAL" clId="{0D792B87-C3CA-4079-8639-E03A66F5F9A3}" dt="2024-09-15T09:26:51.267" v="4357" actId="21"/>
          <ac:spMkLst>
            <pc:docMk/>
            <pc:sldMk cId="3844200221" sldId="2147474719"/>
            <ac:spMk id="9" creationId="{1B3F9D1A-8990-208D-FE61-28FDEA9D6B7F}"/>
          </ac:spMkLst>
        </pc:spChg>
        <pc:spChg chg="add mod">
          <ac:chgData name="DOMINGUEZ, Morgane" userId="d29c428e-ee62-4017-a838-521138d5b01c" providerId="ADAL" clId="{0D792B87-C3CA-4079-8639-E03A66F5F9A3}" dt="2024-09-15T09:39:19.721" v="4764" actId="1076"/>
          <ac:spMkLst>
            <pc:docMk/>
            <pc:sldMk cId="3844200221" sldId="2147474719"/>
            <ac:spMk id="10" creationId="{A4F0CFA2-35BC-6483-DEDE-6AEDD7EA6C1C}"/>
          </ac:spMkLst>
        </pc:spChg>
        <pc:spChg chg="del">
          <ac:chgData name="DOMINGUEZ, Morgane" userId="d29c428e-ee62-4017-a838-521138d5b01c" providerId="ADAL" clId="{0D792B87-C3CA-4079-8639-E03A66F5F9A3}" dt="2024-09-15T09:26:47.135" v="4355" actId="21"/>
          <ac:spMkLst>
            <pc:docMk/>
            <pc:sldMk cId="3844200221" sldId="2147474719"/>
            <ac:spMk id="11" creationId="{13C89112-2C02-6D4D-E411-A8DC062800B2}"/>
          </ac:spMkLst>
        </pc:spChg>
        <pc:spChg chg="add mod">
          <ac:chgData name="DOMINGUEZ, Morgane" userId="d29c428e-ee62-4017-a838-521138d5b01c" providerId="ADAL" clId="{0D792B87-C3CA-4079-8639-E03A66F5F9A3}" dt="2024-09-15T09:39:48.373" v="4769" actId="1076"/>
          <ac:spMkLst>
            <pc:docMk/>
            <pc:sldMk cId="3844200221" sldId="2147474719"/>
            <ac:spMk id="12" creationId="{48D99DBF-D8CE-473B-8EED-A586F57D7438}"/>
          </ac:spMkLst>
        </pc:spChg>
        <pc:spChg chg="del">
          <ac:chgData name="DOMINGUEZ, Morgane" userId="d29c428e-ee62-4017-a838-521138d5b01c" providerId="ADAL" clId="{0D792B87-C3CA-4079-8639-E03A66F5F9A3}" dt="2024-09-15T09:26:49.123" v="4356" actId="21"/>
          <ac:spMkLst>
            <pc:docMk/>
            <pc:sldMk cId="3844200221" sldId="2147474719"/>
            <ac:spMk id="13" creationId="{5D5DD4B2-556D-3E00-2EEE-40E8ACB1CEE3}"/>
          </ac:spMkLst>
        </pc:spChg>
        <pc:spChg chg="add mod">
          <ac:chgData name="DOMINGUEZ, Morgane" userId="d29c428e-ee62-4017-a838-521138d5b01c" providerId="ADAL" clId="{0D792B87-C3CA-4079-8639-E03A66F5F9A3}" dt="2024-09-15T09:38:09.294" v="4752" actId="1076"/>
          <ac:spMkLst>
            <pc:docMk/>
            <pc:sldMk cId="3844200221" sldId="2147474719"/>
            <ac:spMk id="15" creationId="{C955CB4B-D97C-964B-D29E-E05D0FE9D06F}"/>
          </ac:spMkLst>
        </pc:spChg>
        <pc:spChg chg="add mod">
          <ac:chgData name="DOMINGUEZ, Morgane" userId="d29c428e-ee62-4017-a838-521138d5b01c" providerId="ADAL" clId="{0D792B87-C3CA-4079-8639-E03A66F5F9A3}" dt="2024-09-15T09:39:06.275" v="4763" actId="1076"/>
          <ac:spMkLst>
            <pc:docMk/>
            <pc:sldMk cId="3844200221" sldId="2147474719"/>
            <ac:spMk id="16" creationId="{449F7829-9DD7-EE30-0B56-888A0AF26B3B}"/>
          </ac:spMkLst>
        </pc:spChg>
        <pc:spChg chg="add mod">
          <ac:chgData name="DOMINGUEZ, Morgane" userId="d29c428e-ee62-4017-a838-521138d5b01c" providerId="ADAL" clId="{0D792B87-C3CA-4079-8639-E03A66F5F9A3}" dt="2024-09-15T09:40:54.389" v="4777" actId="1076"/>
          <ac:spMkLst>
            <pc:docMk/>
            <pc:sldMk cId="3844200221" sldId="2147474719"/>
            <ac:spMk id="17" creationId="{EF363D48-F5CD-E999-62DD-899594479B71}"/>
          </ac:spMkLst>
        </pc:spChg>
        <pc:spChg chg="add mod">
          <ac:chgData name="DOMINGUEZ, Morgane" userId="d29c428e-ee62-4017-a838-521138d5b01c" providerId="ADAL" clId="{0D792B87-C3CA-4079-8639-E03A66F5F9A3}" dt="2024-09-15T12:10:31.773" v="7496" actId="1076"/>
          <ac:spMkLst>
            <pc:docMk/>
            <pc:sldMk cId="3844200221" sldId="2147474719"/>
            <ac:spMk id="18" creationId="{BD04C26F-5ABF-D1CA-47F5-8B535745E9F8}"/>
          </ac:spMkLst>
        </pc:spChg>
        <pc:spChg chg="add mod">
          <ac:chgData name="DOMINGUEZ, Morgane" userId="d29c428e-ee62-4017-a838-521138d5b01c" providerId="ADAL" clId="{0D792B87-C3CA-4079-8639-E03A66F5F9A3}" dt="2024-09-15T09:39:42.401" v="4768" actId="1076"/>
          <ac:spMkLst>
            <pc:docMk/>
            <pc:sldMk cId="3844200221" sldId="2147474719"/>
            <ac:spMk id="19" creationId="{A446EFBA-CBC6-A78B-20DD-3DCF7E14D229}"/>
          </ac:spMkLst>
        </pc:spChg>
        <pc:spChg chg="add mod">
          <ac:chgData name="DOMINGUEZ, Morgane" userId="d29c428e-ee62-4017-a838-521138d5b01c" providerId="ADAL" clId="{0D792B87-C3CA-4079-8639-E03A66F5F9A3}" dt="2024-09-15T09:40:45.081" v="4775" actId="1076"/>
          <ac:spMkLst>
            <pc:docMk/>
            <pc:sldMk cId="3844200221" sldId="2147474719"/>
            <ac:spMk id="20" creationId="{B8DA97BA-744B-4F5D-7CF6-97B79EECCB21}"/>
          </ac:spMkLst>
        </pc:spChg>
        <pc:spChg chg="add mod">
          <ac:chgData name="DOMINGUEZ, Morgane" userId="d29c428e-ee62-4017-a838-521138d5b01c" providerId="ADAL" clId="{0D792B87-C3CA-4079-8639-E03A66F5F9A3}" dt="2024-09-15T09:40:57.088" v="4778" actId="1076"/>
          <ac:spMkLst>
            <pc:docMk/>
            <pc:sldMk cId="3844200221" sldId="2147474719"/>
            <ac:spMk id="21" creationId="{1E03D827-5351-EFC2-AAB9-7147BAB31694}"/>
          </ac:spMkLst>
        </pc:spChg>
        <pc:spChg chg="add mod">
          <ac:chgData name="DOMINGUEZ, Morgane" userId="d29c428e-ee62-4017-a838-521138d5b01c" providerId="ADAL" clId="{0D792B87-C3CA-4079-8639-E03A66F5F9A3}" dt="2024-09-15T09:39:06.275" v="4763" actId="1076"/>
          <ac:spMkLst>
            <pc:docMk/>
            <pc:sldMk cId="3844200221" sldId="2147474719"/>
            <ac:spMk id="22" creationId="{97A6696F-7252-423C-6B65-8FE61DB4D0A0}"/>
          </ac:spMkLst>
        </pc:spChg>
        <pc:spChg chg="add mod">
          <ac:chgData name="DOMINGUEZ, Morgane" userId="d29c428e-ee62-4017-a838-521138d5b01c" providerId="ADAL" clId="{0D792B87-C3CA-4079-8639-E03A66F5F9A3}" dt="2024-09-15T12:10:18.356" v="7495" actId="20577"/>
          <ac:spMkLst>
            <pc:docMk/>
            <pc:sldMk cId="3844200221" sldId="2147474719"/>
            <ac:spMk id="23" creationId="{659F406A-80F0-F667-8D3E-007940B9BE61}"/>
          </ac:spMkLst>
        </pc:spChg>
        <pc:spChg chg="add mod ord">
          <ac:chgData name="DOMINGUEZ, Morgane" userId="d29c428e-ee62-4017-a838-521138d5b01c" providerId="ADAL" clId="{0D792B87-C3CA-4079-8639-E03A66F5F9A3}" dt="2024-09-15T09:39:06.275" v="4763" actId="1076"/>
          <ac:spMkLst>
            <pc:docMk/>
            <pc:sldMk cId="3844200221" sldId="2147474719"/>
            <ac:spMk id="24" creationId="{894520C8-F46F-73F2-C7C1-3CB7F0497079}"/>
          </ac:spMkLst>
        </pc:spChg>
        <pc:spChg chg="add mod">
          <ac:chgData name="DOMINGUEZ, Morgane" userId="d29c428e-ee62-4017-a838-521138d5b01c" providerId="ADAL" clId="{0D792B87-C3CA-4079-8639-E03A66F5F9A3}" dt="2024-09-17T11:34:42.516" v="9236" actId="1076"/>
          <ac:spMkLst>
            <pc:docMk/>
            <pc:sldMk cId="3844200221" sldId="2147474719"/>
            <ac:spMk id="25" creationId="{D26D521A-0297-09A0-6599-F0D3E736D4A1}"/>
          </ac:spMkLst>
        </pc:spChg>
        <pc:spChg chg="add mod ord">
          <ac:chgData name="DOMINGUEZ, Morgane" userId="d29c428e-ee62-4017-a838-521138d5b01c" providerId="ADAL" clId="{0D792B87-C3CA-4079-8639-E03A66F5F9A3}" dt="2024-09-15T09:38:58.471" v="4762" actId="1076"/>
          <ac:spMkLst>
            <pc:docMk/>
            <pc:sldMk cId="3844200221" sldId="2147474719"/>
            <ac:spMk id="26" creationId="{58DD5982-5C2F-7579-AEE7-B1A6DA4F02A8}"/>
          </ac:spMkLst>
        </pc:spChg>
        <pc:spChg chg="add del mod">
          <ac:chgData name="DOMINGUEZ, Morgane" userId="d29c428e-ee62-4017-a838-521138d5b01c" providerId="ADAL" clId="{0D792B87-C3CA-4079-8639-E03A66F5F9A3}" dt="2024-09-15T09:41:02.236" v="4779" actId="478"/>
          <ac:spMkLst>
            <pc:docMk/>
            <pc:sldMk cId="3844200221" sldId="2147474719"/>
            <ac:spMk id="27" creationId="{1A2FD7C4-9E2C-3051-A6AA-D9F28C50ADE4}"/>
          </ac:spMkLst>
        </pc:spChg>
      </pc:sldChg>
      <pc:sldChg chg="new del">
        <pc:chgData name="DOMINGUEZ, Morgane" userId="d29c428e-ee62-4017-a838-521138d5b01c" providerId="ADAL" clId="{0D792B87-C3CA-4079-8639-E03A66F5F9A3}" dt="2024-09-15T10:24:38.818" v="5131" actId="2696"/>
        <pc:sldMkLst>
          <pc:docMk/>
          <pc:sldMk cId="1058715902" sldId="2147474720"/>
        </pc:sldMkLst>
      </pc:sldChg>
      <pc:sldChg chg="addSp delSp modSp mod delAnim modAnim">
        <pc:chgData name="DOMINGUEZ, Morgane" userId="d29c428e-ee62-4017-a838-521138d5b01c" providerId="ADAL" clId="{0D792B87-C3CA-4079-8639-E03A66F5F9A3}" dt="2024-09-25T18:41:31.242" v="9369" actId="1076"/>
        <pc:sldMkLst>
          <pc:docMk/>
          <pc:sldMk cId="4214719578" sldId="2147474721"/>
        </pc:sldMkLst>
        <pc:spChg chg="mod">
          <ac:chgData name="DOMINGUEZ, Morgane" userId="d29c428e-ee62-4017-a838-521138d5b01c" providerId="ADAL" clId="{0D792B87-C3CA-4079-8639-E03A66F5F9A3}" dt="2024-09-15T09:48:32.623" v="4897" actId="20577"/>
          <ac:spMkLst>
            <pc:docMk/>
            <pc:sldMk cId="4214719578" sldId="2147474721"/>
            <ac:spMk id="4" creationId="{C76E0F1B-3B95-F50F-F17F-A7612D3CCB67}"/>
          </ac:spMkLst>
        </pc:spChg>
        <pc:spChg chg="del mod topLvl">
          <ac:chgData name="DOMINGUEZ, Morgane" userId="d29c428e-ee62-4017-a838-521138d5b01c" providerId="ADAL" clId="{0D792B87-C3CA-4079-8639-E03A66F5F9A3}" dt="2024-09-15T09:51:37.884" v="5068" actId="21"/>
          <ac:spMkLst>
            <pc:docMk/>
            <pc:sldMk cId="4214719578" sldId="2147474721"/>
            <ac:spMk id="8" creationId="{A737C8BC-C16D-01AF-F45C-6D0C988F51BF}"/>
          </ac:spMkLst>
        </pc:spChg>
        <pc:spChg chg="mod topLvl">
          <ac:chgData name="DOMINGUEZ, Morgane" userId="d29c428e-ee62-4017-a838-521138d5b01c" providerId="ADAL" clId="{0D792B87-C3CA-4079-8639-E03A66F5F9A3}" dt="2024-09-25T18:41:28.334" v="9368" actId="1076"/>
          <ac:spMkLst>
            <pc:docMk/>
            <pc:sldMk cId="4214719578" sldId="2147474721"/>
            <ac:spMk id="9" creationId="{7A7CDA4B-7EF3-37F6-2234-C85D3826C430}"/>
          </ac:spMkLst>
        </pc:spChg>
        <pc:spChg chg="del">
          <ac:chgData name="DOMINGUEZ, Morgane" userId="d29c428e-ee62-4017-a838-521138d5b01c" providerId="ADAL" clId="{0D792B87-C3CA-4079-8639-E03A66F5F9A3}" dt="2024-09-15T09:48:40.988" v="4899" actId="21"/>
          <ac:spMkLst>
            <pc:docMk/>
            <pc:sldMk cId="4214719578" sldId="2147474721"/>
            <ac:spMk id="10" creationId="{A4F0CFA2-35BC-6483-DEDE-6AEDD7EA6C1C}"/>
          </ac:spMkLst>
        </pc:spChg>
        <pc:spChg chg="mod topLvl">
          <ac:chgData name="DOMINGUEZ, Morgane" userId="d29c428e-ee62-4017-a838-521138d5b01c" providerId="ADAL" clId="{0D792B87-C3CA-4079-8639-E03A66F5F9A3}" dt="2024-09-25T18:41:31.242" v="9369" actId="1076"/>
          <ac:spMkLst>
            <pc:docMk/>
            <pc:sldMk cId="4214719578" sldId="2147474721"/>
            <ac:spMk id="11" creationId="{80F40C12-BAB3-B12E-3CF9-46A96BE599E4}"/>
          </ac:spMkLst>
        </pc:spChg>
        <pc:spChg chg="del">
          <ac:chgData name="DOMINGUEZ, Morgane" userId="d29c428e-ee62-4017-a838-521138d5b01c" providerId="ADAL" clId="{0D792B87-C3CA-4079-8639-E03A66F5F9A3}" dt="2024-09-15T09:48:40.988" v="4899" actId="21"/>
          <ac:spMkLst>
            <pc:docMk/>
            <pc:sldMk cId="4214719578" sldId="2147474721"/>
            <ac:spMk id="12" creationId="{48D99DBF-D8CE-473B-8EED-A586F57D7438}"/>
          </ac:spMkLst>
        </pc:spChg>
        <pc:spChg chg="del mod topLvl">
          <ac:chgData name="DOMINGUEZ, Morgane" userId="d29c428e-ee62-4017-a838-521138d5b01c" providerId="ADAL" clId="{0D792B87-C3CA-4079-8639-E03A66F5F9A3}" dt="2024-09-15T09:51:28.030" v="5065" actId="21"/>
          <ac:spMkLst>
            <pc:docMk/>
            <pc:sldMk cId="4214719578" sldId="2147474721"/>
            <ac:spMk id="14" creationId="{01A5D1C6-4B88-78FF-723A-25D03C7D9BBF}"/>
          </ac:spMkLst>
        </pc:spChg>
        <pc:spChg chg="del">
          <ac:chgData name="DOMINGUEZ, Morgane" userId="d29c428e-ee62-4017-a838-521138d5b01c" providerId="ADAL" clId="{0D792B87-C3CA-4079-8639-E03A66F5F9A3}" dt="2024-09-15T09:48:40.988" v="4899" actId="21"/>
          <ac:spMkLst>
            <pc:docMk/>
            <pc:sldMk cId="4214719578" sldId="2147474721"/>
            <ac:spMk id="15" creationId="{C955CB4B-D97C-964B-D29E-E05D0FE9D06F}"/>
          </ac:spMkLst>
        </pc:spChg>
        <pc:spChg chg="del">
          <ac:chgData name="DOMINGUEZ, Morgane" userId="d29c428e-ee62-4017-a838-521138d5b01c" providerId="ADAL" clId="{0D792B87-C3CA-4079-8639-E03A66F5F9A3}" dt="2024-09-15T09:48:40.988" v="4899" actId="21"/>
          <ac:spMkLst>
            <pc:docMk/>
            <pc:sldMk cId="4214719578" sldId="2147474721"/>
            <ac:spMk id="16" creationId="{449F7829-9DD7-EE30-0B56-888A0AF26B3B}"/>
          </ac:spMkLst>
        </pc:spChg>
        <pc:spChg chg="del">
          <ac:chgData name="DOMINGUEZ, Morgane" userId="d29c428e-ee62-4017-a838-521138d5b01c" providerId="ADAL" clId="{0D792B87-C3CA-4079-8639-E03A66F5F9A3}" dt="2024-09-15T09:48:40.988" v="4899" actId="21"/>
          <ac:spMkLst>
            <pc:docMk/>
            <pc:sldMk cId="4214719578" sldId="2147474721"/>
            <ac:spMk id="17" creationId="{EF363D48-F5CD-E999-62DD-899594479B71}"/>
          </ac:spMkLst>
        </pc:spChg>
        <pc:spChg chg="del">
          <ac:chgData name="DOMINGUEZ, Morgane" userId="d29c428e-ee62-4017-a838-521138d5b01c" providerId="ADAL" clId="{0D792B87-C3CA-4079-8639-E03A66F5F9A3}" dt="2024-09-15T09:48:40.988" v="4899" actId="21"/>
          <ac:spMkLst>
            <pc:docMk/>
            <pc:sldMk cId="4214719578" sldId="2147474721"/>
            <ac:spMk id="18" creationId="{BD04C26F-5ABF-D1CA-47F5-8B535745E9F8}"/>
          </ac:spMkLst>
        </pc:spChg>
        <pc:spChg chg="del">
          <ac:chgData name="DOMINGUEZ, Morgane" userId="d29c428e-ee62-4017-a838-521138d5b01c" providerId="ADAL" clId="{0D792B87-C3CA-4079-8639-E03A66F5F9A3}" dt="2024-09-15T09:48:40.988" v="4899" actId="21"/>
          <ac:spMkLst>
            <pc:docMk/>
            <pc:sldMk cId="4214719578" sldId="2147474721"/>
            <ac:spMk id="19" creationId="{A446EFBA-CBC6-A78B-20DD-3DCF7E14D229}"/>
          </ac:spMkLst>
        </pc:spChg>
        <pc:spChg chg="del">
          <ac:chgData name="DOMINGUEZ, Morgane" userId="d29c428e-ee62-4017-a838-521138d5b01c" providerId="ADAL" clId="{0D792B87-C3CA-4079-8639-E03A66F5F9A3}" dt="2024-09-15T09:48:40.988" v="4899" actId="21"/>
          <ac:spMkLst>
            <pc:docMk/>
            <pc:sldMk cId="4214719578" sldId="2147474721"/>
            <ac:spMk id="20" creationId="{B8DA97BA-744B-4F5D-7CF6-97B79EECCB21}"/>
          </ac:spMkLst>
        </pc:spChg>
        <pc:spChg chg="del">
          <ac:chgData name="DOMINGUEZ, Morgane" userId="d29c428e-ee62-4017-a838-521138d5b01c" providerId="ADAL" clId="{0D792B87-C3CA-4079-8639-E03A66F5F9A3}" dt="2024-09-15T09:48:40.988" v="4899" actId="21"/>
          <ac:spMkLst>
            <pc:docMk/>
            <pc:sldMk cId="4214719578" sldId="2147474721"/>
            <ac:spMk id="21" creationId="{1E03D827-5351-EFC2-AAB9-7147BAB31694}"/>
          </ac:spMkLst>
        </pc:spChg>
        <pc:spChg chg="del">
          <ac:chgData name="DOMINGUEZ, Morgane" userId="d29c428e-ee62-4017-a838-521138d5b01c" providerId="ADAL" clId="{0D792B87-C3CA-4079-8639-E03A66F5F9A3}" dt="2024-09-15T09:48:40.988" v="4899" actId="21"/>
          <ac:spMkLst>
            <pc:docMk/>
            <pc:sldMk cId="4214719578" sldId="2147474721"/>
            <ac:spMk id="22" creationId="{97A6696F-7252-423C-6B65-8FE61DB4D0A0}"/>
          </ac:spMkLst>
        </pc:spChg>
        <pc:spChg chg="del">
          <ac:chgData name="DOMINGUEZ, Morgane" userId="d29c428e-ee62-4017-a838-521138d5b01c" providerId="ADAL" clId="{0D792B87-C3CA-4079-8639-E03A66F5F9A3}" dt="2024-09-15T09:48:40.988" v="4899" actId="21"/>
          <ac:spMkLst>
            <pc:docMk/>
            <pc:sldMk cId="4214719578" sldId="2147474721"/>
            <ac:spMk id="23" creationId="{659F406A-80F0-F667-8D3E-007940B9BE61}"/>
          </ac:spMkLst>
        </pc:spChg>
        <pc:spChg chg="del">
          <ac:chgData name="DOMINGUEZ, Morgane" userId="d29c428e-ee62-4017-a838-521138d5b01c" providerId="ADAL" clId="{0D792B87-C3CA-4079-8639-E03A66F5F9A3}" dt="2024-09-15T09:48:40.988" v="4899" actId="21"/>
          <ac:spMkLst>
            <pc:docMk/>
            <pc:sldMk cId="4214719578" sldId="2147474721"/>
            <ac:spMk id="24" creationId="{894520C8-F46F-73F2-C7C1-3CB7F0497079}"/>
          </ac:spMkLst>
        </pc:spChg>
        <pc:spChg chg="del">
          <ac:chgData name="DOMINGUEZ, Morgane" userId="d29c428e-ee62-4017-a838-521138d5b01c" providerId="ADAL" clId="{0D792B87-C3CA-4079-8639-E03A66F5F9A3}" dt="2024-09-15T09:48:36.991" v="4898" actId="21"/>
          <ac:spMkLst>
            <pc:docMk/>
            <pc:sldMk cId="4214719578" sldId="2147474721"/>
            <ac:spMk id="25" creationId="{D26D521A-0297-09A0-6599-F0D3E736D4A1}"/>
          </ac:spMkLst>
        </pc:spChg>
        <pc:spChg chg="del">
          <ac:chgData name="DOMINGUEZ, Morgane" userId="d29c428e-ee62-4017-a838-521138d5b01c" providerId="ADAL" clId="{0D792B87-C3CA-4079-8639-E03A66F5F9A3}" dt="2024-09-15T09:48:40.988" v="4899" actId="21"/>
          <ac:spMkLst>
            <pc:docMk/>
            <pc:sldMk cId="4214719578" sldId="2147474721"/>
            <ac:spMk id="26" creationId="{58DD5982-5C2F-7579-AEE7-B1A6DA4F02A8}"/>
          </ac:spMkLst>
        </pc:spChg>
        <pc:spChg chg="mod topLvl">
          <ac:chgData name="DOMINGUEZ, Morgane" userId="d29c428e-ee62-4017-a838-521138d5b01c" providerId="ADAL" clId="{0D792B87-C3CA-4079-8639-E03A66F5F9A3}" dt="2024-09-25T18:41:11.047" v="9365" actId="1076"/>
          <ac:spMkLst>
            <pc:docMk/>
            <pc:sldMk cId="4214719578" sldId="2147474721"/>
            <ac:spMk id="27" creationId="{D0F1C9D4-8718-9533-AEA4-F3B20E11A50F}"/>
          </ac:spMkLst>
        </pc:spChg>
        <pc:spChg chg="mod topLvl">
          <ac:chgData name="DOMINGUEZ, Morgane" userId="d29c428e-ee62-4017-a838-521138d5b01c" providerId="ADAL" clId="{0D792B87-C3CA-4079-8639-E03A66F5F9A3}" dt="2024-09-25T18:41:11.047" v="9365" actId="1076"/>
          <ac:spMkLst>
            <pc:docMk/>
            <pc:sldMk cId="4214719578" sldId="2147474721"/>
            <ac:spMk id="28" creationId="{594EF687-85DF-4360-25B3-63C43900FA67}"/>
          </ac:spMkLst>
        </pc:spChg>
        <pc:spChg chg="add mod">
          <ac:chgData name="DOMINGUEZ, Morgane" userId="d29c428e-ee62-4017-a838-521138d5b01c" providerId="ADAL" clId="{0D792B87-C3CA-4079-8639-E03A66F5F9A3}" dt="2024-09-15T09:49:52.458" v="4920"/>
          <ac:spMkLst>
            <pc:docMk/>
            <pc:sldMk cId="4214719578" sldId="2147474721"/>
            <ac:spMk id="29" creationId="{66E8DD65-1E85-A7F8-930F-93230BD3B101}"/>
          </ac:spMkLst>
        </pc:spChg>
        <pc:spChg chg="add mod">
          <ac:chgData name="DOMINGUEZ, Morgane" userId="d29c428e-ee62-4017-a838-521138d5b01c" providerId="ADAL" clId="{0D792B87-C3CA-4079-8639-E03A66F5F9A3}" dt="2024-09-25T18:39:57.169" v="9355" actId="20577"/>
          <ac:spMkLst>
            <pc:docMk/>
            <pc:sldMk cId="4214719578" sldId="2147474721"/>
            <ac:spMk id="30" creationId="{5055FE5C-6EF8-4720-022B-D1A92E6A282E}"/>
          </ac:spMkLst>
        </pc:spChg>
        <pc:grpChg chg="add del mod">
          <ac:chgData name="DOMINGUEZ, Morgane" userId="d29c428e-ee62-4017-a838-521138d5b01c" providerId="ADAL" clId="{0D792B87-C3CA-4079-8639-E03A66F5F9A3}" dt="2024-09-15T09:51:35.304" v="5067" actId="165"/>
          <ac:grpSpMkLst>
            <pc:docMk/>
            <pc:sldMk cId="4214719578" sldId="2147474721"/>
            <ac:grpSpMk id="7" creationId="{B527702F-9E9B-B4CE-7221-79667F2F8C16}"/>
          </ac:grpSpMkLst>
        </pc:grpChg>
        <pc:grpChg chg="add del mod">
          <ac:chgData name="DOMINGUEZ, Morgane" userId="d29c428e-ee62-4017-a838-521138d5b01c" providerId="ADAL" clId="{0D792B87-C3CA-4079-8639-E03A66F5F9A3}" dt="2024-09-15T09:51:26.042" v="5064" actId="165"/>
          <ac:grpSpMkLst>
            <pc:docMk/>
            <pc:sldMk cId="4214719578" sldId="2147474721"/>
            <ac:grpSpMk id="13" creationId="{50798097-0A61-B54D-93AB-C6F0224A5BB4}"/>
          </ac:grpSpMkLst>
        </pc:grpChg>
        <pc:picChg chg="add del mod">
          <ac:chgData name="DOMINGUEZ, Morgane" userId="d29c428e-ee62-4017-a838-521138d5b01c" providerId="ADAL" clId="{0D792B87-C3CA-4079-8639-E03A66F5F9A3}" dt="2024-09-15T10:20:28.443" v="5098" actId="21"/>
          <ac:picMkLst>
            <pc:docMk/>
            <pc:sldMk cId="4214719578" sldId="2147474721"/>
            <ac:picMk id="32" creationId="{863F6F80-824C-AEF4-D6F5-5681764D19FF}"/>
          </ac:picMkLst>
        </pc:picChg>
        <pc:cxnChg chg="add del mod">
          <ac:chgData name="DOMINGUEZ, Morgane" userId="d29c428e-ee62-4017-a838-521138d5b01c" providerId="ADAL" clId="{0D792B87-C3CA-4079-8639-E03A66F5F9A3}" dt="2024-09-25T18:41:24.745" v="9367" actId="21"/>
          <ac:cxnSpMkLst>
            <pc:docMk/>
            <pc:sldMk cId="4214719578" sldId="2147474721"/>
            <ac:cxnSpMk id="8" creationId="{2419C6A0-63AA-D529-B5D8-5EEF124AF7C2}"/>
          </ac:cxnSpMkLst>
        </pc:cxnChg>
      </pc:sldChg>
      <pc:sldChg chg="addSp delSp modSp mod modAnim">
        <pc:chgData name="DOMINGUEZ, Morgane" userId="d29c428e-ee62-4017-a838-521138d5b01c" providerId="ADAL" clId="{0D792B87-C3CA-4079-8639-E03A66F5F9A3}" dt="2024-09-15T12:11:34.283" v="7508"/>
        <pc:sldMkLst>
          <pc:docMk/>
          <pc:sldMk cId="1246832080" sldId="2147474722"/>
        </pc:sldMkLst>
        <pc:spChg chg="mod">
          <ac:chgData name="DOMINGUEZ, Morgane" userId="d29c428e-ee62-4017-a838-521138d5b01c" providerId="ADAL" clId="{0D792B87-C3CA-4079-8639-E03A66F5F9A3}" dt="2024-09-15T10:25:09.165" v="5175" actId="20577"/>
          <ac:spMkLst>
            <pc:docMk/>
            <pc:sldMk cId="1246832080" sldId="2147474722"/>
            <ac:spMk id="4" creationId="{C76E0F1B-3B95-F50F-F17F-A7612D3CCB67}"/>
          </ac:spMkLst>
        </pc:spChg>
        <pc:spChg chg="add mod">
          <ac:chgData name="DOMINGUEZ, Morgane" userId="d29c428e-ee62-4017-a838-521138d5b01c" providerId="ADAL" clId="{0D792B87-C3CA-4079-8639-E03A66F5F9A3}" dt="2024-09-15T10:28:29.904" v="5254" actId="1076"/>
          <ac:spMkLst>
            <pc:docMk/>
            <pc:sldMk cId="1246832080" sldId="2147474722"/>
            <ac:spMk id="7" creationId="{55259868-1852-ED3B-6045-A0788A99789A}"/>
          </ac:spMkLst>
        </pc:spChg>
        <pc:spChg chg="add mod">
          <ac:chgData name="DOMINGUEZ, Morgane" userId="d29c428e-ee62-4017-a838-521138d5b01c" providerId="ADAL" clId="{0D792B87-C3CA-4079-8639-E03A66F5F9A3}" dt="2024-09-15T12:02:55.797" v="7391" actId="108"/>
          <ac:spMkLst>
            <pc:docMk/>
            <pc:sldMk cId="1246832080" sldId="2147474722"/>
            <ac:spMk id="8" creationId="{749A98A0-52D5-F79E-C7BC-6E2F442C1695}"/>
          </ac:spMkLst>
        </pc:spChg>
        <pc:spChg chg="del">
          <ac:chgData name="DOMINGUEZ, Morgane" userId="d29c428e-ee62-4017-a838-521138d5b01c" providerId="ADAL" clId="{0D792B87-C3CA-4079-8639-E03A66F5F9A3}" dt="2024-09-15T10:25:15.872" v="5176" actId="21"/>
          <ac:spMkLst>
            <pc:docMk/>
            <pc:sldMk cId="1246832080" sldId="2147474722"/>
            <ac:spMk id="9" creationId="{7A7CDA4B-7EF3-37F6-2234-C85D3826C430}"/>
          </ac:spMkLst>
        </pc:spChg>
        <pc:spChg chg="add mod">
          <ac:chgData name="DOMINGUEZ, Morgane" userId="d29c428e-ee62-4017-a838-521138d5b01c" providerId="ADAL" clId="{0D792B87-C3CA-4079-8639-E03A66F5F9A3}" dt="2024-09-15T10:32:33.684" v="5552" actId="14100"/>
          <ac:spMkLst>
            <pc:docMk/>
            <pc:sldMk cId="1246832080" sldId="2147474722"/>
            <ac:spMk id="10" creationId="{6406DF6C-A4E7-7D84-E85E-AA6A017BA5A4}"/>
          </ac:spMkLst>
        </pc:spChg>
        <pc:spChg chg="del">
          <ac:chgData name="DOMINGUEZ, Morgane" userId="d29c428e-ee62-4017-a838-521138d5b01c" providerId="ADAL" clId="{0D792B87-C3CA-4079-8639-E03A66F5F9A3}" dt="2024-09-15T10:25:15.872" v="5176" actId="21"/>
          <ac:spMkLst>
            <pc:docMk/>
            <pc:sldMk cId="1246832080" sldId="2147474722"/>
            <ac:spMk id="11" creationId="{80F40C12-BAB3-B12E-3CF9-46A96BE599E4}"/>
          </ac:spMkLst>
        </pc:spChg>
        <pc:spChg chg="add mod">
          <ac:chgData name="DOMINGUEZ, Morgane" userId="d29c428e-ee62-4017-a838-521138d5b01c" providerId="ADAL" clId="{0D792B87-C3CA-4079-8639-E03A66F5F9A3}" dt="2024-09-15T10:35:17.877" v="5557" actId="20577"/>
          <ac:spMkLst>
            <pc:docMk/>
            <pc:sldMk cId="1246832080" sldId="2147474722"/>
            <ac:spMk id="12" creationId="{3BE13A19-A222-7264-FDA4-04967BEB8A26}"/>
          </ac:spMkLst>
        </pc:spChg>
        <pc:spChg chg="add mod">
          <ac:chgData name="DOMINGUEZ, Morgane" userId="d29c428e-ee62-4017-a838-521138d5b01c" providerId="ADAL" clId="{0D792B87-C3CA-4079-8639-E03A66F5F9A3}" dt="2024-09-15T10:32:21.992" v="5544" actId="1076"/>
          <ac:spMkLst>
            <pc:docMk/>
            <pc:sldMk cId="1246832080" sldId="2147474722"/>
            <ac:spMk id="13" creationId="{8638D109-EAAC-070F-BC64-0D8A6CEA9086}"/>
          </ac:spMkLst>
        </pc:spChg>
        <pc:spChg chg="add mod">
          <ac:chgData name="DOMINGUEZ, Morgane" userId="d29c428e-ee62-4017-a838-521138d5b01c" providerId="ADAL" clId="{0D792B87-C3CA-4079-8639-E03A66F5F9A3}" dt="2024-09-15T10:32:40.861" v="5554" actId="1076"/>
          <ac:spMkLst>
            <pc:docMk/>
            <pc:sldMk cId="1246832080" sldId="2147474722"/>
            <ac:spMk id="14" creationId="{E7C46F99-DB7B-9009-F3FD-08DA65CAC7C2}"/>
          </ac:spMkLst>
        </pc:spChg>
        <pc:spChg chg="add mod">
          <ac:chgData name="DOMINGUEZ, Morgane" userId="d29c428e-ee62-4017-a838-521138d5b01c" providerId="ADAL" clId="{0D792B87-C3CA-4079-8639-E03A66F5F9A3}" dt="2024-09-15T10:32:12.095" v="5541" actId="1076"/>
          <ac:spMkLst>
            <pc:docMk/>
            <pc:sldMk cId="1246832080" sldId="2147474722"/>
            <ac:spMk id="15" creationId="{048F8669-34C1-C9AD-B8EE-6C75075D7842}"/>
          </ac:spMkLst>
        </pc:spChg>
        <pc:spChg chg="del">
          <ac:chgData name="DOMINGUEZ, Morgane" userId="d29c428e-ee62-4017-a838-521138d5b01c" providerId="ADAL" clId="{0D792B87-C3CA-4079-8639-E03A66F5F9A3}" dt="2024-09-15T10:25:15.872" v="5176" actId="21"/>
          <ac:spMkLst>
            <pc:docMk/>
            <pc:sldMk cId="1246832080" sldId="2147474722"/>
            <ac:spMk id="27" creationId="{D0F1C9D4-8718-9533-AEA4-F3B20E11A50F}"/>
          </ac:spMkLst>
        </pc:spChg>
        <pc:spChg chg="del">
          <ac:chgData name="DOMINGUEZ, Morgane" userId="d29c428e-ee62-4017-a838-521138d5b01c" providerId="ADAL" clId="{0D792B87-C3CA-4079-8639-E03A66F5F9A3}" dt="2024-09-15T10:25:15.872" v="5176" actId="21"/>
          <ac:spMkLst>
            <pc:docMk/>
            <pc:sldMk cId="1246832080" sldId="2147474722"/>
            <ac:spMk id="28" creationId="{594EF687-85DF-4360-25B3-63C43900FA67}"/>
          </ac:spMkLst>
        </pc:spChg>
        <pc:spChg chg="del">
          <ac:chgData name="DOMINGUEZ, Morgane" userId="d29c428e-ee62-4017-a838-521138d5b01c" providerId="ADAL" clId="{0D792B87-C3CA-4079-8639-E03A66F5F9A3}" dt="2024-09-15T10:25:15.872" v="5176" actId="21"/>
          <ac:spMkLst>
            <pc:docMk/>
            <pc:sldMk cId="1246832080" sldId="2147474722"/>
            <ac:spMk id="29" creationId="{66E8DD65-1E85-A7F8-930F-93230BD3B101}"/>
          </ac:spMkLst>
        </pc:spChg>
        <pc:spChg chg="del">
          <ac:chgData name="DOMINGUEZ, Morgane" userId="d29c428e-ee62-4017-a838-521138d5b01c" providerId="ADAL" clId="{0D792B87-C3CA-4079-8639-E03A66F5F9A3}" dt="2024-09-15T10:25:15.872" v="5176" actId="21"/>
          <ac:spMkLst>
            <pc:docMk/>
            <pc:sldMk cId="1246832080" sldId="2147474722"/>
            <ac:spMk id="30" creationId="{5055FE5C-6EF8-4720-022B-D1A92E6A282E}"/>
          </ac:spMkLst>
        </pc:spChg>
      </pc:sldChg>
      <pc:sldChg chg="addSp delSp modSp mod delAnim modAnim">
        <pc:chgData name="DOMINGUEZ, Morgane" userId="d29c428e-ee62-4017-a838-521138d5b01c" providerId="ADAL" clId="{0D792B87-C3CA-4079-8639-E03A66F5F9A3}" dt="2024-09-25T18:50:49.538" v="9456" actId="20577"/>
        <pc:sldMkLst>
          <pc:docMk/>
          <pc:sldMk cId="3892595686" sldId="2147474723"/>
        </pc:sldMkLst>
        <pc:spChg chg="mod">
          <ac:chgData name="DOMINGUEZ, Morgane" userId="d29c428e-ee62-4017-a838-521138d5b01c" providerId="ADAL" clId="{0D792B87-C3CA-4079-8639-E03A66F5F9A3}" dt="2024-09-15T11:08:55.066" v="6209" actId="20577"/>
          <ac:spMkLst>
            <pc:docMk/>
            <pc:sldMk cId="3892595686" sldId="2147474723"/>
            <ac:spMk id="4" creationId="{C76E0F1B-3B95-F50F-F17F-A7612D3CCB67}"/>
          </ac:spMkLst>
        </pc:spChg>
        <pc:spChg chg="add mod">
          <ac:chgData name="DOMINGUEZ, Morgane" userId="d29c428e-ee62-4017-a838-521138d5b01c" providerId="ADAL" clId="{0D792B87-C3CA-4079-8639-E03A66F5F9A3}" dt="2024-09-15T12:08:17.439" v="7465" actId="1076"/>
          <ac:spMkLst>
            <pc:docMk/>
            <pc:sldMk cId="3892595686" sldId="2147474723"/>
            <ac:spMk id="7" creationId="{71C51CA2-29CD-A4DE-3B88-8B59A241FE8B}"/>
          </ac:spMkLst>
        </pc:spChg>
        <pc:spChg chg="del">
          <ac:chgData name="DOMINGUEZ, Morgane" userId="d29c428e-ee62-4017-a838-521138d5b01c" providerId="ADAL" clId="{0D792B87-C3CA-4079-8639-E03A66F5F9A3}" dt="2024-09-15T11:44:50.496" v="6986" actId="21"/>
          <ac:spMkLst>
            <pc:docMk/>
            <pc:sldMk cId="3892595686" sldId="2147474723"/>
            <ac:spMk id="8" creationId="{C0299587-6EE8-921F-49D2-944FB3DCC632}"/>
          </ac:spMkLst>
        </pc:spChg>
        <pc:spChg chg="add mod">
          <ac:chgData name="DOMINGUEZ, Morgane" userId="d29c428e-ee62-4017-a838-521138d5b01c" providerId="ADAL" clId="{0D792B87-C3CA-4079-8639-E03A66F5F9A3}" dt="2024-09-25T18:50:49.538" v="9456" actId="20577"/>
          <ac:spMkLst>
            <pc:docMk/>
            <pc:sldMk cId="3892595686" sldId="2147474723"/>
            <ac:spMk id="9" creationId="{44BB5993-CC21-822B-808D-B791656C5A79}"/>
          </ac:spMkLst>
        </pc:spChg>
        <pc:spChg chg="add mod">
          <ac:chgData name="DOMINGUEZ, Morgane" userId="d29c428e-ee62-4017-a838-521138d5b01c" providerId="ADAL" clId="{0D792B87-C3CA-4079-8639-E03A66F5F9A3}" dt="2024-09-25T18:36:01.506" v="9317" actId="20577"/>
          <ac:spMkLst>
            <pc:docMk/>
            <pc:sldMk cId="3892595686" sldId="2147474723"/>
            <ac:spMk id="10" creationId="{5B71E400-7507-33D9-3C02-EB2CD7BBCCDC}"/>
          </ac:spMkLst>
        </pc:spChg>
        <pc:spChg chg="del">
          <ac:chgData name="DOMINGUEZ, Morgane" userId="d29c428e-ee62-4017-a838-521138d5b01c" providerId="ADAL" clId="{0D792B87-C3CA-4079-8639-E03A66F5F9A3}" dt="2024-09-15T11:09:30.494" v="6211" actId="478"/>
          <ac:spMkLst>
            <pc:docMk/>
            <pc:sldMk cId="3892595686" sldId="2147474723"/>
            <ac:spMk id="11" creationId="{BC2ACB9F-1FC4-BDBB-88F2-307CB6B8699E}"/>
          </ac:spMkLst>
        </pc:spChg>
        <pc:spChg chg="mod">
          <ac:chgData name="DOMINGUEZ, Morgane" userId="d29c428e-ee62-4017-a838-521138d5b01c" providerId="ADAL" clId="{0D792B87-C3CA-4079-8639-E03A66F5F9A3}" dt="2024-09-15T11:48:06.999" v="7376" actId="1076"/>
          <ac:spMkLst>
            <pc:docMk/>
            <pc:sldMk cId="3892595686" sldId="2147474723"/>
            <ac:spMk id="18" creationId="{BD759610-D814-A014-678A-9E55D591AFC7}"/>
          </ac:spMkLst>
        </pc:spChg>
        <pc:spChg chg="del mod">
          <ac:chgData name="DOMINGUEZ, Morgane" userId="d29c428e-ee62-4017-a838-521138d5b01c" providerId="ADAL" clId="{0D792B87-C3CA-4079-8639-E03A66F5F9A3}" dt="2024-09-15T11:44:53.236" v="6987" actId="21"/>
          <ac:spMkLst>
            <pc:docMk/>
            <pc:sldMk cId="3892595686" sldId="2147474723"/>
            <ac:spMk id="19" creationId="{66DD7252-C69F-5AE3-79EB-B07EA1DCEBA9}"/>
          </ac:spMkLst>
        </pc:spChg>
      </pc:sldChg>
      <pc:sldMasterChg chg="del delSldLayout">
        <pc:chgData name="DOMINGUEZ, Morgane" userId="d29c428e-ee62-4017-a838-521138d5b01c" providerId="ADAL" clId="{0D792B87-C3CA-4079-8639-E03A66F5F9A3}" dt="2024-09-15T10:35:26.102" v="5558" actId="2696"/>
        <pc:sldMasterMkLst>
          <pc:docMk/>
          <pc:sldMasterMk cId="2710541206" sldId="2147483690"/>
        </pc:sldMasterMkLst>
        <pc:sldLayoutChg chg="del">
          <pc:chgData name="DOMINGUEZ, Morgane" userId="d29c428e-ee62-4017-a838-521138d5b01c" providerId="ADAL" clId="{0D792B87-C3CA-4079-8639-E03A66F5F9A3}" dt="2024-09-15T10:35:26.102" v="5558" actId="2696"/>
          <pc:sldLayoutMkLst>
            <pc:docMk/>
            <pc:sldMasterMk cId="2710541206" sldId="2147483690"/>
            <pc:sldLayoutMk cId="3690140029" sldId="2147483691"/>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4006845972" sldId="2147483692"/>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661584831" sldId="2147483693"/>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672787981" sldId="2147483694"/>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2773550623" sldId="2147483695"/>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01270476" sldId="2147483696"/>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2927744119" sldId="2147483697"/>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2779061324" sldId="2147483698"/>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778014739" sldId="2147483699"/>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415258679" sldId="2147483700"/>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152033777" sldId="2147483701"/>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976688940" sldId="2147483702"/>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498864459" sldId="2147483703"/>
          </pc:sldLayoutMkLst>
        </pc:sldLayoutChg>
      </pc:sldMasterChg>
    </pc:docChg>
  </pc:docChgLst>
  <pc:docChgLst>
    <pc:chgData name="DOMINGUEZ, Morgane" userId="d29c428e-ee62-4017-a838-521138d5b01c" providerId="ADAL" clId="{F5181431-3BD2-4692-B7C7-7683B15FF663}"/>
    <pc:docChg chg="modSld sldOrd">
      <pc:chgData name="DOMINGUEZ, Morgane" userId="d29c428e-ee62-4017-a838-521138d5b01c" providerId="ADAL" clId="{F5181431-3BD2-4692-B7C7-7683B15FF663}" dt="2024-10-18T14:35:15.744" v="2"/>
      <pc:docMkLst>
        <pc:docMk/>
      </pc:docMkLst>
      <pc:sldChg chg="ord delCm">
        <pc:chgData name="DOMINGUEZ, Morgane" userId="d29c428e-ee62-4017-a838-521138d5b01c" providerId="ADAL" clId="{F5181431-3BD2-4692-B7C7-7683B15FF663}" dt="2024-10-18T14:35:15.744" v="2"/>
        <pc:sldMkLst>
          <pc:docMk/>
          <pc:sldMk cId="218605984" sldId="2147474573"/>
        </pc:sldMkLst>
        <pc:extLst>
          <p:ext xmlns:p="http://schemas.openxmlformats.org/presentationml/2006/main" uri="{D6D511B9-2390-475A-947B-AFAB55BFBCF1}">
            <pc226:cmChg xmlns:pc226="http://schemas.microsoft.com/office/powerpoint/2022/06/main/command" chg="del">
              <pc226:chgData name="DOMINGUEZ, Morgane" userId="d29c428e-ee62-4017-a838-521138d5b01c" providerId="ADAL" clId="{F5181431-3BD2-4692-B7C7-7683B15FF663}" dt="2024-10-18T14:35:15.744" v="2"/>
              <pc2:cmMkLst xmlns:pc2="http://schemas.microsoft.com/office/powerpoint/2019/9/main/command">
                <pc:docMk/>
                <pc:sldMk cId="218605984" sldId="2147474573"/>
                <pc2:cmMk id="{C07A8234-34C0-4D5C-9857-6C4424CEED2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premier module du cours en ligne du GTFCC sur l'identification des PAMIs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3260062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parvenir à une élimination durable du choléra, les unités géographiques où aucune épidémie confirmée de choléra n'a été signalée au cours des dernières années, mais qui sont considérées comme très vulnérables au choléra, sont également des PAMIs pour l'élimination.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vulnérabilité au choléra est appréhendée par le nombre de facteurs de vulnérabilité présents dans une unité géographique, tel que reflété par l'indice de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facteur de vulnérabilité est un facteur susceptible d'accroître le risque d'introduction du choléra, d'apparition d'une épidémie de choléra, ou de propagation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781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identifier les facteurs de vulnérabilité à prendre en compte dans l'analyse des PAMIs, les pays sont invités à considérer la liste indicative des facteurs de vulnérabilité génériques élaborée par le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facteurs sont considérés comme génériques car ils sont considérés pertinents dans la plupart des pays. Par conséquent, il est recommandé de prendre en compte tous les facteurs génériques de vulnérabilité pour identifier les PAMIs pour l’élimination, sauf s'il existe des justifications solides pour considérer que l'un des facteurs génériques n'est pas pertinent dans le contexte spécifique d'un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dans certains pays, des facteurs de vulnérabilité supplémentaires ne figurant pas dans la liste indicative peuvent également être associés à un risque accru d'épidémies de choléra dans le contexte propre au pays. Si tel est le cas, ils doivent également être pris en compte dans l'analyse des PAMIs. Par conséquent, la liste indicative du GTFCC peut être personnalisée et complétée par d'autres facteurs de vulnérabilité pertinents dans le contexte propre au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allons maintenant vous présenter les facteurs de vulnérabilité génériques inclus dans la liste indicative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60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facteurs génériques de vulnérabilité comprennent l'apparition d'un cas de choléra importé au cours des dernières années. La présence de ce facteur démontre la vulnérabilité à l'introduction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autre facteur est une localisation adjacente à des zones fréquemment touchées par le choléra dans un pays voisin ou à un PAMI dans un pays voisin. Ce facteur est associé à un risque accru d'introduction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une localisation le long des principales voies de communication avec des nœuds ou des carrefours de transport. Ce facteur peut augmenter à la fois le risque d'introduction du choléra et le risque de propagation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L'accueil de grands rassemblements de population peut également être associé à un risque accru d'introduction du choléra. Il peut s'agir, par exemple, de rassemblements religieux ou de pèlerinages, ou encore de rassemblements de populations nomades ou pastorales.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environnements à forte densité de population ou surpeuplés, tels que les bidonvilles, les camps de réfugiés ou les camps de personnes déplacées à l'intérieur de leur propre pays, peuvent présenter un risque plus élevé d'apparition ou de propagation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2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unités géographiques comprenant des populations à haut risque, par exemple des travailleurs saisonniers, des pêcheurs ou des mineurs dans des zones d'habitat informel, peuvent présenter un risque plus élevé d'apparition ou de propagation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populations difficiles d'accès vivent dans une zone qui n'est pas régulièrement accessible aux services de santé et qui présentent un risque accru d'apparition d'une épidémie, notamment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unités géographiques où la vaccination contre le choléra a été mise en œuvre il y a plus de trois ans peuvent rester à risque, en particulier si, parallèlement à la vaccination, il n'y a pas eu d'améliorations significatives au niveau de l'eau, de l'assainissement et de l'hygiène.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conditions climatiques et météorologiques extrêmes, par exemple des sécheresses ou des inondations, peuvent être associées à un risque accru de transmission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urgences humanitaires complexes peuvent entraver les capacités de surveillance et de réaction, ce qui peut accroître le risque d'épidémie, y compris d'épidémie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17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niveaux suboptimaux d'eau, d'hygiène, et assainissement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EHA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sont des facteurs de vulnérabilité au choléra bien connus.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L'utilisation de sources d'eau non améliorées ou d'eau de surface, l'utilisation d'installations sanitaires non améliorées ou la défécation à l'air libre, ou encore l'absence d'installations pour le lavage des mains dans les locaux sont associées à une vulnérabilité accrue au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passé en revue tous les facteurs de vulnérabilité génériques de la liste indicative du GTFCC.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55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 la liste indicative des facteurs de vulnérabilité génériques, les parties prenantes nationales consolident la liste des facteurs de vulnérabilité à prendre en compte dans leur analyse PAMI et identifient les critères permettant d'évaluer la présence ou l'absence de chaque facteur au niveau des unités géographiques.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particulier, les parties prenantes peuvent évaluer si, en plus des facteurs de vulnérabilité génériques de la liste indicative, un facteur de vulnérabilité supplémentaire à une importance particulière dans leur contexte local.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de tout facteur associé, dans le contexte spécifique du pays, à un risque accru d'introduction du choléra, d'apparition d'une épidémie de choléra ou de propagation d'une épidémie de choléra. D'autres facteurs de vulnérabilité peuvent être identifiés grâce à une revue ou à des consultations d'experts.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la liste des facteurs de vulnérabilité consolidée, il est nécessaire de définir un indicateur mesurable de vulnérabilité associé à une source de données pour évaluer la présence ou l'absence de chaque facteur.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période considérée pour évaluer la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épidémiologiques (par exemple l'apparition de cas de choléra importés) sont évalués pour les cinq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autres indicateurs sont évalués à l'aide de la source de données la plus récente disponible.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065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la définition d’indicateurs mesurables de vulnérabilité par quelques exemples. Il s'agit d'exemples fictifs ; les indicateurs mesurables de vulnérabilité pertinents doivent être adaptés à chaque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forte densité de population est un facteur de vulnérabilité. Cependant, s'il n'est pas mieux défini par un indicateur de vulnérabilité mesurable, il n’est guère possible d’évaluer de manière objective et reproductible s'il y a une forte densité de population dans une unité géographique. C'est pourquoi il est nécessaire de définir un indicateur mesurable. Par exemple, un indicateur permettant de mesurer une forte densité de population peut être un nombre d'habitants supérieur à 1 000 habitants par kilomètre carré. Cet indicateur est mesurable et peut être évalué de manière objective et reproductible.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Suivant un principe similaire, pour mesurer si le facteur de vulnérabilité "populations à risque" est présent dans une unité géographique, l'indicateur suivant pourrait être considéré : pourcentage de personnes déplacées à l'intérieur de leur propre pays égal ou supérieur à 5% de la population d’une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 facteur de vulnérabilité "eau non améliorée" peut être mesuré comme étant supérieur à 30 % de la population de l'unité géographique utilisant un niveau de service non amélioré ou de l'eau de surface, ou supérieur à 15 % de la population de l'unité géographique utilisant de l'eau de surface.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57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mesurables de vulnérabilité sont utilisés pour évaluer la présence ou l'absence de chaque facteur de vulnérabilité dans chaque unité géographique et pour lui attribuer une note.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facteur de vulnérabilité est considéré comme présent dans une unité géographique, le score est de 1 point.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facteur de vulnérabilité est considéré comme absent dans une unité géographique, le score est de 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32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la présence ou l'absence de tous les facteurs de vulnérabilité a été évaluée dans toutes les unités géographiques, l'indice de vulnérabilité peut être calculé.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L'indice de vulnérabilité est la somme des scores de tous les facteurs de vulnérabilité. Il est calculé pour chaque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défaut, tous les facteurs de vulnérabilité ont le même poids dans cette somme. Toutefois, si le contexte le justifie, il est possible d'envisager des pondérations.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6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un exemple pour illustrer le calcul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Imaginons une unité géographique où aucune épidémie de choléra n'a été signalée au cours des cinq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cette unité géographique, deux facteurs de vulnérabilité ont été mesurés comme absents et trois facteurs de vulnérabilité ont été mesurés comme présents.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L'indice de vulnérabilité est de 3, ce qui correspond au nombre de facteurs de vulnérabilité présents dans cette unité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02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présenterons la méthode GTFCC pour identifier les PAMIs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18297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maintenant parcouru toutes les étapes du calcul de l'indice de vulnérabilité.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que vous compreniez comment l'indice de vulnérabilité est calculé, mais vous n'aurez pas à effectuer ces calculs vous-même. Ils sont tous automatisés dans un 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en apprendrez plus sur cet outil Excel dans les prochains modules de ce cours.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20</a:t>
            </a:fld>
            <a:endParaRPr lang="en-US"/>
          </a:p>
        </p:txBody>
      </p:sp>
    </p:spTree>
    <p:extLst>
      <p:ext uri="{BB962C8B-B14F-4D97-AF65-F5344CB8AC3E}">
        <p14:creationId xmlns:p14="http://schemas.microsoft.com/office/powerpoint/2010/main" val="108083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phase de l’identification des PAMIs axée sur les données est ainsi terminée. Nous allons maintenant aborder la phase de prise de décision.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21</a:t>
            </a:fld>
            <a:endParaRPr lang="en-US"/>
          </a:p>
        </p:txBody>
      </p:sp>
    </p:spTree>
    <p:extLst>
      <p:ext uri="{BB962C8B-B14F-4D97-AF65-F5344CB8AC3E}">
        <p14:creationId xmlns:p14="http://schemas.microsoft.com/office/powerpoint/2010/main" val="155274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prise de décision sur les PAMIs se fait par consensus entre de multiples parties prenantes du pays, en tenant compte de la situation du choléra au cours des dernières années et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établir la liste des PAMIs, s'il y a des données manquantes, les parties prenantes complètent tout d'abord l'évaluation de la présence ou de l'absence de facteurs de vulnérabilité là où des données sont manquantes. Ensuite, elles décident d'un seuil d'indice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en apprendrez plus sur la manière d'organiser une validation participative des PAMIs par les parties prenantes dans le module 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7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L'indice de vulnérabilité est essentiel pour guider la prise de décision sur les PAMIs. Un seuil d'indice de vulnérabilité est déterminé par consensus et toutes les unités géographiques dont l'indice de vulnérabilité est supérieur au seuil choisi sont des PAMIs. Cela s'ajoute aux unités géographiques où des épidémies de choléra ont été signalées au cours des dernières années et qui, par défaut, sont toujours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décider du seuil de l'indice de vulnérabilité, les parties prenantes doivent trouver le juste équilibre entre la faisabilité et l'impact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seuil de l'indice de vulnérabilité est fixé à un niveau bas, de nombreuses unités géographiques seront des PAMIs. Dans ce cas, l'impact potentiel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peut être élevé, mais la faisabilité de la mise en œuvre d'interventions multisectorielles dans les PAMIs peut s'avérer difficile.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si le seuil de l'indice de vulnérabilité est élevé, très peu d'unités géographiques seront des PAMIs. Dans ce cas, la faisabilité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peut être élevée, mais son impact potentiel peut être faible.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fixer un seuil pour l'indice consiste à trouver le meilleur équilibre entre la faisabilité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2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que les parties prenantes sont parvenues à un consensus sur la liste des PAMIs, les étapes suivantes consistent à documenter l'identification des PAMIs et à solliciter une revue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3129457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doit être documentée dans un rapport décrivant la méthode utilisée et les résultats, ainsi que les décisions prises et leur justification. Cela est essentiel pour assurer la traçabilité de l'identification des PAMIs et pour pouvoir s'y référer ultérieurement.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préparer un rapport complet sur l'identification des PAMIs, nous vous encourageons à suivre le modèle de rapport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en apprendrez davantage sur la manière de documenter l'identification des PAMIs dans le module 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251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GTFCC effectue des revues techniques indépendantes de l'identification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revues sont une opportunité pour les pays de recevoir un retour d'information technique indépendant ainsi que des conseils et des recommandations pratiques, le cas échéant, afin d'optimiser le ciblage spatial de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revues des PAMIs par le GTFCC sont offertes à tous les pays et sont obligatoires pour les pays qui envisagent la vaccination préventive ou de soumettre leur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à l’approbation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en apprendrez plus sur les revues des PAMIs par le GTFCC dans le module 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577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l'élimination du choléra concerne les pays où moins de 5 % des unités géographiques ont signalé des épidémies de choléra au cours des cinq dernières années.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 de la première phase d'identification des PAMIs, des données sur la survenue d’épidémies de choléra au cours des dernières années sont compilées.  Les facteurs de vulnérabilité qui augmentent le risque d'introduction du choléra, d'apparition d'une épidémie de choléra ou de propagation d'une épidémie de choléra dans le contexte spécifique du pays sont identifiés. La présence ou l'absence de chaque facteur de vulnérabilité dans chaque unité géographique est ensuite évaluée à l'aide d'un indicateur mesurable et combinée en un 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deuxième phase consiste à établir la liste des PAMIs, en tenant compte de la survenue d’épidémies de choléra au cours des dernières années et de l'indice de vulnérabilité. Les parties prenantes du pays conviennent par consensus d'un seuil d'indice de vulnérabilité à l’équilibre entre la faisabilité et l'impact potentiel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Par défaut, toutes les unités géographiques où des épidémies de choléra se sont produites ces dernières années sont des PAMIs pour l’élimination. Toutes les unités géographiques dont l'indice de vulnérabilité est supérieur au seuil d’indice retenu sont également des PAMIs pour l’élimination.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27</a:t>
            </a:fld>
            <a:endParaRPr lang="en-US"/>
          </a:p>
        </p:txBody>
      </p:sp>
    </p:spTree>
    <p:extLst>
      <p:ext uri="{BB962C8B-B14F-4D97-AF65-F5344CB8AC3E}">
        <p14:creationId xmlns:p14="http://schemas.microsoft.com/office/powerpoint/2010/main" val="297087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Quelles unités géographiques sont toujours des PAMIs pour l'élimination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Unités géographiques comprenant des personnes déplacées à l'intérieur du pays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IDP</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Unités géographiques où une épidémie confirmée de choléra a été signalée au cours des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Unités géographiques à forte croissance démographique.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Unités géographiques ayant un accès limité aux soins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l'indice de vulnérabilité est calculé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l'indice de vulnérabilité guide la prise de décision sur les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la liste finale des PAMIs est établie lors de la validation participative par les parties prenantes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Quelles sont les étapes suivant la validation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Par défaut, les unités géographiques où une épidémie de choléra confirmée a été signalée au cours des dernières années sont toujours des PAMIs pour l'élimination, quel que soit leur 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Comment la vulnérabilité au choléra est-elle évaluée pour identifier les PAMIs pour l'élimination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Présence de facteurs augmentant le risque d'apparition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Survenue d'une épidémie de choléra confirmée au cours des dernières années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Niveau d'accès à l'eau potable gérée en toute sécurité inférieur à la cible des objectifs de développement durable.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Présence de facteurs augmentant le risque d'introduction du choléra, d'apparition d'une épidémie de choléra ou de propagation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Tx/>
              <a:buSzTx/>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d. Pour identifier les PAMIs pour l'élimination du choléra, la vulnérabilité au choléra est évaluée en fonction de la présence de facteurs augmentant le risque d'introduction du choléra, d'apparition d'une épidémie de choléra ou de propagation d'une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Quel est l'objectif de la validation participative des PAMIs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Validation par les parties prenantes de la répartition des ressources dans toutes les régions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Décision des parties prenantes sur le seuil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Validation par les parties prenantes des plans de préparation pour tous les piliers de la prévention et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Lors de la validation participative des PAMIs, les parties prenantes décident du seuil d'indice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35</a:t>
            </a:fld>
            <a:endParaRPr lang="en-US"/>
          </a:p>
        </p:txBody>
      </p:sp>
    </p:spTree>
    <p:extLst>
      <p:ext uri="{BB962C8B-B14F-4D97-AF65-F5344CB8AC3E}">
        <p14:creationId xmlns:p14="http://schemas.microsoft.com/office/powerpoint/2010/main" val="175895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l'élimination du choléra concerne les pays où, ces dernières années, la transmission du choléra a été nulle à faible.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Ceci correspond aux pays où moins de 5 % des unités géographiques ont signalé des cas de choléra au cours des cinq dernières années.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ces pays, l'identification des PAMIs doit guider efficacement le ciblage spatial d'un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pays où la transmission du choléra est nulle à faible restent exposés au risque de réapparition du choléra si des vulnérabilités persistent. Par conséquent, la mise en œuvre d'un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l'élimination du choléra est essentielle pour éliminer durablement la maladie en tant que menace pour la santé publique.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autres pays, c'est-à-dire les pays où plus de 5 % des unités géographiques ont signalé des cas de choléra au cours des cinq dernières années, doivent quant à eux identifier les PAMIs pour le contrôle du choléra afin d'orienter le ciblage spatial d'un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pour contrôler le choléra. Si cela correspond à la situation de votre pays, nous vous encourageons à suivre le cours en ligne dédié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L'identification des PAMIs pour l'élimination du choléra consiste à identifier les unités géographiques les plus vulnérables à la réapparition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repose sur deux phases principales.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première phase est alimentée par les données. Lors de cette phase, toutes les unités géographiques du pays sont évaluées en fonction d'un indice numérique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calcul de cet indice vise à guider une prise de décision objective afin de s'assurer que les PAMIs pour l'élimination du choléra sont effectivement les unités géographiques les plus vulnérables à la réapparition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deuxième phase est la phase de décision sur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prise de décision sur les PAMIs se fait par consensus entre les parties prenantes du pays représentant différents secteurs, différents niveaux et de multiples organisations.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acteurs décident ensemble, par consensus, d'un seuil pour l'indice de vulnérabilité calculé lors de la première phase.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Toutes les unités géographiques où des épidémies de choléra ont été signalées au cours des dernières années, ainsi que celles dont l'indice de vulnérabilité est supérieur à ce seuil, sont alors des PAMIs pour l’élimination.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Concentrons-nous sur la phase de collecte de données qui mène au calcul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15064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vulnérabilité à la réapparition du choléra est évaluée en tenant compte de deux dimensions : la survenue d’épidémies confirmées de choléra au cours des cinq dernières années, et la présence de facteurs de vulnérabilité associés à un risque accru d'épidémies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vulnérabilité au choléra est évaluée pour chaque unité géographique du pays.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niveau géographique correspondant est celui auquel les interventions multisectorielles contre le choléra seront mises en œuvre dans le cadre du </a:t>
            </a:r>
            <a:r>
              <a:rPr lang="fr-FR" sz="1800" b="0" kern="100" dirty="0" err="1">
                <a:solidFill>
                  <a:srgbClr val="009999"/>
                </a:solidFill>
                <a:effectLst/>
                <a:latin typeface="Calibri" panose="020F0502020204030204" pitchFamily="34" charset="0"/>
                <a:cs typeface="Times New Roman" panose="02020603050405020304" pitchFamily="18" charset="0"/>
              </a:rPr>
              <a:t>PNC</a:t>
            </a:r>
            <a:r>
              <a:rPr lang="fr-FR" sz="1800" b="0" kern="100" dirty="0">
                <a:solidFill>
                  <a:srgbClr val="009999"/>
                </a:solidFill>
                <a:effectLst/>
                <a:latin typeface="Calibri" panose="020F0502020204030204" pitchFamily="34" charset="0"/>
                <a:cs typeface="Times New Roman" panose="02020603050405020304" pitchFamily="18" charset="0"/>
              </a:rPr>
              <a:t>. Ce niveau est propre à chaque pays. Cela signifie que chaque pays détermine le niveau géographique le plus approprié pour coordonner la mise en œuvre des interventions multisectorielles ciblées contre le choléra.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plus souvent, les pays considèrent le niveau administratif 2 ou le niveau administratif 3, mais différents niveaux géographiques peuvent également être envisagés.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71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la liste des PAMIs pour l'élimination du choléra est établie en tenant compte de ces deux dimensions de la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défaut, toutes les unités géographiques où des épidémies confirmées de choléra ont été signalés au cours des cinq dernières années sont des PAMIs pour l’élimination. Dans les pays satisfaisant aux conditions pour identifier les PAMIs pour l’élimination, seules quelques unités géographiques seront des PAMIs sur la base de ce critère.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toutes les unités géographiques dont l'indice de vulnérabilité est supérieur à un seuil spécifique au pays sont également des PAMIs pour l’élimination.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autres unités géographiques ne sont pas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176477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défaut, les unités géographiques où une épidémie de choléra confirmée a été signalée au cours des dernières années sont des PAMIs pour l'élimination. En effet, l'apparition récente d'une épidémie de choléra confirmée démontre de facto une grande vulnérabilité au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épidémie de choléra a été confirmée dans une unité géographique si au moins un cas confirmé de choléra acquis localement a été signalé dans cette unité géographique.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cas de choléra acquis localement est un cas qui a été infecté dans l'unité géographique considérée. Par opposition à un cas de choléra importé qui a été infecté en dehors de l'unité géographique considérée.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identifier les PAMIs pour l’élimination, la survenue d’épidémies confirmées est évaluée dans chaque unité géographique pour les cinq dernières années au moins, à l'aide de données rétrospectives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33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1F158D-D8F5-4DE1-AE8D-55DFE3E00919}"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2F7CF-EC21-4FEB-8CD9-7C781EBB4FAD}"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E6BD0-BF29-4B19-8096-117B6B0C80F0}"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38FF699-9915-4AEA-83D1-835529A5E88C}"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303B57-52D3-454E-AD7E-6651A1E22A31}"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C73A5F6-D7D4-4784-8B07-592E15AA7EFC}"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6745EF1-F2EA-43FF-9960-61DBB73B4BA9}"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52DE814-D357-4712-B0A2-24B235046DD0}"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3A3767F5-F931-4E3C-B679-8454C5C26813}"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92CDF19-D3AA-4430-B4FA-09C160C983B2}"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804E03D-FFE8-411E-AE04-613C48FB5AFD}"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C9E7E-65DA-4381-BB63-78829FA1381B}"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A35CB88-E5BB-4D2C-99AE-971ADD0EA169}"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A3ECF7C-6BBC-4827-82CD-9717A662B11C}"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CC6B4C1-9066-4308-BD9C-B7CBF6A7E3C3}"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10AA26D-05BD-42E3-9251-9F5E0AD681E0}"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CF05165-1A15-4AA2-A775-10A4C4A9E3FC}"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9C8B7A73-AD68-4260-BCDC-18C4E70670C3}"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6D34CF1-F05C-4BB0-9220-456B0A9AD899}"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EBE9FA2C-C84F-4616-B3B9-529DC8CAD501}"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E6703881-DB50-4EEE-A599-DEEB30A4E6B8}"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3ABF857-5557-4A6F-B6B4-BE072B71493B}"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23D3-8485-410E-BC0F-18815EEF884B}"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697CD09E-B4DF-40F7-A1A1-389A7516779B}"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DF8134D-7DD7-4044-8C37-6DA70A0F4CB9}"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19476D6-672C-4308-9018-8D528B55059F}"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C91831D5-8DC2-48C6-9865-54ABE480C8D8}"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A8AF8D-4F12-4E39-AAC4-242E20DDEACA}"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F17167-D032-41D2-AC52-BBC8A4234412}"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EAE42-722C-4982-87CA-88C720F5347B}"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B5E83-12C0-471D-B018-1713C77E2B7B}"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668850-B91B-4697-B790-03D9E72F8E3A}"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9D5217-A2C1-4658-9FD6-587A5D59CB5E}"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155A9-32C7-4DD4-8AA5-AA28274155F1}"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2DC617DF-F28A-4EA4-B0D0-1B1830A5299A}"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D1CCBE7-7743-48A1-A787-3D590043E3B9}"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30769-604F-F926-B45C-9EE09A75E2CA}"/>
              </a:ext>
            </a:extLst>
          </p:cNvPr>
          <p:cNvPicPr>
            <a:picLocks noChangeAspect="1"/>
          </p:cNvPicPr>
          <p:nvPr/>
        </p:nvPicPr>
        <p:blipFill>
          <a:blip r:embed="rId3"/>
          <a:stretch>
            <a:fillRect/>
          </a:stretch>
        </p:blipFill>
        <p:spPr>
          <a:xfrm>
            <a:off x="-247973" y="0"/>
            <a:ext cx="18535973" cy="10287000"/>
          </a:xfrm>
          <a:prstGeom prst="rect">
            <a:avLst/>
          </a:prstGeom>
        </p:spPr>
      </p:pic>
      <p:sp>
        <p:nvSpPr>
          <p:cNvPr id="3" name="Slide Number Placeholder 2">
            <a:extLst>
              <a:ext uri="{FF2B5EF4-FFF2-40B4-BE49-F238E27FC236}">
                <a16:creationId xmlns:a16="http://schemas.microsoft.com/office/drawing/2014/main" id="{DD652DA5-EB05-B584-D8F7-07E5487B2018}"/>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9007475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98504" y="-1967116"/>
            <a:ext cx="9842504" cy="3348121"/>
            <a:chOff x="-34458" y="-47625"/>
            <a:chExt cx="1068211" cy="299193"/>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34458" y="16502"/>
              <a:ext cx="106821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61818" y="528095"/>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Vulnérabilité au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choléra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861818" y="2400300"/>
            <a:ext cx="16683988" cy="16764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71C51CA2-29CD-A4DE-3B88-8B59A241FE8B}"/>
              </a:ext>
            </a:extLst>
          </p:cNvPr>
          <p:cNvSpPr txBox="1"/>
          <p:nvPr/>
        </p:nvSpPr>
        <p:spPr>
          <a:xfrm>
            <a:off x="1518325" y="4469654"/>
            <a:ext cx="14173200" cy="1754326"/>
          </a:xfrm>
          <a:prstGeom prst="rect">
            <a:avLst/>
          </a:prstGeom>
          <a:noFill/>
        </p:spPr>
        <p:txBody>
          <a:bodyPr wrap="square" rtlCol="0">
            <a:spAutoFit/>
          </a:bodyPr>
          <a:lstStyle/>
          <a:p>
            <a:pPr marL="457200" indent="-457200">
              <a:spcAft>
                <a:spcPts val="1800"/>
              </a:spcAft>
              <a:buClr>
                <a:srgbClr val="009999"/>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Vulnérabilité au choléra</a:t>
            </a:r>
          </a:p>
          <a:p>
            <a:pPr marL="914400" lvl="1" indent="-457200">
              <a:spcAft>
                <a:spcPts val="600"/>
              </a:spcAft>
              <a:buClr>
                <a:srgbClr val="009999"/>
              </a:buClr>
              <a:buFont typeface="Arial" panose="020B0604020202020204" pitchFamily="34" charset="0"/>
              <a:buChar char="•"/>
            </a:pPr>
            <a:r>
              <a:rPr lang="en-GB" sz="2800" dirty="0" err="1">
                <a:solidFill>
                  <a:prstClr val="black"/>
                </a:solidFill>
                <a:latin typeface="Atkinson Hyperlegible"/>
              </a:rPr>
              <a:t>Évaluée</a:t>
            </a:r>
            <a:r>
              <a:rPr lang="en-GB" sz="2800" dirty="0">
                <a:solidFill>
                  <a:prstClr val="black"/>
                </a:solidFill>
                <a:latin typeface="Atkinson Hyperlegible"/>
              </a:rPr>
              <a:t> en fonction du nombre de facteurs de vulnérabilité présents</a:t>
            </a:r>
          </a:p>
          <a:p>
            <a:pPr marL="914400" lvl="1" indent="-457200">
              <a:spcAft>
                <a:spcPts val="1200"/>
              </a:spcAft>
              <a:buClr>
                <a:srgbClr val="009999"/>
              </a:buClr>
              <a:buFont typeface="Arial" panose="020B0604020202020204" pitchFamily="34" charset="0"/>
              <a:buChar char="•"/>
            </a:pPr>
            <a:r>
              <a:rPr lang="en-GB" sz="2800" dirty="0" err="1">
                <a:solidFill>
                  <a:prstClr val="black"/>
                </a:solidFill>
                <a:latin typeface="Atkinson Hyperlegible"/>
              </a:rPr>
              <a:t>Reflété</a:t>
            </a:r>
            <a:r>
              <a:rPr lang="en-GB" sz="2800" dirty="0">
                <a:solidFill>
                  <a:prstClr val="black"/>
                </a:solidFill>
                <a:latin typeface="Atkinson Hyperlegible"/>
              </a:rPr>
              <a:t> dans l'</a:t>
            </a:r>
            <a:r>
              <a:rPr lang="en-GB" sz="2800" dirty="0">
                <a:solidFill>
                  <a:srgbClr val="009999"/>
                </a:solidFill>
                <a:latin typeface="Atkinson Hyperlegible Bold" panose="020B0604020202020204" charset="0"/>
              </a:rPr>
              <a:t>indice de vulnérabilité</a:t>
            </a:r>
          </a:p>
        </p:txBody>
      </p:sp>
      <p:sp>
        <p:nvSpPr>
          <p:cNvPr id="9" name="TextBox 8">
            <a:extLst>
              <a:ext uri="{FF2B5EF4-FFF2-40B4-BE49-F238E27FC236}">
                <a16:creationId xmlns:a16="http://schemas.microsoft.com/office/drawing/2014/main" id="{44BB5993-CC21-822B-808D-B791656C5A79}"/>
              </a:ext>
            </a:extLst>
          </p:cNvPr>
          <p:cNvSpPr txBox="1"/>
          <p:nvPr/>
        </p:nvSpPr>
        <p:spPr>
          <a:xfrm>
            <a:off x="742194" y="2723346"/>
            <a:ext cx="16803612" cy="954107"/>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unités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géographiques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où</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épidémies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confirmées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choléra n'ont PAS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été</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signalées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au cours des dernières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années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mais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qui sont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très vulnérables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au choléra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sont également des PAMIs</a:t>
            </a:r>
          </a:p>
        </p:txBody>
      </p:sp>
      <p:sp>
        <p:nvSpPr>
          <p:cNvPr id="12" name="TextBox 11">
            <a:extLst>
              <a:ext uri="{FF2B5EF4-FFF2-40B4-BE49-F238E27FC236}">
                <a16:creationId xmlns:a16="http://schemas.microsoft.com/office/drawing/2014/main" id="{ABC330F4-43B3-E74C-D4AE-191FBA578EA1}"/>
              </a:ext>
            </a:extLst>
          </p:cNvPr>
          <p:cNvSpPr txBox="1"/>
          <p:nvPr/>
        </p:nvSpPr>
        <p:spPr>
          <a:xfrm>
            <a:off x="1518325" y="6813818"/>
            <a:ext cx="13306628" cy="276998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GB"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Facteurs de vulnérabilité</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Associés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à un risque de</a:t>
            </a:r>
          </a:p>
          <a:p>
            <a:pPr marL="1828800" marR="0" lvl="3"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Introduction </a:t>
            </a:r>
            <a:r>
              <a:rPr lang="en-GB" sz="2800" dirty="0">
                <a:solidFill>
                  <a:prstClr val="black"/>
                </a:solidFill>
                <a:latin typeface="Atkinson Hyperlegible"/>
              </a:rPr>
              <a:t>du choléra</a:t>
            </a:r>
          </a:p>
          <a:p>
            <a:pPr marL="1828800" marR="0" lvl="3"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Début </a:t>
            </a:r>
            <a:r>
              <a:rPr lang="en-GB" sz="2800" dirty="0" err="1">
                <a:solidFill>
                  <a:prstClr val="black"/>
                </a:solidFill>
                <a:latin typeface="Atkinson Hyperlegible"/>
              </a:rPr>
              <a:t>d'une</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épidémie de choléra </a:t>
            </a:r>
          </a:p>
          <a:p>
            <a:pPr marL="1828800" marR="0" lvl="3"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Propagation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d'une épidémie de choléra</a:t>
            </a:r>
          </a:p>
        </p:txBody>
      </p:sp>
      <p:sp>
        <p:nvSpPr>
          <p:cNvPr id="8" name="Slide Number Placeholder 7">
            <a:extLst>
              <a:ext uri="{FF2B5EF4-FFF2-40B4-BE49-F238E27FC236}">
                <a16:creationId xmlns:a16="http://schemas.microsoft.com/office/drawing/2014/main" id="{76013614-6A49-90EC-0A00-67C655002806}"/>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389259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80935" y="-1901006"/>
            <a:ext cx="12996152"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92818" y="349955"/>
            <a:ext cx="1081400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Facteurs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génériques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36B928C6-A589-002E-0BB7-77898AAEC3A0}"/>
              </a:ext>
            </a:extLst>
          </p:cNvPr>
          <p:cNvSpPr txBox="1"/>
          <p:nvPr/>
        </p:nvSpPr>
        <p:spPr>
          <a:xfrm>
            <a:off x="1792186" y="7250274"/>
            <a:ext cx="15011400" cy="1754326"/>
          </a:xfrm>
          <a:prstGeom prst="rect">
            <a:avLst/>
          </a:prstGeom>
          <a:noFill/>
        </p:spPr>
        <p:txBody>
          <a:bodyPr wrap="square" rtlCol="0">
            <a:spAutoFit/>
          </a:bodyPr>
          <a:lstStyle/>
          <a:p>
            <a:pPr marL="457200" indent="-457200">
              <a:spcAft>
                <a:spcPts val="1200"/>
              </a:spcAft>
              <a:buClr>
                <a:srgbClr val="009999"/>
              </a:buClr>
              <a:buBlip>
                <a:blip r:embed="rId3"/>
              </a:buBlip>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Cette liste est </a:t>
            </a:r>
            <a:r>
              <a:rPr lang="en-US" sz="3200" dirty="0">
                <a:solidFill>
                  <a:srgbClr val="F9C056"/>
                </a:solidFill>
                <a:latin typeface="ADLaM Display" panose="02010000000000000000" pitchFamily="2" charset="0"/>
                <a:ea typeface="ADLaM Display" panose="02010000000000000000" pitchFamily="2" charset="0"/>
                <a:cs typeface="ADLaM Display" panose="02010000000000000000" pitchFamily="2" charset="0"/>
              </a:rPr>
              <a:t>indicative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et peut être complétée par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d'autres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facteurs au besoin</a:t>
            </a:r>
          </a:p>
          <a:p>
            <a:pPr marL="914400" lvl="1" indent="-457200">
              <a:spcAft>
                <a:spcPts val="1200"/>
              </a:spcAft>
              <a:buClr>
                <a:srgbClr val="009999"/>
              </a:buClr>
              <a:buFont typeface="Arial" panose="020B0604020202020204" pitchFamily="34" charset="0"/>
              <a:buChar char="•"/>
            </a:pPr>
            <a:r>
              <a:rPr lang="fr-FR" sz="2800" dirty="0">
                <a:latin typeface="Atkinson Hyperlegible" panose="020B0604020202020204" charset="0"/>
              </a:rPr>
              <a:t>Selon le contexte propre à </a:t>
            </a:r>
            <a:r>
              <a:rPr lang="fr-FR" sz="2800" dirty="0" err="1">
                <a:latin typeface="Atkinson Hyperlegible" panose="020B0604020202020204" charset="0"/>
              </a:rPr>
              <a:t>chaque</a:t>
            </a:r>
            <a:r>
              <a:rPr lang="fr-FR" sz="2800" dirty="0">
                <a:latin typeface="Atkinson Hyperlegible" panose="020B0604020202020204" charset="0"/>
              </a:rPr>
              <a:t> pays</a:t>
            </a:r>
            <a:endParaRPr lang="en-US" sz="2800" dirty="0">
              <a:latin typeface="Atkinson Hyperlegible" panose="020B0604020202020204" charset="0"/>
            </a:endParaRPr>
          </a:p>
          <a:p>
            <a:pPr>
              <a:spcAft>
                <a:spcPts val="2400"/>
              </a:spcAft>
              <a:buClr>
                <a:srgbClr val="009999"/>
              </a:buClr>
            </a:pPr>
            <a:endParaRPr lang="en-US" sz="2800" dirty="0">
              <a:latin typeface="Atkinson Hyperlegible" panose="020B0604020202020204" charset="0"/>
            </a:endParaRPr>
          </a:p>
        </p:txBody>
      </p:sp>
      <p:sp>
        <p:nvSpPr>
          <p:cNvPr id="10" name="Rectangle: Rounded Corners 9">
            <a:extLst>
              <a:ext uri="{FF2B5EF4-FFF2-40B4-BE49-F238E27FC236}">
                <a16:creationId xmlns:a16="http://schemas.microsoft.com/office/drawing/2014/main" id="{84DC0071-0EE2-A91E-B7D0-FB49011123A2}"/>
              </a:ext>
            </a:extLst>
          </p:cNvPr>
          <p:cNvSpPr/>
          <p:nvPr/>
        </p:nvSpPr>
        <p:spPr>
          <a:xfrm>
            <a:off x="1817342" y="2325211"/>
            <a:ext cx="14653315"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D0D67CA-B817-25B2-A203-B4BB3D07735C}"/>
              </a:ext>
            </a:extLst>
          </p:cNvPr>
          <p:cNvSpPr txBox="1"/>
          <p:nvPr/>
        </p:nvSpPr>
        <p:spPr>
          <a:xfrm>
            <a:off x="1971229" y="2520678"/>
            <a:ext cx="14653314" cy="1031051"/>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Pour aider les pays à identifier les facteurs de vulnérabilité, il existe une </a:t>
            </a:r>
          </a:p>
          <a:p>
            <a:pPr algn="ctr">
              <a:spcAft>
                <a:spcPts val="600"/>
              </a:spcAft>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liste indicative des facteurs de vulnérabilité génériques du GTFCC</a:t>
            </a:r>
            <a:endPar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F879ABBA-797D-AE40-7499-E1DB9154891E}"/>
              </a:ext>
            </a:extLst>
          </p:cNvPr>
          <p:cNvSpPr txBox="1"/>
          <p:nvPr/>
        </p:nvSpPr>
        <p:spPr>
          <a:xfrm>
            <a:off x="1817342" y="4506156"/>
            <a:ext cx="15806126" cy="1908215"/>
          </a:xfrm>
          <a:prstGeom prst="rect">
            <a:avLst/>
          </a:prstGeom>
          <a:noFill/>
        </p:spPr>
        <p:txBody>
          <a:bodyPr wrap="square">
            <a:spAutoFit/>
          </a:bodyPr>
          <a:lstStyle/>
          <a:p>
            <a:pPr marL="457200" indent="-457200">
              <a:spcAft>
                <a:spcPts val="1800"/>
              </a:spcAft>
              <a:buClr>
                <a:srgbClr val="009999"/>
              </a:buClr>
              <a:buBlip>
                <a:blip r:embed="rId3"/>
              </a:buBlip>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Ces indicateurs sont </a:t>
            </a:r>
            <a:r>
              <a:rPr lang="en-US" sz="3200" dirty="0">
                <a:solidFill>
                  <a:srgbClr val="F9C056"/>
                </a:solidFill>
                <a:latin typeface="ADLaM Display" panose="02010000000000000000" pitchFamily="2" charset="0"/>
                <a:ea typeface="ADLaM Display" panose="02010000000000000000" pitchFamily="2" charset="0"/>
                <a:cs typeface="ADLaM Display" panose="02010000000000000000" pitchFamily="2" charset="0"/>
              </a:rPr>
              <a:t>génériques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car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ils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sont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pertinents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dans la plupart des pays</a:t>
            </a:r>
          </a:p>
          <a:p>
            <a:pPr marL="914400" lvl="1" indent="-457200">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Il est recommandé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 </a:t>
            </a:r>
            <a:r>
              <a:rPr lang="en-US" sz="2800" dirty="0">
                <a:solidFill>
                  <a:prstClr val="black"/>
                </a:solidFill>
                <a:latin typeface="Atkinson Hyperlegible" panose="020B0604020202020204" charset="0"/>
              </a:rPr>
              <a:t>tenir compte de tous ces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facteurs </a:t>
            </a:r>
          </a:p>
          <a:p>
            <a:pPr marL="914400" lvl="1" indent="-457200">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Sauf si cela est dûment justifié dans le contexte spécifique du pays</a:t>
            </a:r>
          </a:p>
        </p:txBody>
      </p:sp>
      <p:sp>
        <p:nvSpPr>
          <p:cNvPr id="7" name="Slide Number Placeholder 6">
            <a:extLst>
              <a:ext uri="{FF2B5EF4-FFF2-40B4-BE49-F238E27FC236}">
                <a16:creationId xmlns:a16="http://schemas.microsoft.com/office/drawing/2014/main" id="{28B0F61A-BA21-3675-9F1A-5E5DEA2D39DD}"/>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73916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34885" y="-1705118"/>
            <a:ext cx="10087447"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24528" y="492787"/>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Facteurs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génériques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9E0C1987-0BFD-9663-212A-AC71C636CDCC}"/>
              </a:ext>
            </a:extLst>
          </p:cNvPr>
          <p:cNvSpPr txBox="1"/>
          <p:nvPr/>
        </p:nvSpPr>
        <p:spPr>
          <a:xfrm>
            <a:off x="7062280" y="2041388"/>
            <a:ext cx="10951841" cy="7031156"/>
          </a:xfrm>
          <a:prstGeom prst="rect">
            <a:avLst/>
          </a:prstGeom>
          <a:noFill/>
        </p:spPr>
        <p:txBody>
          <a:bodyPr wrap="square">
            <a:spAutoFit/>
          </a:bodyPr>
          <a:lstStyle/>
          <a:p>
            <a:pPr marL="514350" marR="0" lvl="0" indent="-514350" algn="l" defTabSz="914400" rtl="0" eaLnBrk="1" fontAlgn="auto" latinLnBrk="0" hangingPunct="1">
              <a:lnSpc>
                <a:spcPct val="110000"/>
              </a:lnSpc>
              <a:spcBef>
                <a:spcPts val="450"/>
              </a:spcBef>
              <a:spcAft>
                <a:spcPts val="0"/>
              </a:spcAft>
              <a:buClrTx/>
              <a:buSzPts val="1200"/>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0000"/>
              </a:lnSpc>
              <a:spcBef>
                <a:spcPts val="45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 de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choléra importé</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 au cours des dernières années</a:t>
            </a:r>
          </a:p>
          <a:p>
            <a:pPr marL="457200" indent="-457200">
              <a:lnSpc>
                <a:spcPct val="110000"/>
              </a:lnSpc>
              <a:spcBef>
                <a:spcPts val="2400"/>
              </a:spcBef>
              <a:buClr>
                <a:srgbClr val="009999"/>
              </a:buClr>
              <a:buSzPct val="150000"/>
              <a:buFont typeface="Arial" panose="020B0604020202020204" pitchFamily="34" charset="0"/>
              <a:buChar char="•"/>
              <a:defRPr/>
            </a:pP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Proximité</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zones fréquemment touchées ou de PAMI dans les pays voisins</a:t>
            </a:r>
          </a:p>
          <a:p>
            <a:pPr marL="457200" marR="0" lvl="0" indent="-457200" fontAlgn="auto">
              <a:lnSpc>
                <a:spcPct val="110000"/>
              </a:lnSpc>
              <a:spcBef>
                <a:spcPts val="2400"/>
              </a:spcBef>
              <a:spcAft>
                <a:spcPts val="0"/>
              </a:spcAft>
              <a:buClr>
                <a:srgbClr val="009999"/>
              </a:buClr>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Localisation le long des grands axes de circulation et des carrefours de transport</a:t>
            </a:r>
          </a:p>
          <a:p>
            <a:pPr marL="457200" marR="0" lvl="0" indent="-457200" fontAlgn="auto">
              <a:lnSpc>
                <a:spcPct val="110000"/>
              </a:lnSpc>
              <a:spcBef>
                <a:spcPts val="2400"/>
              </a:spcBef>
              <a:spcAft>
                <a:spcPts val="0"/>
              </a:spcAft>
              <a:buClr>
                <a:srgbClr val="009999"/>
              </a:buClr>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Grands rassemblements de population </a:t>
            </a:r>
          </a:p>
          <a:p>
            <a:pPr lvl="1">
              <a:spcBef>
                <a:spcPts val="450"/>
              </a:spcBef>
              <a:buSzPct val="150000"/>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Par exemple :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rassemblements religieux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ou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pèlerinage, rassemblements de populations nomades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ou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pastorales</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2400"/>
              </a:spcBef>
              <a:buClr>
                <a:srgbClr val="009999"/>
              </a:buClr>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Densité de population élevée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ou</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zones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surpeuplées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p>
          <a:p>
            <a:pPr lvl="1">
              <a:spcBef>
                <a:spcPts val="450"/>
              </a:spcBef>
              <a:buSzPct val="150000"/>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Par exemple : bidonvilles, camps de réfugiés ou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personnes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déplacées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à l'intérieur de leur pays (</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IDP)</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p:txBody>
      </p:sp>
      <p:grpSp>
        <p:nvGrpSpPr>
          <p:cNvPr id="2" name="Group 1">
            <a:extLst>
              <a:ext uri="{FF2B5EF4-FFF2-40B4-BE49-F238E27FC236}">
                <a16:creationId xmlns:a16="http://schemas.microsoft.com/office/drawing/2014/main" id="{06951DA7-DFAC-23DD-84FE-C446192B5095}"/>
              </a:ext>
            </a:extLst>
          </p:cNvPr>
          <p:cNvGrpSpPr/>
          <p:nvPr/>
        </p:nvGrpSpPr>
        <p:grpSpPr>
          <a:xfrm>
            <a:off x="273879" y="2587557"/>
            <a:ext cx="6459614" cy="6484987"/>
            <a:chOff x="273879" y="3260290"/>
            <a:chExt cx="6459614" cy="5338278"/>
          </a:xfrm>
        </p:grpSpPr>
        <p:pic>
          <p:nvPicPr>
            <p:cNvPr id="11" name="Picture 10" descr="A large group of tents in a large area&#10;&#10;Description automatically generated">
              <a:extLst>
                <a:ext uri="{FF2B5EF4-FFF2-40B4-BE49-F238E27FC236}">
                  <a16:creationId xmlns:a16="http://schemas.microsoft.com/office/drawing/2014/main" id="{CB6D9A1A-3B52-EB57-5D64-B7144DA78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79" y="3260290"/>
              <a:ext cx="6459613" cy="5338278"/>
            </a:xfrm>
            <a:prstGeom prst="rect">
              <a:avLst/>
            </a:prstGeom>
          </p:spPr>
        </p:pic>
        <p:sp>
          <p:nvSpPr>
            <p:cNvPr id="9" name="TextBox 8">
              <a:extLst>
                <a:ext uri="{FF2B5EF4-FFF2-40B4-BE49-F238E27FC236}">
                  <a16:creationId xmlns:a16="http://schemas.microsoft.com/office/drawing/2014/main" id="{9B6D3A40-A4FE-249A-148F-1127AE9E88E8}"/>
                </a:ext>
              </a:extLst>
            </p:cNvPr>
            <p:cNvSpPr txBox="1"/>
            <p:nvPr/>
          </p:nvSpPr>
          <p:spPr>
            <a:xfrm>
              <a:off x="4138863" y="8260014"/>
              <a:ext cx="259463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mj-lt"/>
                  <a:ea typeface="Atkinson Hyperlegible"/>
                  <a:cs typeface="Atkinson Hyperlegible"/>
                  <a:sym typeface="Atkinson Hyperlegible"/>
                </a:rPr>
                <a:t>OMS</a:t>
              </a:r>
            </a:p>
          </p:txBody>
        </p:sp>
      </p:grpSp>
      <p:sp>
        <p:nvSpPr>
          <p:cNvPr id="10" name="Slide Number Placeholder 9">
            <a:extLst>
              <a:ext uri="{FF2B5EF4-FFF2-40B4-BE49-F238E27FC236}">
                <a16:creationId xmlns:a16="http://schemas.microsoft.com/office/drawing/2014/main" id="{8D279483-8FCB-BFE0-E681-A50D205F094D}"/>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61444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17186" y="-1581728"/>
            <a:ext cx="9661186"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27253" y="680169"/>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Facteurs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génériques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9E0C1987-0BFD-9663-212A-AC71C636CDCC}"/>
              </a:ext>
            </a:extLst>
          </p:cNvPr>
          <p:cNvSpPr txBox="1"/>
          <p:nvPr/>
        </p:nvSpPr>
        <p:spPr>
          <a:xfrm>
            <a:off x="7372929" y="2419756"/>
            <a:ext cx="10747665" cy="7135928"/>
          </a:xfrm>
          <a:prstGeom prst="rect">
            <a:avLst/>
          </a:prstGeom>
          <a:noFill/>
        </p:spPr>
        <p:txBody>
          <a:bodyPr wrap="square">
            <a:spAutoFit/>
          </a:bodyPr>
          <a:lstStyle/>
          <a:p>
            <a:pPr marL="514350" marR="0" lvl="0" indent="-514350" algn="l" defTabSz="914400" rtl="0" eaLnBrk="1" fontAlgn="auto" latinLnBrk="0" hangingPunct="1">
              <a:lnSpc>
                <a:spcPct val="110000"/>
              </a:lnSpc>
              <a:spcBef>
                <a:spcPts val="450"/>
              </a:spcBef>
              <a:spcAft>
                <a:spcPts val="0"/>
              </a:spcAft>
              <a:buClrTx/>
              <a:buSzPts val="1200"/>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0000"/>
              </a:lnSpc>
              <a:spcBef>
                <a:spcPts val="45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Populations à haut risque </a:t>
            </a: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1">
              <a:spcBef>
                <a:spcPts val="450"/>
              </a:spcBef>
              <a:buSzPts val="1200"/>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Par exemple :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travailleurs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saisonniers,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pêcheurs</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mineurs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dans des quartiers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informels</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2400"/>
              </a:spcBef>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Populations difficiles d'accès </a:t>
            </a:r>
          </a:p>
          <a:p>
            <a:pPr marL="457200" marR="0" lvl="0" indent="-457200" algn="l" defTabSz="914400" rtl="0" eaLnBrk="1" fontAlgn="auto" latinLnBrk="0" hangingPunct="1">
              <a:lnSpc>
                <a:spcPct val="110000"/>
              </a:lnSpc>
              <a:spcBef>
                <a:spcPts val="240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Vaccination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orale</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contre le choléra  il y a plus de trois ans </a:t>
            </a:r>
          </a:p>
          <a:p>
            <a:pPr lvl="1">
              <a:lnSpc>
                <a:spcPct val="110000"/>
              </a:lnSpc>
              <a:spcBef>
                <a:spcPts val="450"/>
              </a:spcBef>
              <a:buSzPts val="12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Surtout </a:t>
            </a:r>
            <a:r>
              <a:rPr lang="en-GB" sz="2800" dirty="0" err="1">
                <a:solidFill>
                  <a:prstClr val="black"/>
                </a:solidFill>
                <a:latin typeface="Atkinson Hyperlegible" panose="020B0604020202020204" charset="0"/>
                <a:ea typeface="MS Mincho" panose="02020609040205080304" pitchFamily="49" charset="-128"/>
                <a:cs typeface="Times New Roman" panose="02020603050405020304" pitchFamily="18" charset="0"/>
              </a:rPr>
              <a:t>en</a:t>
            </a: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 l</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'absence d'une amélioration concomitante du </a:t>
            </a:r>
            <a:r>
              <a:rPr lang="en-US" sz="2800" dirty="0" err="1">
                <a:solidFill>
                  <a:prstClr val="black"/>
                </a:solidFill>
                <a:latin typeface="Atkinson Hyperlegible" panose="020B0604020202020204" charset="0"/>
                <a:ea typeface="MS Mincho" panose="02020609040205080304" pitchFamily="49" charset="-128"/>
                <a:cs typeface="Times New Roman" panose="02020603050405020304" pitchFamily="18" charset="0"/>
              </a:rPr>
              <a:t>niveau</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 </a:t>
            </a:r>
            <a:r>
              <a:rPr lang="fr-FR" sz="2800" dirty="0" err="1">
                <a:solidFill>
                  <a:prstClr val="black"/>
                </a:solidFill>
                <a:latin typeface="Atkinson Hyperlegible" panose="020B0604020202020204" charset="0"/>
                <a:ea typeface="MS Mincho" panose="02020609040205080304" pitchFamily="49" charset="-128"/>
                <a:cs typeface="Times New Roman" panose="02020603050405020304" pitchFamily="18" charset="0"/>
              </a:rPr>
              <a:t>EHA</a:t>
            </a:r>
            <a:endPar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0000"/>
              </a:lnSpc>
              <a:spcBef>
                <a:spcPts val="240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Risque de conditions climatiques et météorologiques extrêmes </a:t>
            </a:r>
          </a:p>
          <a:p>
            <a:pPr lvl="1">
              <a:lnSpc>
                <a:spcPct val="110000"/>
              </a:lnSpc>
              <a:spcBef>
                <a:spcPts val="400"/>
              </a:spcBef>
              <a:buSzPts val="12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Par exemple :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sécheresses, inondations</a:t>
            </a:r>
          </a:p>
          <a:p>
            <a:pPr marL="457200" indent="-457200">
              <a:lnSpc>
                <a:spcPct val="110000"/>
              </a:lnSpc>
              <a:spcBef>
                <a:spcPts val="2400"/>
              </a:spcBef>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Urgences humanitaires complexes</a:t>
            </a:r>
          </a:p>
        </p:txBody>
      </p:sp>
      <p:grpSp>
        <p:nvGrpSpPr>
          <p:cNvPr id="2" name="Group 1">
            <a:extLst>
              <a:ext uri="{FF2B5EF4-FFF2-40B4-BE49-F238E27FC236}">
                <a16:creationId xmlns:a16="http://schemas.microsoft.com/office/drawing/2014/main" id="{C7CED10C-DE12-AB5A-5ADF-6E22EE7A4F6C}"/>
              </a:ext>
            </a:extLst>
          </p:cNvPr>
          <p:cNvGrpSpPr/>
          <p:nvPr/>
        </p:nvGrpSpPr>
        <p:grpSpPr>
          <a:xfrm>
            <a:off x="132640" y="3011206"/>
            <a:ext cx="7032985" cy="6405168"/>
            <a:chOff x="132640" y="3011206"/>
            <a:chExt cx="7032985" cy="5378815"/>
          </a:xfrm>
        </p:grpSpPr>
        <p:pic>
          <p:nvPicPr>
            <p:cNvPr id="11" name="Picture 10" descr="A group of people walking in a slum&#10;&#10;Description automatically generated">
              <a:extLst>
                <a:ext uri="{FF2B5EF4-FFF2-40B4-BE49-F238E27FC236}">
                  <a16:creationId xmlns:a16="http://schemas.microsoft.com/office/drawing/2014/main" id="{1C0DDB7F-B0B4-B3DB-BDDC-74FE7AD98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40" y="3011206"/>
              <a:ext cx="7032985" cy="5378815"/>
            </a:xfrm>
            <a:prstGeom prst="rect">
              <a:avLst/>
            </a:prstGeom>
          </p:spPr>
        </p:pic>
        <p:sp>
          <p:nvSpPr>
            <p:cNvPr id="10" name="TextBox 9">
              <a:extLst>
                <a:ext uri="{FF2B5EF4-FFF2-40B4-BE49-F238E27FC236}">
                  <a16:creationId xmlns:a16="http://schemas.microsoft.com/office/drawing/2014/main" id="{953578FD-2861-2EB9-5BA6-AAC30A7756F0}"/>
                </a:ext>
              </a:extLst>
            </p:cNvPr>
            <p:cNvSpPr txBox="1"/>
            <p:nvPr/>
          </p:nvSpPr>
          <p:spPr>
            <a:xfrm>
              <a:off x="2967789" y="8051467"/>
              <a:ext cx="4197836"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Atkinson Hyperlegible"/>
                  <a:cs typeface="Arial" panose="020B0604020202020204" pitchFamily="34" charset="0"/>
                  <a:sym typeface="Atkinson Hyperlegible"/>
                </a:rPr>
                <a:t>Photo adaptée de : </a:t>
              </a:r>
              <a:r>
                <a:rPr lang="en-US" sz="1600" dirty="0">
                  <a:solidFill>
                    <a:schemeClr val="tx1">
                      <a:lumMod val="65000"/>
                      <a:lumOff val="35000"/>
                    </a:schemeClr>
                  </a:solidFill>
                  <a:latin typeface="+mj-lt"/>
                  <a:ea typeface="Atkinson Hyperlegible"/>
                  <a:cs typeface="Atkinson Hyperlegible"/>
                  <a:sym typeface="Atkinson Hyperlegible"/>
                </a:rPr>
                <a:t>OMS/Eduardo </a:t>
              </a:r>
              <a:r>
                <a:rPr lang="en-US" sz="1600" dirty="0" err="1">
                  <a:solidFill>
                    <a:schemeClr val="tx1">
                      <a:lumMod val="65000"/>
                      <a:lumOff val="35000"/>
                    </a:schemeClr>
                  </a:solidFill>
                  <a:latin typeface="+mj-lt"/>
                  <a:ea typeface="Atkinson Hyperlegible"/>
                  <a:cs typeface="Atkinson Hyperlegible"/>
                  <a:sym typeface="Atkinson Hyperlegible"/>
                </a:rPr>
                <a:t>Soteras </a:t>
              </a:r>
              <a:r>
                <a:rPr lang="en-US" sz="1600" dirty="0">
                  <a:solidFill>
                    <a:schemeClr val="tx1">
                      <a:lumMod val="65000"/>
                      <a:lumOff val="35000"/>
                    </a:schemeClr>
                  </a:solidFill>
                  <a:latin typeface="+mj-lt"/>
                  <a:ea typeface="Atkinson Hyperlegible"/>
                  <a:cs typeface="Atkinson Hyperlegible"/>
                  <a:sym typeface="Atkinson Hyperlegible"/>
                </a:rPr>
                <a:t>Jalil</a:t>
              </a:r>
            </a:p>
          </p:txBody>
        </p:sp>
      </p:grpSp>
      <p:sp>
        <p:nvSpPr>
          <p:cNvPr id="9" name="Slide Number Placeholder 8">
            <a:extLst>
              <a:ext uri="{FF2B5EF4-FFF2-40B4-BE49-F238E27FC236}">
                <a16:creationId xmlns:a16="http://schemas.microsoft.com/office/drawing/2014/main" id="{6E0FE812-4F89-F3C2-23A3-73A34CC190C4}"/>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20305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72766" y="-1581728"/>
            <a:ext cx="10116766"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91065" y="518422"/>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Facteurs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génériques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9E0C1987-0BFD-9663-212A-AC71C636CDCC}"/>
              </a:ext>
            </a:extLst>
          </p:cNvPr>
          <p:cNvSpPr txBox="1"/>
          <p:nvPr/>
        </p:nvSpPr>
        <p:spPr>
          <a:xfrm>
            <a:off x="7813090" y="2551123"/>
            <a:ext cx="9930161" cy="6132704"/>
          </a:xfrm>
          <a:prstGeom prst="rect">
            <a:avLst/>
          </a:prstGeom>
          <a:noFill/>
        </p:spPr>
        <p:txBody>
          <a:bodyPr wrap="square">
            <a:spAutoFit/>
          </a:bodyPr>
          <a:lstStyle/>
          <a:p>
            <a:pPr marL="514350" indent="-514350">
              <a:lnSpc>
                <a:spcPct val="110000"/>
              </a:lnSpc>
              <a:spcBef>
                <a:spcPts val="450"/>
              </a:spcBef>
              <a:buSzPts val="1200"/>
              <a:buFont typeface="Arial" panose="020B0604020202020204" pitchFamily="34" charset="0"/>
              <a:buChar char="▪"/>
            </a:pPr>
            <a:endParaRPr lang="en-GB" sz="2800" dirty="0">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450"/>
              </a:spcBef>
              <a:buClr>
                <a:srgbClr val="009999"/>
              </a:buClr>
              <a:buSzPct val="150000"/>
              <a:buFont typeface="Arial" panose="020B0604020202020204" pitchFamily="34" charset="0"/>
              <a:buChar cha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Eau non améliorée </a:t>
            </a:r>
          </a:p>
          <a:p>
            <a:pPr lvl="1">
              <a:lnSpc>
                <a:spcPct val="110000"/>
              </a:lnSpc>
              <a:spcBef>
                <a:spcPts val="450"/>
              </a:spcBef>
              <a:spcAft>
                <a:spcPts val="2400"/>
              </a:spcAft>
              <a:buClr>
                <a:srgbClr val="009999"/>
              </a:buClr>
              <a:buSzPts val="1200"/>
            </a:pPr>
            <a:r>
              <a:rPr lang="en-US" sz="2800" dirty="0">
                <a:latin typeface="Atkinson Hyperlegible" panose="020B0604020202020204" charset="0"/>
                <a:ea typeface="MS Mincho" panose="02020609040205080304" pitchFamily="49" charset="-128"/>
                <a:cs typeface="Times New Roman" panose="02020603050405020304" pitchFamily="18" charset="0"/>
              </a:rPr>
              <a:t>Population utilisant des sources d'eau non améliorées ou des eaux de surface</a:t>
            </a:r>
          </a:p>
          <a:p>
            <a:pPr lvl="1">
              <a:lnSpc>
                <a:spcPct val="110000"/>
              </a:lnSpc>
              <a:spcBef>
                <a:spcPts val="450"/>
              </a:spcBef>
              <a:buClr>
                <a:srgbClr val="009999"/>
              </a:buClr>
              <a:buSzPts val="1200"/>
            </a:pPr>
            <a:endParaRPr lang="en-GB" sz="1500" dirty="0">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450"/>
              </a:spcBef>
              <a:buClr>
                <a:srgbClr val="009999"/>
              </a:buClr>
              <a:buSzPct val="150000"/>
              <a:buFont typeface="Arial" panose="020B0604020202020204" pitchFamily="34" charset="0"/>
              <a:buChar cha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Assainissement non amélioré </a:t>
            </a:r>
          </a:p>
          <a:p>
            <a:pPr lvl="1">
              <a:lnSpc>
                <a:spcPct val="110000"/>
              </a:lnSpc>
              <a:spcBef>
                <a:spcPts val="450"/>
              </a:spcBef>
              <a:spcAft>
                <a:spcPts val="2400"/>
              </a:spcAft>
              <a:buSzPts val="1200"/>
            </a:pPr>
            <a:r>
              <a:rPr lang="en-US" sz="2800" dirty="0">
                <a:latin typeface="Atkinson Hyperlegible" panose="020B0604020202020204" charset="0"/>
                <a:ea typeface="MS Mincho" panose="02020609040205080304" pitchFamily="49" charset="-128"/>
                <a:cs typeface="Times New Roman" panose="02020603050405020304" pitchFamily="18" charset="0"/>
              </a:rPr>
              <a:t>Population utilisant des installations sanitaires non améliorées ou pratiquant la défécation en plein air</a:t>
            </a:r>
            <a:endParaRPr lang="en-GB" sz="2800" dirty="0">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450"/>
              </a:spcBef>
              <a:buClr>
                <a:srgbClr val="009999"/>
              </a:buClr>
              <a:buSzPct val="150000"/>
              <a:buFont typeface="Arial" panose="020B0604020202020204" pitchFamily="34" charset="0"/>
              <a:buChar cha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Accès limité à l'hygiène </a:t>
            </a:r>
          </a:p>
          <a:p>
            <a:pPr lvl="1">
              <a:lnSpc>
                <a:spcPct val="110000"/>
              </a:lnSpc>
              <a:spcBef>
                <a:spcPts val="450"/>
              </a:spcBef>
              <a:spcAft>
                <a:spcPts val="900"/>
              </a:spcAft>
              <a:buSzPts val="1200"/>
            </a:pPr>
            <a:r>
              <a:rPr lang="en-US" sz="2800" dirty="0">
                <a:latin typeface="Atkinson Hyperlegible" panose="020B0604020202020204" charset="0"/>
                <a:ea typeface="MS Mincho" panose="02020609040205080304" pitchFamily="49" charset="-128"/>
                <a:cs typeface="Times New Roman" panose="02020603050405020304" pitchFamily="18" charset="0"/>
              </a:rPr>
              <a:t>Population ne disposant pas d'un dispositif de lavage des mains dans les locaux</a:t>
            </a:r>
            <a:endParaRPr lang="en-GB" sz="2800" dirty="0">
              <a:latin typeface="Atkinson Hyperlegible" panose="020B0604020202020204" charset="0"/>
              <a:ea typeface="MS Mincho" panose="02020609040205080304" pitchFamily="49" charset="-128"/>
              <a:cs typeface="Times New Roman" panose="02020603050405020304" pitchFamily="18" charset="0"/>
            </a:endParaRPr>
          </a:p>
        </p:txBody>
      </p:sp>
      <p:grpSp>
        <p:nvGrpSpPr>
          <p:cNvPr id="2" name="Group 1">
            <a:extLst>
              <a:ext uri="{FF2B5EF4-FFF2-40B4-BE49-F238E27FC236}">
                <a16:creationId xmlns:a16="http://schemas.microsoft.com/office/drawing/2014/main" id="{9994D9E8-1870-C45B-F8E0-33E65B0CACCF}"/>
              </a:ext>
            </a:extLst>
          </p:cNvPr>
          <p:cNvGrpSpPr/>
          <p:nvPr/>
        </p:nvGrpSpPr>
        <p:grpSpPr>
          <a:xfrm>
            <a:off x="111710" y="3086667"/>
            <a:ext cx="7508290" cy="5707137"/>
            <a:chOff x="111710" y="3086667"/>
            <a:chExt cx="7508290" cy="5184753"/>
          </a:xfrm>
        </p:grpSpPr>
        <p:pic>
          <p:nvPicPr>
            <p:cNvPr id="9" name="Picture 8" descr="A group of people standing in a river&#10;&#10;Description automatically generated">
              <a:extLst>
                <a:ext uri="{FF2B5EF4-FFF2-40B4-BE49-F238E27FC236}">
                  <a16:creationId xmlns:a16="http://schemas.microsoft.com/office/drawing/2014/main" id="{6FFB0E9F-8DAA-D133-AF35-8B7122DDC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10" y="3086667"/>
              <a:ext cx="7508290" cy="5184753"/>
            </a:xfrm>
            <a:prstGeom prst="rect">
              <a:avLst/>
            </a:prstGeom>
          </p:spPr>
        </p:pic>
        <p:sp>
          <p:nvSpPr>
            <p:cNvPr id="12" name="TextBox 11">
              <a:extLst>
                <a:ext uri="{FF2B5EF4-FFF2-40B4-BE49-F238E27FC236}">
                  <a16:creationId xmlns:a16="http://schemas.microsoft.com/office/drawing/2014/main" id="{C19E7373-C0D2-C07A-5EAB-B701D83035DC}"/>
                </a:ext>
              </a:extLst>
            </p:cNvPr>
            <p:cNvSpPr txBox="1"/>
            <p:nvPr/>
          </p:nvSpPr>
          <p:spPr>
            <a:xfrm>
              <a:off x="3689684" y="7932866"/>
              <a:ext cx="3930316"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mj-lt"/>
                  <a:ea typeface="Atkinson Hyperlegible"/>
                  <a:cs typeface="Atkinson Hyperlegible"/>
                  <a:sym typeface="Atkinson Hyperlegible"/>
                </a:rPr>
                <a:t>OMS/Mulugeta </a:t>
              </a:r>
              <a:r>
                <a:rPr lang="en-US" sz="1600" dirty="0" err="1">
                  <a:solidFill>
                    <a:schemeClr val="tx1">
                      <a:lumMod val="65000"/>
                      <a:lumOff val="35000"/>
                    </a:schemeClr>
                  </a:solidFill>
                  <a:latin typeface="+mj-lt"/>
                  <a:ea typeface="Atkinson Hyperlegible"/>
                  <a:cs typeface="Atkinson Hyperlegible"/>
                  <a:sym typeface="Atkinson Hyperlegible"/>
                </a:rPr>
                <a:t>Ayene</a:t>
              </a:r>
              <a:endParaRPr lang="en-US" sz="1600" dirty="0">
                <a:solidFill>
                  <a:schemeClr val="tx1">
                    <a:lumMod val="65000"/>
                    <a:lumOff val="35000"/>
                  </a:schemeClr>
                </a:solidFill>
                <a:latin typeface="+mj-lt"/>
                <a:ea typeface="Atkinson Hyperlegible"/>
                <a:cs typeface="Atkinson Hyperlegible"/>
                <a:sym typeface="Atkinson Hyperlegible"/>
              </a:endParaRPr>
            </a:p>
          </p:txBody>
        </p:sp>
      </p:grpSp>
      <p:sp>
        <p:nvSpPr>
          <p:cNvPr id="10" name="Slide Number Placeholder 9">
            <a:extLst>
              <a:ext uri="{FF2B5EF4-FFF2-40B4-BE49-F238E27FC236}">
                <a16:creationId xmlns:a16="http://schemas.microsoft.com/office/drawing/2014/main" id="{49D4A838-5A2A-B062-95D9-86405FECD10B}"/>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1039056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2222" y="-2009227"/>
            <a:ext cx="11050622" cy="342946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27253" y="447232"/>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Evaluation de la v</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42D1264B-B791-BD45-B553-B0166DF26A07}"/>
              </a:ext>
            </a:extLst>
          </p:cNvPr>
          <p:cNvSpPr txBox="1"/>
          <p:nvPr/>
        </p:nvSpPr>
        <p:spPr>
          <a:xfrm>
            <a:off x="1749004" y="3929271"/>
            <a:ext cx="14729516" cy="2185214"/>
          </a:xfrm>
          <a:prstGeom prst="rect">
            <a:avLst/>
          </a:prstGeom>
          <a:noFill/>
        </p:spPr>
        <p:txBody>
          <a:bodyPr wrap="square" lIns="91440" tIns="45720" rIns="91440" bIns="45720" rtlCol="0" anchor="t">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Facteur(s) de vulnérabilité supplémentaire(s)</a:t>
            </a:r>
          </a:p>
          <a:p>
            <a:pPr marL="914400" lvl="1" indent="-457200">
              <a:spcAft>
                <a:spcPts val="1200"/>
              </a:spcAft>
              <a:buClr>
                <a:srgbClr val="009999"/>
              </a:buClr>
              <a:buFont typeface="Arial" panose="020B0604020202020204" pitchFamily="34" charset="0"/>
              <a:buChar char="•"/>
            </a:pPr>
            <a:r>
              <a:rPr lang="en-US" sz="2800" dirty="0" err="1">
                <a:latin typeface="Atkinson Hyperlegible" panose="020B0604020202020204" charset="0"/>
              </a:rPr>
              <a:t>Facteur</a:t>
            </a:r>
            <a:r>
              <a:rPr lang="en-US" sz="2800" dirty="0">
                <a:latin typeface="Atkinson Hyperlegible" panose="020B0604020202020204" charset="0"/>
              </a:rPr>
              <a:t> </a:t>
            </a:r>
            <a:r>
              <a:rPr lang="en-US" sz="2800" dirty="0" err="1">
                <a:latin typeface="Atkinson Hyperlegible" panose="020B0604020202020204" charset="0"/>
              </a:rPr>
              <a:t>associé</a:t>
            </a:r>
            <a:r>
              <a:rPr lang="en-US" sz="2800" dirty="0">
                <a:latin typeface="Atkinson Hyperlegible" panose="020B0604020202020204" charset="0"/>
              </a:rPr>
              <a:t> à un risque accru d'introduction du choléra, d'apparition ou de propagation d'une épidémie de choléra dans le </a:t>
            </a:r>
            <a:r>
              <a:rPr lang="en-US" sz="2800" dirty="0" err="1">
                <a:solidFill>
                  <a:schemeClr val="tx1">
                    <a:lumMod val="95000"/>
                    <a:lumOff val="5000"/>
                  </a:schemeClr>
                </a:solidFill>
                <a:latin typeface="Atkinson Hyperlegible Bold" panose="020B0604020202020204" charset="0"/>
              </a:rPr>
              <a:t>contexte</a:t>
            </a:r>
            <a:r>
              <a:rPr lang="en-US" sz="2800" dirty="0">
                <a:solidFill>
                  <a:schemeClr val="tx1">
                    <a:lumMod val="95000"/>
                    <a:lumOff val="5000"/>
                  </a:schemeClr>
                </a:solidFill>
                <a:latin typeface="Atkinson Hyperlegible Bold" panose="020B0604020202020204" charset="0"/>
              </a:rPr>
              <a:t> propre au pays</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Revue de </a:t>
            </a:r>
            <a:r>
              <a:rPr lang="en-US" sz="2800" dirty="0" err="1">
                <a:latin typeface="Atkinson Hyperlegible" panose="020B0604020202020204" charset="0"/>
              </a:rPr>
              <a:t>littérature</a:t>
            </a:r>
            <a:r>
              <a:rPr lang="en-US" sz="2800" dirty="0">
                <a:latin typeface="Atkinson Hyperlegible" panose="020B0604020202020204" charset="0"/>
              </a:rPr>
              <a:t>, consultations d'experts</a:t>
            </a:r>
          </a:p>
        </p:txBody>
      </p:sp>
      <p:sp>
        <p:nvSpPr>
          <p:cNvPr id="9" name="TextBox 8">
            <a:extLst>
              <a:ext uri="{FF2B5EF4-FFF2-40B4-BE49-F238E27FC236}">
                <a16:creationId xmlns:a16="http://schemas.microsoft.com/office/drawing/2014/main" id="{1B3F9D1A-8990-208D-FE61-28FDEA9D6B7F}"/>
              </a:ext>
            </a:extLst>
          </p:cNvPr>
          <p:cNvSpPr txBox="1"/>
          <p:nvPr/>
        </p:nvSpPr>
        <p:spPr>
          <a:xfrm>
            <a:off x="1702470" y="6445166"/>
            <a:ext cx="15773400" cy="116955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Évaluation de la présence/absence de chaque facteur de vulnérabilité</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Indicateurs de </a:t>
            </a:r>
            <a:r>
              <a:rPr lang="en-US" sz="2800" dirty="0" err="1">
                <a:solidFill>
                  <a:schemeClr val="tx1">
                    <a:lumMod val="95000"/>
                    <a:lumOff val="5000"/>
                  </a:schemeClr>
                </a:solidFill>
                <a:latin typeface="Atkinson Hyperlegible" panose="020B0604020202020204" charset="0"/>
              </a:rPr>
              <a:t>vulnérabilité</a:t>
            </a:r>
            <a:r>
              <a:rPr lang="en-US" sz="2800" dirty="0">
                <a:solidFill>
                  <a:schemeClr val="tx1">
                    <a:lumMod val="95000"/>
                    <a:lumOff val="5000"/>
                  </a:schemeClr>
                </a:solidFill>
                <a:latin typeface="Atkinson Hyperlegible" panose="020B0604020202020204" charset="0"/>
              </a:rPr>
              <a:t> </a:t>
            </a:r>
            <a:r>
              <a:rPr lang="en-US" sz="2800" dirty="0" err="1">
                <a:solidFill>
                  <a:schemeClr val="tx1">
                    <a:lumMod val="95000"/>
                    <a:lumOff val="5000"/>
                  </a:schemeClr>
                </a:solidFill>
                <a:latin typeface="Atkinson Hyperlegible Bold" panose="020B0604020202020204" charset="0"/>
              </a:rPr>
              <a:t>mesurables</a:t>
            </a:r>
            <a:r>
              <a:rPr lang="en-US" sz="2800" dirty="0">
                <a:solidFill>
                  <a:schemeClr val="tx1">
                    <a:lumMod val="95000"/>
                    <a:lumOff val="5000"/>
                  </a:schemeClr>
                </a:solidFill>
                <a:latin typeface="Atkinson Hyperlegible Bold" panose="020B0604020202020204" charset="0"/>
              </a:rPr>
              <a:t> </a:t>
            </a:r>
            <a:r>
              <a:rPr lang="en-US" sz="2800" dirty="0">
                <a:solidFill>
                  <a:schemeClr val="tx1">
                    <a:lumMod val="95000"/>
                    <a:lumOff val="5000"/>
                  </a:schemeClr>
                </a:solidFill>
                <a:latin typeface="Atkinson Hyperlegible" panose="020B0604020202020204" charset="0"/>
              </a:rPr>
              <a:t>et associés à </a:t>
            </a:r>
            <a:r>
              <a:rPr lang="en-US" sz="2800" dirty="0">
                <a:solidFill>
                  <a:schemeClr val="tx1">
                    <a:lumMod val="95000"/>
                    <a:lumOff val="5000"/>
                  </a:schemeClr>
                </a:solidFill>
                <a:latin typeface="Atkinson Hyperlegible Bold" panose="020B0604020202020204" charset="0"/>
              </a:rPr>
              <a:t>une source de données</a:t>
            </a:r>
          </a:p>
        </p:txBody>
      </p:sp>
      <p:sp>
        <p:nvSpPr>
          <p:cNvPr id="11" name="Rectangle: Rounded Corners 10">
            <a:extLst>
              <a:ext uri="{FF2B5EF4-FFF2-40B4-BE49-F238E27FC236}">
                <a16:creationId xmlns:a16="http://schemas.microsoft.com/office/drawing/2014/main" id="{13C89112-2C02-6D4D-E411-A8DC062800B2}"/>
              </a:ext>
            </a:extLst>
          </p:cNvPr>
          <p:cNvSpPr/>
          <p:nvPr/>
        </p:nvSpPr>
        <p:spPr>
          <a:xfrm>
            <a:off x="1887166" y="2080749"/>
            <a:ext cx="14572034"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D5DD4B2-556D-3E00-2EEE-40E8ACB1CEE3}"/>
              </a:ext>
            </a:extLst>
          </p:cNvPr>
          <p:cNvSpPr txBox="1"/>
          <p:nvPr/>
        </p:nvSpPr>
        <p:spPr>
          <a:xfrm>
            <a:off x="2438400" y="2295285"/>
            <a:ext cx="13335000" cy="1031051"/>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Les pays consolident la liste des facteurs de vulnérabilité pertinents </a:t>
            </a:r>
          </a:p>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avec des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critères d'évaluation de leur présence/absence</a:t>
            </a:r>
            <a:endParaRPr lang="en-GB" sz="28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43EC554C-8102-BAE4-195C-35B27E956C4E}"/>
              </a:ext>
            </a:extLst>
          </p:cNvPr>
          <p:cNvGrpSpPr/>
          <p:nvPr/>
        </p:nvGrpSpPr>
        <p:grpSpPr>
          <a:xfrm>
            <a:off x="1683420" y="8017110"/>
            <a:ext cx="15195600" cy="2097291"/>
            <a:chOff x="1683420" y="8017110"/>
            <a:chExt cx="15195600" cy="2097291"/>
          </a:xfrm>
        </p:grpSpPr>
        <p:sp>
          <p:nvSpPr>
            <p:cNvPr id="10" name="TextBox 9">
              <a:extLst>
                <a:ext uri="{FF2B5EF4-FFF2-40B4-BE49-F238E27FC236}">
                  <a16:creationId xmlns:a16="http://schemas.microsoft.com/office/drawing/2014/main" id="{38C0DEFB-4B1D-D6B0-A179-AAAE922A023D}"/>
                </a:ext>
              </a:extLst>
            </p:cNvPr>
            <p:cNvSpPr txBox="1"/>
            <p:nvPr/>
          </p:nvSpPr>
          <p:spPr>
            <a:xfrm>
              <a:off x="1683420" y="8017110"/>
              <a:ext cx="9334500" cy="584775"/>
            </a:xfrm>
            <a:prstGeom prst="rect">
              <a:avLst/>
            </a:prstGeom>
            <a:noFill/>
          </p:spPr>
          <p:txBody>
            <a:bodyPr wrap="square">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Période de temps</a:t>
              </a:r>
            </a:p>
          </p:txBody>
        </p:sp>
        <p:sp>
          <p:nvSpPr>
            <p:cNvPr id="14" name="TextBox 13">
              <a:extLst>
                <a:ext uri="{FF2B5EF4-FFF2-40B4-BE49-F238E27FC236}">
                  <a16:creationId xmlns:a16="http://schemas.microsoft.com/office/drawing/2014/main" id="{01344E3C-9257-6A38-F9F5-7E4FA387FFEA}"/>
                </a:ext>
              </a:extLst>
            </p:cNvPr>
            <p:cNvSpPr txBox="1"/>
            <p:nvPr/>
          </p:nvSpPr>
          <p:spPr>
            <a:xfrm>
              <a:off x="1683420" y="8652462"/>
              <a:ext cx="15195600" cy="1461939"/>
            </a:xfrm>
            <a:prstGeom prst="rect">
              <a:avLst/>
            </a:prstGeom>
            <a:noFill/>
          </p:spPr>
          <p:txBody>
            <a:bodyPr wrap="square">
              <a:spAutoFit/>
            </a:bodyPr>
            <a:lstStyle/>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Indicateurs épidémiologiques (par exemple, cas importés) évalués pour les 5 dernières années</a:t>
              </a:r>
            </a:p>
            <a:p>
              <a:pPr marL="914400" lvl="1" indent="-457200">
                <a:spcAft>
                  <a:spcPts val="600"/>
                </a:spcAft>
                <a:buClr>
                  <a:srgbClr val="009999"/>
                </a:buClr>
                <a:buFont typeface="Arial" panose="020B0604020202020204" pitchFamily="34" charset="0"/>
                <a:buChar char="•"/>
              </a:pPr>
              <a:r>
                <a:rPr lang="en-US" sz="2800" dirty="0">
                  <a:latin typeface="Atkinson Hyperlegible" panose="020B0604020202020204" charset="0"/>
                </a:rPr>
                <a:t>Autres indicateurs </a:t>
              </a:r>
              <a:r>
                <a:rPr lang="en-US" sz="2800" dirty="0" err="1">
                  <a:latin typeface="Atkinson Hyperlegible" panose="020B0604020202020204" charset="0"/>
                </a:rPr>
                <a:t>évalués</a:t>
              </a:r>
              <a:r>
                <a:rPr lang="en-US" sz="2800" dirty="0">
                  <a:latin typeface="Atkinson Hyperlegible" panose="020B0604020202020204" charset="0"/>
                </a:rPr>
                <a:t> </a:t>
              </a:r>
              <a:r>
                <a:rPr lang="en-GB" sz="2800" dirty="0">
                  <a:latin typeface="Atkinson Hyperlegible" panose="020B0604020202020204" charset="0"/>
                </a:rPr>
                <a:t>à l'aide des sources de données disponibles les plus récentes</a:t>
              </a:r>
              <a:endParaRPr lang="en-US" sz="2800" dirty="0">
                <a:latin typeface="Atkinson Hyperlegible" panose="020B0604020202020204" charset="0"/>
              </a:endParaRPr>
            </a:p>
          </p:txBody>
        </p:sp>
      </p:grpSp>
      <p:sp>
        <p:nvSpPr>
          <p:cNvPr id="12" name="Slide Number Placeholder 11">
            <a:extLst>
              <a:ext uri="{FF2B5EF4-FFF2-40B4-BE49-F238E27FC236}">
                <a16:creationId xmlns:a16="http://schemas.microsoft.com/office/drawing/2014/main" id="{B82A6597-C00A-8FE3-5698-697D4191A051}"/>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395363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AAF79-4FA5-9996-B55B-C94349C96682}"/>
              </a:ext>
            </a:extLst>
          </p:cNvPr>
          <p:cNvPicPr>
            <a:picLocks noChangeAspect="1"/>
          </p:cNvPicPr>
          <p:nvPr/>
        </p:nvPicPr>
        <p:blipFill>
          <a:blip r:embed="rId3"/>
          <a:stretch>
            <a:fillRect/>
          </a:stretch>
        </p:blipFill>
        <p:spPr>
          <a:xfrm>
            <a:off x="13383525" y="240651"/>
            <a:ext cx="4090602" cy="1404983"/>
          </a:xfrm>
          <a:prstGeom prst="rect">
            <a:avLst/>
          </a:prstGeom>
        </p:spPr>
      </p:pic>
      <p:sp>
        <p:nvSpPr>
          <p:cNvPr id="26" name="Rectangle: Rounded Corners 25">
            <a:extLst>
              <a:ext uri="{FF2B5EF4-FFF2-40B4-BE49-F238E27FC236}">
                <a16:creationId xmlns:a16="http://schemas.microsoft.com/office/drawing/2014/main" id="{58DD5982-5C2F-7579-AEE7-B1A6DA4F02A8}"/>
              </a:ext>
            </a:extLst>
          </p:cNvPr>
          <p:cNvSpPr/>
          <p:nvPr/>
        </p:nvSpPr>
        <p:spPr>
          <a:xfrm>
            <a:off x="7023201" y="2611540"/>
            <a:ext cx="9808029" cy="1082423"/>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94520C8-F46F-73F2-C7C1-3CB7F0497079}"/>
              </a:ext>
            </a:extLst>
          </p:cNvPr>
          <p:cNvSpPr/>
          <p:nvPr/>
        </p:nvSpPr>
        <p:spPr>
          <a:xfrm>
            <a:off x="1732740" y="2625144"/>
            <a:ext cx="3813599" cy="1082423"/>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28409" y="-1658372"/>
            <a:ext cx="10272409"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4349" y="598744"/>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Indicateurs mesurables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Rectangle: Rounded Corners 9">
            <a:extLst>
              <a:ext uri="{FF2B5EF4-FFF2-40B4-BE49-F238E27FC236}">
                <a16:creationId xmlns:a16="http://schemas.microsoft.com/office/drawing/2014/main" id="{A4F0CFA2-35BC-6483-DEDE-6AEDD7EA6C1C}"/>
              </a:ext>
            </a:extLst>
          </p:cNvPr>
          <p:cNvSpPr/>
          <p:nvPr/>
        </p:nvSpPr>
        <p:spPr>
          <a:xfrm>
            <a:off x="1732740" y="4118658"/>
            <a:ext cx="3797269"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999"/>
                </a:solidFill>
                <a:latin typeface="Congenial" panose="02000503040000020004" pitchFamily="2" charset="0"/>
              </a:rPr>
              <a:t>Forte densité de population</a:t>
            </a:r>
          </a:p>
        </p:txBody>
      </p:sp>
      <p:grpSp>
        <p:nvGrpSpPr>
          <p:cNvPr id="17" name="Group 16">
            <a:extLst>
              <a:ext uri="{FF2B5EF4-FFF2-40B4-BE49-F238E27FC236}">
                <a16:creationId xmlns:a16="http://schemas.microsoft.com/office/drawing/2014/main" id="{1C5E0C7D-A40D-937D-49F5-662067D54883}"/>
              </a:ext>
            </a:extLst>
          </p:cNvPr>
          <p:cNvGrpSpPr/>
          <p:nvPr/>
        </p:nvGrpSpPr>
        <p:grpSpPr>
          <a:xfrm>
            <a:off x="6099780" y="4431025"/>
            <a:ext cx="9875963" cy="907142"/>
            <a:chOff x="5962620" y="4743391"/>
            <a:chExt cx="9875963" cy="907142"/>
          </a:xfrm>
        </p:grpSpPr>
        <p:sp>
          <p:nvSpPr>
            <p:cNvPr id="12" name="Arrow: Down 11">
              <a:extLst>
                <a:ext uri="{FF2B5EF4-FFF2-40B4-BE49-F238E27FC236}">
                  <a16:creationId xmlns:a16="http://schemas.microsoft.com/office/drawing/2014/main" id="{48D99DBF-D8CE-473B-8EED-A586F57D7438}"/>
                </a:ext>
              </a:extLst>
            </p:cNvPr>
            <p:cNvSpPr/>
            <p:nvPr/>
          </p:nvSpPr>
          <p:spPr>
            <a:xfrm rot="16200000">
              <a:off x="5952528" y="4753483"/>
              <a:ext cx="800218" cy="780034"/>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04C26F-5ABF-D1CA-47F5-8B535745E9F8}"/>
                </a:ext>
              </a:extLst>
            </p:cNvPr>
            <p:cNvSpPr txBox="1"/>
            <p:nvPr/>
          </p:nvSpPr>
          <p:spPr>
            <a:xfrm>
              <a:off x="7227983" y="4850314"/>
              <a:ext cx="8610600" cy="800219"/>
            </a:xfrm>
            <a:prstGeom prst="rect">
              <a:avLst/>
            </a:prstGeom>
            <a:noFill/>
          </p:spPr>
          <p:txBody>
            <a:bodyPr wrap="square" rtlCol="0">
              <a:spAutoFit/>
            </a:bodyPr>
            <a:lstStyle/>
            <a:p>
              <a:r>
                <a:rPr lang="en-GB" sz="2800" dirty="0">
                  <a:solidFill>
                    <a:prstClr val="black"/>
                  </a:solidFill>
                  <a:latin typeface="Atkinson Hyperlegible" panose="020B0604020202020204" charset="0"/>
                </a:rPr>
                <a:t>Nombre d'habitants &gt;1 000 par </a:t>
              </a:r>
              <a:r>
                <a:rPr lang="en-GB" sz="2800" dirty="0" err="1">
                  <a:solidFill>
                    <a:prstClr val="black"/>
                  </a:solidFill>
                  <a:latin typeface="Atkinson Hyperlegible" panose="020B0604020202020204" charset="0"/>
                </a:rPr>
                <a:t>km²</a:t>
              </a:r>
              <a:endParaRPr lang="en-US" sz="2800" dirty="0">
                <a:latin typeface="Atkinson Hyperlegible" panose="020B0604020202020204" charset="0"/>
              </a:endParaRPr>
            </a:p>
            <a:p>
              <a:endParaRPr lang="en-US" dirty="0"/>
            </a:p>
          </p:txBody>
        </p:sp>
      </p:grpSp>
      <p:sp>
        <p:nvSpPr>
          <p:cNvPr id="22" name="TextBox 21">
            <a:extLst>
              <a:ext uri="{FF2B5EF4-FFF2-40B4-BE49-F238E27FC236}">
                <a16:creationId xmlns:a16="http://schemas.microsoft.com/office/drawing/2014/main" id="{97A6696F-7252-423C-6B65-8FE61DB4D0A0}"/>
              </a:ext>
            </a:extLst>
          </p:cNvPr>
          <p:cNvSpPr txBox="1"/>
          <p:nvPr/>
        </p:nvSpPr>
        <p:spPr>
          <a:xfrm>
            <a:off x="1765396" y="2654743"/>
            <a:ext cx="3764612"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Facteurs de vulnérabilité</a:t>
            </a:r>
          </a:p>
        </p:txBody>
      </p:sp>
      <p:sp>
        <p:nvSpPr>
          <p:cNvPr id="23" name="TextBox 22">
            <a:extLst>
              <a:ext uri="{FF2B5EF4-FFF2-40B4-BE49-F238E27FC236}">
                <a16:creationId xmlns:a16="http://schemas.microsoft.com/office/drawing/2014/main" id="{659F406A-80F0-F667-8D3E-007940B9BE61}"/>
              </a:ext>
            </a:extLst>
          </p:cNvPr>
          <p:cNvSpPr txBox="1"/>
          <p:nvPr/>
        </p:nvSpPr>
        <p:spPr>
          <a:xfrm>
            <a:off x="7023201" y="2857236"/>
            <a:ext cx="9753598" cy="523220"/>
          </a:xfrm>
          <a:prstGeom prst="rect">
            <a:avLst/>
          </a:prstGeom>
          <a:noFill/>
        </p:spPr>
        <p:txBody>
          <a:bodyPr wrap="square" rtlCol="0">
            <a:spAutoFit/>
          </a:bodyPr>
          <a:lstStyle/>
          <a:p>
            <a:pPr algn="ct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Indicateurs</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mesurables</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de </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vulnérabilité</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21" name="Group 20">
            <a:extLst>
              <a:ext uri="{FF2B5EF4-FFF2-40B4-BE49-F238E27FC236}">
                <a16:creationId xmlns:a16="http://schemas.microsoft.com/office/drawing/2014/main" id="{31046B16-DDDB-0373-FB43-E913D50E83E5}"/>
              </a:ext>
            </a:extLst>
          </p:cNvPr>
          <p:cNvGrpSpPr/>
          <p:nvPr/>
        </p:nvGrpSpPr>
        <p:grpSpPr>
          <a:xfrm>
            <a:off x="1734584" y="6005688"/>
            <a:ext cx="16042208" cy="1219200"/>
            <a:chOff x="1597424" y="6318054"/>
            <a:chExt cx="16042208" cy="1219200"/>
          </a:xfrm>
        </p:grpSpPr>
        <p:sp>
          <p:nvSpPr>
            <p:cNvPr id="15" name="TextBox 14">
              <a:extLst>
                <a:ext uri="{FF2B5EF4-FFF2-40B4-BE49-F238E27FC236}">
                  <a16:creationId xmlns:a16="http://schemas.microsoft.com/office/drawing/2014/main" id="{C955CB4B-D97C-964B-D29E-E05D0FE9D06F}"/>
                </a:ext>
              </a:extLst>
            </p:cNvPr>
            <p:cNvSpPr txBox="1"/>
            <p:nvPr/>
          </p:nvSpPr>
          <p:spPr>
            <a:xfrm>
              <a:off x="7200233" y="6616438"/>
              <a:ext cx="10439399" cy="523220"/>
            </a:xfrm>
            <a:prstGeom prst="rect">
              <a:avLst/>
            </a:prstGeom>
            <a:noFill/>
          </p:spPr>
          <p:txBody>
            <a:bodyPr wrap="square">
              <a:spAutoFit/>
            </a:bodyPr>
            <a:lstStyle/>
            <a:p>
              <a:r>
                <a:rPr lang="fr-FR" sz="2800" dirty="0">
                  <a:solidFill>
                    <a:prstClr val="black"/>
                  </a:solidFill>
                  <a:latin typeface="Atkinson Hyperlegible" panose="020B0604020202020204" charset="0"/>
                </a:rPr>
                <a:t>Pourcentage de </a:t>
              </a:r>
              <a:r>
                <a:rPr lang="fr-FR" sz="2800" dirty="0" err="1">
                  <a:solidFill>
                    <a:prstClr val="black"/>
                  </a:solidFill>
                  <a:latin typeface="Atkinson Hyperlegible" panose="020B0604020202020204" charset="0"/>
                </a:rPr>
                <a:t>personnes déplacées ≥ </a:t>
              </a:r>
              <a:r>
                <a:rPr lang="fr-FR" sz="2800" dirty="0">
                  <a:solidFill>
                    <a:prstClr val="black"/>
                  </a:solidFill>
                  <a:latin typeface="Atkinson Hyperlegible" panose="020B0604020202020204" charset="0"/>
                </a:rPr>
                <a:t>5 % de la population</a:t>
              </a:r>
              <a:endParaRPr lang="en-US" sz="2800" dirty="0">
                <a:solidFill>
                  <a:prstClr val="black"/>
                </a:solidFill>
                <a:latin typeface="Atkinson Hyperlegible" panose="020B0604020202020204" charset="0"/>
              </a:endParaRPr>
            </a:p>
          </p:txBody>
        </p:sp>
        <p:sp>
          <p:nvSpPr>
            <p:cNvPr id="16" name="Rectangle: Rounded Corners 15">
              <a:extLst>
                <a:ext uri="{FF2B5EF4-FFF2-40B4-BE49-F238E27FC236}">
                  <a16:creationId xmlns:a16="http://schemas.microsoft.com/office/drawing/2014/main" id="{449F7829-9DD7-EE30-0B56-888A0AF26B3B}"/>
                </a:ext>
              </a:extLst>
            </p:cNvPr>
            <p:cNvSpPr/>
            <p:nvPr/>
          </p:nvSpPr>
          <p:spPr>
            <a:xfrm>
              <a:off x="1597424" y="6318054"/>
              <a:ext cx="3797269"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999"/>
                  </a:solidFill>
                  <a:latin typeface="Congenial" panose="02000503040000020004" pitchFamily="2" charset="0"/>
                </a:rPr>
                <a:t>Populations à risque</a:t>
              </a:r>
            </a:p>
          </p:txBody>
        </p:sp>
        <p:sp>
          <p:nvSpPr>
            <p:cNvPr id="11" name="Arrow: Down 10">
              <a:extLst>
                <a:ext uri="{FF2B5EF4-FFF2-40B4-BE49-F238E27FC236}">
                  <a16:creationId xmlns:a16="http://schemas.microsoft.com/office/drawing/2014/main" id="{A8A9EE16-8EF2-BE08-0FFC-8A752D4E4E11}"/>
                </a:ext>
              </a:extLst>
            </p:cNvPr>
            <p:cNvSpPr/>
            <p:nvPr/>
          </p:nvSpPr>
          <p:spPr>
            <a:xfrm rot="16200000">
              <a:off x="6018090" y="6537637"/>
              <a:ext cx="800218" cy="780034"/>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D73D04E-9B58-64E1-2FED-720E02A0FFFD}"/>
              </a:ext>
            </a:extLst>
          </p:cNvPr>
          <p:cNvGrpSpPr/>
          <p:nvPr/>
        </p:nvGrpSpPr>
        <p:grpSpPr>
          <a:xfrm>
            <a:off x="1732740" y="7708264"/>
            <a:ext cx="16044053" cy="1815882"/>
            <a:chOff x="1595581" y="8020630"/>
            <a:chExt cx="16044053" cy="1815882"/>
          </a:xfrm>
        </p:grpSpPr>
        <p:sp>
          <p:nvSpPr>
            <p:cNvPr id="19" name="TextBox 18">
              <a:extLst>
                <a:ext uri="{FF2B5EF4-FFF2-40B4-BE49-F238E27FC236}">
                  <a16:creationId xmlns:a16="http://schemas.microsoft.com/office/drawing/2014/main" id="{A446EFBA-CBC6-A78B-20DD-3DCF7E14D229}"/>
                </a:ext>
              </a:extLst>
            </p:cNvPr>
            <p:cNvSpPr txBox="1"/>
            <p:nvPr/>
          </p:nvSpPr>
          <p:spPr>
            <a:xfrm>
              <a:off x="7200234" y="8020630"/>
              <a:ext cx="10439400" cy="1815882"/>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prstClr val="black"/>
                  </a:solidFill>
                  <a:latin typeface="Atkinson Hyperlegible" panose="020B0604020202020204" charset="0"/>
                </a:rPr>
                <a:t>30 % de la population utilisant des eaux de surface ou des eaux non </a:t>
              </a:r>
              <a:r>
                <a:rPr lang="en-US" sz="2800" dirty="0" err="1">
                  <a:solidFill>
                    <a:prstClr val="black"/>
                  </a:solidFill>
                  <a:latin typeface="Atkinson Hyperlegible" panose="020B0604020202020204" charset="0"/>
                </a:rPr>
                <a:t>améliorées</a:t>
              </a:r>
              <a:endParaRPr lang="en-US" sz="2800" dirty="0">
                <a:solidFill>
                  <a:prstClr val="black"/>
                </a:solidFill>
                <a:latin typeface="Atkinson Hyperlegible" panose="020B0604020202020204" charset="0"/>
              </a:endParaRPr>
            </a:p>
            <a:p>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ou</a:t>
              </a:r>
              <a:endParaRPr lang="en-US" sz="2800" dirty="0">
                <a:solidFill>
                  <a:prstClr val="black"/>
                </a:solidFill>
                <a:latin typeface="Atkinson Hyperlegible" panose="020B0604020202020204" charset="0"/>
              </a:endParaRPr>
            </a:p>
            <a:p>
              <a:pPr marL="457200" indent="-457200">
                <a:buClr>
                  <a:srgbClr val="009999"/>
                </a:buClr>
                <a:buFont typeface="Arial" panose="020B0604020202020204" pitchFamily="34" charset="0"/>
                <a:buChar char="•"/>
              </a:pPr>
              <a:r>
                <a:rPr lang="en-US" sz="2800" dirty="0">
                  <a:solidFill>
                    <a:prstClr val="black"/>
                  </a:solidFill>
                  <a:latin typeface="Atkinson Hyperlegible" panose="020B0604020202020204" charset="0"/>
                </a:rPr>
                <a:t>&gt; 15 % de la population utilisant des eaux de surface</a:t>
              </a:r>
            </a:p>
          </p:txBody>
        </p:sp>
        <p:sp>
          <p:nvSpPr>
            <p:cNvPr id="20" name="Rectangle: Rounded Corners 19">
              <a:extLst>
                <a:ext uri="{FF2B5EF4-FFF2-40B4-BE49-F238E27FC236}">
                  <a16:creationId xmlns:a16="http://schemas.microsoft.com/office/drawing/2014/main" id="{B8DA97BA-744B-4F5D-7CF6-97B79EECCB21}"/>
                </a:ext>
              </a:extLst>
            </p:cNvPr>
            <p:cNvSpPr/>
            <p:nvPr/>
          </p:nvSpPr>
          <p:spPr>
            <a:xfrm>
              <a:off x="1595581" y="8205084"/>
              <a:ext cx="3797268"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999"/>
                  </a:solidFill>
                  <a:latin typeface="Congenial" panose="02000503040000020004" pitchFamily="2" charset="0"/>
                </a:rPr>
                <a:t>Eau non améliorée</a:t>
              </a:r>
            </a:p>
          </p:txBody>
        </p:sp>
        <p:sp>
          <p:nvSpPr>
            <p:cNvPr id="13" name="Arrow: Down 12">
              <a:extLst>
                <a:ext uri="{FF2B5EF4-FFF2-40B4-BE49-F238E27FC236}">
                  <a16:creationId xmlns:a16="http://schemas.microsoft.com/office/drawing/2014/main" id="{86F682FC-035E-7F42-97EC-65DFDF39A247}"/>
                </a:ext>
              </a:extLst>
            </p:cNvPr>
            <p:cNvSpPr/>
            <p:nvPr/>
          </p:nvSpPr>
          <p:spPr>
            <a:xfrm rot="16200000">
              <a:off x="6128256" y="8391899"/>
              <a:ext cx="800218" cy="780034"/>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7C1B2E1-D029-C9F7-D392-1D41388E8A87}"/>
              </a:ext>
            </a:extLst>
          </p:cNvPr>
          <p:cNvSpPr txBox="1"/>
          <p:nvPr/>
        </p:nvSpPr>
        <p:spPr>
          <a:xfrm>
            <a:off x="13383525" y="548293"/>
            <a:ext cx="4090603" cy="584775"/>
          </a:xfrm>
          <a:prstGeom prst="rect">
            <a:avLst/>
          </a:prstGeom>
          <a:noFill/>
        </p:spPr>
        <p:txBody>
          <a:bodyPr wrap="square">
            <a:spAutoFit/>
          </a:bodyPr>
          <a:lstStyle/>
          <a:p>
            <a:pPr algn="ctr"/>
            <a:r>
              <a:rPr lang="en-US" sz="3200" b="1" dirty="0">
                <a:solidFill>
                  <a:schemeClr val="bg2">
                    <a:lumMod val="25000"/>
                  </a:schemeClr>
                </a:solidFill>
                <a:latin typeface="Cavolini" panose="03000502040302020204" pitchFamily="66" charset="0"/>
                <a:cs typeface="Cavolini" panose="03000502040302020204" pitchFamily="66" charset="0"/>
              </a:rPr>
              <a:t>Illustration</a:t>
            </a:r>
          </a:p>
        </p:txBody>
      </p:sp>
      <p:sp>
        <p:nvSpPr>
          <p:cNvPr id="9" name="Slide Number Placeholder 8">
            <a:extLst>
              <a:ext uri="{FF2B5EF4-FFF2-40B4-BE49-F238E27FC236}">
                <a16:creationId xmlns:a16="http://schemas.microsoft.com/office/drawing/2014/main" id="{9203CB20-CD90-63FB-10D3-790417D25D80}"/>
              </a:ext>
            </a:extLst>
          </p:cNvPr>
          <p:cNvSpPr>
            <a:spLocks noGrp="1"/>
          </p:cNvSpPr>
          <p:nvPr>
            <p:ph type="sldNum" sz="quarter" idx="7"/>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384420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380999" y="-1850057"/>
            <a:ext cx="9524999"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42718" y="367847"/>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Notation des indicateurs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8" name="Group 7">
            <a:extLst>
              <a:ext uri="{FF2B5EF4-FFF2-40B4-BE49-F238E27FC236}">
                <a16:creationId xmlns:a16="http://schemas.microsoft.com/office/drawing/2014/main" id="{61011F9E-405D-138D-0B98-0F0FF4DABD22}"/>
              </a:ext>
            </a:extLst>
          </p:cNvPr>
          <p:cNvGrpSpPr/>
          <p:nvPr/>
        </p:nvGrpSpPr>
        <p:grpSpPr>
          <a:xfrm>
            <a:off x="9958001" y="5579821"/>
            <a:ext cx="3212311" cy="3335013"/>
            <a:chOff x="9958001" y="5579821"/>
            <a:chExt cx="3212311" cy="3335013"/>
          </a:xfrm>
        </p:grpSpPr>
        <p:sp>
          <p:nvSpPr>
            <p:cNvPr id="9" name="Rectangle 8">
              <a:extLst>
                <a:ext uri="{FF2B5EF4-FFF2-40B4-BE49-F238E27FC236}">
                  <a16:creationId xmlns:a16="http://schemas.microsoft.com/office/drawing/2014/main" id="{7A7CDA4B-7EF3-37F6-2234-C85D3826C430}"/>
                </a:ext>
              </a:extLst>
            </p:cNvPr>
            <p:cNvSpPr>
              <a:spLocks noChangeAspect="1"/>
            </p:cNvSpPr>
            <p:nvPr/>
          </p:nvSpPr>
          <p:spPr>
            <a:xfrm>
              <a:off x="10911013" y="5579821"/>
              <a:ext cx="1178564" cy="1100535"/>
            </a:xfrm>
            <a:prstGeom prst="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pPr algn="ctr" defTabSz="685800">
                <a:defRPr/>
              </a:pPr>
              <a:r>
                <a:rPr lang="en-GB" sz="4200">
                  <a:solidFill>
                    <a:prstClr val="white"/>
                  </a:solidFill>
                  <a:latin typeface="Tw Cen MT" panose="020B0602020104020603"/>
                </a:rPr>
                <a:t>0</a:t>
              </a:r>
              <a:endParaRPr lang="fr-FR" sz="4200">
                <a:solidFill>
                  <a:prstClr val="white"/>
                </a:solidFill>
                <a:latin typeface="Tw Cen MT" panose="020B0602020104020603"/>
              </a:endParaRPr>
            </a:p>
          </p:txBody>
        </p:sp>
        <p:sp>
          <p:nvSpPr>
            <p:cNvPr id="11" name="Freeform: Shape 10">
              <a:extLst>
                <a:ext uri="{FF2B5EF4-FFF2-40B4-BE49-F238E27FC236}">
                  <a16:creationId xmlns:a16="http://schemas.microsoft.com/office/drawing/2014/main" id="{80F40C12-BAB3-B12E-3CF9-46A96BE599E4}"/>
                </a:ext>
              </a:extLst>
            </p:cNvPr>
            <p:cNvSpPr>
              <a:spLocks noChangeAspect="1"/>
            </p:cNvSpPr>
            <p:nvPr/>
          </p:nvSpPr>
          <p:spPr>
            <a:xfrm>
              <a:off x="9958001" y="6913858"/>
              <a:ext cx="3212311" cy="2000976"/>
            </a:xfrm>
            <a:custGeom>
              <a:avLst/>
              <a:gdLst>
                <a:gd name="connsiteX0" fmla="*/ 0 w 4965638"/>
                <a:gd name="connsiteY0" fmla="*/ 0 h 1411623"/>
                <a:gd name="connsiteX1" fmla="*/ 4965638 w 4965638"/>
                <a:gd name="connsiteY1" fmla="*/ 0 h 1411623"/>
                <a:gd name="connsiteX2" fmla="*/ 4965638 w 4965638"/>
                <a:gd name="connsiteY2" fmla="*/ 1411623 h 1411623"/>
                <a:gd name="connsiteX3" fmla="*/ 0 w 4965638"/>
                <a:gd name="connsiteY3" fmla="*/ 1411623 h 1411623"/>
                <a:gd name="connsiteX4" fmla="*/ 0 w 4965638"/>
                <a:gd name="connsiteY4" fmla="*/ 0 h 141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638" h="1411623">
                  <a:moveTo>
                    <a:pt x="0" y="0"/>
                  </a:moveTo>
                  <a:lnTo>
                    <a:pt x="4965638" y="0"/>
                  </a:lnTo>
                  <a:lnTo>
                    <a:pt x="4965638" y="1411623"/>
                  </a:lnTo>
                  <a:lnTo>
                    <a:pt x="0" y="14116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4096" tIns="224096" rIns="224096" bIns="224096" numCol="1" spcCol="1270" anchor="ctr" anchorCtr="0">
              <a:noAutofit/>
            </a:bodyPr>
            <a:lstStyle/>
            <a:p>
              <a:pPr algn="ctr" defTabSz="1066800">
                <a:lnSpc>
                  <a:spcPct val="90000"/>
                </a:lnSpc>
                <a:spcBef>
                  <a:spcPct val="0"/>
                </a:spcBef>
                <a:spcAft>
                  <a:spcPct val="35000"/>
                </a:spcAft>
                <a:defRPr/>
              </a:pPr>
              <a:r>
                <a:rPr lang="en-GB" sz="3200" b="1" dirty="0">
                  <a:solidFill>
                    <a:schemeClr val="accent3">
                      <a:lumMod val="75000"/>
                    </a:schemeClr>
                  </a:solidFill>
                  <a:latin typeface="Cavolini" panose="03000502040302020204" pitchFamily="66" charset="0"/>
                  <a:cs typeface="Cavolini" panose="03000502040302020204" pitchFamily="66" charset="0"/>
                </a:rPr>
                <a:t>Absence</a:t>
              </a:r>
            </a:p>
            <a:p>
              <a:pPr algn="ctr" defTabSz="1066800">
                <a:lnSpc>
                  <a:spcPct val="90000"/>
                </a:lnSpc>
                <a:spcBef>
                  <a:spcPct val="0"/>
                </a:spcBef>
                <a:spcAft>
                  <a:spcPct val="35000"/>
                </a:spcAft>
                <a:defRPr/>
              </a:pPr>
              <a:r>
                <a:rPr lang="en-GB" sz="2800" dirty="0">
                  <a:solidFill>
                    <a:schemeClr val="tx1"/>
                  </a:solidFill>
                  <a:latin typeface="Atkinson Hyperlegible" panose="020B0604020202020204" charset="0"/>
                </a:rPr>
                <a:t>Score : </a:t>
              </a:r>
              <a:r>
                <a:rPr lang="en-GB" sz="3200" b="1" dirty="0">
                  <a:solidFill>
                    <a:schemeClr val="accent3">
                      <a:lumMod val="75000"/>
                    </a:schemeClr>
                  </a:solidFill>
                  <a:latin typeface="Cavolini" panose="03000502040302020204" pitchFamily="66" charset="0"/>
                  <a:cs typeface="Cavolini" panose="03000502040302020204" pitchFamily="66" charset="0"/>
                </a:rPr>
                <a:t>0 point</a:t>
              </a:r>
              <a:endParaRPr lang="en-US" sz="3200" b="1" dirty="0">
                <a:solidFill>
                  <a:schemeClr val="accent3">
                    <a:lumMod val="75000"/>
                  </a:schemeClr>
                </a:solidFill>
                <a:latin typeface="Cavolini" panose="03000502040302020204" pitchFamily="66" charset="0"/>
                <a:cs typeface="Cavolini" panose="03000502040302020204" pitchFamily="66" charset="0"/>
              </a:endParaRPr>
            </a:p>
          </p:txBody>
        </p:sp>
      </p:grpSp>
      <p:grpSp>
        <p:nvGrpSpPr>
          <p:cNvPr id="7" name="Group 6">
            <a:extLst>
              <a:ext uri="{FF2B5EF4-FFF2-40B4-BE49-F238E27FC236}">
                <a16:creationId xmlns:a16="http://schemas.microsoft.com/office/drawing/2014/main" id="{37BB8E3E-CEB4-147E-414C-389651FD3345}"/>
              </a:ext>
            </a:extLst>
          </p:cNvPr>
          <p:cNvGrpSpPr/>
          <p:nvPr/>
        </p:nvGrpSpPr>
        <p:grpSpPr>
          <a:xfrm>
            <a:off x="5348029" y="5579821"/>
            <a:ext cx="3212311" cy="3335013"/>
            <a:chOff x="5348029" y="5579821"/>
            <a:chExt cx="3212311" cy="3335013"/>
          </a:xfrm>
        </p:grpSpPr>
        <p:sp>
          <p:nvSpPr>
            <p:cNvPr id="27" name="Freeform: Shape 26">
              <a:extLst>
                <a:ext uri="{FF2B5EF4-FFF2-40B4-BE49-F238E27FC236}">
                  <a16:creationId xmlns:a16="http://schemas.microsoft.com/office/drawing/2014/main" id="{D0F1C9D4-8718-9533-AEA4-F3B20E11A50F}"/>
                </a:ext>
              </a:extLst>
            </p:cNvPr>
            <p:cNvSpPr>
              <a:spLocks noChangeAspect="1"/>
            </p:cNvSpPr>
            <p:nvPr/>
          </p:nvSpPr>
          <p:spPr>
            <a:xfrm>
              <a:off x="5348029" y="6913858"/>
              <a:ext cx="3212311" cy="2000976"/>
            </a:xfrm>
            <a:custGeom>
              <a:avLst/>
              <a:gdLst>
                <a:gd name="connsiteX0" fmla="*/ 0 w 4965638"/>
                <a:gd name="connsiteY0" fmla="*/ 0 h 1411623"/>
                <a:gd name="connsiteX1" fmla="*/ 4965638 w 4965638"/>
                <a:gd name="connsiteY1" fmla="*/ 0 h 1411623"/>
                <a:gd name="connsiteX2" fmla="*/ 4965638 w 4965638"/>
                <a:gd name="connsiteY2" fmla="*/ 1411623 h 1411623"/>
                <a:gd name="connsiteX3" fmla="*/ 0 w 4965638"/>
                <a:gd name="connsiteY3" fmla="*/ 1411623 h 1411623"/>
                <a:gd name="connsiteX4" fmla="*/ 0 w 4965638"/>
                <a:gd name="connsiteY4" fmla="*/ 0 h 141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638" h="1411623">
                  <a:moveTo>
                    <a:pt x="0" y="0"/>
                  </a:moveTo>
                  <a:lnTo>
                    <a:pt x="4965638" y="0"/>
                  </a:lnTo>
                  <a:lnTo>
                    <a:pt x="4965638" y="1411623"/>
                  </a:lnTo>
                  <a:lnTo>
                    <a:pt x="0" y="14116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4096" tIns="224096" rIns="224096" bIns="224096" numCol="1" spcCol="1270" anchor="ctr" anchorCtr="0">
              <a:noAutofit/>
            </a:bodyPr>
            <a:lstStyle/>
            <a:p>
              <a:pPr algn="ctr" defTabSz="1066800">
                <a:lnSpc>
                  <a:spcPct val="90000"/>
                </a:lnSpc>
                <a:spcBef>
                  <a:spcPct val="0"/>
                </a:spcBef>
                <a:spcAft>
                  <a:spcPct val="35000"/>
                </a:spcAft>
                <a:defRPr/>
              </a:pPr>
              <a:r>
                <a:rPr lang="en-GB" sz="3200" b="1" dirty="0" err="1">
                  <a:solidFill>
                    <a:srgbClr val="C00000"/>
                  </a:solidFill>
                  <a:latin typeface="Cavolini" panose="03000502040302020204" pitchFamily="66" charset="0"/>
                  <a:cs typeface="Cavolini" panose="03000502040302020204" pitchFamily="66" charset="0"/>
                </a:rPr>
                <a:t>Présence</a:t>
              </a:r>
              <a:endParaRPr lang="en-GB" sz="3200" b="1" dirty="0">
                <a:solidFill>
                  <a:srgbClr val="C00000"/>
                </a:solidFill>
                <a:latin typeface="Cavolini" panose="03000502040302020204" pitchFamily="66" charset="0"/>
                <a:cs typeface="Cavolini" panose="03000502040302020204" pitchFamily="66" charset="0"/>
              </a:endParaRPr>
            </a:p>
            <a:p>
              <a:pPr algn="ctr" defTabSz="1066800">
                <a:lnSpc>
                  <a:spcPct val="90000"/>
                </a:lnSpc>
                <a:spcBef>
                  <a:spcPct val="0"/>
                </a:spcBef>
                <a:spcAft>
                  <a:spcPct val="35000"/>
                </a:spcAft>
                <a:defRPr/>
              </a:pPr>
              <a:r>
                <a:rPr lang="en-GB" sz="2800" dirty="0">
                  <a:solidFill>
                    <a:schemeClr val="tx1"/>
                  </a:solidFill>
                  <a:latin typeface="Atkinson Hyperlegible" panose="020B0604020202020204" charset="0"/>
                </a:rPr>
                <a:t>Score : </a:t>
              </a:r>
              <a:r>
                <a:rPr lang="en-GB" sz="3200" b="1" dirty="0">
                  <a:solidFill>
                    <a:srgbClr val="C00000"/>
                  </a:solidFill>
                  <a:latin typeface="Cavolini" panose="03000502040302020204" pitchFamily="66" charset="0"/>
                  <a:cs typeface="Cavolini" panose="03000502040302020204" pitchFamily="66" charset="0"/>
                </a:rPr>
                <a:t>1 point</a:t>
              </a:r>
              <a:endParaRPr lang="en-US" sz="3200" b="1" dirty="0">
                <a:solidFill>
                  <a:srgbClr val="C00000"/>
                </a:solidFill>
                <a:latin typeface="Cavolini" panose="03000502040302020204" pitchFamily="66" charset="0"/>
                <a:cs typeface="Cavolini" panose="03000502040302020204" pitchFamily="66" charset="0"/>
              </a:endParaRPr>
            </a:p>
          </p:txBody>
        </p:sp>
        <p:sp>
          <p:nvSpPr>
            <p:cNvPr id="28" name="Rectangle 27">
              <a:extLst>
                <a:ext uri="{FF2B5EF4-FFF2-40B4-BE49-F238E27FC236}">
                  <a16:creationId xmlns:a16="http://schemas.microsoft.com/office/drawing/2014/main" id="{594EF687-85DF-4360-25B3-63C43900FA67}"/>
                </a:ext>
              </a:extLst>
            </p:cNvPr>
            <p:cNvSpPr>
              <a:spLocks noChangeAspect="1"/>
            </p:cNvSpPr>
            <p:nvPr/>
          </p:nvSpPr>
          <p:spPr>
            <a:xfrm>
              <a:off x="6154461" y="5579821"/>
              <a:ext cx="1190444" cy="110053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pPr algn="ctr" defTabSz="685800">
                <a:defRPr/>
              </a:pPr>
              <a:r>
                <a:rPr lang="en-GB" sz="4200">
                  <a:solidFill>
                    <a:prstClr val="white"/>
                  </a:solidFill>
                  <a:latin typeface="Tw Cen MT" panose="020B0602020104020603"/>
                </a:rPr>
                <a:t>1</a:t>
              </a:r>
              <a:endParaRPr lang="fr-FR" sz="4200">
                <a:solidFill>
                  <a:prstClr val="white"/>
                </a:solidFill>
                <a:latin typeface="Tw Cen MT" panose="020B0602020104020603"/>
              </a:endParaRPr>
            </a:p>
          </p:txBody>
        </p:sp>
      </p:grpSp>
      <p:sp>
        <p:nvSpPr>
          <p:cNvPr id="29" name="Rectangle: Rounded Corners 28">
            <a:extLst>
              <a:ext uri="{FF2B5EF4-FFF2-40B4-BE49-F238E27FC236}">
                <a16:creationId xmlns:a16="http://schemas.microsoft.com/office/drawing/2014/main" id="{66E8DD65-1E85-A7F8-930F-93230BD3B101}"/>
              </a:ext>
            </a:extLst>
          </p:cNvPr>
          <p:cNvSpPr/>
          <p:nvPr/>
        </p:nvSpPr>
        <p:spPr>
          <a:xfrm>
            <a:off x="1813303" y="2409176"/>
            <a:ext cx="14785382" cy="173140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055FE5C-6EF8-4720-022B-D1A92E6A282E}"/>
              </a:ext>
            </a:extLst>
          </p:cNvPr>
          <p:cNvSpPr txBox="1"/>
          <p:nvPr/>
        </p:nvSpPr>
        <p:spPr>
          <a:xfrm>
            <a:off x="1875296" y="2762022"/>
            <a:ext cx="14661395" cy="954107"/>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À l'aide d'indicateurs de vulnérabilité mesurables, la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présence de chaque facteur de vulnérabilité </a:t>
            </a:r>
            <a:r>
              <a:rPr lang="fr-FR" sz="2800" dirty="0">
                <a:latin typeface="ADLaM Display" panose="02010000000000000000" pitchFamily="2" charset="0"/>
                <a:ea typeface="ADLaM Display" panose="02010000000000000000" pitchFamily="2" charset="0"/>
                <a:cs typeface="ADLaM Display" panose="02010000000000000000" pitchFamily="2" charset="0"/>
              </a:rPr>
              <a:t>est évaluée et notée dans chaque unité géographique</a:t>
            </a:r>
            <a:endPar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Slide Number Placeholder 9">
            <a:extLst>
              <a:ext uri="{FF2B5EF4-FFF2-40B4-BE49-F238E27FC236}">
                <a16:creationId xmlns:a16="http://schemas.microsoft.com/office/drawing/2014/main" id="{CA4B5DAC-FF23-A424-29CC-A4FD2BC2E517}"/>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4214719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1614791" y="2822638"/>
            <a:ext cx="15321661" cy="136151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2221" y="-1943100"/>
            <a:ext cx="12276305" cy="3418974"/>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36585" y="618267"/>
            <a:ext cx="1033893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 de l'indice de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817124" y="3200400"/>
            <a:ext cx="16367896" cy="523220"/>
          </a:xfrm>
          <a:prstGeom prst="rect">
            <a:avLst/>
          </a:prstGeom>
          <a:noFill/>
        </p:spPr>
        <p:txBody>
          <a:bodyPr wrap="square">
            <a:spAutoFit/>
          </a:bodyPr>
          <a:lstStyle/>
          <a:p>
            <a:pPr lvl="1" algn="ctr">
              <a:spcAft>
                <a:spcPts val="1800"/>
              </a:spcAft>
              <a:buClr>
                <a:srgbClr val="119C94"/>
              </a:buClr>
            </a:pPr>
            <a:r>
              <a:rPr lang="en-GB" sz="2800" dirty="0">
                <a:latin typeface="ADLaM Display" panose="02010000000000000000" pitchFamily="2" charset="0"/>
                <a:ea typeface="ADLaM Display" panose="02010000000000000000" pitchFamily="2" charset="0"/>
                <a:cs typeface="ADLaM Display" panose="02010000000000000000" pitchFamily="2" charset="0"/>
              </a:rPr>
              <a:t>L'indice de vulnérabilité est la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somme des scores </a:t>
            </a:r>
            <a:r>
              <a:rPr lang="en-GB" sz="2800" dirty="0">
                <a:latin typeface="ADLaM Display" panose="02010000000000000000" pitchFamily="2" charset="0"/>
                <a:ea typeface="ADLaM Display" panose="02010000000000000000" pitchFamily="2" charset="0"/>
                <a:cs typeface="ADLaM Display" panose="02010000000000000000" pitchFamily="2" charset="0"/>
              </a:rPr>
              <a:t>de tous les facteurs de </a:t>
            </a:r>
            <a:r>
              <a:rPr lang="en-GB" sz="2800" dirty="0" err="1">
                <a:latin typeface="ADLaM Display" panose="02010000000000000000" pitchFamily="2" charset="0"/>
                <a:ea typeface="ADLaM Display" panose="02010000000000000000" pitchFamily="2" charset="0"/>
                <a:cs typeface="ADLaM Display" panose="02010000000000000000" pitchFamily="2" charset="0"/>
              </a:rPr>
              <a:t>vulnérabilité</a:t>
            </a:r>
            <a:endParaRPr lang="en-GB"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96DAF149-0BC1-E327-E224-0E007BE58489}"/>
              </a:ext>
            </a:extLst>
          </p:cNvPr>
          <p:cNvSpPr txBox="1"/>
          <p:nvPr/>
        </p:nvSpPr>
        <p:spPr>
          <a:xfrm>
            <a:off x="1340242" y="5530912"/>
            <a:ext cx="15321660" cy="190821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800"/>
              </a:spcAft>
              <a:buClr>
                <a:srgbClr val="119C94"/>
              </a:buClr>
              <a:buSzTx/>
              <a:buBlip>
                <a:blip r:embed="rId3"/>
              </a:buBlip>
              <a:tabLst/>
              <a:defRPr/>
            </a:pP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Pondération</a:t>
            </a:r>
            <a:endPar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endParaRPr>
          </a:p>
          <a:p>
            <a:pPr marL="1257300" lvl="2" indent="-342900">
              <a:spcAft>
                <a:spcPts val="1800"/>
              </a:spcAft>
              <a:buClr>
                <a:srgbClr val="119C94"/>
              </a:buClr>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Par défaut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tous les facteurs de vulnérabilité ont le </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même poids</a:t>
            </a:r>
          </a:p>
          <a:p>
            <a:pPr marL="1257300" lvl="2" indent="-342900">
              <a:spcAft>
                <a:spcPts val="1800"/>
              </a:spcAft>
              <a:buClr>
                <a:srgbClr val="119C94"/>
              </a:buClr>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Des pondérations</a:t>
            </a:r>
            <a:r>
              <a:rPr lang="en-GB" sz="2800" dirty="0">
                <a:solidFill>
                  <a:prstClr val="black"/>
                </a:solidFill>
                <a:latin typeface="Atkinson Hyperlegible"/>
              </a:rPr>
              <a:t> différentes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peuvent être envisagées si le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contexte</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lang="en-GB" sz="2800" dirty="0">
                <a:solidFill>
                  <a:prstClr val="black"/>
                </a:solidFill>
                <a:latin typeface="Atkinson Hyperlegible"/>
              </a:rPr>
              <a:t>du pays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le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justifie</a:t>
            </a: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7" name="Slide Number Placeholder 6">
            <a:extLst>
              <a:ext uri="{FF2B5EF4-FFF2-40B4-BE49-F238E27FC236}">
                <a16:creationId xmlns:a16="http://schemas.microsoft.com/office/drawing/2014/main" id="{6BE64663-2E2F-9335-1BEA-10090470DA1C}"/>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377878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CCB44A-C9A1-9643-813C-0DEA5211213F}"/>
              </a:ext>
            </a:extLst>
          </p:cNvPr>
          <p:cNvPicPr>
            <a:picLocks noChangeAspect="1"/>
          </p:cNvPicPr>
          <p:nvPr/>
        </p:nvPicPr>
        <p:blipFill>
          <a:blip r:embed="rId3"/>
          <a:stretch>
            <a:fillRect/>
          </a:stretch>
        </p:blipFill>
        <p:spPr>
          <a:xfrm>
            <a:off x="1435364" y="1753756"/>
            <a:ext cx="4242496"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1186774" y="-2009227"/>
            <a:ext cx="12778821" cy="3469059"/>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4383" y="496140"/>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 de l'indice de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49A98A0-52D5-F79E-C7BC-6E2F442C1695}"/>
              </a:ext>
            </a:extLst>
          </p:cNvPr>
          <p:cNvSpPr txBox="1"/>
          <p:nvPr/>
        </p:nvSpPr>
        <p:spPr>
          <a:xfrm>
            <a:off x="1646705" y="5883161"/>
            <a:ext cx="8727308" cy="3263201"/>
          </a:xfrm>
          <a:prstGeom prst="rect">
            <a:avLst/>
          </a:prstGeom>
          <a:noFill/>
        </p:spPr>
        <p:txBody>
          <a:bodyPr wrap="square" rtlCol="0">
            <a:spAutoFit/>
          </a:bodyPr>
          <a:lstStyle/>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Facteur de vulnérabilité A : </a:t>
            </a:r>
            <a:r>
              <a:rPr lang="en-US" sz="2800" b="1" dirty="0">
                <a:solidFill>
                  <a:schemeClr val="accent3">
                    <a:lumMod val="75000"/>
                  </a:schemeClr>
                </a:solidFill>
                <a:latin typeface="Cavolini" panose="03000502040302020204" pitchFamily="66" charset="0"/>
                <a:cs typeface="Cavolini" panose="03000502040302020204" pitchFamily="66" charset="0"/>
              </a:rPr>
              <a:t>0 (absent)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Facteur de vulnérabilité B : </a:t>
            </a:r>
            <a:r>
              <a:rPr lang="en-US" sz="2800" b="1" dirty="0">
                <a:solidFill>
                  <a:srgbClr val="C00000"/>
                </a:solidFill>
                <a:latin typeface="Cavolini" panose="03000502040302020204" pitchFamily="66" charset="0"/>
                <a:cs typeface="Cavolini" panose="03000502040302020204" pitchFamily="66" charset="0"/>
              </a:rPr>
              <a:t>1 (présent)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Facteur de vulnérabilité C : </a:t>
            </a:r>
            <a:r>
              <a:rPr lang="en-US" sz="2800" b="1" dirty="0">
                <a:solidFill>
                  <a:srgbClr val="C00000"/>
                </a:solidFill>
                <a:latin typeface="Cavolini" panose="03000502040302020204" pitchFamily="66" charset="0"/>
                <a:cs typeface="Cavolini" panose="03000502040302020204" pitchFamily="66" charset="0"/>
              </a:rPr>
              <a:t>1 (présent)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Facteur de vulnérabilité D : </a:t>
            </a:r>
            <a:r>
              <a:rPr lang="en-US" sz="2800" b="1" dirty="0">
                <a:solidFill>
                  <a:srgbClr val="C00000"/>
                </a:solidFill>
                <a:latin typeface="Cavolini" panose="03000502040302020204" pitchFamily="66" charset="0"/>
                <a:cs typeface="Cavolini" panose="03000502040302020204" pitchFamily="66" charset="0"/>
              </a:rPr>
              <a:t>1 (présent)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Facteur de vulnérabilité E : </a:t>
            </a:r>
            <a:r>
              <a:rPr lang="en-US" sz="2800" b="1" dirty="0">
                <a:solidFill>
                  <a:schemeClr val="accent3">
                    <a:lumMod val="75000"/>
                  </a:schemeClr>
                </a:solidFill>
                <a:latin typeface="Cavolini" panose="03000502040302020204" pitchFamily="66" charset="0"/>
                <a:cs typeface="Cavolini" panose="03000502040302020204" pitchFamily="66" charset="0"/>
              </a:rPr>
              <a:t>0 (absent)</a:t>
            </a:r>
          </a:p>
        </p:txBody>
      </p:sp>
      <p:grpSp>
        <p:nvGrpSpPr>
          <p:cNvPr id="7" name="Group 6">
            <a:extLst>
              <a:ext uri="{FF2B5EF4-FFF2-40B4-BE49-F238E27FC236}">
                <a16:creationId xmlns:a16="http://schemas.microsoft.com/office/drawing/2014/main" id="{0908791E-51BA-3291-FCB5-CFCE4C87E0F1}"/>
              </a:ext>
            </a:extLst>
          </p:cNvPr>
          <p:cNvGrpSpPr/>
          <p:nvPr/>
        </p:nvGrpSpPr>
        <p:grpSpPr>
          <a:xfrm>
            <a:off x="9605010" y="6238413"/>
            <a:ext cx="8118785" cy="2552700"/>
            <a:chOff x="9605011" y="6238413"/>
            <a:chExt cx="7539050" cy="2552700"/>
          </a:xfrm>
        </p:grpSpPr>
        <p:pic>
          <p:nvPicPr>
            <p:cNvPr id="16" name="Picture 15">
              <a:extLst>
                <a:ext uri="{FF2B5EF4-FFF2-40B4-BE49-F238E27FC236}">
                  <a16:creationId xmlns:a16="http://schemas.microsoft.com/office/drawing/2014/main" id="{AFFBA511-1D28-627E-565A-35F451E300A0}"/>
                </a:ext>
              </a:extLst>
            </p:cNvPr>
            <p:cNvPicPr>
              <a:picLocks noChangeAspect="1"/>
            </p:cNvPicPr>
            <p:nvPr/>
          </p:nvPicPr>
          <p:blipFill>
            <a:blip r:embed="rId4"/>
            <a:stretch>
              <a:fillRect/>
            </a:stretch>
          </p:blipFill>
          <p:spPr>
            <a:xfrm>
              <a:off x="10214042" y="6238413"/>
              <a:ext cx="6556444" cy="2552700"/>
            </a:xfrm>
            <a:prstGeom prst="rect">
              <a:avLst/>
            </a:prstGeom>
          </p:spPr>
        </p:pic>
        <p:sp>
          <p:nvSpPr>
            <p:cNvPr id="12" name="TextBox 11">
              <a:extLst>
                <a:ext uri="{FF2B5EF4-FFF2-40B4-BE49-F238E27FC236}">
                  <a16:creationId xmlns:a16="http://schemas.microsoft.com/office/drawing/2014/main" id="{3BE13A19-A222-7264-FDA4-04967BEB8A26}"/>
                </a:ext>
              </a:extLst>
            </p:cNvPr>
            <p:cNvSpPr txBox="1"/>
            <p:nvPr/>
          </p:nvSpPr>
          <p:spPr>
            <a:xfrm>
              <a:off x="9840467" y="6960380"/>
              <a:ext cx="7303594" cy="1108765"/>
            </a:xfrm>
            <a:prstGeom prst="rect">
              <a:avLst/>
            </a:prstGeom>
            <a:noFill/>
          </p:spPr>
          <p:txBody>
            <a:bodyPr wrap="square" rtlCol="0">
              <a:spAutoFit/>
            </a:bodyPr>
            <a:lstStyle/>
            <a:p>
              <a:pPr algn="ctr"/>
              <a:r>
                <a:rPr lang="fr-FR" sz="2800" b="1" dirty="0">
                  <a:solidFill>
                    <a:prstClr val="black"/>
                  </a:solidFill>
                  <a:latin typeface="Cavolini" panose="03000502040302020204" pitchFamily="66" charset="0"/>
                  <a:cs typeface="Cavolini" panose="03000502040302020204" pitchFamily="66" charset="0"/>
                </a:rPr>
                <a:t>Indice de vulnérabilité = </a:t>
              </a:r>
              <a:r>
                <a:rPr lang="fr-FR" sz="2800" b="1" dirty="0">
                  <a:solidFill>
                    <a:srgbClr val="009999"/>
                  </a:solidFill>
                  <a:latin typeface="Cavolini" panose="03000502040302020204" pitchFamily="66" charset="0"/>
                  <a:cs typeface="Cavolini" panose="03000502040302020204" pitchFamily="66" charset="0"/>
                </a:rPr>
                <a:t>3</a:t>
              </a:r>
            </a:p>
            <a:p>
              <a:pPr algn="ctr">
                <a:lnSpc>
                  <a:spcPct val="150000"/>
                </a:lnSpc>
              </a:pPr>
              <a:r>
                <a:rPr lang="fr-FR" sz="2800" dirty="0">
                  <a:solidFill>
                    <a:prstClr val="black"/>
                  </a:solidFill>
                  <a:latin typeface="Atkinson Hyperlegible"/>
                </a:rPr>
                <a:t>(3 facteurs de vulnérabilité </a:t>
              </a:r>
              <a:r>
                <a:rPr lang="fr-FR" sz="2800" dirty="0" err="1">
                  <a:solidFill>
                    <a:prstClr val="black"/>
                  </a:solidFill>
                  <a:latin typeface="Atkinson Hyperlegible"/>
                </a:rPr>
                <a:t>présents</a:t>
              </a:r>
              <a:r>
                <a:rPr lang="fr-FR" sz="2800" dirty="0">
                  <a:solidFill>
                    <a:prstClr val="black"/>
                  </a:solidFill>
                  <a:latin typeface="Atkinson Hyperlegible"/>
                </a:rPr>
                <a:t>)</a:t>
              </a:r>
              <a:endParaRPr lang="en-US" sz="2800" dirty="0">
                <a:solidFill>
                  <a:prstClr val="black"/>
                </a:solidFill>
                <a:latin typeface="Atkinson Hyperlegible"/>
              </a:endParaRPr>
            </a:p>
          </p:txBody>
        </p:sp>
        <p:sp>
          <p:nvSpPr>
            <p:cNvPr id="13" name="Arrow: Right 12">
              <a:extLst>
                <a:ext uri="{FF2B5EF4-FFF2-40B4-BE49-F238E27FC236}">
                  <a16:creationId xmlns:a16="http://schemas.microsoft.com/office/drawing/2014/main" id="{8638D109-EAAC-070F-BC64-0D8A6CEA9086}"/>
                </a:ext>
              </a:extLst>
            </p:cNvPr>
            <p:cNvSpPr/>
            <p:nvPr/>
          </p:nvSpPr>
          <p:spPr>
            <a:xfrm>
              <a:off x="9605011" y="7244306"/>
              <a:ext cx="521595" cy="540912"/>
            </a:xfrm>
            <a:prstGeom prst="rightArrow">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048F8669-34C1-C9AD-B8EE-6C75075D7842}"/>
              </a:ext>
            </a:extLst>
          </p:cNvPr>
          <p:cNvSpPr txBox="1"/>
          <p:nvPr/>
        </p:nvSpPr>
        <p:spPr>
          <a:xfrm>
            <a:off x="1646705" y="3788126"/>
            <a:ext cx="14686863" cy="1538883"/>
          </a:xfrm>
          <a:prstGeom prst="rect">
            <a:avLst/>
          </a:prstGeom>
          <a:noFill/>
        </p:spPr>
        <p:txBody>
          <a:bodyPr wrap="square" rtlCol="0">
            <a:spAutoFit/>
          </a:bodyPr>
          <a:lstStyle/>
          <a:p>
            <a:pPr marL="457200" indent="-457200">
              <a:spcAft>
                <a:spcPts val="600"/>
              </a:spcAft>
              <a:buBlip>
                <a:blip r:embed="rId5"/>
              </a:buBlip>
            </a:pPr>
            <a:r>
              <a:rPr lang="en-US" sz="2800" dirty="0">
                <a:solidFill>
                  <a:prstClr val="black"/>
                </a:solidFill>
                <a:latin typeface="Atkinson Hyperlegible"/>
              </a:rPr>
              <a:t>Dans une unité géographique :</a:t>
            </a:r>
          </a:p>
          <a:p>
            <a:pPr marL="914400" lvl="1" indent="-457200">
              <a:spcAft>
                <a:spcPts val="600"/>
              </a:spcAft>
              <a:buClr>
                <a:srgbClr val="4DB1A9"/>
              </a:buClr>
              <a:buFont typeface="Arial" panose="020B0604020202020204" pitchFamily="34" charset="0"/>
              <a:buChar char="•"/>
            </a:pPr>
            <a:r>
              <a:rPr lang="en-US" sz="2800" dirty="0">
                <a:solidFill>
                  <a:prstClr val="black"/>
                </a:solidFill>
                <a:latin typeface="Atkinson Hyperlegible"/>
              </a:rPr>
              <a:t>Aucune épidémie de choléra n'a été signalée au cours des 5 </a:t>
            </a:r>
            <a:r>
              <a:rPr lang="en-US" sz="2800" dirty="0" err="1">
                <a:solidFill>
                  <a:prstClr val="black"/>
                </a:solidFill>
                <a:latin typeface="Atkinson Hyperlegible"/>
              </a:rPr>
              <a:t>dernières</a:t>
            </a:r>
            <a:r>
              <a:rPr lang="en-US" sz="2800" dirty="0">
                <a:solidFill>
                  <a:prstClr val="black"/>
                </a:solidFill>
                <a:latin typeface="Atkinson Hyperlegible"/>
              </a:rPr>
              <a:t> </a:t>
            </a:r>
            <a:r>
              <a:rPr lang="en-US" sz="2800" dirty="0" err="1">
                <a:solidFill>
                  <a:prstClr val="black"/>
                </a:solidFill>
                <a:latin typeface="Atkinson Hyperlegible"/>
              </a:rPr>
              <a:t>années</a:t>
            </a:r>
            <a:endParaRPr lang="en-US" sz="2800" dirty="0">
              <a:solidFill>
                <a:prstClr val="black"/>
              </a:solidFill>
              <a:latin typeface="Atkinson Hyperlegible"/>
            </a:endParaRPr>
          </a:p>
          <a:p>
            <a:pPr marL="914400" lvl="1" indent="-457200">
              <a:spcAft>
                <a:spcPts val="600"/>
              </a:spcAft>
              <a:buClr>
                <a:srgbClr val="4DB1A9"/>
              </a:buClr>
              <a:buFont typeface="Arial" panose="020B0604020202020204" pitchFamily="34" charset="0"/>
              <a:buChar char="•"/>
            </a:pPr>
            <a:r>
              <a:rPr lang="en-US" sz="2800" dirty="0">
                <a:solidFill>
                  <a:prstClr val="black"/>
                </a:solidFill>
                <a:latin typeface="Atkinson Hyperlegible"/>
              </a:rPr>
              <a:t>La présence de facteurs de vulnérabilité a été évaluée</a:t>
            </a:r>
            <a:endParaRPr lang="en-US" dirty="0"/>
          </a:p>
        </p:txBody>
      </p:sp>
      <p:sp>
        <p:nvSpPr>
          <p:cNvPr id="11" name="TextBox 10">
            <a:extLst>
              <a:ext uri="{FF2B5EF4-FFF2-40B4-BE49-F238E27FC236}">
                <a16:creationId xmlns:a16="http://schemas.microsoft.com/office/drawing/2014/main" id="{6D9B76AD-94D4-A22C-687D-B25B29E234E6}"/>
              </a:ext>
            </a:extLst>
          </p:cNvPr>
          <p:cNvSpPr txBox="1"/>
          <p:nvPr/>
        </p:nvSpPr>
        <p:spPr>
          <a:xfrm>
            <a:off x="1435364" y="2177787"/>
            <a:ext cx="4031155" cy="584775"/>
          </a:xfrm>
          <a:prstGeom prst="rect">
            <a:avLst/>
          </a:prstGeom>
          <a:noFill/>
        </p:spPr>
        <p:txBody>
          <a:bodyPr wrap="square">
            <a:spAutoFit/>
          </a:bodyPr>
          <a:lstStyle/>
          <a:p>
            <a:pPr algn="ctr"/>
            <a:r>
              <a:rPr lang="en-US" sz="3200" b="1" dirty="0">
                <a:solidFill>
                  <a:schemeClr val="bg2">
                    <a:lumMod val="25000"/>
                  </a:schemeClr>
                </a:solidFill>
                <a:latin typeface="Cavolini" panose="03000502040302020204" pitchFamily="66" charset="0"/>
                <a:cs typeface="Cavolini" panose="03000502040302020204" pitchFamily="66" charset="0"/>
              </a:rPr>
              <a:t>Exemple</a:t>
            </a:r>
          </a:p>
        </p:txBody>
      </p:sp>
      <p:sp>
        <p:nvSpPr>
          <p:cNvPr id="10" name="Slide Number Placeholder 9">
            <a:extLst>
              <a:ext uri="{FF2B5EF4-FFF2-40B4-BE49-F238E27FC236}">
                <a16:creationId xmlns:a16="http://schemas.microsoft.com/office/drawing/2014/main" id="{5D284A29-94DD-1796-B5EF-B164988EBD10}"/>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124683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9DDCC5-0D23-A371-B1E7-54D2465DF012}"/>
              </a:ext>
            </a:extLst>
          </p:cNvPr>
          <p:cNvPicPr>
            <a:picLocks noChangeAspect="1"/>
          </p:cNvPicPr>
          <p:nvPr/>
        </p:nvPicPr>
        <p:blipFill>
          <a:blip r:embed="rId3"/>
          <a:stretch>
            <a:fillRect/>
          </a:stretch>
        </p:blipFill>
        <p:spPr>
          <a:xfrm>
            <a:off x="-185980" y="0"/>
            <a:ext cx="1847398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C78B46A-66F3-557B-86BA-A68EED5D9D0D}"/>
              </a:ext>
            </a:extLst>
          </p:cNvPr>
          <p:cNvSpPr/>
          <p:nvPr/>
        </p:nvSpPr>
        <p:spPr>
          <a:xfrm>
            <a:off x="5310098" y="3197816"/>
            <a:ext cx="11574162" cy="166199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FE0F339-0042-073E-CBDB-32962EAC53DD}"/>
              </a:ext>
            </a:extLst>
          </p:cNvPr>
          <p:cNvSpPr txBox="1"/>
          <p:nvPr/>
        </p:nvSpPr>
        <p:spPr>
          <a:xfrm>
            <a:off x="5310098" y="3854488"/>
            <a:ext cx="11574162" cy="523220"/>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30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Tous les calculs sont effectués à l'aide d'un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outil Excel PAMI</a:t>
            </a:r>
          </a:p>
        </p:txBody>
      </p:sp>
      <p:grpSp>
        <p:nvGrpSpPr>
          <p:cNvPr id="3" name="Group 2">
            <a:extLst>
              <a:ext uri="{FF2B5EF4-FFF2-40B4-BE49-F238E27FC236}">
                <a16:creationId xmlns:a16="http://schemas.microsoft.com/office/drawing/2014/main" id="{FC06C2B6-8109-F709-B209-4AC73DEB7999}"/>
              </a:ext>
            </a:extLst>
          </p:cNvPr>
          <p:cNvGrpSpPr/>
          <p:nvPr/>
        </p:nvGrpSpPr>
        <p:grpSpPr>
          <a:xfrm>
            <a:off x="6080119" y="6141173"/>
            <a:ext cx="11455638" cy="1661993"/>
            <a:chOff x="5310098" y="6244949"/>
            <a:chExt cx="11455638" cy="1661993"/>
          </a:xfrm>
        </p:grpSpPr>
        <p:pic>
          <p:nvPicPr>
            <p:cNvPr id="12" name="Graphic 11" descr="Information with solid fill">
              <a:extLst>
                <a:ext uri="{FF2B5EF4-FFF2-40B4-BE49-F238E27FC236}">
                  <a16:creationId xmlns:a16="http://schemas.microsoft.com/office/drawing/2014/main" id="{18EB0500-34B4-1442-CB44-861017FBBB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0098" y="6972170"/>
              <a:ext cx="914400" cy="914400"/>
            </a:xfrm>
            <a:prstGeom prst="rect">
              <a:avLst/>
            </a:prstGeom>
          </p:spPr>
        </p:pic>
        <p:sp>
          <p:nvSpPr>
            <p:cNvPr id="13" name="TextBox 12">
              <a:extLst>
                <a:ext uri="{FF2B5EF4-FFF2-40B4-BE49-F238E27FC236}">
                  <a16:creationId xmlns:a16="http://schemas.microsoft.com/office/drawing/2014/main" id="{8477051F-5F5B-F2C7-448C-68FA317CD840}"/>
                </a:ext>
              </a:extLst>
            </p:cNvPr>
            <p:cNvSpPr txBox="1"/>
            <p:nvPr/>
          </p:nvSpPr>
          <p:spPr>
            <a:xfrm>
              <a:off x="6116934" y="6244949"/>
              <a:ext cx="10648802"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Apprenez-en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plus sur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342900" marR="0" lvl="0" indent="-3429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Comment préparer les données dans le module 2</a:t>
              </a:r>
            </a:p>
            <a:p>
              <a:pPr marL="342900" marR="0" lvl="0" indent="-3429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Comment utiliser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l'outil</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Excel PAMI dans le module 3</a:t>
              </a:r>
            </a:p>
          </p:txBody>
        </p:sp>
      </p:grpSp>
      <p:grpSp>
        <p:nvGrpSpPr>
          <p:cNvPr id="7" name="Group 4">
            <a:extLst>
              <a:ext uri="{FF2B5EF4-FFF2-40B4-BE49-F238E27FC236}">
                <a16:creationId xmlns:a16="http://schemas.microsoft.com/office/drawing/2014/main" id="{E0B74EB3-5F63-5AC9-8A42-76B473B78A3B}"/>
              </a:ext>
            </a:extLst>
          </p:cNvPr>
          <p:cNvGrpSpPr/>
          <p:nvPr/>
        </p:nvGrpSpPr>
        <p:grpSpPr>
          <a:xfrm>
            <a:off x="-457197" y="-2069585"/>
            <a:ext cx="9601197" cy="3452527"/>
            <a:chOff x="-21467" y="-47625"/>
            <a:chExt cx="1033752" cy="282691"/>
          </a:xfrm>
          <a:scene3d>
            <a:camera prst="orthographicFront">
              <a:rot lat="0" lon="0" rev="0"/>
            </a:camera>
            <a:lightRig rig="balanced" dir="t">
              <a:rot lat="0" lon="0" rev="8700000"/>
            </a:lightRig>
          </a:scene3d>
        </p:grpSpPr>
        <p:sp>
          <p:nvSpPr>
            <p:cNvPr id="9" name="Freeform 5">
              <a:extLst>
                <a:ext uri="{FF2B5EF4-FFF2-40B4-BE49-F238E27FC236}">
                  <a16:creationId xmlns:a16="http://schemas.microsoft.com/office/drawing/2014/main" id="{C5437DC9-AE39-395C-B0C7-DF4D66E5CA75}"/>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6">
              <a:extLst>
                <a:ext uri="{FF2B5EF4-FFF2-40B4-BE49-F238E27FC236}">
                  <a16:creationId xmlns:a16="http://schemas.microsoft.com/office/drawing/2014/main" id="{B36121DF-02D1-4966-2545-E4563AE9A645}"/>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03E3244F-6BF2-EE75-8452-EB5435F0019E}"/>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Outil Excel PAMI</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5" name="Picture 14">
            <a:extLst>
              <a:ext uri="{FF2B5EF4-FFF2-40B4-BE49-F238E27FC236}">
                <a16:creationId xmlns:a16="http://schemas.microsoft.com/office/drawing/2014/main" id="{1C5A46B9-707F-DE47-F4A1-463B991C2E7C}"/>
              </a:ext>
            </a:extLst>
          </p:cNvPr>
          <p:cNvPicPr>
            <a:picLocks noChangeAspect="1"/>
          </p:cNvPicPr>
          <p:nvPr/>
        </p:nvPicPr>
        <p:blipFill>
          <a:blip r:embed="rId5"/>
          <a:stretch>
            <a:fillRect/>
          </a:stretch>
        </p:blipFill>
        <p:spPr>
          <a:xfrm>
            <a:off x="1146238" y="2664306"/>
            <a:ext cx="3238500" cy="2971800"/>
          </a:xfrm>
          <a:prstGeom prst="rect">
            <a:avLst/>
          </a:prstGeom>
        </p:spPr>
      </p:pic>
      <p:sp>
        <p:nvSpPr>
          <p:cNvPr id="4" name="Slide Number Placeholder 3">
            <a:extLst>
              <a:ext uri="{FF2B5EF4-FFF2-40B4-BE49-F238E27FC236}">
                <a16:creationId xmlns:a16="http://schemas.microsoft.com/office/drawing/2014/main" id="{FD3E6771-64E2-A254-070D-554F4B7797CF}"/>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4016528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round table&#10;&#10;Description automatically generated">
            <a:extLst>
              <a:ext uri="{FF2B5EF4-FFF2-40B4-BE49-F238E27FC236}">
                <a16:creationId xmlns:a16="http://schemas.microsoft.com/office/drawing/2014/main" id="{55DB1C66-D248-DAA4-F519-010476014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47" y="0"/>
            <a:ext cx="18496547" cy="10287000"/>
          </a:xfrm>
          <a:prstGeom prst="rect">
            <a:avLst/>
          </a:prstGeom>
        </p:spPr>
      </p:pic>
      <p:sp>
        <p:nvSpPr>
          <p:cNvPr id="7" name="TextBox 6">
            <a:extLst>
              <a:ext uri="{FF2B5EF4-FFF2-40B4-BE49-F238E27FC236}">
                <a16:creationId xmlns:a16="http://schemas.microsoft.com/office/drawing/2014/main" id="{0CF0C4BA-55A0-ED72-3C70-82FE488106CF}"/>
              </a:ext>
            </a:extLst>
          </p:cNvPr>
          <p:cNvSpPr txBox="1"/>
          <p:nvPr/>
        </p:nvSpPr>
        <p:spPr>
          <a:xfrm>
            <a:off x="15764932" y="9942634"/>
            <a:ext cx="2523067"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E2FE6513-1274-F597-5D3A-4440C83CF660}"/>
              </a:ext>
            </a:extLst>
          </p:cNvPr>
          <p:cNvSpPr/>
          <p:nvPr/>
        </p:nvSpPr>
        <p:spPr>
          <a:xfrm>
            <a:off x="0" y="3869177"/>
            <a:ext cx="6768403"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Phase de prise de décision par consensus</a:t>
            </a:r>
          </a:p>
        </p:txBody>
      </p:sp>
    </p:spTree>
    <p:extLst>
      <p:ext uri="{BB962C8B-B14F-4D97-AF65-F5344CB8AC3E}">
        <p14:creationId xmlns:p14="http://schemas.microsoft.com/office/powerpoint/2010/main" val="186346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1478604" y="2400300"/>
            <a:ext cx="15486434" cy="1981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6016" y="-1676740"/>
            <a:ext cx="9750015"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24733" y="479235"/>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Validation participative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1757412" y="2546506"/>
            <a:ext cx="14789218" cy="1692771"/>
          </a:xfrm>
          <a:prstGeom prst="rect">
            <a:avLst/>
          </a:prstGeom>
          <a:noFill/>
        </p:spPr>
        <p:txBody>
          <a:bodyPr wrap="square">
            <a:spAutoFit/>
          </a:bodyPr>
          <a:lstStyle/>
          <a:p>
            <a:pPr marL="0" marR="0" lvl="1" defTabSz="914400" rtl="0" eaLnBrk="1" fontAlgn="auto" latinLnBrk="0" hangingPunct="1">
              <a:lnSpc>
                <a:spcPct val="100000"/>
              </a:lnSpc>
              <a:spcBef>
                <a:spcPts val="0"/>
              </a:spcBef>
              <a:spcAft>
                <a:spcPts val="1200"/>
              </a:spcAft>
              <a:buClr>
                <a:srgbClr val="119C94"/>
              </a:buClr>
              <a:buSzTx/>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Consensus entre les différentes parties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prenantes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a:latin typeface="ADLaM Display" panose="02010000000000000000" pitchFamily="2" charset="0"/>
                <a:ea typeface="ADLaM Display" panose="02010000000000000000" pitchFamily="2" charset="0"/>
                <a:cs typeface="ADLaM Display" panose="02010000000000000000" pitchFamily="2" charset="0"/>
              </a:rPr>
              <a:t>sur les PAMIs </a:t>
            </a:r>
            <a:r>
              <a:rPr lang="en-GB" sz="2800" dirty="0" err="1">
                <a:latin typeface="ADLaM Display" panose="02010000000000000000" pitchFamily="2" charset="0"/>
                <a:ea typeface="ADLaM Display" panose="02010000000000000000" pitchFamily="2" charset="0"/>
                <a:cs typeface="ADLaM Display" panose="02010000000000000000" pitchFamily="2" charset="0"/>
              </a:rPr>
              <a:t>en</a:t>
            </a:r>
            <a:r>
              <a:rPr lang="en-GB" sz="2800" dirty="0">
                <a:latin typeface="ADLaM Display" panose="02010000000000000000" pitchFamily="2" charset="0"/>
                <a:ea typeface="ADLaM Display" panose="02010000000000000000" pitchFamily="2" charset="0"/>
                <a:cs typeface="ADLaM Display" panose="02010000000000000000" pitchFamily="2" charset="0"/>
              </a:rPr>
              <a:t> tenant </a:t>
            </a:r>
            <a:r>
              <a:rPr lang="en-GB" sz="2800" dirty="0" err="1">
                <a:latin typeface="ADLaM Display" panose="02010000000000000000" pitchFamily="2" charset="0"/>
                <a:ea typeface="ADLaM Display" panose="02010000000000000000" pitchFamily="2" charset="0"/>
                <a:cs typeface="ADLaM Display" panose="02010000000000000000" pitchFamily="2" charset="0"/>
              </a:rPr>
              <a:t>compte</a:t>
            </a:r>
            <a:r>
              <a:rPr lang="en-GB" sz="2800" dirty="0">
                <a:latin typeface="ADLaM Display" panose="02010000000000000000" pitchFamily="2" charset="0"/>
                <a:ea typeface="ADLaM Display" panose="02010000000000000000" pitchFamily="2" charset="0"/>
                <a:cs typeface="ADLaM Display" panose="02010000000000000000" pitchFamily="2" charset="0"/>
              </a:rPr>
              <a:t> de :</a:t>
            </a:r>
          </a:p>
          <a:p>
            <a:pPr lvl="2" indent="-457200">
              <a:spcAft>
                <a:spcPts val="1200"/>
              </a:spcAft>
              <a:buClr>
                <a:srgbClr val="119C94"/>
              </a:buClr>
              <a:buFont typeface="Arial" panose="020B0604020202020204" pitchFamily="34" charset="0"/>
              <a:buChar char="•"/>
              <a:defRPr/>
            </a:pP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Survenue</a:t>
            </a:r>
            <a:r>
              <a:rPr lang="en-GB" sz="2800" dirty="0">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latin typeface="ADLaM Display" panose="02010000000000000000" pitchFamily="2" charset="0"/>
                <a:ea typeface="ADLaM Display" panose="02010000000000000000" pitchFamily="2" charset="0"/>
                <a:cs typeface="ADLaM Display" panose="02010000000000000000" pitchFamily="2" charset="0"/>
              </a:rPr>
              <a:t>d’épidémies</a:t>
            </a:r>
            <a:r>
              <a:rPr lang="en-GB" sz="2800" dirty="0">
                <a:latin typeface="ADLaM Display" panose="02010000000000000000" pitchFamily="2" charset="0"/>
                <a:ea typeface="ADLaM Display" panose="02010000000000000000" pitchFamily="2" charset="0"/>
                <a:cs typeface="ADLaM Display" panose="02010000000000000000" pitchFamily="2" charset="0"/>
              </a:rPr>
              <a:t> de choléra au cours des dernières années</a:t>
            </a:r>
          </a:p>
          <a:p>
            <a:pPr lvl="2" indent="-457200">
              <a:spcAft>
                <a:spcPts val="1200"/>
              </a:spcAft>
              <a:buClr>
                <a:srgbClr val="119C94"/>
              </a:buClr>
              <a:buFont typeface="Arial" panose="020B0604020202020204" pitchFamily="34" charset="0"/>
              <a:buChar char="•"/>
              <a:defRPr/>
            </a:pPr>
            <a:r>
              <a:rPr lang="en-GB" sz="2800" dirty="0">
                <a:latin typeface="ADLaM Display" panose="02010000000000000000" pitchFamily="2" charset="0"/>
                <a:ea typeface="ADLaM Display" panose="02010000000000000000" pitchFamily="2" charset="0"/>
                <a:cs typeface="ADLaM Display" panose="02010000000000000000" pitchFamily="2" charset="0"/>
              </a:rPr>
              <a:t> Indice de vulnérabilité</a:t>
            </a:r>
          </a:p>
        </p:txBody>
      </p:sp>
      <p:sp>
        <p:nvSpPr>
          <p:cNvPr id="9" name="TextBox 8">
            <a:extLst>
              <a:ext uri="{FF2B5EF4-FFF2-40B4-BE49-F238E27FC236}">
                <a16:creationId xmlns:a16="http://schemas.microsoft.com/office/drawing/2014/main" id="{749E673E-1274-AD4C-D69E-B6ECC12AC4DB}"/>
              </a:ext>
            </a:extLst>
          </p:cNvPr>
          <p:cNvSpPr txBox="1"/>
          <p:nvPr/>
        </p:nvSpPr>
        <p:spPr>
          <a:xfrm>
            <a:off x="2727158" y="5295085"/>
            <a:ext cx="11795291" cy="2001317"/>
          </a:xfrm>
          <a:prstGeom prst="rect">
            <a:avLst/>
          </a:prstGeom>
          <a:noFill/>
        </p:spPr>
        <p:txBody>
          <a:bodyPr wrap="square">
            <a:spAutoFit/>
          </a:bodyPr>
          <a:lstStyle/>
          <a:p>
            <a:pPr marL="457200" indent="-457200">
              <a:lnSpc>
                <a:spcPct val="150000"/>
              </a:lnSpc>
              <a:spcBef>
                <a:spcPts val="0"/>
              </a:spcBef>
              <a:spcAft>
                <a:spcPts val="6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Pour établir la liste des PAMIs, les parties prenantes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a:p>
            <a:pPr marL="1097280" lvl="2" indent="-457200" defTabSz="457200">
              <a:spcAft>
                <a:spcPts val="600"/>
              </a:spcAft>
              <a:buClr>
                <a:srgbClr val="008080"/>
              </a:buClr>
              <a:buSzPct val="150000"/>
              <a:buFont typeface="Arial" panose="020B0604020202020204" pitchFamily="34" charset="0"/>
              <a:buChar char="•"/>
              <a:defRPr/>
            </a:pPr>
            <a:r>
              <a:rPr lang="en-US" sz="2800" dirty="0" err="1">
                <a:latin typeface="Atkinson Hyperlegible"/>
              </a:rPr>
              <a:t>Remplissent</a:t>
            </a:r>
            <a:r>
              <a:rPr lang="en-US" sz="2800" dirty="0">
                <a:latin typeface="Atkinson Hyperlegible"/>
              </a:rPr>
              <a:t> toutes les données manquantes</a:t>
            </a:r>
          </a:p>
          <a:p>
            <a:pPr marL="1097280" lvl="2" indent="-457200" defTabSz="457200">
              <a:lnSpc>
                <a:spcPct val="150000"/>
              </a:lnSpc>
              <a:spcAft>
                <a:spcPts val="600"/>
              </a:spcAft>
              <a:buClr>
                <a:srgbClr val="008080"/>
              </a:buClr>
              <a:buSzPct val="150000"/>
              <a:buFont typeface="Arial" panose="020B0604020202020204" pitchFamily="34" charset="0"/>
              <a:buChar char="•"/>
              <a:defRPr/>
            </a:pPr>
            <a:r>
              <a:rPr lang="en-US" sz="2800" dirty="0">
                <a:latin typeface="Atkinson Hyperlegible"/>
              </a:rPr>
              <a:t>Se </a:t>
            </a:r>
            <a:r>
              <a:rPr lang="en-US" sz="2800" dirty="0" err="1">
                <a:latin typeface="Atkinson Hyperlegible"/>
              </a:rPr>
              <a:t>mettent</a:t>
            </a:r>
            <a:r>
              <a:rPr lang="en-US" sz="2800" dirty="0">
                <a:latin typeface="Atkinson Hyperlegible"/>
              </a:rPr>
              <a:t> d'accord sur un </a:t>
            </a:r>
            <a:r>
              <a:rPr lang="en-US" sz="2800" b="1" dirty="0">
                <a:solidFill>
                  <a:schemeClr val="tx1">
                    <a:lumMod val="95000"/>
                    <a:lumOff val="5000"/>
                  </a:schemeClr>
                </a:solidFill>
                <a:latin typeface="Atkinson Hyperlegible Bold" panose="020B0604020202020204" charset="0"/>
              </a:rPr>
              <a:t>seuil d'indice de vulnérabilité</a:t>
            </a:r>
          </a:p>
        </p:txBody>
      </p:sp>
      <p:grpSp>
        <p:nvGrpSpPr>
          <p:cNvPr id="7" name="Group 6">
            <a:extLst>
              <a:ext uri="{FF2B5EF4-FFF2-40B4-BE49-F238E27FC236}">
                <a16:creationId xmlns:a16="http://schemas.microsoft.com/office/drawing/2014/main" id="{690CC6D8-1262-910C-F4EB-8BB77EE8CCFC}"/>
              </a:ext>
            </a:extLst>
          </p:cNvPr>
          <p:cNvGrpSpPr/>
          <p:nvPr/>
        </p:nvGrpSpPr>
        <p:grpSpPr>
          <a:xfrm>
            <a:off x="4499765" y="7886700"/>
            <a:ext cx="10022684" cy="1237687"/>
            <a:chOff x="4499765" y="7886700"/>
            <a:chExt cx="10022684" cy="1237687"/>
          </a:xfrm>
        </p:grpSpPr>
        <p:pic>
          <p:nvPicPr>
            <p:cNvPr id="12" name="Graphic 11" descr="Information with solid fill">
              <a:extLst>
                <a:ext uri="{FF2B5EF4-FFF2-40B4-BE49-F238E27FC236}">
                  <a16:creationId xmlns:a16="http://schemas.microsoft.com/office/drawing/2014/main" id="{BE9A085F-C673-D20D-177C-8280723028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8042" y="8209987"/>
              <a:ext cx="914400" cy="914400"/>
            </a:xfrm>
            <a:prstGeom prst="rect">
              <a:avLst/>
            </a:prstGeom>
          </p:spPr>
        </p:pic>
        <p:sp>
          <p:nvSpPr>
            <p:cNvPr id="13" name="TextBox 12">
              <a:extLst>
                <a:ext uri="{FF2B5EF4-FFF2-40B4-BE49-F238E27FC236}">
                  <a16:creationId xmlns:a16="http://schemas.microsoft.com/office/drawing/2014/main" id="{494EB539-98AE-5791-2DF2-F81445143E38}"/>
                </a:ext>
              </a:extLst>
            </p:cNvPr>
            <p:cNvSpPr txBox="1"/>
            <p:nvPr/>
          </p:nvSpPr>
          <p:spPr>
            <a:xfrm>
              <a:off x="4499765" y="7886700"/>
              <a:ext cx="10022684"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Apprenez</a:t>
              </a:r>
              <a:r>
                <a:rPr lang="en-US" sz="2800" dirty="0">
                  <a:latin typeface="ADLaM Display" panose="02010000000000000000" pitchFamily="2" charset="0"/>
                  <a:ea typeface="ADLaM Display" panose="02010000000000000000" pitchFamily="2" charset="0"/>
                  <a:cs typeface="ADLaM Display" panose="02010000000000000000" pitchFamily="2" charset="0"/>
                </a:rPr>
                <a:t> comment organiser </a:t>
              </a:r>
              <a:r>
                <a:rPr lang="en-US" sz="2800" dirty="0" err="1">
                  <a:latin typeface="ADLaM Display" panose="02010000000000000000" pitchFamily="2" charset="0"/>
                  <a:ea typeface="ADLaM Display" panose="02010000000000000000" pitchFamily="2" charset="0"/>
                  <a:cs typeface="ADLaM Display" panose="02010000000000000000" pitchFamily="2" charset="0"/>
                </a:rPr>
                <a:t>une</a:t>
              </a:r>
              <a:r>
                <a:rPr lang="en-US" sz="2800" dirty="0">
                  <a:latin typeface="ADLaM Display" panose="02010000000000000000" pitchFamily="2" charset="0"/>
                  <a:ea typeface="ADLaM Display" panose="02010000000000000000" pitchFamily="2" charset="0"/>
                  <a:cs typeface="ADLaM Display" panose="02010000000000000000" pitchFamily="2" charset="0"/>
                </a:rPr>
                <a:t> validation participative des PAMIs dans le module 4</a:t>
              </a:r>
            </a:p>
          </p:txBody>
        </p:sp>
      </p:grpSp>
      <p:sp>
        <p:nvSpPr>
          <p:cNvPr id="10" name="Slide Number Placeholder 9">
            <a:extLst>
              <a:ext uri="{FF2B5EF4-FFF2-40B4-BE49-F238E27FC236}">
                <a16:creationId xmlns:a16="http://schemas.microsoft.com/office/drawing/2014/main" id="{4FC6C717-0E92-7D4A-E729-CF65FFA48CF9}"/>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3821333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72765" y="-1943100"/>
            <a:ext cx="12080826"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36584" y="416082"/>
            <a:ext cx="1072804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Seuil de 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'indice de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CB80E82A-448A-A45B-AE87-F16D7F7CFFDB}"/>
              </a:ext>
            </a:extLst>
          </p:cNvPr>
          <p:cNvSpPr txBox="1"/>
          <p:nvPr/>
        </p:nvSpPr>
        <p:spPr>
          <a:xfrm>
            <a:off x="1676399" y="2232128"/>
            <a:ext cx="14229663" cy="2554545"/>
          </a:xfrm>
          <a:prstGeom prst="rect">
            <a:avLst/>
          </a:prstGeom>
          <a:noFill/>
        </p:spPr>
        <p:txBody>
          <a:bodyPr wrap="square">
            <a:spAutoFit/>
          </a:bodyPr>
          <a:lstStyle/>
          <a:p>
            <a:pPr>
              <a:spcBef>
                <a:spcPts val="0"/>
              </a:spcBef>
              <a:spcAft>
                <a:spcPts val="1200"/>
              </a:spcAft>
              <a:buFont typeface="Arial" panose="020B0604020202020204" pitchFamily="34" charset="0"/>
              <a:buBlip>
                <a:blip r:embed="rId3"/>
              </a:buBlip>
            </a:pPr>
            <a:r>
              <a:rPr lang="en-US" sz="2800" dirty="0">
                <a:latin typeface="Atkinson Hyperlegible"/>
              </a:rPr>
              <a:t>L'</a:t>
            </a:r>
            <a:r>
              <a:rPr lang="en-GB" sz="2800" dirty="0">
                <a:latin typeface="Atkinson Hyperlegible"/>
              </a:rPr>
              <a:t>indice de </a:t>
            </a:r>
            <a:r>
              <a:rPr lang="en-GB" sz="2800" dirty="0" err="1">
                <a:latin typeface="Atkinson Hyperlegible"/>
              </a:rPr>
              <a:t>vulnérabilité</a:t>
            </a:r>
            <a:r>
              <a:rPr lang="en-GB" sz="2800" dirty="0">
                <a:latin typeface="Atkinson Hyperlegible"/>
              </a:rPr>
              <a:t> guide </a:t>
            </a:r>
            <a:r>
              <a:rPr lang="en-GB" sz="2800" dirty="0" err="1">
                <a:latin typeface="Atkinson Hyperlegible"/>
              </a:rPr>
              <a:t>une</a:t>
            </a:r>
            <a:r>
              <a:rPr lang="en-GB" sz="2800" dirty="0">
                <a:latin typeface="Atkinson Hyperlegible"/>
              </a:rPr>
              <a:t> </a:t>
            </a:r>
            <a:r>
              <a:rPr lang="en-GB" sz="2800" dirty="0">
                <a:solidFill>
                  <a:srgbClr val="009999"/>
                </a:solidFill>
                <a:latin typeface="Atkinson Hyperlegible Bold" panose="020B0604020202020204" charset="0"/>
              </a:rPr>
              <a:t>prise de décision objective sur les PAMIs</a:t>
            </a:r>
          </a:p>
          <a:p>
            <a:pPr marL="914400" lvl="1" indent="-457200">
              <a:spcBef>
                <a:spcPts val="0"/>
              </a:spcBef>
              <a:spcAft>
                <a:spcPts val="1200"/>
              </a:spcAft>
              <a:buClr>
                <a:srgbClr val="119C94"/>
              </a:buClr>
              <a:buFont typeface="Arial" panose="020B0604020202020204" pitchFamily="34" charset="0"/>
              <a:buChar char="•"/>
            </a:pPr>
            <a:r>
              <a:rPr lang="en-GB" sz="2800" dirty="0">
                <a:latin typeface="Atkinson Hyperlegible"/>
              </a:rPr>
              <a:t>Un </a:t>
            </a:r>
            <a:r>
              <a:rPr lang="en-GB" sz="2800" dirty="0" err="1">
                <a:latin typeface="Atkinson Hyperlegible Bold" panose="020B0604020202020204" charset="0"/>
              </a:rPr>
              <a:t>seuil</a:t>
            </a:r>
            <a:r>
              <a:rPr lang="en-GB" sz="2800" dirty="0">
                <a:latin typeface="Atkinson Hyperlegible Bold" panose="020B0604020202020204" charset="0"/>
              </a:rPr>
              <a:t> </a:t>
            </a:r>
            <a:r>
              <a:rPr lang="en-GB" sz="2800" dirty="0" err="1">
                <a:latin typeface="Atkinson Hyperlegible"/>
              </a:rPr>
              <a:t>d</a:t>
            </a:r>
            <a:r>
              <a:rPr lang="en-GB" sz="2800" dirty="0" err="1">
                <a:latin typeface="Atkinson Hyperlegible Bold" panose="020B0604020202020204" charset="0"/>
              </a:rPr>
              <a:t>'</a:t>
            </a:r>
            <a:r>
              <a:rPr lang="en-GB" sz="2800" dirty="0" err="1">
                <a:latin typeface="Atkinson Hyperlegible"/>
              </a:rPr>
              <a:t>indice</a:t>
            </a:r>
            <a:r>
              <a:rPr lang="en-GB" sz="2800" dirty="0">
                <a:latin typeface="Atkinson Hyperlegible"/>
              </a:rPr>
              <a:t> de </a:t>
            </a:r>
            <a:r>
              <a:rPr lang="en-GB" sz="2800" dirty="0" err="1">
                <a:latin typeface="Atkinson Hyperlegible"/>
              </a:rPr>
              <a:t>vulnérabilité</a:t>
            </a:r>
            <a:r>
              <a:rPr lang="en-GB" sz="2800" dirty="0">
                <a:latin typeface="Atkinson Hyperlegible"/>
              </a:rPr>
              <a:t> </a:t>
            </a:r>
            <a:r>
              <a:rPr lang="en-GB" sz="2800" dirty="0" err="1">
                <a:latin typeface="Atkinson Hyperlegible"/>
              </a:rPr>
              <a:t>est</a:t>
            </a:r>
            <a:r>
              <a:rPr lang="en-GB" sz="2800" dirty="0">
                <a:latin typeface="Atkinson Hyperlegible"/>
              </a:rPr>
              <a:t> </a:t>
            </a:r>
            <a:r>
              <a:rPr lang="en-GB" sz="2800" dirty="0" err="1">
                <a:latin typeface="Atkinson Hyperlegible"/>
              </a:rPr>
              <a:t>fixé</a:t>
            </a:r>
            <a:r>
              <a:rPr lang="en-GB" sz="2800" dirty="0">
                <a:latin typeface="Atkinson Hyperlegible"/>
              </a:rPr>
              <a:t> par consensus</a:t>
            </a:r>
          </a:p>
          <a:p>
            <a:pPr marL="914400" lvl="1" indent="-457200">
              <a:spcBef>
                <a:spcPts val="0"/>
              </a:spcBef>
              <a:spcAft>
                <a:spcPts val="1200"/>
              </a:spcAft>
              <a:buClr>
                <a:srgbClr val="119C94"/>
              </a:buClr>
              <a:buFont typeface="Arial" panose="020B0604020202020204" pitchFamily="34" charset="0"/>
              <a:buChar char="•"/>
            </a:pPr>
            <a:r>
              <a:rPr lang="en-GB" sz="2800" dirty="0">
                <a:latin typeface="Atkinson Hyperlegible"/>
              </a:rPr>
              <a:t>Toutes les unités géographiques dont l'indice de vulnérabilité est ≥ au </a:t>
            </a:r>
            <a:r>
              <a:rPr lang="en-GB" sz="2800" dirty="0">
                <a:latin typeface="Atkinson Hyperlegible"/>
                <a:cs typeface="Times New Roman" panose="02020603050405020304" pitchFamily="18" charset="0"/>
              </a:rPr>
              <a:t>seuil sont des PAMIs, en plus des unités géographiques où des épidémies de choléra ont </a:t>
            </a:r>
            <a:r>
              <a:rPr lang="en-GB" sz="2800" dirty="0" err="1">
                <a:latin typeface="Atkinson Hyperlegible"/>
                <a:cs typeface="Times New Roman" panose="02020603050405020304" pitchFamily="18" charset="0"/>
              </a:rPr>
              <a:t>été</a:t>
            </a:r>
            <a:r>
              <a:rPr lang="en-GB" sz="2800" dirty="0">
                <a:latin typeface="Atkinson Hyperlegible"/>
                <a:cs typeface="Times New Roman" panose="02020603050405020304" pitchFamily="18" charset="0"/>
              </a:rPr>
              <a:t> </a:t>
            </a:r>
            <a:r>
              <a:rPr lang="en-GB" sz="2800" dirty="0" err="1">
                <a:latin typeface="Atkinson Hyperlegible"/>
                <a:cs typeface="Times New Roman" panose="02020603050405020304" pitchFamily="18" charset="0"/>
              </a:rPr>
              <a:t>signalées</a:t>
            </a:r>
            <a:r>
              <a:rPr lang="en-GB" sz="2800" dirty="0">
                <a:latin typeface="Atkinson Hyperlegible"/>
                <a:cs typeface="Times New Roman" panose="02020603050405020304" pitchFamily="18" charset="0"/>
              </a:rPr>
              <a:t> au cours des </a:t>
            </a:r>
            <a:r>
              <a:rPr lang="en-GB" sz="2800" dirty="0" err="1">
                <a:latin typeface="Atkinson Hyperlegible"/>
                <a:cs typeface="Times New Roman" panose="02020603050405020304" pitchFamily="18" charset="0"/>
              </a:rPr>
              <a:t>dernières</a:t>
            </a:r>
            <a:r>
              <a:rPr lang="en-GB" sz="2800" dirty="0">
                <a:latin typeface="Atkinson Hyperlegible"/>
                <a:cs typeface="Times New Roman" panose="02020603050405020304" pitchFamily="18" charset="0"/>
              </a:rPr>
              <a:t> </a:t>
            </a:r>
            <a:r>
              <a:rPr lang="en-GB" sz="2800" dirty="0" err="1">
                <a:latin typeface="Atkinson Hyperlegible"/>
                <a:cs typeface="Times New Roman" panose="02020603050405020304" pitchFamily="18" charset="0"/>
              </a:rPr>
              <a:t>années</a:t>
            </a:r>
            <a:endParaRPr lang="en-GB" sz="2800" dirty="0">
              <a:latin typeface="Atkinson Hyperlegible"/>
              <a:cs typeface="Times New Roman" panose="02020603050405020304" pitchFamily="18" charset="0"/>
            </a:endParaRPr>
          </a:p>
        </p:txBody>
      </p:sp>
      <p:grpSp>
        <p:nvGrpSpPr>
          <p:cNvPr id="8" name="Group 7">
            <a:extLst>
              <a:ext uri="{FF2B5EF4-FFF2-40B4-BE49-F238E27FC236}">
                <a16:creationId xmlns:a16="http://schemas.microsoft.com/office/drawing/2014/main" id="{22481F5F-04D0-8B61-8580-2DBA3E14B55C}"/>
              </a:ext>
            </a:extLst>
          </p:cNvPr>
          <p:cNvGrpSpPr/>
          <p:nvPr/>
        </p:nvGrpSpPr>
        <p:grpSpPr>
          <a:xfrm>
            <a:off x="2184619" y="4961023"/>
            <a:ext cx="13721443" cy="1045613"/>
            <a:chOff x="2184620" y="4784697"/>
            <a:chExt cx="13721443" cy="841667"/>
          </a:xfrm>
        </p:grpSpPr>
        <p:sp>
          <p:nvSpPr>
            <p:cNvPr id="7" name="Rectangle: Rounded Corners 6">
              <a:extLst>
                <a:ext uri="{FF2B5EF4-FFF2-40B4-BE49-F238E27FC236}">
                  <a16:creationId xmlns:a16="http://schemas.microsoft.com/office/drawing/2014/main" id="{4DF9086E-1B6D-569C-613D-7F1A1767E381}"/>
                </a:ext>
              </a:extLst>
            </p:cNvPr>
            <p:cNvSpPr/>
            <p:nvPr/>
          </p:nvSpPr>
          <p:spPr>
            <a:xfrm>
              <a:off x="2184620" y="4784697"/>
              <a:ext cx="13721443" cy="84166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9156F134-651D-8D9C-473A-84FEFE412C02}"/>
                </a:ext>
              </a:extLst>
            </p:cNvPr>
            <p:cNvSpPr txBox="1"/>
            <p:nvPr/>
          </p:nvSpPr>
          <p:spPr>
            <a:xfrm>
              <a:off x="2566460" y="5014738"/>
              <a:ext cx="13139057" cy="421166"/>
            </a:xfrm>
            <a:prstGeom prst="rect">
              <a:avLst/>
            </a:prstGeom>
            <a:noFill/>
          </p:spPr>
          <p:txBody>
            <a:bodyPr wrap="square">
              <a:spAutoFit/>
            </a:bodyPr>
            <a:lstStyle/>
            <a:p>
              <a:pPr marL="0" marR="0" lvl="1" algn="ctr" defTabSz="914400" rtl="0" eaLnBrk="1" fontAlgn="auto" latinLnBrk="0" hangingPunct="1">
                <a:lnSpc>
                  <a:spcPct val="100000"/>
                </a:lnSpc>
                <a:spcBef>
                  <a:spcPts val="0"/>
                </a:spcBef>
                <a:buClr>
                  <a:srgbClr val="119C94"/>
                </a:buClr>
                <a:buSzTx/>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seuil</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le point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d’équilibre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entre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faisabilité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et l'</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impact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du PNC</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5" name="Group 14">
            <a:extLst>
              <a:ext uri="{FF2B5EF4-FFF2-40B4-BE49-F238E27FC236}">
                <a16:creationId xmlns:a16="http://schemas.microsoft.com/office/drawing/2014/main" id="{AFBC3873-CBE9-F802-053C-861948312340}"/>
              </a:ext>
            </a:extLst>
          </p:cNvPr>
          <p:cNvGrpSpPr/>
          <p:nvPr/>
        </p:nvGrpSpPr>
        <p:grpSpPr>
          <a:xfrm>
            <a:off x="10440198" y="6591099"/>
            <a:ext cx="5465865" cy="2680651"/>
            <a:chOff x="10440199" y="6817551"/>
            <a:chExt cx="5465865" cy="2680651"/>
          </a:xfrm>
        </p:grpSpPr>
        <p:sp>
          <p:nvSpPr>
            <p:cNvPr id="12" name="TextBox 11">
              <a:extLst>
                <a:ext uri="{FF2B5EF4-FFF2-40B4-BE49-F238E27FC236}">
                  <a16:creationId xmlns:a16="http://schemas.microsoft.com/office/drawing/2014/main" id="{7E970AB1-8A9C-29DC-E6B8-066F473109C5}"/>
                </a:ext>
              </a:extLst>
            </p:cNvPr>
            <p:cNvSpPr txBox="1"/>
            <p:nvPr/>
          </p:nvSpPr>
          <p:spPr>
            <a:xfrm>
              <a:off x="10820382" y="8313262"/>
              <a:ext cx="4705497"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Petit nombre de PAMIs</a:t>
              </a:r>
            </a:p>
            <a:p>
              <a:pPr algn="ctr">
                <a:spcAft>
                  <a:spcPts val="600"/>
                </a:spcAft>
              </a:pPr>
              <a:r>
                <a:rPr lang="en-GB" sz="2800" dirty="0">
                  <a:solidFill>
                    <a:srgbClr val="009999"/>
                  </a:solidFill>
                  <a:latin typeface="Atkinson Hyperlegible Bold" panose="020B0604020202020204" charset="0"/>
                </a:rPr>
                <a:t>Impact du PNC</a:t>
              </a:r>
            </a:p>
          </p:txBody>
        </p:sp>
        <p:sp>
          <p:nvSpPr>
            <p:cNvPr id="25" name="Rectangle: Rounded Corners 24">
              <a:extLst>
                <a:ext uri="{FF2B5EF4-FFF2-40B4-BE49-F238E27FC236}">
                  <a16:creationId xmlns:a16="http://schemas.microsoft.com/office/drawing/2014/main" id="{2DD07E72-D2EA-C84D-6112-4DB839BD77A1}"/>
                </a:ext>
              </a:extLst>
            </p:cNvPr>
            <p:cNvSpPr/>
            <p:nvPr/>
          </p:nvSpPr>
          <p:spPr>
            <a:xfrm>
              <a:off x="10440199" y="6817551"/>
              <a:ext cx="5465864"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5F50F35-3A6A-5B84-8078-321AC80BA157}"/>
                </a:ext>
              </a:extLst>
            </p:cNvPr>
            <p:cNvSpPr txBox="1"/>
            <p:nvPr/>
          </p:nvSpPr>
          <p:spPr>
            <a:xfrm>
              <a:off x="10440200" y="7089341"/>
              <a:ext cx="5465864" cy="584775"/>
            </a:xfrm>
            <a:prstGeom prst="rect">
              <a:avLst/>
            </a:prstGeom>
            <a:no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Seuil élevé</a:t>
              </a:r>
            </a:p>
          </p:txBody>
        </p:sp>
        <p:pic>
          <p:nvPicPr>
            <p:cNvPr id="27" name="Graphic 26" descr="Warning outline">
              <a:extLst>
                <a:ext uri="{FF2B5EF4-FFF2-40B4-BE49-F238E27FC236}">
                  <a16:creationId xmlns:a16="http://schemas.microsoft.com/office/drawing/2014/main" id="{DD22F601-96CC-EB4E-03B0-D034AA7DAB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8062" y="8931116"/>
              <a:ext cx="492811" cy="492811"/>
            </a:xfrm>
            <a:prstGeom prst="rect">
              <a:avLst/>
            </a:prstGeom>
          </p:spPr>
        </p:pic>
      </p:grpSp>
      <p:grpSp>
        <p:nvGrpSpPr>
          <p:cNvPr id="14" name="Group 13">
            <a:extLst>
              <a:ext uri="{FF2B5EF4-FFF2-40B4-BE49-F238E27FC236}">
                <a16:creationId xmlns:a16="http://schemas.microsoft.com/office/drawing/2014/main" id="{7672E0B3-223B-FFAA-7F9E-A90063443E99}"/>
              </a:ext>
            </a:extLst>
          </p:cNvPr>
          <p:cNvGrpSpPr/>
          <p:nvPr/>
        </p:nvGrpSpPr>
        <p:grpSpPr>
          <a:xfrm>
            <a:off x="2363575" y="6582084"/>
            <a:ext cx="5465866" cy="2763975"/>
            <a:chOff x="2363576" y="6808536"/>
            <a:chExt cx="5465866" cy="2763975"/>
          </a:xfrm>
        </p:grpSpPr>
        <p:sp>
          <p:nvSpPr>
            <p:cNvPr id="11" name="TextBox 10">
              <a:extLst>
                <a:ext uri="{FF2B5EF4-FFF2-40B4-BE49-F238E27FC236}">
                  <a16:creationId xmlns:a16="http://schemas.microsoft.com/office/drawing/2014/main" id="{DF1FA1E5-4486-E53E-A041-605AA7DD5247}"/>
                </a:ext>
              </a:extLst>
            </p:cNvPr>
            <p:cNvSpPr txBox="1"/>
            <p:nvPr/>
          </p:nvSpPr>
          <p:spPr>
            <a:xfrm>
              <a:off x="2623479" y="8387571"/>
              <a:ext cx="5071255"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Nombre élevé de PAMIs</a:t>
              </a:r>
            </a:p>
            <a:p>
              <a:pPr algn="ctr">
                <a:spcAft>
                  <a:spcPts val="1800"/>
                </a:spcAft>
              </a:pPr>
              <a:r>
                <a:rPr lang="en-GB" sz="2800" dirty="0">
                  <a:solidFill>
                    <a:srgbClr val="009999"/>
                  </a:solidFill>
                  <a:latin typeface="Atkinson Hyperlegible Bold" panose="020B0604020202020204" charset="0"/>
                </a:rPr>
                <a:t>    Faisabilité du PNC</a:t>
              </a:r>
            </a:p>
          </p:txBody>
        </p:sp>
        <p:sp>
          <p:nvSpPr>
            <p:cNvPr id="13" name="Rectangle: Rounded Corners 12">
              <a:extLst>
                <a:ext uri="{FF2B5EF4-FFF2-40B4-BE49-F238E27FC236}">
                  <a16:creationId xmlns:a16="http://schemas.microsoft.com/office/drawing/2014/main" id="{FDA5FCF9-EAF1-FF19-3BB4-7D2966F1E9AE}"/>
                </a:ext>
              </a:extLst>
            </p:cNvPr>
            <p:cNvSpPr/>
            <p:nvPr/>
          </p:nvSpPr>
          <p:spPr>
            <a:xfrm>
              <a:off x="2363577" y="6808536"/>
              <a:ext cx="5465865"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B6B0DB-ADBF-F844-B6D4-94D244EF53DD}"/>
                </a:ext>
              </a:extLst>
            </p:cNvPr>
            <p:cNvSpPr txBox="1"/>
            <p:nvPr/>
          </p:nvSpPr>
          <p:spPr>
            <a:xfrm>
              <a:off x="2363576" y="7093655"/>
              <a:ext cx="5465866" cy="584775"/>
            </a:xfrm>
            <a:prstGeom prst="rect">
              <a:avLst/>
            </a:prstGeom>
            <a:noFill/>
          </p:spPr>
          <p:txBody>
            <a:bodyPr wrap="square" rtlCol="0">
              <a:spAutoFit/>
            </a:bodyPr>
            <a:lstStyle/>
            <a:p>
              <a:pPr algn="ctr"/>
              <a:r>
                <a:rPr lang="en-GB" sz="3200" b="1" dirty="0" err="1">
                  <a:solidFill>
                    <a:schemeClr val="bg1"/>
                  </a:solidFill>
                  <a:latin typeface="Cavolini" panose="03000502040302020204" pitchFamily="66" charset="0"/>
                  <a:cs typeface="Cavolini" panose="03000502040302020204" pitchFamily="66" charset="0"/>
                </a:rPr>
                <a:t>Seuil</a:t>
              </a:r>
              <a:r>
                <a:rPr lang="en-GB" sz="3200" b="1" dirty="0">
                  <a:solidFill>
                    <a:schemeClr val="bg1"/>
                  </a:solidFill>
                  <a:latin typeface="Cavolini" panose="03000502040302020204" pitchFamily="66" charset="0"/>
                  <a:cs typeface="Cavolini" panose="03000502040302020204" pitchFamily="66" charset="0"/>
                </a:rPr>
                <a:t> bas</a:t>
              </a:r>
            </a:p>
          </p:txBody>
        </p:sp>
        <p:pic>
          <p:nvPicPr>
            <p:cNvPr id="28" name="Graphic 27" descr="Warning outline">
              <a:extLst>
                <a:ext uri="{FF2B5EF4-FFF2-40B4-BE49-F238E27FC236}">
                  <a16:creationId xmlns:a16="http://schemas.microsoft.com/office/drawing/2014/main" id="{200C30E2-C751-92FB-960D-BC750448F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7297" y="8980041"/>
              <a:ext cx="492811" cy="492811"/>
            </a:xfrm>
            <a:prstGeom prst="rect">
              <a:avLst/>
            </a:prstGeom>
          </p:spPr>
        </p:pic>
      </p:grpSp>
      <p:pic>
        <p:nvPicPr>
          <p:cNvPr id="29" name="Picture 28">
            <a:extLst>
              <a:ext uri="{FF2B5EF4-FFF2-40B4-BE49-F238E27FC236}">
                <a16:creationId xmlns:a16="http://schemas.microsoft.com/office/drawing/2014/main" id="{6D9F6E07-76DF-1658-7AB3-C84371E4AB0C}"/>
              </a:ext>
            </a:extLst>
          </p:cNvPr>
          <p:cNvPicPr>
            <a:picLocks noChangeAspect="1"/>
          </p:cNvPicPr>
          <p:nvPr/>
        </p:nvPicPr>
        <p:blipFill>
          <a:blip r:embed="rId6"/>
          <a:stretch>
            <a:fillRect/>
          </a:stretch>
        </p:blipFill>
        <p:spPr>
          <a:xfrm>
            <a:off x="7937680" y="6116093"/>
            <a:ext cx="2259572" cy="2220614"/>
          </a:xfrm>
          <a:prstGeom prst="rect">
            <a:avLst/>
          </a:prstGeom>
        </p:spPr>
      </p:pic>
      <p:sp>
        <p:nvSpPr>
          <p:cNvPr id="16" name="Slide Number Placeholder 15">
            <a:extLst>
              <a:ext uri="{FF2B5EF4-FFF2-40B4-BE49-F238E27FC236}">
                <a16:creationId xmlns:a16="http://schemas.microsoft.com/office/drawing/2014/main" id="{F9E86394-3D96-CCFF-5EBF-33AD00930B89}"/>
              </a:ext>
            </a:extLst>
          </p:cNvPr>
          <p:cNvSpPr>
            <a:spLocks noGrp="1"/>
          </p:cNvSpPr>
          <p:nvPr>
            <p:ph type="sldNum" sz="quarter" idx="7"/>
          </p:nvPr>
        </p:nvSpPr>
        <p:spPr/>
        <p:txBody>
          <a:bodyPr/>
          <a:lstStyle/>
          <a:p>
            <a:fld id="{B6F15528-21DE-4FAA-801E-634DDDAF4B2B}" type="slidenum">
              <a:rPr lang="en-US" smtClean="0"/>
              <a:t>23</a:t>
            </a:fld>
            <a:endParaRPr lang="en-US"/>
          </a:p>
        </p:txBody>
      </p:sp>
    </p:spTree>
    <p:extLst>
      <p:ext uri="{BB962C8B-B14F-4D97-AF65-F5344CB8AC3E}">
        <p14:creationId xmlns:p14="http://schemas.microsoft.com/office/powerpoint/2010/main" val="1914682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 looking at a computer&#10;&#10;Description automatically generated">
            <a:extLst>
              <a:ext uri="{FF2B5EF4-FFF2-40B4-BE49-F238E27FC236}">
                <a16:creationId xmlns:a16="http://schemas.microsoft.com/office/drawing/2014/main" id="{81F87B72-5CFA-3791-0D0C-4DC86248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F698A18-23AD-845C-6167-A7F018F448F9}"/>
              </a:ext>
            </a:extLst>
          </p:cNvPr>
          <p:cNvSpPr txBox="1"/>
          <p:nvPr/>
        </p:nvSpPr>
        <p:spPr>
          <a:xfrm>
            <a:off x="14036843" y="9942635"/>
            <a:ext cx="4251158"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 / Lindsay Mackenzie</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6AEB357F-11DC-0C65-F66B-F03D1943E737}"/>
              </a:ext>
            </a:extLst>
          </p:cNvPr>
          <p:cNvSpPr/>
          <p:nvPr/>
        </p:nvSpPr>
        <p:spPr>
          <a:xfrm>
            <a:off x="0" y="3869177"/>
            <a:ext cx="6108970"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Etapes suivantes</a:t>
            </a:r>
          </a:p>
          <a:p>
            <a:pPr algn="ctr" defTabSz="1371669">
              <a:defRPr/>
            </a:pPr>
            <a:r>
              <a:rPr lang="fr-FR" sz="40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Documentation et revue</a:t>
            </a:r>
          </a:p>
        </p:txBody>
      </p:sp>
    </p:spTree>
    <p:extLst>
      <p:ext uri="{BB962C8B-B14F-4D97-AF65-F5344CB8AC3E}">
        <p14:creationId xmlns:p14="http://schemas.microsoft.com/office/powerpoint/2010/main" val="282833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7" y="-2155650"/>
            <a:ext cx="9584282" cy="3567355"/>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4">
            <a:extLst>
              <a:ext uri="{FF2B5EF4-FFF2-40B4-BE49-F238E27FC236}">
                <a16:creationId xmlns:a16="http://schemas.microsoft.com/office/drawing/2014/main" id="{724F5724-BE7E-3E63-1548-064522ABCC06}"/>
              </a:ext>
            </a:extLst>
          </p:cNvPr>
          <p:cNvSpPr txBox="1"/>
          <p:nvPr/>
        </p:nvSpPr>
        <p:spPr>
          <a:xfrm>
            <a:off x="914401" y="3095535"/>
            <a:ext cx="8793803" cy="2123658"/>
          </a:xfrm>
          <a:prstGeom prst="rect">
            <a:avLst/>
          </a:prstGeom>
          <a:noFill/>
        </p:spPr>
        <p:txBody>
          <a:bodyPr wrap="square">
            <a:spAutoFit/>
          </a:bodyPr>
          <a:lstStyle/>
          <a:p>
            <a:pPr marL="457200" marR="91440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US" sz="2800" b="0" i="0" u="none" strike="noStrike" kern="1200" cap="none" spc="-5" normalizeH="0" baseline="0" noProof="0" dirty="0" err="1">
                <a:ln>
                  <a:noFill/>
                </a:ln>
                <a:solidFill>
                  <a:srgbClr val="000000"/>
                </a:solidFill>
                <a:effectLst/>
                <a:uLnTx/>
                <a:uFillTx/>
                <a:latin typeface="Atkinson Hyperlegible"/>
                <a:ea typeface="Tahoma" panose="020B0604030504040204" pitchFamily="34" charset="0"/>
                <a:cs typeface="+mn-cs"/>
              </a:rPr>
              <a:t>L'identification</a:t>
            </a: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 des PAMIs est </a:t>
            </a: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documentée dans un rapport </a:t>
            </a:r>
            <a:r>
              <a:rPr kumimoji="0" lang="en-US" sz="2800" b="0" i="0" u="none" strike="noStrike" kern="1200" cap="none" spc="-5" normalizeH="0" baseline="0" noProof="0" dirty="0" err="1">
                <a:ln>
                  <a:noFill/>
                </a:ln>
                <a:solidFill>
                  <a:srgbClr val="000000"/>
                </a:solidFill>
                <a:effectLst/>
                <a:uLnTx/>
                <a:uFillTx/>
                <a:latin typeface="Atkinson Hyperlegible"/>
                <a:ea typeface="Tahoma" panose="020B0604030504040204" pitchFamily="34" charset="0"/>
                <a:cs typeface="+mn-cs"/>
              </a:rPr>
              <a:t>décrivant</a:t>
            </a: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 :</a:t>
            </a:r>
          </a:p>
          <a:p>
            <a:pPr marL="914400" marR="914400" lvl="1"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Méthode et résultats</a:t>
            </a:r>
          </a:p>
          <a:p>
            <a:pPr marL="914400" marR="914400" lvl="1"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Décisions et justifications</a:t>
            </a:r>
          </a:p>
        </p:txBody>
      </p:sp>
      <p:grpSp>
        <p:nvGrpSpPr>
          <p:cNvPr id="11" name="Group 10">
            <a:extLst>
              <a:ext uri="{FF2B5EF4-FFF2-40B4-BE49-F238E27FC236}">
                <a16:creationId xmlns:a16="http://schemas.microsoft.com/office/drawing/2014/main" id="{CF2DF15D-B8CA-445D-95A2-AB2AE99A1EA8}"/>
              </a:ext>
            </a:extLst>
          </p:cNvPr>
          <p:cNvGrpSpPr/>
          <p:nvPr/>
        </p:nvGrpSpPr>
        <p:grpSpPr>
          <a:xfrm>
            <a:off x="1713525" y="7670131"/>
            <a:ext cx="8322090" cy="1231106"/>
            <a:chOff x="1713525" y="7670131"/>
            <a:chExt cx="8322090" cy="1231106"/>
          </a:xfrm>
        </p:grpSpPr>
        <p:pic>
          <p:nvPicPr>
            <p:cNvPr id="7" name="Graphic 6" descr="Information with solid fill">
              <a:extLst>
                <a:ext uri="{FF2B5EF4-FFF2-40B4-BE49-F238E27FC236}">
                  <a16:creationId xmlns:a16="http://schemas.microsoft.com/office/drawing/2014/main" id="{B9422E9F-4A72-6A8C-8381-17F07D104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3525" y="7828484"/>
              <a:ext cx="914400" cy="914400"/>
            </a:xfrm>
            <a:prstGeom prst="rect">
              <a:avLst/>
            </a:prstGeom>
          </p:spPr>
        </p:pic>
        <p:sp>
          <p:nvSpPr>
            <p:cNvPr id="9" name="TextBox 8">
              <a:extLst>
                <a:ext uri="{FF2B5EF4-FFF2-40B4-BE49-F238E27FC236}">
                  <a16:creationId xmlns:a16="http://schemas.microsoft.com/office/drawing/2014/main" id="{3B535B61-0563-76BD-DECB-688632E81E7A}"/>
                </a:ext>
              </a:extLst>
            </p:cNvPr>
            <p:cNvSpPr txBox="1"/>
            <p:nvPr/>
          </p:nvSpPr>
          <p:spPr>
            <a:xfrm>
              <a:off x="2313310" y="7670131"/>
              <a:ext cx="7722305"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Apprenez</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à préparer un rapport sur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l'identification</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PAMIs dans le module 5</a:t>
              </a:r>
            </a:p>
          </p:txBody>
        </p:sp>
      </p:grpSp>
      <p:grpSp>
        <p:nvGrpSpPr>
          <p:cNvPr id="8" name="Group 7">
            <a:extLst>
              <a:ext uri="{FF2B5EF4-FFF2-40B4-BE49-F238E27FC236}">
                <a16:creationId xmlns:a16="http://schemas.microsoft.com/office/drawing/2014/main" id="{3BD0CE3C-CAD4-3988-435F-7E477172231A}"/>
              </a:ext>
            </a:extLst>
          </p:cNvPr>
          <p:cNvGrpSpPr/>
          <p:nvPr/>
        </p:nvGrpSpPr>
        <p:grpSpPr>
          <a:xfrm>
            <a:off x="1538990" y="2149291"/>
            <a:ext cx="15795698" cy="6810375"/>
            <a:chOff x="1538990" y="2149291"/>
            <a:chExt cx="15795698" cy="6810375"/>
          </a:xfrm>
        </p:grpSpPr>
        <p:sp>
          <p:nvSpPr>
            <p:cNvPr id="16" name="Rectangle: Rounded Corners 15">
              <a:extLst>
                <a:ext uri="{FF2B5EF4-FFF2-40B4-BE49-F238E27FC236}">
                  <a16:creationId xmlns:a16="http://schemas.microsoft.com/office/drawing/2014/main" id="{7819CBF8-E5D5-0938-3A6D-EE5FFE503B2D}"/>
                </a:ext>
              </a:extLst>
            </p:cNvPr>
            <p:cNvSpPr/>
            <p:nvPr/>
          </p:nvSpPr>
          <p:spPr>
            <a:xfrm>
              <a:off x="1538990" y="5554479"/>
              <a:ext cx="8550090" cy="14478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ED7F760-7A8F-1B7F-E07B-3C571AB055CF}"/>
                </a:ext>
              </a:extLst>
            </p:cNvPr>
            <p:cNvSpPr txBox="1"/>
            <p:nvPr/>
          </p:nvSpPr>
          <p:spPr>
            <a:xfrm>
              <a:off x="1699933" y="5801325"/>
              <a:ext cx="838914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5"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Préparez</a:t>
              </a:r>
              <a:r>
                <a:rPr kumimoji="0" lang="en-GB" sz="2800" i="0" u="none" strike="noStrike" kern="1200" cap="none" spc="-5"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un rapport </a:t>
              </a:r>
              <a:r>
                <a:rPr kumimoji="0" lang="en-GB" sz="2800" i="0" u="none" strike="noStrike" kern="1200" cap="none" spc="-5"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complet</a:t>
              </a:r>
              <a:r>
                <a:rPr kumimoji="0" lang="en-GB" sz="2800" i="0" u="none" strike="noStrike" kern="1200" cap="none" spc="-5"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5"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en</a:t>
              </a:r>
              <a:r>
                <a:rPr kumimoji="0" lang="en-GB" sz="2800" i="0" u="none" strike="noStrike" kern="1200" cap="none" spc="-5"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5"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suivant</a:t>
              </a:r>
              <a:r>
                <a:rPr kumimoji="0" lang="en-GB" sz="2800" i="0" u="none" strike="noStrike" kern="1200" cap="none" spc="-5"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le </a:t>
              </a:r>
              <a:r>
                <a:rPr kumimoji="0" lang="en-GB" sz="2800" i="0" u="none" strike="noStrike" kern="1200" cap="none" spc="-5"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modèle de rapport du GTFCC</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Picture 9">
              <a:extLst>
                <a:ext uri="{FF2B5EF4-FFF2-40B4-BE49-F238E27FC236}">
                  <a16:creationId xmlns:a16="http://schemas.microsoft.com/office/drawing/2014/main" id="{5DF303F1-E1F4-8875-22AA-607764377606}"/>
                </a:ext>
              </a:extLst>
            </p:cNvPr>
            <p:cNvPicPr>
              <a:picLocks noChangeAspect="1"/>
            </p:cNvPicPr>
            <p:nvPr/>
          </p:nvPicPr>
          <p:blipFill>
            <a:blip r:embed="rId6"/>
            <a:stretch>
              <a:fillRect/>
            </a:stretch>
          </p:blipFill>
          <p:spPr>
            <a:xfrm>
              <a:off x="11372038" y="2149291"/>
              <a:ext cx="5962650" cy="6810375"/>
            </a:xfrm>
            <a:prstGeom prst="rect">
              <a:avLst/>
            </a:prstGeom>
          </p:spPr>
        </p:pic>
      </p:grpSp>
      <p:sp>
        <p:nvSpPr>
          <p:cNvPr id="12" name="Slide Number Placeholder 11">
            <a:extLst>
              <a:ext uri="{FF2B5EF4-FFF2-40B4-BE49-F238E27FC236}">
                <a16:creationId xmlns:a16="http://schemas.microsoft.com/office/drawing/2014/main" id="{6961E00B-6563-7FEB-3CF8-80F5BE4F1473}"/>
              </a:ext>
            </a:extLst>
          </p:cNvPr>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4186313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8" y="-2000007"/>
            <a:ext cx="10787971"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Revue des PAMIs par le GTFCC</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FEDE443F-98E9-E79B-9007-FC1519C6A14E}"/>
              </a:ext>
            </a:extLst>
          </p:cNvPr>
          <p:cNvSpPr txBox="1"/>
          <p:nvPr/>
        </p:nvSpPr>
        <p:spPr>
          <a:xfrm>
            <a:off x="1692579" y="2499659"/>
            <a:ext cx="14766620" cy="184665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lang="en-US" sz="2800" dirty="0">
                <a:solidFill>
                  <a:prstClr val="black"/>
                </a:solidFill>
                <a:latin typeface="Atkinson Hyperlegible" panose="020B0604020202020204" charset="0"/>
              </a:rPr>
              <a:t>Revues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techniques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indépendantes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l'identification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des PAMIs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fournissant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aux pays :</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spc="-5" dirty="0">
                <a:solidFill>
                  <a:srgbClr val="009999"/>
                </a:solidFill>
                <a:latin typeface="Atkinson Hyperlegible Bold" panose="020B0604020202020204" charset="0"/>
                <a:ea typeface="Tahoma" panose="020B0604030504040204" pitchFamily="34" charset="0"/>
              </a:rPr>
              <a:t>Un r</a:t>
            </a:r>
            <a:r>
              <a:rPr kumimoji="0" lang="en-US" sz="2800" b="0" i="0" u="none" strike="noStrike" kern="1200" cap="none" spc="-5" normalizeH="0" baseline="0" noProof="0" dirty="0" err="1">
                <a:ln>
                  <a:noFill/>
                </a:ln>
                <a:solidFill>
                  <a:srgbClr val="009999"/>
                </a:solidFill>
                <a:effectLst/>
                <a:uLnTx/>
                <a:uFillTx/>
                <a:latin typeface="Atkinson Hyperlegible Bold" panose="020B0604020202020204" charset="0"/>
                <a:ea typeface="Tahoma" panose="020B0604030504040204" pitchFamily="34" charset="0"/>
                <a:cs typeface="+mn-cs"/>
              </a:rPr>
              <a:t>etour</a:t>
            </a: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 d'information technique indépendant</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spc="-5" dirty="0">
                <a:solidFill>
                  <a:srgbClr val="009999"/>
                </a:solidFill>
                <a:latin typeface="Atkinson Hyperlegible Bold" panose="020B0604020202020204" charset="0"/>
                <a:ea typeface="Tahoma" panose="020B0604030504040204" pitchFamily="34" charset="0"/>
              </a:rPr>
              <a:t>Des co</a:t>
            </a:r>
            <a:r>
              <a:rPr kumimoji="0" lang="en-US" sz="2800" b="0" i="0" u="none" strike="noStrike" kern="1200" cap="none" spc="-5" normalizeH="0" baseline="0" noProof="0" dirty="0" err="1">
                <a:ln>
                  <a:noFill/>
                </a:ln>
                <a:solidFill>
                  <a:srgbClr val="009999"/>
                </a:solidFill>
                <a:effectLst/>
                <a:uLnTx/>
                <a:uFillTx/>
                <a:latin typeface="Atkinson Hyperlegible Bold" panose="020B0604020202020204" charset="0"/>
                <a:ea typeface="Tahoma" panose="020B0604030504040204" pitchFamily="34" charset="0"/>
                <a:cs typeface="+mn-cs"/>
              </a:rPr>
              <a:t>nseils</a:t>
            </a: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 et des </a:t>
            </a:r>
            <a:r>
              <a:rPr kumimoji="0" lang="en-US" sz="2800" b="0" i="0" u="none" strike="noStrike" kern="1200" cap="none" spc="-5" normalizeH="0" baseline="0" noProof="0" dirty="0" err="1">
                <a:ln>
                  <a:noFill/>
                </a:ln>
                <a:solidFill>
                  <a:srgbClr val="009999"/>
                </a:solidFill>
                <a:effectLst/>
                <a:uLnTx/>
                <a:uFillTx/>
                <a:latin typeface="Atkinson Hyperlegible Bold" panose="020B0604020202020204" charset="0"/>
                <a:ea typeface="Tahoma" panose="020B0604030504040204" pitchFamily="34" charset="0"/>
                <a:cs typeface="+mn-cs"/>
              </a:rPr>
              <a:t>recommandations</a:t>
            </a: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 pratiques </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9" name="Group 8">
            <a:extLst>
              <a:ext uri="{FF2B5EF4-FFF2-40B4-BE49-F238E27FC236}">
                <a16:creationId xmlns:a16="http://schemas.microsoft.com/office/drawing/2014/main" id="{9C976A6D-9419-BD6B-ACA4-D6086F5B1928}"/>
              </a:ext>
            </a:extLst>
          </p:cNvPr>
          <p:cNvGrpSpPr/>
          <p:nvPr/>
        </p:nvGrpSpPr>
        <p:grpSpPr>
          <a:xfrm>
            <a:off x="4334944" y="5143500"/>
            <a:ext cx="12788321" cy="1692771"/>
            <a:chOff x="2393003" y="5761084"/>
            <a:chExt cx="12788321" cy="1692771"/>
          </a:xfrm>
        </p:grpSpPr>
        <p:sp>
          <p:nvSpPr>
            <p:cNvPr id="15" name="TextBox 14">
              <a:extLst>
                <a:ext uri="{FF2B5EF4-FFF2-40B4-BE49-F238E27FC236}">
                  <a16:creationId xmlns:a16="http://schemas.microsoft.com/office/drawing/2014/main" id="{FEDE443F-98E9-E79B-9007-FC1519C6A14E}"/>
                </a:ext>
              </a:extLst>
            </p:cNvPr>
            <p:cNvSpPr txBox="1"/>
            <p:nvPr/>
          </p:nvSpPr>
          <p:spPr>
            <a:xfrm>
              <a:off x="2970455" y="5761084"/>
              <a:ext cx="12210869"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Obligatoire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 les pays qui prévoient de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Mettre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oeuvre la vaccination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préventive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Soumettre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leur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PNC à l'approbation du GTFCC</a:t>
              </a:r>
            </a:p>
          </p:txBody>
        </p:sp>
        <p:sp>
          <p:nvSpPr>
            <p:cNvPr id="16" name="Rectangle 15">
              <a:extLst>
                <a:ext uri="{FF2B5EF4-FFF2-40B4-BE49-F238E27FC236}">
                  <a16:creationId xmlns:a16="http://schemas.microsoft.com/office/drawing/2014/main" id="{44C6BFB3-0D09-F17E-092B-804ED25598E6}"/>
                </a:ext>
              </a:extLst>
            </p:cNvPr>
            <p:cNvSpPr/>
            <p:nvPr/>
          </p:nvSpPr>
          <p:spPr>
            <a:xfrm>
              <a:off x="2393003" y="5761084"/>
              <a:ext cx="498163" cy="1692771"/>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E141255B-8B64-EDDB-9CD0-E8E158971833}"/>
              </a:ext>
            </a:extLst>
          </p:cNvPr>
          <p:cNvGrpSpPr/>
          <p:nvPr/>
        </p:nvGrpSpPr>
        <p:grpSpPr>
          <a:xfrm>
            <a:off x="2855313" y="7406146"/>
            <a:ext cx="14950919" cy="1057269"/>
            <a:chOff x="2172346" y="7483967"/>
            <a:chExt cx="14950919" cy="1057269"/>
          </a:xfrm>
        </p:grpSpPr>
        <p:pic>
          <p:nvPicPr>
            <p:cNvPr id="7" name="Graphic 6" descr="Information with solid fill">
              <a:extLst>
                <a:ext uri="{FF2B5EF4-FFF2-40B4-BE49-F238E27FC236}">
                  <a16:creationId xmlns:a16="http://schemas.microsoft.com/office/drawing/2014/main" id="{E5E98EB6-E096-9221-67B3-D2F5E8BF83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2346" y="7547545"/>
              <a:ext cx="1014393" cy="993691"/>
            </a:xfrm>
            <a:prstGeom prst="rect">
              <a:avLst/>
            </a:prstGeom>
          </p:spPr>
        </p:pic>
        <p:sp>
          <p:nvSpPr>
            <p:cNvPr id="8" name="TextBox 7">
              <a:extLst>
                <a:ext uri="{FF2B5EF4-FFF2-40B4-BE49-F238E27FC236}">
                  <a16:creationId xmlns:a16="http://schemas.microsoft.com/office/drawing/2014/main" id="{001F6798-5C9B-F64D-DEC8-633903AC16CC}"/>
                </a:ext>
              </a:extLst>
            </p:cNvPr>
            <p:cNvSpPr txBox="1"/>
            <p:nvPr/>
          </p:nvSpPr>
          <p:spPr>
            <a:xfrm>
              <a:off x="3186739" y="7483967"/>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Apprenez-en</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plus sur les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revues des P</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AMI</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dans le module 5</a:t>
              </a:r>
            </a:p>
          </p:txBody>
        </p:sp>
      </p:grpSp>
      <p:sp>
        <p:nvSpPr>
          <p:cNvPr id="12" name="Slide Number Placeholder 11">
            <a:extLst>
              <a:ext uri="{FF2B5EF4-FFF2-40B4-BE49-F238E27FC236}">
                <a16:creationId xmlns:a16="http://schemas.microsoft.com/office/drawing/2014/main" id="{CDDFCBED-58B5-8E13-6F0B-C3A388747C9C}"/>
              </a:ext>
            </a:extLst>
          </p:cNvPr>
          <p:cNvSpPr>
            <a:spLocks noGrp="1"/>
          </p:cNvSpPr>
          <p:nvPr>
            <p:ph type="sldNum" sz="quarter" idx="7"/>
          </p:nvPr>
        </p:nvSpPr>
        <p:spPr/>
        <p:txBody>
          <a:bodyPr/>
          <a:lstStyle/>
          <a:p>
            <a:fld id="{B6F15528-21DE-4FAA-801E-634DDDAF4B2B}" type="slidenum">
              <a:rPr lang="en-US" smtClean="0"/>
              <a:t>26</a:t>
            </a:fld>
            <a:endParaRPr lang="en-US"/>
          </a:p>
        </p:txBody>
      </p:sp>
    </p:spTree>
    <p:extLst>
      <p:ext uri="{BB962C8B-B14F-4D97-AF65-F5344CB8AC3E}">
        <p14:creationId xmlns:p14="http://schemas.microsoft.com/office/powerpoint/2010/main" val="3498516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167319" y="-2018323"/>
            <a:ext cx="9922213"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185035" y="567122"/>
            <a:ext cx="829331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2" name="Group 11">
            <a:extLst>
              <a:ext uri="{FF2B5EF4-FFF2-40B4-BE49-F238E27FC236}">
                <a16:creationId xmlns:a16="http://schemas.microsoft.com/office/drawing/2014/main" id="{14388F4B-8578-8207-9F4C-70C69F81E104}"/>
              </a:ext>
            </a:extLst>
          </p:cNvPr>
          <p:cNvGrpSpPr/>
          <p:nvPr/>
        </p:nvGrpSpPr>
        <p:grpSpPr>
          <a:xfrm>
            <a:off x="-381413" y="2130812"/>
            <a:ext cx="17069213" cy="7619708"/>
            <a:chOff x="-381413" y="2130812"/>
            <a:chExt cx="17069213" cy="7619708"/>
          </a:xfrm>
        </p:grpSpPr>
        <p:sp>
          <p:nvSpPr>
            <p:cNvPr id="9" name="Freeform 4">
              <a:extLst>
                <a:ext uri="{FF2B5EF4-FFF2-40B4-BE49-F238E27FC236}">
                  <a16:creationId xmlns:a16="http://schemas.microsoft.com/office/drawing/2014/main" id="{90A5988B-BF63-F2E3-4D2B-0D5F88AC06B0}"/>
                </a:ext>
              </a:extLst>
            </p:cNvPr>
            <p:cNvSpPr/>
            <p:nvPr/>
          </p:nvSpPr>
          <p:spPr>
            <a:xfrm>
              <a:off x="-362363" y="2130812"/>
              <a:ext cx="17050163" cy="761970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81413" y="2130812"/>
              <a:ext cx="1074101" cy="761970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834840" y="2425947"/>
            <a:ext cx="15527083" cy="954107"/>
          </a:xfrm>
          <a:prstGeom prst="rect">
            <a:avLst/>
          </a:prstGeom>
          <a:noFill/>
        </p:spPr>
        <p:txBody>
          <a:bodyPr wrap="square" rtlCol="0">
            <a:spAutoFit/>
          </a:bodyPr>
          <a:lstStyle/>
          <a:p>
            <a:pPr marL="457200" indent="-457200">
              <a:lnSpc>
                <a:spcPct val="100000"/>
              </a:lnSpc>
              <a:spcBef>
                <a:spcPts val="0"/>
              </a:spcBef>
              <a:spcAft>
                <a:spcPts val="600"/>
              </a:spcAft>
              <a:buSzPct val="100000"/>
              <a:buBlip>
                <a:blip r:embed="rId3"/>
              </a:buBlip>
              <a:defRPr/>
            </a:pPr>
            <a:r>
              <a:rPr lang="en-US" sz="2800" dirty="0">
                <a:latin typeface="Atkinson Hyperlegible"/>
              </a:rPr>
              <a:t>Pour les pays où </a:t>
            </a:r>
            <a:r>
              <a:rPr lang="en-US" sz="2800" b="1" dirty="0">
                <a:solidFill>
                  <a:srgbClr val="009999"/>
                </a:solidFill>
                <a:latin typeface="Atkinson Hyperlegible Bold" panose="020B0604020202020204" charset="0"/>
              </a:rPr>
              <a:t>&lt; 5 % des unités géographiques ont signalé des </a:t>
            </a:r>
            <a:r>
              <a:rPr lang="en-US" sz="2800" b="1" dirty="0" err="1">
                <a:solidFill>
                  <a:srgbClr val="009999"/>
                </a:solidFill>
                <a:latin typeface="Atkinson Hyperlegible Bold" panose="020B0604020202020204" charset="0"/>
              </a:rPr>
              <a:t>épidémies</a:t>
            </a:r>
            <a:r>
              <a:rPr lang="en-US" sz="2800" b="1" dirty="0">
                <a:solidFill>
                  <a:srgbClr val="009999"/>
                </a:solidFill>
                <a:latin typeface="Atkinson Hyperlegible Bold" panose="020B0604020202020204" charset="0"/>
              </a:rPr>
              <a:t> de choléra au cours des cinq dernières années</a:t>
            </a:r>
          </a:p>
        </p:txBody>
      </p:sp>
      <p:grpSp>
        <p:nvGrpSpPr>
          <p:cNvPr id="15" name="Group 14">
            <a:extLst>
              <a:ext uri="{FF2B5EF4-FFF2-40B4-BE49-F238E27FC236}">
                <a16:creationId xmlns:a16="http://schemas.microsoft.com/office/drawing/2014/main" id="{309D8C96-607A-046B-1928-ADC6D8FAB8FF}"/>
              </a:ext>
            </a:extLst>
          </p:cNvPr>
          <p:cNvGrpSpPr/>
          <p:nvPr/>
        </p:nvGrpSpPr>
        <p:grpSpPr>
          <a:xfrm>
            <a:off x="567360" y="3463231"/>
            <a:ext cx="16835827" cy="2612341"/>
            <a:chOff x="567360" y="3463231"/>
            <a:chExt cx="16835827" cy="2612341"/>
          </a:xfrm>
        </p:grpSpPr>
        <p:sp>
          <p:nvSpPr>
            <p:cNvPr id="13" name="TextBox 12">
              <a:extLst>
                <a:ext uri="{FF2B5EF4-FFF2-40B4-BE49-F238E27FC236}">
                  <a16:creationId xmlns:a16="http://schemas.microsoft.com/office/drawing/2014/main" id="{A9D71A19-7999-E7CF-8221-5F35B204536F}"/>
                </a:ext>
              </a:extLst>
            </p:cNvPr>
            <p:cNvSpPr txBox="1"/>
            <p:nvPr/>
          </p:nvSpPr>
          <p:spPr>
            <a:xfrm>
              <a:off x="692688" y="4306626"/>
              <a:ext cx="16710499" cy="1768946"/>
            </a:xfrm>
            <a:prstGeom prst="rect">
              <a:avLst/>
            </a:prstGeom>
            <a:noFill/>
          </p:spPr>
          <p:txBody>
            <a:bodyPr wrap="square">
              <a:spAutoFit/>
            </a:bodyPr>
            <a:lstStyle/>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Identifier les unités géographiques où </a:t>
              </a:r>
              <a:r>
                <a:rPr lang="en-GB" sz="2800" b="1" dirty="0">
                  <a:solidFill>
                    <a:srgbClr val="009999"/>
                  </a:solidFill>
                  <a:latin typeface="Atkinson Hyperlegible Bold" panose="020B0604020202020204" charset="0"/>
                </a:rPr>
                <a:t>des épidémies de choléra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ont été signalées</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Identifier les </a:t>
              </a:r>
              <a:r>
                <a:rPr lang="en-GB" sz="2800" b="1" dirty="0">
                  <a:solidFill>
                    <a:srgbClr val="009999"/>
                  </a:solidFill>
                  <a:latin typeface="Atkinson Hyperlegible Bold" panose="020B0604020202020204" charset="0"/>
                </a:rPr>
                <a:t>facteurs de vulnérabilité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et les </a:t>
              </a:r>
              <a:r>
                <a:rPr lang="en-GB" sz="2800" b="1" dirty="0">
                  <a:solidFill>
                    <a:srgbClr val="009999"/>
                  </a:solidFill>
                  <a:latin typeface="Atkinson Hyperlegible Bold" panose="020B0604020202020204" charset="0"/>
                </a:rPr>
                <a:t>indicateurs mesurables</a:t>
              </a:r>
            </a:p>
            <a:p>
              <a:pPr marL="914400" marR="0" lvl="1" indent="-457200" algn="l" defTabSz="914400" rtl="0" eaLnBrk="1" fontAlgn="auto" latinLnBrk="0" hangingPunct="1">
                <a:lnSpc>
                  <a:spcPct val="120000"/>
                </a:lnSpc>
                <a:spcBef>
                  <a:spcPts val="0"/>
                </a:spcBef>
                <a:spcAft>
                  <a:spcPts val="18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Refléter</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la présence de facteurs de vulnérabilité dans l'</a:t>
              </a:r>
              <a:r>
                <a:rPr lang="en-GB" sz="2800" b="1" dirty="0">
                  <a:solidFill>
                    <a:srgbClr val="009999"/>
                  </a:solidFill>
                  <a:latin typeface="Atkinson Hyperlegible Bold" panose="020B0604020202020204" charset="0"/>
                </a:rPr>
                <a:t>indice de vulnérabilité</a:t>
              </a:r>
            </a:p>
          </p:txBody>
        </p:sp>
        <p:sp>
          <p:nvSpPr>
            <p:cNvPr id="2" name="Rectangle: Rounded Corners 1">
              <a:extLst>
                <a:ext uri="{FF2B5EF4-FFF2-40B4-BE49-F238E27FC236}">
                  <a16:creationId xmlns:a16="http://schemas.microsoft.com/office/drawing/2014/main" id="{DC3920C6-5E79-ED5E-88CC-B13D49E160EB}"/>
                </a:ext>
              </a:extLst>
            </p:cNvPr>
            <p:cNvSpPr/>
            <p:nvPr/>
          </p:nvSpPr>
          <p:spPr>
            <a:xfrm>
              <a:off x="567360" y="3463231"/>
              <a:ext cx="16139490"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Phase axée sur les données</a:t>
              </a:r>
              <a:endParaRPr lang="en-US" sz="3000" dirty="0">
                <a:solidFill>
                  <a:schemeClr val="bg1"/>
                </a:solidFill>
                <a:latin typeface="Cavolini" panose="03000502040302020204" pitchFamily="66" charset="0"/>
                <a:cs typeface="Cavolini" panose="03000502040302020204" pitchFamily="66" charset="0"/>
              </a:endParaRPr>
            </a:p>
          </p:txBody>
        </p:sp>
      </p:grpSp>
      <p:grpSp>
        <p:nvGrpSpPr>
          <p:cNvPr id="16" name="Group 15">
            <a:extLst>
              <a:ext uri="{FF2B5EF4-FFF2-40B4-BE49-F238E27FC236}">
                <a16:creationId xmlns:a16="http://schemas.microsoft.com/office/drawing/2014/main" id="{10688A7C-69BF-F1DA-C40C-ABFC5584AE3C}"/>
              </a:ext>
            </a:extLst>
          </p:cNvPr>
          <p:cNvGrpSpPr/>
          <p:nvPr/>
        </p:nvGrpSpPr>
        <p:grpSpPr>
          <a:xfrm>
            <a:off x="567360" y="6158749"/>
            <a:ext cx="18098280" cy="3312450"/>
            <a:chOff x="567360" y="6158749"/>
            <a:chExt cx="18098280" cy="3312450"/>
          </a:xfrm>
        </p:grpSpPr>
        <p:sp>
          <p:nvSpPr>
            <p:cNvPr id="14" name="TextBox 13">
              <a:extLst>
                <a:ext uri="{FF2B5EF4-FFF2-40B4-BE49-F238E27FC236}">
                  <a16:creationId xmlns:a16="http://schemas.microsoft.com/office/drawing/2014/main" id="{BD2D2E32-A1B0-B240-DF1F-3FC6C56027FA}"/>
                </a:ext>
              </a:extLst>
            </p:cNvPr>
            <p:cNvSpPr txBox="1"/>
            <p:nvPr/>
          </p:nvSpPr>
          <p:spPr>
            <a:xfrm>
              <a:off x="834840" y="6538858"/>
              <a:ext cx="17830800" cy="2932341"/>
            </a:xfrm>
            <a:prstGeom prst="rect">
              <a:avLst/>
            </a:prstGeom>
            <a:noFill/>
          </p:spPr>
          <p:txBody>
            <a:bodyPr wrap="square" rtlCol="0">
              <a:spAutoFit/>
            </a:bodyPr>
            <a:lstStyle/>
            <a:p>
              <a:pPr marL="0" marR="0" lvl="1" algn="l" defTabSz="914400" rtl="0" eaLnBrk="1" fontAlgn="auto" latinLnBrk="0" hangingPunct="1">
                <a:lnSpc>
                  <a:spcPct val="100000"/>
                </a:lnSpc>
                <a:spcBef>
                  <a:spcPts val="0"/>
                </a:spcBef>
                <a:spcAft>
                  <a:spcPts val="600"/>
                </a:spcAft>
                <a:buClrTx/>
                <a:buSzPct val="100000"/>
                <a:tabLst/>
                <a:defRPr/>
              </a:pPr>
              <a:endParaRPr lang="en-GB" sz="3200" b="1" noProof="0" dirty="0">
                <a:solidFill>
                  <a:srgbClr val="009999"/>
                </a:solidFill>
                <a:latin typeface="Congenial" panose="02000503040000020004" pitchFamily="2" charset="0"/>
              </a:endParaRPr>
            </a:p>
            <a:p>
              <a:pPr marL="914400" lvl="1" indent="-457200">
                <a:lnSpc>
                  <a:spcPct val="120000"/>
                </a:lnSpc>
                <a:spcAft>
                  <a:spcPts val="600"/>
                </a:spcAft>
                <a:buClr>
                  <a:srgbClr val="009999"/>
                </a:buClr>
                <a:buSzPct val="100000"/>
                <a:buFont typeface="Arial" panose="020B0604020202020204" pitchFamily="34" charset="0"/>
                <a:buChar char="•"/>
                <a:defRPr/>
              </a:pPr>
              <a:r>
                <a:rPr lang="en-GB" sz="2800" dirty="0">
                  <a:solidFill>
                    <a:prstClr val="black"/>
                  </a:solidFill>
                  <a:latin typeface="Atkinson Hyperlegible"/>
                </a:rPr>
                <a:t>Les parties prenantes s'accordent sur un </a:t>
              </a:r>
              <a:r>
                <a:rPr lang="en-GB" sz="2800" b="1" dirty="0">
                  <a:solidFill>
                    <a:srgbClr val="009999"/>
                  </a:solidFill>
                  <a:latin typeface="Atkinson Hyperlegible Bold" panose="020B0604020202020204" charset="0"/>
                </a:rPr>
                <a:t>seuil d'indice de vulnérabilité </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Les PAMIs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sont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les unités géographiques </a:t>
              </a:r>
            </a:p>
            <a:p>
              <a:pPr marL="1828800" lvl="3" indent="-457200">
                <a:lnSpc>
                  <a:spcPct val="120000"/>
                </a:lnSpc>
                <a:spcAft>
                  <a:spcPts val="600"/>
                </a:spcAft>
                <a:buClr>
                  <a:srgbClr val="009999"/>
                </a:buClr>
                <a:buSzPct val="100000"/>
                <a:buFont typeface="Courier New" panose="02070309020205020404" pitchFamily="49" charset="0"/>
                <a:buChar char="o"/>
                <a:defRPr/>
              </a:pP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Avec des </a:t>
              </a:r>
              <a:r>
                <a:rPr lang="en-GB" sz="2800" b="1" dirty="0">
                  <a:solidFill>
                    <a:srgbClr val="009999"/>
                  </a:solidFill>
                  <a:latin typeface="Atkinson Hyperlegible Bold" panose="020B0604020202020204" charset="0"/>
                </a:rPr>
                <a:t>épidémies de choléra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confirmées au cours des dernières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années</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p>
            <a:p>
              <a:pPr marL="1828800" lvl="3" indent="-457200">
                <a:lnSpc>
                  <a:spcPct val="120000"/>
                </a:lnSpc>
                <a:spcAft>
                  <a:spcPts val="600"/>
                </a:spcAft>
                <a:buClr>
                  <a:srgbClr val="009999"/>
                </a:buClr>
                <a:buSzPct val="100000"/>
                <a:buFont typeface="Courier New" panose="02070309020205020404" pitchFamily="49" charset="0"/>
                <a:buChar char="o"/>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Avec un indice de vulnérabilité </a:t>
              </a:r>
              <a:r>
                <a:rPr lang="en-GB" sz="2800" b="1" dirty="0">
                  <a:solidFill>
                    <a:srgbClr val="009999"/>
                  </a:solidFill>
                  <a:latin typeface="Atkinson Hyperlegible Bold" panose="020B0604020202020204" charset="0"/>
                </a:rPr>
                <a:t>supérieur au seuil choisi</a:t>
              </a:r>
            </a:p>
          </p:txBody>
        </p:sp>
        <p:sp>
          <p:nvSpPr>
            <p:cNvPr id="7" name="Rectangle: Rounded Corners 6">
              <a:extLst>
                <a:ext uri="{FF2B5EF4-FFF2-40B4-BE49-F238E27FC236}">
                  <a16:creationId xmlns:a16="http://schemas.microsoft.com/office/drawing/2014/main" id="{133E061A-586C-7E01-3F18-790CDA7F011D}"/>
                </a:ext>
              </a:extLst>
            </p:cNvPr>
            <p:cNvSpPr/>
            <p:nvPr/>
          </p:nvSpPr>
          <p:spPr>
            <a:xfrm>
              <a:off x="567360" y="6158749"/>
              <a:ext cx="16139490"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Phase de prise de décision</a:t>
              </a:r>
              <a:endParaRPr lang="en-US" sz="3000" dirty="0">
                <a:solidFill>
                  <a:schemeClr val="bg1"/>
                </a:solidFill>
                <a:latin typeface="Cavolini" panose="03000502040302020204" pitchFamily="66" charset="0"/>
                <a:cs typeface="Cavolini" panose="03000502040302020204" pitchFamily="66" charset="0"/>
              </a:endParaRPr>
            </a:p>
          </p:txBody>
        </p:sp>
      </p:grpSp>
      <p:sp>
        <p:nvSpPr>
          <p:cNvPr id="17" name="Slide Number Placeholder 16">
            <a:extLst>
              <a:ext uri="{FF2B5EF4-FFF2-40B4-BE49-F238E27FC236}">
                <a16:creationId xmlns:a16="http://schemas.microsoft.com/office/drawing/2014/main" id="{256BE824-A43E-6931-CAA0-48A948008A3E}"/>
              </a:ext>
            </a:extLst>
          </p:cNvPr>
          <p:cNvSpPr>
            <a:spLocks noGrp="1"/>
          </p:cNvSpPr>
          <p:nvPr>
            <p:ph type="sldNum" sz="quarter" idx="12"/>
          </p:nvPr>
        </p:nvSpPr>
        <p:spPr>
          <a:xfrm>
            <a:off x="15802131" y="9765504"/>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892742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170A0-A4AD-0202-62F9-57F470BF344A}"/>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B101F394-05DE-7819-436E-20C81215F3AE}"/>
              </a:ext>
            </a:extLst>
          </p:cNvPr>
          <p:cNvSpPr>
            <a:spLocks noGrp="1"/>
          </p:cNvSpPr>
          <p:nvPr>
            <p:ph type="sldNum" sz="quarter" idx="12"/>
          </p:nvPr>
        </p:nvSpPr>
        <p:spPr/>
        <p:txBody>
          <a:bodyPr/>
          <a:lstStyle/>
          <a:p>
            <a:fld id="{64BE81A3-ADE1-4B8A-B1A6-4A8F0AD1777A}" type="slidenum">
              <a:rPr lang="en-GB" smtClean="0"/>
              <a:t>28</a:t>
            </a:fld>
            <a:endParaRPr lang="en-GB"/>
          </a:p>
        </p:txBody>
      </p:sp>
    </p:spTree>
    <p:extLst>
      <p:ext uri="{BB962C8B-B14F-4D97-AF65-F5344CB8AC3E}">
        <p14:creationId xmlns:p14="http://schemas.microsoft.com/office/powerpoint/2010/main" val="4257536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196228" y="3113198"/>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05853" y="-1050587"/>
            <a:ext cx="984985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0155" y="244744"/>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572000" y="3172638"/>
            <a:ext cx="13335000" cy="495308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Quelles unités géographiques sont toujours des PAMIs pour l'élimination du choléra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Unités géographiques comprenant des personnes déplacées à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l'intérieur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u</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pays (IDP)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Unités géographiques où une épidémie confirmée de choléra a été signalée au cours des dernières années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Unités géographiques à forte croissance démographique</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Unités géographiques ayant un accès limité aux soins de santé</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3A3CAFD-44FD-6A11-4AFE-E38F7568F132}"/>
              </a:ext>
            </a:extLst>
          </p:cNvPr>
          <p:cNvSpPr>
            <a:spLocks noGrp="1"/>
          </p:cNvSpPr>
          <p:nvPr>
            <p:ph type="sldNum" sz="quarter" idx="12"/>
          </p:nvPr>
        </p:nvSpPr>
        <p:spPr/>
        <p:txBody>
          <a:bodyPr/>
          <a:lstStyle/>
          <a:p>
            <a:fld id="{64BE81A3-ADE1-4B8A-B1A6-4A8F0AD1777A}" type="slidenum">
              <a:rPr lang="en-GB" smtClean="0"/>
              <a:t>29</a:t>
            </a:fld>
            <a:endParaRPr lang="en-GB"/>
          </a:p>
        </p:txBody>
      </p:sp>
    </p:spTree>
    <p:extLst>
      <p:ext uri="{BB962C8B-B14F-4D97-AF65-F5344CB8AC3E}">
        <p14:creationId xmlns:p14="http://schemas.microsoft.com/office/powerpoint/2010/main" val="276053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6886AA-0810-CE8F-29C6-73A32955ED0D}"/>
              </a:ext>
            </a:extLst>
          </p:cNvPr>
          <p:cNvGrpSpPr/>
          <p:nvPr/>
        </p:nvGrpSpPr>
        <p:grpSpPr>
          <a:xfrm>
            <a:off x="627741" y="2896958"/>
            <a:ext cx="17032518" cy="5178106"/>
            <a:chOff x="627741" y="2896958"/>
            <a:chExt cx="17032518" cy="5178106"/>
          </a:xfrm>
        </p:grpSpPr>
        <p:sp>
          <p:nvSpPr>
            <p:cNvPr id="20" name="Rectangle 19">
              <a:extLst>
                <a:ext uri="{FF2B5EF4-FFF2-40B4-BE49-F238E27FC236}">
                  <a16:creationId xmlns:a16="http://schemas.microsoft.com/office/drawing/2014/main" id="{6BAB5282-636C-49C9-8906-400122A811EC}"/>
                </a:ext>
              </a:extLst>
            </p:cNvPr>
            <p:cNvSpPr/>
            <p:nvPr/>
          </p:nvSpPr>
          <p:spPr>
            <a:xfrm>
              <a:off x="1906291" y="3695568"/>
              <a:ext cx="14322619" cy="3673642"/>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627741" y="2896958"/>
              <a:ext cx="1443990" cy="517810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6216269" y="2896958"/>
              <a:ext cx="1443990" cy="5178106"/>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059089" y="4088404"/>
            <a:ext cx="14169822" cy="2887970"/>
          </a:xfrm>
          <a:prstGeom prst="rect">
            <a:avLst/>
          </a:prstGeom>
          <a:noFill/>
        </p:spPr>
        <p:txBody>
          <a:bodyPr wrap="square" rtlCol="0">
            <a:spAutoFit/>
          </a:bodyPr>
          <a:lstStyle/>
          <a:p>
            <a:pPr marL="457200" lvl="0" indent="-457200">
              <a:lnSpc>
                <a:spcPts val="3163"/>
              </a:lnSpc>
              <a:spcBef>
                <a:spcPts val="600"/>
              </a:spcBef>
              <a:spcAft>
                <a:spcPts val="2400"/>
              </a:spcAft>
              <a:buBlip>
                <a:blip r:embed="rId3"/>
              </a:buBlip>
              <a:defRPr/>
            </a:pPr>
            <a:r>
              <a:rPr lang="en-US" sz="2800" dirty="0" err="1">
                <a:solidFill>
                  <a:srgbClr val="2A1720"/>
                </a:solidFill>
                <a:latin typeface="Atkinson Hyperlegible" panose="020B0604020202020204" charset="0"/>
                <a:sym typeface="Atkinson Hyperlegible Bold"/>
              </a:rPr>
              <a:t>Calculer</a:t>
            </a:r>
            <a:r>
              <a:rPr lang="en-US" sz="2800" dirty="0">
                <a:solidFill>
                  <a:srgbClr val="2A1720"/>
                </a:solidFill>
                <a:latin typeface="Atkinson Hyperlegible" panose="020B0604020202020204" charset="0"/>
                <a:sym typeface="Atkinson Hyperlegible Bold"/>
              </a:rPr>
              <a:t> </a:t>
            </a:r>
            <a:r>
              <a:rPr lang="en-US" sz="2800" dirty="0" err="1">
                <a:solidFill>
                  <a:srgbClr val="2A1720"/>
                </a:solidFill>
                <a:latin typeface="Atkinson Hyperlegible" panose="020B0604020202020204" charset="0"/>
                <a:sym typeface="Atkinson Hyperlegible Bold"/>
              </a:rPr>
              <a:t>l'</a:t>
            </a:r>
            <a:r>
              <a:rPr lang="en-US" sz="2800" dirty="0" err="1">
                <a:solidFill>
                  <a:srgbClr val="009999"/>
                </a:solidFill>
                <a:latin typeface="Atkinson Hyperlegible Bold" panose="020B0604020202020204" charset="0"/>
                <a:sym typeface="Atkinson Hyperlegible Bold"/>
              </a:rPr>
              <a:t>indice</a:t>
            </a:r>
            <a:r>
              <a:rPr lang="en-US" sz="2800" dirty="0">
                <a:solidFill>
                  <a:srgbClr val="009999"/>
                </a:solidFill>
                <a:latin typeface="Atkinson Hyperlegible Bold" panose="020B0604020202020204" charset="0"/>
                <a:sym typeface="Atkinson Hyperlegible Bold"/>
              </a:rPr>
              <a:t> de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vulnérabilité</a:t>
            </a: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a:t>
            </a:r>
            <a:r>
              <a:rPr lang="en-US" sz="2800" dirty="0">
                <a:solidFill>
                  <a:srgbClr val="2A1720"/>
                </a:solidFill>
                <a:latin typeface="Atkinson Hyperlegible" panose="020B0604020202020204" charset="0"/>
                <a:sym typeface="Atkinson Hyperlegible Bold"/>
              </a:rPr>
              <a:t>l'indice de vulnérabilité guide la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prise de décision</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Comment la liste finale des PAMIs est déterminée lors de la </a:t>
            </a:r>
            <a:r>
              <a:rPr lang="en-US" sz="2800" dirty="0">
                <a:solidFill>
                  <a:srgbClr val="009999"/>
                </a:solidFill>
                <a:latin typeface="Atkinson Hyperlegible Bold" panose="020B0604020202020204" charset="0"/>
                <a:sym typeface="Atkinson Hyperlegible Bold"/>
              </a:rPr>
              <a:t>validation participative</a:t>
            </a:r>
          </a:p>
          <a:p>
            <a:pPr marL="457200" lvl="0" indent="-457200">
              <a:lnSpc>
                <a:spcPts val="3163"/>
              </a:lnSpc>
              <a:spcBef>
                <a:spcPts val="600"/>
              </a:spcBef>
              <a:spcAft>
                <a:spcPts val="2400"/>
              </a:spcAft>
              <a:buBlip>
                <a:blip r:embed="rId3"/>
              </a:buBlip>
              <a:defRPr/>
            </a:pPr>
            <a:r>
              <a:rPr lang="en-US" sz="2800" dirty="0" err="1">
                <a:solidFill>
                  <a:srgbClr val="009999"/>
                </a:solidFill>
                <a:latin typeface="Atkinson Hyperlegible Bold" panose="020B0604020202020204" charset="0"/>
                <a:ea typeface="Atkinson Hyperlegible Bold"/>
                <a:cs typeface="Atkinson Hyperlegible Bold"/>
                <a:sym typeface="Atkinson Hyperlegible Bold"/>
              </a:rPr>
              <a:t>Etapes</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 </a:t>
            </a:r>
            <a:r>
              <a:rPr lang="en-US" sz="2800" dirty="0" err="1">
                <a:solidFill>
                  <a:srgbClr val="009999"/>
                </a:solidFill>
                <a:latin typeface="Atkinson Hyperlegible Bold" panose="020B0604020202020204" charset="0"/>
                <a:ea typeface="Atkinson Hyperlegible Bold"/>
                <a:cs typeface="Atkinson Hyperlegible Bold"/>
                <a:sym typeface="Atkinson Hyperlegible Bold"/>
              </a:rPr>
              <a:t>suivant</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 </a:t>
            </a:r>
            <a:r>
              <a:rPr lang="en-US" sz="2800" dirty="0">
                <a:solidFill>
                  <a:srgbClr val="2A1720"/>
                </a:solidFill>
                <a:latin typeface="Atkinson Hyperlegible" panose="020B0604020202020204" charset="0"/>
                <a:ea typeface="Atkinson Hyperlegible Bold"/>
                <a:cs typeface="Atkinson Hyperlegible Bold"/>
                <a:sym typeface="Atkinson Hyperlegible Bold"/>
              </a:rPr>
              <a:t>la validation participative</a:t>
            </a:r>
            <a:endParaRPr lang="en-US" sz="2800" dirty="0">
              <a:solidFill>
                <a:srgbClr val="009999"/>
              </a:solidFill>
              <a:latin typeface="Atkinson Hyperlegible Bold" panose="020B0604020202020204" charset="0"/>
              <a:ea typeface="Atkinson Hyperlegible Bold"/>
              <a:cs typeface="Atkinson Hyperlegible Bold"/>
              <a:sym typeface="Atkinson Hyperlegible Bold"/>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37937" y="-1432486"/>
            <a:ext cx="10042358"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27741" y="482009"/>
            <a:ext cx="10264848"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82691844-6BC3-9B0F-2678-927D043201A4}"/>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66274" y="-1050587"/>
            <a:ext cx="1001027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19204"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80737" y="3718806"/>
            <a:ext cx="4740442" cy="4098685"/>
          </a:xfrm>
          <a:prstGeom prst="rect">
            <a:avLst/>
          </a:prstGeom>
        </p:spPr>
      </p:pic>
      <p:sp>
        <p:nvSpPr>
          <p:cNvPr id="3" name="TextBox 2">
            <a:extLst>
              <a:ext uri="{FF2B5EF4-FFF2-40B4-BE49-F238E27FC236}">
                <a16:creationId xmlns:a16="http://schemas.microsoft.com/office/drawing/2014/main" id="{183828B9-552A-5328-588C-45BA43728B0D}"/>
              </a:ext>
            </a:extLst>
          </p:cNvPr>
          <p:cNvSpPr txBox="1"/>
          <p:nvPr/>
        </p:nvSpPr>
        <p:spPr>
          <a:xfrm>
            <a:off x="4459705" y="3718806"/>
            <a:ext cx="13335000" cy="495308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Quelles unités géographiques sont toujours des PAMIs pour l'élimination du choléra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Unités géographiques comprenant des personnes déplacées à l'intérieur de </a:t>
            </a:r>
            <a:r>
              <a:rPr lang="en-US" sz="2600" kern="100" dirty="0" err="1">
                <a:solidFill>
                  <a:schemeClr val="bg1">
                    <a:lumMod val="85000"/>
                  </a:schemeClr>
                </a:solidFill>
                <a:latin typeface="Atkinson Hyperlegible" panose="020B0604020202020204" charset="0"/>
                <a:cs typeface="Arial" panose="020B0604020202020204" pitchFamily="34" charset="0"/>
              </a:rPr>
              <a:t>leur</a:t>
            </a:r>
            <a:r>
              <a:rPr lang="en-US" sz="2600" kern="100" dirty="0">
                <a:solidFill>
                  <a:schemeClr val="bg1">
                    <a:lumMod val="85000"/>
                  </a:schemeClr>
                </a:solidFill>
                <a:latin typeface="Atkinson Hyperlegible" panose="020B0604020202020204" charset="0"/>
                <a:cs typeface="Arial" panose="020B0604020202020204" pitchFamily="34" charset="0"/>
              </a:rPr>
              <a:t> pays (IDP)</a:t>
            </a: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Unités géographiques où une épidémie confirmée de choléra a été signalée au cours des dernières années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Unités géographiques à forte croissance démographique</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Unités géographiques ayant un accès limité aux soins de santé</a:t>
            </a:r>
          </a:p>
          <a:p>
            <a:pPr marL="457200" marR="0" lvl="0" indent="0" algn="l" defTabSz="914400" rtl="0" eaLnBrk="1" fontAlgn="auto" latinLnBrk="0" hangingPunct="1">
              <a:lnSpc>
                <a:spcPct val="107000"/>
              </a:lnSpc>
              <a:spcBef>
                <a:spcPts val="0"/>
              </a:spcBef>
              <a:spcAft>
                <a:spcPts val="0"/>
              </a:spcAft>
              <a:buClrTx/>
              <a:buSzTx/>
              <a:buFontTx/>
              <a:buNone/>
              <a:tabLst/>
              <a:defRPr/>
            </a:pPr>
            <a:r>
              <a:rPr lang="en-GB" sz="2600" kern="100" dirty="0">
                <a:solidFill>
                  <a:schemeClr val="bg1">
                    <a:lumMod val="85000"/>
                  </a:schemeClr>
                </a:solidFill>
                <a:latin typeface="Atkinson Hyperlegible" panose="020B0604020202020204" charset="0"/>
                <a:cs typeface="Arial" panose="020B0604020202020204" pitchFamily="34" charset="0"/>
              </a:rPr>
              <a:t> </a:t>
            </a:r>
            <a:endParaRPr lang="en-US" sz="2600" kern="100" dirty="0">
              <a:solidFill>
                <a:schemeClr val="bg1">
                  <a:lumMod val="85000"/>
                </a:schemeClr>
              </a:solidFill>
              <a:latin typeface="Atkinson Hyperlegible" panose="020B0604020202020204" charset="0"/>
              <a:cs typeface="Arial" panose="020B0604020202020204" pitchFamily="34" charset="0"/>
            </a:endParaRPr>
          </a:p>
        </p:txBody>
      </p:sp>
      <p:sp>
        <p:nvSpPr>
          <p:cNvPr id="4" name="Slide Number Placeholder 3">
            <a:extLst>
              <a:ext uri="{FF2B5EF4-FFF2-40B4-BE49-F238E27FC236}">
                <a16:creationId xmlns:a16="http://schemas.microsoft.com/office/drawing/2014/main" id="{DAF56293-3CC9-9EB1-FA0A-CE99DFAFA21B}"/>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2157614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21895" y="-1050587"/>
            <a:ext cx="9865895"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97025"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76851" y="2314985"/>
            <a:ext cx="11490158" cy="562352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Comment la vulnérabilité au choléra est-elle évaluée pour identifier les PAMIs pour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l'elimination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Présence de facteurs augmentant le risque d'apparition d'une épidémie de choléra</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Survenue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d'une épidémie de choléra confirmée au cours des dernières années </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N</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iveau</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d'accès à l'eau potable gérée en toute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sécurité</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inférieur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à la cible des objectifs de développement durable</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Présence de facteurs augmentant le risque d'introduction du choléra, d'apparition d'une épidémie de choléra ou de propagation d'une épidémie de choléra</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66751" y="2706394"/>
            <a:ext cx="4610100" cy="4524375"/>
          </a:xfrm>
          <a:prstGeom prst="rect">
            <a:avLst/>
          </a:prstGeom>
        </p:spPr>
      </p:pic>
      <p:sp>
        <p:nvSpPr>
          <p:cNvPr id="3" name="Slide Number Placeholder 2">
            <a:extLst>
              <a:ext uri="{FF2B5EF4-FFF2-40B4-BE49-F238E27FC236}">
                <a16:creationId xmlns:a16="http://schemas.microsoft.com/office/drawing/2014/main" id="{4AB8A694-9B00-2F86-84C7-10730009E8B0}"/>
              </a:ext>
            </a:extLst>
          </p:cNvPr>
          <p:cNvSpPr>
            <a:spLocks noGrp="1"/>
          </p:cNvSpPr>
          <p:nvPr>
            <p:ph type="sldNum" sz="quarter" idx="12"/>
          </p:nvPr>
        </p:nvSpPr>
        <p:spPr/>
        <p:txBody>
          <a:bodyPr/>
          <a:lstStyle/>
          <a:p>
            <a:fld id="{64BE81A3-ADE1-4B8A-B1A6-4A8F0AD1777A}" type="slidenum">
              <a:rPr lang="en-GB" smtClean="0"/>
              <a:t>31</a:t>
            </a:fld>
            <a:endParaRPr lang="en-GB"/>
          </a:p>
        </p:txBody>
      </p:sp>
    </p:spTree>
    <p:extLst>
      <p:ext uri="{BB962C8B-B14F-4D97-AF65-F5344CB8AC3E}">
        <p14:creationId xmlns:p14="http://schemas.microsoft.com/office/powerpoint/2010/main" val="1163143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66274" y="-1050587"/>
            <a:ext cx="1001027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0293"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3" name="TextBox 2">
            <a:extLst>
              <a:ext uri="{FF2B5EF4-FFF2-40B4-BE49-F238E27FC236}">
                <a16:creationId xmlns:a16="http://schemas.microsoft.com/office/drawing/2014/main" id="{1E7F0B2C-C266-25D0-B539-A6D2A6F57853}"/>
              </a:ext>
            </a:extLst>
          </p:cNvPr>
          <p:cNvSpPr txBox="1"/>
          <p:nvPr/>
        </p:nvSpPr>
        <p:spPr>
          <a:xfrm>
            <a:off x="5276851" y="2314985"/>
            <a:ext cx="11490158" cy="56235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Comment la vulnérabilité au choléra est-elle évaluée pour identifier les PAMIs pour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l'elimination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Présence de facteurs augmentant le risque d'apparition d'une épidémie de choléra</a:t>
            </a:r>
          </a:p>
          <a:p>
            <a:pPr marL="914400" lvl="1" indent="-457200">
              <a:lnSpc>
                <a:spcPct val="107000"/>
              </a:lnSpc>
              <a:spcAft>
                <a:spcPts val="1200"/>
              </a:spcAft>
              <a:buFontTx/>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Survenue</a:t>
            </a:r>
            <a:r>
              <a:rPr lang="en-US" sz="2600" kern="100" dirty="0">
                <a:solidFill>
                  <a:schemeClr val="bg1">
                    <a:lumMod val="85000"/>
                  </a:schemeClr>
                </a:solidFill>
                <a:latin typeface="Atkinson Hyperlegible" panose="020B0604020202020204" charset="0"/>
                <a:cs typeface="Arial" panose="020B0604020202020204" pitchFamily="34" charset="0"/>
              </a:rPr>
              <a:t> d'une épidémie de choléra confirmée au cours des dernières années </a:t>
            </a:r>
          </a:p>
          <a:p>
            <a:pPr marL="914400" lvl="1" indent="-457200">
              <a:lnSpc>
                <a:spcPct val="107000"/>
              </a:lnSpc>
              <a:spcAft>
                <a:spcPts val="1200"/>
              </a:spcAft>
              <a:buFontTx/>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Niveau</a:t>
            </a:r>
            <a:r>
              <a:rPr lang="en-US" sz="2600" kern="100" dirty="0">
                <a:solidFill>
                  <a:schemeClr val="bg1">
                    <a:lumMod val="85000"/>
                  </a:schemeClr>
                </a:solidFill>
                <a:latin typeface="Atkinson Hyperlegible" panose="020B0604020202020204" charset="0"/>
                <a:cs typeface="Arial" panose="020B0604020202020204" pitchFamily="34" charset="0"/>
              </a:rPr>
              <a:t> d'accès à l'eau potable gérée en toute </a:t>
            </a:r>
            <a:r>
              <a:rPr lang="en-US" sz="2600" kern="100" dirty="0" err="1">
                <a:solidFill>
                  <a:schemeClr val="bg1">
                    <a:lumMod val="85000"/>
                  </a:schemeClr>
                </a:solidFill>
                <a:latin typeface="Atkinson Hyperlegible" panose="020B0604020202020204" charset="0"/>
                <a:cs typeface="Arial" panose="020B0604020202020204" pitchFamily="34" charset="0"/>
              </a:rPr>
              <a:t>sécurité</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inférieur</a:t>
            </a:r>
            <a:r>
              <a:rPr lang="en-US" sz="2600" kern="100" dirty="0">
                <a:solidFill>
                  <a:schemeClr val="bg1">
                    <a:lumMod val="85000"/>
                  </a:schemeClr>
                </a:solidFill>
                <a:latin typeface="Atkinson Hyperlegible" panose="020B0604020202020204" charset="0"/>
                <a:cs typeface="Arial" panose="020B0604020202020204" pitchFamily="34" charset="0"/>
              </a:rPr>
              <a:t> à la cible des objectifs de développement durable</a:t>
            </a: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Présence de facteurs augmentant le risque d'introduction du choléra, d'apparition d'une épidémie de choléra ou de propagation d'une épidémie de choléra</a:t>
            </a:r>
          </a:p>
        </p:txBody>
      </p:sp>
      <p:sp>
        <p:nvSpPr>
          <p:cNvPr id="4" name="Slide Number Placeholder 3">
            <a:extLst>
              <a:ext uri="{FF2B5EF4-FFF2-40B4-BE49-F238E27FC236}">
                <a16:creationId xmlns:a16="http://schemas.microsoft.com/office/drawing/2014/main" id="{0D423217-6DCB-C8EA-98EF-F85A852F2A8B}"/>
              </a:ext>
            </a:extLst>
          </p:cNvPr>
          <p:cNvSpPr>
            <a:spLocks noGrp="1"/>
          </p:cNvSpPr>
          <p:nvPr>
            <p:ph type="sldNum" sz="quarter" idx="12"/>
          </p:nvPr>
        </p:nvSpPr>
        <p:spPr/>
        <p:txBody>
          <a:bodyPr/>
          <a:lstStyle/>
          <a:p>
            <a:fld id="{64BE81A3-ADE1-4B8A-B1A6-4A8F0AD1777A}" type="slidenum">
              <a:rPr lang="en-GB" smtClean="0"/>
              <a:t>32</a:t>
            </a:fld>
            <a:endParaRPr lang="en-GB"/>
          </a:p>
        </p:txBody>
      </p:sp>
    </p:spTree>
    <p:extLst>
      <p:ext uri="{BB962C8B-B14F-4D97-AF65-F5344CB8AC3E}">
        <p14:creationId xmlns:p14="http://schemas.microsoft.com/office/powerpoint/2010/main" val="4230200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0" y="28813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689811" y="-1050587"/>
            <a:ext cx="98338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01429"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419140" y="3632710"/>
            <a:ext cx="13459326" cy="3296095"/>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est l'objectif de la validation participative des PAMIs ?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Validation par les parties prenantes de la répartition des ressources dans toutes les régions pour l'élimination du choléra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Décision des parties prenantes sur le seuil de l'indice de vulnérabilité</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Validation par les parties prenantes des plans de préparation pour tous les piliers de la prévention et de la lutte contre le choléra</a:t>
            </a:r>
          </a:p>
        </p:txBody>
      </p:sp>
      <p:sp>
        <p:nvSpPr>
          <p:cNvPr id="4" name="Slide Number Placeholder 3">
            <a:extLst>
              <a:ext uri="{FF2B5EF4-FFF2-40B4-BE49-F238E27FC236}">
                <a16:creationId xmlns:a16="http://schemas.microsoft.com/office/drawing/2014/main" id="{6C3FD6D0-BA55-E7A1-7D87-8846D85B027B}"/>
              </a:ext>
            </a:extLst>
          </p:cNvPr>
          <p:cNvSpPr>
            <a:spLocks noGrp="1"/>
          </p:cNvSpPr>
          <p:nvPr>
            <p:ph type="sldNum" sz="quarter" idx="12"/>
          </p:nvPr>
        </p:nvSpPr>
        <p:spPr/>
        <p:txBody>
          <a:bodyPr/>
          <a:lstStyle/>
          <a:p>
            <a:fld id="{64BE81A3-ADE1-4B8A-B1A6-4A8F0AD1777A}" type="slidenum">
              <a:rPr lang="en-GB" smtClean="0"/>
              <a:t>33</a:t>
            </a:fld>
            <a:endParaRPr lang="en-GB"/>
          </a:p>
        </p:txBody>
      </p:sp>
    </p:spTree>
    <p:extLst>
      <p:ext uri="{BB962C8B-B14F-4D97-AF65-F5344CB8AC3E}">
        <p14:creationId xmlns:p14="http://schemas.microsoft.com/office/powerpoint/2010/main" val="3750282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5853" y="-1050587"/>
            <a:ext cx="984985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659"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24589" y="3225087"/>
            <a:ext cx="5276850" cy="4562475"/>
          </a:xfrm>
          <a:prstGeom prst="rect">
            <a:avLst/>
          </a:prstGeom>
        </p:spPr>
      </p:pic>
      <p:sp>
        <p:nvSpPr>
          <p:cNvPr id="2" name="TextBox 1">
            <a:extLst>
              <a:ext uri="{FF2B5EF4-FFF2-40B4-BE49-F238E27FC236}">
                <a16:creationId xmlns:a16="http://schemas.microsoft.com/office/drawing/2014/main" id="{8FFC133D-27D1-DA2B-E504-5870846727A6}"/>
              </a:ext>
            </a:extLst>
          </p:cNvPr>
          <p:cNvSpPr txBox="1"/>
          <p:nvPr/>
        </p:nvSpPr>
        <p:spPr>
          <a:xfrm>
            <a:off x="4419140" y="3632710"/>
            <a:ext cx="13459326" cy="3296095"/>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est l'objectif de la validation participative des PAMIs ?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Validation par les parties prenantes de la répartition des ressources dans toutes les régions pour l'élimination du choléra </a:t>
            </a: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Décision des parties prenantes sur le seuil de l'indice de vulnérabilité</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Validation par les parties prenantes des plans de préparation pour tous les piliers de la prévention et de la lutte contre le choléra</a:t>
            </a:r>
          </a:p>
        </p:txBody>
      </p:sp>
      <p:sp>
        <p:nvSpPr>
          <p:cNvPr id="4" name="Slide Number Placeholder 3">
            <a:extLst>
              <a:ext uri="{FF2B5EF4-FFF2-40B4-BE49-F238E27FC236}">
                <a16:creationId xmlns:a16="http://schemas.microsoft.com/office/drawing/2014/main" id="{022C7670-3E0B-0E50-2737-5B2D5E66E585}"/>
              </a:ext>
            </a:extLst>
          </p:cNvPr>
          <p:cNvSpPr>
            <a:spLocks noGrp="1"/>
          </p:cNvSpPr>
          <p:nvPr>
            <p:ph type="sldNum" sz="quarter" idx="12"/>
          </p:nvPr>
        </p:nvSpPr>
        <p:spPr/>
        <p:txBody>
          <a:bodyPr/>
          <a:lstStyle/>
          <a:p>
            <a:fld id="{64BE81A3-ADE1-4B8A-B1A6-4A8F0AD1777A}" type="slidenum">
              <a:rPr lang="en-GB" smtClean="0"/>
              <a:t>34</a:t>
            </a:fld>
            <a:endParaRPr lang="en-GB"/>
          </a:p>
        </p:txBody>
      </p:sp>
    </p:spTree>
    <p:extLst>
      <p:ext uri="{BB962C8B-B14F-4D97-AF65-F5344CB8AC3E}">
        <p14:creationId xmlns:p14="http://schemas.microsoft.com/office/powerpoint/2010/main" val="121190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E4F837EE-4E80-20E6-282E-761878072300}"/>
              </a:ext>
            </a:extLst>
          </p:cNvPr>
          <p:cNvSpPr>
            <a:spLocks noGrp="1"/>
          </p:cNvSpPr>
          <p:nvPr>
            <p:ph type="sldNum" sz="quarter" idx="12"/>
          </p:nvPr>
        </p:nvSpPr>
        <p:spPr/>
        <p:txBody>
          <a:bodyPr/>
          <a:lstStyle/>
          <a:p>
            <a:fld id="{64BE81A3-ADE1-4B8A-B1A6-4A8F0AD1777A}" type="slidenum">
              <a:rPr lang="en-GB" smtClean="0"/>
              <a:t>35</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4E382B-691B-65D4-7479-5E0B4DC765E3}"/>
              </a:ext>
            </a:extLst>
          </p:cNvPr>
          <p:cNvSpPr/>
          <p:nvPr/>
        </p:nvSpPr>
        <p:spPr>
          <a:xfrm>
            <a:off x="2226440" y="3944560"/>
            <a:ext cx="14408266" cy="124100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545430" y="-1865911"/>
            <a:ext cx="10603829" cy="3271196"/>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05568" y="564559"/>
            <a:ext cx="11477443"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pour l'élimination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B8A3D311-15AB-C44E-13DA-AE6F607D5690}"/>
              </a:ext>
            </a:extLst>
          </p:cNvPr>
          <p:cNvSpPr txBox="1"/>
          <p:nvPr/>
        </p:nvSpPr>
        <p:spPr>
          <a:xfrm>
            <a:off x="1772121" y="2192049"/>
            <a:ext cx="11769094" cy="584775"/>
          </a:xfrm>
          <a:prstGeom prst="rect">
            <a:avLst/>
          </a:prstGeom>
          <a:noFill/>
        </p:spPr>
        <p:txBody>
          <a:bodyPr wrap="square">
            <a:spAutoFit/>
          </a:bodyPr>
          <a:lstStyle/>
          <a:p>
            <a:pPr marL="457200" indent="-457200">
              <a:spcAft>
                <a:spcPts val="24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des PAMIs pour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l'élimination</a:t>
            </a:r>
            <a:endPar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TextBox 17">
            <a:extLst>
              <a:ext uri="{FF2B5EF4-FFF2-40B4-BE49-F238E27FC236}">
                <a16:creationId xmlns:a16="http://schemas.microsoft.com/office/drawing/2014/main" id="{F43C703A-36B2-629B-38C1-E0CBA0F1DF8F}"/>
              </a:ext>
            </a:extLst>
          </p:cNvPr>
          <p:cNvSpPr txBox="1"/>
          <p:nvPr/>
        </p:nvSpPr>
        <p:spPr>
          <a:xfrm>
            <a:off x="3561741" y="4088009"/>
            <a:ext cx="11598048" cy="954107"/>
          </a:xfrm>
          <a:prstGeom prst="rect">
            <a:avLst/>
          </a:prstGeom>
          <a:noFill/>
        </p:spPr>
        <p:txBody>
          <a:bodyPr wrap="square">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Pays où &lt; 5 % des unités géographiques ont </a:t>
            </a:r>
            <a:r>
              <a:rPr lang="en-US" sz="2800" dirty="0" err="1">
                <a:latin typeface="ADLaM Display" panose="02010000000000000000" pitchFamily="2" charset="0"/>
                <a:ea typeface="ADLaM Display" panose="02010000000000000000" pitchFamily="2" charset="0"/>
                <a:cs typeface="ADLaM Display" panose="02010000000000000000" pitchFamily="2" charset="0"/>
              </a:rPr>
              <a:t>signalé</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une</a:t>
            </a:r>
            <a:r>
              <a:rPr lang="en-US" sz="2800" dirty="0">
                <a:latin typeface="ADLaM Display" panose="02010000000000000000" pitchFamily="2" charset="0"/>
                <a:ea typeface="ADLaM Display" panose="02010000000000000000" pitchFamily="2" charset="0"/>
                <a:cs typeface="ADLaM Display" panose="02010000000000000000" pitchFamily="2" charset="0"/>
              </a:rPr>
              <a:t> épidémie de choléra au cours des 5 dernières années</a:t>
            </a:r>
          </a:p>
        </p:txBody>
      </p:sp>
      <p:sp>
        <p:nvSpPr>
          <p:cNvPr id="13" name="TextBox 12">
            <a:extLst>
              <a:ext uri="{FF2B5EF4-FFF2-40B4-BE49-F238E27FC236}">
                <a16:creationId xmlns:a16="http://schemas.microsoft.com/office/drawing/2014/main" id="{C02FF2B6-2F77-3D53-A8A4-5FC64137B662}"/>
              </a:ext>
            </a:extLst>
          </p:cNvPr>
          <p:cNvSpPr txBox="1"/>
          <p:nvPr/>
        </p:nvSpPr>
        <p:spPr>
          <a:xfrm>
            <a:off x="1772121" y="5514972"/>
            <a:ext cx="13387668" cy="523220"/>
          </a:xfrm>
          <a:prstGeom prst="rect">
            <a:avLst/>
          </a:prstGeom>
          <a:noFill/>
        </p:spPr>
        <p:txBody>
          <a:bodyPr wrap="square">
            <a:spAutoFit/>
          </a:bodyPr>
          <a:lstStyle/>
          <a:p>
            <a:pPr marL="914400" lvl="1" indent="-457200">
              <a:spcAft>
                <a:spcPts val="600"/>
              </a:spcAft>
              <a:buClr>
                <a:srgbClr val="009999"/>
              </a:buClr>
              <a:buSzPct val="1500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Cibler dans l'espace un PNC pour </a:t>
            </a:r>
            <a:r>
              <a:rPr lang="en-US" sz="2800" dirty="0">
                <a:solidFill>
                  <a:srgbClr val="009999"/>
                </a:solidFill>
                <a:latin typeface="Atkinson Hyperlegible Bold" panose="020B0604020202020204" charset="0"/>
              </a:rPr>
              <a:t>éliminer le choléra de manière durable</a:t>
            </a:r>
          </a:p>
        </p:txBody>
      </p:sp>
      <p:sp>
        <p:nvSpPr>
          <p:cNvPr id="20" name="TextBox 19">
            <a:extLst>
              <a:ext uri="{FF2B5EF4-FFF2-40B4-BE49-F238E27FC236}">
                <a16:creationId xmlns:a16="http://schemas.microsoft.com/office/drawing/2014/main" id="{034034BA-E530-312F-70D7-29C27CD960CB}"/>
              </a:ext>
            </a:extLst>
          </p:cNvPr>
          <p:cNvSpPr txBox="1"/>
          <p:nvPr/>
        </p:nvSpPr>
        <p:spPr>
          <a:xfrm>
            <a:off x="1758289" y="3196939"/>
            <a:ext cx="11782926" cy="523220"/>
          </a:xfrm>
          <a:prstGeom prst="rect">
            <a:avLst/>
          </a:prstGeom>
          <a:noFill/>
        </p:spPr>
        <p:txBody>
          <a:bodyPr wrap="square">
            <a:spAutoFit/>
          </a:bodyPr>
          <a:lstStyle/>
          <a:p>
            <a:pPr marL="914400" lvl="1" indent="-457200">
              <a:spcAft>
                <a:spcPts val="600"/>
              </a:spcAft>
              <a:buClr>
                <a:srgbClr val="009999"/>
              </a:buClr>
              <a:buSzPct val="150000"/>
              <a:buFont typeface="Arial" panose="020B0604020202020204" pitchFamily="34" charset="0"/>
              <a:buChar char="•"/>
              <a:defRPr/>
            </a:pPr>
            <a:r>
              <a:rPr lang="en-US" sz="2800" dirty="0">
                <a:solidFill>
                  <a:prstClr val="black"/>
                </a:solidFill>
                <a:latin typeface="Atkinson Hyperlegible" panose="020B0604020202020204" charset="0"/>
              </a:rPr>
              <a:t>Pour les pays où la transmission du choléra </a:t>
            </a:r>
            <a:r>
              <a:rPr lang="en-US" sz="2800" dirty="0" err="1">
                <a:solidFill>
                  <a:prstClr val="black"/>
                </a:solidFill>
                <a:latin typeface="Atkinson Hyperlegible" panose="020B0604020202020204" charset="0"/>
              </a:rPr>
              <a:t>est</a:t>
            </a:r>
            <a:r>
              <a:rPr lang="en-US" sz="2800" dirty="0">
                <a:solidFill>
                  <a:prstClr val="black"/>
                </a:solidFill>
                <a:latin typeface="Atkinson Hyperlegible" panose="020B0604020202020204" charset="0"/>
              </a:rPr>
              <a:t> </a:t>
            </a:r>
            <a:r>
              <a:rPr lang="en-US" sz="2800" dirty="0" err="1">
                <a:solidFill>
                  <a:prstClr val="black"/>
                </a:solidFill>
                <a:latin typeface="Atkinson Hyperlegible Bold" panose="020B0604020202020204" charset="0"/>
              </a:rPr>
              <a:t>nulle</a:t>
            </a:r>
            <a:r>
              <a:rPr lang="en-US" sz="2800" dirty="0">
                <a:solidFill>
                  <a:prstClr val="black"/>
                </a:solidFill>
                <a:latin typeface="Atkinson Hyperlegible Bold" panose="020B0604020202020204" charset="0"/>
              </a:rPr>
              <a:t> </a:t>
            </a:r>
            <a:r>
              <a:rPr lang="en-US" sz="2800" dirty="0" err="1">
                <a:solidFill>
                  <a:prstClr val="black"/>
                </a:solidFill>
                <a:latin typeface="Atkinson Hyperlegible Bold" panose="020B0604020202020204" charset="0"/>
              </a:rPr>
              <a:t>ou</a:t>
            </a:r>
            <a:r>
              <a:rPr lang="en-US" sz="2800" dirty="0">
                <a:solidFill>
                  <a:prstClr val="black"/>
                </a:solidFill>
                <a:latin typeface="Atkinson Hyperlegible Bold" panose="020B0604020202020204" charset="0"/>
              </a:rPr>
              <a:t> </a:t>
            </a:r>
            <a:r>
              <a:rPr lang="en-US" sz="2800" dirty="0" err="1">
                <a:solidFill>
                  <a:prstClr val="black"/>
                </a:solidFill>
                <a:latin typeface="Atkinson Hyperlegible Bold" panose="020B0604020202020204" charset="0"/>
              </a:rPr>
              <a:t>faible</a:t>
            </a:r>
            <a:endParaRPr lang="en-US" sz="2800" dirty="0">
              <a:solidFill>
                <a:prstClr val="black"/>
              </a:solidFill>
              <a:latin typeface="Atkinson Hyperlegible Bold" panose="020B0604020202020204" charset="0"/>
            </a:endParaRPr>
          </a:p>
        </p:txBody>
      </p:sp>
      <p:grpSp>
        <p:nvGrpSpPr>
          <p:cNvPr id="9" name="Group 8">
            <a:extLst>
              <a:ext uri="{FF2B5EF4-FFF2-40B4-BE49-F238E27FC236}">
                <a16:creationId xmlns:a16="http://schemas.microsoft.com/office/drawing/2014/main" id="{45D83CA4-DEF4-5C8B-FF5D-03EE7AF4FBF1}"/>
              </a:ext>
            </a:extLst>
          </p:cNvPr>
          <p:cNvGrpSpPr/>
          <p:nvPr/>
        </p:nvGrpSpPr>
        <p:grpSpPr>
          <a:xfrm>
            <a:off x="2226440" y="6783098"/>
            <a:ext cx="15304463" cy="3105809"/>
            <a:chOff x="2226440" y="6783098"/>
            <a:chExt cx="15304463" cy="3105809"/>
          </a:xfrm>
        </p:grpSpPr>
        <p:sp>
          <p:nvSpPr>
            <p:cNvPr id="16" name="TextBox 15">
              <a:extLst>
                <a:ext uri="{FF2B5EF4-FFF2-40B4-BE49-F238E27FC236}">
                  <a16:creationId xmlns:a16="http://schemas.microsoft.com/office/drawing/2014/main" id="{61A0D200-E796-EC4F-E443-377604B6846B}"/>
                </a:ext>
              </a:extLst>
            </p:cNvPr>
            <p:cNvSpPr txBox="1"/>
            <p:nvPr/>
          </p:nvSpPr>
          <p:spPr>
            <a:xfrm>
              <a:off x="2226440" y="6953169"/>
              <a:ext cx="9373975" cy="1692771"/>
            </a:xfrm>
            <a:prstGeom prst="rect">
              <a:avLst/>
            </a:prstGeom>
            <a:noFill/>
          </p:spPr>
          <p:txBody>
            <a:bodyPr wrap="square">
              <a:spAutoFit/>
            </a:bodyPr>
            <a:lstStyle/>
            <a:p>
              <a:pPr marL="457200" indent="-457200">
                <a:spcAft>
                  <a:spcPts val="1200"/>
                </a:spcAft>
                <a:buClr>
                  <a:srgbClr val="009999"/>
                </a:buClr>
                <a:buSzPct val="150000"/>
                <a:buFont typeface="Arial" panose="020B0604020202020204" pitchFamily="34" charset="0"/>
                <a:buChar char="•"/>
              </a:pPr>
              <a:r>
                <a:rPr lang="en-US" sz="2800" dirty="0">
                  <a:latin typeface="Atkinson Hyperlegible Bold" panose="020B0604020202020204" charset="0"/>
                </a:rPr>
                <a:t>Autres pays</a:t>
              </a:r>
            </a:p>
            <a:p>
              <a:pPr marL="914400" lvl="1" indent="-457200">
                <a:spcAft>
                  <a:spcPts val="1200"/>
                </a:spcAft>
                <a:buClr>
                  <a:srgbClr val="009999"/>
                </a:buClr>
                <a:buSzPct val="150000"/>
                <a:buFont typeface="Courier New" panose="02070309020205020404" pitchFamily="49" charset="0"/>
                <a:buChar char="o"/>
              </a:pPr>
              <a:r>
                <a:rPr lang="en-US" sz="2800" dirty="0" err="1">
                  <a:latin typeface="Atkinson Hyperlegible" panose="020B0604020202020204" charset="0"/>
                </a:rPr>
                <a:t>Identifient</a:t>
              </a:r>
              <a:r>
                <a:rPr lang="en-US" sz="2800" dirty="0">
                  <a:latin typeface="Atkinson Hyperlegible" panose="020B0604020202020204" charset="0"/>
                </a:rPr>
                <a:t> les </a:t>
              </a:r>
              <a:r>
                <a:rPr lang="en-US" sz="2800" dirty="0">
                  <a:latin typeface="Atkinson Hyperlegible Bold" panose="020B0604020202020204" charset="0"/>
                </a:rPr>
                <a:t>PAMIs pour le </a:t>
              </a:r>
              <a:r>
                <a:rPr lang="en-US" sz="2800" dirty="0" err="1">
                  <a:latin typeface="Atkinson Hyperlegible Bold" panose="020B0604020202020204" charset="0"/>
                </a:rPr>
                <a:t>contrôle</a:t>
              </a:r>
              <a:r>
                <a:rPr lang="en-US" sz="2800" dirty="0">
                  <a:latin typeface="Atkinson Hyperlegible Bold" panose="020B0604020202020204" charset="0"/>
                </a:rPr>
                <a:t> du choléra</a:t>
              </a:r>
            </a:p>
            <a:p>
              <a:pPr marL="914400" lvl="1" indent="-457200">
                <a:spcAft>
                  <a:spcPts val="1200"/>
                </a:spcAft>
                <a:buClr>
                  <a:srgbClr val="009999"/>
                </a:buClr>
                <a:buSzPct val="150000"/>
                <a:buFont typeface="Courier New" panose="02070309020205020404" pitchFamily="49" charset="0"/>
                <a:buChar char="o"/>
              </a:pPr>
              <a:r>
                <a:rPr lang="en-US" sz="2800" dirty="0" err="1">
                  <a:latin typeface="Atkinson Hyperlegible" panose="020B0604020202020204" charset="0"/>
                </a:rPr>
                <a:t>Élaborent</a:t>
              </a:r>
              <a:r>
                <a:rPr lang="en-US" sz="2800" dirty="0">
                  <a:latin typeface="Atkinson Hyperlegible" panose="020B0604020202020204" charset="0"/>
                </a:rPr>
                <a:t> un PNC pour </a:t>
              </a:r>
              <a:r>
                <a:rPr lang="en-US" sz="2800" dirty="0" err="1">
                  <a:latin typeface="Atkinson Hyperlegible" panose="020B0604020202020204" charset="0"/>
                </a:rPr>
                <a:t>contrôler</a:t>
              </a:r>
              <a:r>
                <a:rPr lang="en-US" sz="2800" dirty="0">
                  <a:latin typeface="Atkinson Hyperlegible" panose="020B0604020202020204" charset="0"/>
                </a:rPr>
                <a:t> choléra</a:t>
              </a:r>
              <a:endParaRPr lang="en-US" sz="2800" dirty="0">
                <a:latin typeface="Atkinson Hyperlegible Bold" panose="020B0604020202020204" charset="0"/>
              </a:endParaRPr>
            </a:p>
          </p:txBody>
        </p:sp>
        <p:sp>
          <p:nvSpPr>
            <p:cNvPr id="7" name="TextBox 6">
              <a:extLst>
                <a:ext uri="{FF2B5EF4-FFF2-40B4-BE49-F238E27FC236}">
                  <a16:creationId xmlns:a16="http://schemas.microsoft.com/office/drawing/2014/main" id="{F0DA82F4-EBFB-05D9-2590-DAF99E5BD380}"/>
                </a:ext>
              </a:extLst>
            </p:cNvPr>
            <p:cNvSpPr txBox="1"/>
            <p:nvPr/>
          </p:nvSpPr>
          <p:spPr>
            <a:xfrm>
              <a:off x="12047557" y="9511246"/>
              <a:ext cx="5483346" cy="377661"/>
            </a:xfrm>
            <a:prstGeom prst="rect">
              <a:avLst/>
            </a:prstGeom>
            <a:noFill/>
          </p:spPr>
          <p:txBody>
            <a:bodyPr wrap="square">
              <a:spAutoFit/>
            </a:bodyPr>
            <a:lstStyle/>
            <a:p>
              <a:r>
                <a:rPr lang="en-US" sz="1800" dirty="0">
                  <a:latin typeface="Congenial" panose="02000503040000020004" pitchFamily="2" charset="0"/>
                </a:rPr>
                <a:t>https://tinyurl.com/</a:t>
              </a:r>
              <a:r>
                <a:rPr lang="en-US" sz="1800" dirty="0" err="1">
                  <a:latin typeface="Congenial" panose="02000503040000020004" pitchFamily="2" charset="0"/>
                </a:rPr>
                <a:t>coursePAMIcontrol</a:t>
              </a:r>
              <a:endParaRPr lang="en-US" sz="1800" dirty="0">
                <a:latin typeface="Congenial" panose="02000503040000020004" pitchFamily="2" charset="0"/>
              </a:endParaRPr>
            </a:p>
          </p:txBody>
        </p:sp>
        <p:pic>
          <p:nvPicPr>
            <p:cNvPr id="8" name="Picture 7" descr="A group of people looking at a computer&#10;&#10;AI-generated content may be incorrect.">
              <a:extLst>
                <a:ext uri="{FF2B5EF4-FFF2-40B4-BE49-F238E27FC236}">
                  <a16:creationId xmlns:a16="http://schemas.microsoft.com/office/drawing/2014/main" id="{20175F11-7BDA-3508-3C12-7066964E7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0342" y="6783098"/>
              <a:ext cx="4664364" cy="2623705"/>
            </a:xfrm>
            <a:prstGeom prst="rect">
              <a:avLst/>
            </a:prstGeom>
          </p:spPr>
        </p:pic>
      </p:grpSp>
      <p:sp>
        <p:nvSpPr>
          <p:cNvPr id="10" name="Slide Number Placeholder 9">
            <a:extLst>
              <a:ext uri="{FF2B5EF4-FFF2-40B4-BE49-F238E27FC236}">
                <a16:creationId xmlns:a16="http://schemas.microsoft.com/office/drawing/2014/main" id="{4488356F-0490-2FA0-3ED3-35ED5967BE24}"/>
              </a:ext>
            </a:extLst>
          </p:cNvPr>
          <p:cNvSpPr>
            <a:spLocks noGrp="1"/>
          </p:cNvSpPr>
          <p:nvPr>
            <p:ph type="sldNum" sz="quarter" idx="7"/>
          </p:nvPr>
        </p:nvSpPr>
        <p:spPr/>
        <p:txBody>
          <a:bodyPr/>
          <a:lstStyle/>
          <a:p>
            <a:fld id="{B6F15528-21DE-4FAA-801E-634DDDAF4B2B}" type="slidenum">
              <a:rPr lang="en-US" smtClean="0"/>
              <a:t>4</a:t>
            </a:fld>
            <a:endParaRPr lang="en-US"/>
          </a:p>
        </p:txBody>
      </p:sp>
    </p:spTree>
    <p:extLst>
      <p:ext uri="{BB962C8B-B14F-4D97-AF65-F5344CB8AC3E}">
        <p14:creationId xmlns:p14="http://schemas.microsoft.com/office/powerpoint/2010/main" val="224269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331495" y="-2009228"/>
            <a:ext cx="10475495" cy="3460999"/>
            <a:chOff x="0" y="-47625"/>
            <a:chExt cx="1570977" cy="29952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570977" cy="25189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1317" y="451403"/>
            <a:ext cx="1389853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pour l'</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élimination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9" name="Rectangle: Rounded Corners 18">
            <a:extLst>
              <a:ext uri="{FF2B5EF4-FFF2-40B4-BE49-F238E27FC236}">
                <a16:creationId xmlns:a16="http://schemas.microsoft.com/office/drawing/2014/main" id="{0A84B53F-9949-D5FF-15BA-04BC8949770D}"/>
              </a:ext>
            </a:extLst>
          </p:cNvPr>
          <p:cNvSpPr/>
          <p:nvPr/>
        </p:nvSpPr>
        <p:spPr>
          <a:xfrm>
            <a:off x="1310622" y="2201788"/>
            <a:ext cx="16044410" cy="9461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AE94D96-AB3C-A054-7207-70E4E3837B8B}"/>
              </a:ext>
            </a:extLst>
          </p:cNvPr>
          <p:cNvSpPr txBox="1"/>
          <p:nvPr/>
        </p:nvSpPr>
        <p:spPr>
          <a:xfrm>
            <a:off x="1401172" y="2416849"/>
            <a:ext cx="1576503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PAMIs pour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l’élimination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les unités géographiques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les plus vulnérables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au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choléra</a:t>
            </a:r>
          </a:p>
        </p:txBody>
      </p:sp>
      <p:grpSp>
        <p:nvGrpSpPr>
          <p:cNvPr id="7" name="Group 6">
            <a:extLst>
              <a:ext uri="{FF2B5EF4-FFF2-40B4-BE49-F238E27FC236}">
                <a16:creationId xmlns:a16="http://schemas.microsoft.com/office/drawing/2014/main" id="{E5C253FD-37F8-39DE-6F95-EB5D2C1AC765}"/>
              </a:ext>
            </a:extLst>
          </p:cNvPr>
          <p:cNvGrpSpPr/>
          <p:nvPr/>
        </p:nvGrpSpPr>
        <p:grpSpPr>
          <a:xfrm>
            <a:off x="1401172" y="3572411"/>
            <a:ext cx="8229600" cy="6263186"/>
            <a:chOff x="1596408" y="3572411"/>
            <a:chExt cx="8229600" cy="6263186"/>
          </a:xfrm>
        </p:grpSpPr>
        <p:sp>
          <p:nvSpPr>
            <p:cNvPr id="9" name="Rectangle 8">
              <a:extLst>
                <a:ext uri="{FF2B5EF4-FFF2-40B4-BE49-F238E27FC236}">
                  <a16:creationId xmlns:a16="http://schemas.microsoft.com/office/drawing/2014/main" id="{6F1F3E43-BE2C-5DF9-0387-6F803C687A1E}"/>
                </a:ext>
              </a:extLst>
            </p:cNvPr>
            <p:cNvSpPr/>
            <p:nvPr/>
          </p:nvSpPr>
          <p:spPr>
            <a:xfrm>
              <a:off x="1596408" y="5143499"/>
              <a:ext cx="7568797" cy="4692098"/>
            </a:xfrm>
            <a:custGeom>
              <a:avLst/>
              <a:gdLst>
                <a:gd name="connsiteX0" fmla="*/ 0 w 7568797"/>
                <a:gd name="connsiteY0" fmla="*/ 0 h 4692098"/>
                <a:gd name="connsiteX1" fmla="*/ 839448 w 7568797"/>
                <a:gd name="connsiteY1" fmla="*/ 0 h 4692098"/>
                <a:gd name="connsiteX2" fmla="*/ 1603209 w 7568797"/>
                <a:gd name="connsiteY2" fmla="*/ 0 h 4692098"/>
                <a:gd name="connsiteX3" fmla="*/ 2064217 w 7568797"/>
                <a:gd name="connsiteY3" fmla="*/ 0 h 4692098"/>
                <a:gd name="connsiteX4" fmla="*/ 2903666 w 7568797"/>
                <a:gd name="connsiteY4" fmla="*/ 0 h 4692098"/>
                <a:gd name="connsiteX5" fmla="*/ 3667426 w 7568797"/>
                <a:gd name="connsiteY5" fmla="*/ 0 h 4692098"/>
                <a:gd name="connsiteX6" fmla="*/ 4279811 w 7568797"/>
                <a:gd name="connsiteY6" fmla="*/ 0 h 4692098"/>
                <a:gd name="connsiteX7" fmla="*/ 4740819 w 7568797"/>
                <a:gd name="connsiteY7" fmla="*/ 0 h 4692098"/>
                <a:gd name="connsiteX8" fmla="*/ 5580268 w 7568797"/>
                <a:gd name="connsiteY8" fmla="*/ 0 h 4692098"/>
                <a:gd name="connsiteX9" fmla="*/ 6192652 w 7568797"/>
                <a:gd name="connsiteY9" fmla="*/ 0 h 4692098"/>
                <a:gd name="connsiteX10" fmla="*/ 7568797 w 7568797"/>
                <a:gd name="connsiteY10" fmla="*/ 0 h 4692098"/>
                <a:gd name="connsiteX11" fmla="*/ 7568797 w 7568797"/>
                <a:gd name="connsiteY11" fmla="*/ 576458 h 4692098"/>
                <a:gd name="connsiteX12" fmla="*/ 7568797 w 7568797"/>
                <a:gd name="connsiteY12" fmla="*/ 1199836 h 4692098"/>
                <a:gd name="connsiteX13" fmla="*/ 7568797 w 7568797"/>
                <a:gd name="connsiteY13" fmla="*/ 1823215 h 4692098"/>
                <a:gd name="connsiteX14" fmla="*/ 7568797 w 7568797"/>
                <a:gd name="connsiteY14" fmla="*/ 2446594 h 4692098"/>
                <a:gd name="connsiteX15" fmla="*/ 7568797 w 7568797"/>
                <a:gd name="connsiteY15" fmla="*/ 3069973 h 4692098"/>
                <a:gd name="connsiteX16" fmla="*/ 7568797 w 7568797"/>
                <a:gd name="connsiteY16" fmla="*/ 3787193 h 4692098"/>
                <a:gd name="connsiteX17" fmla="*/ 7568797 w 7568797"/>
                <a:gd name="connsiteY17" fmla="*/ 4692098 h 4692098"/>
                <a:gd name="connsiteX18" fmla="*/ 6805037 w 7568797"/>
                <a:gd name="connsiteY18" fmla="*/ 4692098 h 4692098"/>
                <a:gd name="connsiteX19" fmla="*/ 6041276 w 7568797"/>
                <a:gd name="connsiteY19" fmla="*/ 4692098 h 4692098"/>
                <a:gd name="connsiteX20" fmla="*/ 5277516 w 7568797"/>
                <a:gd name="connsiteY20" fmla="*/ 4692098 h 4692098"/>
                <a:gd name="connsiteX21" fmla="*/ 4816507 w 7568797"/>
                <a:gd name="connsiteY21" fmla="*/ 4692098 h 4692098"/>
                <a:gd name="connsiteX22" fmla="*/ 4052747 w 7568797"/>
                <a:gd name="connsiteY22" fmla="*/ 4692098 h 4692098"/>
                <a:gd name="connsiteX23" fmla="*/ 3364674 w 7568797"/>
                <a:gd name="connsiteY23" fmla="*/ 4692098 h 4692098"/>
                <a:gd name="connsiteX24" fmla="*/ 2525226 w 7568797"/>
                <a:gd name="connsiteY24" fmla="*/ 4692098 h 4692098"/>
                <a:gd name="connsiteX25" fmla="*/ 1761465 w 7568797"/>
                <a:gd name="connsiteY25" fmla="*/ 4692098 h 4692098"/>
                <a:gd name="connsiteX26" fmla="*/ 1073393 w 7568797"/>
                <a:gd name="connsiteY26" fmla="*/ 4692098 h 4692098"/>
                <a:gd name="connsiteX27" fmla="*/ 0 w 7568797"/>
                <a:gd name="connsiteY27" fmla="*/ 4692098 h 4692098"/>
                <a:gd name="connsiteX28" fmla="*/ 0 w 7568797"/>
                <a:gd name="connsiteY28" fmla="*/ 4021798 h 4692098"/>
                <a:gd name="connsiteX29" fmla="*/ 0 w 7568797"/>
                <a:gd name="connsiteY29" fmla="*/ 3398420 h 4692098"/>
                <a:gd name="connsiteX30" fmla="*/ 0 w 7568797"/>
                <a:gd name="connsiteY30" fmla="*/ 2634278 h 4692098"/>
                <a:gd name="connsiteX31" fmla="*/ 0 w 7568797"/>
                <a:gd name="connsiteY31" fmla="*/ 1870136 h 4692098"/>
                <a:gd name="connsiteX32" fmla="*/ 0 w 7568797"/>
                <a:gd name="connsiteY32" fmla="*/ 1340599 h 4692098"/>
                <a:gd name="connsiteX33" fmla="*/ 0 w 7568797"/>
                <a:gd name="connsiteY33" fmla="*/ 717221 h 4692098"/>
                <a:gd name="connsiteX34" fmla="*/ 0 w 7568797"/>
                <a:gd name="connsiteY34" fmla="*/ 0 h 46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8797" h="4692098" extrusionOk="0">
                  <a:moveTo>
                    <a:pt x="0" y="0"/>
                  </a:moveTo>
                  <a:cubicBezTo>
                    <a:pt x="385112" y="-23129"/>
                    <a:pt x="453230" y="-5257"/>
                    <a:pt x="839448" y="0"/>
                  </a:cubicBezTo>
                  <a:cubicBezTo>
                    <a:pt x="1225666" y="5257"/>
                    <a:pt x="1373725" y="-8704"/>
                    <a:pt x="1603209" y="0"/>
                  </a:cubicBezTo>
                  <a:cubicBezTo>
                    <a:pt x="1832693" y="8704"/>
                    <a:pt x="1901413" y="-17573"/>
                    <a:pt x="2064217" y="0"/>
                  </a:cubicBezTo>
                  <a:cubicBezTo>
                    <a:pt x="2227021" y="17573"/>
                    <a:pt x="2703447" y="14403"/>
                    <a:pt x="2903666" y="0"/>
                  </a:cubicBezTo>
                  <a:cubicBezTo>
                    <a:pt x="3103885" y="-14403"/>
                    <a:pt x="3488469" y="10322"/>
                    <a:pt x="3667426" y="0"/>
                  </a:cubicBezTo>
                  <a:cubicBezTo>
                    <a:pt x="3846383" y="-10322"/>
                    <a:pt x="3986768" y="28298"/>
                    <a:pt x="4279811" y="0"/>
                  </a:cubicBezTo>
                  <a:cubicBezTo>
                    <a:pt x="4572854" y="-28298"/>
                    <a:pt x="4578054" y="-9269"/>
                    <a:pt x="4740819" y="0"/>
                  </a:cubicBezTo>
                  <a:cubicBezTo>
                    <a:pt x="4903584" y="9269"/>
                    <a:pt x="5253606" y="13588"/>
                    <a:pt x="5580268" y="0"/>
                  </a:cubicBezTo>
                  <a:cubicBezTo>
                    <a:pt x="5906930" y="-13588"/>
                    <a:pt x="6016627" y="-19714"/>
                    <a:pt x="6192652" y="0"/>
                  </a:cubicBezTo>
                  <a:cubicBezTo>
                    <a:pt x="6368677" y="19714"/>
                    <a:pt x="7166466" y="48592"/>
                    <a:pt x="7568797" y="0"/>
                  </a:cubicBezTo>
                  <a:cubicBezTo>
                    <a:pt x="7557607" y="157278"/>
                    <a:pt x="7554973" y="360850"/>
                    <a:pt x="7568797" y="576458"/>
                  </a:cubicBezTo>
                  <a:cubicBezTo>
                    <a:pt x="7582621" y="792066"/>
                    <a:pt x="7563258" y="1070516"/>
                    <a:pt x="7568797" y="1199836"/>
                  </a:cubicBezTo>
                  <a:cubicBezTo>
                    <a:pt x="7574336" y="1329156"/>
                    <a:pt x="7558843" y="1526111"/>
                    <a:pt x="7568797" y="1823215"/>
                  </a:cubicBezTo>
                  <a:cubicBezTo>
                    <a:pt x="7578751" y="2120319"/>
                    <a:pt x="7554850" y="2159592"/>
                    <a:pt x="7568797" y="2446594"/>
                  </a:cubicBezTo>
                  <a:cubicBezTo>
                    <a:pt x="7582744" y="2733596"/>
                    <a:pt x="7550705" y="2803919"/>
                    <a:pt x="7568797" y="3069973"/>
                  </a:cubicBezTo>
                  <a:cubicBezTo>
                    <a:pt x="7586889" y="3336027"/>
                    <a:pt x="7555955" y="3631824"/>
                    <a:pt x="7568797" y="3787193"/>
                  </a:cubicBezTo>
                  <a:cubicBezTo>
                    <a:pt x="7581639" y="3942562"/>
                    <a:pt x="7589206" y="4461671"/>
                    <a:pt x="7568797" y="4692098"/>
                  </a:cubicBezTo>
                  <a:cubicBezTo>
                    <a:pt x="7302561" y="4714590"/>
                    <a:pt x="6969063" y="4712186"/>
                    <a:pt x="6805037" y="4692098"/>
                  </a:cubicBezTo>
                  <a:cubicBezTo>
                    <a:pt x="6641011" y="4672010"/>
                    <a:pt x="6287313" y="4727826"/>
                    <a:pt x="6041276" y="4692098"/>
                  </a:cubicBezTo>
                  <a:cubicBezTo>
                    <a:pt x="5795239" y="4656370"/>
                    <a:pt x="5464388" y="4717650"/>
                    <a:pt x="5277516" y="4692098"/>
                  </a:cubicBezTo>
                  <a:cubicBezTo>
                    <a:pt x="5090644" y="4666546"/>
                    <a:pt x="4999355" y="4714618"/>
                    <a:pt x="4816507" y="4692098"/>
                  </a:cubicBezTo>
                  <a:cubicBezTo>
                    <a:pt x="4633659" y="4669578"/>
                    <a:pt x="4391775" y="4660265"/>
                    <a:pt x="4052747" y="4692098"/>
                  </a:cubicBezTo>
                  <a:cubicBezTo>
                    <a:pt x="3713719" y="4723931"/>
                    <a:pt x="3634012" y="4662650"/>
                    <a:pt x="3364674" y="4692098"/>
                  </a:cubicBezTo>
                  <a:cubicBezTo>
                    <a:pt x="3095336" y="4721546"/>
                    <a:pt x="2694614" y="4732622"/>
                    <a:pt x="2525226" y="4692098"/>
                  </a:cubicBezTo>
                  <a:cubicBezTo>
                    <a:pt x="2355838" y="4651574"/>
                    <a:pt x="2120273" y="4681703"/>
                    <a:pt x="1761465" y="4692098"/>
                  </a:cubicBezTo>
                  <a:cubicBezTo>
                    <a:pt x="1402657" y="4702493"/>
                    <a:pt x="1238827" y="4683790"/>
                    <a:pt x="1073393" y="4692098"/>
                  </a:cubicBezTo>
                  <a:cubicBezTo>
                    <a:pt x="907959" y="4700406"/>
                    <a:pt x="326100" y="4731706"/>
                    <a:pt x="0" y="4692098"/>
                  </a:cubicBezTo>
                  <a:cubicBezTo>
                    <a:pt x="-20323" y="4438654"/>
                    <a:pt x="-7595" y="4159672"/>
                    <a:pt x="0" y="4021798"/>
                  </a:cubicBezTo>
                  <a:cubicBezTo>
                    <a:pt x="7595" y="3883924"/>
                    <a:pt x="-8704" y="3611242"/>
                    <a:pt x="0" y="3398420"/>
                  </a:cubicBezTo>
                  <a:cubicBezTo>
                    <a:pt x="8704" y="3185598"/>
                    <a:pt x="33140" y="2913508"/>
                    <a:pt x="0" y="2634278"/>
                  </a:cubicBezTo>
                  <a:cubicBezTo>
                    <a:pt x="-33140" y="2355048"/>
                    <a:pt x="15141" y="2246160"/>
                    <a:pt x="0" y="1870136"/>
                  </a:cubicBezTo>
                  <a:cubicBezTo>
                    <a:pt x="-15141" y="1494112"/>
                    <a:pt x="-13952" y="1474386"/>
                    <a:pt x="0" y="1340599"/>
                  </a:cubicBezTo>
                  <a:cubicBezTo>
                    <a:pt x="13952" y="1206812"/>
                    <a:pt x="-27651" y="985347"/>
                    <a:pt x="0" y="717221"/>
                  </a:cubicBezTo>
                  <a:cubicBezTo>
                    <a:pt x="27651" y="449095"/>
                    <a:pt x="-9920" y="168393"/>
                    <a:pt x="0" y="0"/>
                  </a:cubicBezTo>
                  <a:close/>
                </a:path>
              </a:pathLst>
            </a:custGeom>
            <a:noFill/>
            <a:ln w="76200">
              <a:solidFill>
                <a:srgbClr val="4CAFA7"/>
              </a:solidFill>
              <a:extLst>
                <a:ext uri="{C807C97D-BFC1-408E-A445-0C87EB9F89A2}">
                  <ask:lineSketchStyleProps xmlns:ask="http://schemas.microsoft.com/office/drawing/2018/sketchyshapes" sd="38039854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061E2E1-DD55-67DD-A343-15756AAE1979}"/>
                </a:ext>
              </a:extLst>
            </p:cNvPr>
            <p:cNvSpPr txBox="1"/>
            <p:nvPr/>
          </p:nvSpPr>
          <p:spPr>
            <a:xfrm>
              <a:off x="1933759" y="5904117"/>
              <a:ext cx="6549842" cy="2400657"/>
            </a:xfrm>
            <a:prstGeom prst="rect">
              <a:avLst/>
            </a:prstGeom>
            <a:noFill/>
          </p:spPr>
          <p:txBody>
            <a:bodyPr wrap="square" rtlCol="0">
              <a:spAutoFit/>
            </a:bodyPr>
            <a:lstStyle/>
            <a:p>
              <a:pPr marL="571500" marR="0" lvl="0" indent="-571500" algn="l" defTabSz="13716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Toutes les unités géographiques sont évaluées en fonction d'</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un indice de </a:t>
              </a:r>
              <a:r>
                <a:rPr lang="en-US" sz="2600" dirty="0">
                  <a:solidFill>
                    <a:srgbClr val="009999"/>
                  </a:solidFill>
                  <a:latin typeface="Atkinson Hyperlegible Bold" panose="020B0604020202020204" charset="0"/>
                </a:rPr>
                <a:t>vulnérabilité</a:t>
              </a:r>
            </a:p>
            <a:p>
              <a:pPr marL="571500" marR="0" lvl="0" indent="-571500" algn="l" defTabSz="13716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Guide la </a:t>
              </a:r>
              <a:r>
                <a:rPr kumimoji="0" lang="fr-FR"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prise de décision </a:t>
              </a: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objective </a:t>
              </a: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afin de </a:t>
              </a:r>
              <a:r>
                <a:rPr kumimoji="0" lang="fr-FR" sz="26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donner la priorité aux unités géographiques </a:t>
              </a:r>
              <a:r>
                <a:rPr lang="fr-FR" sz="2600" dirty="0">
                  <a:solidFill>
                    <a:prstClr val="black">
                      <a:lumMod val="95000"/>
                      <a:lumOff val="5000"/>
                    </a:prstClr>
                  </a:solidFill>
                  <a:latin typeface="Atkinson Hyperlegible" panose="020B0604020202020204" charset="0"/>
                </a:rPr>
                <a:t>les plus </a:t>
              </a:r>
              <a:r>
                <a:rPr lang="fr-FR" sz="2600" dirty="0" err="1">
                  <a:solidFill>
                    <a:prstClr val="black">
                      <a:lumMod val="95000"/>
                      <a:lumOff val="5000"/>
                    </a:prstClr>
                  </a:solidFill>
                  <a:latin typeface="Atkinson Hyperlegible" panose="020B0604020202020204" charset="0"/>
                </a:rPr>
                <a:t>vulnérables</a:t>
              </a:r>
              <a:endPar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sp>
          <p:nvSpPr>
            <p:cNvPr id="11" name="Arrow: Pentagon 10">
              <a:extLst>
                <a:ext uri="{FF2B5EF4-FFF2-40B4-BE49-F238E27FC236}">
                  <a16:creationId xmlns:a16="http://schemas.microsoft.com/office/drawing/2014/main" id="{21AE3147-53F3-1FFC-C752-0C4289555FDB}"/>
                </a:ext>
              </a:extLst>
            </p:cNvPr>
            <p:cNvSpPr/>
            <p:nvPr/>
          </p:nvSpPr>
          <p:spPr>
            <a:xfrm>
              <a:off x="1596408" y="3572411"/>
              <a:ext cx="8229600" cy="1439032"/>
            </a:xfrm>
            <a:prstGeom prst="homePlate">
              <a:avLst/>
            </a:prstGeom>
            <a:solidFill>
              <a:srgbClr val="4CAF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Phase axée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sur</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les données</a:t>
              </a:r>
            </a:p>
          </p:txBody>
        </p:sp>
      </p:grpSp>
      <p:grpSp>
        <p:nvGrpSpPr>
          <p:cNvPr id="16" name="Group 15">
            <a:extLst>
              <a:ext uri="{FF2B5EF4-FFF2-40B4-BE49-F238E27FC236}">
                <a16:creationId xmlns:a16="http://schemas.microsoft.com/office/drawing/2014/main" id="{7245CA4D-2BE4-8B55-A825-89818F6DACB8}"/>
              </a:ext>
            </a:extLst>
          </p:cNvPr>
          <p:cNvGrpSpPr/>
          <p:nvPr/>
        </p:nvGrpSpPr>
        <p:grpSpPr>
          <a:xfrm>
            <a:off x="8891340" y="3526517"/>
            <a:ext cx="9583661" cy="6265388"/>
            <a:chOff x="8891340" y="3526517"/>
            <a:chExt cx="9583661" cy="6265388"/>
          </a:xfrm>
        </p:grpSpPr>
        <p:grpSp>
          <p:nvGrpSpPr>
            <p:cNvPr id="10" name="Group 9">
              <a:extLst>
                <a:ext uri="{FF2B5EF4-FFF2-40B4-BE49-F238E27FC236}">
                  <a16:creationId xmlns:a16="http://schemas.microsoft.com/office/drawing/2014/main" id="{3DB8AC15-6477-75C6-6E7B-1DD8BB3C7B06}"/>
                </a:ext>
              </a:extLst>
            </p:cNvPr>
            <p:cNvGrpSpPr/>
            <p:nvPr/>
          </p:nvGrpSpPr>
          <p:grpSpPr>
            <a:xfrm>
              <a:off x="8891340" y="3572411"/>
              <a:ext cx="9291729" cy="6219494"/>
              <a:chOff x="8891340" y="3572411"/>
              <a:chExt cx="9396660" cy="6219494"/>
            </a:xfrm>
          </p:grpSpPr>
          <p:grpSp>
            <p:nvGrpSpPr>
              <p:cNvPr id="12" name="Group 11">
                <a:extLst>
                  <a:ext uri="{FF2B5EF4-FFF2-40B4-BE49-F238E27FC236}">
                    <a16:creationId xmlns:a16="http://schemas.microsoft.com/office/drawing/2014/main" id="{6A69993B-599A-34E6-4C8D-7BA2A6E51C76}"/>
                  </a:ext>
                </a:extLst>
              </p:cNvPr>
              <p:cNvGrpSpPr/>
              <p:nvPr/>
            </p:nvGrpSpPr>
            <p:grpSpPr>
              <a:xfrm>
                <a:off x="8997500" y="3572411"/>
                <a:ext cx="9290500" cy="6219494"/>
                <a:chOff x="9192053" y="3616103"/>
                <a:chExt cx="9290500" cy="6219494"/>
              </a:xfrm>
            </p:grpSpPr>
            <p:sp>
              <p:nvSpPr>
                <p:cNvPr id="8" name="Rectangle 7">
                  <a:extLst>
                    <a:ext uri="{FF2B5EF4-FFF2-40B4-BE49-F238E27FC236}">
                      <a16:creationId xmlns:a16="http://schemas.microsoft.com/office/drawing/2014/main" id="{E813C60B-D568-0C0C-5782-D566E940DF4E}"/>
                    </a:ext>
                  </a:extLst>
                </p:cNvPr>
                <p:cNvSpPr/>
                <p:nvPr/>
              </p:nvSpPr>
              <p:spPr>
                <a:xfrm>
                  <a:off x="9291433" y="5143499"/>
                  <a:ext cx="8329655" cy="4692098"/>
                </a:xfrm>
                <a:custGeom>
                  <a:avLst/>
                  <a:gdLst>
                    <a:gd name="connsiteX0" fmla="*/ 0 w 8329655"/>
                    <a:gd name="connsiteY0" fmla="*/ 0 h 4692098"/>
                    <a:gd name="connsiteX1" fmla="*/ 527545 w 8329655"/>
                    <a:gd name="connsiteY1" fmla="*/ 0 h 4692098"/>
                    <a:gd name="connsiteX2" fmla="*/ 1221683 w 8329655"/>
                    <a:gd name="connsiteY2" fmla="*/ 0 h 4692098"/>
                    <a:gd name="connsiteX3" fmla="*/ 2082414 w 8329655"/>
                    <a:gd name="connsiteY3" fmla="*/ 0 h 4692098"/>
                    <a:gd name="connsiteX4" fmla="*/ 2776552 w 8329655"/>
                    <a:gd name="connsiteY4" fmla="*/ 0 h 4692098"/>
                    <a:gd name="connsiteX5" fmla="*/ 3304096 w 8329655"/>
                    <a:gd name="connsiteY5" fmla="*/ 0 h 4692098"/>
                    <a:gd name="connsiteX6" fmla="*/ 3998234 w 8329655"/>
                    <a:gd name="connsiteY6" fmla="*/ 0 h 4692098"/>
                    <a:gd name="connsiteX7" fmla="*/ 4442483 w 8329655"/>
                    <a:gd name="connsiteY7" fmla="*/ 0 h 4692098"/>
                    <a:gd name="connsiteX8" fmla="*/ 4886731 w 8329655"/>
                    <a:gd name="connsiteY8" fmla="*/ 0 h 4692098"/>
                    <a:gd name="connsiteX9" fmla="*/ 5414276 w 8329655"/>
                    <a:gd name="connsiteY9" fmla="*/ 0 h 4692098"/>
                    <a:gd name="connsiteX10" fmla="*/ 6025117 w 8329655"/>
                    <a:gd name="connsiteY10" fmla="*/ 0 h 4692098"/>
                    <a:gd name="connsiteX11" fmla="*/ 6635958 w 8329655"/>
                    <a:gd name="connsiteY11" fmla="*/ 0 h 4692098"/>
                    <a:gd name="connsiteX12" fmla="*/ 7080207 w 8329655"/>
                    <a:gd name="connsiteY12" fmla="*/ 0 h 4692098"/>
                    <a:gd name="connsiteX13" fmla="*/ 8329655 w 8329655"/>
                    <a:gd name="connsiteY13" fmla="*/ 0 h 4692098"/>
                    <a:gd name="connsiteX14" fmla="*/ 8329655 w 8329655"/>
                    <a:gd name="connsiteY14" fmla="*/ 576458 h 4692098"/>
                    <a:gd name="connsiteX15" fmla="*/ 8329655 w 8329655"/>
                    <a:gd name="connsiteY15" fmla="*/ 1246757 h 4692098"/>
                    <a:gd name="connsiteX16" fmla="*/ 8329655 w 8329655"/>
                    <a:gd name="connsiteY16" fmla="*/ 1963978 h 4692098"/>
                    <a:gd name="connsiteX17" fmla="*/ 8329655 w 8329655"/>
                    <a:gd name="connsiteY17" fmla="*/ 2728120 h 4692098"/>
                    <a:gd name="connsiteX18" fmla="*/ 8329655 w 8329655"/>
                    <a:gd name="connsiteY18" fmla="*/ 3492262 h 4692098"/>
                    <a:gd name="connsiteX19" fmla="*/ 8329655 w 8329655"/>
                    <a:gd name="connsiteY19" fmla="*/ 4692098 h 4692098"/>
                    <a:gd name="connsiteX20" fmla="*/ 7552221 w 8329655"/>
                    <a:gd name="connsiteY20" fmla="*/ 4692098 h 4692098"/>
                    <a:gd name="connsiteX21" fmla="*/ 6691490 w 8329655"/>
                    <a:gd name="connsiteY21" fmla="*/ 4692098 h 4692098"/>
                    <a:gd name="connsiteX22" fmla="*/ 6080648 w 8329655"/>
                    <a:gd name="connsiteY22" fmla="*/ 4692098 h 4692098"/>
                    <a:gd name="connsiteX23" fmla="*/ 5636400 w 8329655"/>
                    <a:gd name="connsiteY23" fmla="*/ 4692098 h 4692098"/>
                    <a:gd name="connsiteX24" fmla="*/ 4942262 w 8329655"/>
                    <a:gd name="connsiteY24" fmla="*/ 4692098 h 4692098"/>
                    <a:gd name="connsiteX25" fmla="*/ 4331421 w 8329655"/>
                    <a:gd name="connsiteY25" fmla="*/ 4692098 h 4692098"/>
                    <a:gd name="connsiteX26" fmla="*/ 3720579 w 8329655"/>
                    <a:gd name="connsiteY26" fmla="*/ 4692098 h 4692098"/>
                    <a:gd name="connsiteX27" fmla="*/ 3026441 w 8329655"/>
                    <a:gd name="connsiteY27" fmla="*/ 4692098 h 4692098"/>
                    <a:gd name="connsiteX28" fmla="*/ 2249007 w 8329655"/>
                    <a:gd name="connsiteY28" fmla="*/ 4692098 h 4692098"/>
                    <a:gd name="connsiteX29" fmla="*/ 1638165 w 8329655"/>
                    <a:gd name="connsiteY29" fmla="*/ 4692098 h 4692098"/>
                    <a:gd name="connsiteX30" fmla="*/ 860731 w 8329655"/>
                    <a:gd name="connsiteY30" fmla="*/ 4692098 h 4692098"/>
                    <a:gd name="connsiteX31" fmla="*/ 0 w 8329655"/>
                    <a:gd name="connsiteY31" fmla="*/ 4692098 h 4692098"/>
                    <a:gd name="connsiteX32" fmla="*/ 0 w 8329655"/>
                    <a:gd name="connsiteY32" fmla="*/ 4162561 h 4692098"/>
                    <a:gd name="connsiteX33" fmla="*/ 0 w 8329655"/>
                    <a:gd name="connsiteY33" fmla="*/ 3445341 h 4692098"/>
                    <a:gd name="connsiteX34" fmla="*/ 0 w 8329655"/>
                    <a:gd name="connsiteY34" fmla="*/ 2728120 h 4692098"/>
                    <a:gd name="connsiteX35" fmla="*/ 0 w 8329655"/>
                    <a:gd name="connsiteY35" fmla="*/ 1963978 h 4692098"/>
                    <a:gd name="connsiteX36" fmla="*/ 0 w 8329655"/>
                    <a:gd name="connsiteY36" fmla="*/ 1434441 h 4692098"/>
                    <a:gd name="connsiteX37" fmla="*/ 0 w 8329655"/>
                    <a:gd name="connsiteY37" fmla="*/ 764142 h 4692098"/>
                    <a:gd name="connsiteX38" fmla="*/ 0 w 8329655"/>
                    <a:gd name="connsiteY38" fmla="*/ 0 h 46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29655" h="4692098" extrusionOk="0">
                      <a:moveTo>
                        <a:pt x="0" y="0"/>
                      </a:moveTo>
                      <a:cubicBezTo>
                        <a:pt x="162701" y="-23573"/>
                        <a:pt x="345891" y="-7512"/>
                        <a:pt x="527545" y="0"/>
                      </a:cubicBezTo>
                      <a:cubicBezTo>
                        <a:pt x="709199" y="7512"/>
                        <a:pt x="881495" y="4374"/>
                        <a:pt x="1221683" y="0"/>
                      </a:cubicBezTo>
                      <a:cubicBezTo>
                        <a:pt x="1561871" y="-4374"/>
                        <a:pt x="1780797" y="332"/>
                        <a:pt x="2082414" y="0"/>
                      </a:cubicBezTo>
                      <a:cubicBezTo>
                        <a:pt x="2384031" y="-332"/>
                        <a:pt x="2449215" y="30118"/>
                        <a:pt x="2776552" y="0"/>
                      </a:cubicBezTo>
                      <a:cubicBezTo>
                        <a:pt x="3103889" y="-30118"/>
                        <a:pt x="3059246" y="11111"/>
                        <a:pt x="3304096" y="0"/>
                      </a:cubicBezTo>
                      <a:cubicBezTo>
                        <a:pt x="3548946" y="-11111"/>
                        <a:pt x="3743198" y="-28751"/>
                        <a:pt x="3998234" y="0"/>
                      </a:cubicBezTo>
                      <a:cubicBezTo>
                        <a:pt x="4253270" y="28751"/>
                        <a:pt x="4311610" y="14838"/>
                        <a:pt x="4442483" y="0"/>
                      </a:cubicBezTo>
                      <a:cubicBezTo>
                        <a:pt x="4573356" y="-14838"/>
                        <a:pt x="4754877" y="7576"/>
                        <a:pt x="4886731" y="0"/>
                      </a:cubicBezTo>
                      <a:cubicBezTo>
                        <a:pt x="5018585" y="-7576"/>
                        <a:pt x="5165347" y="231"/>
                        <a:pt x="5414276" y="0"/>
                      </a:cubicBezTo>
                      <a:cubicBezTo>
                        <a:pt x="5663206" y="-231"/>
                        <a:pt x="5762460" y="27935"/>
                        <a:pt x="6025117" y="0"/>
                      </a:cubicBezTo>
                      <a:cubicBezTo>
                        <a:pt x="6287774" y="-27935"/>
                        <a:pt x="6368140" y="1159"/>
                        <a:pt x="6635958" y="0"/>
                      </a:cubicBezTo>
                      <a:cubicBezTo>
                        <a:pt x="6903776" y="-1159"/>
                        <a:pt x="6975816" y="5378"/>
                        <a:pt x="7080207" y="0"/>
                      </a:cubicBezTo>
                      <a:cubicBezTo>
                        <a:pt x="7184598" y="-5378"/>
                        <a:pt x="7898208" y="22469"/>
                        <a:pt x="8329655" y="0"/>
                      </a:cubicBezTo>
                      <a:cubicBezTo>
                        <a:pt x="8305297" y="272203"/>
                        <a:pt x="8319157" y="423066"/>
                        <a:pt x="8329655" y="576458"/>
                      </a:cubicBezTo>
                      <a:cubicBezTo>
                        <a:pt x="8340153" y="729850"/>
                        <a:pt x="8326330" y="914139"/>
                        <a:pt x="8329655" y="1246757"/>
                      </a:cubicBezTo>
                      <a:cubicBezTo>
                        <a:pt x="8332980" y="1579375"/>
                        <a:pt x="8334428" y="1648609"/>
                        <a:pt x="8329655" y="1963978"/>
                      </a:cubicBezTo>
                      <a:cubicBezTo>
                        <a:pt x="8324882" y="2279347"/>
                        <a:pt x="8302713" y="2400908"/>
                        <a:pt x="8329655" y="2728120"/>
                      </a:cubicBezTo>
                      <a:cubicBezTo>
                        <a:pt x="8356597" y="3055332"/>
                        <a:pt x="8366632" y="3193340"/>
                        <a:pt x="8329655" y="3492262"/>
                      </a:cubicBezTo>
                      <a:cubicBezTo>
                        <a:pt x="8292678" y="3791184"/>
                        <a:pt x="8300104" y="4217191"/>
                        <a:pt x="8329655" y="4692098"/>
                      </a:cubicBezTo>
                      <a:cubicBezTo>
                        <a:pt x="8086144" y="4719796"/>
                        <a:pt x="7767169" y="4682693"/>
                        <a:pt x="7552221" y="4692098"/>
                      </a:cubicBezTo>
                      <a:cubicBezTo>
                        <a:pt x="7337273" y="4701503"/>
                        <a:pt x="6975378" y="4718573"/>
                        <a:pt x="6691490" y="4692098"/>
                      </a:cubicBezTo>
                      <a:cubicBezTo>
                        <a:pt x="6407602" y="4665623"/>
                        <a:pt x="6285917" y="4688083"/>
                        <a:pt x="6080648" y="4692098"/>
                      </a:cubicBezTo>
                      <a:cubicBezTo>
                        <a:pt x="5875379" y="4696113"/>
                        <a:pt x="5851086" y="4692736"/>
                        <a:pt x="5636400" y="4692098"/>
                      </a:cubicBezTo>
                      <a:cubicBezTo>
                        <a:pt x="5421714" y="4691460"/>
                        <a:pt x="5196484" y="4709229"/>
                        <a:pt x="4942262" y="4692098"/>
                      </a:cubicBezTo>
                      <a:cubicBezTo>
                        <a:pt x="4688040" y="4674967"/>
                        <a:pt x="4508389" y="4673956"/>
                        <a:pt x="4331421" y="4692098"/>
                      </a:cubicBezTo>
                      <a:cubicBezTo>
                        <a:pt x="4154453" y="4710240"/>
                        <a:pt x="3920217" y="4684230"/>
                        <a:pt x="3720579" y="4692098"/>
                      </a:cubicBezTo>
                      <a:cubicBezTo>
                        <a:pt x="3520941" y="4699966"/>
                        <a:pt x="3295160" y="4658519"/>
                        <a:pt x="3026441" y="4692098"/>
                      </a:cubicBezTo>
                      <a:cubicBezTo>
                        <a:pt x="2757722" y="4725677"/>
                        <a:pt x="2558934" y="4677854"/>
                        <a:pt x="2249007" y="4692098"/>
                      </a:cubicBezTo>
                      <a:cubicBezTo>
                        <a:pt x="1939080" y="4706342"/>
                        <a:pt x="1858823" y="4676719"/>
                        <a:pt x="1638165" y="4692098"/>
                      </a:cubicBezTo>
                      <a:cubicBezTo>
                        <a:pt x="1417507" y="4707477"/>
                        <a:pt x="1125000" y="4671355"/>
                        <a:pt x="860731" y="4692098"/>
                      </a:cubicBezTo>
                      <a:cubicBezTo>
                        <a:pt x="596462" y="4712841"/>
                        <a:pt x="375533" y="4688992"/>
                        <a:pt x="0" y="4692098"/>
                      </a:cubicBezTo>
                      <a:cubicBezTo>
                        <a:pt x="-14115" y="4482326"/>
                        <a:pt x="12588" y="4330101"/>
                        <a:pt x="0" y="4162561"/>
                      </a:cubicBezTo>
                      <a:cubicBezTo>
                        <a:pt x="-12588" y="3995021"/>
                        <a:pt x="2089" y="3754478"/>
                        <a:pt x="0" y="3445341"/>
                      </a:cubicBezTo>
                      <a:cubicBezTo>
                        <a:pt x="-2089" y="3136204"/>
                        <a:pt x="22639" y="2936567"/>
                        <a:pt x="0" y="2728120"/>
                      </a:cubicBezTo>
                      <a:cubicBezTo>
                        <a:pt x="-22639" y="2519673"/>
                        <a:pt x="-30904" y="2302570"/>
                        <a:pt x="0" y="1963978"/>
                      </a:cubicBezTo>
                      <a:cubicBezTo>
                        <a:pt x="30904" y="1625386"/>
                        <a:pt x="13396" y="1632460"/>
                        <a:pt x="0" y="1434441"/>
                      </a:cubicBezTo>
                      <a:cubicBezTo>
                        <a:pt x="-13396" y="1236422"/>
                        <a:pt x="-3132" y="1004919"/>
                        <a:pt x="0" y="764142"/>
                      </a:cubicBezTo>
                      <a:cubicBezTo>
                        <a:pt x="3132" y="523365"/>
                        <a:pt x="-14769" y="304473"/>
                        <a:pt x="0" y="0"/>
                      </a:cubicBezTo>
                      <a:close/>
                    </a:path>
                  </a:pathLst>
                </a:custGeom>
                <a:noFill/>
                <a:ln w="76200">
                  <a:solidFill>
                    <a:srgbClr val="4DB1A9"/>
                  </a:solidFill>
                  <a:extLst>
                    <a:ext uri="{C807C97D-BFC1-408E-A445-0C87EB9F89A2}">
                      <ask:lineSketchStyleProps xmlns:ask="http://schemas.microsoft.com/office/drawing/2018/sketchyshapes" sd="10022749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A5FEC918-EAA7-8644-9337-3229EB46D2B6}"/>
                    </a:ext>
                  </a:extLst>
                </p:cNvPr>
                <p:cNvSpPr txBox="1"/>
                <p:nvPr/>
              </p:nvSpPr>
              <p:spPr>
                <a:xfrm>
                  <a:off x="9417661" y="5415189"/>
                  <a:ext cx="7748543" cy="2554545"/>
                </a:xfrm>
                <a:prstGeom prst="rect">
                  <a:avLst/>
                </a:prstGeom>
                <a:noFill/>
              </p:spPr>
              <p:txBody>
                <a:bodyPr wrap="square" rtlCol="0">
                  <a:spAutoFit/>
                </a:bodyPr>
                <a:lstStyle/>
                <a:p>
                  <a:pPr marL="571500" marR="0" lvl="0" indent="-571500" algn="l" defTabSz="13716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Parties prenantes de :</a:t>
                  </a:r>
                </a:p>
                <a:p>
                  <a:pPr marL="1028700" marR="0" lvl="1" indent="-571500" algn="l" defTabSz="1371600" rtl="0" eaLnBrk="1" fontAlgn="auto" latinLnBrk="0" hangingPunct="1">
                    <a:lnSpc>
                      <a:spcPct val="100000"/>
                    </a:lnSpc>
                    <a:spcBef>
                      <a:spcPts val="0"/>
                    </a:spcBef>
                    <a:spcAft>
                      <a:spcPts val="0"/>
                    </a:spcAft>
                    <a:buClr>
                      <a:srgbClr val="009999"/>
                    </a:buClr>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Plusieurs secteurs </a:t>
                  </a:r>
                </a:p>
                <a:p>
                  <a:pPr marL="1028700" marR="0" lvl="1" indent="-571500" algn="l" defTabSz="1371600" rtl="0" eaLnBrk="1" fontAlgn="auto" latinLnBrk="0" hangingPunct="1">
                    <a:lnSpc>
                      <a:spcPct val="100000"/>
                    </a:lnSpc>
                    <a:spcBef>
                      <a:spcPts val="0"/>
                    </a:spcBef>
                    <a:spcAft>
                      <a:spcPts val="0"/>
                    </a:spcAft>
                    <a:buClr>
                      <a:srgbClr val="009999"/>
                    </a:buClr>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Plusieurs niveaux </a:t>
                  </a:r>
                </a:p>
                <a:p>
                  <a:pPr marL="1028700" marR="0" lvl="1" indent="-571500" algn="l" defTabSz="13716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Plusieurs organisations</a:t>
                  </a:r>
                </a:p>
                <a:p>
                  <a:pPr marL="457200" marR="0" lvl="0"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GB" sz="26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Décident</a:t>
                  </a:r>
                  <a:r>
                    <a:rPr kumimoji="0" lang="en-GB"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a:t>
                  </a:r>
                  <a:r>
                    <a:rPr kumimoji="0" lang="en-GB"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par consensus </a:t>
                  </a:r>
                  <a:r>
                    <a:rPr kumimoji="0" lang="en-GB"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d'un </a:t>
                  </a:r>
                  <a:r>
                    <a:rPr kumimoji="0" lang="en-GB"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seuil</a:t>
                  </a:r>
                  <a:r>
                    <a:rPr kumimoji="0" lang="en-GB"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lang="en-GB" sz="2600" dirty="0" err="1">
                      <a:solidFill>
                        <a:prstClr val="black">
                          <a:lumMod val="95000"/>
                          <a:lumOff val="5000"/>
                        </a:prstClr>
                      </a:solidFill>
                      <a:latin typeface="Atkinson Hyperlegible" panose="020B0604020202020204" charset="0"/>
                    </a:rPr>
                    <a:t>d'i</a:t>
                  </a:r>
                  <a:r>
                    <a:rPr kumimoji="0" lang="en-GB" sz="26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ndice</a:t>
                  </a:r>
                  <a:r>
                    <a:rPr kumimoji="0" lang="en-GB"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de vulnérabilité</a:t>
                  </a:r>
                </a:p>
              </p:txBody>
            </p:sp>
            <p:sp>
              <p:nvSpPr>
                <p:cNvPr id="13" name="Arrow: Chevron 12">
                  <a:extLst>
                    <a:ext uri="{FF2B5EF4-FFF2-40B4-BE49-F238E27FC236}">
                      <a16:creationId xmlns:a16="http://schemas.microsoft.com/office/drawing/2014/main" id="{BC89F165-2A60-E832-6746-F763F95057F6}"/>
                    </a:ext>
                  </a:extLst>
                </p:cNvPr>
                <p:cNvSpPr/>
                <p:nvPr/>
              </p:nvSpPr>
              <p:spPr>
                <a:xfrm>
                  <a:off x="9192053" y="3616103"/>
                  <a:ext cx="9290500" cy="1435608"/>
                </a:xfrm>
                <a:prstGeom prst="chevron">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GB" sz="3200" b="1" dirty="0">
                      <a:solidFill>
                        <a:prstClr val="white"/>
                      </a:solidFill>
                      <a:latin typeface="Cavolini" panose="03000502040302020204" pitchFamily="66" charset="0"/>
                      <a:cs typeface="Cavolini" panose="03000502040302020204" pitchFamily="66" charset="0"/>
                    </a:rPr>
                    <a:t>Phase de prise de décision </a:t>
                  </a:r>
                </a:p>
              </p:txBody>
            </p:sp>
          </p:grpSp>
          <p:sp>
            <p:nvSpPr>
              <p:cNvPr id="22" name="TextBox 21">
                <a:extLst>
                  <a:ext uri="{FF2B5EF4-FFF2-40B4-BE49-F238E27FC236}">
                    <a16:creationId xmlns:a16="http://schemas.microsoft.com/office/drawing/2014/main" id="{FDBECD5A-3792-2F63-2CFB-4A16F1C27F76}"/>
                  </a:ext>
                </a:extLst>
              </p:cNvPr>
              <p:cNvSpPr txBox="1"/>
              <p:nvPr/>
            </p:nvSpPr>
            <p:spPr>
              <a:xfrm>
                <a:off x="8891340" y="8056280"/>
                <a:ext cx="8534513" cy="1692771"/>
              </a:xfrm>
              <a:prstGeom prst="rect">
                <a:avLst/>
              </a:prstGeom>
              <a:noFill/>
            </p:spPr>
            <p:txBody>
              <a:bodyPr wrap="square">
                <a:spAutoFit/>
              </a:bodyPr>
              <a:lstStyle/>
              <a:p>
                <a:pPr marL="800100" marR="0" lvl="1" indent="-3429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GB" sz="26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Toutes les unités </a:t>
                </a:r>
                <a:r>
                  <a:rPr kumimoji="0" lang="en-GB" sz="2600" b="1" i="0" u="none" strike="noStrike" kern="1200" cap="none" spc="0" normalizeH="0" baseline="0" noProof="0" dirty="0" err="1">
                    <a:ln>
                      <a:noFill/>
                    </a:ln>
                    <a:solidFill>
                      <a:srgbClr val="009999"/>
                    </a:solidFill>
                    <a:effectLst/>
                    <a:uLnTx/>
                    <a:uFillTx/>
                    <a:latin typeface="Cavolini" panose="03000502040302020204" pitchFamily="66" charset="0"/>
                    <a:cs typeface="Cavolini" panose="03000502040302020204" pitchFamily="66" charset="0"/>
                  </a:rPr>
                  <a:t>géographiques</a:t>
                </a:r>
                <a:r>
                  <a:rPr kumimoji="0" lang="en-GB" sz="26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 avec des épidémies de choléra les </a:t>
                </a:r>
                <a:r>
                  <a:rPr kumimoji="0" lang="en-GB" sz="2600" b="1" i="0" u="none" strike="noStrike" kern="1200" cap="none" spc="0" normalizeH="0" baseline="0" noProof="0" dirty="0" err="1">
                    <a:ln>
                      <a:noFill/>
                    </a:ln>
                    <a:solidFill>
                      <a:srgbClr val="009999"/>
                    </a:solidFill>
                    <a:effectLst/>
                    <a:uLnTx/>
                    <a:uFillTx/>
                    <a:latin typeface="Cavolini" panose="03000502040302020204" pitchFamily="66" charset="0"/>
                    <a:cs typeface="Cavolini" panose="03000502040302020204" pitchFamily="66" charset="0"/>
                  </a:rPr>
                  <a:t>dernières</a:t>
                </a:r>
                <a:r>
                  <a:rPr kumimoji="0" lang="en-GB" sz="26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 années et celles dont l'indice de vulnérabilité est ≥ au seuil sont des PAMIs</a:t>
                </a:r>
              </a:p>
            </p:txBody>
          </p:sp>
        </p:grpSp>
        <p:sp>
          <p:nvSpPr>
            <p:cNvPr id="18" name="Rectangle 17">
              <a:extLst>
                <a:ext uri="{FF2B5EF4-FFF2-40B4-BE49-F238E27FC236}">
                  <a16:creationId xmlns:a16="http://schemas.microsoft.com/office/drawing/2014/main" id="{FEC70C0C-C035-C991-30AF-08E41B032D28}"/>
                </a:ext>
              </a:extLst>
            </p:cNvPr>
            <p:cNvSpPr/>
            <p:nvPr/>
          </p:nvSpPr>
          <p:spPr>
            <a:xfrm>
              <a:off x="17413009" y="3526517"/>
              <a:ext cx="1061992" cy="1571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Slide Number Placeholder 16">
            <a:extLst>
              <a:ext uri="{FF2B5EF4-FFF2-40B4-BE49-F238E27FC236}">
                <a16:creationId xmlns:a16="http://schemas.microsoft.com/office/drawing/2014/main" id="{7B925965-EB79-987D-CA7A-D10D1B0F426F}"/>
              </a:ext>
            </a:extLst>
          </p:cNvPr>
          <p:cNvSpPr>
            <a:spLocks noGrp="1"/>
          </p:cNvSpPr>
          <p:nvPr>
            <p:ph type="sldNum" sz="quarter" idx="7"/>
          </p:nvPr>
        </p:nvSpPr>
        <p:spPr>
          <a:xfrm>
            <a:off x="13589692" y="9791905"/>
            <a:ext cx="4206240" cy="276999"/>
          </a:xfrm>
        </p:spPr>
        <p:txBody>
          <a:bodyPr/>
          <a:lstStyle/>
          <a:p>
            <a:fld id="{B6F15528-21DE-4FAA-801E-634DDDAF4B2B}" type="slidenum">
              <a:rPr lang="en-US" smtClean="0"/>
              <a:t>5</a:t>
            </a:fld>
            <a:endParaRPr lang="en-US" dirty="0"/>
          </a:p>
        </p:txBody>
      </p:sp>
    </p:spTree>
    <p:extLst>
      <p:ext uri="{BB962C8B-B14F-4D97-AF65-F5344CB8AC3E}">
        <p14:creationId xmlns:p14="http://schemas.microsoft.com/office/powerpoint/2010/main" val="888294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D269D-C3E2-9337-C567-984B408D8CF4}"/>
              </a:ext>
            </a:extLst>
          </p:cNvPr>
          <p:cNvPicPr>
            <a:picLocks noChangeAspect="1"/>
          </p:cNvPicPr>
          <p:nvPr/>
        </p:nvPicPr>
        <p:blipFill>
          <a:blip r:embed="rId3"/>
          <a:stretch>
            <a:fillRect/>
          </a:stretch>
        </p:blipFill>
        <p:spPr>
          <a:xfrm>
            <a:off x="0" y="-123515"/>
            <a:ext cx="18288000" cy="10427392"/>
          </a:xfrm>
          <a:prstGeom prst="rect">
            <a:avLst/>
          </a:prstGeom>
        </p:spPr>
      </p:pic>
      <p:sp>
        <p:nvSpPr>
          <p:cNvPr id="6" name="TextBox 5">
            <a:extLst>
              <a:ext uri="{FF2B5EF4-FFF2-40B4-BE49-F238E27FC236}">
                <a16:creationId xmlns:a16="http://schemas.microsoft.com/office/drawing/2014/main" id="{5E2955A0-83DC-2F4C-EBD5-C2BBDA6BB1DA}"/>
              </a:ext>
            </a:extLst>
          </p:cNvPr>
          <p:cNvSpPr txBox="1"/>
          <p:nvPr/>
        </p:nvSpPr>
        <p:spPr>
          <a:xfrm>
            <a:off x="15673137" y="9965323"/>
            <a:ext cx="2614863" cy="338554"/>
          </a:xfrm>
          <a:prstGeom prst="rect">
            <a:avLst/>
          </a:prstGeom>
          <a:solidFill>
            <a:srgbClr val="BBE2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OMS</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7" name="Rectangle: Diagonal Corners Rounded 6">
            <a:extLst>
              <a:ext uri="{FF2B5EF4-FFF2-40B4-BE49-F238E27FC236}">
                <a16:creationId xmlns:a16="http://schemas.microsoft.com/office/drawing/2014/main" id="{EB2826A3-5734-1810-7902-5882240879CB}"/>
              </a:ext>
            </a:extLst>
          </p:cNvPr>
          <p:cNvSpPr/>
          <p:nvPr/>
        </p:nvSpPr>
        <p:spPr>
          <a:xfrm>
            <a:off x="0" y="3745662"/>
            <a:ext cx="6867727"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Phase axée sur </a:t>
            </a:r>
          </a:p>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les données</a:t>
            </a:r>
          </a:p>
          <a:p>
            <a:pPr algn="ctr" defTabSz="1371669">
              <a:spcAft>
                <a:spcPts val="1200"/>
              </a:spcAft>
              <a:defRPr/>
            </a:pPr>
            <a:r>
              <a:rPr lang="fr-FR" sz="4000" b="1" dirty="0">
                <a:solidFill>
                  <a:prstClr val="white"/>
                </a:solidFill>
                <a:latin typeface="Cavolini" panose="03000502040302020204" pitchFamily="66" charset="0"/>
                <a:cs typeface="Cavolini" panose="03000502040302020204" pitchFamily="66" charset="0"/>
              </a:rPr>
              <a:t>Indice de vulnérabilité</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DB03F4A-056F-5185-CB74-9E8F5004ED4B}"/>
              </a:ext>
            </a:extLst>
          </p:cNvPr>
          <p:cNvSpPr/>
          <p:nvPr/>
        </p:nvSpPr>
        <p:spPr>
          <a:xfrm>
            <a:off x="1207446" y="2653218"/>
            <a:ext cx="16009186" cy="236741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97668" y="-2009227"/>
            <a:ext cx="11089531" cy="335133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5618" y="438993"/>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Évaluation de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la vulnérabilité</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6FB3958F-E35F-0CC3-D57F-96C382DD5F97}"/>
              </a:ext>
            </a:extLst>
          </p:cNvPr>
          <p:cNvSpPr txBox="1"/>
          <p:nvPr/>
        </p:nvSpPr>
        <p:spPr>
          <a:xfrm>
            <a:off x="1771650" y="5788385"/>
            <a:ext cx="15444982" cy="233910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Échelle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géographique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de l'évaluation</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Niveau géographique le plus approprié pour mettre en œuvre le PNC</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Propre à </a:t>
            </a:r>
            <a:r>
              <a:rPr lang="en-US" sz="2800" dirty="0" err="1">
                <a:solidFill>
                  <a:schemeClr val="tx1">
                    <a:lumMod val="95000"/>
                    <a:lumOff val="5000"/>
                  </a:schemeClr>
                </a:solidFill>
                <a:latin typeface="Atkinson Hyperlegible" panose="020B0604020202020204" charset="0"/>
              </a:rPr>
              <a:t>chaque</a:t>
            </a:r>
            <a:r>
              <a:rPr lang="en-US" sz="2800" dirty="0">
                <a:solidFill>
                  <a:schemeClr val="tx1">
                    <a:lumMod val="95000"/>
                    <a:lumOff val="5000"/>
                  </a:schemeClr>
                </a:solidFill>
                <a:latin typeface="Atkinson Hyperlegible" panose="020B0604020202020204" charset="0"/>
              </a:rPr>
              <a:t> pays</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Généralement, niveau administratif 2 ou 3</a:t>
            </a:r>
          </a:p>
        </p:txBody>
      </p:sp>
      <p:sp>
        <p:nvSpPr>
          <p:cNvPr id="12" name="TextBox 11">
            <a:extLst>
              <a:ext uri="{FF2B5EF4-FFF2-40B4-BE49-F238E27FC236}">
                <a16:creationId xmlns:a16="http://schemas.microsoft.com/office/drawing/2014/main" id="{002FFAEC-E6AC-0ECA-393E-8479A78FC4A0}"/>
              </a:ext>
            </a:extLst>
          </p:cNvPr>
          <p:cNvSpPr txBox="1"/>
          <p:nvPr/>
        </p:nvSpPr>
        <p:spPr>
          <a:xfrm>
            <a:off x="1445631" y="2990538"/>
            <a:ext cx="15634923"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
                <a:srgbClr val="119C94"/>
              </a:buClr>
              <a:buSzTx/>
              <a:tabLst/>
              <a:defRP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La vulnérabilité au choléra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est </a:t>
            </a:r>
            <a:r>
              <a:rPr kumimoji="0" lang="en-GB" sz="2800" i="0" u="none" strike="noStrike" kern="1200" cap="none" spc="0" normalizeH="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évaluée</a:t>
            </a:r>
            <a:r>
              <a:rPr kumimoji="0" lang="en-GB" sz="28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en</a:t>
            </a:r>
            <a:r>
              <a:rPr kumimoji="0" lang="en-GB" sz="28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considérant</a:t>
            </a:r>
            <a:r>
              <a:rPr kumimoji="0" lang="en-GB" sz="28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survenue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épidémies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confirmées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dernières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années (≥ 5 ans)</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présence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facteurs de vulnérabilité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augmentant le risque d'épidémie de choléra</a:t>
            </a:r>
            <a:endPar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Slide Number Placeholder 7">
            <a:extLst>
              <a:ext uri="{FF2B5EF4-FFF2-40B4-BE49-F238E27FC236}">
                <a16:creationId xmlns:a16="http://schemas.microsoft.com/office/drawing/2014/main" id="{77EA9D2A-ABED-7BCA-0D05-4056AB7342E1}"/>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284060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40AC83-D17A-D6F1-94C8-9AB5AB9BF504}"/>
              </a:ext>
            </a:extLst>
          </p:cNvPr>
          <p:cNvSpPr/>
          <p:nvPr/>
        </p:nvSpPr>
        <p:spPr>
          <a:xfrm>
            <a:off x="613612" y="1046459"/>
            <a:ext cx="1317458" cy="15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cxnSp>
        <p:nvCxnSpPr>
          <p:cNvPr id="16" name="Straight Arrow Connector 15">
            <a:extLst>
              <a:ext uri="{FF2B5EF4-FFF2-40B4-BE49-F238E27FC236}">
                <a16:creationId xmlns:a16="http://schemas.microsoft.com/office/drawing/2014/main" id="{814D05C0-2506-FFD3-48B9-0D05E5461C6C}"/>
              </a:ext>
            </a:extLst>
          </p:cNvPr>
          <p:cNvCxnSpPr>
            <a:cxnSpLocks/>
            <a:endCxn id="13" idx="0"/>
          </p:cNvCxnSpPr>
          <p:nvPr/>
        </p:nvCxnSpPr>
        <p:spPr>
          <a:xfrm>
            <a:off x="12530044" y="5364140"/>
            <a:ext cx="137036" cy="309630"/>
          </a:xfrm>
          <a:prstGeom prst="straightConnector1">
            <a:avLst/>
          </a:prstGeom>
          <a:solidFill>
            <a:srgbClr val="FBE4D5"/>
          </a:solidFill>
          <a:ln w="15875" cap="flat" cmpd="sng" algn="ctr">
            <a:solidFill>
              <a:sysClr val="window" lastClr="FFFFFF"/>
            </a:solidFill>
            <a:prstDash val="solid"/>
          </a:ln>
          <a:effectLst/>
        </p:spPr>
      </p:cxnSp>
      <p:grpSp>
        <p:nvGrpSpPr>
          <p:cNvPr id="12" name="Group 11">
            <a:extLst>
              <a:ext uri="{FF2B5EF4-FFF2-40B4-BE49-F238E27FC236}">
                <a16:creationId xmlns:a16="http://schemas.microsoft.com/office/drawing/2014/main" id="{A424AA6B-3A4B-7510-A3EB-3A8EE8223097}"/>
              </a:ext>
            </a:extLst>
          </p:cNvPr>
          <p:cNvGrpSpPr/>
          <p:nvPr/>
        </p:nvGrpSpPr>
        <p:grpSpPr>
          <a:xfrm>
            <a:off x="15286858" y="6919785"/>
            <a:ext cx="2747687" cy="2227823"/>
            <a:chOff x="15286858" y="6919785"/>
            <a:chExt cx="2747687" cy="2227823"/>
          </a:xfrm>
        </p:grpSpPr>
        <p:cxnSp>
          <p:nvCxnSpPr>
            <p:cNvPr id="17" name="Straight Arrow Connector 16">
              <a:extLst>
                <a:ext uri="{FF2B5EF4-FFF2-40B4-BE49-F238E27FC236}">
                  <a16:creationId xmlns:a16="http://schemas.microsoft.com/office/drawing/2014/main" id="{21AE9565-FA9F-9754-37E3-E460D5F8A10C}"/>
                </a:ext>
              </a:extLst>
            </p:cNvPr>
            <p:cNvCxnSpPr>
              <a:cxnSpLocks/>
            </p:cNvCxnSpPr>
            <p:nvPr/>
          </p:nvCxnSpPr>
          <p:spPr>
            <a:xfrm>
              <a:off x="16687020" y="7761433"/>
              <a:ext cx="0" cy="590303"/>
            </a:xfrm>
            <a:prstGeom prst="straightConnector1">
              <a:avLst/>
            </a:prstGeom>
            <a:noFill/>
            <a:ln w="57150" cap="flat" cmpd="sng" algn="ctr">
              <a:solidFill>
                <a:srgbClr val="119C94"/>
              </a:solidFill>
              <a:prstDash val="solid"/>
              <a:tailEnd type="triangle" w="lg" len="lg"/>
            </a:ln>
            <a:effectLst/>
          </p:spPr>
        </p:cxnSp>
        <p:sp>
          <p:nvSpPr>
            <p:cNvPr id="27" name="Rectangle 26">
              <a:extLst>
                <a:ext uri="{FF2B5EF4-FFF2-40B4-BE49-F238E27FC236}">
                  <a16:creationId xmlns:a16="http://schemas.microsoft.com/office/drawing/2014/main" id="{8C2C5502-E7E5-6624-6BE0-99EBD13A5867}"/>
                </a:ext>
              </a:extLst>
            </p:cNvPr>
            <p:cNvSpPr/>
            <p:nvPr/>
          </p:nvSpPr>
          <p:spPr>
            <a:xfrm>
              <a:off x="15313806" y="8367827"/>
              <a:ext cx="2720739" cy="779781"/>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Non PAMI</a:t>
              </a:r>
            </a:p>
          </p:txBody>
        </p:sp>
        <p:sp>
          <p:nvSpPr>
            <p:cNvPr id="28" name="TextBox 27">
              <a:extLst>
                <a:ext uri="{FF2B5EF4-FFF2-40B4-BE49-F238E27FC236}">
                  <a16:creationId xmlns:a16="http://schemas.microsoft.com/office/drawing/2014/main" id="{1A3E84EC-242C-FFD1-CAD0-D76071E27C50}"/>
                </a:ext>
              </a:extLst>
            </p:cNvPr>
            <p:cNvSpPr txBox="1"/>
            <p:nvPr/>
          </p:nvSpPr>
          <p:spPr>
            <a:xfrm>
              <a:off x="16161669" y="7283046"/>
              <a:ext cx="1050701" cy="478387"/>
            </a:xfrm>
            <a:prstGeom prst="rect">
              <a:avLst/>
            </a:prstGeom>
            <a:solidFill>
              <a:schemeClr val="bg1">
                <a:lumMod val="75000"/>
              </a:schemeClr>
            </a:solidFill>
          </p:spPr>
          <p:txBody>
            <a:bodyPr wrap="square" lIns="54000" tIns="54000" rIns="54000" bIns="54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defTabSz="457200">
                <a:defRPr/>
              </a:pPr>
              <a:r>
                <a:rPr lang="fr-FR" sz="2400" b="1" kern="0" dirty="0">
                  <a:solidFill>
                    <a:srgbClr val="414142"/>
                  </a:solidFill>
                  <a:latin typeface="Congenial" panose="02000503040000020004" pitchFamily="2" charset="0"/>
                </a:rPr>
                <a:t>Non</a:t>
              </a:r>
            </a:p>
          </p:txBody>
        </p:sp>
        <p:cxnSp>
          <p:nvCxnSpPr>
            <p:cNvPr id="29" name="Connector: Elbow 28">
              <a:extLst>
                <a:ext uri="{FF2B5EF4-FFF2-40B4-BE49-F238E27FC236}">
                  <a16:creationId xmlns:a16="http://schemas.microsoft.com/office/drawing/2014/main" id="{B1665DB7-FC32-3C03-685D-99826347110A}"/>
                </a:ext>
              </a:extLst>
            </p:cNvPr>
            <p:cNvCxnSpPr>
              <a:cxnSpLocks/>
              <a:stCxn id="13" idx="3"/>
              <a:endCxn id="28" idx="0"/>
            </p:cNvCxnSpPr>
            <p:nvPr/>
          </p:nvCxnSpPr>
          <p:spPr>
            <a:xfrm>
              <a:off x="15286858" y="6919785"/>
              <a:ext cx="1400162" cy="363261"/>
            </a:xfrm>
            <a:prstGeom prst="bentConnector2">
              <a:avLst/>
            </a:prstGeom>
            <a:noFill/>
            <a:ln w="57150" cap="flat" cmpd="sng" algn="ctr">
              <a:solidFill>
                <a:srgbClr val="119C94"/>
              </a:solidFill>
              <a:prstDash val="solid"/>
              <a:tailEnd type="triangle" w="lg" len="lg"/>
            </a:ln>
            <a:effectLst/>
          </p:spPr>
        </p:cxnSp>
      </p:grpSp>
      <p:sp>
        <p:nvSpPr>
          <p:cNvPr id="23" name="TextBox 22">
            <a:extLst>
              <a:ext uri="{FF2B5EF4-FFF2-40B4-BE49-F238E27FC236}">
                <a16:creationId xmlns:a16="http://schemas.microsoft.com/office/drawing/2014/main" id="{EC4A1C4C-4100-4428-CB8E-FF05E0C09EC1}"/>
              </a:ext>
            </a:extLst>
          </p:cNvPr>
          <p:cNvSpPr txBox="1"/>
          <p:nvPr/>
        </p:nvSpPr>
        <p:spPr>
          <a:xfrm>
            <a:off x="360038" y="261629"/>
            <a:ext cx="11435723" cy="738664"/>
          </a:xfrm>
          <a:prstGeom prst="rect">
            <a:avLst/>
          </a:prstGeom>
          <a:noFill/>
        </p:spPr>
        <p:txBody>
          <a:bodyPr wrap="square">
            <a:spAutoFit/>
          </a:bodyPr>
          <a:lstStyle/>
          <a:p>
            <a:pPr defTabSz="1371600">
              <a:defRPr/>
            </a:pPr>
            <a:r>
              <a:rPr lang="en-GB" sz="4200">
                <a:solidFill>
                  <a:prstClr val="white"/>
                </a:solidFill>
                <a:latin typeface="Atkinson Hyperlegible Bold" pitchFamily="2" charset="0"/>
              </a:rPr>
              <a:t>Liste finale des PAMI pour l'élimination du choléra</a:t>
            </a:r>
          </a:p>
        </p:txBody>
      </p:sp>
      <p:sp>
        <p:nvSpPr>
          <p:cNvPr id="5" name="Rectangle: Rounded Corners 4">
            <a:extLst>
              <a:ext uri="{FF2B5EF4-FFF2-40B4-BE49-F238E27FC236}">
                <a16:creationId xmlns:a16="http://schemas.microsoft.com/office/drawing/2014/main" id="{B160F095-1DF0-32D6-D524-ED4A594F78FC}"/>
              </a:ext>
            </a:extLst>
          </p:cNvPr>
          <p:cNvSpPr/>
          <p:nvPr/>
        </p:nvSpPr>
        <p:spPr>
          <a:xfrm>
            <a:off x="3837569" y="2372145"/>
            <a:ext cx="6737748" cy="791750"/>
          </a:xfrm>
          <a:prstGeom prst="roundRect">
            <a:avLst/>
          </a:prstGeom>
          <a:solidFill>
            <a:srgbClr val="4DB1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spcBef>
                <a:spcPts val="900"/>
              </a:spcBef>
              <a:spcAft>
                <a:spcPts val="900"/>
              </a:spcAft>
              <a:defRPr/>
            </a:pPr>
            <a:r>
              <a:rPr lang="en-GB" sz="2800" kern="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Unités géographiques</a:t>
            </a:r>
          </a:p>
        </p:txBody>
      </p:sp>
      <p:grpSp>
        <p:nvGrpSpPr>
          <p:cNvPr id="7" name="Group 6">
            <a:extLst>
              <a:ext uri="{FF2B5EF4-FFF2-40B4-BE49-F238E27FC236}">
                <a16:creationId xmlns:a16="http://schemas.microsoft.com/office/drawing/2014/main" id="{B5D894F8-411C-D9CA-F589-07665BD83FA0}"/>
              </a:ext>
            </a:extLst>
          </p:cNvPr>
          <p:cNvGrpSpPr/>
          <p:nvPr/>
        </p:nvGrpSpPr>
        <p:grpSpPr>
          <a:xfrm>
            <a:off x="1030707" y="3163895"/>
            <a:ext cx="9037380" cy="5997324"/>
            <a:chOff x="1009922" y="3150284"/>
            <a:chExt cx="9037380" cy="5997324"/>
          </a:xfrm>
        </p:grpSpPr>
        <p:cxnSp>
          <p:nvCxnSpPr>
            <p:cNvPr id="10" name="Straight Connector 9">
              <a:extLst>
                <a:ext uri="{FF2B5EF4-FFF2-40B4-BE49-F238E27FC236}">
                  <a16:creationId xmlns:a16="http://schemas.microsoft.com/office/drawing/2014/main" id="{9F9A34F9-B63C-3F15-5C67-823FC79F5190}"/>
                </a:ext>
              </a:extLst>
            </p:cNvPr>
            <p:cNvCxnSpPr>
              <a:cxnSpLocks/>
            </p:cNvCxnSpPr>
            <p:nvPr/>
          </p:nvCxnSpPr>
          <p:spPr>
            <a:xfrm flipH="1">
              <a:off x="3209151" y="4909250"/>
              <a:ext cx="1215266" cy="0"/>
            </a:xfrm>
            <a:prstGeom prst="line">
              <a:avLst/>
            </a:prstGeom>
            <a:noFill/>
            <a:ln w="57150" cap="flat" cmpd="sng" algn="ctr">
              <a:solidFill>
                <a:srgbClr val="119C94"/>
              </a:solidFill>
              <a:prstDash val="solid"/>
              <a:tailEnd type="triangle" w="lg" len="lg"/>
            </a:ln>
            <a:effectLst/>
          </p:spPr>
        </p:cxnSp>
        <p:sp>
          <p:nvSpPr>
            <p:cNvPr id="4" name="Flowchart: Decision 3">
              <a:extLst>
                <a:ext uri="{FF2B5EF4-FFF2-40B4-BE49-F238E27FC236}">
                  <a16:creationId xmlns:a16="http://schemas.microsoft.com/office/drawing/2014/main" id="{F44950D2-E1F3-ECDD-153A-30709BCBD245}"/>
                </a:ext>
              </a:extLst>
            </p:cNvPr>
            <p:cNvSpPr/>
            <p:nvPr/>
          </p:nvSpPr>
          <p:spPr>
            <a:xfrm>
              <a:off x="4270613" y="3816328"/>
              <a:ext cx="5776689" cy="2216251"/>
            </a:xfrm>
            <a:prstGeom prst="flowChartDecision">
              <a:avLst/>
            </a:prstGeom>
            <a:solidFill>
              <a:srgbClr val="F9ECD5"/>
            </a:solidFill>
            <a:ln w="15875" cap="flat" cmpd="sng" algn="ctr">
              <a:solidFill>
                <a:srgbClr val="F9ECD5"/>
              </a:solidFill>
              <a:prstDash val="solid"/>
            </a:ln>
            <a:effectLst/>
          </p:spPr>
          <p:txBody>
            <a:bodyPr rtlCol="0" anchor="ctr"/>
            <a:lstStyle/>
            <a:p>
              <a:pPr algn="ctr" defTabSz="1371600"/>
              <a:r>
                <a:rPr lang="en-US"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Épidémie(s) confirmée(s) au cours des ≥ 5 dernières années</a:t>
              </a:r>
              <a:endParaRPr lang="fr-FR"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Arrow Connector 5">
              <a:extLst>
                <a:ext uri="{FF2B5EF4-FFF2-40B4-BE49-F238E27FC236}">
                  <a16:creationId xmlns:a16="http://schemas.microsoft.com/office/drawing/2014/main" id="{9A5278DC-60BC-497E-6289-9ACEBCBDC84A}"/>
                </a:ext>
              </a:extLst>
            </p:cNvPr>
            <p:cNvCxnSpPr>
              <a:cxnSpLocks/>
            </p:cNvCxnSpPr>
            <p:nvPr/>
          </p:nvCxnSpPr>
          <p:spPr>
            <a:xfrm>
              <a:off x="7158960" y="3150284"/>
              <a:ext cx="0" cy="666045"/>
            </a:xfrm>
            <a:prstGeom prst="straightConnector1">
              <a:avLst/>
            </a:prstGeom>
            <a:noFill/>
            <a:ln w="57150" cap="flat" cmpd="sng" algn="ctr">
              <a:solidFill>
                <a:srgbClr val="119C94"/>
              </a:solidFill>
              <a:prstDash val="solid"/>
              <a:tailEnd type="triangle" w="lg" len="lg"/>
            </a:ln>
            <a:effectLst/>
          </p:spPr>
        </p:cxnSp>
        <p:sp>
          <p:nvSpPr>
            <p:cNvPr id="9" name="Rectangle 8">
              <a:extLst>
                <a:ext uri="{FF2B5EF4-FFF2-40B4-BE49-F238E27FC236}">
                  <a16:creationId xmlns:a16="http://schemas.microsoft.com/office/drawing/2014/main" id="{C3153413-3FC0-ED54-E7CE-F2B10DD4C25B}"/>
                </a:ext>
              </a:extLst>
            </p:cNvPr>
            <p:cNvSpPr/>
            <p:nvPr/>
          </p:nvSpPr>
          <p:spPr>
            <a:xfrm>
              <a:off x="1009922" y="8391084"/>
              <a:ext cx="7549125" cy="756524"/>
            </a:xfrm>
            <a:prstGeom prst="rect">
              <a:avLst/>
            </a:prstGeom>
            <a:solidFill>
              <a:srgbClr val="4DB1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spcBef>
                  <a:spcPts val="900"/>
                </a:spcBef>
                <a:spcAft>
                  <a:spcPts val="900"/>
                </a:spcAft>
                <a:defRPr/>
              </a:pPr>
              <a:r>
                <a:rPr lang="fr-FR" sz="2800" kern="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PAMIs</a:t>
              </a:r>
            </a:p>
          </p:txBody>
        </p:sp>
        <p:cxnSp>
          <p:nvCxnSpPr>
            <p:cNvPr id="11" name="Straight Arrow Connector 10">
              <a:extLst>
                <a:ext uri="{FF2B5EF4-FFF2-40B4-BE49-F238E27FC236}">
                  <a16:creationId xmlns:a16="http://schemas.microsoft.com/office/drawing/2014/main" id="{8956F5FB-5432-A59C-4926-9A65CC5BA63F}"/>
                </a:ext>
              </a:extLst>
            </p:cNvPr>
            <p:cNvCxnSpPr>
              <a:cxnSpLocks/>
            </p:cNvCxnSpPr>
            <p:nvPr/>
          </p:nvCxnSpPr>
          <p:spPr>
            <a:xfrm>
              <a:off x="2682731" y="4953639"/>
              <a:ext cx="0" cy="3437445"/>
            </a:xfrm>
            <a:prstGeom prst="straightConnector1">
              <a:avLst/>
            </a:prstGeom>
            <a:noFill/>
            <a:ln w="57150" cap="flat" cmpd="sng" algn="ctr">
              <a:solidFill>
                <a:srgbClr val="119C94"/>
              </a:solidFill>
              <a:prstDash val="solid"/>
              <a:tailEnd type="triangle" w="lg" len="lg"/>
            </a:ln>
            <a:effectLst/>
          </p:spPr>
        </p:cxnSp>
        <p:sp>
          <p:nvSpPr>
            <p:cNvPr id="24" name="TextBox 23">
              <a:extLst>
                <a:ext uri="{FF2B5EF4-FFF2-40B4-BE49-F238E27FC236}">
                  <a16:creationId xmlns:a16="http://schemas.microsoft.com/office/drawing/2014/main" id="{1842C21B-5D03-D633-EDE1-E0A0DAD9B90B}"/>
                </a:ext>
              </a:extLst>
            </p:cNvPr>
            <p:cNvSpPr txBox="1"/>
            <p:nvPr/>
          </p:nvSpPr>
          <p:spPr>
            <a:xfrm>
              <a:off x="2338736" y="4594482"/>
              <a:ext cx="880180"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Oui</a:t>
              </a:r>
            </a:p>
          </p:txBody>
        </p:sp>
      </p:grpSp>
      <p:grpSp>
        <p:nvGrpSpPr>
          <p:cNvPr id="34" name="Group 4">
            <a:extLst>
              <a:ext uri="{FF2B5EF4-FFF2-40B4-BE49-F238E27FC236}">
                <a16:creationId xmlns:a16="http://schemas.microsoft.com/office/drawing/2014/main" id="{B354DF0A-8E83-AF93-8A2F-11F479CFED0A}"/>
              </a:ext>
            </a:extLst>
          </p:cNvPr>
          <p:cNvGrpSpPr/>
          <p:nvPr/>
        </p:nvGrpSpPr>
        <p:grpSpPr>
          <a:xfrm>
            <a:off x="-457197" y="-2056757"/>
            <a:ext cx="9601197" cy="3452527"/>
            <a:chOff x="-21467" y="-47625"/>
            <a:chExt cx="1033752" cy="282691"/>
          </a:xfrm>
          <a:scene3d>
            <a:camera prst="orthographicFront">
              <a:rot lat="0" lon="0" rev="0"/>
            </a:camera>
            <a:lightRig rig="balanced" dir="t">
              <a:rot lat="0" lon="0" rev="8700000"/>
            </a:lightRig>
          </a:scene3d>
        </p:grpSpPr>
        <p:sp>
          <p:nvSpPr>
            <p:cNvPr id="36" name="Freeform 5">
              <a:extLst>
                <a:ext uri="{FF2B5EF4-FFF2-40B4-BE49-F238E27FC236}">
                  <a16:creationId xmlns:a16="http://schemas.microsoft.com/office/drawing/2014/main" id="{F11C8471-4825-87BC-6298-F013C86ECD9C}"/>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6">
              <a:extLst>
                <a:ext uri="{FF2B5EF4-FFF2-40B4-BE49-F238E27FC236}">
                  <a16:creationId xmlns:a16="http://schemas.microsoft.com/office/drawing/2014/main" id="{15D8BB88-C5F6-157A-591A-19D7D7DE60F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7">
            <a:extLst>
              <a:ext uri="{FF2B5EF4-FFF2-40B4-BE49-F238E27FC236}">
                <a16:creationId xmlns:a16="http://schemas.microsoft.com/office/drawing/2014/main" id="{6C7C54E5-0E2E-904D-74F8-97851652184A}"/>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Liste des PAMI</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4" name="Group 13">
            <a:extLst>
              <a:ext uri="{FF2B5EF4-FFF2-40B4-BE49-F238E27FC236}">
                <a16:creationId xmlns:a16="http://schemas.microsoft.com/office/drawing/2014/main" id="{38FEE21B-32F4-9DCD-B07B-3496785A6CDA}"/>
              </a:ext>
            </a:extLst>
          </p:cNvPr>
          <p:cNvGrpSpPr/>
          <p:nvPr/>
        </p:nvGrpSpPr>
        <p:grpSpPr>
          <a:xfrm>
            <a:off x="6947389" y="4546651"/>
            <a:ext cx="8339469" cy="3834328"/>
            <a:chOff x="6947389" y="4546651"/>
            <a:chExt cx="8339469" cy="3834328"/>
          </a:xfrm>
        </p:grpSpPr>
        <p:grpSp>
          <p:nvGrpSpPr>
            <p:cNvPr id="8" name="Group 7">
              <a:extLst>
                <a:ext uri="{FF2B5EF4-FFF2-40B4-BE49-F238E27FC236}">
                  <a16:creationId xmlns:a16="http://schemas.microsoft.com/office/drawing/2014/main" id="{2A620B07-2F9A-9AB1-7596-35F0B9CFAE9D}"/>
                </a:ext>
              </a:extLst>
            </p:cNvPr>
            <p:cNvGrpSpPr/>
            <p:nvPr/>
          </p:nvGrpSpPr>
          <p:grpSpPr>
            <a:xfrm>
              <a:off x="6947389" y="4546651"/>
              <a:ext cx="8339469" cy="3834328"/>
              <a:chOff x="6947389" y="4546651"/>
              <a:chExt cx="8339469" cy="3834328"/>
            </a:xfrm>
          </p:grpSpPr>
          <p:cxnSp>
            <p:nvCxnSpPr>
              <p:cNvPr id="2" name="Straight Connector 1">
                <a:extLst>
                  <a:ext uri="{FF2B5EF4-FFF2-40B4-BE49-F238E27FC236}">
                    <a16:creationId xmlns:a16="http://schemas.microsoft.com/office/drawing/2014/main" id="{5D8211B8-7EB9-C1FD-1718-2D427773E9A9}"/>
                  </a:ext>
                </a:extLst>
              </p:cNvPr>
              <p:cNvCxnSpPr>
                <a:cxnSpLocks/>
              </p:cNvCxnSpPr>
              <p:nvPr/>
            </p:nvCxnSpPr>
            <p:spPr>
              <a:xfrm>
                <a:off x="9962226" y="4922861"/>
                <a:ext cx="2179697" cy="0"/>
              </a:xfrm>
              <a:prstGeom prst="line">
                <a:avLst/>
              </a:prstGeom>
              <a:noFill/>
              <a:ln w="57150" cap="flat" cmpd="sng" algn="ctr">
                <a:solidFill>
                  <a:srgbClr val="119C94"/>
                </a:solidFill>
                <a:prstDash val="solid"/>
                <a:tailEnd type="triangle" w="lg" len="lg"/>
              </a:ln>
              <a:effectLst/>
            </p:spPr>
          </p:cxnSp>
          <p:cxnSp>
            <p:nvCxnSpPr>
              <p:cNvPr id="20" name="Straight Connector 19">
                <a:extLst>
                  <a:ext uri="{FF2B5EF4-FFF2-40B4-BE49-F238E27FC236}">
                    <a16:creationId xmlns:a16="http://schemas.microsoft.com/office/drawing/2014/main" id="{7B9F927E-03FF-9AEA-8D7F-22290410DF19}"/>
                  </a:ext>
                </a:extLst>
              </p:cNvPr>
              <p:cNvCxnSpPr>
                <a:cxnSpLocks/>
                <a:endCxn id="31" idx="3"/>
              </p:cNvCxnSpPr>
              <p:nvPr/>
            </p:nvCxnSpPr>
            <p:spPr>
              <a:xfrm flipH="1" flipV="1">
                <a:off x="7827569" y="6906038"/>
                <a:ext cx="2446731" cy="13747"/>
              </a:xfrm>
              <a:prstGeom prst="line">
                <a:avLst/>
              </a:prstGeom>
              <a:noFill/>
              <a:ln w="57150" cap="flat" cmpd="sng" algn="ctr">
                <a:solidFill>
                  <a:srgbClr val="119C94"/>
                </a:solidFill>
                <a:prstDash val="solid"/>
                <a:tailEnd type="triangle" w="lg" len="lg"/>
              </a:ln>
              <a:effectLst/>
            </p:spPr>
          </p:cxnSp>
          <p:sp>
            <p:nvSpPr>
              <p:cNvPr id="13" name="Flowchart: Decision 12">
                <a:extLst>
                  <a:ext uri="{FF2B5EF4-FFF2-40B4-BE49-F238E27FC236}">
                    <a16:creationId xmlns:a16="http://schemas.microsoft.com/office/drawing/2014/main" id="{42486686-BB63-E9E4-DD52-3920137EBC5C}"/>
                  </a:ext>
                </a:extLst>
              </p:cNvPr>
              <p:cNvSpPr/>
              <p:nvPr/>
            </p:nvSpPr>
            <p:spPr>
              <a:xfrm>
                <a:off x="10047302" y="5673770"/>
                <a:ext cx="5239556" cy="2492030"/>
              </a:xfrm>
              <a:prstGeom prst="flowChartDecision">
                <a:avLst/>
              </a:prstGeom>
              <a:solidFill>
                <a:srgbClr val="F9ECD5"/>
              </a:solidFill>
              <a:ln w="15875" cap="flat" cmpd="sng" algn="ctr">
                <a:solidFill>
                  <a:srgbClr val="F9ECD5"/>
                </a:solidFill>
                <a:prstDash val="solid"/>
              </a:ln>
              <a:effectLst/>
            </p:spPr>
            <p:txBody>
              <a:bodyPr rtlCol="0" anchor="ctr"/>
              <a:lstStyle/>
              <a:p>
                <a:pPr algn="ctr" defTabSz="1371600"/>
                <a:r>
                  <a:rPr lang="en-US"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Indice de vulnérabilité ≥ </a:t>
                </a:r>
                <a:r>
                  <a:rPr lang="en-US" sz="2300" kern="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seuil</a:t>
                </a:r>
                <a:r>
                  <a:rPr lang="en-US"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propre au pays</a:t>
                </a:r>
                <a:endParaRPr lang="fr-FR"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21" name="Straight Arrow Connector 20">
                <a:extLst>
                  <a:ext uri="{FF2B5EF4-FFF2-40B4-BE49-F238E27FC236}">
                    <a16:creationId xmlns:a16="http://schemas.microsoft.com/office/drawing/2014/main" id="{9B08E1AA-3340-8D18-B8D6-00AE79B4288E}"/>
                  </a:ext>
                </a:extLst>
              </p:cNvPr>
              <p:cNvCxnSpPr>
                <a:cxnSpLocks/>
              </p:cNvCxnSpPr>
              <p:nvPr/>
            </p:nvCxnSpPr>
            <p:spPr>
              <a:xfrm>
                <a:off x="7370560" y="7084314"/>
                <a:ext cx="2" cy="1296665"/>
              </a:xfrm>
              <a:prstGeom prst="straightConnector1">
                <a:avLst/>
              </a:prstGeom>
              <a:noFill/>
              <a:ln w="57150" cap="flat" cmpd="sng" algn="ctr">
                <a:solidFill>
                  <a:srgbClr val="119C94"/>
                </a:solidFill>
                <a:prstDash val="solid"/>
                <a:tailEnd type="triangle" w="lg" len="lg"/>
              </a:ln>
              <a:effectLst/>
            </p:spPr>
          </p:cxnSp>
          <p:sp>
            <p:nvSpPr>
              <p:cNvPr id="25" name="TextBox 24">
                <a:extLst>
                  <a:ext uri="{FF2B5EF4-FFF2-40B4-BE49-F238E27FC236}">
                    <a16:creationId xmlns:a16="http://schemas.microsoft.com/office/drawing/2014/main" id="{4C046513-D03B-439F-DD53-337ED3E7B759}"/>
                  </a:ext>
                </a:extLst>
              </p:cNvPr>
              <p:cNvSpPr txBox="1"/>
              <p:nvPr/>
            </p:nvSpPr>
            <p:spPr>
              <a:xfrm>
                <a:off x="12141923" y="4546651"/>
                <a:ext cx="989047" cy="442035"/>
              </a:xfrm>
              <a:prstGeom prst="rect">
                <a:avLst/>
              </a:prstGeom>
              <a:solidFill>
                <a:schemeClr val="bg1">
                  <a:lumMod val="75000"/>
                </a:schemeClr>
              </a:solidFill>
            </p:spPr>
            <p:txBody>
              <a:bodyPr wrap="square" lIns="36000" tIns="36000" rIns="36000" bIns="36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Non</a:t>
                </a:r>
              </a:p>
            </p:txBody>
          </p:sp>
          <p:sp>
            <p:nvSpPr>
              <p:cNvPr id="31" name="TextBox 30">
                <a:extLst>
                  <a:ext uri="{FF2B5EF4-FFF2-40B4-BE49-F238E27FC236}">
                    <a16:creationId xmlns:a16="http://schemas.microsoft.com/office/drawing/2014/main" id="{B010C079-6DA8-667D-6E62-BD92928582CC}"/>
                  </a:ext>
                </a:extLst>
              </p:cNvPr>
              <p:cNvSpPr txBox="1"/>
              <p:nvPr/>
            </p:nvSpPr>
            <p:spPr>
              <a:xfrm>
                <a:off x="6947389" y="6685020"/>
                <a:ext cx="880180"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Oui</a:t>
                </a:r>
              </a:p>
            </p:txBody>
          </p:sp>
        </p:grpSp>
        <p:cxnSp>
          <p:nvCxnSpPr>
            <p:cNvPr id="38" name="Straight Arrow Connector 37">
              <a:extLst>
                <a:ext uri="{FF2B5EF4-FFF2-40B4-BE49-F238E27FC236}">
                  <a16:creationId xmlns:a16="http://schemas.microsoft.com/office/drawing/2014/main" id="{5515489D-1980-5918-252E-6D71A40B19CF}"/>
                </a:ext>
              </a:extLst>
            </p:cNvPr>
            <p:cNvCxnSpPr>
              <a:cxnSpLocks/>
              <a:stCxn id="25" idx="2"/>
              <a:endCxn id="13" idx="0"/>
            </p:cNvCxnSpPr>
            <p:nvPr/>
          </p:nvCxnSpPr>
          <p:spPr>
            <a:xfrm>
              <a:off x="12636447" y="4988686"/>
              <a:ext cx="30633" cy="685084"/>
            </a:xfrm>
            <a:prstGeom prst="straightConnector1">
              <a:avLst/>
            </a:prstGeom>
            <a:noFill/>
            <a:ln w="57150" cap="flat" cmpd="sng" algn="ctr">
              <a:solidFill>
                <a:srgbClr val="119C94"/>
              </a:solidFill>
              <a:prstDash val="solid"/>
              <a:tailEnd type="triangle" w="lg" len="lg"/>
            </a:ln>
            <a:effectLst/>
          </p:spPr>
        </p:cxnSp>
      </p:grpSp>
      <p:sp>
        <p:nvSpPr>
          <p:cNvPr id="15" name="Slide Number Placeholder 14">
            <a:extLst>
              <a:ext uri="{FF2B5EF4-FFF2-40B4-BE49-F238E27FC236}">
                <a16:creationId xmlns:a16="http://schemas.microsoft.com/office/drawing/2014/main" id="{785B51F1-D6A3-F4EB-3F2A-D9D1E34704AA}"/>
              </a:ext>
            </a:extLst>
          </p:cNvPr>
          <p:cNvSpPr>
            <a:spLocks noGrp="1"/>
          </p:cNvSpPr>
          <p:nvPr>
            <p:ph type="sldNum" sz="quarter" idx="12"/>
          </p:nvPr>
        </p:nvSpPr>
        <p:spPr/>
        <p:txBody>
          <a:bodyPr/>
          <a:lstStyle/>
          <a:p>
            <a:fld id="{64BE81A3-ADE1-4B8A-B1A6-4A8F0AD1777A}" type="slidenum">
              <a:rPr lang="en-GB" smtClean="0"/>
              <a:t>8</a:t>
            </a:fld>
            <a:endParaRPr lang="en-GB"/>
          </a:p>
        </p:txBody>
      </p:sp>
    </p:spTree>
    <p:extLst>
      <p:ext uri="{BB962C8B-B14F-4D97-AF65-F5344CB8AC3E}">
        <p14:creationId xmlns:p14="http://schemas.microsoft.com/office/powerpoint/2010/main" val="21860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88999" y="-1822990"/>
            <a:ext cx="10033000" cy="3337673"/>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5618" y="486362"/>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pidémie de choléra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1828800" y="2212653"/>
            <a:ext cx="14706600" cy="176311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6DD7252-C69F-5AE3-79EB-B07EA1DCEBA9}"/>
              </a:ext>
            </a:extLst>
          </p:cNvPr>
          <p:cNvSpPr txBox="1"/>
          <p:nvPr/>
        </p:nvSpPr>
        <p:spPr>
          <a:xfrm>
            <a:off x="1905000" y="2457039"/>
            <a:ext cx="14630400" cy="1461939"/>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Si une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épidémie de choléra confirmée </a:t>
            </a:r>
            <a:r>
              <a:rPr lang="fr-FR" sz="2800" dirty="0">
                <a:latin typeface="ADLaM Display" panose="02010000000000000000" pitchFamily="2" charset="0"/>
                <a:ea typeface="ADLaM Display" panose="02010000000000000000" pitchFamily="2" charset="0"/>
                <a:cs typeface="ADLaM Display" panose="02010000000000000000" pitchFamily="2" charset="0"/>
              </a:rPr>
              <a:t>a été signalée dans une unité géographique </a:t>
            </a:r>
          </a:p>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au cours des dernières années, cette unité géographique est vulnérable au choléra :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c'est un PAMI pour l'élimination</a:t>
            </a:r>
            <a:endPar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BC2ACB9F-1FC4-BDBB-88F2-307CB6B8699E}"/>
              </a:ext>
            </a:extLst>
          </p:cNvPr>
          <p:cNvSpPr txBox="1"/>
          <p:nvPr/>
        </p:nvSpPr>
        <p:spPr>
          <a:xfrm>
            <a:off x="1747157" y="4402002"/>
            <a:ext cx="16078200" cy="2970044"/>
          </a:xfrm>
          <a:prstGeom prst="rect">
            <a:avLst/>
          </a:prstGeom>
          <a:noFill/>
        </p:spPr>
        <p:txBody>
          <a:bodyPr wrap="square" rtlCol="0">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Définitions</a:t>
            </a:r>
          </a:p>
          <a:p>
            <a:pPr marL="914400" lvl="1" indent="-457200">
              <a:buClr>
                <a:srgbClr val="009999"/>
              </a:buClr>
              <a:buFont typeface="Arial" panose="020B0604020202020204" pitchFamily="34" charset="0"/>
              <a:buChar char="•"/>
            </a:pPr>
            <a:r>
              <a:rPr lang="en-US" sz="2800" b="1" dirty="0">
                <a:solidFill>
                  <a:srgbClr val="009999"/>
                </a:solidFill>
                <a:latin typeface="Atkinson Hyperlegible" panose="020B0604020202020204" charset="0"/>
              </a:rPr>
              <a:t>Épidémie de choléra </a:t>
            </a:r>
            <a:r>
              <a:rPr lang="en-US" sz="2800" b="1" dirty="0">
                <a:solidFill>
                  <a:srgbClr val="009999"/>
                </a:solidFill>
                <a:latin typeface="Atkinson Hyperlegible"/>
              </a:rPr>
              <a:t>confirmée</a:t>
            </a:r>
          </a:p>
          <a:p>
            <a:pPr lvl="2"/>
            <a:r>
              <a:rPr lang="en-US" sz="2800" dirty="0">
                <a:solidFill>
                  <a:prstClr val="black">
                    <a:lumMod val="95000"/>
                    <a:lumOff val="5000"/>
                  </a:prstClr>
                </a:solidFill>
                <a:latin typeface="Atkinson Hyperlegible" panose="020B0604020202020204" charset="0"/>
              </a:rPr>
              <a:t>Au moins un cas confirmé de choléra acquis </a:t>
            </a:r>
            <a:r>
              <a:rPr lang="en-US" sz="2800" dirty="0" err="1">
                <a:solidFill>
                  <a:prstClr val="black">
                    <a:lumMod val="95000"/>
                    <a:lumOff val="5000"/>
                  </a:prstClr>
                </a:solidFill>
                <a:latin typeface="Atkinson Hyperlegible" panose="020B0604020202020204" charset="0"/>
              </a:rPr>
              <a:t>localement</a:t>
            </a:r>
            <a:r>
              <a:rPr lang="en-US" sz="2800" dirty="0">
                <a:solidFill>
                  <a:prstClr val="black">
                    <a:lumMod val="95000"/>
                    <a:lumOff val="5000"/>
                  </a:prstClr>
                </a:solidFill>
                <a:latin typeface="Atkinson Hyperlegible" panose="020B0604020202020204" charset="0"/>
              </a:rPr>
              <a:t> </a:t>
            </a:r>
            <a:r>
              <a:rPr lang="en-US" sz="2800" dirty="0" err="1">
                <a:solidFill>
                  <a:prstClr val="black">
                    <a:lumMod val="95000"/>
                    <a:lumOff val="5000"/>
                  </a:prstClr>
                </a:solidFill>
                <a:latin typeface="Atkinson Hyperlegible" panose="020B0604020202020204" charset="0"/>
              </a:rPr>
              <a:t>signalé</a:t>
            </a:r>
            <a:r>
              <a:rPr lang="en-US" sz="2800" dirty="0">
                <a:solidFill>
                  <a:prstClr val="black">
                    <a:lumMod val="95000"/>
                    <a:lumOff val="5000"/>
                  </a:prstClr>
                </a:solidFill>
                <a:latin typeface="Atkinson Hyperlegible" panose="020B0604020202020204" charset="0"/>
              </a:rPr>
              <a:t> dans </a:t>
            </a:r>
            <a:r>
              <a:rPr lang="en-US" sz="2800" dirty="0" err="1">
                <a:solidFill>
                  <a:prstClr val="black">
                    <a:lumMod val="95000"/>
                    <a:lumOff val="5000"/>
                  </a:prstClr>
                </a:solidFill>
                <a:latin typeface="Atkinson Hyperlegible" panose="020B0604020202020204" charset="0"/>
              </a:rPr>
              <a:t>l'unité</a:t>
            </a:r>
            <a:r>
              <a:rPr lang="en-US" sz="2800" dirty="0">
                <a:solidFill>
                  <a:prstClr val="black">
                    <a:lumMod val="95000"/>
                    <a:lumOff val="5000"/>
                  </a:prstClr>
                </a:solidFill>
                <a:latin typeface="Atkinson Hyperlegible" panose="020B0604020202020204" charset="0"/>
              </a:rPr>
              <a:t> </a:t>
            </a:r>
            <a:r>
              <a:rPr lang="en-US" sz="2800" dirty="0" err="1">
                <a:solidFill>
                  <a:prstClr val="black">
                    <a:lumMod val="95000"/>
                    <a:lumOff val="5000"/>
                  </a:prstClr>
                </a:solidFill>
                <a:latin typeface="Atkinson Hyperlegible" panose="020B0604020202020204" charset="0"/>
              </a:rPr>
              <a:t>géographique</a:t>
            </a:r>
            <a:r>
              <a:rPr lang="en-US" sz="2800" dirty="0">
                <a:solidFill>
                  <a:prstClr val="black">
                    <a:lumMod val="95000"/>
                    <a:lumOff val="5000"/>
                  </a:prstClr>
                </a:solidFill>
                <a:latin typeface="Atkinson Hyperlegible" panose="020B0604020202020204" charset="0"/>
              </a:rPr>
              <a:t> </a:t>
            </a:r>
          </a:p>
          <a:p>
            <a:pPr lvl="1"/>
            <a:endParaRPr lang="en-US" sz="2800" dirty="0">
              <a:solidFill>
                <a:prstClr val="black">
                  <a:lumMod val="95000"/>
                  <a:lumOff val="5000"/>
                </a:prstClr>
              </a:solidFill>
              <a:latin typeface="Atkinson Hyperlegible" panose="020B0604020202020204" charset="0"/>
            </a:endParaRPr>
          </a:p>
          <a:p>
            <a:pPr marL="914400" lvl="1" indent="-457200">
              <a:buClr>
                <a:srgbClr val="009999"/>
              </a:buClr>
              <a:buFont typeface="Arial" panose="020B0604020202020204" pitchFamily="34" charset="0"/>
              <a:buChar char="•"/>
            </a:pPr>
            <a:r>
              <a:rPr lang="en-US" sz="2800" b="1" dirty="0">
                <a:solidFill>
                  <a:srgbClr val="009999"/>
                </a:solidFill>
                <a:latin typeface="Atkinson Hyperlegible" panose="020B0604020202020204" charset="0"/>
              </a:rPr>
              <a:t>Cas de choléra acquis </a:t>
            </a:r>
            <a:r>
              <a:rPr lang="en-US" sz="2800" b="1" dirty="0" err="1">
                <a:solidFill>
                  <a:srgbClr val="009999"/>
                </a:solidFill>
                <a:latin typeface="Atkinson Hyperlegible" panose="020B0604020202020204" charset="0"/>
              </a:rPr>
              <a:t>localement</a:t>
            </a:r>
            <a:endParaRPr lang="en-US" sz="2800" b="1" dirty="0">
              <a:solidFill>
                <a:srgbClr val="009999"/>
              </a:solidFill>
              <a:latin typeface="Atkinson Hyperlegible" panose="020B0604020202020204" charset="0"/>
            </a:endParaRPr>
          </a:p>
          <a:p>
            <a:pPr lvl="2"/>
            <a:r>
              <a:rPr lang="en-US" sz="2800" dirty="0">
                <a:solidFill>
                  <a:prstClr val="black">
                    <a:lumMod val="95000"/>
                    <a:lumOff val="5000"/>
                  </a:prstClr>
                </a:solidFill>
                <a:latin typeface="Atkinson Hyperlegible" panose="020B0604020202020204" charset="0"/>
              </a:rPr>
              <a:t>Infection contractée dans l'unité géographique considérée</a:t>
            </a:r>
            <a:endParaRPr lang="en-US" sz="2800" dirty="0">
              <a:solidFill>
                <a:prstClr val="black"/>
              </a:solidFill>
              <a:latin typeface="Atkinson Hyperlegible"/>
            </a:endParaRPr>
          </a:p>
        </p:txBody>
      </p:sp>
      <p:sp>
        <p:nvSpPr>
          <p:cNvPr id="8" name="TextBox 7">
            <a:extLst>
              <a:ext uri="{FF2B5EF4-FFF2-40B4-BE49-F238E27FC236}">
                <a16:creationId xmlns:a16="http://schemas.microsoft.com/office/drawing/2014/main" id="{C0299587-6EE8-921F-49D2-944FB3DCC632}"/>
              </a:ext>
            </a:extLst>
          </p:cNvPr>
          <p:cNvSpPr txBox="1"/>
          <p:nvPr/>
        </p:nvSpPr>
        <p:spPr>
          <a:xfrm>
            <a:off x="1747157" y="7941042"/>
            <a:ext cx="14788243" cy="1677382"/>
          </a:xfrm>
          <a:prstGeom prst="rect">
            <a:avLst/>
          </a:prstGeom>
          <a:noFill/>
        </p:spPr>
        <p:txBody>
          <a:bodyPr wrap="square" rtlCol="0">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Évaluation de la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survenue</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d’épidémie</a:t>
            </a:r>
          </a:p>
          <a:p>
            <a:pPr marL="914400" lvl="1" indent="-457200">
              <a:buClr>
                <a:srgbClr val="009999"/>
              </a:buClr>
              <a:buFont typeface="Arial" panose="020B0604020202020204" pitchFamily="34" charset="0"/>
              <a:buChar char="•"/>
            </a:pPr>
            <a:r>
              <a:rPr lang="en-US" sz="2800" dirty="0">
                <a:solidFill>
                  <a:prstClr val="black"/>
                </a:solidFill>
                <a:latin typeface="Atkinson Hyperlegible"/>
              </a:rPr>
              <a:t>Porte sur les </a:t>
            </a:r>
            <a:r>
              <a:rPr lang="en-US" sz="2800" dirty="0">
                <a:solidFill>
                  <a:srgbClr val="009999"/>
                </a:solidFill>
                <a:latin typeface="Atkinson Hyperlegible Bold" panose="020B0604020202020204" charset="0"/>
              </a:rPr>
              <a:t>5 </a:t>
            </a:r>
            <a:r>
              <a:rPr lang="en-US" sz="2800" dirty="0" err="1">
                <a:solidFill>
                  <a:srgbClr val="009999"/>
                </a:solidFill>
                <a:latin typeface="Atkinson Hyperlegible Bold" panose="020B0604020202020204" charset="0"/>
              </a:rPr>
              <a:t>dernières</a:t>
            </a:r>
            <a:r>
              <a:rPr lang="en-US" sz="2800" dirty="0">
                <a:solidFill>
                  <a:srgbClr val="009999"/>
                </a:solidFill>
                <a:latin typeface="Atkinson Hyperlegible Bold" panose="020B0604020202020204" charset="0"/>
              </a:rPr>
              <a:t> </a:t>
            </a:r>
            <a:r>
              <a:rPr lang="en-US" sz="2800" dirty="0" err="1">
                <a:solidFill>
                  <a:srgbClr val="009999"/>
                </a:solidFill>
                <a:latin typeface="Atkinson Hyperlegible Bold" panose="020B0604020202020204" charset="0"/>
              </a:rPr>
              <a:t>années</a:t>
            </a:r>
            <a:r>
              <a:rPr lang="en-US" sz="2800" dirty="0">
                <a:solidFill>
                  <a:srgbClr val="009999"/>
                </a:solidFill>
                <a:latin typeface="Atkinson Hyperlegible Bold" panose="020B0604020202020204" charset="0"/>
              </a:rPr>
              <a:t> </a:t>
            </a:r>
            <a:r>
              <a:rPr lang="en-US" sz="2800" dirty="0">
                <a:solidFill>
                  <a:prstClr val="black"/>
                </a:solidFill>
                <a:latin typeface="Atkinson Hyperlegible"/>
              </a:rPr>
              <a:t>au </a:t>
            </a:r>
            <a:r>
              <a:rPr lang="en-US" sz="2800" dirty="0" err="1">
                <a:solidFill>
                  <a:prstClr val="black"/>
                </a:solidFill>
                <a:latin typeface="Atkinson Hyperlegible"/>
              </a:rPr>
              <a:t>moins</a:t>
            </a:r>
            <a:r>
              <a:rPr lang="en-US" sz="2800" dirty="0">
                <a:solidFill>
                  <a:prstClr val="black"/>
                </a:solidFill>
                <a:latin typeface="Atkinson Hyperlegible"/>
              </a:rPr>
              <a:t> </a:t>
            </a:r>
          </a:p>
          <a:p>
            <a:pPr marL="914400" lvl="1" indent="-457200">
              <a:buClr>
                <a:srgbClr val="009999"/>
              </a:buClr>
              <a:buFont typeface="Arial" panose="020B0604020202020204" pitchFamily="34" charset="0"/>
              <a:buChar char="•"/>
            </a:pPr>
            <a:r>
              <a:rPr lang="en-US" sz="2800" dirty="0">
                <a:solidFill>
                  <a:prstClr val="black"/>
                </a:solidFill>
                <a:latin typeface="Atkinson Hyperlegible"/>
              </a:rPr>
              <a:t>Données </a:t>
            </a:r>
            <a:r>
              <a:rPr lang="en-US" sz="2800" dirty="0" err="1">
                <a:solidFill>
                  <a:prstClr val="black"/>
                </a:solidFill>
                <a:latin typeface="Atkinson Hyperlegible"/>
              </a:rPr>
              <a:t>rétrospectives</a:t>
            </a:r>
            <a:r>
              <a:rPr lang="en-US" sz="2800" dirty="0">
                <a:solidFill>
                  <a:prstClr val="black"/>
                </a:solidFill>
                <a:latin typeface="Atkinson Hyperlegible"/>
              </a:rPr>
              <a:t> de surveillance</a:t>
            </a:r>
          </a:p>
        </p:txBody>
      </p:sp>
      <p:sp>
        <p:nvSpPr>
          <p:cNvPr id="2" name="Slide Number Placeholder 1">
            <a:extLst>
              <a:ext uri="{FF2B5EF4-FFF2-40B4-BE49-F238E27FC236}">
                <a16:creationId xmlns:a16="http://schemas.microsoft.com/office/drawing/2014/main" id="{A71B6015-6F35-7AA2-9A98-35C0FE5FF56F}"/>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93425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2090D96E-AFE6-40E4-A817-C2BBABD63A1A}"/>
</file>

<file path=customXml/itemProps3.xml><?xml version="1.0" encoding="utf-8"?>
<ds:datastoreItem xmlns:ds="http://schemas.openxmlformats.org/officeDocument/2006/customXml" ds:itemID="{B8A9E343-672F-45A4-921C-CA07CDD4CC0D}"/>
</file>

<file path=docProps/app.xml><?xml version="1.0" encoding="utf-8"?>
<Properties xmlns="http://schemas.openxmlformats.org/officeDocument/2006/extended-properties" xmlns:vt="http://schemas.openxmlformats.org/officeDocument/2006/docPropsVTypes">
  <TotalTime>1145</TotalTime>
  <Words>5635</Words>
  <Application>Microsoft Office PowerPoint</Application>
  <PresentationFormat>Custom</PresentationFormat>
  <Paragraphs>437</Paragraphs>
  <Slides>35</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Cavolini</vt:lpstr>
      <vt:lpstr>Aptos Display</vt:lpstr>
      <vt:lpstr>Tw Cen MT</vt:lpstr>
      <vt:lpstr>Arial</vt:lpstr>
      <vt:lpstr>Calibri</vt:lpstr>
      <vt:lpstr>ADLaM Display</vt:lpstr>
      <vt:lpstr>Aptos</vt:lpstr>
      <vt:lpstr>Atkinson Hyperlegible Bold</vt:lpstr>
      <vt:lpstr>Atkinson Hyperlegible</vt:lpstr>
      <vt:lpstr>Congenial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docId:431AC5C182212742D0F8A7C188EBDA95</cp:keywords>
  <cp:lastModifiedBy>DOMINGUEZ, Morgane</cp:lastModifiedBy>
  <cp:revision>4</cp:revision>
  <dcterms:created xsi:type="dcterms:W3CDTF">2006-08-16T00:00:00Z</dcterms:created>
  <dcterms:modified xsi:type="dcterms:W3CDTF">2025-05-19T16:09:34Z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