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30"/>
  </p:notesMasterIdLst>
  <p:sldIdLst>
    <p:sldId id="850" r:id="rId6"/>
    <p:sldId id="2147474634" r:id="rId7"/>
    <p:sldId id="854" r:id="rId8"/>
    <p:sldId id="2147474701" r:id="rId9"/>
    <p:sldId id="2147474718" r:id="rId10"/>
    <p:sldId id="2147474730" r:id="rId11"/>
    <p:sldId id="2147474711" r:id="rId12"/>
    <p:sldId id="2147474712" r:id="rId13"/>
    <p:sldId id="2147474702" r:id="rId14"/>
    <p:sldId id="2147474703" r:id="rId15"/>
    <p:sldId id="2147474731" r:id="rId16"/>
    <p:sldId id="2147474707" r:id="rId17"/>
    <p:sldId id="2147474708" r:id="rId18"/>
    <p:sldId id="2147474717" r:id="rId19"/>
    <p:sldId id="2147474709" r:id="rId20"/>
    <p:sldId id="2147474720" r:id="rId21"/>
    <p:sldId id="2147474615" r:id="rId22"/>
    <p:sldId id="2147474607" r:id="rId23"/>
    <p:sldId id="2147474610" r:id="rId24"/>
    <p:sldId id="2147474611" r:id="rId25"/>
    <p:sldId id="2147474612" r:id="rId26"/>
    <p:sldId id="2147474614" r:id="rId27"/>
    <p:sldId id="2147474613"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1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13B2B-0B15-452F-AB73-773A298F779A}" v="131" dt="2025-05-19T15:44:48.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8592" autoAdjust="0"/>
  </p:normalViewPr>
  <p:slideViewPr>
    <p:cSldViewPr>
      <p:cViewPr varScale="1">
        <p:scale>
          <a:sx n="25" d="100"/>
          <a:sy n="25" d="100"/>
        </p:scale>
        <p:origin x="60" y="308"/>
      </p:cViewPr>
      <p:guideLst>
        <p:guide orient="horz" pos="5112"/>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14558834-4534-4031-A848-14CE65F76828}"/>
    <pc:docChg chg="undo custSel modSld">
      <pc:chgData name="DOMINGUEZ, Morgane" userId="d29c428e-ee62-4017-a838-521138d5b01c" providerId="ADAL" clId="{14558834-4534-4031-A848-14CE65F76828}" dt="2025-04-04T15:47:54.051" v="2094" actId="948"/>
      <pc:docMkLst>
        <pc:docMk/>
      </pc:docMkLst>
      <pc:sldChg chg="addSp delSp modSp mod modTransition modAnim">
        <pc:chgData name="DOMINGUEZ, Morgane" userId="d29c428e-ee62-4017-a838-521138d5b01c" providerId="ADAL" clId="{14558834-4534-4031-A848-14CE65F76828}" dt="2025-04-04T15:47:06.929" v="2093"/>
        <pc:sldMkLst>
          <pc:docMk/>
          <pc:sldMk cId="3811128158" sldId="850"/>
        </pc:sldMkLst>
        <pc:picChg chg="add mod">
          <ac:chgData name="DOMINGUEZ, Morgane" userId="d29c428e-ee62-4017-a838-521138d5b01c" providerId="ADAL" clId="{14558834-4534-4031-A848-14CE65F76828}" dt="2025-04-03T15:54:58.609" v="1755" actId="1076"/>
          <ac:picMkLst>
            <pc:docMk/>
            <pc:sldMk cId="3811128158" sldId="850"/>
            <ac:picMk id="2" creationId="{B390B1F6-AB33-678E-5985-B07512DBAC7F}"/>
          </ac:picMkLst>
        </pc:picChg>
        <pc:picChg chg="add mod">
          <ac:chgData name="DOMINGUEZ, Morgane" userId="d29c428e-ee62-4017-a838-521138d5b01c" providerId="ADAL" clId="{14558834-4534-4031-A848-14CE65F76828}" dt="2025-04-04T12:31:48.558" v="2005" actId="14100"/>
          <ac:picMkLst>
            <pc:docMk/>
            <pc:sldMk cId="3811128158" sldId="850"/>
            <ac:picMk id="3" creationId="{3DA4A20C-B4B7-3FC9-9514-C16FA3320D08}"/>
          </ac:picMkLst>
        </pc:picChg>
        <pc:picChg chg="del">
          <ac:chgData name="DOMINGUEZ, Morgane" userId="d29c428e-ee62-4017-a838-521138d5b01c" providerId="ADAL" clId="{14558834-4534-4031-A848-14CE65F76828}" dt="2025-03-13T06:59:25.638" v="0" actId="478"/>
          <ac:picMkLst>
            <pc:docMk/>
            <pc:sldMk cId="3811128158" sldId="850"/>
            <ac:picMk id="4" creationId="{D1A947F7-A5F3-E7A2-77A2-D307A2075623}"/>
          </ac:picMkLst>
        </pc:picChg>
      </pc:sldChg>
      <pc:sldChg chg="addSp modSp mod modTransition modAnim">
        <pc:chgData name="DOMINGUEZ, Morgane" userId="d29c428e-ee62-4017-a838-521138d5b01c" providerId="ADAL" clId="{14558834-4534-4031-A848-14CE65F76828}" dt="2025-04-03T16:02:19.353" v="1802"/>
        <pc:sldMkLst>
          <pc:docMk/>
          <pc:sldMk cId="0" sldId="854"/>
        </pc:sldMkLst>
        <pc:spChg chg="mod">
          <ac:chgData name="DOMINGUEZ, Morgane" userId="d29c428e-ee62-4017-a838-521138d5b01c" providerId="ADAL" clId="{14558834-4534-4031-A848-14CE65F76828}" dt="2025-03-13T07:07:51.714" v="456" actId="20577"/>
          <ac:spMkLst>
            <pc:docMk/>
            <pc:sldMk cId="0" sldId="854"/>
            <ac:spMk id="21" creationId="{F0819B31-1A4C-E4E2-2809-5FC874398A98}"/>
          </ac:spMkLst>
        </pc:spChg>
        <pc:picChg chg="add mod">
          <ac:chgData name="DOMINGUEZ, Morgane" userId="d29c428e-ee62-4017-a838-521138d5b01c" providerId="ADAL" clId="{14558834-4534-4031-A848-14CE65F76828}" dt="2025-04-03T16:01:01.290" v="1792" actId="1076"/>
          <ac:picMkLst>
            <pc:docMk/>
            <pc:sldMk cId="0" sldId="854"/>
            <ac:picMk id="8" creationId="{6C4CFED7-23A5-0EEF-931D-B5794F5B72EC}"/>
          </ac:picMkLst>
        </pc:picChg>
      </pc:sldChg>
      <pc:sldChg chg="addSp delSp modSp mod modTransition modAnim">
        <pc:chgData name="DOMINGUEZ, Morgane" userId="d29c428e-ee62-4017-a838-521138d5b01c" providerId="ADAL" clId="{14558834-4534-4031-A848-14CE65F76828}" dt="2025-04-04T12:48:23.287" v="2092"/>
        <pc:sldMkLst>
          <pc:docMk/>
          <pc:sldMk cId="2760534912" sldId="2147474607"/>
        </pc:sldMkLst>
        <pc:spChg chg="del">
          <ac:chgData name="DOMINGUEZ, Morgane" userId="d29c428e-ee62-4017-a838-521138d5b01c" providerId="ADAL" clId="{14558834-4534-4031-A848-14CE65F76828}" dt="2025-04-04T12:18:29.475" v="1949" actId="478"/>
          <ac:spMkLst>
            <pc:docMk/>
            <pc:sldMk cId="2760534912" sldId="2147474607"/>
            <ac:spMk id="2" creationId="{BA10A717-2FE7-BE62-279F-7A43BDD80B8C}"/>
          </ac:spMkLst>
        </pc:spChg>
        <pc:spChg chg="mod">
          <ac:chgData name="DOMINGUEZ, Morgane" userId="d29c428e-ee62-4017-a838-521138d5b01c" providerId="ADAL" clId="{14558834-4534-4031-A848-14CE65F76828}" dt="2025-03-13T07:19:41.651" v="1244" actId="20577"/>
          <ac:spMkLst>
            <pc:docMk/>
            <pc:sldMk cId="2760534912" sldId="2147474607"/>
            <ac:spMk id="3" creationId="{B48F4DB3-9067-B35E-DC8B-8498CDCAFC3E}"/>
          </ac:spMkLst>
        </pc:spChg>
        <pc:spChg chg="del mod">
          <ac:chgData name="DOMINGUEZ, Morgane" userId="d29c428e-ee62-4017-a838-521138d5b01c" providerId="ADAL" clId="{14558834-4534-4031-A848-14CE65F76828}" dt="2025-04-04T12:18:28.907" v="1948" actId="478"/>
          <ac:spMkLst>
            <pc:docMk/>
            <pc:sldMk cId="2760534912" sldId="2147474607"/>
            <ac:spMk id="4" creationId="{91477613-04BF-3E6B-4724-229C2A199C40}"/>
          </ac:spMkLst>
        </pc:spChg>
        <pc:spChg chg="add mod">
          <ac:chgData name="DOMINGUEZ, Morgane" userId="d29c428e-ee62-4017-a838-521138d5b01c" providerId="ADAL" clId="{14558834-4534-4031-A848-14CE65F76828}" dt="2025-04-04T12:18:30.890" v="1950"/>
          <ac:spMkLst>
            <pc:docMk/>
            <pc:sldMk cId="2760534912" sldId="2147474607"/>
            <ac:spMk id="6" creationId="{A920E9F2-F61B-6771-9703-20BF04C8B323}"/>
          </ac:spMkLst>
        </pc:spChg>
        <pc:spChg chg="add mod">
          <ac:chgData name="DOMINGUEZ, Morgane" userId="d29c428e-ee62-4017-a838-521138d5b01c" providerId="ADAL" clId="{14558834-4534-4031-A848-14CE65F76828}" dt="2025-04-04T12:18:30.890" v="1950"/>
          <ac:spMkLst>
            <pc:docMk/>
            <pc:sldMk cId="2760534912" sldId="2147474607"/>
            <ac:spMk id="7" creationId="{B030901C-CBFF-BB0B-4749-DB3D2B6477E4}"/>
          </ac:spMkLst>
        </pc:spChg>
        <pc:picChg chg="add mod">
          <ac:chgData name="DOMINGUEZ, Morgane" userId="d29c428e-ee62-4017-a838-521138d5b01c" providerId="ADAL" clId="{14558834-4534-4031-A848-14CE65F76828}" dt="2025-04-04T12:20:42.895" v="1963" actId="1076"/>
          <ac:picMkLst>
            <pc:docMk/>
            <pc:sldMk cId="2760534912" sldId="2147474607"/>
            <ac:picMk id="8" creationId="{28C0FBAC-1FFE-7B5C-A3BC-29E9BD8E9B62}"/>
          </ac:picMkLst>
        </pc:picChg>
      </pc:sldChg>
      <pc:sldChg chg="addSp delSp modSp mod modTransition modAnim">
        <pc:chgData name="DOMINGUEZ, Morgane" userId="d29c428e-ee62-4017-a838-521138d5b01c" providerId="ADAL" clId="{14558834-4534-4031-A848-14CE65F76828}" dt="2025-04-04T12:22:51.418" v="1971"/>
        <pc:sldMkLst>
          <pc:docMk/>
          <pc:sldMk cId="2157614585" sldId="2147474610"/>
        </pc:sldMkLst>
        <pc:spChg chg="del mod">
          <ac:chgData name="DOMINGUEZ, Morgane" userId="d29c428e-ee62-4017-a838-521138d5b01c" providerId="ADAL" clId="{14558834-4534-4031-A848-14CE65F76828}" dt="2025-03-13T07:19:50.138" v="1246" actId="21"/>
          <ac:spMkLst>
            <pc:docMk/>
            <pc:sldMk cId="2157614585" sldId="2147474610"/>
            <ac:spMk id="2" creationId="{751D6F00-CBD1-5690-F2BB-9E25FB3AE154}"/>
          </ac:spMkLst>
        </pc:spChg>
        <pc:spChg chg="add mod">
          <ac:chgData name="DOMINGUEZ, Morgane" userId="d29c428e-ee62-4017-a838-521138d5b01c" providerId="ADAL" clId="{14558834-4534-4031-A848-14CE65F76828}" dt="2025-03-13T07:19:55.072" v="1248" actId="1076"/>
          <ac:spMkLst>
            <pc:docMk/>
            <pc:sldMk cId="2157614585" sldId="2147474610"/>
            <ac:spMk id="3" creationId="{A902FE57-CCA8-6980-2A88-A61D838CD601}"/>
          </ac:spMkLst>
        </pc:spChg>
        <pc:picChg chg="add mod">
          <ac:chgData name="DOMINGUEZ, Morgane" userId="d29c428e-ee62-4017-a838-521138d5b01c" providerId="ADAL" clId="{14558834-4534-4031-A848-14CE65F76828}" dt="2025-04-04T12:22:18.070" v="1970" actId="1076"/>
          <ac:picMkLst>
            <pc:docMk/>
            <pc:sldMk cId="2157614585" sldId="2147474610"/>
            <ac:picMk id="2" creationId="{88CA8C4A-C7AF-D49C-DB47-4EF719ED023A}"/>
          </ac:picMkLst>
        </pc:picChg>
        <pc:picChg chg="mod">
          <ac:chgData name="DOMINGUEZ, Morgane" userId="d29c428e-ee62-4017-a838-521138d5b01c" providerId="ADAL" clId="{14558834-4534-4031-A848-14CE65F76828}" dt="2025-03-13T07:19:53.013" v="1247" actId="1076"/>
          <ac:picMkLst>
            <pc:docMk/>
            <pc:sldMk cId="2157614585" sldId="2147474610"/>
            <ac:picMk id="6" creationId="{6FC1D94D-816A-3DF2-ED50-B1E6FF138E7E}"/>
          </ac:picMkLst>
        </pc:picChg>
      </pc:sldChg>
      <pc:sldChg chg="addSp delSp modSp mod modTransition modAnim">
        <pc:chgData name="DOMINGUEZ, Morgane" userId="d29c428e-ee62-4017-a838-521138d5b01c" providerId="ADAL" clId="{14558834-4534-4031-A848-14CE65F76828}" dt="2025-04-04T12:25:13.733" v="1979"/>
        <pc:sldMkLst>
          <pc:docMk/>
          <pc:sldMk cId="1163143416" sldId="2147474611"/>
        </pc:sldMkLst>
        <pc:spChg chg="mod">
          <ac:chgData name="DOMINGUEZ, Morgane" userId="d29c428e-ee62-4017-a838-521138d5b01c" providerId="ADAL" clId="{14558834-4534-4031-A848-14CE65F76828}" dt="2025-03-19T18:32:36.972" v="1749" actId="20577"/>
          <ac:spMkLst>
            <pc:docMk/>
            <pc:sldMk cId="1163143416" sldId="2147474611"/>
            <ac:spMk id="2" creationId="{66C5790C-4414-4661-C63C-E303139C61EC}"/>
          </ac:spMkLst>
        </pc:spChg>
        <pc:spChg chg="del">
          <ac:chgData name="DOMINGUEZ, Morgane" userId="d29c428e-ee62-4017-a838-521138d5b01c" providerId="ADAL" clId="{14558834-4534-4031-A848-14CE65F76828}" dt="2025-04-04T12:18:36.082" v="1951" actId="478"/>
          <ac:spMkLst>
            <pc:docMk/>
            <pc:sldMk cId="1163143416" sldId="2147474611"/>
            <ac:spMk id="3" creationId="{BA10A717-2FE7-BE62-279F-7A43BDD80B8C}"/>
          </ac:spMkLst>
        </pc:spChg>
        <pc:spChg chg="mod">
          <ac:chgData name="DOMINGUEZ, Morgane" userId="d29c428e-ee62-4017-a838-521138d5b01c" providerId="ADAL" clId="{14558834-4534-4031-A848-14CE65F76828}" dt="2025-03-13T07:21:05.408" v="1406" actId="14100"/>
          <ac:spMkLst>
            <pc:docMk/>
            <pc:sldMk cId="1163143416" sldId="2147474611"/>
            <ac:spMk id="4" creationId="{91477613-04BF-3E6B-4724-229C2A199C40}"/>
          </ac:spMkLst>
        </pc:spChg>
        <pc:spChg chg="add mod">
          <ac:chgData name="DOMINGUEZ, Morgane" userId="d29c428e-ee62-4017-a838-521138d5b01c" providerId="ADAL" clId="{14558834-4534-4031-A848-14CE65F76828}" dt="2025-04-04T12:18:37.921" v="1952"/>
          <ac:spMkLst>
            <pc:docMk/>
            <pc:sldMk cId="1163143416" sldId="2147474611"/>
            <ac:spMk id="7" creationId="{C9C6A6F1-C869-14CB-366D-16128DE628F9}"/>
          </ac:spMkLst>
        </pc:spChg>
        <pc:spChg chg="add mod">
          <ac:chgData name="DOMINGUEZ, Morgane" userId="d29c428e-ee62-4017-a838-521138d5b01c" providerId="ADAL" clId="{14558834-4534-4031-A848-14CE65F76828}" dt="2025-04-04T12:18:37.921" v="1952"/>
          <ac:spMkLst>
            <pc:docMk/>
            <pc:sldMk cId="1163143416" sldId="2147474611"/>
            <ac:spMk id="8" creationId="{0DF52208-091D-6697-350F-A6EB8509F46E}"/>
          </ac:spMkLst>
        </pc:spChg>
        <pc:picChg chg="add mod">
          <ac:chgData name="DOMINGUEZ, Morgane" userId="d29c428e-ee62-4017-a838-521138d5b01c" providerId="ADAL" clId="{14558834-4534-4031-A848-14CE65F76828}" dt="2025-04-04T12:25:05.777" v="1978" actId="1076"/>
          <ac:picMkLst>
            <pc:docMk/>
            <pc:sldMk cId="1163143416" sldId="2147474611"/>
            <ac:picMk id="9" creationId="{990FC548-D3DC-FCB4-F750-60A08A28D660}"/>
          </ac:picMkLst>
        </pc:picChg>
      </pc:sldChg>
      <pc:sldChg chg="addSp delSp modSp mod modTransition modAnim">
        <pc:chgData name="DOMINGUEZ, Morgane" userId="d29c428e-ee62-4017-a838-521138d5b01c" providerId="ADAL" clId="{14558834-4534-4031-A848-14CE65F76828}" dt="2025-04-04T12:26:12.276" v="1985" actId="1076"/>
        <pc:sldMkLst>
          <pc:docMk/>
          <pc:sldMk cId="4230200921" sldId="2147474612"/>
        </pc:sldMkLst>
        <pc:spChg chg="del mod">
          <ac:chgData name="DOMINGUEZ, Morgane" userId="d29c428e-ee62-4017-a838-521138d5b01c" providerId="ADAL" clId="{14558834-4534-4031-A848-14CE65F76828}" dt="2025-03-13T07:21:23.808" v="1411" actId="21"/>
          <ac:spMkLst>
            <pc:docMk/>
            <pc:sldMk cId="4230200921" sldId="2147474612"/>
            <ac:spMk id="2" creationId="{0604422D-07EC-4F63-0451-5754B164D449}"/>
          </ac:spMkLst>
        </pc:spChg>
        <pc:spChg chg="add mod">
          <ac:chgData name="DOMINGUEZ, Morgane" userId="d29c428e-ee62-4017-a838-521138d5b01c" providerId="ADAL" clId="{14558834-4534-4031-A848-14CE65F76828}" dt="2025-03-14T10:32:36.955" v="1715" actId="20577"/>
          <ac:spMkLst>
            <pc:docMk/>
            <pc:sldMk cId="4230200921" sldId="2147474612"/>
            <ac:spMk id="3" creationId="{8944CBEC-DC70-9933-1612-B1D24EE3BD2E}"/>
          </ac:spMkLst>
        </pc:spChg>
        <pc:picChg chg="add mod">
          <ac:chgData name="DOMINGUEZ, Morgane" userId="d29c428e-ee62-4017-a838-521138d5b01c" providerId="ADAL" clId="{14558834-4534-4031-A848-14CE65F76828}" dt="2025-04-04T12:26:12.276" v="1985" actId="1076"/>
          <ac:picMkLst>
            <pc:docMk/>
            <pc:sldMk cId="4230200921" sldId="2147474612"/>
            <ac:picMk id="2" creationId="{913E3934-5264-02D8-8EA2-BCE0C2C10B47}"/>
          </ac:picMkLst>
        </pc:picChg>
      </pc:sldChg>
      <pc:sldChg chg="addSp delSp modSp mod modTransition modAnim">
        <pc:chgData name="DOMINGUEZ, Morgane" userId="d29c428e-ee62-4017-a838-521138d5b01c" providerId="ADAL" clId="{14558834-4534-4031-A848-14CE65F76828}" dt="2025-04-04T12:30:24.040" v="1999" actId="1076"/>
        <pc:sldMkLst>
          <pc:docMk/>
          <pc:sldMk cId="3750282615" sldId="2147474613"/>
        </pc:sldMkLst>
        <pc:spChg chg="del mod">
          <ac:chgData name="DOMINGUEZ, Morgane" userId="d29c428e-ee62-4017-a838-521138d5b01c" providerId="ADAL" clId="{14558834-4534-4031-A848-14CE65F76828}" dt="2025-03-13T07:22:52.045" v="1496" actId="21"/>
          <ac:spMkLst>
            <pc:docMk/>
            <pc:sldMk cId="3750282615" sldId="2147474613"/>
            <ac:spMk id="2" creationId="{66C5790C-4414-4661-C63C-E303139C61EC}"/>
          </ac:spMkLst>
        </pc:spChg>
        <pc:spChg chg="add mod">
          <ac:chgData name="DOMINGUEZ, Morgane" userId="d29c428e-ee62-4017-a838-521138d5b01c" providerId="ADAL" clId="{14558834-4534-4031-A848-14CE65F76828}" dt="2025-03-13T07:22:54.735" v="1497" actId="1076"/>
          <ac:spMkLst>
            <pc:docMk/>
            <pc:sldMk cId="3750282615" sldId="2147474613"/>
            <ac:spMk id="3" creationId="{F40F54C3-C5F0-ABD4-4E2A-1645C1D06DE3}"/>
          </ac:spMkLst>
        </pc:spChg>
        <pc:picChg chg="add mod">
          <ac:chgData name="DOMINGUEZ, Morgane" userId="d29c428e-ee62-4017-a838-521138d5b01c" providerId="ADAL" clId="{14558834-4534-4031-A848-14CE65F76828}" dt="2025-04-04T12:30:24.040" v="1999" actId="1076"/>
          <ac:picMkLst>
            <pc:docMk/>
            <pc:sldMk cId="3750282615" sldId="2147474613"/>
            <ac:picMk id="2" creationId="{A7C84A08-DDC1-691B-CC4C-83305100DAAE}"/>
          </ac:picMkLst>
        </pc:picChg>
      </pc:sldChg>
      <pc:sldChg chg="addSp delSp modSp mod modTransition modAnim">
        <pc:chgData name="DOMINGUEZ, Morgane" userId="d29c428e-ee62-4017-a838-521138d5b01c" providerId="ADAL" clId="{14558834-4534-4031-A848-14CE65F76828}" dt="2025-04-04T12:29:08.211" v="1993"/>
        <pc:sldMkLst>
          <pc:docMk/>
          <pc:sldMk cId="121190327" sldId="2147474614"/>
        </pc:sldMkLst>
        <pc:spChg chg="mod">
          <ac:chgData name="DOMINGUEZ, Morgane" userId="d29c428e-ee62-4017-a838-521138d5b01c" providerId="ADAL" clId="{14558834-4534-4031-A848-14CE65F76828}" dt="2025-03-19T18:34:07.114" v="1752" actId="20577"/>
          <ac:spMkLst>
            <pc:docMk/>
            <pc:sldMk cId="121190327" sldId="2147474614"/>
            <ac:spMk id="3" creationId="{5BB2F964-0426-A691-0B00-7AFB3A24901C}"/>
          </ac:spMkLst>
        </pc:spChg>
        <pc:spChg chg="del">
          <ac:chgData name="DOMINGUEZ, Morgane" userId="d29c428e-ee62-4017-a838-521138d5b01c" providerId="ADAL" clId="{14558834-4534-4031-A848-14CE65F76828}" dt="2025-04-04T12:18:44.056" v="1954" actId="478"/>
          <ac:spMkLst>
            <pc:docMk/>
            <pc:sldMk cId="121190327" sldId="2147474614"/>
            <ac:spMk id="4" creationId="{BA10A717-2FE7-BE62-279F-7A43BDD80B8C}"/>
          </ac:spMkLst>
        </pc:spChg>
        <pc:spChg chg="del mod">
          <ac:chgData name="DOMINGUEZ, Morgane" userId="d29c428e-ee62-4017-a838-521138d5b01c" providerId="ADAL" clId="{14558834-4534-4031-A848-14CE65F76828}" dt="2025-04-04T12:18:42.449" v="1953" actId="478"/>
          <ac:spMkLst>
            <pc:docMk/>
            <pc:sldMk cId="121190327" sldId="2147474614"/>
            <ac:spMk id="6" creationId="{91477613-04BF-3E6B-4724-229C2A199C40}"/>
          </ac:spMkLst>
        </pc:spChg>
        <pc:spChg chg="add mod">
          <ac:chgData name="DOMINGUEZ, Morgane" userId="d29c428e-ee62-4017-a838-521138d5b01c" providerId="ADAL" clId="{14558834-4534-4031-A848-14CE65F76828}" dt="2025-04-04T12:18:44.482" v="1955"/>
          <ac:spMkLst>
            <pc:docMk/>
            <pc:sldMk cId="121190327" sldId="2147474614"/>
            <ac:spMk id="7" creationId="{8EB4ED9A-7A0B-4748-AA5C-BBB0A84DBA21}"/>
          </ac:spMkLst>
        </pc:spChg>
        <pc:spChg chg="add mod">
          <ac:chgData name="DOMINGUEZ, Morgane" userId="d29c428e-ee62-4017-a838-521138d5b01c" providerId="ADAL" clId="{14558834-4534-4031-A848-14CE65F76828}" dt="2025-04-04T12:18:44.482" v="1955"/>
          <ac:spMkLst>
            <pc:docMk/>
            <pc:sldMk cId="121190327" sldId="2147474614"/>
            <ac:spMk id="8" creationId="{173A785E-531C-ED34-3C0A-CF3707BA4A49}"/>
          </ac:spMkLst>
        </pc:spChg>
        <pc:picChg chg="add mod">
          <ac:chgData name="DOMINGUEZ, Morgane" userId="d29c428e-ee62-4017-a838-521138d5b01c" providerId="ADAL" clId="{14558834-4534-4031-A848-14CE65F76828}" dt="2025-04-04T12:28:55.638" v="1992" actId="1076"/>
          <ac:picMkLst>
            <pc:docMk/>
            <pc:sldMk cId="121190327" sldId="2147474614"/>
            <ac:picMk id="9" creationId="{2E55B2F2-134F-B855-07B6-DE2ACF5210D6}"/>
          </ac:picMkLst>
        </pc:picChg>
      </pc:sldChg>
      <pc:sldChg chg="addSp delSp modSp mod modTransition modAnim">
        <pc:chgData name="DOMINGUEZ, Morgane" userId="d29c428e-ee62-4017-a838-521138d5b01c" providerId="ADAL" clId="{14558834-4534-4031-A848-14CE65F76828}" dt="2025-04-04T12:47:18.913" v="2090" actId="1076"/>
        <pc:sldMkLst>
          <pc:docMk/>
          <pc:sldMk cId="4257536088" sldId="2147474615"/>
        </pc:sldMkLst>
        <pc:picChg chg="add mod">
          <ac:chgData name="DOMINGUEZ, Morgane" userId="d29c428e-ee62-4017-a838-521138d5b01c" providerId="ADAL" clId="{14558834-4534-4031-A848-14CE65F76828}" dt="2025-03-13T07:18:42.831" v="1197"/>
          <ac:picMkLst>
            <pc:docMk/>
            <pc:sldMk cId="4257536088" sldId="2147474615"/>
            <ac:picMk id="2" creationId="{662A4549-AFA5-A12D-31A9-880CE9394898}"/>
          </ac:picMkLst>
        </pc:picChg>
        <pc:picChg chg="add mod">
          <ac:chgData name="DOMINGUEZ, Morgane" userId="d29c428e-ee62-4017-a838-521138d5b01c" providerId="ADAL" clId="{14558834-4534-4031-A848-14CE65F76828}" dt="2025-04-04T12:47:18.913" v="2090" actId="1076"/>
          <ac:picMkLst>
            <pc:docMk/>
            <pc:sldMk cId="4257536088" sldId="2147474615"/>
            <ac:picMk id="3" creationId="{E4ED1B07-04DC-6287-05DA-28128AAB8718}"/>
          </ac:picMkLst>
        </pc:picChg>
        <pc:picChg chg="del">
          <ac:chgData name="DOMINGUEZ, Morgane" userId="d29c428e-ee62-4017-a838-521138d5b01c" providerId="ADAL" clId="{14558834-4534-4031-A848-14CE65F76828}" dt="2025-03-13T07:18:42.521" v="1196" actId="478"/>
          <ac:picMkLst>
            <pc:docMk/>
            <pc:sldMk cId="4257536088" sldId="2147474615"/>
            <ac:picMk id="7" creationId="{5ADBA051-DEE7-BCB0-8DB2-BF0E6F380335}"/>
          </ac:picMkLst>
        </pc:picChg>
      </pc:sldChg>
      <pc:sldChg chg="addSp modSp mod modTransition modAnim">
        <pc:chgData name="DOMINGUEZ, Morgane" userId="d29c428e-ee62-4017-a838-521138d5b01c" providerId="ADAL" clId="{14558834-4534-4031-A848-14CE65F76828}" dt="2025-04-04T12:31:40.645" v="2004" actId="1076"/>
        <pc:sldMkLst>
          <pc:docMk/>
          <pc:sldMk cId="2849894684" sldId="2147474632"/>
        </pc:sldMkLst>
        <pc:picChg chg="add mod">
          <ac:chgData name="DOMINGUEZ, Morgane" userId="d29c428e-ee62-4017-a838-521138d5b01c" providerId="ADAL" clId="{14558834-4534-4031-A848-14CE65F76828}" dt="2025-04-04T12:31:40.645" v="2004" actId="1076"/>
          <ac:picMkLst>
            <pc:docMk/>
            <pc:sldMk cId="2849894684" sldId="2147474632"/>
            <ac:picMk id="3" creationId="{3126B520-A20C-6486-AD07-BCCB8F5726DC}"/>
          </ac:picMkLst>
        </pc:picChg>
      </pc:sldChg>
      <pc:sldChg chg="addSp delSp modSp mod modTransition modAnim">
        <pc:chgData name="DOMINGUEZ, Morgane" userId="d29c428e-ee62-4017-a838-521138d5b01c" providerId="ADAL" clId="{14558834-4534-4031-A848-14CE65F76828}" dt="2025-04-04T12:31:51.481" v="2006" actId="14100"/>
        <pc:sldMkLst>
          <pc:docMk/>
          <pc:sldMk cId="674776575" sldId="2147474634"/>
        </pc:sldMkLst>
        <pc:picChg chg="add mod">
          <ac:chgData name="DOMINGUEZ, Morgane" userId="d29c428e-ee62-4017-a838-521138d5b01c" providerId="ADAL" clId="{14558834-4534-4031-A848-14CE65F76828}" dt="2025-04-03T15:57:59.206" v="1789" actId="1076"/>
          <ac:picMkLst>
            <pc:docMk/>
            <pc:sldMk cId="674776575" sldId="2147474634"/>
            <ac:picMk id="2" creationId="{3A18A242-4DC8-91E0-6EFA-05D69D23C719}"/>
          </ac:picMkLst>
        </pc:picChg>
        <pc:picChg chg="del">
          <ac:chgData name="DOMINGUEZ, Morgane" userId="d29c428e-ee62-4017-a838-521138d5b01c" providerId="ADAL" clId="{14558834-4534-4031-A848-14CE65F76828}" dt="2025-03-13T06:59:40.082" v="4" actId="478"/>
          <ac:picMkLst>
            <pc:docMk/>
            <pc:sldMk cId="674776575" sldId="2147474634"/>
            <ac:picMk id="3" creationId="{483FBFC0-0DD6-DC88-326F-14BDD69A4000}"/>
          </ac:picMkLst>
        </pc:picChg>
        <pc:picChg chg="add mod">
          <ac:chgData name="DOMINGUEZ, Morgane" userId="d29c428e-ee62-4017-a838-521138d5b01c" providerId="ADAL" clId="{14558834-4534-4031-A848-14CE65F76828}" dt="2025-04-04T12:31:51.481" v="2006" actId="14100"/>
          <ac:picMkLst>
            <pc:docMk/>
            <pc:sldMk cId="674776575" sldId="2147474634"/>
            <ac:picMk id="4" creationId="{E9B80301-9CF1-93AD-542A-9DF09ED2AFF4}"/>
          </ac:picMkLst>
        </pc:picChg>
      </pc:sldChg>
      <pc:sldChg chg="addSp modSp mod modTransition modAnim">
        <pc:chgData name="DOMINGUEZ, Morgane" userId="d29c428e-ee62-4017-a838-521138d5b01c" providerId="ADAL" clId="{14558834-4534-4031-A848-14CE65F76828}" dt="2025-04-04T15:47:54.051" v="2094" actId="948"/>
        <pc:sldMkLst>
          <pc:docMk/>
          <pc:sldMk cId="2878462573" sldId="2147474701"/>
        </pc:sldMkLst>
        <pc:spChg chg="mod">
          <ac:chgData name="DOMINGUEZ, Morgane" userId="d29c428e-ee62-4017-a838-521138d5b01c" providerId="ADAL" clId="{14558834-4534-4031-A848-14CE65F76828}" dt="2025-04-04T15:47:54.051" v="2094" actId="948"/>
          <ac:spMkLst>
            <pc:docMk/>
            <pc:sldMk cId="2878462573" sldId="2147474701"/>
            <ac:spMk id="5" creationId="{798A51CD-1DB7-EA87-FEB0-49916818CED2}"/>
          </ac:spMkLst>
        </pc:spChg>
        <pc:picChg chg="add mod">
          <ac:chgData name="DOMINGUEZ, Morgane" userId="d29c428e-ee62-4017-a838-521138d5b01c" providerId="ADAL" clId="{14558834-4534-4031-A848-14CE65F76828}" dt="2025-04-03T16:02:57.202" v="1805" actId="1076"/>
          <ac:picMkLst>
            <pc:docMk/>
            <pc:sldMk cId="2878462573" sldId="2147474701"/>
            <ac:picMk id="2" creationId="{4F946C37-C38A-AA25-1180-EE7A2BF39773}"/>
          </ac:picMkLst>
        </pc:picChg>
      </pc:sldChg>
      <pc:sldChg chg="addSp delSp modSp mod modTransition modAnim">
        <pc:chgData name="DOMINGUEZ, Morgane" userId="d29c428e-ee62-4017-a838-521138d5b01c" providerId="ADAL" clId="{14558834-4534-4031-A848-14CE65F76828}" dt="2025-04-04T11:46:27.249" v="1850" actId="478"/>
        <pc:sldMkLst>
          <pc:docMk/>
          <pc:sldMk cId="785834503" sldId="2147474702"/>
        </pc:sldMkLst>
        <pc:spChg chg="add del">
          <ac:chgData name="DOMINGUEZ, Morgane" userId="d29c428e-ee62-4017-a838-521138d5b01c" providerId="ADAL" clId="{14558834-4534-4031-A848-14CE65F76828}" dt="2025-04-04T11:46:27.249" v="1850" actId="478"/>
          <ac:spMkLst>
            <pc:docMk/>
            <pc:sldMk cId="785834503" sldId="2147474702"/>
            <ac:spMk id="2" creationId="{54DDC973-DBAE-5BD4-AFFC-A847ED6F177F}"/>
          </ac:spMkLst>
        </pc:spChg>
        <pc:spChg chg="mod">
          <ac:chgData name="DOMINGUEZ, Morgane" userId="d29c428e-ee62-4017-a838-521138d5b01c" providerId="ADAL" clId="{14558834-4534-4031-A848-14CE65F76828}" dt="2025-03-13T07:06:04.522" v="313" actId="20577"/>
          <ac:spMkLst>
            <pc:docMk/>
            <pc:sldMk cId="785834503" sldId="2147474702"/>
            <ac:spMk id="7" creationId="{24689F55-206F-88E9-B334-9E53ECB75A3B}"/>
          </ac:spMkLst>
        </pc:spChg>
        <pc:picChg chg="add mod">
          <ac:chgData name="DOMINGUEZ, Morgane" userId="d29c428e-ee62-4017-a838-521138d5b01c" providerId="ADAL" clId="{14558834-4534-4031-A848-14CE65F76828}" dt="2025-04-03T16:17:14.253" v="1849" actId="1076"/>
          <ac:picMkLst>
            <pc:docMk/>
            <pc:sldMk cId="785834503" sldId="2147474702"/>
            <ac:picMk id="3" creationId="{976413B1-57A4-C8C6-6A57-12B3381A33FE}"/>
          </ac:picMkLst>
        </pc:picChg>
      </pc:sldChg>
      <pc:sldChg chg="addSp modSp mod modTransition modAnim">
        <pc:chgData name="DOMINGUEZ, Morgane" userId="d29c428e-ee62-4017-a838-521138d5b01c" providerId="ADAL" clId="{14558834-4534-4031-A848-14CE65F76828}" dt="2025-04-04T11:50:54.203" v="1872"/>
        <pc:sldMkLst>
          <pc:docMk/>
          <pc:sldMk cId="1291572292" sldId="2147474703"/>
        </pc:sldMkLst>
        <pc:spChg chg="mod">
          <ac:chgData name="DOMINGUEZ, Morgane" userId="d29c428e-ee62-4017-a838-521138d5b01c" providerId="ADAL" clId="{14558834-4534-4031-A848-14CE65F76828}" dt="2025-03-13T07:06:19.743" v="341" actId="20577"/>
          <ac:spMkLst>
            <pc:docMk/>
            <pc:sldMk cId="1291572292" sldId="2147474703"/>
            <ac:spMk id="4" creationId="{C76E0F1B-3B95-F50F-F17F-A7612D3CCB67}"/>
          </ac:spMkLst>
        </pc:spChg>
        <pc:spChg chg="mod">
          <ac:chgData name="DOMINGUEZ, Morgane" userId="d29c428e-ee62-4017-a838-521138d5b01c" providerId="ADAL" clId="{14558834-4534-4031-A848-14CE65F76828}" dt="2025-04-04T11:50:43.083" v="1870" actId="20577"/>
          <ac:spMkLst>
            <pc:docMk/>
            <pc:sldMk cId="1291572292" sldId="2147474703"/>
            <ac:spMk id="9" creationId="{48D26717-FB34-61DF-81F4-9200D45E0197}"/>
          </ac:spMkLst>
        </pc:spChg>
        <pc:spChg chg="mod">
          <ac:chgData name="DOMINGUEZ, Morgane" userId="d29c428e-ee62-4017-a838-521138d5b01c" providerId="ADAL" clId="{14558834-4534-4031-A848-14CE65F76828}" dt="2025-03-13T07:34:50.947" v="1597" actId="20577"/>
          <ac:spMkLst>
            <pc:docMk/>
            <pc:sldMk cId="1291572292" sldId="2147474703"/>
            <ac:spMk id="12" creationId="{82EF79A8-2BFB-4049-7BB5-8D28331FD99D}"/>
          </ac:spMkLst>
        </pc:spChg>
        <pc:picChg chg="add mod">
          <ac:chgData name="DOMINGUEZ, Morgane" userId="d29c428e-ee62-4017-a838-521138d5b01c" providerId="ADAL" clId="{14558834-4534-4031-A848-14CE65F76828}" dt="2025-04-04T11:50:07.559" v="1856" actId="1076"/>
          <ac:picMkLst>
            <pc:docMk/>
            <pc:sldMk cId="1291572292" sldId="2147474703"/>
            <ac:picMk id="2" creationId="{A38124A5-1547-85BE-074A-3FC9A609F3A1}"/>
          </ac:picMkLst>
        </pc:picChg>
      </pc:sldChg>
      <pc:sldChg chg="addSp modSp mod modTransition modAnim">
        <pc:chgData name="DOMINGUEZ, Morgane" userId="d29c428e-ee62-4017-a838-521138d5b01c" providerId="ADAL" clId="{14558834-4534-4031-A848-14CE65F76828}" dt="2025-04-04T12:43:30.509" v="2055" actId="108"/>
        <pc:sldMkLst>
          <pc:docMk/>
          <pc:sldMk cId="407944621" sldId="2147474707"/>
        </pc:sldMkLst>
        <pc:spChg chg="mod">
          <ac:chgData name="DOMINGUEZ, Morgane" userId="d29c428e-ee62-4017-a838-521138d5b01c" providerId="ADAL" clId="{14558834-4534-4031-A848-14CE65F76828}" dt="2025-03-13T07:35:21.760" v="1607" actId="20577"/>
          <ac:spMkLst>
            <pc:docMk/>
            <pc:sldMk cId="407944621" sldId="2147474707"/>
            <ac:spMk id="4" creationId="{C76E0F1B-3B95-F50F-F17F-A7612D3CCB67}"/>
          </ac:spMkLst>
        </pc:spChg>
        <pc:spChg chg="mod">
          <ac:chgData name="DOMINGUEZ, Morgane" userId="d29c428e-ee62-4017-a838-521138d5b01c" providerId="ADAL" clId="{14558834-4534-4031-A848-14CE65F76828}" dt="2025-03-13T07:10:20.286" v="616" actId="14100"/>
          <ac:spMkLst>
            <pc:docMk/>
            <pc:sldMk cId="407944621" sldId="2147474707"/>
            <ac:spMk id="7" creationId="{ABEE93AD-9627-22B1-477D-B5515B8BEC83}"/>
          </ac:spMkLst>
        </pc:spChg>
        <pc:spChg chg="mod">
          <ac:chgData name="DOMINGUEZ, Morgane" userId="d29c428e-ee62-4017-a838-521138d5b01c" providerId="ADAL" clId="{14558834-4534-4031-A848-14CE65F76828}" dt="2025-03-13T07:10:09.236" v="613" actId="20577"/>
          <ac:spMkLst>
            <pc:docMk/>
            <pc:sldMk cId="407944621" sldId="2147474707"/>
            <ac:spMk id="9" creationId="{4E1AAF29-D0CA-D744-7026-D12909D3C50E}"/>
          </ac:spMkLst>
        </pc:spChg>
        <pc:spChg chg="mod">
          <ac:chgData name="DOMINGUEZ, Morgane" userId="d29c428e-ee62-4017-a838-521138d5b01c" providerId="ADAL" clId="{14558834-4534-4031-A848-14CE65F76828}" dt="2025-03-14T10:19:51.396" v="1685" actId="108"/>
          <ac:spMkLst>
            <pc:docMk/>
            <pc:sldMk cId="407944621" sldId="2147474707"/>
            <ac:spMk id="15" creationId="{E9F34D1C-8296-5D47-9029-2305F8CA59DD}"/>
          </ac:spMkLst>
        </pc:spChg>
        <pc:spChg chg="mod">
          <ac:chgData name="DOMINGUEZ, Morgane" userId="d29c428e-ee62-4017-a838-521138d5b01c" providerId="ADAL" clId="{14558834-4534-4031-A848-14CE65F76828}" dt="2025-04-04T12:43:30.509" v="2055" actId="108"/>
          <ac:spMkLst>
            <pc:docMk/>
            <pc:sldMk cId="407944621" sldId="2147474707"/>
            <ac:spMk id="16" creationId="{F98C3B74-3C8E-6BF0-80B2-29243FE0468F}"/>
          </ac:spMkLst>
        </pc:spChg>
        <pc:picChg chg="add mod">
          <ac:chgData name="DOMINGUEZ, Morgane" userId="d29c428e-ee62-4017-a838-521138d5b01c" providerId="ADAL" clId="{14558834-4534-4031-A848-14CE65F76828}" dt="2025-04-04T11:56:50.004" v="1888" actId="1076"/>
          <ac:picMkLst>
            <pc:docMk/>
            <pc:sldMk cId="407944621" sldId="2147474707"/>
            <ac:picMk id="2" creationId="{7E87D6C8-85D9-A04E-4957-1140F6910D4F}"/>
          </ac:picMkLst>
        </pc:picChg>
      </pc:sldChg>
      <pc:sldChg chg="addSp delSp modSp mod modTransition modAnim">
        <pc:chgData name="DOMINGUEZ, Morgane" userId="d29c428e-ee62-4017-a838-521138d5b01c" providerId="ADAL" clId="{14558834-4534-4031-A848-14CE65F76828}" dt="2025-04-04T12:43:38.646" v="2056" actId="14100"/>
        <pc:sldMkLst>
          <pc:docMk/>
          <pc:sldMk cId="307023535" sldId="2147474708"/>
        </pc:sldMkLst>
        <pc:spChg chg="mod">
          <ac:chgData name="DOMINGUEZ, Morgane" userId="d29c428e-ee62-4017-a838-521138d5b01c" providerId="ADAL" clId="{14558834-4534-4031-A848-14CE65F76828}" dt="2025-03-13T07:11:29.227" v="732" actId="20577"/>
          <ac:spMkLst>
            <pc:docMk/>
            <pc:sldMk cId="307023535" sldId="2147474708"/>
            <ac:spMk id="4" creationId="{C76E0F1B-3B95-F50F-F17F-A7612D3CCB67}"/>
          </ac:spMkLst>
        </pc:spChg>
        <pc:spChg chg="mod">
          <ac:chgData name="DOMINGUEZ, Morgane" userId="d29c428e-ee62-4017-a838-521138d5b01c" providerId="ADAL" clId="{14558834-4534-4031-A848-14CE65F76828}" dt="2025-04-04T12:02:08.844" v="1897" actId="164"/>
          <ac:spMkLst>
            <pc:docMk/>
            <pc:sldMk cId="307023535" sldId="2147474708"/>
            <ac:spMk id="9" creationId="{58CD1683-E43D-8639-6B82-892D0A726A8C}"/>
          </ac:spMkLst>
        </pc:spChg>
        <pc:spChg chg="mod">
          <ac:chgData name="DOMINGUEZ, Morgane" userId="d29c428e-ee62-4017-a838-521138d5b01c" providerId="ADAL" clId="{14558834-4534-4031-A848-14CE65F76828}" dt="2025-04-04T12:01:52.797" v="1896" actId="20577"/>
          <ac:spMkLst>
            <pc:docMk/>
            <pc:sldMk cId="307023535" sldId="2147474708"/>
            <ac:spMk id="10" creationId="{0F461FF9-7F2B-2FD0-6565-3DE44A54E04B}"/>
          </ac:spMkLst>
        </pc:spChg>
        <pc:spChg chg="mod">
          <ac:chgData name="DOMINGUEZ, Morgane" userId="d29c428e-ee62-4017-a838-521138d5b01c" providerId="ADAL" clId="{14558834-4534-4031-A848-14CE65F76828}" dt="2025-03-13T07:12:57.732" v="814" actId="20577"/>
          <ac:spMkLst>
            <pc:docMk/>
            <pc:sldMk cId="307023535" sldId="2147474708"/>
            <ac:spMk id="12" creationId="{CC9B899B-3FB9-BCBE-AF11-9A19793FB009}"/>
          </ac:spMkLst>
        </pc:spChg>
        <pc:spChg chg="mod">
          <ac:chgData name="DOMINGUEZ, Morgane" userId="d29c428e-ee62-4017-a838-521138d5b01c" providerId="ADAL" clId="{14558834-4534-4031-A848-14CE65F76828}" dt="2025-03-13T07:36:30.963" v="1625" actId="20577"/>
          <ac:spMkLst>
            <pc:docMk/>
            <pc:sldMk cId="307023535" sldId="2147474708"/>
            <ac:spMk id="13" creationId="{2050C9D1-4A83-7E1B-F265-A7B6DEA8C535}"/>
          </ac:spMkLst>
        </pc:spChg>
        <pc:spChg chg="mod">
          <ac:chgData name="DOMINGUEZ, Morgane" userId="d29c428e-ee62-4017-a838-521138d5b01c" providerId="ADAL" clId="{14558834-4534-4031-A848-14CE65F76828}" dt="2025-03-13T07:12:05.598" v="750" actId="20577"/>
          <ac:spMkLst>
            <pc:docMk/>
            <pc:sldMk cId="307023535" sldId="2147474708"/>
            <ac:spMk id="19" creationId="{E209D024-289B-D1AB-B42E-B97FCA24832B}"/>
          </ac:spMkLst>
        </pc:spChg>
        <pc:spChg chg="mod topLvl">
          <ac:chgData name="DOMINGUEZ, Morgane" userId="d29c428e-ee62-4017-a838-521138d5b01c" providerId="ADAL" clId="{14558834-4534-4031-A848-14CE65F76828}" dt="2025-04-04T12:02:58.256" v="1902" actId="164"/>
          <ac:spMkLst>
            <pc:docMk/>
            <pc:sldMk cId="307023535" sldId="2147474708"/>
            <ac:spMk id="20" creationId="{C9D00CC1-B3B7-BBFC-B46B-055116EDA7A4}"/>
          </ac:spMkLst>
        </pc:spChg>
        <pc:grpChg chg="mod">
          <ac:chgData name="DOMINGUEZ, Morgane" userId="d29c428e-ee62-4017-a838-521138d5b01c" providerId="ADAL" clId="{14558834-4534-4031-A848-14CE65F76828}" dt="2025-04-04T12:43:38.646" v="2056" actId="14100"/>
          <ac:grpSpMkLst>
            <pc:docMk/>
            <pc:sldMk cId="307023535" sldId="2147474708"/>
            <ac:grpSpMk id="3" creationId="{717959A1-52EF-A33C-AE82-458F0395A1A7}"/>
          </ac:grpSpMkLst>
        </pc:grpChg>
        <pc:grpChg chg="mod">
          <ac:chgData name="DOMINGUEZ, Morgane" userId="d29c428e-ee62-4017-a838-521138d5b01c" providerId="ADAL" clId="{14558834-4534-4031-A848-14CE65F76828}" dt="2025-04-04T12:02:08.844" v="1897" actId="164"/>
          <ac:grpSpMkLst>
            <pc:docMk/>
            <pc:sldMk cId="307023535" sldId="2147474708"/>
            <ac:grpSpMk id="7" creationId="{B9B2632B-7B7C-E504-47AA-6DB0004E427A}"/>
          </ac:grpSpMkLst>
        </pc:grpChg>
        <pc:grpChg chg="add mod">
          <ac:chgData name="DOMINGUEZ, Morgane" userId="d29c428e-ee62-4017-a838-521138d5b01c" providerId="ADAL" clId="{14558834-4534-4031-A848-14CE65F76828}" dt="2025-04-04T12:02:08.844" v="1897" actId="164"/>
          <ac:grpSpMkLst>
            <pc:docMk/>
            <pc:sldMk cId="307023535" sldId="2147474708"/>
            <ac:grpSpMk id="11" creationId="{89A4F70E-A8DA-1505-429B-61331C89B5BF}"/>
          </ac:grpSpMkLst>
        </pc:grpChg>
        <pc:grpChg chg="add mod">
          <ac:chgData name="DOMINGUEZ, Morgane" userId="d29c428e-ee62-4017-a838-521138d5b01c" providerId="ADAL" clId="{14558834-4534-4031-A848-14CE65F76828}" dt="2025-04-04T12:02:58.256" v="1902" actId="164"/>
          <ac:grpSpMkLst>
            <pc:docMk/>
            <pc:sldMk cId="307023535" sldId="2147474708"/>
            <ac:grpSpMk id="16" creationId="{72D576A8-F068-4709-F96D-1FE3CD73DEBE}"/>
          </ac:grpSpMkLst>
        </pc:grpChg>
        <pc:grpChg chg="del">
          <ac:chgData name="DOMINGUEZ, Morgane" userId="d29c428e-ee62-4017-a838-521138d5b01c" providerId="ADAL" clId="{14558834-4534-4031-A848-14CE65F76828}" dt="2025-03-14T10:23:45.576" v="1687" actId="165"/>
          <ac:grpSpMkLst>
            <pc:docMk/>
            <pc:sldMk cId="307023535" sldId="2147474708"/>
            <ac:grpSpMk id="16" creationId="{A0948869-BD34-03CF-20AA-7B7080ACDBB3}"/>
          </ac:grpSpMkLst>
        </pc:grpChg>
        <pc:picChg chg="add mod">
          <ac:chgData name="DOMINGUEZ, Morgane" userId="d29c428e-ee62-4017-a838-521138d5b01c" providerId="ADAL" clId="{14558834-4534-4031-A848-14CE65F76828}" dt="2025-04-04T12:00:29.751" v="1893" actId="1076"/>
          <ac:picMkLst>
            <pc:docMk/>
            <pc:sldMk cId="307023535" sldId="2147474708"/>
            <ac:picMk id="2" creationId="{BCA0F2DC-84E6-6DD8-8866-BA21CE77F345}"/>
          </ac:picMkLst>
        </pc:picChg>
        <pc:cxnChg chg="mod topLvl">
          <ac:chgData name="DOMINGUEZ, Morgane" userId="d29c428e-ee62-4017-a838-521138d5b01c" providerId="ADAL" clId="{14558834-4534-4031-A848-14CE65F76828}" dt="2025-04-04T12:02:58.256" v="1902" actId="164"/>
          <ac:cxnSpMkLst>
            <pc:docMk/>
            <pc:sldMk cId="307023535" sldId="2147474708"/>
            <ac:cxnSpMk id="35" creationId="{1EBFE4E3-9C9F-ACC2-C4D5-9A540C67B469}"/>
          </ac:cxnSpMkLst>
        </pc:cxnChg>
        <pc:cxnChg chg="mod">
          <ac:chgData name="DOMINGUEZ, Morgane" userId="d29c428e-ee62-4017-a838-521138d5b01c" providerId="ADAL" clId="{14558834-4534-4031-A848-14CE65F76828}" dt="2025-04-04T12:02:58.256" v="1902" actId="164"/>
          <ac:cxnSpMkLst>
            <pc:docMk/>
            <pc:sldMk cId="307023535" sldId="2147474708"/>
            <ac:cxnSpMk id="39" creationId="{20595091-C33D-31FE-18F6-DBA5FD429381}"/>
          </ac:cxnSpMkLst>
        </pc:cxnChg>
        <pc:cxnChg chg="mod topLvl">
          <ac:chgData name="DOMINGUEZ, Morgane" userId="d29c428e-ee62-4017-a838-521138d5b01c" providerId="ADAL" clId="{14558834-4534-4031-A848-14CE65F76828}" dt="2025-04-04T12:02:58.256" v="1902" actId="164"/>
          <ac:cxnSpMkLst>
            <pc:docMk/>
            <pc:sldMk cId="307023535" sldId="2147474708"/>
            <ac:cxnSpMk id="51" creationId="{4E76DD74-2DA8-E719-6069-93074FC5F1AB}"/>
          </ac:cxnSpMkLst>
        </pc:cxnChg>
      </pc:sldChg>
      <pc:sldChg chg="addSp modSp mod modTransition modAnim">
        <pc:chgData name="DOMINGUEZ, Morgane" userId="d29c428e-ee62-4017-a838-521138d5b01c" providerId="ADAL" clId="{14558834-4534-4031-A848-14CE65F76828}" dt="2025-04-04T12:45:43.762" v="2084" actId="20577"/>
        <pc:sldMkLst>
          <pc:docMk/>
          <pc:sldMk cId="1482537405" sldId="2147474709"/>
        </pc:sldMkLst>
        <pc:spChg chg="mod">
          <ac:chgData name="DOMINGUEZ, Morgane" userId="d29c428e-ee62-4017-a838-521138d5b01c" providerId="ADAL" clId="{14558834-4534-4031-A848-14CE65F76828}" dt="2025-04-04T12:45:39.175" v="2081" actId="20577"/>
          <ac:spMkLst>
            <pc:docMk/>
            <pc:sldMk cId="1482537405" sldId="2147474709"/>
            <ac:spMk id="7" creationId="{E7C8D0AE-C534-7554-3570-6324BFCE17ED}"/>
          </ac:spMkLst>
        </pc:spChg>
        <pc:spChg chg="mod">
          <ac:chgData name="DOMINGUEZ, Morgane" userId="d29c428e-ee62-4017-a838-521138d5b01c" providerId="ADAL" clId="{14558834-4534-4031-A848-14CE65F76828}" dt="2025-04-04T12:45:43.762" v="2084" actId="20577"/>
          <ac:spMkLst>
            <pc:docMk/>
            <pc:sldMk cId="1482537405" sldId="2147474709"/>
            <ac:spMk id="10" creationId="{0F461FF9-7F2B-2FD0-6565-3DE44A54E04B}"/>
          </ac:spMkLst>
        </pc:spChg>
        <pc:spChg chg="mod">
          <ac:chgData name="DOMINGUEZ, Morgane" userId="d29c428e-ee62-4017-a838-521138d5b01c" providerId="ADAL" clId="{14558834-4534-4031-A848-14CE65F76828}" dt="2025-03-14T10:26:32.816" v="1695" actId="20577"/>
          <ac:spMkLst>
            <pc:docMk/>
            <pc:sldMk cId="1482537405" sldId="2147474709"/>
            <ac:spMk id="12" creationId="{41C4F351-B367-A631-2449-3070402AA460}"/>
          </ac:spMkLst>
        </pc:spChg>
        <pc:picChg chg="add mod">
          <ac:chgData name="DOMINGUEZ, Morgane" userId="d29c428e-ee62-4017-a838-521138d5b01c" providerId="ADAL" clId="{14558834-4534-4031-A848-14CE65F76828}" dt="2025-04-04T12:11:18.670" v="1923" actId="1076"/>
          <ac:picMkLst>
            <pc:docMk/>
            <pc:sldMk cId="1482537405" sldId="2147474709"/>
            <ac:picMk id="2" creationId="{E18CE49E-7DF8-FFF6-9959-D30D8DE311D4}"/>
          </ac:picMkLst>
        </pc:picChg>
      </pc:sldChg>
      <pc:sldChg chg="addSp modSp mod modTransition modAnim">
        <pc:chgData name="DOMINGUEZ, Morgane" userId="d29c428e-ee62-4017-a838-521138d5b01c" providerId="ADAL" clId="{14558834-4534-4031-A848-14CE65F76828}" dt="2025-04-03T16:10:36.951" v="1831" actId="1076"/>
        <pc:sldMkLst>
          <pc:docMk/>
          <pc:sldMk cId="527739641" sldId="2147474711"/>
        </pc:sldMkLst>
        <pc:spChg chg="mod">
          <ac:chgData name="DOMINGUEZ, Morgane" userId="d29c428e-ee62-4017-a838-521138d5b01c" providerId="ADAL" clId="{14558834-4534-4031-A848-14CE65F76828}" dt="2025-03-13T07:04:16.030" v="232" actId="20577"/>
          <ac:spMkLst>
            <pc:docMk/>
            <pc:sldMk cId="527739641" sldId="2147474711"/>
            <ac:spMk id="4" creationId="{C76E0F1B-3B95-F50F-F17F-A7612D3CCB67}"/>
          </ac:spMkLst>
        </pc:spChg>
        <pc:spChg chg="mod">
          <ac:chgData name="DOMINGUEZ, Morgane" userId="d29c428e-ee62-4017-a838-521138d5b01c" providerId="ADAL" clId="{14558834-4534-4031-A848-14CE65F76828}" dt="2025-03-13T07:04:43.847" v="257" actId="20577"/>
          <ac:spMkLst>
            <pc:docMk/>
            <pc:sldMk cId="527739641" sldId="2147474711"/>
            <ac:spMk id="12" creationId="{BC426913-EACB-420E-49CC-BCFA3343AC23}"/>
          </ac:spMkLst>
        </pc:spChg>
        <pc:picChg chg="add mod">
          <ac:chgData name="DOMINGUEZ, Morgane" userId="d29c428e-ee62-4017-a838-521138d5b01c" providerId="ADAL" clId="{14558834-4534-4031-A848-14CE65F76828}" dt="2025-04-03T16:10:36.951" v="1831" actId="1076"/>
          <ac:picMkLst>
            <pc:docMk/>
            <pc:sldMk cId="527739641" sldId="2147474711"/>
            <ac:picMk id="2" creationId="{54D2850F-23FB-7B53-91BE-B47AED6BD6FB}"/>
          </ac:picMkLst>
        </pc:picChg>
      </pc:sldChg>
      <pc:sldChg chg="addSp delSp modSp mod modTransition modAnim">
        <pc:chgData name="DOMINGUEZ, Morgane" userId="d29c428e-ee62-4017-a838-521138d5b01c" providerId="ADAL" clId="{14558834-4534-4031-A848-14CE65F76828}" dt="2025-04-04T12:38:54.596" v="2031" actId="20577"/>
        <pc:sldMkLst>
          <pc:docMk/>
          <pc:sldMk cId="1733732752" sldId="2147474712"/>
        </pc:sldMkLst>
        <pc:spChg chg="add del">
          <ac:chgData name="DOMINGUEZ, Morgane" userId="d29c428e-ee62-4017-a838-521138d5b01c" providerId="ADAL" clId="{14558834-4534-4031-A848-14CE65F76828}" dt="2025-03-13T07:29:33.067" v="1498" actId="478"/>
          <ac:spMkLst>
            <pc:docMk/>
            <pc:sldMk cId="1733732752" sldId="2147474712"/>
            <ac:spMk id="2" creationId="{C6CB0FF5-8126-B14C-5B72-2F925248D090}"/>
          </ac:spMkLst>
        </pc:spChg>
        <pc:spChg chg="mod">
          <ac:chgData name="DOMINGUEZ, Morgane" userId="d29c428e-ee62-4017-a838-521138d5b01c" providerId="ADAL" clId="{14558834-4534-4031-A848-14CE65F76828}" dt="2025-03-13T07:05:00.871" v="274" actId="14100"/>
          <ac:spMkLst>
            <pc:docMk/>
            <pc:sldMk cId="1733732752" sldId="2147474712"/>
            <ac:spMk id="4" creationId="{C76E0F1B-3B95-F50F-F17F-A7612D3CCB67}"/>
          </ac:spMkLst>
        </pc:spChg>
        <pc:spChg chg="mod">
          <ac:chgData name="DOMINGUEZ, Morgane" userId="d29c428e-ee62-4017-a838-521138d5b01c" providerId="ADAL" clId="{14558834-4534-4031-A848-14CE65F76828}" dt="2025-04-04T12:38:54.596" v="2031" actId="20577"/>
          <ac:spMkLst>
            <pc:docMk/>
            <pc:sldMk cId="1733732752" sldId="2147474712"/>
            <ac:spMk id="7" creationId="{5BB3E5F7-B0E0-F0F0-B7F8-3A701D7DF0D3}"/>
          </ac:spMkLst>
        </pc:spChg>
        <pc:spChg chg="mod">
          <ac:chgData name="DOMINGUEZ, Morgane" userId="d29c428e-ee62-4017-a838-521138d5b01c" providerId="ADAL" clId="{14558834-4534-4031-A848-14CE65F76828}" dt="2025-03-13T07:31:54.375" v="1555" actId="14100"/>
          <ac:spMkLst>
            <pc:docMk/>
            <pc:sldMk cId="1733732752" sldId="2147474712"/>
            <ac:spMk id="14" creationId="{5D833368-6820-0528-2DC3-F54329FAC7BB}"/>
          </ac:spMkLst>
        </pc:spChg>
        <pc:spChg chg="mod">
          <ac:chgData name="DOMINGUEZ, Morgane" userId="d29c428e-ee62-4017-a838-521138d5b01c" providerId="ADAL" clId="{14558834-4534-4031-A848-14CE65F76828}" dt="2025-03-13T07:30:35.558" v="1515" actId="20577"/>
          <ac:spMkLst>
            <pc:docMk/>
            <pc:sldMk cId="1733732752" sldId="2147474712"/>
            <ac:spMk id="15" creationId="{01C6FECC-299C-51B6-CC98-3881FED6D356}"/>
          </ac:spMkLst>
        </pc:spChg>
        <pc:spChg chg="add mod">
          <ac:chgData name="DOMINGUEZ, Morgane" userId="d29c428e-ee62-4017-a838-521138d5b01c" providerId="ADAL" clId="{14558834-4534-4031-A848-14CE65F76828}" dt="2025-04-04T12:36:57.277" v="2011" actId="1076"/>
          <ac:spMkLst>
            <pc:docMk/>
            <pc:sldMk cId="1733732752" sldId="2147474712"/>
            <ac:spMk id="16" creationId="{0B8FC052-1B8B-D7FB-9FB5-5B91173BFABC}"/>
          </ac:spMkLst>
        </pc:spChg>
        <pc:grpChg chg="mod">
          <ac:chgData name="DOMINGUEZ, Morgane" userId="d29c428e-ee62-4017-a838-521138d5b01c" providerId="ADAL" clId="{14558834-4534-4031-A848-14CE65F76828}" dt="2025-03-13T07:05:03.548" v="275" actId="14100"/>
          <ac:grpSpMkLst>
            <pc:docMk/>
            <pc:sldMk cId="1733732752" sldId="2147474712"/>
            <ac:grpSpMk id="3" creationId="{717959A1-52EF-A33C-AE82-458F0395A1A7}"/>
          </ac:grpSpMkLst>
        </pc:grpChg>
        <pc:grpChg chg="add mod">
          <ac:chgData name="DOMINGUEZ, Morgane" userId="d29c428e-ee62-4017-a838-521138d5b01c" providerId="ADAL" clId="{14558834-4534-4031-A848-14CE65F76828}" dt="2025-04-03T16:14:55.886" v="1837" actId="164"/>
          <ac:grpSpMkLst>
            <pc:docMk/>
            <pc:sldMk cId="1733732752" sldId="2147474712"/>
            <ac:grpSpMk id="8" creationId="{D8416F98-B3BA-D17F-DA82-63B08DABEDAF}"/>
          </ac:grpSpMkLst>
        </pc:grpChg>
        <pc:picChg chg="add mod">
          <ac:chgData name="DOMINGUEZ, Morgane" userId="d29c428e-ee62-4017-a838-521138d5b01c" providerId="ADAL" clId="{14558834-4534-4031-A848-14CE65F76828}" dt="2025-04-03T16:14:21.652" v="1836" actId="1076"/>
          <ac:picMkLst>
            <pc:docMk/>
            <pc:sldMk cId="1733732752" sldId="2147474712"/>
            <ac:picMk id="2" creationId="{42EE7FB2-1D53-49C4-0098-98F27F0EB956}"/>
          </ac:picMkLst>
        </pc:picChg>
        <pc:picChg chg="del">
          <ac:chgData name="DOMINGUEZ, Morgane" userId="d29c428e-ee62-4017-a838-521138d5b01c" providerId="ADAL" clId="{14558834-4534-4031-A848-14CE65F76828}" dt="2025-03-13T07:30:11.598" v="1502" actId="478"/>
          <ac:picMkLst>
            <pc:docMk/>
            <pc:sldMk cId="1733732752" sldId="2147474712"/>
            <ac:picMk id="8" creationId="{694B3F68-1CDE-6EC4-0DC3-3A172C8AA5D2}"/>
          </ac:picMkLst>
        </pc:picChg>
        <pc:picChg chg="del">
          <ac:chgData name="DOMINGUEZ, Morgane" userId="d29c428e-ee62-4017-a838-521138d5b01c" providerId="ADAL" clId="{14558834-4534-4031-A848-14CE65F76828}" dt="2025-03-13T07:29:36.479" v="1499" actId="478"/>
          <ac:picMkLst>
            <pc:docMk/>
            <pc:sldMk cId="1733732752" sldId="2147474712"/>
            <ac:picMk id="10" creationId="{0DA1ABF9-24A5-7E0D-8CC6-439C6964E1DE}"/>
          </ac:picMkLst>
        </pc:picChg>
        <pc:picChg chg="add mod">
          <ac:chgData name="DOMINGUEZ, Morgane" userId="d29c428e-ee62-4017-a838-521138d5b01c" providerId="ADAL" clId="{14558834-4534-4031-A848-14CE65F76828}" dt="2025-04-03T16:14:55.886" v="1837" actId="164"/>
          <ac:picMkLst>
            <pc:docMk/>
            <pc:sldMk cId="1733732752" sldId="2147474712"/>
            <ac:picMk id="11" creationId="{CF23DBC7-20A8-A828-9436-F3C07E1DB565}"/>
          </ac:picMkLst>
        </pc:picChg>
        <pc:picChg chg="add mod ord">
          <ac:chgData name="DOMINGUEZ, Morgane" userId="d29c428e-ee62-4017-a838-521138d5b01c" providerId="ADAL" clId="{14558834-4534-4031-A848-14CE65F76828}" dt="2025-04-03T16:14:55.886" v="1837" actId="164"/>
          <ac:picMkLst>
            <pc:docMk/>
            <pc:sldMk cId="1733732752" sldId="2147474712"/>
            <ac:picMk id="13" creationId="{CEA0560C-4AED-62F8-975A-1F96B60A1E62}"/>
          </ac:picMkLst>
        </pc:picChg>
      </pc:sldChg>
      <pc:sldChg chg="addSp modSp mod modTransition modAnim">
        <pc:chgData name="DOMINGUEZ, Morgane" userId="d29c428e-ee62-4017-a838-521138d5b01c" providerId="ADAL" clId="{14558834-4534-4031-A848-14CE65F76828}" dt="2025-04-04T12:09:16.989" v="1916"/>
        <pc:sldMkLst>
          <pc:docMk/>
          <pc:sldMk cId="4286730106" sldId="2147474717"/>
        </pc:sldMkLst>
        <pc:spChg chg="mod">
          <ac:chgData name="DOMINGUEZ, Morgane" userId="d29c428e-ee62-4017-a838-521138d5b01c" providerId="ADAL" clId="{14558834-4534-4031-A848-14CE65F76828}" dt="2025-03-13T07:13:35.333" v="852" actId="20577"/>
          <ac:spMkLst>
            <pc:docMk/>
            <pc:sldMk cId="4286730106" sldId="2147474717"/>
            <ac:spMk id="4" creationId="{C76E0F1B-3B95-F50F-F17F-A7612D3CCB67}"/>
          </ac:spMkLst>
        </pc:spChg>
        <pc:spChg chg="mod">
          <ac:chgData name="DOMINGUEZ, Morgane" userId="d29c428e-ee62-4017-a838-521138d5b01c" providerId="ADAL" clId="{14558834-4534-4031-A848-14CE65F76828}" dt="2025-03-13T07:13:46.963" v="888" actId="20577"/>
          <ac:spMkLst>
            <pc:docMk/>
            <pc:sldMk cId="4286730106" sldId="2147474717"/>
            <ac:spMk id="7" creationId="{ABB5EC47-C3DC-B911-1A69-188AA73AD486}"/>
          </ac:spMkLst>
        </pc:spChg>
        <pc:spChg chg="mod">
          <ac:chgData name="DOMINGUEZ, Morgane" userId="d29c428e-ee62-4017-a838-521138d5b01c" providerId="ADAL" clId="{14558834-4534-4031-A848-14CE65F76828}" dt="2025-03-14T10:46:00.735" v="1745" actId="20577"/>
          <ac:spMkLst>
            <pc:docMk/>
            <pc:sldMk cId="4286730106" sldId="2147474717"/>
            <ac:spMk id="18" creationId="{24CFF247-B219-69D1-25B3-45270D04D05D}"/>
          </ac:spMkLst>
        </pc:spChg>
        <pc:spChg chg="mod">
          <ac:chgData name="DOMINGUEZ, Morgane" userId="d29c428e-ee62-4017-a838-521138d5b01c" providerId="ADAL" clId="{14558834-4534-4031-A848-14CE65F76828}" dt="2025-03-13T07:36:43.868" v="1626" actId="20577"/>
          <ac:spMkLst>
            <pc:docMk/>
            <pc:sldMk cId="4286730106" sldId="2147474717"/>
            <ac:spMk id="19" creationId="{BD2E88A0-6B41-D79C-1D09-8EDB94F4D19E}"/>
          </ac:spMkLst>
        </pc:spChg>
        <pc:grpChg chg="mod">
          <ac:chgData name="DOMINGUEZ, Morgane" userId="d29c428e-ee62-4017-a838-521138d5b01c" providerId="ADAL" clId="{14558834-4534-4031-A848-14CE65F76828}" dt="2025-03-13T07:13:31.290" v="846" actId="14100"/>
          <ac:grpSpMkLst>
            <pc:docMk/>
            <pc:sldMk cId="4286730106" sldId="2147474717"/>
            <ac:grpSpMk id="3" creationId="{717959A1-52EF-A33C-AE82-458F0395A1A7}"/>
          </ac:grpSpMkLst>
        </pc:grpChg>
        <pc:grpChg chg="mod">
          <ac:chgData name="DOMINGUEZ, Morgane" userId="d29c428e-ee62-4017-a838-521138d5b01c" providerId="ADAL" clId="{14558834-4534-4031-A848-14CE65F76828}" dt="2025-03-13T07:14:11.565" v="895" actId="14100"/>
          <ac:grpSpMkLst>
            <pc:docMk/>
            <pc:sldMk cId="4286730106" sldId="2147474717"/>
            <ac:grpSpMk id="9" creationId="{5739C906-091A-B73C-D2C7-D52BB2F5347D}"/>
          </ac:grpSpMkLst>
        </pc:grpChg>
        <pc:picChg chg="add mod">
          <ac:chgData name="DOMINGUEZ, Morgane" userId="d29c428e-ee62-4017-a838-521138d5b01c" providerId="ADAL" clId="{14558834-4534-4031-A848-14CE65F76828}" dt="2025-04-04T12:08:08.348" v="1911" actId="1076"/>
          <ac:picMkLst>
            <pc:docMk/>
            <pc:sldMk cId="4286730106" sldId="2147474717"/>
            <ac:picMk id="2" creationId="{37A92293-E8EC-7A70-022F-CBCAC3E36BBD}"/>
          </ac:picMkLst>
        </pc:picChg>
      </pc:sldChg>
      <pc:sldChg chg="addSp modSp mod modTransition modAnim">
        <pc:chgData name="DOMINGUEZ, Morgane" userId="d29c428e-ee62-4017-a838-521138d5b01c" providerId="ADAL" clId="{14558834-4534-4031-A848-14CE65F76828}" dt="2025-04-03T16:05:30.369" v="1818"/>
        <pc:sldMkLst>
          <pc:docMk/>
          <pc:sldMk cId="3725266001" sldId="2147474718"/>
        </pc:sldMkLst>
        <pc:spChg chg="mod">
          <ac:chgData name="DOMINGUEZ, Morgane" userId="d29c428e-ee62-4017-a838-521138d5b01c" providerId="ADAL" clId="{14558834-4534-4031-A848-14CE65F76828}" dt="2025-03-13T07:01:32.945" v="109" actId="20577"/>
          <ac:spMkLst>
            <pc:docMk/>
            <pc:sldMk cId="3725266001" sldId="2147474718"/>
            <ac:spMk id="4" creationId="{C76E0F1B-3B95-F50F-F17F-A7612D3CCB67}"/>
          </ac:spMkLst>
        </pc:spChg>
        <pc:spChg chg="mod">
          <ac:chgData name="DOMINGUEZ, Morgane" userId="d29c428e-ee62-4017-a838-521138d5b01c" providerId="ADAL" clId="{14558834-4534-4031-A848-14CE65F76828}" dt="2025-03-13T07:32:51.877" v="1577" actId="20577"/>
          <ac:spMkLst>
            <pc:docMk/>
            <pc:sldMk cId="3725266001" sldId="2147474718"/>
            <ac:spMk id="7" creationId="{E72C3238-B789-F324-B239-DD8D9ECFDA0F}"/>
          </ac:spMkLst>
        </pc:spChg>
        <pc:spChg chg="mod">
          <ac:chgData name="DOMINGUEZ, Morgane" userId="d29c428e-ee62-4017-a838-521138d5b01c" providerId="ADAL" clId="{14558834-4534-4031-A848-14CE65F76828}" dt="2025-03-14T10:37:26.775" v="1732" actId="20577"/>
          <ac:spMkLst>
            <pc:docMk/>
            <pc:sldMk cId="3725266001" sldId="2147474718"/>
            <ac:spMk id="10" creationId="{0F461FF9-7F2B-2FD0-6565-3DE44A54E04B}"/>
          </ac:spMkLst>
        </pc:spChg>
        <pc:grpChg chg="mod">
          <ac:chgData name="DOMINGUEZ, Morgane" userId="d29c428e-ee62-4017-a838-521138d5b01c" providerId="ADAL" clId="{14558834-4534-4031-A848-14CE65F76828}" dt="2025-03-13T07:02:16.255" v="128" actId="14100"/>
          <ac:grpSpMkLst>
            <pc:docMk/>
            <pc:sldMk cId="3725266001" sldId="2147474718"/>
            <ac:grpSpMk id="3" creationId="{717959A1-52EF-A33C-AE82-458F0395A1A7}"/>
          </ac:grpSpMkLst>
        </pc:grpChg>
        <pc:picChg chg="add mod">
          <ac:chgData name="DOMINGUEZ, Morgane" userId="d29c428e-ee62-4017-a838-521138d5b01c" providerId="ADAL" clId="{14558834-4534-4031-A848-14CE65F76828}" dt="2025-04-03T16:04:55.532" v="1815" actId="1076"/>
          <ac:picMkLst>
            <pc:docMk/>
            <pc:sldMk cId="3725266001" sldId="2147474718"/>
            <ac:picMk id="2" creationId="{E1B9C4E4-E7FD-71BB-12FA-C9CB93E1356B}"/>
          </ac:picMkLst>
        </pc:picChg>
      </pc:sldChg>
      <pc:sldChg chg="addSp modSp mod modTransition modAnim">
        <pc:chgData name="DOMINGUEZ, Morgane" userId="d29c428e-ee62-4017-a838-521138d5b01c" providerId="ADAL" clId="{14558834-4534-4031-A848-14CE65F76828}" dt="2025-04-04T12:46:57.646" v="2087" actId="14100"/>
        <pc:sldMkLst>
          <pc:docMk/>
          <pc:sldMk cId="2005779571" sldId="2147474720"/>
        </pc:sldMkLst>
        <pc:spChg chg="mod">
          <ac:chgData name="DOMINGUEZ, Morgane" userId="d29c428e-ee62-4017-a838-521138d5b01c" providerId="ADAL" clId="{14558834-4534-4031-A848-14CE65F76828}" dt="2025-03-13T07:16:30.687" v="1068" actId="20577"/>
          <ac:spMkLst>
            <pc:docMk/>
            <pc:sldMk cId="2005779571" sldId="2147474720"/>
            <ac:spMk id="4" creationId="{B05E6615-CFAB-1233-17B4-B0281A66F74B}"/>
          </ac:spMkLst>
        </pc:spChg>
        <pc:spChg chg="mod">
          <ac:chgData name="DOMINGUEZ, Morgane" userId="d29c428e-ee62-4017-a838-521138d5b01c" providerId="ADAL" clId="{14558834-4534-4031-A848-14CE65F76828}" dt="2025-04-04T12:46:57.646" v="2087" actId="14100"/>
          <ac:spMkLst>
            <pc:docMk/>
            <pc:sldMk cId="2005779571" sldId="2147474720"/>
            <ac:spMk id="11" creationId="{77525D21-DD21-EC2F-14FA-1F5D3E51C1AF}"/>
          </ac:spMkLst>
        </pc:spChg>
        <pc:spChg chg="mod">
          <ac:chgData name="DOMINGUEZ, Morgane" userId="d29c428e-ee62-4017-a838-521138d5b01c" providerId="ADAL" clId="{14558834-4534-4031-A848-14CE65F76828}" dt="2025-04-04T12:46:44.198" v="2085" actId="20577"/>
          <ac:spMkLst>
            <pc:docMk/>
            <pc:sldMk cId="2005779571" sldId="2147474720"/>
            <ac:spMk id="15" creationId="{AA21B7E8-C1F6-9244-AADE-D752301948FC}"/>
          </ac:spMkLst>
        </pc:spChg>
        <pc:spChg chg="mod">
          <ac:chgData name="DOMINGUEZ, Morgane" userId="d29c428e-ee62-4017-a838-521138d5b01c" providerId="ADAL" clId="{14558834-4534-4031-A848-14CE65F76828}" dt="2025-04-04T12:46:50.474" v="2086" actId="108"/>
          <ac:spMkLst>
            <pc:docMk/>
            <pc:sldMk cId="2005779571" sldId="2147474720"/>
            <ac:spMk id="16" creationId="{23921B27-C23F-63D5-B806-12D318704B18}"/>
          </ac:spMkLst>
        </pc:spChg>
        <pc:spChg chg="mod">
          <ac:chgData name="DOMINGUEZ, Morgane" userId="d29c428e-ee62-4017-a838-521138d5b01c" providerId="ADAL" clId="{14558834-4534-4031-A848-14CE65F76828}" dt="2025-03-13T07:16:34.878" v="1074" actId="20577"/>
          <ac:spMkLst>
            <pc:docMk/>
            <pc:sldMk cId="2005779571" sldId="2147474720"/>
            <ac:spMk id="18" creationId="{A6F653B1-6ABA-7CF3-1865-14B92927F956}"/>
          </ac:spMkLst>
        </pc:spChg>
        <pc:spChg chg="mod">
          <ac:chgData name="DOMINGUEZ, Morgane" userId="d29c428e-ee62-4017-a838-521138d5b01c" providerId="ADAL" clId="{14558834-4534-4031-A848-14CE65F76828}" dt="2025-04-04T12:46:50.474" v="2086" actId="108"/>
          <ac:spMkLst>
            <pc:docMk/>
            <pc:sldMk cId="2005779571" sldId="2147474720"/>
            <ac:spMk id="19" creationId="{FAD70263-157B-1F97-67D3-C2E6A8485FC5}"/>
          </ac:spMkLst>
        </pc:spChg>
        <pc:grpChg chg="add mod">
          <ac:chgData name="DOMINGUEZ, Morgane" userId="d29c428e-ee62-4017-a838-521138d5b01c" providerId="ADAL" clId="{14558834-4534-4031-A848-14CE65F76828}" dt="2025-04-04T12:46:50.474" v="2086" actId="108"/>
          <ac:grpSpMkLst>
            <pc:docMk/>
            <pc:sldMk cId="2005779571" sldId="2147474720"/>
            <ac:grpSpMk id="10" creationId="{3F29CC4D-0899-9B22-328A-6203F4FE2B0B}"/>
          </ac:grpSpMkLst>
        </pc:grpChg>
        <pc:grpChg chg="add mod">
          <ac:chgData name="DOMINGUEZ, Morgane" userId="d29c428e-ee62-4017-a838-521138d5b01c" providerId="ADAL" clId="{14558834-4534-4031-A848-14CE65F76828}" dt="2025-04-04T12:16:59.106" v="1940" actId="164"/>
          <ac:grpSpMkLst>
            <pc:docMk/>
            <pc:sldMk cId="2005779571" sldId="2147474720"/>
            <ac:grpSpMk id="12" creationId="{343FF7F0-C0D7-D956-B95D-0B493FE62FEF}"/>
          </ac:grpSpMkLst>
        </pc:grpChg>
        <pc:grpChg chg="mod">
          <ac:chgData name="DOMINGUEZ, Morgane" userId="d29c428e-ee62-4017-a838-521138d5b01c" providerId="ADAL" clId="{14558834-4534-4031-A848-14CE65F76828}" dt="2025-04-04T12:46:50.474" v="2086" actId="108"/>
          <ac:grpSpMkLst>
            <pc:docMk/>
            <pc:sldMk cId="2005779571" sldId="2147474720"/>
            <ac:grpSpMk id="21" creationId="{B2C8A238-451F-A8E6-28AF-9A0C570B8611}"/>
          </ac:grpSpMkLst>
        </pc:grpChg>
        <pc:grpChg chg="mod">
          <ac:chgData name="DOMINGUEZ, Morgane" userId="d29c428e-ee62-4017-a838-521138d5b01c" providerId="ADAL" clId="{14558834-4534-4031-A848-14CE65F76828}" dt="2025-04-04T12:16:59.106" v="1940" actId="164"/>
          <ac:grpSpMkLst>
            <pc:docMk/>
            <pc:sldMk cId="2005779571" sldId="2147474720"/>
            <ac:grpSpMk id="22" creationId="{4F6B861C-EAC4-A12C-F16F-3EC3D403CF0E}"/>
          </ac:grpSpMkLst>
        </pc:grpChg>
        <pc:picChg chg="add mod">
          <ac:chgData name="DOMINGUEZ, Morgane" userId="d29c428e-ee62-4017-a838-521138d5b01c" providerId="ADAL" clId="{14558834-4534-4031-A848-14CE65F76828}" dt="2025-04-04T12:15:30.425" v="1934" actId="1076"/>
          <ac:picMkLst>
            <pc:docMk/>
            <pc:sldMk cId="2005779571" sldId="2147474720"/>
            <ac:picMk id="7" creationId="{3E7702E0-6D5D-F801-A9D5-D882BFC06730}"/>
          </ac:picMkLst>
        </pc:picChg>
      </pc:sldChg>
      <pc:sldChg chg="addSp modSp mod modTransition modAnim">
        <pc:chgData name="DOMINGUEZ, Morgane" userId="d29c428e-ee62-4017-a838-521138d5b01c" providerId="ADAL" clId="{14558834-4534-4031-A848-14CE65F76828}" dt="2025-04-04T12:37:12.084" v="2015" actId="20577"/>
        <pc:sldMkLst>
          <pc:docMk/>
          <pc:sldMk cId="1277887194" sldId="2147474730"/>
        </pc:sldMkLst>
        <pc:spChg chg="mod">
          <ac:chgData name="DOMINGUEZ, Morgane" userId="d29c428e-ee62-4017-a838-521138d5b01c" providerId="ADAL" clId="{14558834-4534-4031-A848-14CE65F76828}" dt="2025-03-13T07:02:20.925" v="129" actId="20577"/>
          <ac:spMkLst>
            <pc:docMk/>
            <pc:sldMk cId="1277887194" sldId="2147474730"/>
            <ac:spMk id="4" creationId="{C76E0F1B-3B95-F50F-F17F-A7612D3CCB67}"/>
          </ac:spMkLst>
        </pc:spChg>
        <pc:spChg chg="mod">
          <ac:chgData name="DOMINGUEZ, Morgane" userId="d29c428e-ee62-4017-a838-521138d5b01c" providerId="ADAL" clId="{14558834-4534-4031-A848-14CE65F76828}" dt="2025-03-13T07:02:25.334" v="130" actId="14100"/>
          <ac:spMkLst>
            <pc:docMk/>
            <pc:sldMk cId="1277887194" sldId="2147474730"/>
            <ac:spMk id="5" creationId="{071DFDA3-6E63-DA4E-F72C-B3CFB259CAF6}"/>
          </ac:spMkLst>
        </pc:spChg>
        <pc:spChg chg="mod">
          <ac:chgData name="DOMINGUEZ, Morgane" userId="d29c428e-ee62-4017-a838-521138d5b01c" providerId="ADAL" clId="{14558834-4534-4031-A848-14CE65F76828}" dt="2025-03-14T10:08:30.164" v="1676" actId="20577"/>
          <ac:spMkLst>
            <pc:docMk/>
            <pc:sldMk cId="1277887194" sldId="2147474730"/>
            <ac:spMk id="12" creationId="{79DA4596-26E4-0309-DE55-508F982402A3}"/>
          </ac:spMkLst>
        </pc:spChg>
        <pc:spChg chg="mod">
          <ac:chgData name="DOMINGUEZ, Morgane" userId="d29c428e-ee62-4017-a838-521138d5b01c" providerId="ADAL" clId="{14558834-4534-4031-A848-14CE65F76828}" dt="2025-04-04T12:37:12.084" v="2015" actId="20577"/>
          <ac:spMkLst>
            <pc:docMk/>
            <pc:sldMk cId="1277887194" sldId="2147474730"/>
            <ac:spMk id="23" creationId="{000DBED6-2717-7EBA-8A76-4E2C99F6C31E}"/>
          </ac:spMkLst>
        </pc:spChg>
        <pc:grpChg chg="mod">
          <ac:chgData name="DOMINGUEZ, Morgane" userId="d29c428e-ee62-4017-a838-521138d5b01c" providerId="ADAL" clId="{14558834-4534-4031-A848-14CE65F76828}" dt="2025-03-13T07:03:40.427" v="190" actId="14100"/>
          <ac:grpSpMkLst>
            <pc:docMk/>
            <pc:sldMk cId="1277887194" sldId="2147474730"/>
            <ac:grpSpMk id="8" creationId="{B244C4FA-DA72-0005-69F1-EEF0CFA72FC2}"/>
          </ac:grpSpMkLst>
        </pc:grpChg>
        <pc:picChg chg="add mod">
          <ac:chgData name="DOMINGUEZ, Morgane" userId="d29c428e-ee62-4017-a838-521138d5b01c" providerId="ADAL" clId="{14558834-4534-4031-A848-14CE65F76828}" dt="2025-04-03T16:08:48.902" v="1821" actId="1076"/>
          <ac:picMkLst>
            <pc:docMk/>
            <pc:sldMk cId="1277887194" sldId="2147474730"/>
            <ac:picMk id="2" creationId="{FCFB8894-9A40-8440-5555-B2AB6F5CDB37}"/>
          </ac:picMkLst>
        </pc:picChg>
      </pc:sldChg>
      <pc:sldChg chg="addSp modSp mod modTransition modAnim">
        <pc:chgData name="DOMINGUEZ, Morgane" userId="d29c428e-ee62-4017-a838-521138d5b01c" providerId="ADAL" clId="{14558834-4534-4031-A848-14CE65F76828}" dt="2025-04-04T12:41:49.837" v="2051" actId="20577"/>
        <pc:sldMkLst>
          <pc:docMk/>
          <pc:sldMk cId="1816137704" sldId="2147474731"/>
        </pc:sldMkLst>
        <pc:spChg chg="mod">
          <ac:chgData name="DOMINGUEZ, Morgane" userId="d29c428e-ee62-4017-a838-521138d5b01c" providerId="ADAL" clId="{14558834-4534-4031-A848-14CE65F76828}" dt="2025-03-13T07:07:42.563" v="440" actId="1076"/>
          <ac:spMkLst>
            <pc:docMk/>
            <pc:sldMk cId="1816137704" sldId="2147474731"/>
            <ac:spMk id="4" creationId="{C76E0F1B-3B95-F50F-F17F-A7612D3CCB67}"/>
          </ac:spMkLst>
        </pc:spChg>
        <pc:spChg chg="mod">
          <ac:chgData name="DOMINGUEZ, Morgane" userId="d29c428e-ee62-4017-a838-521138d5b01c" providerId="ADAL" clId="{14558834-4534-4031-A848-14CE65F76828}" dt="2025-03-13T07:09:02.561" v="541" actId="14100"/>
          <ac:spMkLst>
            <pc:docMk/>
            <pc:sldMk cId="1816137704" sldId="2147474731"/>
            <ac:spMk id="8" creationId="{56CE590C-1253-8F84-1C92-0C9578EC8F43}"/>
          </ac:spMkLst>
        </pc:spChg>
        <pc:spChg chg="mod">
          <ac:chgData name="DOMINGUEZ, Morgane" userId="d29c428e-ee62-4017-a838-521138d5b01c" providerId="ADAL" clId="{14558834-4534-4031-A848-14CE65F76828}" dt="2025-03-13T07:08:21.108" v="478" actId="14100"/>
          <ac:spMkLst>
            <pc:docMk/>
            <pc:sldMk cId="1816137704" sldId="2147474731"/>
            <ac:spMk id="9" creationId="{E602CCDB-E066-7BA3-122E-85F65A656BCF}"/>
          </ac:spMkLst>
        </pc:spChg>
        <pc:spChg chg="mod">
          <ac:chgData name="DOMINGUEZ, Morgane" userId="d29c428e-ee62-4017-a838-521138d5b01c" providerId="ADAL" clId="{14558834-4534-4031-A848-14CE65F76828}" dt="2025-03-13T07:09:40.421" v="576" actId="108"/>
          <ac:spMkLst>
            <pc:docMk/>
            <pc:sldMk cId="1816137704" sldId="2147474731"/>
            <ac:spMk id="10" creationId="{76F82B71-5891-D294-0CE7-1770AB7FC629}"/>
          </ac:spMkLst>
        </pc:spChg>
        <pc:spChg chg="mod">
          <ac:chgData name="DOMINGUEZ, Morgane" userId="d29c428e-ee62-4017-a838-521138d5b01c" providerId="ADAL" clId="{14558834-4534-4031-A848-14CE65F76828}" dt="2025-03-13T07:08:39.793" v="528" actId="20577"/>
          <ac:spMkLst>
            <pc:docMk/>
            <pc:sldMk cId="1816137704" sldId="2147474731"/>
            <ac:spMk id="11" creationId="{88FA5EE9-4232-15FE-8F6F-00FCFD7B0A16}"/>
          </ac:spMkLst>
        </pc:spChg>
        <pc:spChg chg="mod">
          <ac:chgData name="DOMINGUEZ, Morgane" userId="d29c428e-ee62-4017-a838-521138d5b01c" providerId="ADAL" clId="{14558834-4534-4031-A848-14CE65F76828}" dt="2025-04-04T12:41:49.837" v="2051" actId="20577"/>
          <ac:spMkLst>
            <pc:docMk/>
            <pc:sldMk cId="1816137704" sldId="2147474731"/>
            <ac:spMk id="12" creationId="{1D8542AC-2D87-0AAE-84B8-D00D0721350E}"/>
          </ac:spMkLst>
        </pc:spChg>
        <pc:spChg chg="mod">
          <ac:chgData name="DOMINGUEZ, Morgane" userId="d29c428e-ee62-4017-a838-521138d5b01c" providerId="ADAL" clId="{14558834-4534-4031-A848-14CE65F76828}" dt="2025-03-13T07:08:58.099" v="540" actId="14100"/>
          <ac:spMkLst>
            <pc:docMk/>
            <pc:sldMk cId="1816137704" sldId="2147474731"/>
            <ac:spMk id="13" creationId="{DC433F75-8DB3-0676-1FE5-4377F86D95D8}"/>
          </ac:spMkLst>
        </pc:spChg>
        <pc:grpChg chg="mod">
          <ac:chgData name="DOMINGUEZ, Morgane" userId="d29c428e-ee62-4017-a838-521138d5b01c" providerId="ADAL" clId="{14558834-4534-4031-A848-14CE65F76828}" dt="2025-03-13T07:07:39.772" v="439" actId="14100"/>
          <ac:grpSpMkLst>
            <pc:docMk/>
            <pc:sldMk cId="1816137704" sldId="2147474731"/>
            <ac:grpSpMk id="3" creationId="{717959A1-52EF-A33C-AE82-458F0395A1A7}"/>
          </ac:grpSpMkLst>
        </pc:grpChg>
        <pc:picChg chg="add mod">
          <ac:chgData name="DOMINGUEZ, Morgane" userId="d29c428e-ee62-4017-a838-521138d5b01c" providerId="ADAL" clId="{14558834-4534-4031-A848-14CE65F76828}" dt="2025-04-04T11:53:50.670" v="1878" actId="1076"/>
          <ac:picMkLst>
            <pc:docMk/>
            <pc:sldMk cId="1816137704" sldId="2147474731"/>
            <ac:picMk id="2" creationId="{F2C9FF83-68C0-BF15-BB55-6BBEC58640D9}"/>
          </ac:picMkLst>
        </pc:picChg>
      </pc:sldChg>
    </pc:docChg>
  </pc:docChgLst>
  <pc:docChgLst>
    <pc:chgData name="DOMINGUEZ, Morgane" userId="d29c428e-ee62-4017-a838-521138d5b01c" providerId="ADAL" clId="{A9985EE5-5D3E-469D-AEC2-50D933BC86BC}"/>
    <pc:docChg chg="custSel modSld">
      <pc:chgData name="DOMINGUEZ, Morgane" userId="d29c428e-ee62-4017-a838-521138d5b01c" providerId="ADAL" clId="{A9985EE5-5D3E-469D-AEC2-50D933BC86BC}" dt="2025-02-18T17:36:36.676" v="221"/>
      <pc:docMkLst>
        <pc:docMk/>
      </pc:docMkLst>
      <pc:sldChg chg="addSp delSp modSp mod modTransition delAnim modNotesTx">
        <pc:chgData name="DOMINGUEZ, Morgane" userId="d29c428e-ee62-4017-a838-521138d5b01c" providerId="ADAL" clId="{A9985EE5-5D3E-469D-AEC2-50D933BC86BC}" dt="2025-02-18T17:34:34.732" v="198"/>
        <pc:sldMkLst>
          <pc:docMk/>
          <pc:sldMk cId="3811128158" sldId="850"/>
        </pc:sldMkLst>
        <pc:spChg chg="del">
          <ac:chgData name="DOMINGUEZ, Morgane" userId="d29c428e-ee62-4017-a838-521138d5b01c" providerId="ADAL" clId="{A9985EE5-5D3E-469D-AEC2-50D933BC86BC}" dt="2025-02-18T17:30:28.208" v="149" actId="478"/>
          <ac:spMkLst>
            <pc:docMk/>
            <pc:sldMk cId="3811128158" sldId="850"/>
            <ac:spMk id="2" creationId="{61BDCD6A-7349-1D10-DDF6-476FD34EA1EB}"/>
          </ac:spMkLst>
        </pc:spChg>
        <pc:picChg chg="del">
          <ac:chgData name="DOMINGUEZ, Morgane" userId="d29c428e-ee62-4017-a838-521138d5b01c" providerId="ADAL" clId="{A9985EE5-5D3E-469D-AEC2-50D933BC86BC}" dt="2025-02-18T17:25:55.808" v="0" actId="478"/>
          <ac:picMkLst>
            <pc:docMk/>
            <pc:sldMk cId="3811128158" sldId="850"/>
            <ac:picMk id="3" creationId="{D70DEA5E-4487-86BA-2DA1-D4FABD3A8EF5}"/>
          </ac:picMkLst>
        </pc:picChg>
        <pc:picChg chg="add mod">
          <ac:chgData name="DOMINGUEZ, Morgane" userId="d29c428e-ee62-4017-a838-521138d5b01c" providerId="ADAL" clId="{A9985EE5-5D3E-469D-AEC2-50D933BC86BC}" dt="2025-02-18T17:30:29.629" v="150"/>
          <ac:picMkLst>
            <pc:docMk/>
            <pc:sldMk cId="3811128158" sldId="850"/>
            <ac:picMk id="4" creationId="{D1A947F7-A5F3-E7A2-77A2-D307A2075623}"/>
          </ac:picMkLst>
        </pc:picChg>
        <pc:picChg chg="del">
          <ac:chgData name="DOMINGUEZ, Morgane" userId="d29c428e-ee62-4017-a838-521138d5b01c" providerId="ADAL" clId="{A9985EE5-5D3E-469D-AEC2-50D933BC86BC}" dt="2025-02-18T17:30:25.783" v="148" actId="21"/>
          <ac:picMkLst>
            <pc:docMk/>
            <pc:sldMk cId="3811128158" sldId="850"/>
            <ac:picMk id="5" creationId="{D1A947F7-A5F3-E7A2-77A2-D307A2075623}"/>
          </ac:picMkLst>
        </pc:picChg>
      </pc:sldChg>
      <pc:sldChg chg="delSp modSp mod modTransition delAnim modAnim modNotesTx">
        <pc:chgData name="DOMINGUEZ, Morgane" userId="d29c428e-ee62-4017-a838-521138d5b01c" providerId="ADAL" clId="{A9985EE5-5D3E-469D-AEC2-50D933BC86BC}" dt="2025-02-18T17:34:43.696" v="200"/>
        <pc:sldMkLst>
          <pc:docMk/>
          <pc:sldMk cId="0" sldId="854"/>
        </pc:sldMkLst>
        <pc:spChg chg="mod">
          <ac:chgData name="DOMINGUEZ, Morgane" userId="d29c428e-ee62-4017-a838-521138d5b01c" providerId="ADAL" clId="{A9985EE5-5D3E-469D-AEC2-50D933BC86BC}" dt="2025-02-18T17:30:42.186" v="154" actId="255"/>
          <ac:spMkLst>
            <pc:docMk/>
            <pc:sldMk cId="0" sldId="854"/>
            <ac:spMk id="9" creationId="{AC686C7B-E96B-8557-C482-666480668A5C}"/>
          </ac:spMkLst>
        </pc:spChg>
        <pc:picChg chg="del">
          <ac:chgData name="DOMINGUEZ, Morgane" userId="d29c428e-ee62-4017-a838-521138d5b01c" providerId="ADAL" clId="{A9985EE5-5D3E-469D-AEC2-50D933BC86BC}" dt="2025-02-18T17:26:00.599" v="2" actId="478"/>
          <ac:picMkLst>
            <pc:docMk/>
            <pc:sldMk cId="0" sldId="854"/>
            <ac:picMk id="8" creationId="{566D559A-D55B-AF66-8A96-25D00CA7B2D8}"/>
          </ac:picMkLst>
        </pc:picChg>
      </pc:sldChg>
      <pc:sldChg chg="delSp modSp mod modTransition delAnim modAnim modNotesTx">
        <pc:chgData name="DOMINGUEZ, Morgane" userId="d29c428e-ee62-4017-a838-521138d5b01c" providerId="ADAL" clId="{A9985EE5-5D3E-469D-AEC2-50D933BC86BC}" dt="2025-02-18T17:36:08.653" v="215"/>
        <pc:sldMkLst>
          <pc:docMk/>
          <pc:sldMk cId="2760534912" sldId="2147474607"/>
        </pc:sldMkLst>
        <pc:spChg chg="del">
          <ac:chgData name="DOMINGUEZ, Morgane" userId="d29c428e-ee62-4017-a838-521138d5b01c" providerId="ADAL" clId="{A9985EE5-5D3E-469D-AEC2-50D933BC86BC}" dt="2025-02-18T17:27:02.801" v="64" actId="478"/>
          <ac:spMkLst>
            <pc:docMk/>
            <pc:sldMk cId="2760534912" sldId="2147474607"/>
            <ac:spMk id="2" creationId="{4B54ECDB-1F87-ACC8-8AA0-E35657B10ECA}"/>
          </ac:spMkLst>
        </pc:spChg>
        <pc:spChg chg="del">
          <ac:chgData name="DOMINGUEZ, Morgane" userId="d29c428e-ee62-4017-a838-521138d5b01c" providerId="ADAL" clId="{A9985EE5-5D3E-469D-AEC2-50D933BC86BC}" dt="2025-02-18T17:27:02.068" v="63" actId="478"/>
          <ac:spMkLst>
            <pc:docMk/>
            <pc:sldMk cId="2760534912" sldId="2147474607"/>
            <ac:spMk id="4" creationId="{EB6CB57A-623A-454E-93F9-2EAD6DD70DD3}"/>
          </ac:spMkLst>
        </pc:spChg>
        <pc:spChg chg="mod">
          <ac:chgData name="DOMINGUEZ, Morgane" userId="d29c428e-ee62-4017-a838-521138d5b01c" providerId="ADAL" clId="{A9985EE5-5D3E-469D-AEC2-50D933BC86BC}" dt="2025-02-18T17:32:45.499" v="179" actId="1076"/>
          <ac:spMkLst>
            <pc:docMk/>
            <pc:sldMk cId="2760534912" sldId="2147474607"/>
            <ac:spMk id="7" creationId="{3459B55F-CE80-631C-4CD8-BEF3A8820A20}"/>
          </ac:spMkLst>
        </pc:spChg>
        <pc:picChg chg="del">
          <ac:chgData name="DOMINGUEZ, Morgane" userId="d29c428e-ee62-4017-a838-521138d5b01c" providerId="ADAL" clId="{A9985EE5-5D3E-469D-AEC2-50D933BC86BC}" dt="2025-02-18T17:26:58.010" v="59" actId="478"/>
          <ac:picMkLst>
            <pc:docMk/>
            <pc:sldMk cId="2760534912" sldId="2147474607"/>
            <ac:picMk id="6" creationId="{5CD01A08-DF0B-FEC7-8DE3-00B78D51EF1C}"/>
          </ac:picMkLst>
        </pc:picChg>
      </pc:sldChg>
      <pc:sldChg chg="delSp modSp mod modTransition delAnim modNotesTx">
        <pc:chgData name="DOMINGUEZ, Morgane" userId="d29c428e-ee62-4017-a838-521138d5b01c" providerId="ADAL" clId="{A9985EE5-5D3E-469D-AEC2-50D933BC86BC}" dt="2025-02-18T17:36:13.293" v="216"/>
        <pc:sldMkLst>
          <pc:docMk/>
          <pc:sldMk cId="2157614585" sldId="2147474610"/>
        </pc:sldMkLst>
        <pc:spChg chg="mod">
          <ac:chgData name="DOMINGUEZ, Morgane" userId="d29c428e-ee62-4017-a838-521138d5b01c" providerId="ADAL" clId="{A9985EE5-5D3E-469D-AEC2-50D933BC86BC}" dt="2025-02-18T17:32:57.077" v="182" actId="1076"/>
          <ac:spMkLst>
            <pc:docMk/>
            <pc:sldMk cId="2157614585" sldId="2147474610"/>
            <ac:spMk id="4" creationId="{9CC247CE-C8D3-4626-DB8E-564D5547EA01}"/>
          </ac:spMkLst>
        </pc:spChg>
        <pc:picChg chg="del">
          <ac:chgData name="DOMINGUEZ, Morgane" userId="d29c428e-ee62-4017-a838-521138d5b01c" providerId="ADAL" clId="{A9985EE5-5D3E-469D-AEC2-50D933BC86BC}" dt="2025-02-18T17:27:05.061" v="65" actId="478"/>
          <ac:picMkLst>
            <pc:docMk/>
            <pc:sldMk cId="2157614585" sldId="2147474610"/>
            <ac:picMk id="3" creationId="{6E5BCCC6-463D-CC50-B05F-260154399BF3}"/>
          </ac:picMkLst>
        </pc:picChg>
      </pc:sldChg>
      <pc:sldChg chg="delSp modSp mod modTransition delAnim modNotesTx">
        <pc:chgData name="DOMINGUEZ, Morgane" userId="d29c428e-ee62-4017-a838-521138d5b01c" providerId="ADAL" clId="{A9985EE5-5D3E-469D-AEC2-50D933BC86BC}" dt="2025-02-18T17:36:17.742" v="217"/>
        <pc:sldMkLst>
          <pc:docMk/>
          <pc:sldMk cId="1163143416" sldId="2147474611"/>
        </pc:sldMkLst>
        <pc:spChg chg="del">
          <ac:chgData name="DOMINGUEZ, Morgane" userId="d29c428e-ee62-4017-a838-521138d5b01c" providerId="ADAL" clId="{A9985EE5-5D3E-469D-AEC2-50D933BC86BC}" dt="2025-02-18T17:27:08.423" v="66" actId="478"/>
          <ac:spMkLst>
            <pc:docMk/>
            <pc:sldMk cId="1163143416" sldId="2147474611"/>
            <ac:spMk id="3" creationId="{68FE91DC-2DB4-E492-EAEE-8A661B17D10C}"/>
          </ac:spMkLst>
        </pc:spChg>
        <pc:spChg chg="del">
          <ac:chgData name="DOMINGUEZ, Morgane" userId="d29c428e-ee62-4017-a838-521138d5b01c" providerId="ADAL" clId="{A9985EE5-5D3E-469D-AEC2-50D933BC86BC}" dt="2025-02-18T17:27:08.423" v="66" actId="478"/>
          <ac:spMkLst>
            <pc:docMk/>
            <pc:sldMk cId="1163143416" sldId="2147474611"/>
            <ac:spMk id="4" creationId="{49B34DA5-140A-6350-1E7D-2272D3D4D353}"/>
          </ac:spMkLst>
        </pc:spChg>
        <pc:spChg chg="mod">
          <ac:chgData name="DOMINGUEZ, Morgane" userId="d29c428e-ee62-4017-a838-521138d5b01c" providerId="ADAL" clId="{A9985EE5-5D3E-469D-AEC2-50D933BC86BC}" dt="2025-02-18T17:33:07.769" v="185" actId="1076"/>
          <ac:spMkLst>
            <pc:docMk/>
            <pc:sldMk cId="1163143416" sldId="2147474611"/>
            <ac:spMk id="8" creationId="{D74B14DF-645A-56C7-3ADF-0AC1A0F86EB8}"/>
          </ac:spMkLst>
        </pc:spChg>
        <pc:picChg chg="del">
          <ac:chgData name="DOMINGUEZ, Morgane" userId="d29c428e-ee62-4017-a838-521138d5b01c" providerId="ADAL" clId="{A9985EE5-5D3E-469D-AEC2-50D933BC86BC}" dt="2025-02-18T17:27:09.488" v="67" actId="478"/>
          <ac:picMkLst>
            <pc:docMk/>
            <pc:sldMk cId="1163143416" sldId="2147474611"/>
            <ac:picMk id="7" creationId="{FB1F0DED-38B7-7FA9-E397-2787FF97BC14}"/>
          </ac:picMkLst>
        </pc:picChg>
      </pc:sldChg>
      <pc:sldChg chg="delSp modSp mod modTransition delAnim modNotesTx">
        <pc:chgData name="DOMINGUEZ, Morgane" userId="d29c428e-ee62-4017-a838-521138d5b01c" providerId="ADAL" clId="{A9985EE5-5D3E-469D-AEC2-50D933BC86BC}" dt="2025-02-18T17:36:22.804" v="218"/>
        <pc:sldMkLst>
          <pc:docMk/>
          <pc:sldMk cId="4230200921" sldId="2147474612"/>
        </pc:sldMkLst>
        <pc:spChg chg="mod">
          <ac:chgData name="DOMINGUEZ, Morgane" userId="d29c428e-ee62-4017-a838-521138d5b01c" providerId="ADAL" clId="{A9985EE5-5D3E-469D-AEC2-50D933BC86BC}" dt="2025-02-18T17:33:17.607" v="188" actId="1076"/>
          <ac:spMkLst>
            <pc:docMk/>
            <pc:sldMk cId="4230200921" sldId="2147474612"/>
            <ac:spMk id="4" creationId="{A0FD65B6-2BBE-A6BD-006A-9186878E671F}"/>
          </ac:spMkLst>
        </pc:spChg>
        <pc:picChg chg="del">
          <ac:chgData name="DOMINGUEZ, Morgane" userId="d29c428e-ee62-4017-a838-521138d5b01c" providerId="ADAL" clId="{A9985EE5-5D3E-469D-AEC2-50D933BC86BC}" dt="2025-02-18T17:27:12.327" v="68" actId="478"/>
          <ac:picMkLst>
            <pc:docMk/>
            <pc:sldMk cId="4230200921" sldId="2147474612"/>
            <ac:picMk id="3" creationId="{8604542B-C21A-13B1-EBA1-5818F66820BB}"/>
          </ac:picMkLst>
        </pc:picChg>
      </pc:sldChg>
      <pc:sldChg chg="delSp modSp mod modTransition delAnim modNotesTx">
        <pc:chgData name="DOMINGUEZ, Morgane" userId="d29c428e-ee62-4017-a838-521138d5b01c" providerId="ADAL" clId="{A9985EE5-5D3E-469D-AEC2-50D933BC86BC}" dt="2025-02-18T17:36:32.020" v="220"/>
        <pc:sldMkLst>
          <pc:docMk/>
          <pc:sldMk cId="3750282615" sldId="2147474613"/>
        </pc:sldMkLst>
        <pc:spChg chg="mod">
          <ac:chgData name="DOMINGUEZ, Morgane" userId="d29c428e-ee62-4017-a838-521138d5b01c" providerId="ADAL" clId="{A9985EE5-5D3E-469D-AEC2-50D933BC86BC}" dt="2025-02-18T17:33:38.686" v="194" actId="1076"/>
          <ac:spMkLst>
            <pc:docMk/>
            <pc:sldMk cId="3750282615" sldId="2147474613"/>
            <ac:spMk id="4" creationId="{89E03556-88F1-AF3A-7CE8-857131EC2DD2}"/>
          </ac:spMkLst>
        </pc:spChg>
        <pc:picChg chg="del">
          <ac:chgData name="DOMINGUEZ, Morgane" userId="d29c428e-ee62-4017-a838-521138d5b01c" providerId="ADAL" clId="{A9985EE5-5D3E-469D-AEC2-50D933BC86BC}" dt="2025-02-18T17:27:20.031" v="71" actId="478"/>
          <ac:picMkLst>
            <pc:docMk/>
            <pc:sldMk cId="3750282615" sldId="2147474613"/>
            <ac:picMk id="3" creationId="{859F60C1-ABC4-C7DB-38DA-89C5A681314C}"/>
          </ac:picMkLst>
        </pc:picChg>
      </pc:sldChg>
      <pc:sldChg chg="delSp modSp mod modTransition delAnim modNotesTx">
        <pc:chgData name="DOMINGUEZ, Morgane" userId="d29c428e-ee62-4017-a838-521138d5b01c" providerId="ADAL" clId="{A9985EE5-5D3E-469D-AEC2-50D933BC86BC}" dt="2025-02-18T17:36:27.260" v="219"/>
        <pc:sldMkLst>
          <pc:docMk/>
          <pc:sldMk cId="121190327" sldId="2147474614"/>
        </pc:sldMkLst>
        <pc:spChg chg="del">
          <ac:chgData name="DOMINGUEZ, Morgane" userId="d29c428e-ee62-4017-a838-521138d5b01c" providerId="ADAL" clId="{A9985EE5-5D3E-469D-AEC2-50D933BC86BC}" dt="2025-02-18T17:27:14.841" v="69" actId="478"/>
          <ac:spMkLst>
            <pc:docMk/>
            <pc:sldMk cId="121190327" sldId="2147474614"/>
            <ac:spMk id="4" creationId="{9655FFCB-24AF-330E-FF53-28F8F9428DFA}"/>
          </ac:spMkLst>
        </pc:spChg>
        <pc:spChg chg="del">
          <ac:chgData name="DOMINGUEZ, Morgane" userId="d29c428e-ee62-4017-a838-521138d5b01c" providerId="ADAL" clId="{A9985EE5-5D3E-469D-AEC2-50D933BC86BC}" dt="2025-02-18T17:27:14.841" v="69" actId="478"/>
          <ac:spMkLst>
            <pc:docMk/>
            <pc:sldMk cId="121190327" sldId="2147474614"/>
            <ac:spMk id="6" creationId="{C27309B7-765A-F9D0-1442-B8C0887C8571}"/>
          </ac:spMkLst>
        </pc:spChg>
        <pc:spChg chg="mod">
          <ac:chgData name="DOMINGUEZ, Morgane" userId="d29c428e-ee62-4017-a838-521138d5b01c" providerId="ADAL" clId="{A9985EE5-5D3E-469D-AEC2-50D933BC86BC}" dt="2025-02-18T17:33:26.864" v="191" actId="1076"/>
          <ac:spMkLst>
            <pc:docMk/>
            <pc:sldMk cId="121190327" sldId="2147474614"/>
            <ac:spMk id="8" creationId="{0D56FB73-E12A-E2EF-E62C-970CC4F1E74F}"/>
          </ac:spMkLst>
        </pc:spChg>
        <pc:picChg chg="del">
          <ac:chgData name="DOMINGUEZ, Morgane" userId="d29c428e-ee62-4017-a838-521138d5b01c" providerId="ADAL" clId="{A9985EE5-5D3E-469D-AEC2-50D933BC86BC}" dt="2025-02-18T17:27:16.992" v="70" actId="478"/>
          <ac:picMkLst>
            <pc:docMk/>
            <pc:sldMk cId="121190327" sldId="2147474614"/>
            <ac:picMk id="7" creationId="{39D8AF9E-53A1-2A43-F6DB-CD9A34B75BBC}"/>
          </ac:picMkLst>
        </pc:picChg>
      </pc:sldChg>
      <pc:sldChg chg="delSp modSp mod modTransition delAnim modNotesTx">
        <pc:chgData name="DOMINGUEZ, Morgane" userId="d29c428e-ee62-4017-a838-521138d5b01c" providerId="ADAL" clId="{A9985EE5-5D3E-469D-AEC2-50D933BC86BC}" dt="2025-02-18T17:36:03.473" v="214"/>
        <pc:sldMkLst>
          <pc:docMk/>
          <pc:sldMk cId="4257536088" sldId="2147474615"/>
        </pc:sldMkLst>
        <pc:spChg chg="mod">
          <ac:chgData name="DOMINGUEZ, Morgane" userId="d29c428e-ee62-4017-a838-521138d5b01c" providerId="ADAL" clId="{A9985EE5-5D3E-469D-AEC2-50D933BC86BC}" dt="2025-02-18T17:32:34.010" v="176" actId="1076"/>
          <ac:spMkLst>
            <pc:docMk/>
            <pc:sldMk cId="4257536088" sldId="2147474615"/>
            <ac:spMk id="3" creationId="{45E441A8-4705-5E65-BE1D-AA9E6191A17A}"/>
          </ac:spMkLst>
        </pc:spChg>
        <pc:picChg chg="del">
          <ac:chgData name="DOMINGUEZ, Morgane" userId="d29c428e-ee62-4017-a838-521138d5b01c" providerId="ADAL" clId="{A9985EE5-5D3E-469D-AEC2-50D933BC86BC}" dt="2025-02-18T17:26:55.850" v="58" actId="478"/>
          <ac:picMkLst>
            <pc:docMk/>
            <pc:sldMk cId="4257536088" sldId="2147474615"/>
            <ac:picMk id="2" creationId="{AEA873A4-3DCE-755A-58DE-0A1707C0412D}"/>
          </ac:picMkLst>
        </pc:picChg>
      </pc:sldChg>
      <pc:sldChg chg="delSp modSp mod modTransition delAnim modNotesTx">
        <pc:chgData name="DOMINGUEZ, Morgane" userId="d29c428e-ee62-4017-a838-521138d5b01c" providerId="ADAL" clId="{A9985EE5-5D3E-469D-AEC2-50D933BC86BC}" dt="2025-02-18T17:36:36.676" v="221"/>
        <pc:sldMkLst>
          <pc:docMk/>
          <pc:sldMk cId="2849894684" sldId="2147474632"/>
        </pc:sldMkLst>
        <pc:spChg chg="mod">
          <ac:chgData name="DOMINGUEZ, Morgane" userId="d29c428e-ee62-4017-a838-521138d5b01c" providerId="ADAL" clId="{A9985EE5-5D3E-469D-AEC2-50D933BC86BC}" dt="2025-02-18T17:33:50.125" v="197" actId="1076"/>
          <ac:spMkLst>
            <pc:docMk/>
            <pc:sldMk cId="2849894684" sldId="2147474632"/>
            <ac:spMk id="4" creationId="{31AD24E3-B121-BB83-4558-4762175B3CC0}"/>
          </ac:spMkLst>
        </pc:spChg>
        <pc:picChg chg="del">
          <ac:chgData name="DOMINGUEZ, Morgane" userId="d29c428e-ee62-4017-a838-521138d5b01c" providerId="ADAL" clId="{A9985EE5-5D3E-469D-AEC2-50D933BC86BC}" dt="2025-02-18T17:27:24.299" v="72" actId="478"/>
          <ac:picMkLst>
            <pc:docMk/>
            <pc:sldMk cId="2849894684" sldId="2147474632"/>
            <ac:picMk id="3" creationId="{321EEA3F-7382-F3EE-189F-8E842AE12C9C}"/>
          </ac:picMkLst>
        </pc:picChg>
      </pc:sldChg>
      <pc:sldChg chg="addSp delSp modSp mod modTransition delAnim modNotesTx">
        <pc:chgData name="DOMINGUEZ, Morgane" userId="d29c428e-ee62-4017-a838-521138d5b01c" providerId="ADAL" clId="{A9985EE5-5D3E-469D-AEC2-50D933BC86BC}" dt="2025-02-18T17:34:39.157" v="199"/>
        <pc:sldMkLst>
          <pc:docMk/>
          <pc:sldMk cId="674776575" sldId="2147474634"/>
        </pc:sldMkLst>
        <pc:spChg chg="del">
          <ac:chgData name="DOMINGUEZ, Morgane" userId="d29c428e-ee62-4017-a838-521138d5b01c" providerId="ADAL" clId="{A9985EE5-5D3E-469D-AEC2-50D933BC86BC}" dt="2025-02-18T17:30:34.347" v="152" actId="478"/>
          <ac:spMkLst>
            <pc:docMk/>
            <pc:sldMk cId="674776575" sldId="2147474634"/>
            <ac:spMk id="2" creationId="{A7234897-110B-95C7-D02A-8BF8B7F4E1DF}"/>
          </ac:spMkLst>
        </pc:spChg>
        <pc:picChg chg="add mod">
          <ac:chgData name="DOMINGUEZ, Morgane" userId="d29c428e-ee62-4017-a838-521138d5b01c" providerId="ADAL" clId="{A9985EE5-5D3E-469D-AEC2-50D933BC86BC}" dt="2025-02-18T17:30:35.928" v="153"/>
          <ac:picMkLst>
            <pc:docMk/>
            <pc:sldMk cId="674776575" sldId="2147474634"/>
            <ac:picMk id="3" creationId="{483FBFC0-0DD6-DC88-326F-14BDD69A4000}"/>
          </ac:picMkLst>
        </pc:picChg>
        <pc:picChg chg="del">
          <ac:chgData name="DOMINGUEZ, Morgane" userId="d29c428e-ee62-4017-a838-521138d5b01c" providerId="ADAL" clId="{A9985EE5-5D3E-469D-AEC2-50D933BC86BC}" dt="2025-02-18T17:25:58.214" v="1" actId="478"/>
          <ac:picMkLst>
            <pc:docMk/>
            <pc:sldMk cId="674776575" sldId="2147474634"/>
            <ac:picMk id="4" creationId="{0FE1631C-17B3-B5BC-5B2E-FD6FC646033A}"/>
          </ac:picMkLst>
        </pc:picChg>
        <pc:picChg chg="del">
          <ac:chgData name="DOMINGUEZ, Morgane" userId="d29c428e-ee62-4017-a838-521138d5b01c" providerId="ADAL" clId="{A9985EE5-5D3E-469D-AEC2-50D933BC86BC}" dt="2025-02-18T17:30:32.636" v="151" actId="21"/>
          <ac:picMkLst>
            <pc:docMk/>
            <pc:sldMk cId="674776575" sldId="2147474634"/>
            <ac:picMk id="5" creationId="{483FBFC0-0DD6-DC88-326F-14BDD69A4000}"/>
          </ac:picMkLst>
        </pc:picChg>
      </pc:sldChg>
      <pc:sldChg chg="addSp delSp modSp mod modTransition delAnim modNotesTx">
        <pc:chgData name="DOMINGUEZ, Morgane" userId="d29c428e-ee62-4017-a838-521138d5b01c" providerId="ADAL" clId="{A9985EE5-5D3E-469D-AEC2-50D933BC86BC}" dt="2025-02-18T17:34:48.790" v="201"/>
        <pc:sldMkLst>
          <pc:docMk/>
          <pc:sldMk cId="2878462573" sldId="2147474701"/>
        </pc:sldMkLst>
        <pc:spChg chg="del">
          <ac:chgData name="DOMINGUEZ, Morgane" userId="d29c428e-ee62-4017-a838-521138d5b01c" providerId="ADAL" clId="{A9985EE5-5D3E-469D-AEC2-50D933BC86BC}" dt="2025-02-18T17:30:48.048" v="156" actId="478"/>
          <ac:spMkLst>
            <pc:docMk/>
            <pc:sldMk cId="2878462573" sldId="2147474701"/>
            <ac:spMk id="2" creationId="{F40A7FD7-8232-A62D-9E1B-B916D9D07B81}"/>
          </ac:spMkLst>
        </pc:spChg>
        <pc:picChg chg="add mod ord">
          <ac:chgData name="DOMINGUEZ, Morgane" userId="d29c428e-ee62-4017-a838-521138d5b01c" providerId="ADAL" clId="{A9985EE5-5D3E-469D-AEC2-50D933BC86BC}" dt="2025-02-18T17:30:50.839" v="158" actId="167"/>
          <ac:picMkLst>
            <pc:docMk/>
            <pc:sldMk cId="2878462573" sldId="2147474701"/>
            <ac:picMk id="4" creationId="{F018DA7A-2185-3AE0-CCE1-D67936143DE1}"/>
          </ac:picMkLst>
        </pc:picChg>
        <pc:picChg chg="del">
          <ac:chgData name="DOMINGUEZ, Morgane" userId="d29c428e-ee62-4017-a838-521138d5b01c" providerId="ADAL" clId="{A9985EE5-5D3E-469D-AEC2-50D933BC86BC}" dt="2025-02-18T17:30:44.885" v="155" actId="21"/>
          <ac:picMkLst>
            <pc:docMk/>
            <pc:sldMk cId="2878462573" sldId="2147474701"/>
            <ac:picMk id="6" creationId="{F018DA7A-2185-3AE0-CCE1-D67936143DE1}"/>
          </ac:picMkLst>
        </pc:picChg>
        <pc:picChg chg="del">
          <ac:chgData name="DOMINGUEZ, Morgane" userId="d29c428e-ee62-4017-a838-521138d5b01c" providerId="ADAL" clId="{A9985EE5-5D3E-469D-AEC2-50D933BC86BC}" dt="2025-02-18T17:26:04.819" v="8" actId="478"/>
          <ac:picMkLst>
            <pc:docMk/>
            <pc:sldMk cId="2878462573" sldId="2147474701"/>
            <ac:picMk id="7" creationId="{3E524B67-A1CA-496E-879C-588EAC4EB5F8}"/>
          </ac:picMkLst>
        </pc:picChg>
      </pc:sldChg>
      <pc:sldChg chg="delSp modSp mod modTransition delAnim modNotesTx">
        <pc:chgData name="DOMINGUEZ, Morgane" userId="d29c428e-ee62-4017-a838-521138d5b01c" providerId="ADAL" clId="{A9985EE5-5D3E-469D-AEC2-50D933BC86BC}" dt="2025-02-18T17:35:17.391" v="206"/>
        <pc:sldMkLst>
          <pc:docMk/>
          <pc:sldMk cId="785834503" sldId="2147474702"/>
        </pc:sldMkLst>
        <pc:spChg chg="del mod">
          <ac:chgData name="DOMINGUEZ, Morgane" userId="d29c428e-ee62-4017-a838-521138d5b01c" providerId="ADAL" clId="{A9985EE5-5D3E-469D-AEC2-50D933BC86BC}" dt="2025-02-18T17:31:38.342" v="166" actId="478"/>
          <ac:spMkLst>
            <pc:docMk/>
            <pc:sldMk cId="785834503" sldId="2147474702"/>
            <ac:spMk id="3" creationId="{AE99BFF0-53D4-627F-2E17-23AB46326310}"/>
          </ac:spMkLst>
        </pc:spChg>
        <pc:picChg chg="del">
          <ac:chgData name="DOMINGUEZ, Morgane" userId="d29c428e-ee62-4017-a838-521138d5b01c" providerId="ADAL" clId="{A9985EE5-5D3E-469D-AEC2-50D933BC86BC}" dt="2025-02-18T17:26:25.264" v="29" actId="478"/>
          <ac:picMkLst>
            <pc:docMk/>
            <pc:sldMk cId="785834503" sldId="2147474702"/>
            <ac:picMk id="2" creationId="{DE4623B0-C928-145F-D9A3-64A7AD440A92}"/>
          </ac:picMkLst>
        </pc:picChg>
      </pc:sldChg>
      <pc:sldChg chg="delSp modSp mod modTransition delAnim modAnim modNotesTx">
        <pc:chgData name="DOMINGUEZ, Morgane" userId="d29c428e-ee62-4017-a838-521138d5b01c" providerId="ADAL" clId="{A9985EE5-5D3E-469D-AEC2-50D933BC86BC}" dt="2025-02-18T17:35:22.986" v="207"/>
        <pc:sldMkLst>
          <pc:docMk/>
          <pc:sldMk cId="1291572292" sldId="2147474703"/>
        </pc:sldMkLst>
        <pc:spChg chg="mod">
          <ac:chgData name="DOMINGUEZ, Morgane" userId="d29c428e-ee62-4017-a838-521138d5b01c" providerId="ADAL" clId="{A9985EE5-5D3E-469D-AEC2-50D933BC86BC}" dt="2025-02-18T17:31:43.984" v="167" actId="255"/>
          <ac:spMkLst>
            <pc:docMk/>
            <pc:sldMk cId="1291572292" sldId="2147474703"/>
            <ac:spMk id="7" creationId="{3E9586DE-6D0B-ECEE-F1D5-A5F1C4FE82B8}"/>
          </ac:spMkLst>
        </pc:spChg>
        <pc:picChg chg="del">
          <ac:chgData name="DOMINGUEZ, Morgane" userId="d29c428e-ee62-4017-a838-521138d5b01c" providerId="ADAL" clId="{A9985EE5-5D3E-469D-AEC2-50D933BC86BC}" dt="2025-02-18T17:26:27.623" v="30" actId="478"/>
          <ac:picMkLst>
            <pc:docMk/>
            <pc:sldMk cId="1291572292" sldId="2147474703"/>
            <ac:picMk id="2" creationId="{60250C33-34D4-6D80-E034-4B65D977DF92}"/>
          </ac:picMkLst>
        </pc:picChg>
      </pc:sldChg>
      <pc:sldChg chg="delSp modSp mod modTransition delAnim modAnim modNotesTx">
        <pc:chgData name="DOMINGUEZ, Morgane" userId="d29c428e-ee62-4017-a838-521138d5b01c" providerId="ADAL" clId="{A9985EE5-5D3E-469D-AEC2-50D933BC86BC}" dt="2025-02-18T17:35:35.413" v="209"/>
        <pc:sldMkLst>
          <pc:docMk/>
          <pc:sldMk cId="407944621" sldId="2147474707"/>
        </pc:sldMkLst>
        <pc:spChg chg="mod">
          <ac:chgData name="DOMINGUEZ, Morgane" userId="d29c428e-ee62-4017-a838-521138d5b01c" providerId="ADAL" clId="{A9985EE5-5D3E-469D-AEC2-50D933BC86BC}" dt="2025-02-18T17:31:55.206" v="169" actId="255"/>
          <ac:spMkLst>
            <pc:docMk/>
            <pc:sldMk cId="407944621" sldId="2147474707"/>
            <ac:spMk id="11" creationId="{226F2BDD-1DA4-11AD-2DE4-53385CC96CF7}"/>
          </ac:spMkLst>
        </pc:spChg>
        <pc:picChg chg="del">
          <ac:chgData name="DOMINGUEZ, Morgane" userId="d29c428e-ee62-4017-a838-521138d5b01c" providerId="ADAL" clId="{A9985EE5-5D3E-469D-AEC2-50D933BC86BC}" dt="2025-02-18T17:26:35.046" v="36" actId="478"/>
          <ac:picMkLst>
            <pc:docMk/>
            <pc:sldMk cId="407944621" sldId="2147474707"/>
            <ac:picMk id="2" creationId="{4793EF89-52FB-666E-3E33-616F03B9A06F}"/>
          </ac:picMkLst>
        </pc:picChg>
      </pc:sldChg>
      <pc:sldChg chg="delSp modSp mod modTransition delAnim modAnim modNotesTx">
        <pc:chgData name="DOMINGUEZ, Morgane" userId="d29c428e-ee62-4017-a838-521138d5b01c" providerId="ADAL" clId="{A9985EE5-5D3E-469D-AEC2-50D933BC86BC}" dt="2025-02-18T17:35:40.601" v="210"/>
        <pc:sldMkLst>
          <pc:docMk/>
          <pc:sldMk cId="307023535" sldId="2147474708"/>
        </pc:sldMkLst>
        <pc:spChg chg="mod">
          <ac:chgData name="DOMINGUEZ, Morgane" userId="d29c428e-ee62-4017-a838-521138d5b01c" providerId="ADAL" clId="{A9985EE5-5D3E-469D-AEC2-50D933BC86BC}" dt="2025-02-18T17:32:00.979" v="170" actId="255"/>
          <ac:spMkLst>
            <pc:docMk/>
            <pc:sldMk cId="307023535" sldId="2147474708"/>
            <ac:spMk id="11" creationId="{157214C0-85CB-FE4C-C4F1-419071FE51DD}"/>
          </ac:spMkLst>
        </pc:spChg>
        <pc:picChg chg="del">
          <ac:chgData name="DOMINGUEZ, Morgane" userId="d29c428e-ee62-4017-a838-521138d5b01c" providerId="ADAL" clId="{A9985EE5-5D3E-469D-AEC2-50D933BC86BC}" dt="2025-02-18T17:26:38.286" v="39" actId="478"/>
          <ac:picMkLst>
            <pc:docMk/>
            <pc:sldMk cId="307023535" sldId="2147474708"/>
            <ac:picMk id="2" creationId="{420C9B13-413F-A01F-8687-476DBF257C0D}"/>
          </ac:picMkLst>
        </pc:picChg>
      </pc:sldChg>
      <pc:sldChg chg="delSp modSp mod modTransition delAnim modAnim modNotesTx">
        <pc:chgData name="DOMINGUEZ, Morgane" userId="d29c428e-ee62-4017-a838-521138d5b01c" providerId="ADAL" clId="{A9985EE5-5D3E-469D-AEC2-50D933BC86BC}" dt="2025-02-18T17:35:51.208" v="212"/>
        <pc:sldMkLst>
          <pc:docMk/>
          <pc:sldMk cId="1482537405" sldId="2147474709"/>
        </pc:sldMkLst>
        <pc:spChg chg="mod">
          <ac:chgData name="DOMINGUEZ, Morgane" userId="d29c428e-ee62-4017-a838-521138d5b01c" providerId="ADAL" clId="{A9985EE5-5D3E-469D-AEC2-50D933BC86BC}" dt="2025-02-18T17:32:11.940" v="172" actId="255"/>
          <ac:spMkLst>
            <pc:docMk/>
            <pc:sldMk cId="1482537405" sldId="2147474709"/>
            <ac:spMk id="2" creationId="{3980D19F-8AA6-965E-153B-8D068DA7F849}"/>
          </ac:spMkLst>
        </pc:spChg>
        <pc:picChg chg="del">
          <ac:chgData name="DOMINGUEZ, Morgane" userId="d29c428e-ee62-4017-a838-521138d5b01c" providerId="ADAL" clId="{A9985EE5-5D3E-469D-AEC2-50D933BC86BC}" dt="2025-02-18T17:26:46.323" v="49" actId="478"/>
          <ac:picMkLst>
            <pc:docMk/>
            <pc:sldMk cId="1482537405" sldId="2147474709"/>
            <ac:picMk id="8" creationId="{ABDE65F2-7D6C-2F13-68B4-DC6BBFA38398}"/>
          </ac:picMkLst>
        </pc:picChg>
      </pc:sldChg>
      <pc:sldChg chg="delSp modSp mod modTransition delAnim modNotesTx">
        <pc:chgData name="DOMINGUEZ, Morgane" userId="d29c428e-ee62-4017-a838-521138d5b01c" providerId="ADAL" clId="{A9985EE5-5D3E-469D-AEC2-50D933BC86BC}" dt="2025-02-18T17:35:07.466" v="204"/>
        <pc:sldMkLst>
          <pc:docMk/>
          <pc:sldMk cId="527739641" sldId="2147474711"/>
        </pc:sldMkLst>
        <pc:spChg chg="mod">
          <ac:chgData name="DOMINGUEZ, Morgane" userId="d29c428e-ee62-4017-a838-521138d5b01c" providerId="ADAL" clId="{A9985EE5-5D3E-469D-AEC2-50D933BC86BC}" dt="2025-02-18T17:31:16.083" v="161" actId="255"/>
          <ac:spMkLst>
            <pc:docMk/>
            <pc:sldMk cId="527739641" sldId="2147474711"/>
            <ac:spMk id="2" creationId="{CA0BBE10-EFFD-516E-F1E9-87A916F77CB9}"/>
          </ac:spMkLst>
        </pc:spChg>
        <pc:picChg chg="del">
          <ac:chgData name="DOMINGUEZ, Morgane" userId="d29c428e-ee62-4017-a838-521138d5b01c" providerId="ADAL" clId="{A9985EE5-5D3E-469D-AEC2-50D933BC86BC}" dt="2025-02-18T17:26:15.688" v="16" actId="478"/>
          <ac:picMkLst>
            <pc:docMk/>
            <pc:sldMk cId="527739641" sldId="2147474711"/>
            <ac:picMk id="7" creationId="{FFC579CD-6D9F-BA3D-A57F-B649E230183B}"/>
          </ac:picMkLst>
        </pc:picChg>
      </pc:sldChg>
      <pc:sldChg chg="delSp modSp mod modTransition delAnim modAnim modNotesTx">
        <pc:chgData name="DOMINGUEZ, Morgane" userId="d29c428e-ee62-4017-a838-521138d5b01c" providerId="ADAL" clId="{A9985EE5-5D3E-469D-AEC2-50D933BC86BC}" dt="2025-02-18T17:35:12.581" v="205"/>
        <pc:sldMkLst>
          <pc:docMk/>
          <pc:sldMk cId="1733732752" sldId="2147474712"/>
        </pc:sldMkLst>
        <pc:spChg chg="mod">
          <ac:chgData name="DOMINGUEZ, Morgane" userId="d29c428e-ee62-4017-a838-521138d5b01c" providerId="ADAL" clId="{A9985EE5-5D3E-469D-AEC2-50D933BC86BC}" dt="2025-02-18T17:31:24.473" v="162" actId="20577"/>
          <ac:spMkLst>
            <pc:docMk/>
            <pc:sldMk cId="1733732752" sldId="2147474712"/>
            <ac:spMk id="7" creationId="{5BB3E5F7-B0E0-F0F0-B7F8-3A701D7DF0D3}"/>
          </ac:spMkLst>
        </pc:spChg>
        <pc:spChg chg="mod">
          <ac:chgData name="DOMINGUEZ, Morgane" userId="d29c428e-ee62-4017-a838-521138d5b01c" providerId="ADAL" clId="{A9985EE5-5D3E-469D-AEC2-50D933BC86BC}" dt="2025-02-18T17:31:31.220" v="164" actId="255"/>
          <ac:spMkLst>
            <pc:docMk/>
            <pc:sldMk cId="1733732752" sldId="2147474712"/>
            <ac:spMk id="9" creationId="{198FCB47-2A81-417B-4505-975C960F8472}"/>
          </ac:spMkLst>
        </pc:spChg>
        <pc:picChg chg="del">
          <ac:chgData name="DOMINGUEZ, Morgane" userId="d29c428e-ee62-4017-a838-521138d5b01c" providerId="ADAL" clId="{A9985EE5-5D3E-469D-AEC2-50D933BC86BC}" dt="2025-02-18T17:26:19.230" v="17" actId="478"/>
          <ac:picMkLst>
            <pc:docMk/>
            <pc:sldMk cId="1733732752" sldId="2147474712"/>
            <ac:picMk id="2" creationId="{35A07674-C4A8-AA68-E453-D60FE1C24E39}"/>
          </ac:picMkLst>
        </pc:picChg>
      </pc:sldChg>
      <pc:sldChg chg="delSp modSp mod modTransition delAnim modAnim modNotesTx">
        <pc:chgData name="DOMINGUEZ, Morgane" userId="d29c428e-ee62-4017-a838-521138d5b01c" providerId="ADAL" clId="{A9985EE5-5D3E-469D-AEC2-50D933BC86BC}" dt="2025-02-18T17:35:46.634" v="211"/>
        <pc:sldMkLst>
          <pc:docMk/>
          <pc:sldMk cId="4286730106" sldId="2147474717"/>
        </pc:sldMkLst>
        <pc:spChg chg="mod">
          <ac:chgData name="DOMINGUEZ, Morgane" userId="d29c428e-ee62-4017-a838-521138d5b01c" providerId="ADAL" clId="{A9985EE5-5D3E-469D-AEC2-50D933BC86BC}" dt="2025-02-18T17:32:05.613" v="171" actId="255"/>
          <ac:spMkLst>
            <pc:docMk/>
            <pc:sldMk cId="4286730106" sldId="2147474717"/>
            <ac:spMk id="10" creationId="{CE1D5371-E3FD-224C-E318-D4D92A0CF87F}"/>
          </ac:spMkLst>
        </pc:spChg>
        <pc:picChg chg="del">
          <ac:chgData name="DOMINGUEZ, Morgane" userId="d29c428e-ee62-4017-a838-521138d5b01c" providerId="ADAL" clId="{A9985EE5-5D3E-469D-AEC2-50D933BC86BC}" dt="2025-02-18T17:26:43.197" v="46" actId="478"/>
          <ac:picMkLst>
            <pc:docMk/>
            <pc:sldMk cId="4286730106" sldId="2147474717"/>
            <ac:picMk id="2" creationId="{45250C7A-8AA7-03EC-CA74-D835F1537E79}"/>
          </ac:picMkLst>
        </pc:picChg>
      </pc:sldChg>
      <pc:sldChg chg="delSp modSp mod modTransition delAnim modAnim modNotesTx">
        <pc:chgData name="DOMINGUEZ, Morgane" userId="d29c428e-ee62-4017-a838-521138d5b01c" providerId="ADAL" clId="{A9985EE5-5D3E-469D-AEC2-50D933BC86BC}" dt="2025-02-18T17:34:54.218" v="202"/>
        <pc:sldMkLst>
          <pc:docMk/>
          <pc:sldMk cId="3725266001" sldId="2147474718"/>
        </pc:sldMkLst>
        <pc:spChg chg="mod">
          <ac:chgData name="DOMINGUEZ, Morgane" userId="d29c428e-ee62-4017-a838-521138d5b01c" providerId="ADAL" clId="{A9985EE5-5D3E-469D-AEC2-50D933BC86BC}" dt="2025-02-18T17:30:57.083" v="159" actId="255"/>
          <ac:spMkLst>
            <pc:docMk/>
            <pc:sldMk cId="3725266001" sldId="2147474718"/>
            <ac:spMk id="2" creationId="{BC9A01AC-FA65-38DD-BA4C-67727C20F918}"/>
          </ac:spMkLst>
        </pc:spChg>
        <pc:picChg chg="del">
          <ac:chgData name="DOMINGUEZ, Morgane" userId="d29c428e-ee62-4017-a838-521138d5b01c" providerId="ADAL" clId="{A9985EE5-5D3E-469D-AEC2-50D933BC86BC}" dt="2025-02-18T17:26:07.187" v="9" actId="478"/>
          <ac:picMkLst>
            <pc:docMk/>
            <pc:sldMk cId="3725266001" sldId="2147474718"/>
            <ac:picMk id="8" creationId="{CE105F0D-4FBA-2D3B-FD3C-1E8172E041C7}"/>
          </ac:picMkLst>
        </pc:picChg>
      </pc:sldChg>
      <pc:sldChg chg="delSp modSp mod modTransition delAnim modAnim modNotesTx">
        <pc:chgData name="DOMINGUEZ, Morgane" userId="d29c428e-ee62-4017-a838-521138d5b01c" providerId="ADAL" clId="{A9985EE5-5D3E-469D-AEC2-50D933BC86BC}" dt="2025-02-18T17:35:58.453" v="213"/>
        <pc:sldMkLst>
          <pc:docMk/>
          <pc:sldMk cId="2005779571" sldId="2147474720"/>
        </pc:sldMkLst>
        <pc:spChg chg="mod">
          <ac:chgData name="DOMINGUEZ, Morgane" userId="d29c428e-ee62-4017-a838-521138d5b01c" providerId="ADAL" clId="{A9985EE5-5D3E-469D-AEC2-50D933BC86BC}" dt="2025-02-18T17:32:18.968" v="173" actId="1076"/>
          <ac:spMkLst>
            <pc:docMk/>
            <pc:sldMk cId="2005779571" sldId="2147474720"/>
            <ac:spMk id="7" creationId="{95A53A0A-DCB9-2557-F536-CE143E97587A}"/>
          </ac:spMkLst>
        </pc:spChg>
        <pc:picChg chg="del">
          <ac:chgData name="DOMINGUEZ, Morgane" userId="d29c428e-ee62-4017-a838-521138d5b01c" providerId="ADAL" clId="{A9985EE5-5D3E-469D-AEC2-50D933BC86BC}" dt="2025-02-18T17:26:50.504" v="52" actId="478"/>
          <ac:picMkLst>
            <pc:docMk/>
            <pc:sldMk cId="2005779571" sldId="2147474720"/>
            <ac:picMk id="12" creationId="{0251643C-4376-5332-A3D7-82D3B5396E3D}"/>
          </ac:picMkLst>
        </pc:picChg>
      </pc:sldChg>
      <pc:sldChg chg="delSp modSp mod modTransition delAnim modAnim modNotesTx">
        <pc:chgData name="DOMINGUEZ, Morgane" userId="d29c428e-ee62-4017-a838-521138d5b01c" providerId="ADAL" clId="{A9985EE5-5D3E-469D-AEC2-50D933BC86BC}" dt="2025-02-18T17:35:01.338" v="203"/>
        <pc:sldMkLst>
          <pc:docMk/>
          <pc:sldMk cId="1277887194" sldId="2147474730"/>
        </pc:sldMkLst>
        <pc:spChg chg="mod">
          <ac:chgData name="DOMINGUEZ, Morgane" userId="d29c428e-ee62-4017-a838-521138d5b01c" providerId="ADAL" clId="{A9985EE5-5D3E-469D-AEC2-50D933BC86BC}" dt="2025-02-18T17:31:07.951" v="160" actId="255"/>
          <ac:spMkLst>
            <pc:docMk/>
            <pc:sldMk cId="1277887194" sldId="2147474730"/>
            <ac:spMk id="3" creationId="{432D9495-6515-5EAA-9BE7-AF31538FB7B2}"/>
          </ac:spMkLst>
        </pc:spChg>
        <pc:picChg chg="del">
          <ac:chgData name="DOMINGUEZ, Morgane" userId="d29c428e-ee62-4017-a838-521138d5b01c" providerId="ADAL" clId="{A9985EE5-5D3E-469D-AEC2-50D933BC86BC}" dt="2025-02-18T17:26:11.937" v="11" actId="478"/>
          <ac:picMkLst>
            <pc:docMk/>
            <pc:sldMk cId="1277887194" sldId="2147474730"/>
            <ac:picMk id="2" creationId="{B5A9703C-D901-E5A0-4203-B8A421E0122D}"/>
          </ac:picMkLst>
        </pc:picChg>
      </pc:sldChg>
      <pc:sldChg chg="delSp modSp mod modTransition delAnim modAnim modNotesTx">
        <pc:chgData name="DOMINGUEZ, Morgane" userId="d29c428e-ee62-4017-a838-521138d5b01c" providerId="ADAL" clId="{A9985EE5-5D3E-469D-AEC2-50D933BC86BC}" dt="2025-02-18T17:35:29.646" v="208"/>
        <pc:sldMkLst>
          <pc:docMk/>
          <pc:sldMk cId="1816137704" sldId="2147474731"/>
        </pc:sldMkLst>
        <pc:spChg chg="mod">
          <ac:chgData name="DOMINGUEZ, Morgane" userId="d29c428e-ee62-4017-a838-521138d5b01c" providerId="ADAL" clId="{A9985EE5-5D3E-469D-AEC2-50D933BC86BC}" dt="2025-02-18T17:31:49.293" v="168" actId="255"/>
          <ac:spMkLst>
            <pc:docMk/>
            <pc:sldMk cId="1816137704" sldId="2147474731"/>
            <ac:spMk id="7" creationId="{13AF507F-2382-FDCF-57BE-C0C6737315D3}"/>
          </ac:spMkLst>
        </pc:spChg>
        <pc:picChg chg="del">
          <ac:chgData name="DOMINGUEZ, Morgane" userId="d29c428e-ee62-4017-a838-521138d5b01c" providerId="ADAL" clId="{A9985EE5-5D3E-469D-AEC2-50D933BC86BC}" dt="2025-02-18T17:26:30.795" v="32" actId="478"/>
          <ac:picMkLst>
            <pc:docMk/>
            <pc:sldMk cId="1816137704" sldId="2147474731"/>
            <ac:picMk id="2" creationId="{DD741806-5B9D-5A17-68C4-40392F7E2525}"/>
          </ac:picMkLst>
        </pc:picChg>
      </pc:sldChg>
    </pc:docChg>
  </pc:docChgLst>
  <pc:docChgLst>
    <pc:chgData name="DOMINGUEZ, Morgane" userId="d29c428e-ee62-4017-a838-521138d5b01c" providerId="ADAL" clId="{E1DF6F34-5766-438E-A837-7DC05B3825AD}"/>
    <pc:docChg chg="custSel modSld">
      <pc:chgData name="DOMINGUEZ, Morgane" userId="d29c428e-ee62-4017-a838-521138d5b01c" providerId="ADAL" clId="{E1DF6F34-5766-438E-A837-7DC05B3825AD}" dt="2025-03-11T07:47:23.846" v="50" actId="1076"/>
      <pc:docMkLst>
        <pc:docMk/>
      </pc:docMkLst>
      <pc:sldChg chg="modNotesTx">
        <pc:chgData name="DOMINGUEZ, Morgane" userId="d29c428e-ee62-4017-a838-521138d5b01c" providerId="ADAL" clId="{E1DF6F34-5766-438E-A837-7DC05B3825AD}" dt="2025-03-11T07:08:16.309" v="0" actId="6549"/>
        <pc:sldMkLst>
          <pc:docMk/>
          <pc:sldMk cId="3811128158" sldId="850"/>
        </pc:sldMkLst>
      </pc:sldChg>
      <pc:sldChg chg="delSp mod modNotesTx">
        <pc:chgData name="DOMINGUEZ, Morgane" userId="d29c428e-ee62-4017-a838-521138d5b01c" providerId="ADAL" clId="{E1DF6F34-5766-438E-A837-7DC05B3825AD}" dt="2025-03-11T07:34:09.033" v="25" actId="478"/>
        <pc:sldMkLst>
          <pc:docMk/>
          <pc:sldMk cId="0" sldId="854"/>
        </pc:sldMkLst>
        <pc:spChg chg="del">
          <ac:chgData name="DOMINGUEZ, Morgane" userId="d29c428e-ee62-4017-a838-521138d5b01c" providerId="ADAL" clId="{E1DF6F34-5766-438E-A837-7DC05B3825AD}" dt="2025-03-11T07:34:09.033" v="25" actId="478"/>
          <ac:spMkLst>
            <pc:docMk/>
            <pc:sldMk cId="0" sldId="854"/>
            <ac:spMk id="9" creationId="{AC686C7B-E96B-8557-C482-666480668A5C}"/>
          </ac:spMkLst>
        </pc:spChg>
      </pc:sldChg>
      <pc:sldChg chg="addSp delSp modSp mod modNotesTx">
        <pc:chgData name="DOMINGUEZ, Morgane" userId="d29c428e-ee62-4017-a838-521138d5b01c" providerId="ADAL" clId="{E1DF6F34-5766-438E-A837-7DC05B3825AD}" dt="2025-03-11T07:47:15.363" v="46" actId="1076"/>
        <pc:sldMkLst>
          <pc:docMk/>
          <pc:sldMk cId="2760534912" sldId="2147474607"/>
        </pc:sldMkLst>
        <pc:spChg chg="add mod">
          <ac:chgData name="DOMINGUEZ, Morgane" userId="d29c428e-ee62-4017-a838-521138d5b01c" providerId="ADAL" clId="{E1DF6F34-5766-438E-A837-7DC05B3825AD}" dt="2025-03-11T07:47:15.363" v="46" actId="1076"/>
          <ac:spMkLst>
            <pc:docMk/>
            <pc:sldMk cId="2760534912" sldId="2147474607"/>
            <ac:spMk id="2" creationId="{BA10A717-2FE7-BE62-279F-7A43BDD80B8C}"/>
          </ac:spMkLst>
        </pc:spChg>
        <pc:spChg chg="add mod">
          <ac:chgData name="DOMINGUEZ, Morgane" userId="d29c428e-ee62-4017-a838-521138d5b01c" providerId="ADAL" clId="{E1DF6F34-5766-438E-A837-7DC05B3825AD}" dt="2025-03-11T07:47:15.363" v="46" actId="1076"/>
          <ac:spMkLst>
            <pc:docMk/>
            <pc:sldMk cId="2760534912" sldId="2147474607"/>
            <ac:spMk id="4" creationId="{91477613-04BF-3E6B-4724-229C2A199C40}"/>
          </ac:spMkLst>
        </pc:spChg>
        <pc:spChg chg="del">
          <ac:chgData name="DOMINGUEZ, Morgane" userId="d29c428e-ee62-4017-a838-521138d5b01c" providerId="ADAL" clId="{E1DF6F34-5766-438E-A837-7DC05B3825AD}" dt="2025-03-11T07:34:55.874" v="38" actId="478"/>
          <ac:spMkLst>
            <pc:docMk/>
            <pc:sldMk cId="2760534912" sldId="2147474607"/>
            <ac:spMk id="7" creationId="{3459B55F-CE80-631C-4CD8-BEF3A8820A20}"/>
          </ac:spMkLst>
        </pc:spChg>
      </pc:sldChg>
      <pc:sldChg chg="delSp mod modNotesTx">
        <pc:chgData name="DOMINGUEZ, Morgane" userId="d29c428e-ee62-4017-a838-521138d5b01c" providerId="ADAL" clId="{E1DF6F34-5766-438E-A837-7DC05B3825AD}" dt="2025-03-11T07:34:58.982" v="39" actId="478"/>
        <pc:sldMkLst>
          <pc:docMk/>
          <pc:sldMk cId="2157614585" sldId="2147474610"/>
        </pc:sldMkLst>
        <pc:spChg chg="del">
          <ac:chgData name="DOMINGUEZ, Morgane" userId="d29c428e-ee62-4017-a838-521138d5b01c" providerId="ADAL" clId="{E1DF6F34-5766-438E-A837-7DC05B3825AD}" dt="2025-03-11T07:34:58.982" v="39" actId="478"/>
          <ac:spMkLst>
            <pc:docMk/>
            <pc:sldMk cId="2157614585" sldId="2147474610"/>
            <ac:spMk id="4" creationId="{9CC247CE-C8D3-4626-DB8E-564D5547EA01}"/>
          </ac:spMkLst>
        </pc:spChg>
      </pc:sldChg>
      <pc:sldChg chg="addSp delSp modSp mod modNotesTx">
        <pc:chgData name="DOMINGUEZ, Morgane" userId="d29c428e-ee62-4017-a838-521138d5b01c" providerId="ADAL" clId="{E1DF6F34-5766-438E-A837-7DC05B3825AD}" dt="2025-03-11T07:47:19.202" v="48" actId="1076"/>
        <pc:sldMkLst>
          <pc:docMk/>
          <pc:sldMk cId="1163143416" sldId="2147474611"/>
        </pc:sldMkLst>
        <pc:spChg chg="add mod">
          <ac:chgData name="DOMINGUEZ, Morgane" userId="d29c428e-ee62-4017-a838-521138d5b01c" providerId="ADAL" clId="{E1DF6F34-5766-438E-A837-7DC05B3825AD}" dt="2025-03-11T07:47:19.202" v="48" actId="1076"/>
          <ac:spMkLst>
            <pc:docMk/>
            <pc:sldMk cId="1163143416" sldId="2147474611"/>
            <ac:spMk id="3" creationId="{BA10A717-2FE7-BE62-279F-7A43BDD80B8C}"/>
          </ac:spMkLst>
        </pc:spChg>
        <pc:spChg chg="add mod">
          <ac:chgData name="DOMINGUEZ, Morgane" userId="d29c428e-ee62-4017-a838-521138d5b01c" providerId="ADAL" clId="{E1DF6F34-5766-438E-A837-7DC05B3825AD}" dt="2025-03-11T07:47:19.202" v="48" actId="1076"/>
          <ac:spMkLst>
            <pc:docMk/>
            <pc:sldMk cId="1163143416" sldId="2147474611"/>
            <ac:spMk id="4" creationId="{91477613-04BF-3E6B-4724-229C2A199C40}"/>
          </ac:spMkLst>
        </pc:spChg>
        <pc:spChg chg="del">
          <ac:chgData name="DOMINGUEZ, Morgane" userId="d29c428e-ee62-4017-a838-521138d5b01c" providerId="ADAL" clId="{E1DF6F34-5766-438E-A837-7DC05B3825AD}" dt="2025-03-11T07:35:01.988" v="40" actId="478"/>
          <ac:spMkLst>
            <pc:docMk/>
            <pc:sldMk cId="1163143416" sldId="2147474611"/>
            <ac:spMk id="8" creationId="{D74B14DF-645A-56C7-3ADF-0AC1A0F86EB8}"/>
          </ac:spMkLst>
        </pc:spChg>
      </pc:sldChg>
      <pc:sldChg chg="delSp mod modNotesTx">
        <pc:chgData name="DOMINGUEZ, Morgane" userId="d29c428e-ee62-4017-a838-521138d5b01c" providerId="ADAL" clId="{E1DF6F34-5766-438E-A837-7DC05B3825AD}" dt="2025-03-11T07:35:04.416" v="41" actId="478"/>
        <pc:sldMkLst>
          <pc:docMk/>
          <pc:sldMk cId="4230200921" sldId="2147474612"/>
        </pc:sldMkLst>
        <pc:spChg chg="del">
          <ac:chgData name="DOMINGUEZ, Morgane" userId="d29c428e-ee62-4017-a838-521138d5b01c" providerId="ADAL" clId="{E1DF6F34-5766-438E-A837-7DC05B3825AD}" dt="2025-03-11T07:35:04.416" v="41" actId="478"/>
          <ac:spMkLst>
            <pc:docMk/>
            <pc:sldMk cId="4230200921" sldId="2147474612"/>
            <ac:spMk id="4" creationId="{A0FD65B6-2BBE-A6BD-006A-9186878E671F}"/>
          </ac:spMkLst>
        </pc:spChg>
      </pc:sldChg>
      <pc:sldChg chg="delSp mod modNotesTx">
        <pc:chgData name="DOMINGUEZ, Morgane" userId="d29c428e-ee62-4017-a838-521138d5b01c" providerId="ADAL" clId="{E1DF6F34-5766-438E-A837-7DC05B3825AD}" dt="2025-03-11T07:35:11.025" v="43" actId="478"/>
        <pc:sldMkLst>
          <pc:docMk/>
          <pc:sldMk cId="3750282615" sldId="2147474613"/>
        </pc:sldMkLst>
        <pc:spChg chg="del">
          <ac:chgData name="DOMINGUEZ, Morgane" userId="d29c428e-ee62-4017-a838-521138d5b01c" providerId="ADAL" clId="{E1DF6F34-5766-438E-A837-7DC05B3825AD}" dt="2025-03-11T07:35:11.025" v="43" actId="478"/>
          <ac:spMkLst>
            <pc:docMk/>
            <pc:sldMk cId="3750282615" sldId="2147474613"/>
            <ac:spMk id="4" creationId="{89E03556-88F1-AF3A-7CE8-857131EC2DD2}"/>
          </ac:spMkLst>
        </pc:spChg>
      </pc:sldChg>
      <pc:sldChg chg="addSp delSp modSp mod modNotesTx">
        <pc:chgData name="DOMINGUEZ, Morgane" userId="d29c428e-ee62-4017-a838-521138d5b01c" providerId="ADAL" clId="{E1DF6F34-5766-438E-A837-7DC05B3825AD}" dt="2025-03-11T07:47:23.846" v="50" actId="1076"/>
        <pc:sldMkLst>
          <pc:docMk/>
          <pc:sldMk cId="121190327" sldId="2147474614"/>
        </pc:sldMkLst>
        <pc:spChg chg="add mod">
          <ac:chgData name="DOMINGUEZ, Morgane" userId="d29c428e-ee62-4017-a838-521138d5b01c" providerId="ADAL" clId="{E1DF6F34-5766-438E-A837-7DC05B3825AD}" dt="2025-03-11T07:47:23.846" v="50" actId="1076"/>
          <ac:spMkLst>
            <pc:docMk/>
            <pc:sldMk cId="121190327" sldId="2147474614"/>
            <ac:spMk id="4" creationId="{BA10A717-2FE7-BE62-279F-7A43BDD80B8C}"/>
          </ac:spMkLst>
        </pc:spChg>
        <pc:spChg chg="add mod">
          <ac:chgData name="DOMINGUEZ, Morgane" userId="d29c428e-ee62-4017-a838-521138d5b01c" providerId="ADAL" clId="{E1DF6F34-5766-438E-A837-7DC05B3825AD}" dt="2025-03-11T07:47:23.846" v="50" actId="1076"/>
          <ac:spMkLst>
            <pc:docMk/>
            <pc:sldMk cId="121190327" sldId="2147474614"/>
            <ac:spMk id="6" creationId="{91477613-04BF-3E6B-4724-229C2A199C40}"/>
          </ac:spMkLst>
        </pc:spChg>
        <pc:spChg chg="del">
          <ac:chgData name="DOMINGUEZ, Morgane" userId="d29c428e-ee62-4017-a838-521138d5b01c" providerId="ADAL" clId="{E1DF6F34-5766-438E-A837-7DC05B3825AD}" dt="2025-03-11T07:35:07.482" v="42" actId="478"/>
          <ac:spMkLst>
            <pc:docMk/>
            <pc:sldMk cId="121190327" sldId="2147474614"/>
            <ac:spMk id="8" creationId="{0D56FB73-E12A-E2EF-E62C-970CC4F1E74F}"/>
          </ac:spMkLst>
        </pc:spChg>
      </pc:sldChg>
      <pc:sldChg chg="delSp mod modNotesTx">
        <pc:chgData name="DOMINGUEZ, Morgane" userId="d29c428e-ee62-4017-a838-521138d5b01c" providerId="ADAL" clId="{E1DF6F34-5766-438E-A837-7DC05B3825AD}" dt="2025-03-11T07:34:52.492" v="37" actId="478"/>
        <pc:sldMkLst>
          <pc:docMk/>
          <pc:sldMk cId="4257536088" sldId="2147474615"/>
        </pc:sldMkLst>
        <pc:spChg chg="del">
          <ac:chgData name="DOMINGUEZ, Morgane" userId="d29c428e-ee62-4017-a838-521138d5b01c" providerId="ADAL" clId="{E1DF6F34-5766-438E-A837-7DC05B3825AD}" dt="2025-03-11T07:34:52.492" v="37" actId="478"/>
          <ac:spMkLst>
            <pc:docMk/>
            <pc:sldMk cId="4257536088" sldId="2147474615"/>
            <ac:spMk id="3" creationId="{45E441A8-4705-5E65-BE1D-AA9E6191A17A}"/>
          </ac:spMkLst>
        </pc:spChg>
      </pc:sldChg>
      <pc:sldChg chg="delSp mod modNotesTx">
        <pc:chgData name="DOMINGUEZ, Morgane" userId="d29c428e-ee62-4017-a838-521138d5b01c" providerId="ADAL" clId="{E1DF6F34-5766-438E-A837-7DC05B3825AD}" dt="2025-03-11T07:35:14.076" v="44" actId="478"/>
        <pc:sldMkLst>
          <pc:docMk/>
          <pc:sldMk cId="2849894684" sldId="2147474632"/>
        </pc:sldMkLst>
        <pc:spChg chg="del">
          <ac:chgData name="DOMINGUEZ, Morgane" userId="d29c428e-ee62-4017-a838-521138d5b01c" providerId="ADAL" clId="{E1DF6F34-5766-438E-A837-7DC05B3825AD}" dt="2025-03-11T07:35:14.076" v="44" actId="478"/>
          <ac:spMkLst>
            <pc:docMk/>
            <pc:sldMk cId="2849894684" sldId="2147474632"/>
            <ac:spMk id="4" creationId="{31AD24E3-B121-BB83-4558-4762175B3CC0}"/>
          </ac:spMkLst>
        </pc:spChg>
      </pc:sldChg>
      <pc:sldChg chg="modNotesTx">
        <pc:chgData name="DOMINGUEZ, Morgane" userId="d29c428e-ee62-4017-a838-521138d5b01c" providerId="ADAL" clId="{E1DF6F34-5766-438E-A837-7DC05B3825AD}" dt="2025-03-11T07:08:18.643" v="1" actId="6549"/>
        <pc:sldMkLst>
          <pc:docMk/>
          <pc:sldMk cId="674776575" sldId="2147474634"/>
        </pc:sldMkLst>
      </pc:sldChg>
      <pc:sldChg chg="modNotesTx">
        <pc:chgData name="DOMINGUEZ, Morgane" userId="d29c428e-ee62-4017-a838-521138d5b01c" providerId="ADAL" clId="{E1DF6F34-5766-438E-A837-7DC05B3825AD}" dt="2025-03-11T07:08:24.407" v="4" actId="6549"/>
        <pc:sldMkLst>
          <pc:docMk/>
          <pc:sldMk cId="2878462573" sldId="2147474701"/>
        </pc:sldMkLst>
      </pc:sldChg>
      <pc:sldChg chg="modNotesTx">
        <pc:chgData name="DOMINGUEZ, Morgane" userId="d29c428e-ee62-4017-a838-521138d5b01c" providerId="ADAL" clId="{E1DF6F34-5766-438E-A837-7DC05B3825AD}" dt="2025-03-11T07:08:42.375" v="9" actId="6549"/>
        <pc:sldMkLst>
          <pc:docMk/>
          <pc:sldMk cId="785834503" sldId="2147474702"/>
        </pc:sldMkLst>
      </pc:sldChg>
      <pc:sldChg chg="delSp mod modNotesTx">
        <pc:chgData name="DOMINGUEZ, Morgane" userId="d29c428e-ee62-4017-a838-521138d5b01c" providerId="ADAL" clId="{E1DF6F34-5766-438E-A837-7DC05B3825AD}" dt="2025-03-11T07:34:28.889" v="30" actId="478"/>
        <pc:sldMkLst>
          <pc:docMk/>
          <pc:sldMk cId="1291572292" sldId="2147474703"/>
        </pc:sldMkLst>
        <pc:spChg chg="del">
          <ac:chgData name="DOMINGUEZ, Morgane" userId="d29c428e-ee62-4017-a838-521138d5b01c" providerId="ADAL" clId="{E1DF6F34-5766-438E-A837-7DC05B3825AD}" dt="2025-03-11T07:34:28.889" v="30" actId="478"/>
          <ac:spMkLst>
            <pc:docMk/>
            <pc:sldMk cId="1291572292" sldId="2147474703"/>
            <ac:spMk id="7" creationId="{3E9586DE-6D0B-ECEE-F1D5-A5F1C4FE82B8}"/>
          </ac:spMkLst>
        </pc:spChg>
      </pc:sldChg>
      <pc:sldChg chg="delSp mod modNotesTx">
        <pc:chgData name="DOMINGUEZ, Morgane" userId="d29c428e-ee62-4017-a838-521138d5b01c" providerId="ADAL" clId="{E1DF6F34-5766-438E-A837-7DC05B3825AD}" dt="2025-03-11T07:34:34.990" v="32" actId="478"/>
        <pc:sldMkLst>
          <pc:docMk/>
          <pc:sldMk cId="407944621" sldId="2147474707"/>
        </pc:sldMkLst>
        <pc:spChg chg="del">
          <ac:chgData name="DOMINGUEZ, Morgane" userId="d29c428e-ee62-4017-a838-521138d5b01c" providerId="ADAL" clId="{E1DF6F34-5766-438E-A837-7DC05B3825AD}" dt="2025-03-11T07:34:34.990" v="32" actId="478"/>
          <ac:spMkLst>
            <pc:docMk/>
            <pc:sldMk cId="407944621" sldId="2147474707"/>
            <ac:spMk id="11" creationId="{226F2BDD-1DA4-11AD-2DE4-53385CC96CF7}"/>
          </ac:spMkLst>
        </pc:spChg>
      </pc:sldChg>
      <pc:sldChg chg="delSp mod modNotesTx">
        <pc:chgData name="DOMINGUEZ, Morgane" userId="d29c428e-ee62-4017-a838-521138d5b01c" providerId="ADAL" clId="{E1DF6F34-5766-438E-A837-7DC05B3825AD}" dt="2025-03-11T07:34:38.115" v="33" actId="478"/>
        <pc:sldMkLst>
          <pc:docMk/>
          <pc:sldMk cId="307023535" sldId="2147474708"/>
        </pc:sldMkLst>
        <pc:spChg chg="del">
          <ac:chgData name="DOMINGUEZ, Morgane" userId="d29c428e-ee62-4017-a838-521138d5b01c" providerId="ADAL" clId="{E1DF6F34-5766-438E-A837-7DC05B3825AD}" dt="2025-03-11T07:34:38.115" v="33" actId="478"/>
          <ac:spMkLst>
            <pc:docMk/>
            <pc:sldMk cId="307023535" sldId="2147474708"/>
            <ac:spMk id="11" creationId="{157214C0-85CB-FE4C-C4F1-419071FE51DD}"/>
          </ac:spMkLst>
        </pc:spChg>
      </pc:sldChg>
      <pc:sldChg chg="delSp mod modNotesTx">
        <pc:chgData name="DOMINGUEZ, Morgane" userId="d29c428e-ee62-4017-a838-521138d5b01c" providerId="ADAL" clId="{E1DF6F34-5766-438E-A837-7DC05B3825AD}" dt="2025-03-11T07:34:43.895" v="35" actId="478"/>
        <pc:sldMkLst>
          <pc:docMk/>
          <pc:sldMk cId="1482537405" sldId="2147474709"/>
        </pc:sldMkLst>
        <pc:spChg chg="del">
          <ac:chgData name="DOMINGUEZ, Morgane" userId="d29c428e-ee62-4017-a838-521138d5b01c" providerId="ADAL" clId="{E1DF6F34-5766-438E-A837-7DC05B3825AD}" dt="2025-03-11T07:34:43.895" v="35" actId="478"/>
          <ac:spMkLst>
            <pc:docMk/>
            <pc:sldMk cId="1482537405" sldId="2147474709"/>
            <ac:spMk id="2" creationId="{3980D19F-8AA6-965E-153B-8D068DA7F849}"/>
          </ac:spMkLst>
        </pc:spChg>
      </pc:sldChg>
      <pc:sldChg chg="delSp mod modNotesTx">
        <pc:chgData name="DOMINGUEZ, Morgane" userId="d29c428e-ee62-4017-a838-521138d5b01c" providerId="ADAL" clId="{E1DF6F34-5766-438E-A837-7DC05B3825AD}" dt="2025-03-11T07:34:20.840" v="28" actId="478"/>
        <pc:sldMkLst>
          <pc:docMk/>
          <pc:sldMk cId="527739641" sldId="2147474711"/>
        </pc:sldMkLst>
        <pc:spChg chg="del">
          <ac:chgData name="DOMINGUEZ, Morgane" userId="d29c428e-ee62-4017-a838-521138d5b01c" providerId="ADAL" clId="{E1DF6F34-5766-438E-A837-7DC05B3825AD}" dt="2025-03-11T07:34:20.840" v="28" actId="478"/>
          <ac:spMkLst>
            <pc:docMk/>
            <pc:sldMk cId="527739641" sldId="2147474711"/>
            <ac:spMk id="2" creationId="{CA0BBE10-EFFD-516E-F1E9-87A916F77CB9}"/>
          </ac:spMkLst>
        </pc:spChg>
      </pc:sldChg>
      <pc:sldChg chg="delSp mod modNotesTx">
        <pc:chgData name="DOMINGUEZ, Morgane" userId="d29c428e-ee62-4017-a838-521138d5b01c" providerId="ADAL" clId="{E1DF6F34-5766-438E-A837-7DC05B3825AD}" dt="2025-03-11T07:34:24.161" v="29" actId="478"/>
        <pc:sldMkLst>
          <pc:docMk/>
          <pc:sldMk cId="1733732752" sldId="2147474712"/>
        </pc:sldMkLst>
        <pc:spChg chg="del">
          <ac:chgData name="DOMINGUEZ, Morgane" userId="d29c428e-ee62-4017-a838-521138d5b01c" providerId="ADAL" clId="{E1DF6F34-5766-438E-A837-7DC05B3825AD}" dt="2025-03-11T07:34:24.161" v="29" actId="478"/>
          <ac:spMkLst>
            <pc:docMk/>
            <pc:sldMk cId="1733732752" sldId="2147474712"/>
            <ac:spMk id="9" creationId="{198FCB47-2A81-417B-4505-975C960F8472}"/>
          </ac:spMkLst>
        </pc:spChg>
      </pc:sldChg>
      <pc:sldChg chg="delSp mod modNotesTx">
        <pc:chgData name="DOMINGUEZ, Morgane" userId="d29c428e-ee62-4017-a838-521138d5b01c" providerId="ADAL" clId="{E1DF6F34-5766-438E-A837-7DC05B3825AD}" dt="2025-03-11T07:34:40.839" v="34" actId="478"/>
        <pc:sldMkLst>
          <pc:docMk/>
          <pc:sldMk cId="4286730106" sldId="2147474717"/>
        </pc:sldMkLst>
        <pc:spChg chg="del">
          <ac:chgData name="DOMINGUEZ, Morgane" userId="d29c428e-ee62-4017-a838-521138d5b01c" providerId="ADAL" clId="{E1DF6F34-5766-438E-A837-7DC05B3825AD}" dt="2025-03-11T07:34:40.839" v="34" actId="478"/>
          <ac:spMkLst>
            <pc:docMk/>
            <pc:sldMk cId="4286730106" sldId="2147474717"/>
            <ac:spMk id="10" creationId="{CE1D5371-E3FD-224C-E318-D4D92A0CF87F}"/>
          </ac:spMkLst>
        </pc:spChg>
      </pc:sldChg>
      <pc:sldChg chg="delSp mod modNotesTx">
        <pc:chgData name="DOMINGUEZ, Morgane" userId="d29c428e-ee62-4017-a838-521138d5b01c" providerId="ADAL" clId="{E1DF6F34-5766-438E-A837-7DC05B3825AD}" dt="2025-03-11T07:34:14.143" v="26" actId="478"/>
        <pc:sldMkLst>
          <pc:docMk/>
          <pc:sldMk cId="3725266001" sldId="2147474718"/>
        </pc:sldMkLst>
        <pc:spChg chg="del">
          <ac:chgData name="DOMINGUEZ, Morgane" userId="d29c428e-ee62-4017-a838-521138d5b01c" providerId="ADAL" clId="{E1DF6F34-5766-438E-A837-7DC05B3825AD}" dt="2025-03-11T07:34:14.143" v="26" actId="478"/>
          <ac:spMkLst>
            <pc:docMk/>
            <pc:sldMk cId="3725266001" sldId="2147474718"/>
            <ac:spMk id="2" creationId="{BC9A01AC-FA65-38DD-BA4C-67727C20F918}"/>
          </ac:spMkLst>
        </pc:spChg>
      </pc:sldChg>
      <pc:sldChg chg="delSp mod modNotesTx">
        <pc:chgData name="DOMINGUEZ, Morgane" userId="d29c428e-ee62-4017-a838-521138d5b01c" providerId="ADAL" clId="{E1DF6F34-5766-438E-A837-7DC05B3825AD}" dt="2025-03-11T07:34:48.233" v="36" actId="478"/>
        <pc:sldMkLst>
          <pc:docMk/>
          <pc:sldMk cId="2005779571" sldId="2147474720"/>
        </pc:sldMkLst>
        <pc:spChg chg="del">
          <ac:chgData name="DOMINGUEZ, Morgane" userId="d29c428e-ee62-4017-a838-521138d5b01c" providerId="ADAL" clId="{E1DF6F34-5766-438E-A837-7DC05B3825AD}" dt="2025-03-11T07:34:48.233" v="36" actId="478"/>
          <ac:spMkLst>
            <pc:docMk/>
            <pc:sldMk cId="2005779571" sldId="2147474720"/>
            <ac:spMk id="7" creationId="{95A53A0A-DCB9-2557-F536-CE143E97587A}"/>
          </ac:spMkLst>
        </pc:spChg>
      </pc:sldChg>
      <pc:sldChg chg="delSp mod modNotesTx">
        <pc:chgData name="DOMINGUEZ, Morgane" userId="d29c428e-ee62-4017-a838-521138d5b01c" providerId="ADAL" clId="{E1DF6F34-5766-438E-A837-7DC05B3825AD}" dt="2025-03-11T07:34:17.781" v="27" actId="478"/>
        <pc:sldMkLst>
          <pc:docMk/>
          <pc:sldMk cId="1277887194" sldId="2147474730"/>
        </pc:sldMkLst>
        <pc:spChg chg="del">
          <ac:chgData name="DOMINGUEZ, Morgane" userId="d29c428e-ee62-4017-a838-521138d5b01c" providerId="ADAL" clId="{E1DF6F34-5766-438E-A837-7DC05B3825AD}" dt="2025-03-11T07:34:17.781" v="27" actId="478"/>
          <ac:spMkLst>
            <pc:docMk/>
            <pc:sldMk cId="1277887194" sldId="2147474730"/>
            <ac:spMk id="3" creationId="{432D9495-6515-5EAA-9BE7-AF31538FB7B2}"/>
          </ac:spMkLst>
        </pc:spChg>
      </pc:sldChg>
      <pc:sldChg chg="delSp mod modNotesTx">
        <pc:chgData name="DOMINGUEZ, Morgane" userId="d29c428e-ee62-4017-a838-521138d5b01c" providerId="ADAL" clId="{E1DF6F34-5766-438E-A837-7DC05B3825AD}" dt="2025-03-11T07:34:31.557" v="31" actId="478"/>
        <pc:sldMkLst>
          <pc:docMk/>
          <pc:sldMk cId="1816137704" sldId="2147474731"/>
        </pc:sldMkLst>
        <pc:spChg chg="del">
          <ac:chgData name="DOMINGUEZ, Morgane" userId="d29c428e-ee62-4017-a838-521138d5b01c" providerId="ADAL" clId="{E1DF6F34-5766-438E-A837-7DC05B3825AD}" dt="2025-03-11T07:34:31.557" v="31" actId="478"/>
          <ac:spMkLst>
            <pc:docMk/>
            <pc:sldMk cId="1816137704" sldId="2147474731"/>
            <ac:spMk id="7" creationId="{13AF507F-2382-FDCF-57BE-C0C6737315D3}"/>
          </ac:spMkLst>
        </pc:spChg>
      </pc:sldChg>
    </pc:docChg>
  </pc:docChgLst>
  <pc:docChgLst>
    <pc:chgData name="DOMINGUEZ, Morgane" userId="d29c428e-ee62-4017-a838-521138d5b01c" providerId="ADAL" clId="{BD113B2B-0B15-452F-AB73-773A298F779A}"/>
    <pc:docChg chg="custSel modSld">
      <pc:chgData name="DOMINGUEZ, Morgane" userId="d29c428e-ee62-4017-a838-521138d5b01c" providerId="ADAL" clId="{BD113B2B-0B15-452F-AB73-773A298F779A}" dt="2025-05-19T15:48:46.207" v="192"/>
      <pc:docMkLst>
        <pc:docMk/>
      </pc:docMkLst>
      <pc:sldChg chg="addSp delSp modSp mod modTransition delAnim modNotesTx">
        <pc:chgData name="DOMINGUEZ, Morgane" userId="d29c428e-ee62-4017-a838-521138d5b01c" providerId="ADAL" clId="{BD113B2B-0B15-452F-AB73-773A298F779A}" dt="2025-05-19T15:46:27.664" v="169"/>
        <pc:sldMkLst>
          <pc:docMk/>
          <pc:sldMk cId="3811128158" sldId="850"/>
        </pc:sldMkLst>
        <pc:spChg chg="del">
          <ac:chgData name="DOMINGUEZ, Morgane" userId="d29c428e-ee62-4017-a838-521138d5b01c" providerId="ADAL" clId="{BD113B2B-0B15-452F-AB73-773A298F779A}" dt="2025-05-19T15:44:41.156" v="159" actId="478"/>
          <ac:spMkLst>
            <pc:docMk/>
            <pc:sldMk cId="3811128158" sldId="850"/>
            <ac:spMk id="4" creationId="{3A3FFFFB-E89C-F74C-FB80-14F261CAD09C}"/>
          </ac:spMkLst>
        </pc:spChg>
        <pc:picChg chg="del">
          <ac:chgData name="DOMINGUEZ, Morgane" userId="d29c428e-ee62-4017-a838-521138d5b01c" providerId="ADAL" clId="{BD113B2B-0B15-452F-AB73-773A298F779A}" dt="2025-05-19T15:39:33.534" v="0" actId="478"/>
          <ac:picMkLst>
            <pc:docMk/>
            <pc:sldMk cId="3811128158" sldId="850"/>
            <ac:picMk id="2" creationId="{B390B1F6-AB33-678E-5985-B07512DBAC7F}"/>
          </ac:picMkLst>
        </pc:picChg>
        <pc:picChg chg="del">
          <ac:chgData name="DOMINGUEZ, Morgane" userId="d29c428e-ee62-4017-a838-521138d5b01c" providerId="ADAL" clId="{BD113B2B-0B15-452F-AB73-773A298F779A}" dt="2025-05-19T15:44:38.535" v="158" actId="21"/>
          <ac:picMkLst>
            <pc:docMk/>
            <pc:sldMk cId="3811128158" sldId="850"/>
            <ac:picMk id="3" creationId="{3DA4A20C-B4B7-3FC9-9514-C16FA3320D08}"/>
          </ac:picMkLst>
        </pc:picChg>
        <pc:picChg chg="add mod">
          <ac:chgData name="DOMINGUEZ, Morgane" userId="d29c428e-ee62-4017-a838-521138d5b01c" providerId="ADAL" clId="{BD113B2B-0B15-452F-AB73-773A298F779A}" dt="2025-05-19T15:44:41.878" v="160"/>
          <ac:picMkLst>
            <pc:docMk/>
            <pc:sldMk cId="3811128158" sldId="850"/>
            <ac:picMk id="5" creationId="{3DA4A20C-B4B7-3FC9-9514-C16FA3320D08}"/>
          </ac:picMkLst>
        </pc:picChg>
      </pc:sldChg>
      <pc:sldChg chg="delSp mod modTransition delAnim modAnim modNotesTx">
        <pc:chgData name="DOMINGUEZ, Morgane" userId="d29c428e-ee62-4017-a838-521138d5b01c" providerId="ADAL" clId="{BD113B2B-0B15-452F-AB73-773A298F779A}" dt="2025-05-19T15:46:41.282" v="171"/>
        <pc:sldMkLst>
          <pc:docMk/>
          <pc:sldMk cId="0" sldId="854"/>
        </pc:sldMkLst>
        <pc:picChg chg="del">
          <ac:chgData name="DOMINGUEZ, Morgane" userId="d29c428e-ee62-4017-a838-521138d5b01c" providerId="ADAL" clId="{BD113B2B-0B15-452F-AB73-773A298F779A}" dt="2025-05-19T15:39:50.511" v="2" actId="478"/>
          <ac:picMkLst>
            <pc:docMk/>
            <pc:sldMk cId="0" sldId="854"/>
            <ac:picMk id="8" creationId="{6C4CFED7-23A5-0EEF-931D-B5794F5B72EC}"/>
          </ac:picMkLst>
        </pc:picChg>
      </pc:sldChg>
      <pc:sldChg chg="delSp mod modTransition delAnim modAnim modNotesTx">
        <pc:chgData name="DOMINGUEZ, Morgane" userId="d29c428e-ee62-4017-a838-521138d5b01c" providerId="ADAL" clId="{BD113B2B-0B15-452F-AB73-773A298F779A}" dt="2025-05-19T15:48:13.592" v="186"/>
        <pc:sldMkLst>
          <pc:docMk/>
          <pc:sldMk cId="2760534912" sldId="2147474607"/>
        </pc:sldMkLst>
        <pc:spChg chg="del">
          <ac:chgData name="DOMINGUEZ, Morgane" userId="d29c428e-ee62-4017-a838-521138d5b01c" providerId="ADAL" clId="{BD113B2B-0B15-452F-AB73-773A298F779A}" dt="2025-05-19T15:41:06.235" v="45" actId="478"/>
          <ac:spMkLst>
            <pc:docMk/>
            <pc:sldMk cId="2760534912" sldId="2147474607"/>
            <ac:spMk id="6" creationId="{A920E9F2-F61B-6771-9703-20BF04C8B323}"/>
          </ac:spMkLst>
        </pc:spChg>
        <pc:spChg chg="del">
          <ac:chgData name="DOMINGUEZ, Morgane" userId="d29c428e-ee62-4017-a838-521138d5b01c" providerId="ADAL" clId="{BD113B2B-0B15-452F-AB73-773A298F779A}" dt="2025-05-19T15:41:05.738" v="44" actId="478"/>
          <ac:spMkLst>
            <pc:docMk/>
            <pc:sldMk cId="2760534912" sldId="2147474607"/>
            <ac:spMk id="7" creationId="{B030901C-CBFF-BB0B-4749-DB3D2B6477E4}"/>
          </ac:spMkLst>
        </pc:spChg>
        <pc:picChg chg="del">
          <ac:chgData name="DOMINGUEZ, Morgane" userId="d29c428e-ee62-4017-a838-521138d5b01c" providerId="ADAL" clId="{BD113B2B-0B15-452F-AB73-773A298F779A}" dt="2025-05-19T15:41:07.956" v="47" actId="478"/>
          <ac:picMkLst>
            <pc:docMk/>
            <pc:sldMk cId="2760534912" sldId="2147474607"/>
            <ac:picMk id="8" creationId="{28C0FBAC-1FFE-7B5C-A3BC-29E9BD8E9B62}"/>
          </ac:picMkLst>
        </pc:picChg>
      </pc:sldChg>
      <pc:sldChg chg="delSp mod modTransition delAnim modAnim modNotesTx">
        <pc:chgData name="DOMINGUEZ, Morgane" userId="d29c428e-ee62-4017-a838-521138d5b01c" providerId="ADAL" clId="{BD113B2B-0B15-452F-AB73-773A298F779A}" dt="2025-05-19T15:48:18.357" v="187"/>
        <pc:sldMkLst>
          <pc:docMk/>
          <pc:sldMk cId="2157614585" sldId="2147474610"/>
        </pc:sldMkLst>
        <pc:picChg chg="del">
          <ac:chgData name="DOMINGUEZ, Morgane" userId="d29c428e-ee62-4017-a838-521138d5b01c" providerId="ADAL" clId="{BD113B2B-0B15-452F-AB73-773A298F779A}" dt="2025-05-19T15:41:11.373" v="49" actId="478"/>
          <ac:picMkLst>
            <pc:docMk/>
            <pc:sldMk cId="2157614585" sldId="2147474610"/>
            <ac:picMk id="2" creationId="{88CA8C4A-C7AF-D49C-DB47-4EF719ED023A}"/>
          </ac:picMkLst>
        </pc:picChg>
      </pc:sldChg>
      <pc:sldChg chg="delSp mod modTransition delAnim modNotesTx">
        <pc:chgData name="DOMINGUEZ, Morgane" userId="d29c428e-ee62-4017-a838-521138d5b01c" providerId="ADAL" clId="{BD113B2B-0B15-452F-AB73-773A298F779A}" dt="2025-05-19T15:48:23.688" v="188"/>
        <pc:sldMkLst>
          <pc:docMk/>
          <pc:sldMk cId="1163143416" sldId="2147474611"/>
        </pc:sldMkLst>
        <pc:spChg chg="del">
          <ac:chgData name="DOMINGUEZ, Morgane" userId="d29c428e-ee62-4017-a838-521138d5b01c" providerId="ADAL" clId="{BD113B2B-0B15-452F-AB73-773A298F779A}" dt="2025-05-19T15:41:14.133" v="51" actId="478"/>
          <ac:spMkLst>
            <pc:docMk/>
            <pc:sldMk cId="1163143416" sldId="2147474611"/>
            <ac:spMk id="7" creationId="{C9C6A6F1-C869-14CB-366D-16128DE628F9}"/>
          </ac:spMkLst>
        </pc:spChg>
        <pc:spChg chg="del">
          <ac:chgData name="DOMINGUEZ, Morgane" userId="d29c428e-ee62-4017-a838-521138d5b01c" providerId="ADAL" clId="{BD113B2B-0B15-452F-AB73-773A298F779A}" dt="2025-05-19T15:41:13.591" v="50" actId="478"/>
          <ac:spMkLst>
            <pc:docMk/>
            <pc:sldMk cId="1163143416" sldId="2147474611"/>
            <ac:spMk id="8" creationId="{0DF52208-091D-6697-350F-A6EB8509F46E}"/>
          </ac:spMkLst>
        </pc:spChg>
        <pc:picChg chg="del">
          <ac:chgData name="DOMINGUEZ, Morgane" userId="d29c428e-ee62-4017-a838-521138d5b01c" providerId="ADAL" clId="{BD113B2B-0B15-452F-AB73-773A298F779A}" dt="2025-05-19T15:41:15.297" v="52" actId="478"/>
          <ac:picMkLst>
            <pc:docMk/>
            <pc:sldMk cId="1163143416" sldId="2147474611"/>
            <ac:picMk id="9" creationId="{990FC548-D3DC-FCB4-F750-60A08A28D660}"/>
          </ac:picMkLst>
        </pc:picChg>
      </pc:sldChg>
      <pc:sldChg chg="delSp mod modTransition delAnim modNotesTx">
        <pc:chgData name="DOMINGUEZ, Morgane" userId="d29c428e-ee62-4017-a838-521138d5b01c" providerId="ADAL" clId="{BD113B2B-0B15-452F-AB73-773A298F779A}" dt="2025-05-19T15:48:28.960" v="189"/>
        <pc:sldMkLst>
          <pc:docMk/>
          <pc:sldMk cId="4230200921" sldId="2147474612"/>
        </pc:sldMkLst>
        <pc:picChg chg="del">
          <ac:chgData name="DOMINGUEZ, Morgane" userId="d29c428e-ee62-4017-a838-521138d5b01c" providerId="ADAL" clId="{BD113B2B-0B15-452F-AB73-773A298F779A}" dt="2025-05-19T15:41:17.852" v="53" actId="478"/>
          <ac:picMkLst>
            <pc:docMk/>
            <pc:sldMk cId="4230200921" sldId="2147474612"/>
            <ac:picMk id="2" creationId="{913E3934-5264-02D8-8EA2-BCE0C2C10B47}"/>
          </ac:picMkLst>
        </pc:picChg>
      </pc:sldChg>
      <pc:sldChg chg="delSp mod modTransition delAnim modNotesTx">
        <pc:chgData name="DOMINGUEZ, Morgane" userId="d29c428e-ee62-4017-a838-521138d5b01c" providerId="ADAL" clId="{BD113B2B-0B15-452F-AB73-773A298F779A}" dt="2025-05-19T15:48:41.332" v="191"/>
        <pc:sldMkLst>
          <pc:docMk/>
          <pc:sldMk cId="3750282615" sldId="2147474613"/>
        </pc:sldMkLst>
        <pc:picChg chg="del">
          <ac:chgData name="DOMINGUEZ, Morgane" userId="d29c428e-ee62-4017-a838-521138d5b01c" providerId="ADAL" clId="{BD113B2B-0B15-452F-AB73-773A298F779A}" dt="2025-05-19T15:41:26.042" v="58" actId="478"/>
          <ac:picMkLst>
            <pc:docMk/>
            <pc:sldMk cId="3750282615" sldId="2147474613"/>
            <ac:picMk id="2" creationId="{A7C84A08-DDC1-691B-CC4C-83305100DAAE}"/>
          </ac:picMkLst>
        </pc:picChg>
      </pc:sldChg>
      <pc:sldChg chg="delSp modSp mod modTransition delAnim modNotesTx">
        <pc:chgData name="DOMINGUEZ, Morgane" userId="d29c428e-ee62-4017-a838-521138d5b01c" providerId="ADAL" clId="{BD113B2B-0B15-452F-AB73-773A298F779A}" dt="2025-05-19T15:48:35.856" v="190"/>
        <pc:sldMkLst>
          <pc:docMk/>
          <pc:sldMk cId="121190327" sldId="2147474614"/>
        </pc:sldMkLst>
        <pc:spChg chg="del mod">
          <ac:chgData name="DOMINGUEZ, Morgane" userId="d29c428e-ee62-4017-a838-521138d5b01c" providerId="ADAL" clId="{BD113B2B-0B15-452F-AB73-773A298F779A}" dt="2025-05-19T15:41:24.038" v="57" actId="478"/>
          <ac:spMkLst>
            <pc:docMk/>
            <pc:sldMk cId="121190327" sldId="2147474614"/>
            <ac:spMk id="7" creationId="{8EB4ED9A-7A0B-4748-AA5C-BBB0A84DBA21}"/>
          </ac:spMkLst>
        </pc:spChg>
        <pc:spChg chg="del">
          <ac:chgData name="DOMINGUEZ, Morgane" userId="d29c428e-ee62-4017-a838-521138d5b01c" providerId="ADAL" clId="{BD113B2B-0B15-452F-AB73-773A298F779A}" dt="2025-05-19T15:41:21.880" v="55" actId="478"/>
          <ac:spMkLst>
            <pc:docMk/>
            <pc:sldMk cId="121190327" sldId="2147474614"/>
            <ac:spMk id="8" creationId="{173A785E-531C-ED34-3C0A-CF3707BA4A49}"/>
          </ac:spMkLst>
        </pc:spChg>
        <pc:picChg chg="del">
          <ac:chgData name="DOMINGUEZ, Morgane" userId="d29c428e-ee62-4017-a838-521138d5b01c" providerId="ADAL" clId="{BD113B2B-0B15-452F-AB73-773A298F779A}" dt="2025-05-19T15:41:20.259" v="54" actId="478"/>
          <ac:picMkLst>
            <pc:docMk/>
            <pc:sldMk cId="121190327" sldId="2147474614"/>
            <ac:picMk id="9" creationId="{2E55B2F2-134F-B855-07B6-DE2ACF5210D6}"/>
          </ac:picMkLst>
        </pc:picChg>
      </pc:sldChg>
      <pc:sldChg chg="delSp mod modTransition delAnim modNotesTx">
        <pc:chgData name="DOMINGUEZ, Morgane" userId="d29c428e-ee62-4017-a838-521138d5b01c" providerId="ADAL" clId="{BD113B2B-0B15-452F-AB73-773A298F779A}" dt="2025-05-19T15:48:06.761" v="185"/>
        <pc:sldMkLst>
          <pc:docMk/>
          <pc:sldMk cId="4257536088" sldId="2147474615"/>
        </pc:sldMkLst>
        <pc:picChg chg="del">
          <ac:chgData name="DOMINGUEZ, Morgane" userId="d29c428e-ee62-4017-a838-521138d5b01c" providerId="ADAL" clId="{BD113B2B-0B15-452F-AB73-773A298F779A}" dt="2025-05-19T15:41:02.396" v="43" actId="478"/>
          <ac:picMkLst>
            <pc:docMk/>
            <pc:sldMk cId="4257536088" sldId="2147474615"/>
            <ac:picMk id="3" creationId="{E4ED1B07-04DC-6287-05DA-28128AAB8718}"/>
          </ac:picMkLst>
        </pc:picChg>
      </pc:sldChg>
      <pc:sldChg chg="delSp mod modTransition delAnim modNotesTx">
        <pc:chgData name="DOMINGUEZ, Morgane" userId="d29c428e-ee62-4017-a838-521138d5b01c" providerId="ADAL" clId="{BD113B2B-0B15-452F-AB73-773A298F779A}" dt="2025-05-19T15:48:46.207" v="192"/>
        <pc:sldMkLst>
          <pc:docMk/>
          <pc:sldMk cId="2849894684" sldId="2147474632"/>
        </pc:sldMkLst>
        <pc:picChg chg="del">
          <ac:chgData name="DOMINGUEZ, Morgane" userId="d29c428e-ee62-4017-a838-521138d5b01c" providerId="ADAL" clId="{BD113B2B-0B15-452F-AB73-773A298F779A}" dt="2025-05-19T15:41:28.527" v="59" actId="478"/>
          <ac:picMkLst>
            <pc:docMk/>
            <pc:sldMk cId="2849894684" sldId="2147474632"/>
            <ac:picMk id="3" creationId="{3126B520-A20C-6486-AD07-BCCB8F5726DC}"/>
          </ac:picMkLst>
        </pc:picChg>
      </pc:sldChg>
      <pc:sldChg chg="addSp delSp modSp mod modTransition delAnim modNotesTx">
        <pc:chgData name="DOMINGUEZ, Morgane" userId="d29c428e-ee62-4017-a838-521138d5b01c" providerId="ADAL" clId="{BD113B2B-0B15-452F-AB73-773A298F779A}" dt="2025-05-19T15:46:33.915" v="170"/>
        <pc:sldMkLst>
          <pc:docMk/>
          <pc:sldMk cId="674776575" sldId="2147474634"/>
        </pc:sldMkLst>
        <pc:spChg chg="del">
          <ac:chgData name="DOMINGUEZ, Morgane" userId="d29c428e-ee62-4017-a838-521138d5b01c" providerId="ADAL" clId="{BD113B2B-0B15-452F-AB73-773A298F779A}" dt="2025-05-19T15:44:48.430" v="162" actId="478"/>
          <ac:spMkLst>
            <pc:docMk/>
            <pc:sldMk cId="674776575" sldId="2147474634"/>
            <ac:spMk id="3" creationId="{3C9733AE-9A4E-6E6B-01C0-24C03B136DD6}"/>
          </ac:spMkLst>
        </pc:spChg>
        <pc:picChg chg="del">
          <ac:chgData name="DOMINGUEZ, Morgane" userId="d29c428e-ee62-4017-a838-521138d5b01c" providerId="ADAL" clId="{BD113B2B-0B15-452F-AB73-773A298F779A}" dt="2025-05-19T15:39:47.715" v="1" actId="478"/>
          <ac:picMkLst>
            <pc:docMk/>
            <pc:sldMk cId="674776575" sldId="2147474634"/>
            <ac:picMk id="2" creationId="{3A18A242-4DC8-91E0-6EFA-05D69D23C719}"/>
          </ac:picMkLst>
        </pc:picChg>
        <pc:picChg chg="del">
          <ac:chgData name="DOMINGUEZ, Morgane" userId="d29c428e-ee62-4017-a838-521138d5b01c" providerId="ADAL" clId="{BD113B2B-0B15-452F-AB73-773A298F779A}" dt="2025-05-19T15:44:46.081" v="161" actId="21"/>
          <ac:picMkLst>
            <pc:docMk/>
            <pc:sldMk cId="674776575" sldId="2147474634"/>
            <ac:picMk id="4" creationId="{E9B80301-9CF1-93AD-542A-9DF09ED2AFF4}"/>
          </ac:picMkLst>
        </pc:picChg>
        <pc:picChg chg="add mod">
          <ac:chgData name="DOMINGUEZ, Morgane" userId="d29c428e-ee62-4017-a838-521138d5b01c" providerId="ADAL" clId="{BD113B2B-0B15-452F-AB73-773A298F779A}" dt="2025-05-19T15:44:48.921" v="163"/>
          <ac:picMkLst>
            <pc:docMk/>
            <pc:sldMk cId="674776575" sldId="2147474634"/>
            <ac:picMk id="5" creationId="{E9B80301-9CF1-93AD-542A-9DF09ED2AFF4}"/>
          </ac:picMkLst>
        </pc:picChg>
      </pc:sldChg>
      <pc:sldChg chg="delSp modSp mod modTransition delAnim modNotesTx">
        <pc:chgData name="DOMINGUEZ, Morgane" userId="d29c428e-ee62-4017-a838-521138d5b01c" providerId="ADAL" clId="{BD113B2B-0B15-452F-AB73-773A298F779A}" dt="2025-05-19T15:46:46.531" v="172"/>
        <pc:sldMkLst>
          <pc:docMk/>
          <pc:sldMk cId="2878462573" sldId="2147474701"/>
        </pc:sldMkLst>
        <pc:spChg chg="del mod">
          <ac:chgData name="DOMINGUEZ, Morgane" userId="d29c428e-ee62-4017-a838-521138d5b01c" providerId="ADAL" clId="{BD113B2B-0B15-452F-AB73-773A298F779A}" dt="2025-05-19T15:44:55.825" v="165" actId="478"/>
          <ac:spMkLst>
            <pc:docMk/>
            <pc:sldMk cId="2878462573" sldId="2147474701"/>
            <ac:spMk id="6" creationId="{F7EA7BFC-119F-82C4-8BE3-9477F8C93216}"/>
          </ac:spMkLst>
        </pc:spChg>
        <pc:picChg chg="del">
          <ac:chgData name="DOMINGUEZ, Morgane" userId="d29c428e-ee62-4017-a838-521138d5b01c" providerId="ADAL" clId="{BD113B2B-0B15-452F-AB73-773A298F779A}" dt="2025-05-19T15:39:55.116" v="8" actId="478"/>
          <ac:picMkLst>
            <pc:docMk/>
            <pc:sldMk cId="2878462573" sldId="2147474701"/>
            <ac:picMk id="2" creationId="{4F946C37-C38A-AA25-1180-EE7A2BF39773}"/>
          </ac:picMkLst>
        </pc:picChg>
      </pc:sldChg>
      <pc:sldChg chg="delSp mod modTransition delAnim modNotesTx">
        <pc:chgData name="DOMINGUEZ, Morgane" userId="d29c428e-ee62-4017-a838-521138d5b01c" providerId="ADAL" clId="{BD113B2B-0B15-452F-AB73-773A298F779A}" dt="2025-05-19T15:47:17.095" v="177"/>
        <pc:sldMkLst>
          <pc:docMk/>
          <pc:sldMk cId="785834503" sldId="2147474702"/>
        </pc:sldMkLst>
        <pc:spChg chg="del">
          <ac:chgData name="DOMINGUEZ, Morgane" userId="d29c428e-ee62-4017-a838-521138d5b01c" providerId="ADAL" clId="{BD113B2B-0B15-452F-AB73-773A298F779A}" dt="2025-05-19T15:45:07.525" v="166" actId="478"/>
          <ac:spMkLst>
            <pc:docMk/>
            <pc:sldMk cId="785834503" sldId="2147474702"/>
            <ac:spMk id="2" creationId="{FDF3D7BC-A907-C944-C905-A5567E710DA7}"/>
          </ac:spMkLst>
        </pc:spChg>
        <pc:picChg chg="del">
          <ac:chgData name="DOMINGUEZ, Morgane" userId="d29c428e-ee62-4017-a838-521138d5b01c" providerId="ADAL" clId="{BD113B2B-0B15-452F-AB73-773A298F779A}" dt="2025-05-19T15:40:35.145" v="18" actId="478"/>
          <ac:picMkLst>
            <pc:docMk/>
            <pc:sldMk cId="785834503" sldId="2147474702"/>
            <ac:picMk id="3" creationId="{976413B1-57A4-C8C6-6A57-12B3381A33FE}"/>
          </ac:picMkLst>
        </pc:picChg>
      </pc:sldChg>
      <pc:sldChg chg="delSp mod modTransition delAnim modAnim modNotesTx">
        <pc:chgData name="DOMINGUEZ, Morgane" userId="d29c428e-ee62-4017-a838-521138d5b01c" providerId="ADAL" clId="{BD113B2B-0B15-452F-AB73-773A298F779A}" dt="2025-05-19T15:47:23.841" v="178"/>
        <pc:sldMkLst>
          <pc:docMk/>
          <pc:sldMk cId="1291572292" sldId="2147474703"/>
        </pc:sldMkLst>
        <pc:picChg chg="del">
          <ac:chgData name="DOMINGUEZ, Morgane" userId="d29c428e-ee62-4017-a838-521138d5b01c" providerId="ADAL" clId="{BD113B2B-0B15-452F-AB73-773A298F779A}" dt="2025-05-19T15:40:37.663" v="19" actId="478"/>
          <ac:picMkLst>
            <pc:docMk/>
            <pc:sldMk cId="1291572292" sldId="2147474703"/>
            <ac:picMk id="2" creationId="{A38124A5-1547-85BE-074A-3FC9A609F3A1}"/>
          </ac:picMkLst>
        </pc:picChg>
      </pc:sldChg>
      <pc:sldChg chg="delSp mod modTransition delAnim modAnim modNotesTx">
        <pc:chgData name="DOMINGUEZ, Morgane" userId="d29c428e-ee62-4017-a838-521138d5b01c" providerId="ADAL" clId="{BD113B2B-0B15-452F-AB73-773A298F779A}" dt="2025-05-19T15:47:35.516" v="180"/>
        <pc:sldMkLst>
          <pc:docMk/>
          <pc:sldMk cId="407944621" sldId="2147474707"/>
        </pc:sldMkLst>
        <pc:picChg chg="del">
          <ac:chgData name="DOMINGUEZ, Morgane" userId="d29c428e-ee62-4017-a838-521138d5b01c" providerId="ADAL" clId="{BD113B2B-0B15-452F-AB73-773A298F779A}" dt="2025-05-19T15:40:44.848" v="25" actId="478"/>
          <ac:picMkLst>
            <pc:docMk/>
            <pc:sldMk cId="407944621" sldId="2147474707"/>
            <ac:picMk id="2" creationId="{7E87D6C8-85D9-A04E-4957-1140F6910D4F}"/>
          </ac:picMkLst>
        </pc:picChg>
      </pc:sldChg>
      <pc:sldChg chg="delSp mod modTransition delAnim modAnim modNotesTx">
        <pc:chgData name="DOMINGUEZ, Morgane" userId="d29c428e-ee62-4017-a838-521138d5b01c" providerId="ADAL" clId="{BD113B2B-0B15-452F-AB73-773A298F779A}" dt="2025-05-19T15:47:42.385" v="181"/>
        <pc:sldMkLst>
          <pc:docMk/>
          <pc:sldMk cId="307023535" sldId="2147474708"/>
        </pc:sldMkLst>
        <pc:picChg chg="del">
          <ac:chgData name="DOMINGUEZ, Morgane" userId="d29c428e-ee62-4017-a838-521138d5b01c" providerId="ADAL" clId="{BD113B2B-0B15-452F-AB73-773A298F779A}" dt="2025-05-19T15:40:48.489" v="28" actId="478"/>
          <ac:picMkLst>
            <pc:docMk/>
            <pc:sldMk cId="307023535" sldId="2147474708"/>
            <ac:picMk id="2" creationId="{BCA0F2DC-84E6-6DD8-8866-BA21CE77F345}"/>
          </ac:picMkLst>
        </pc:picChg>
      </pc:sldChg>
      <pc:sldChg chg="delSp mod modTransition delAnim modAnim modNotesTx">
        <pc:chgData name="DOMINGUEZ, Morgane" userId="d29c428e-ee62-4017-a838-521138d5b01c" providerId="ADAL" clId="{BD113B2B-0B15-452F-AB73-773A298F779A}" dt="2025-05-19T15:47:54.660" v="183"/>
        <pc:sldMkLst>
          <pc:docMk/>
          <pc:sldMk cId="1482537405" sldId="2147474709"/>
        </pc:sldMkLst>
        <pc:picChg chg="del">
          <ac:chgData name="DOMINGUEZ, Morgane" userId="d29c428e-ee62-4017-a838-521138d5b01c" providerId="ADAL" clId="{BD113B2B-0B15-452F-AB73-773A298F779A}" dt="2025-05-19T15:40:55.821" v="36" actId="478"/>
          <ac:picMkLst>
            <pc:docMk/>
            <pc:sldMk cId="1482537405" sldId="2147474709"/>
            <ac:picMk id="2" creationId="{E18CE49E-7DF8-FFF6-9959-D30D8DE311D4}"/>
          </ac:picMkLst>
        </pc:picChg>
      </pc:sldChg>
      <pc:sldChg chg="delSp mod modTransition delAnim modNotesTx">
        <pc:chgData name="DOMINGUEZ, Morgane" userId="d29c428e-ee62-4017-a838-521138d5b01c" providerId="ADAL" clId="{BD113B2B-0B15-452F-AB73-773A298F779A}" dt="2025-05-19T15:47:06.175" v="175"/>
        <pc:sldMkLst>
          <pc:docMk/>
          <pc:sldMk cId="527739641" sldId="2147474711"/>
        </pc:sldMkLst>
        <pc:picChg chg="del">
          <ac:chgData name="DOMINGUEZ, Morgane" userId="d29c428e-ee62-4017-a838-521138d5b01c" providerId="ADAL" clId="{BD113B2B-0B15-452F-AB73-773A298F779A}" dt="2025-05-19T15:40:29.191" v="13" actId="478"/>
          <ac:picMkLst>
            <pc:docMk/>
            <pc:sldMk cId="527739641" sldId="2147474711"/>
            <ac:picMk id="2" creationId="{54D2850F-23FB-7B53-91BE-B47AED6BD6FB}"/>
          </ac:picMkLst>
        </pc:picChg>
      </pc:sldChg>
      <pc:sldChg chg="delSp mod modTransition delAnim modAnim modNotesTx">
        <pc:chgData name="DOMINGUEZ, Morgane" userId="d29c428e-ee62-4017-a838-521138d5b01c" providerId="ADAL" clId="{BD113B2B-0B15-452F-AB73-773A298F779A}" dt="2025-05-19T15:47:11.326" v="176"/>
        <pc:sldMkLst>
          <pc:docMk/>
          <pc:sldMk cId="1733732752" sldId="2147474712"/>
        </pc:sldMkLst>
        <pc:picChg chg="del">
          <ac:chgData name="DOMINGUEZ, Morgane" userId="d29c428e-ee62-4017-a838-521138d5b01c" providerId="ADAL" clId="{BD113B2B-0B15-452F-AB73-773A298F779A}" dt="2025-05-19T15:40:31.886" v="14" actId="478"/>
          <ac:picMkLst>
            <pc:docMk/>
            <pc:sldMk cId="1733732752" sldId="2147474712"/>
            <ac:picMk id="2" creationId="{42EE7FB2-1D53-49C4-0098-98F27F0EB956}"/>
          </ac:picMkLst>
        </pc:picChg>
      </pc:sldChg>
      <pc:sldChg chg="delSp mod modTransition delAnim modAnim modNotesTx">
        <pc:chgData name="DOMINGUEZ, Morgane" userId="d29c428e-ee62-4017-a838-521138d5b01c" providerId="ADAL" clId="{BD113B2B-0B15-452F-AB73-773A298F779A}" dt="2025-05-19T15:47:48.645" v="182"/>
        <pc:sldMkLst>
          <pc:docMk/>
          <pc:sldMk cId="4286730106" sldId="2147474717"/>
        </pc:sldMkLst>
        <pc:picChg chg="del">
          <ac:chgData name="DOMINGUEZ, Morgane" userId="d29c428e-ee62-4017-a838-521138d5b01c" providerId="ADAL" clId="{BD113B2B-0B15-452F-AB73-773A298F779A}" dt="2025-05-19T15:40:52.038" v="33" actId="478"/>
          <ac:picMkLst>
            <pc:docMk/>
            <pc:sldMk cId="4286730106" sldId="2147474717"/>
            <ac:picMk id="2" creationId="{37A92293-E8EC-7A70-022F-CBCAC3E36BBD}"/>
          </ac:picMkLst>
        </pc:picChg>
      </pc:sldChg>
      <pc:sldChg chg="delSp mod modTransition delAnim modAnim modNotesTx">
        <pc:chgData name="DOMINGUEZ, Morgane" userId="d29c428e-ee62-4017-a838-521138d5b01c" providerId="ADAL" clId="{BD113B2B-0B15-452F-AB73-773A298F779A}" dt="2025-05-19T15:46:54.661" v="173"/>
        <pc:sldMkLst>
          <pc:docMk/>
          <pc:sldMk cId="3725266001" sldId="2147474718"/>
        </pc:sldMkLst>
        <pc:picChg chg="del">
          <ac:chgData name="DOMINGUEZ, Morgane" userId="d29c428e-ee62-4017-a838-521138d5b01c" providerId="ADAL" clId="{BD113B2B-0B15-452F-AB73-773A298F779A}" dt="2025-05-19T15:40:22.388" v="9" actId="478"/>
          <ac:picMkLst>
            <pc:docMk/>
            <pc:sldMk cId="3725266001" sldId="2147474718"/>
            <ac:picMk id="2" creationId="{E1B9C4E4-E7FD-71BB-12FA-C9CB93E1356B}"/>
          </ac:picMkLst>
        </pc:picChg>
      </pc:sldChg>
      <pc:sldChg chg="delSp modSp mod modTransition delAnim modAnim modNotesTx">
        <pc:chgData name="DOMINGUEZ, Morgane" userId="d29c428e-ee62-4017-a838-521138d5b01c" providerId="ADAL" clId="{BD113B2B-0B15-452F-AB73-773A298F779A}" dt="2025-05-19T15:48:00.604" v="184"/>
        <pc:sldMkLst>
          <pc:docMk/>
          <pc:sldMk cId="2005779571" sldId="2147474720"/>
        </pc:sldMkLst>
        <pc:spChg chg="mod">
          <ac:chgData name="DOMINGUEZ, Morgane" userId="d29c428e-ee62-4017-a838-521138d5b01c" providerId="ADAL" clId="{BD113B2B-0B15-452F-AB73-773A298F779A}" dt="2025-05-19T15:45:23.359" v="168" actId="255"/>
          <ac:spMkLst>
            <pc:docMk/>
            <pc:sldMk cId="2005779571" sldId="2147474720"/>
            <ac:spMk id="13" creationId="{FE18427E-6125-B278-D1EA-2BF43CC5743C}"/>
          </ac:spMkLst>
        </pc:spChg>
        <pc:picChg chg="del">
          <ac:chgData name="DOMINGUEZ, Morgane" userId="d29c428e-ee62-4017-a838-521138d5b01c" providerId="ADAL" clId="{BD113B2B-0B15-452F-AB73-773A298F779A}" dt="2025-05-19T15:40:58.939" v="39" actId="478"/>
          <ac:picMkLst>
            <pc:docMk/>
            <pc:sldMk cId="2005779571" sldId="2147474720"/>
            <ac:picMk id="7" creationId="{3E7702E0-6D5D-F801-A9D5-D882BFC06730}"/>
          </ac:picMkLst>
        </pc:picChg>
      </pc:sldChg>
      <pc:sldChg chg="delSp mod modTransition delAnim modAnim modNotesTx">
        <pc:chgData name="DOMINGUEZ, Morgane" userId="d29c428e-ee62-4017-a838-521138d5b01c" providerId="ADAL" clId="{BD113B2B-0B15-452F-AB73-773A298F779A}" dt="2025-05-19T15:47:00.993" v="174"/>
        <pc:sldMkLst>
          <pc:docMk/>
          <pc:sldMk cId="1277887194" sldId="2147474730"/>
        </pc:sldMkLst>
        <pc:picChg chg="del">
          <ac:chgData name="DOMINGUEZ, Morgane" userId="d29c428e-ee62-4017-a838-521138d5b01c" providerId="ADAL" clId="{BD113B2B-0B15-452F-AB73-773A298F779A}" dt="2025-05-19T15:40:25.997" v="11" actId="478"/>
          <ac:picMkLst>
            <pc:docMk/>
            <pc:sldMk cId="1277887194" sldId="2147474730"/>
            <ac:picMk id="2" creationId="{FCFB8894-9A40-8440-5555-B2AB6F5CDB37}"/>
          </ac:picMkLst>
        </pc:picChg>
      </pc:sldChg>
      <pc:sldChg chg="delSp mod modTransition delAnim modAnim modNotesTx">
        <pc:chgData name="DOMINGUEZ, Morgane" userId="d29c428e-ee62-4017-a838-521138d5b01c" providerId="ADAL" clId="{BD113B2B-0B15-452F-AB73-773A298F779A}" dt="2025-05-19T15:47:30.462" v="179"/>
        <pc:sldMkLst>
          <pc:docMk/>
          <pc:sldMk cId="1816137704" sldId="2147474731"/>
        </pc:sldMkLst>
        <pc:picChg chg="del">
          <ac:chgData name="DOMINGUEZ, Morgane" userId="d29c428e-ee62-4017-a838-521138d5b01c" providerId="ADAL" clId="{BD113B2B-0B15-452F-AB73-773A298F779A}" dt="2025-05-19T15:40:41.317" v="21" actId="478"/>
          <ac:picMkLst>
            <pc:docMk/>
            <pc:sldMk cId="1816137704" sldId="2147474731"/>
            <ac:picMk id="2" creationId="{F2C9FF83-68C0-BF15-BB55-6BBEC58640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dans le cinquième module du cours en ligne du GTFCC sur l'identification des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50165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réalisées par le GTFCC sont des examens techniques indépendants.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sont réalisés à la demande des autorités nationales par des experts du GTFCC en utilisant des critères standard.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visent à déterminer si l'identification des PAMIs a été effectuée conformément à la méthode PAMI du GTFCC et à s'assurer que les écarts à cette méthode, s'il y en a, reposent sur des justifications techniques pertinentes.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est d'une importance cruciale pour cibler des stratégies multisectorielles efficaces et efficientes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par le GTFCC permettent aux pays de recevoir un retour d'information technique indépendant ainsi que des conseils et des recommandations pratiques et constructifs.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revues sont offertes aux pays dans un esprit de partenariat contre le choléra afin de les aider à maximiser l'efficacité et l'efficience de leur plan national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retour d'information et les recommandations résultant des revues des PAMIs par le GTFCC ne sont pas prescriptifs ; ils sont fournis pour considération par le pays concerné.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GTFCC soutient tous les pays de manière égale. Par conséquent, tout pays ayant identifié des PAMIs est invité à solliciter une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pour les pays qui envisagent de mettre en œuvre de la vaccination préventive ou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 les revues des PAMIs par le GTFCC sont formellement obligatoires.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autres pays sont vivement encouragés à solliciter une revue, bien que cela ne soit pas obligatoire pour 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revue des PAMIs par le GTFCC doit être demandée dès que la documentation de l'identification des PAMIs est finalisée, avant de planifier les interventions dans les PAMIs. De cette façon, il est plus facile pour les pays de prendre en compte toute rétroaction ou recommandation découlant de la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comment le processus se déroule.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Dès que l'identification des PAMIs est documentée, les pays demandent une revue des PAMIs par le GTFCC. Les parties prenantes nationales examinent le retour d'information et toute recommandation découlant de la revue. Ils procèdent aux ajustements nécessaires et peuvent ensuite soumettre des documents mis à jour pour un deuxième cycle de revue. Lorsque la liste des PAMIs a été affinée et consolidée si nécessaire, les pays passent à l'élaboration de stratégies d'intervention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3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solliciter une revue des PAMIs par le GTFCC, contactez le secrétariat du GTFCC à cette adresse (</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Joignez à votre demande votre rapport d'identification des PAMIs, l'outil Excel rempli, la liste finale des PAMIs et une carte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fournir ce matériel dans votre langue nationale ; il n'est pas obligatoire de le fournir en anglais.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recevrez le résultat de la revue sous un délai de 30 jours environ sous la forme d'un rapport.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êtes encouragés à prendre en compte les commentaires et les recommandations du GTFCC pour affiner la liste des PAMIs, en consultation avec les parties prenantes multisectorielles.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soumettre le matériel mis à jour pour une deuxième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utiliserez également ce rapport comme pièce justificative à l'appui de votre demande de vaccination préventive et de votre demande d'approbation de votre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1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documentation de l'identification des PAMIs en temps réel permet d'identifier les problèmes potentiels et de les corriger tout au long du processus afin d'améliorer les résultats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modèle de rapport GTFCC est disponible, utilisez-le pour préparer un rapport complet sur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demande, le GTFCC effectue des revues des PAMI pour aider les pays à maximiser l'efficacité et l'efficience de leurs stratégies multisectorielles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recommandé de demander une revue des PAMIs avant de planifier des interventions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sont obligatoires pour les pays qui envisagent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 ou de mettre en œuvre la vaccination préventive.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26654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terminer ce module,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Quand est-il préférable de commencer à documenter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Une fois que l'identification des PAMIs est terminée et que toutes les composantes sont solidifiées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Dès que l'identification des PAMIs est initiée pour documenter le processus en temps réel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Il est préférable de commencer la documentation dès que l'identification des PAMIs est initiée pour documenter le processus en temps réel.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verrons comment documenter l'identification des PAMIs et pourquoi solliciter une revue des PAMIs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401998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Quels pays peuvent bénéficier d'une revue des PAMIs par le GTFCC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Seuls les pays qui envisagent de mettre en œuvre la vaccination préventive et/ou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 peuvent bénéficier d’une revue des PAMIs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Les revues des PAMIs par le GTFCC sont proposées à tout pays ayant identifié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Tout pays ayant identifié des PAMIs peut bénéficier d’une revue des PAMIs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Quand est-il préférable de demander une revue des PAMIs par le GTFCC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Rapidement après l'identification des PAMIs, avant de planifier les interventions dans les PAMIs, afin de faciliter l'affinement de la liste des PAMIs, le cas échéant.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même temps qu'un plan d'action pluriannuel pour la vaccination préventive est soumis ou qu'un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soumis à l'approbation du GTFCC afin que toutes les étapes de revue soient combinées en une seule.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Il est recommandé de demander une revue des PAMIs par le GTFCC rapidement après l’identification des PAMIs avant de planifier les interventions dans les PAMIs, afin de faciliter l'affinement de la liste des PAMIs, le cas échéant.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terminé le dernier module du cours en ligne du GTFCC sur l'identification des PAMIs pour le contrôle du choléra. Nous vous remercions d'avoir suivi ce cours, et nous espérons que vous l'avez trouvé utile.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238379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sont les avantages de documenter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Quand documenter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sont les avantages pour les pays des revues par le GTFCC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quand et comment demander une revue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la documentation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282454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 documenter l'identification des PAMIs offre des avantages majeurs.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préparation de la documentation est l'occasion de prendre du recul et de réfléchir de manière critique à ce qui a été fait ou est en train d'être fait. Si une faiblesse ou une lacune potentielle est identifiée, elle peut alors être corrigée.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une documentation complète est également essentielle à des fins de traçabilité. Dans le cadre du processus de documentation, la méthode utilisée, les décisions prises et leurs justifications sont enregistrées. Cela est particulièrement utile pour pouvoir s’y référer ultérieurement.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9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L'approche à privilégier pour documenter l'identification des PAMIs est de le faire presque en temps réel plutôt qu’à la fin du processus. Cette approche présente des avantages substantiels.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documenter chaque étape pendant qu'elle se déroule permet d'apporter les améliorations nécessaires en temps quasi réel. Si la documentation n'est initiée qu'à la fin de l'identification des PAMIs, toute faiblesse ou lacune révélée par le processus de documentation serait beaucoup plus difficile à corriger.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 fait de documenter chaque étape presque en temps réel permet d'éviter de perdre de vue des informations importantes.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il est recommandé de commencer à documenter l'identification des PAMIs dès le début du processus et de finaliser la documentation rapidement après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La documentation de l'identification des PAMIs doit comprendre au minimum les éléments suivants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80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Un rapport sur l'identification des PAMIs,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800"/>
              </a:spcAft>
              <a:buFont typeface="Calibri" panose="020F0502020204030204" pitchFamily="34" charset="0"/>
              <a:buChar char="-"/>
            </a:pP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L'outil</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Excel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rempli</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6000"/>
              </a:lnSpc>
              <a:spcBef>
                <a:spcPts val="0"/>
              </a:spcBef>
              <a:spcAft>
                <a:spcPts val="80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Une carte montrant les PAMIs en fonction de leur indice de priorité et tout PAMI supplémentaire basé sur des facteurs de vulnérabilité - si cela est applicable dans le pays considéré.</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préparer un rapport complet sur l'identification des PAMIs, nous vous encourageons à suivre le modèle de rapport du GTFCC. Vous pouvez y accéder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modèle de rapport correspond à une liste de contrôle permettant de s'assurer que tous les points critiques sont abordés, y compris les méthodes telles que les caractéristiques du jeu de données, le calcul de l'indice de priorité, l'organisation de la validation par les parties prenantes, et les résultats de l'identification des PAMIs tels que le seuil de l'indice de priorité sélectionné et la justification du choix de ce seuil, la liste des PAMIs basés sur l'indice de priorité, la liste des PAMIs supplémentaires basés sur les facteurs de vulnérabilité (si applicable dans le pays), et enfin, la liste finale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1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les revues de l’identification des PAMIs réalisées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405739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4418E3-5D0F-4F1F-9A95-A602856FCF5F}"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3312E-7C78-4C0A-9C5D-05BE409C6D4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BED7BF-0397-4909-8CD8-5A0C5938AC0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6F4E7E7-3270-445A-89D0-093CD94D7526}"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A4E5CA9-0CB4-49D6-AF7F-101C49F7D4FE}"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BE1DBA0-C9E0-4E1C-AD95-F657C7BD4A3F}"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E80EEE8-7D2F-4C8B-8E6C-38B85F6FA273}"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BF58C7A-99C6-4D5C-84D7-0D3B352D62EB}"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1EEC064-9CB9-4EC9-B98E-8CF44F8960EA}"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909E169-24A9-46D9-965E-2B30F927DC7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70749AB-81CA-4452-81D8-656FA94979E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917ED-B330-45D5-BBA2-0A32CE0A56C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440A843-E807-4405-92CE-70DE35033F9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770EBA8-6044-4377-9238-F28B4EF6EC0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342449E-5AD9-467B-BFF5-A08CB7CC1DF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2E8C556-F00D-433B-86C7-5C7EAF343BD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0FBB2F2-1B32-4397-BE1E-62003254B47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ECB903C2-4AD3-46BE-8FEA-28A7A5CD5A5C}"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5B1F6C89-CF23-4976-8A6B-5A4101EE9F11}"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0118F8CD-23A6-4397-BA60-2AD429C15503}"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009ED3D-0408-4468-BBA9-CB9F0F4C078E}"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D8FB6162-4968-4836-9138-B29F01621C52}"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53EA40-6A5C-4185-8288-CA460B1CF27D}"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9A588C9-BA68-46FC-BC09-3A88F2C9C734}"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17E98CC1-6129-430E-8862-9A19CB7DB0A7}"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128D2EB5-52EC-40E2-80F6-9199D74BF743}"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06F3295-31D5-4CDA-B219-F57315B98C30}"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9E7A28-A513-4352-A8BA-614B191DAA64}"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EA6FD-DE54-4508-8D92-3ABC93212B28}"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C25B6-4B92-4057-9B65-C50F4937091B}"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2E5F0-4F07-409C-A34B-F64EDFD8A845}"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E99995-F2B7-4358-8EE5-3F55F53AE02C}"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C0E3A1-A746-4B86-9CB7-E43C99919CE7}"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5FB59-D192-42B6-B0ED-C0067419E737}"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046AA80E-6C19-4D01-94CD-4CB2BCF00FEC}"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81C0D86-FFF7-46CF-B75E-24FA6C286513}"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GTFCCsecretariat@who.i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looking at a computer&#10;&#10;AI-generated content may be incorrect.">
            <a:extLst>
              <a:ext uri="{FF2B5EF4-FFF2-40B4-BE49-F238E27FC236}">
                <a16:creationId xmlns:a16="http://schemas.microsoft.com/office/drawing/2014/main" id="{3DA4A20C-B4B7-3FC9-9514-C16FA3320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43"/>
            <a:ext cx="18363057" cy="10285714"/>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048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792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Revue des PAMIs par le GTFCC</a:t>
            </a:r>
          </a:p>
        </p:txBody>
      </p:sp>
      <p:sp>
        <p:nvSpPr>
          <p:cNvPr id="8" name="Freeform 4">
            <a:extLst>
              <a:ext uri="{FF2B5EF4-FFF2-40B4-BE49-F238E27FC236}">
                <a16:creationId xmlns:a16="http://schemas.microsoft.com/office/drawing/2014/main" id="{AD43346C-6C64-A2F6-34BA-C17875A1187C}"/>
              </a:ext>
            </a:extLst>
          </p:cNvPr>
          <p:cNvSpPr/>
          <p:nvPr/>
        </p:nvSpPr>
        <p:spPr>
          <a:xfrm>
            <a:off x="1262975" y="3113599"/>
            <a:ext cx="15925800" cy="531578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a:extLst>
              <a:ext uri="{FF2B5EF4-FFF2-40B4-BE49-F238E27FC236}">
                <a16:creationId xmlns:a16="http://schemas.microsoft.com/office/drawing/2014/main" id="{48D26717-FB34-61DF-81F4-9200D45E0197}"/>
              </a:ext>
            </a:extLst>
          </p:cNvPr>
          <p:cNvSpPr txBox="1"/>
          <p:nvPr/>
        </p:nvSpPr>
        <p:spPr>
          <a:xfrm>
            <a:off x="1262975" y="3755556"/>
            <a:ext cx="15316200" cy="2416046"/>
          </a:xfrm>
          <a:prstGeom prst="rect">
            <a:avLst/>
          </a:prstGeom>
          <a:noFill/>
        </p:spPr>
        <p:txBody>
          <a:bodyPr wrap="square" rtlCol="0">
            <a:spAutoFit/>
          </a:bodyPr>
          <a:lstStyle/>
          <a:p>
            <a:pPr lvl="1">
              <a:spcAft>
                <a:spcPts val="1800"/>
              </a:spcAft>
              <a:buClr>
                <a:srgbClr val="009999"/>
              </a:buCl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Examens techniques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indépendants</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À la </a:t>
            </a:r>
            <a:r>
              <a:rPr lang="en-US" sz="2800" dirty="0">
                <a:solidFill>
                  <a:prstClr val="black"/>
                </a:solidFill>
                <a:latin typeface="Atkinson Hyperlegible Bold" panose="020B0604020202020204" charset="0"/>
              </a:rPr>
              <a:t>demande des autorités nationales </a:t>
            </a:r>
          </a:p>
          <a:p>
            <a:pPr marL="1371600" lvl="2"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Par des </a:t>
            </a:r>
            <a:r>
              <a:rPr lang="en-US" sz="2800" dirty="0">
                <a:solidFill>
                  <a:prstClr val="black"/>
                </a:solidFill>
                <a:latin typeface="Atkinson Hyperlegible Bold" panose="020B0604020202020204" charset="0"/>
              </a:rPr>
              <a:t>experts du GTFCC</a:t>
            </a:r>
            <a:endParaRPr lang="en-US" sz="28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defRPr/>
            </a:pPr>
            <a:r>
              <a:rPr lang="en-US" sz="2800" dirty="0" err="1">
                <a:solidFill>
                  <a:prstClr val="black"/>
                </a:solidFill>
                <a:latin typeface="Atkinson Hyperlegible" panose="020B0604020202020204" charset="0"/>
              </a:rPr>
              <a:t>Reposent</a:t>
            </a:r>
            <a:r>
              <a:rPr lang="en-US" sz="2800" dirty="0">
                <a:solidFill>
                  <a:prstClr val="black"/>
                </a:solidFill>
                <a:latin typeface="Atkinson Hyperlegible" panose="020B0604020202020204" charset="0"/>
              </a:rPr>
              <a:t> sur des </a:t>
            </a:r>
            <a:r>
              <a:rPr lang="en-US" sz="2800" dirty="0" err="1">
                <a:solidFill>
                  <a:prstClr val="black"/>
                </a:solidFill>
                <a:latin typeface="Atkinson Hyperlegible Bold" panose="020B0604020202020204" charset="0"/>
              </a:rPr>
              <a:t>critères</a:t>
            </a:r>
            <a:r>
              <a:rPr lang="en-US" sz="2800" dirty="0">
                <a:solidFill>
                  <a:prstClr val="black"/>
                </a:solidFill>
                <a:latin typeface="Atkinson Hyperlegible Bold" panose="020B0604020202020204" charset="0"/>
              </a:rPr>
              <a:t> standard </a:t>
            </a:r>
          </a:p>
        </p:txBody>
      </p:sp>
      <p:sp>
        <p:nvSpPr>
          <p:cNvPr id="12" name="TextBox 11">
            <a:extLst>
              <a:ext uri="{FF2B5EF4-FFF2-40B4-BE49-F238E27FC236}">
                <a16:creationId xmlns:a16="http://schemas.microsoft.com/office/drawing/2014/main" id="{82EF79A8-2BFB-4049-7BB5-8D28331FD99D}"/>
              </a:ext>
            </a:extLst>
          </p:cNvPr>
          <p:cNvSpPr txBox="1"/>
          <p:nvPr/>
        </p:nvSpPr>
        <p:spPr>
          <a:xfrm>
            <a:off x="1238533" y="6171602"/>
            <a:ext cx="15577225"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prstClr val="black"/>
                </a:solidFill>
                <a:latin typeface="Atkinson Hyperlegible" panose="020B0604020202020204" charset="0"/>
              </a:rPr>
              <a:t>Pour d</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éterminer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si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 a été réalisée conformément à la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méthode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du GTFCC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Toute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déviation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cette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méthode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justifiée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par des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considérations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techniques</a:t>
            </a:r>
          </a:p>
        </p:txBody>
      </p:sp>
      <p:sp>
        <p:nvSpPr>
          <p:cNvPr id="7" name="Slide Number Placeholder 6">
            <a:extLst>
              <a:ext uri="{FF2B5EF4-FFF2-40B4-BE49-F238E27FC236}">
                <a16:creationId xmlns:a16="http://schemas.microsoft.com/office/drawing/2014/main" id="{3050990D-FFC8-F43D-8A1F-D39DCFFBCC53}"/>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129157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574352"/>
            <a:ext cx="1515296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Bénéfices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revues</a:t>
            </a:r>
          </a:p>
        </p:txBody>
      </p:sp>
      <p:sp>
        <p:nvSpPr>
          <p:cNvPr id="9" name="TextBox 8">
            <a:extLst>
              <a:ext uri="{FF2B5EF4-FFF2-40B4-BE49-F238E27FC236}">
                <a16:creationId xmlns:a16="http://schemas.microsoft.com/office/drawing/2014/main" id="{E602CCDB-E066-7BA3-122E-85F65A656BCF}"/>
              </a:ext>
            </a:extLst>
          </p:cNvPr>
          <p:cNvSpPr txBox="1"/>
          <p:nvPr/>
        </p:nvSpPr>
        <p:spPr>
          <a:xfrm>
            <a:off x="3899854" y="3098282"/>
            <a:ext cx="1415954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L'identification des PAMIs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permet</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 cibler les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stratégies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contrôle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du choléra</a:t>
            </a:r>
          </a:p>
        </p:txBody>
      </p:sp>
      <p:sp>
        <p:nvSpPr>
          <p:cNvPr id="12" name="TextBox 11">
            <a:extLst>
              <a:ext uri="{FF2B5EF4-FFF2-40B4-BE49-F238E27FC236}">
                <a16:creationId xmlns:a16="http://schemas.microsoft.com/office/drawing/2014/main" id="{1D8542AC-2D87-0AAE-84B8-D00D0721350E}"/>
              </a:ext>
            </a:extLst>
          </p:cNvPr>
          <p:cNvSpPr txBox="1"/>
          <p:nvPr/>
        </p:nvSpPr>
        <p:spPr>
          <a:xfrm>
            <a:off x="3924777" y="8267700"/>
            <a:ext cx="154686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 retour d'information et les </a:t>
            </a:r>
            <a:r>
              <a:rPr lang="en-US" sz="2800" dirty="0">
                <a:solidFill>
                  <a:prstClr val="black"/>
                </a:solidFill>
                <a:latin typeface="Atkinson Hyperlegible" panose="020B0604020202020204" charset="0"/>
              </a:rPr>
              <a:t>recommandations ne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sont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pas </a:t>
            </a:r>
            <a:r>
              <a:rPr lang="en-US" sz="2800" dirty="0" err="1">
                <a:solidFill>
                  <a:srgbClr val="009999"/>
                </a:solidFill>
                <a:latin typeface="Atkinson Hyperlegible Bold" panose="020B0604020202020204" charset="0"/>
              </a:rPr>
              <a:t>prescrip</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tifs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0" name="TextBox 9">
            <a:extLst>
              <a:ext uri="{FF2B5EF4-FFF2-40B4-BE49-F238E27FC236}">
                <a16:creationId xmlns:a16="http://schemas.microsoft.com/office/drawing/2014/main" id="{76F82B71-5891-D294-0CE7-1770AB7FC629}"/>
              </a:ext>
            </a:extLst>
          </p:cNvPr>
          <p:cNvSpPr txBox="1"/>
          <p:nvPr/>
        </p:nvSpPr>
        <p:spPr>
          <a:xfrm>
            <a:off x="3922552" y="6666995"/>
            <a:ext cx="1362683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Dans un esprit de partenariat contre le choléra,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aide les pays à maximiser l'efficacité et l'efficience de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leur</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PNC </a:t>
            </a:r>
            <a:r>
              <a:rPr lang="en-US" sz="2800" dirty="0">
                <a:solidFill>
                  <a:prstClr val="black"/>
                </a:solidFill>
                <a:latin typeface="Atkinson Hyperlegible" panose="020B0604020202020204" charset="0"/>
              </a:rPr>
              <a:t>pour le </a:t>
            </a:r>
            <a:r>
              <a:rPr lang="en-US" sz="2800" dirty="0" err="1">
                <a:solidFill>
                  <a:prstClr val="black"/>
                </a:solidFill>
                <a:latin typeface="Atkinson Hyperlegible" panose="020B0604020202020204" charset="0"/>
              </a:rPr>
              <a:t>contrôle</a:t>
            </a:r>
            <a:r>
              <a:rPr lang="en-US" sz="2800" dirty="0">
                <a:solidFill>
                  <a:prstClr val="black"/>
                </a:solidFill>
                <a:latin typeface="Atkinson Hyperlegible" panose="020B0604020202020204" charset="0"/>
              </a:rPr>
              <a:t> du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choléra</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grpSp>
        <p:nvGrpSpPr>
          <p:cNvPr id="14" name="Group 13">
            <a:extLst>
              <a:ext uri="{FF2B5EF4-FFF2-40B4-BE49-F238E27FC236}">
                <a16:creationId xmlns:a16="http://schemas.microsoft.com/office/drawing/2014/main" id="{C3F0AE9E-972A-1C8F-B786-925DEDC51CA5}"/>
              </a:ext>
            </a:extLst>
          </p:cNvPr>
          <p:cNvGrpSpPr/>
          <p:nvPr/>
        </p:nvGrpSpPr>
        <p:grpSpPr>
          <a:xfrm>
            <a:off x="313831" y="4127764"/>
            <a:ext cx="17220843" cy="3234505"/>
            <a:chOff x="313831" y="4127764"/>
            <a:chExt cx="17220843" cy="3234505"/>
          </a:xfrm>
        </p:grpSpPr>
        <p:sp>
          <p:nvSpPr>
            <p:cNvPr id="8" name="Freeform 4">
              <a:extLst>
                <a:ext uri="{FF2B5EF4-FFF2-40B4-BE49-F238E27FC236}">
                  <a16:creationId xmlns:a16="http://schemas.microsoft.com/office/drawing/2014/main" id="{56CE590C-1253-8F84-1C92-0C9578EC8F43}"/>
                </a:ext>
              </a:extLst>
            </p:cNvPr>
            <p:cNvSpPr/>
            <p:nvPr/>
          </p:nvSpPr>
          <p:spPr>
            <a:xfrm>
              <a:off x="4555065" y="4917968"/>
              <a:ext cx="11436100" cy="133297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88FA5EE9-4232-15FE-8F6F-00FCFD7B0A16}"/>
                </a:ext>
              </a:extLst>
            </p:cNvPr>
            <p:cNvSpPr txBox="1"/>
            <p:nvPr/>
          </p:nvSpPr>
          <p:spPr>
            <a:xfrm>
              <a:off x="3907844" y="4221933"/>
              <a:ext cx="1362683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revues des PAMIs par le GTFCC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l'occasion pour les pays de recevoir</a:t>
              </a:r>
            </a:p>
          </p:txBody>
        </p:sp>
        <p:pic>
          <p:nvPicPr>
            <p:cNvPr id="16" name="Picture 15">
              <a:extLst>
                <a:ext uri="{FF2B5EF4-FFF2-40B4-BE49-F238E27FC236}">
                  <a16:creationId xmlns:a16="http://schemas.microsoft.com/office/drawing/2014/main" id="{4667E414-7605-5028-85ED-5F857B3972E8}"/>
                </a:ext>
              </a:extLst>
            </p:cNvPr>
            <p:cNvPicPr>
              <a:picLocks noChangeAspect="1"/>
            </p:cNvPicPr>
            <p:nvPr/>
          </p:nvPicPr>
          <p:blipFill>
            <a:blip r:embed="rId4"/>
            <a:stretch>
              <a:fillRect/>
            </a:stretch>
          </p:blipFill>
          <p:spPr>
            <a:xfrm>
              <a:off x="313831" y="4127764"/>
              <a:ext cx="3439871" cy="3234505"/>
            </a:xfrm>
            <a:prstGeom prst="rect">
              <a:avLst/>
            </a:prstGeom>
          </p:spPr>
        </p:pic>
        <p:sp>
          <p:nvSpPr>
            <p:cNvPr id="13" name="TextBox 12">
              <a:extLst>
                <a:ext uri="{FF2B5EF4-FFF2-40B4-BE49-F238E27FC236}">
                  <a16:creationId xmlns:a16="http://schemas.microsoft.com/office/drawing/2014/main" id="{DC433F75-8DB3-0676-1FE5-4377F86D95D8}"/>
                </a:ext>
              </a:extLst>
            </p:cNvPr>
            <p:cNvSpPr txBox="1"/>
            <p:nvPr/>
          </p:nvSpPr>
          <p:spPr>
            <a:xfrm>
              <a:off x="4191001" y="5030458"/>
              <a:ext cx="11800164" cy="1107996"/>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 r</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etour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d'information technique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indépendant</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Des c</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onseils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et recommandations pratiques et constructifs</a:t>
              </a:r>
              <a:endParaRPr kumimoji="0" lang="en-US" sz="1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Slide Number Placeholder 6">
            <a:extLst>
              <a:ext uri="{FF2B5EF4-FFF2-40B4-BE49-F238E27FC236}">
                <a16:creationId xmlns:a16="http://schemas.microsoft.com/office/drawing/2014/main" id="{EEC83D36-784D-C725-0BDD-B8AAD193FA6C}"/>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1816137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Pays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concernés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ABEE93AD-9627-22B1-477D-B5515B8BEC83}"/>
              </a:ext>
            </a:extLst>
          </p:cNvPr>
          <p:cNvSpPr/>
          <p:nvPr/>
        </p:nvSpPr>
        <p:spPr>
          <a:xfrm>
            <a:off x="1295400" y="2266112"/>
            <a:ext cx="16125419" cy="15196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4E1AAF29-D0CA-D744-7026-D12909D3C50E}"/>
              </a:ext>
            </a:extLst>
          </p:cNvPr>
          <p:cNvSpPr txBox="1"/>
          <p:nvPr/>
        </p:nvSpPr>
        <p:spPr>
          <a:xfrm>
            <a:off x="818543" y="2534624"/>
            <a:ext cx="16602276" cy="1384995"/>
          </a:xfrm>
          <a:prstGeom prst="rect">
            <a:avLst/>
          </a:prstGeom>
          <a:noFill/>
        </p:spPr>
        <p:txBody>
          <a:bodyPr wrap="square" rtlCol="0">
            <a:spAutoFit/>
          </a:bodyPr>
          <a:lstStyle/>
          <a:p>
            <a:pPr marR="0" lvl="1" algn="ctr" defTabSz="914400" rtl="0" eaLnBrk="1" fontAlgn="auto" latinLnBrk="0" hangingPunct="1">
              <a:lnSpc>
                <a:spcPct val="100000"/>
              </a:lnSpc>
              <a:spcBef>
                <a:spcPts val="0"/>
              </a:spcBef>
              <a:spcAft>
                <a:spcPts val="1200"/>
              </a:spcAft>
              <a:buClr>
                <a:srgbClr val="009999"/>
              </a:buClr>
              <a:buSzTx/>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 GTFCC soutient tous les pays de la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même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manière</a:t>
            </a:r>
          </a:p>
          <a:p>
            <a:pPr marR="0" lvl="1" algn="ctr" defTabSz="914400" rtl="0" eaLnBrk="1" fontAlgn="auto" latinLnBrk="0" hangingPunct="1">
              <a:lnSpc>
                <a:spcPct val="100000"/>
              </a:lnSpc>
              <a:spcBef>
                <a:spcPts val="0"/>
              </a:spcBef>
              <a:spcAft>
                <a:spcPts val="0"/>
              </a:spcAft>
              <a:buClr>
                <a:srgbClr val="009999"/>
              </a:buClr>
              <a:buSzTx/>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Tout pays ayant identifié des PAMI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 invité à demander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revue des PAMIs par le GTFCC</a:t>
            </a:r>
          </a:p>
          <a:p>
            <a:pPr algn="ctr"/>
            <a:endParaRPr lang="en-US" dirty="0"/>
          </a:p>
        </p:txBody>
      </p:sp>
      <p:sp>
        <p:nvSpPr>
          <p:cNvPr id="16" name="TextBox 15">
            <a:extLst>
              <a:ext uri="{FF2B5EF4-FFF2-40B4-BE49-F238E27FC236}">
                <a16:creationId xmlns:a16="http://schemas.microsoft.com/office/drawing/2014/main" id="{F98C3B74-3C8E-6BF0-80B2-29243FE0468F}"/>
              </a:ext>
            </a:extLst>
          </p:cNvPr>
          <p:cNvSpPr txBox="1"/>
          <p:nvPr/>
        </p:nvSpPr>
        <p:spPr>
          <a:xfrm>
            <a:off x="3962400" y="7956304"/>
            <a:ext cx="15240000" cy="523220"/>
          </a:xfrm>
          <a:prstGeom prst="rect">
            <a:avLst/>
          </a:prstGeom>
          <a:noFill/>
        </p:spPr>
        <p:txBody>
          <a:bodyPr wrap="square" rtlCol="0">
            <a:spAutoFit/>
          </a:bodyPr>
          <a:lstStyle/>
          <a:p>
            <a:pPr marL="457200" indent="-457200">
              <a:spcAft>
                <a:spcPts val="1800"/>
              </a:spcAft>
              <a:buBlip>
                <a:blip r:embed="rId3"/>
              </a:buBlip>
            </a:pPr>
            <a:r>
              <a:rPr lang="en-US" sz="2800" dirty="0">
                <a:latin typeface="Atkinson Hyperlegible" panose="020B0604020202020204" charset="0"/>
              </a:rPr>
              <a:t>Les autres pays sont </a:t>
            </a:r>
            <a:r>
              <a:rPr lang="en-US" sz="2800" dirty="0">
                <a:solidFill>
                  <a:srgbClr val="009999"/>
                </a:solidFill>
                <a:latin typeface="Atkinson Hyperlegible Bold" panose="020B0604020202020204" charset="0"/>
              </a:rPr>
              <a:t>encouragés </a:t>
            </a:r>
            <a:r>
              <a:rPr lang="en-US" sz="2800" dirty="0">
                <a:latin typeface="Atkinson Hyperlegible" panose="020B0604020202020204" charset="0"/>
              </a:rPr>
              <a:t>à demander </a:t>
            </a:r>
            <a:r>
              <a:rPr lang="en-US" sz="2800" dirty="0" err="1">
                <a:latin typeface="Atkinson Hyperlegible" panose="020B0604020202020204" charset="0"/>
              </a:rPr>
              <a:t>une</a:t>
            </a:r>
            <a:r>
              <a:rPr lang="en-US" sz="2800" dirty="0">
                <a:latin typeface="Atkinson Hyperlegible" panose="020B0604020202020204" charset="0"/>
              </a:rPr>
              <a:t> revue des PAMIs par le GTFCC</a:t>
            </a:r>
          </a:p>
        </p:txBody>
      </p:sp>
      <p:grpSp>
        <p:nvGrpSpPr>
          <p:cNvPr id="10" name="Group 9">
            <a:extLst>
              <a:ext uri="{FF2B5EF4-FFF2-40B4-BE49-F238E27FC236}">
                <a16:creationId xmlns:a16="http://schemas.microsoft.com/office/drawing/2014/main" id="{8E5C0219-0596-FB1F-EB1A-8CB692D30016}"/>
              </a:ext>
            </a:extLst>
          </p:cNvPr>
          <p:cNvGrpSpPr/>
          <p:nvPr/>
        </p:nvGrpSpPr>
        <p:grpSpPr>
          <a:xfrm>
            <a:off x="533400" y="5145437"/>
            <a:ext cx="16887419" cy="3036960"/>
            <a:chOff x="533400" y="5145437"/>
            <a:chExt cx="16887419" cy="3036960"/>
          </a:xfrm>
        </p:grpSpPr>
        <p:sp>
          <p:nvSpPr>
            <p:cNvPr id="15" name="TextBox 14">
              <a:extLst>
                <a:ext uri="{FF2B5EF4-FFF2-40B4-BE49-F238E27FC236}">
                  <a16:creationId xmlns:a16="http://schemas.microsoft.com/office/drawing/2014/main" id="{E9F34D1C-8296-5D47-9029-2305F8CA59DD}"/>
                </a:ext>
              </a:extLst>
            </p:cNvPr>
            <p:cNvSpPr txBox="1"/>
            <p:nvPr/>
          </p:nvSpPr>
          <p:spPr>
            <a:xfrm>
              <a:off x="3962400" y="5145437"/>
              <a:ext cx="13458419" cy="1846659"/>
            </a:xfrm>
            <a:prstGeom prst="rect">
              <a:avLst/>
            </a:prstGeom>
            <a:noFill/>
          </p:spPr>
          <p:txBody>
            <a:bodyPr wrap="square" rtlCol="0">
              <a:spAutoFit/>
            </a:bodyPr>
            <a:lstStyle/>
            <a:p>
              <a:pPr marL="457200" indent="-457200">
                <a:spcAft>
                  <a:spcPts val="1800"/>
                </a:spcAft>
                <a:buBlip>
                  <a:blip r:embed="rId3"/>
                </a:buBlip>
              </a:pPr>
              <a:r>
                <a:rPr lang="en-US" sz="2800" dirty="0">
                  <a:latin typeface="Atkinson Hyperlegible" panose="020B0604020202020204" charset="0"/>
                </a:rPr>
                <a:t>Les revues des PAMIs </a:t>
              </a:r>
              <a:r>
                <a:rPr lang="en-US" sz="2800" dirty="0" err="1">
                  <a:latin typeface="Atkinson Hyperlegible" panose="020B0604020202020204" charset="0"/>
                </a:rPr>
                <a:t>sont</a:t>
              </a:r>
              <a:r>
                <a:rPr lang="en-US" sz="2800" dirty="0">
                  <a:latin typeface="Atkinson Hyperlegible" panose="020B0604020202020204" charset="0"/>
                </a:rPr>
                <a:t> </a:t>
              </a:r>
              <a:r>
                <a:rPr lang="en-US" sz="2800" dirty="0">
                  <a:solidFill>
                    <a:srgbClr val="009999"/>
                  </a:solidFill>
                  <a:latin typeface="Atkinson Hyperlegible Bold" panose="020B0604020202020204" charset="0"/>
                </a:rPr>
                <a:t>obligatoires </a:t>
              </a:r>
              <a:r>
                <a:rPr lang="en-US" sz="2800" dirty="0">
                  <a:latin typeface="Atkinson Hyperlegible" panose="020B0604020202020204" charset="0"/>
                </a:rPr>
                <a:t>pour les pays qui envisagent de :</a:t>
              </a:r>
            </a:p>
            <a:p>
              <a:pPr marL="914400" lvl="1" indent="-457200">
                <a:spcAft>
                  <a:spcPts val="1800"/>
                </a:spcAft>
                <a:buClr>
                  <a:srgbClr val="009999"/>
                </a:buClr>
                <a:buFont typeface="Arial" panose="020B0604020202020204" pitchFamily="34" charset="0"/>
                <a:buChar char="•"/>
              </a:pPr>
              <a:r>
                <a:rPr lang="en-US" sz="2800" dirty="0" err="1">
                  <a:latin typeface="Atkinson Hyperlegible" panose="020B0604020202020204" charset="0"/>
                </a:rPr>
                <a:t>Mettre</a:t>
              </a:r>
              <a:r>
                <a:rPr lang="en-US" sz="2800" dirty="0">
                  <a:latin typeface="Atkinson Hyperlegible" panose="020B0604020202020204" charset="0"/>
                </a:rPr>
                <a:t> en œuvre de la </a:t>
              </a:r>
              <a:r>
                <a:rPr lang="en-US" sz="2800" dirty="0">
                  <a:solidFill>
                    <a:schemeClr val="tx1">
                      <a:lumMod val="85000"/>
                      <a:lumOff val="15000"/>
                    </a:schemeClr>
                  </a:solidFill>
                  <a:latin typeface="Atkinson Hyperlegible Bold" panose="020B0604020202020204" charset="0"/>
                </a:rPr>
                <a:t>vaccination préventive </a:t>
              </a:r>
            </a:p>
            <a:p>
              <a:pPr marL="914400" lvl="1" indent="-457200">
                <a:spcAft>
                  <a:spcPts val="1800"/>
                </a:spcAft>
                <a:buClr>
                  <a:srgbClr val="009999"/>
                </a:buClr>
                <a:buFont typeface="Arial" panose="020B0604020202020204" pitchFamily="34" charset="0"/>
                <a:buChar char="•"/>
              </a:pPr>
              <a:r>
                <a:rPr lang="en-US" sz="2800" dirty="0" err="1">
                  <a:latin typeface="Atkinson Hyperlegible" panose="020B0604020202020204" charset="0"/>
                </a:rPr>
                <a:t>Soumettre</a:t>
              </a:r>
              <a:r>
                <a:rPr lang="en-US" sz="2800" dirty="0">
                  <a:latin typeface="Atkinson Hyperlegible" panose="020B0604020202020204" charset="0"/>
                </a:rPr>
                <a:t> </a:t>
              </a:r>
              <a:r>
                <a:rPr lang="en-US" sz="2800" dirty="0" err="1">
                  <a:latin typeface="Atkinson Hyperlegible" panose="020B0604020202020204" charset="0"/>
                </a:rPr>
                <a:t>leur</a:t>
              </a:r>
              <a:r>
                <a:rPr lang="en-US" sz="2800" dirty="0">
                  <a:latin typeface="Atkinson Hyperlegible" panose="020B0604020202020204" charset="0"/>
                </a:rPr>
                <a:t> </a:t>
              </a:r>
              <a:r>
                <a:rPr lang="en-US" sz="2800" dirty="0">
                  <a:latin typeface="Atkinson Hyperlegible Bold" panose="020B0604020202020204" charset="0"/>
                </a:rPr>
                <a:t>PNC à l'approbation du GTFCC</a:t>
              </a:r>
            </a:p>
          </p:txBody>
        </p:sp>
        <p:pic>
          <p:nvPicPr>
            <p:cNvPr id="8" name="Picture 7">
              <a:extLst>
                <a:ext uri="{FF2B5EF4-FFF2-40B4-BE49-F238E27FC236}">
                  <a16:creationId xmlns:a16="http://schemas.microsoft.com/office/drawing/2014/main" id="{EF7A354C-F670-7E77-203D-BD830803B66D}"/>
                </a:ext>
              </a:extLst>
            </p:cNvPr>
            <p:cNvPicPr>
              <a:picLocks noChangeAspect="1"/>
            </p:cNvPicPr>
            <p:nvPr/>
          </p:nvPicPr>
          <p:blipFill>
            <a:blip r:embed="rId4"/>
            <a:stretch>
              <a:fillRect/>
            </a:stretch>
          </p:blipFill>
          <p:spPr>
            <a:xfrm>
              <a:off x="533400" y="5242163"/>
              <a:ext cx="3070124" cy="2940234"/>
            </a:xfrm>
            <a:prstGeom prst="rect">
              <a:avLst/>
            </a:prstGeom>
          </p:spPr>
        </p:pic>
      </p:grpSp>
      <p:sp>
        <p:nvSpPr>
          <p:cNvPr id="11" name="Slide Number Placeholder 10">
            <a:extLst>
              <a:ext uri="{FF2B5EF4-FFF2-40B4-BE49-F238E27FC236}">
                <a16:creationId xmlns:a16="http://schemas.microsoft.com/office/drawing/2014/main" id="{BD6EFEE8-030E-3CBB-B022-2F646C06E00A}"/>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40794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94B40ACC-FA99-FF38-381E-DBDD3C41065A}"/>
              </a:ext>
            </a:extLst>
          </p:cNvPr>
          <p:cNvSpPr/>
          <p:nvPr/>
        </p:nvSpPr>
        <p:spPr>
          <a:xfrm>
            <a:off x="1752600" y="1857444"/>
            <a:ext cx="14706600" cy="13878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1040675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445" y="451620"/>
            <a:ext cx="104067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Quand demander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une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revue?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0F461FF9-7F2B-2FD0-6565-3DE44A54E04B}"/>
              </a:ext>
            </a:extLst>
          </p:cNvPr>
          <p:cNvSpPr txBox="1"/>
          <p:nvPr/>
        </p:nvSpPr>
        <p:spPr>
          <a:xfrm>
            <a:off x="1752599" y="2116372"/>
            <a:ext cx="14892867" cy="1005403"/>
          </a:xfrm>
          <a:prstGeom prst="rect">
            <a:avLst/>
          </a:prstGeom>
          <a:noFill/>
        </p:spPr>
        <p:txBody>
          <a:bodyPr wrap="square" rtlCol="0">
            <a:spAutoFit/>
          </a:bodyPr>
          <a:lstStyle/>
          <a:p>
            <a:pPr marL="0" marR="0" lvl="1" algn="ctr" defTabSz="914400" rtl="0" eaLnBrk="1" fontAlgn="auto" latinLnBrk="0" hangingPunct="1">
              <a:lnSpc>
                <a:spcPct val="100000"/>
              </a:lnSpc>
              <a:spcBef>
                <a:spcPts val="0"/>
              </a:spcBef>
              <a:spcAft>
                <a:spcPts val="400"/>
              </a:spcAft>
              <a:buClr>
                <a:srgbClr val="009999"/>
              </a:buClr>
              <a:buSzTx/>
              <a:tabLst/>
              <a:defRPr/>
            </a:pP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Dès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que la documentation sur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l'identification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des PAMIs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prête</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0" marR="0" lvl="1" algn="ctr" defTabSz="914400" rtl="0" eaLnBrk="1" fontAlgn="auto" latinLnBrk="0" hangingPunct="1">
              <a:lnSpc>
                <a:spcPct val="100000"/>
              </a:lnSpc>
              <a:spcBef>
                <a:spcPts val="0"/>
              </a:spcBef>
              <a:spcAft>
                <a:spcPts val="1800"/>
              </a:spcAft>
              <a:buClr>
                <a:srgbClr val="009999"/>
              </a:buClr>
              <a:buSzTx/>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avant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planifier des interventions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dans les PAMIs-</a:t>
            </a:r>
          </a:p>
        </p:txBody>
      </p:sp>
      <p:grpSp>
        <p:nvGrpSpPr>
          <p:cNvPr id="11" name="Group 10">
            <a:extLst>
              <a:ext uri="{FF2B5EF4-FFF2-40B4-BE49-F238E27FC236}">
                <a16:creationId xmlns:a16="http://schemas.microsoft.com/office/drawing/2014/main" id="{89A4F70E-A8DA-1505-429B-61331C89B5BF}"/>
              </a:ext>
            </a:extLst>
          </p:cNvPr>
          <p:cNvGrpSpPr/>
          <p:nvPr/>
        </p:nvGrpSpPr>
        <p:grpSpPr>
          <a:xfrm>
            <a:off x="1143000" y="6057801"/>
            <a:ext cx="10156372" cy="1676400"/>
            <a:chOff x="1143000" y="6057801"/>
            <a:chExt cx="10156372" cy="1676400"/>
          </a:xfrm>
        </p:grpSpPr>
        <p:sp>
          <p:nvSpPr>
            <p:cNvPr id="9" name="Rectangle 8">
              <a:extLst>
                <a:ext uri="{FF2B5EF4-FFF2-40B4-BE49-F238E27FC236}">
                  <a16:creationId xmlns:a16="http://schemas.microsoft.com/office/drawing/2014/main" id="{58CD1683-E43D-8639-6B82-892D0A726A8C}"/>
                </a:ext>
              </a:extLst>
            </p:cNvPr>
            <p:cNvSpPr/>
            <p:nvPr/>
          </p:nvSpPr>
          <p:spPr>
            <a:xfrm>
              <a:off x="1143000" y="6057801"/>
              <a:ext cx="3298372" cy="1676400"/>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Le pays </a:t>
              </a:r>
              <a:r>
                <a:rPr lang="en-US" sz="2600" dirty="0" err="1">
                  <a:latin typeface="Atkinson Hyperlegible Bold" panose="020B0604020202020204" charset="0"/>
                </a:rPr>
                <a:t>complète</a:t>
              </a:r>
              <a:r>
                <a:rPr lang="en-US" sz="2600" dirty="0">
                  <a:latin typeface="Atkinson Hyperlegible Bold" panose="020B0604020202020204" charset="0"/>
                </a:rPr>
                <a:t> la documentation de </a:t>
              </a:r>
              <a:r>
                <a:rPr lang="en-US" sz="2600" dirty="0" err="1">
                  <a:latin typeface="Atkinson Hyperlegible Bold" panose="020B0604020202020204" charset="0"/>
                </a:rPr>
                <a:t>l’identification</a:t>
              </a:r>
              <a:r>
                <a:rPr lang="en-US" sz="2600" dirty="0">
                  <a:latin typeface="Atkinson Hyperlegible Bold" panose="020B0604020202020204" charset="0"/>
                </a:rPr>
                <a:t> des PAMIs</a:t>
              </a:r>
            </a:p>
          </p:txBody>
        </p:sp>
        <p:grpSp>
          <p:nvGrpSpPr>
            <p:cNvPr id="7" name="Group 6">
              <a:extLst>
                <a:ext uri="{FF2B5EF4-FFF2-40B4-BE49-F238E27FC236}">
                  <a16:creationId xmlns:a16="http://schemas.microsoft.com/office/drawing/2014/main" id="{B9B2632B-7B7C-E504-47AA-6DB0004E427A}"/>
                </a:ext>
              </a:extLst>
            </p:cNvPr>
            <p:cNvGrpSpPr/>
            <p:nvPr/>
          </p:nvGrpSpPr>
          <p:grpSpPr>
            <a:xfrm>
              <a:off x="4648200" y="6064152"/>
              <a:ext cx="6651172" cy="1663699"/>
              <a:chOff x="4572000" y="6286500"/>
              <a:chExt cx="6651172" cy="1663699"/>
            </a:xfrm>
          </p:grpSpPr>
          <p:sp>
            <p:nvSpPr>
              <p:cNvPr id="12" name="Rectangle 11">
                <a:extLst>
                  <a:ext uri="{FF2B5EF4-FFF2-40B4-BE49-F238E27FC236}">
                    <a16:creationId xmlns:a16="http://schemas.microsoft.com/office/drawing/2014/main" id="{CC9B899B-3FB9-BCBE-AF11-9A19793FB009}"/>
                  </a:ext>
                </a:extLst>
              </p:cNvPr>
              <p:cNvSpPr/>
              <p:nvPr/>
            </p:nvSpPr>
            <p:spPr>
              <a:xfrm>
                <a:off x="7924800" y="6286500"/>
                <a:ext cx="3298372" cy="1663699"/>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Le GTFCC </a:t>
                </a:r>
                <a:r>
                  <a:rPr lang="en-US" sz="2600" dirty="0" err="1">
                    <a:latin typeface="Atkinson Hyperlegible Bold" panose="020B0604020202020204" charset="0"/>
                  </a:rPr>
                  <a:t>procède</a:t>
                </a:r>
                <a:r>
                  <a:rPr lang="en-US" sz="2600" dirty="0">
                    <a:latin typeface="Atkinson Hyperlegible Bold" panose="020B0604020202020204" charset="0"/>
                  </a:rPr>
                  <a:t> à </a:t>
                </a:r>
                <a:r>
                  <a:rPr lang="en-US" sz="2600" dirty="0" err="1">
                    <a:latin typeface="Atkinson Hyperlegible Bold" panose="020B0604020202020204" charset="0"/>
                  </a:rPr>
                  <a:t>une</a:t>
                </a:r>
                <a:r>
                  <a:rPr lang="en-US" sz="2600" dirty="0">
                    <a:latin typeface="Atkinson Hyperlegible Bold" panose="020B0604020202020204" charset="0"/>
                  </a:rPr>
                  <a:t> revue des PAMIs</a:t>
                </a:r>
              </a:p>
            </p:txBody>
          </p:sp>
          <p:cxnSp>
            <p:nvCxnSpPr>
              <p:cNvPr id="17" name="Straight Arrow Connector 16">
                <a:extLst>
                  <a:ext uri="{FF2B5EF4-FFF2-40B4-BE49-F238E27FC236}">
                    <a16:creationId xmlns:a16="http://schemas.microsoft.com/office/drawing/2014/main" id="{29781245-3838-2E9E-7B4C-D184EC627304}"/>
                  </a:ext>
                </a:extLst>
              </p:cNvPr>
              <p:cNvCxnSpPr>
                <a:cxnSpLocks/>
              </p:cNvCxnSpPr>
              <p:nvPr/>
            </p:nvCxnSpPr>
            <p:spPr>
              <a:xfrm>
                <a:off x="4572000" y="7124700"/>
                <a:ext cx="33528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7BF87E1F-8C1A-38A5-C3BC-F3707EDAE901}"/>
              </a:ext>
            </a:extLst>
          </p:cNvPr>
          <p:cNvGrpSpPr/>
          <p:nvPr/>
        </p:nvGrpSpPr>
        <p:grpSpPr>
          <a:xfrm>
            <a:off x="11506200" y="6064155"/>
            <a:ext cx="5867400" cy="1676397"/>
            <a:chOff x="11430000" y="6286503"/>
            <a:chExt cx="5867400" cy="1676397"/>
          </a:xfrm>
        </p:grpSpPr>
        <p:sp>
          <p:nvSpPr>
            <p:cNvPr id="13" name="Rectangle 12">
              <a:extLst>
                <a:ext uri="{FF2B5EF4-FFF2-40B4-BE49-F238E27FC236}">
                  <a16:creationId xmlns:a16="http://schemas.microsoft.com/office/drawing/2014/main" id="{2050C9D1-4A83-7E1B-F265-A7B6DEA8C535}"/>
                </a:ext>
              </a:extLst>
            </p:cNvPr>
            <p:cNvSpPr/>
            <p:nvPr/>
          </p:nvSpPr>
          <p:spPr>
            <a:xfrm>
              <a:off x="13999028" y="6286503"/>
              <a:ext cx="3298372" cy="1676397"/>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Le pays </a:t>
              </a:r>
              <a:r>
                <a:rPr lang="en-US" sz="2600" dirty="0" err="1">
                  <a:latin typeface="Atkinson Hyperlegible Bold" panose="020B0604020202020204" charset="0"/>
                </a:rPr>
                <a:t>planifie</a:t>
              </a:r>
              <a:r>
                <a:rPr lang="en-US" sz="2600" dirty="0">
                  <a:latin typeface="Atkinson Hyperlegible Bold" panose="020B0604020202020204" charset="0"/>
                </a:rPr>
                <a:t> des interventions dans les PAMIs </a:t>
              </a:r>
            </a:p>
          </p:txBody>
        </p:sp>
        <p:cxnSp>
          <p:nvCxnSpPr>
            <p:cNvPr id="25" name="Straight Arrow Connector 24">
              <a:extLst>
                <a:ext uri="{FF2B5EF4-FFF2-40B4-BE49-F238E27FC236}">
                  <a16:creationId xmlns:a16="http://schemas.microsoft.com/office/drawing/2014/main" id="{D7AC4354-C71B-3298-632B-0462FFD43235}"/>
                </a:ext>
              </a:extLst>
            </p:cNvPr>
            <p:cNvCxnSpPr>
              <a:cxnSpLocks/>
            </p:cNvCxnSpPr>
            <p:nvPr/>
          </p:nvCxnSpPr>
          <p:spPr>
            <a:xfrm>
              <a:off x="11430000" y="7097182"/>
              <a:ext cx="23622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5EC8233-146B-A926-10EC-6D08393F508F}"/>
              </a:ext>
            </a:extLst>
          </p:cNvPr>
          <p:cNvGrpSpPr/>
          <p:nvPr/>
        </p:nvGrpSpPr>
        <p:grpSpPr>
          <a:xfrm>
            <a:off x="4276869" y="3784503"/>
            <a:ext cx="7229331" cy="3090332"/>
            <a:chOff x="4200669" y="4006851"/>
            <a:chExt cx="7229331" cy="3090332"/>
          </a:xfrm>
        </p:grpSpPr>
        <p:sp>
          <p:nvSpPr>
            <p:cNvPr id="19" name="Rectangle 18">
              <a:extLst>
                <a:ext uri="{FF2B5EF4-FFF2-40B4-BE49-F238E27FC236}">
                  <a16:creationId xmlns:a16="http://schemas.microsoft.com/office/drawing/2014/main" id="{E209D024-289B-D1AB-B42E-B97FCA24832B}"/>
                </a:ext>
              </a:extLst>
            </p:cNvPr>
            <p:cNvSpPr/>
            <p:nvPr/>
          </p:nvSpPr>
          <p:spPr>
            <a:xfrm>
              <a:off x="4200669" y="4006851"/>
              <a:ext cx="3442305" cy="198576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B1A9"/>
                  </a:solidFill>
                  <a:latin typeface="Atkinson Hyperlegible Bold" panose="020B0604020202020204" charset="0"/>
                </a:rPr>
                <a:t>Les parties prenantes nationales examinent le retour </a:t>
              </a:r>
              <a:r>
                <a:rPr lang="en-US" sz="2400" dirty="0" err="1">
                  <a:solidFill>
                    <a:srgbClr val="4DB1A9"/>
                  </a:solidFill>
                  <a:latin typeface="Atkinson Hyperlegible Bold" panose="020B0604020202020204" charset="0"/>
                </a:rPr>
                <a:t>d'information</a:t>
              </a:r>
              <a:r>
                <a:rPr lang="en-US" sz="2400" dirty="0">
                  <a:solidFill>
                    <a:srgbClr val="4DB1A9"/>
                  </a:solidFill>
                  <a:latin typeface="Atkinson Hyperlegible Bold" panose="020B0604020202020204" charset="0"/>
                </a:rPr>
                <a:t> &amp; </a:t>
              </a:r>
              <a:r>
                <a:rPr lang="en-US" sz="2400" dirty="0" err="1">
                  <a:solidFill>
                    <a:srgbClr val="4DB1A9"/>
                  </a:solidFill>
                  <a:latin typeface="Atkinson Hyperlegible Bold" panose="020B0604020202020204" charset="0"/>
                </a:rPr>
                <a:t>recommandations</a:t>
              </a:r>
              <a:endParaRPr lang="en-US" sz="2400" dirty="0">
                <a:solidFill>
                  <a:srgbClr val="4DB1A9"/>
                </a:solidFill>
                <a:latin typeface="Atkinson Hyperlegible Bold" panose="020B0604020202020204" charset="0"/>
              </a:endParaRPr>
            </a:p>
          </p:txBody>
        </p:sp>
        <p:cxnSp>
          <p:nvCxnSpPr>
            <p:cNvPr id="28" name="Connector: Elbow 27">
              <a:extLst>
                <a:ext uri="{FF2B5EF4-FFF2-40B4-BE49-F238E27FC236}">
                  <a16:creationId xmlns:a16="http://schemas.microsoft.com/office/drawing/2014/main" id="{F409A659-B6C4-8E4A-B742-FCAFD1E825A8}"/>
                </a:ext>
              </a:extLst>
            </p:cNvPr>
            <p:cNvCxnSpPr>
              <a:cxnSpLocks/>
            </p:cNvCxnSpPr>
            <p:nvPr/>
          </p:nvCxnSpPr>
          <p:spPr>
            <a:xfrm rot="10800000">
              <a:off x="7642976" y="4999732"/>
              <a:ext cx="3787024" cy="2097451"/>
            </a:xfrm>
            <a:prstGeom prst="bentConnector3">
              <a:avLst>
                <a:gd name="adj1" fmla="val 126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2D576A8-F068-4709-F96D-1FE3CD73DEBE}"/>
              </a:ext>
            </a:extLst>
          </p:cNvPr>
          <p:cNvGrpSpPr/>
          <p:nvPr/>
        </p:nvGrpSpPr>
        <p:grpSpPr>
          <a:xfrm>
            <a:off x="2521710" y="4777384"/>
            <a:ext cx="7090978" cy="5177431"/>
            <a:chOff x="2521710" y="4777384"/>
            <a:chExt cx="7090978" cy="5177431"/>
          </a:xfrm>
        </p:grpSpPr>
        <p:cxnSp>
          <p:nvCxnSpPr>
            <p:cNvPr id="39" name="Connector: Elbow 38">
              <a:extLst>
                <a:ext uri="{FF2B5EF4-FFF2-40B4-BE49-F238E27FC236}">
                  <a16:creationId xmlns:a16="http://schemas.microsoft.com/office/drawing/2014/main" id="{20595091-C33D-31FE-18F6-DBA5FD429381}"/>
                </a:ext>
              </a:extLst>
            </p:cNvPr>
            <p:cNvCxnSpPr>
              <a:cxnSpLocks/>
              <a:endCxn id="9" idx="0"/>
            </p:cNvCxnSpPr>
            <p:nvPr/>
          </p:nvCxnSpPr>
          <p:spPr>
            <a:xfrm rot="5400000">
              <a:off x="2790905" y="4778665"/>
              <a:ext cx="1280418" cy="1277855"/>
            </a:xfrm>
            <a:prstGeom prst="bentConnector3">
              <a:avLst>
                <a:gd name="adj1" fmla="val 1068"/>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9D00CC1-B3B7-BBFC-B46B-055116EDA7A4}"/>
                </a:ext>
              </a:extLst>
            </p:cNvPr>
            <p:cNvSpPr/>
            <p:nvPr/>
          </p:nvSpPr>
          <p:spPr>
            <a:xfrm>
              <a:off x="4372728" y="7961808"/>
              <a:ext cx="3442305" cy="1993007"/>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B1A9"/>
                  </a:solidFill>
                  <a:latin typeface="Atkinson Hyperlegible Bold" panose="020B0604020202020204" charset="0"/>
                </a:rPr>
                <a:t>Le pays </a:t>
              </a:r>
              <a:r>
                <a:rPr lang="en-US" sz="2400" dirty="0" err="1">
                  <a:solidFill>
                    <a:srgbClr val="4DB1A9"/>
                  </a:solidFill>
                  <a:latin typeface="Atkinson Hyperlegible Bold" panose="020B0604020202020204" charset="0"/>
                </a:rPr>
                <a:t>soumet</a:t>
              </a:r>
              <a:r>
                <a:rPr lang="en-US" sz="2400" dirty="0">
                  <a:solidFill>
                    <a:srgbClr val="4DB1A9"/>
                  </a:solidFill>
                  <a:latin typeface="Atkinson Hyperlegible Bold" panose="020B0604020202020204" charset="0"/>
                </a:rPr>
                <a:t> </a:t>
              </a:r>
              <a:r>
                <a:rPr lang="en-US" sz="2400" dirty="0" err="1">
                  <a:solidFill>
                    <a:srgbClr val="4DB1A9"/>
                  </a:solidFill>
                  <a:latin typeface="Atkinson Hyperlegible Bold" panose="020B0604020202020204" charset="0"/>
                </a:rPr>
                <a:t>une</a:t>
              </a:r>
              <a:r>
                <a:rPr lang="en-US" sz="2400" dirty="0">
                  <a:solidFill>
                    <a:srgbClr val="4DB1A9"/>
                  </a:solidFill>
                  <a:latin typeface="Atkinson Hyperlegible Bold" panose="020B0604020202020204" charset="0"/>
                </a:rPr>
                <a:t> documentation </a:t>
              </a:r>
              <a:r>
                <a:rPr lang="en-US" sz="2400" dirty="0" err="1">
                  <a:solidFill>
                    <a:srgbClr val="4DB1A9"/>
                  </a:solidFill>
                  <a:latin typeface="Atkinson Hyperlegible Bold" panose="020B0604020202020204" charset="0"/>
                </a:rPr>
                <a:t>actualisée</a:t>
              </a:r>
              <a:r>
                <a:rPr lang="en-US" sz="2400" dirty="0">
                  <a:solidFill>
                    <a:srgbClr val="4DB1A9"/>
                  </a:solidFill>
                  <a:latin typeface="Atkinson Hyperlegible Bold" panose="020B0604020202020204" charset="0"/>
                </a:rPr>
                <a:t> pour revue</a:t>
              </a:r>
            </a:p>
            <a:p>
              <a:pPr algn="ctr"/>
              <a:r>
                <a:rPr lang="en-US" sz="2400" dirty="0">
                  <a:solidFill>
                    <a:srgbClr val="4DB1A9"/>
                  </a:solidFill>
                  <a:latin typeface="Atkinson Hyperlegible Bold" panose="020B0604020202020204" charset="0"/>
                </a:rPr>
                <a:t>(facultatif)</a:t>
              </a:r>
            </a:p>
          </p:txBody>
        </p:sp>
        <p:cxnSp>
          <p:nvCxnSpPr>
            <p:cNvPr id="35" name="Connector: Elbow 34">
              <a:extLst>
                <a:ext uri="{FF2B5EF4-FFF2-40B4-BE49-F238E27FC236}">
                  <a16:creationId xmlns:a16="http://schemas.microsoft.com/office/drawing/2014/main" id="{1EBFE4E3-9C9F-ACC2-C4D5-9A540C67B469}"/>
                </a:ext>
              </a:extLst>
            </p:cNvPr>
            <p:cNvCxnSpPr>
              <a:cxnSpLocks/>
            </p:cNvCxnSpPr>
            <p:nvPr/>
          </p:nvCxnSpPr>
          <p:spPr>
            <a:xfrm rot="16200000" flipH="1">
              <a:off x="2821662" y="7654586"/>
              <a:ext cx="1155255" cy="1755160"/>
            </a:xfrm>
            <a:prstGeom prst="bentConnector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E76DD74-2DA8-E719-6069-93074FC5F1AB}"/>
                </a:ext>
              </a:extLst>
            </p:cNvPr>
            <p:cNvCxnSpPr>
              <a:cxnSpLocks/>
            </p:cNvCxnSpPr>
            <p:nvPr/>
          </p:nvCxnSpPr>
          <p:spPr>
            <a:xfrm flipV="1">
              <a:off x="7977552" y="7701322"/>
              <a:ext cx="1635136" cy="1286768"/>
            </a:xfrm>
            <a:prstGeom prst="bentConnector2">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sp>
        <p:nvSpPr>
          <p:cNvPr id="18" name="Slide Number Placeholder 17">
            <a:extLst>
              <a:ext uri="{FF2B5EF4-FFF2-40B4-BE49-F238E27FC236}">
                <a16:creationId xmlns:a16="http://schemas.microsoft.com/office/drawing/2014/main" id="{D021A200-9F03-A8C9-EFEE-4354B6AF45BF}"/>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0702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117348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9130" y="451620"/>
            <a:ext cx="9856470"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demander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revue ?</a:t>
            </a:r>
          </a:p>
        </p:txBody>
      </p:sp>
      <p:sp>
        <p:nvSpPr>
          <p:cNvPr id="7" name="TextBox 6">
            <a:extLst>
              <a:ext uri="{FF2B5EF4-FFF2-40B4-BE49-F238E27FC236}">
                <a16:creationId xmlns:a16="http://schemas.microsoft.com/office/drawing/2014/main" id="{ABB5EC47-C3DC-B911-1A69-188AA73AD486}"/>
              </a:ext>
            </a:extLst>
          </p:cNvPr>
          <p:cNvSpPr txBox="1"/>
          <p:nvPr/>
        </p:nvSpPr>
        <p:spPr>
          <a:xfrm>
            <a:off x="3657600" y="2354569"/>
            <a:ext cx="11963400" cy="1967462"/>
          </a:xfrm>
          <a:prstGeom prst="rect">
            <a:avLst/>
          </a:prstGeom>
          <a:noFill/>
        </p:spPr>
        <p:txBody>
          <a:bodyPr wrap="square" rtlCol="0">
            <a:spAutoFit/>
          </a:bodyPr>
          <a:lstStyle/>
          <a:p>
            <a:pPr marL="905256" lvl="7" indent="-457200">
              <a:lnSpc>
                <a:spcPct val="130000"/>
              </a:lnSpc>
              <a:spcBef>
                <a:spcPct val="0"/>
              </a:spcBef>
              <a:spcAft>
                <a:spcPts val="12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demander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une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revue des PAMIs par le GTFCC</a:t>
            </a:r>
          </a:p>
          <a:p>
            <a:pPr marL="905256" lvl="7" indent="-457200">
              <a:lnSpc>
                <a:spcPct val="130000"/>
              </a:lnSpc>
              <a:spcBef>
                <a:spcPct val="0"/>
              </a:spcBef>
              <a:buClr>
                <a:srgbClr val="119C94"/>
              </a:buClr>
              <a:buFont typeface="Arial" panose="020B0604020202020204" pitchFamily="34" charset="0"/>
              <a:buChar char="•"/>
            </a:pPr>
            <a:r>
              <a:rPr lang="en-US" sz="2800" dirty="0">
                <a:latin typeface="Atkinson Hyperlegible" panose="020B0604020202020204" charset="0"/>
              </a:rPr>
              <a:t>Envoyez une demande à </a:t>
            </a:r>
            <a:r>
              <a:rPr lang="en-US" sz="2600" dirty="0">
                <a:latin typeface="Atkinson Hyperlegible" panose="020B0604020202020204" charset="0"/>
              </a:rPr>
              <a:t>: </a:t>
            </a:r>
            <a:r>
              <a:rPr lang="fr-FR" sz="2800" dirty="0" err="1">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GTFCCsecretariat@who.int</a:t>
            </a:r>
            <a:endParaRPr lang="fr-FR" sz="2800" dirty="0">
              <a:solidFill>
                <a:srgbClr val="009999"/>
              </a:solidFill>
              <a:latin typeface="Atkinson Hyperlegible Bold" panose="020B0604020202020204" charset="0"/>
            </a:endParaRPr>
          </a:p>
          <a:p>
            <a:pPr marL="448056" marR="0" lvl="7" indent="0" algn="l" defTabSz="914400" rtl="0" eaLnBrk="1" fontAlgn="auto" latinLnBrk="0" hangingPunct="1">
              <a:lnSpc>
                <a:spcPct val="130000"/>
              </a:lnSpc>
              <a:spcBef>
                <a:spcPct val="0"/>
              </a:spcBef>
              <a:spcAft>
                <a:spcPts val="0"/>
              </a:spcAft>
              <a:buClr>
                <a:srgbClr val="119C94"/>
              </a:buClr>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pic>
        <p:nvPicPr>
          <p:cNvPr id="13" name="Picture 12">
            <a:extLst>
              <a:ext uri="{FF2B5EF4-FFF2-40B4-BE49-F238E27FC236}">
                <a16:creationId xmlns:a16="http://schemas.microsoft.com/office/drawing/2014/main" id="{6C0C2298-B3E3-7123-0B6E-8347EC625CB5}"/>
              </a:ext>
            </a:extLst>
          </p:cNvPr>
          <p:cNvPicPr>
            <a:picLocks noChangeAspect="1"/>
          </p:cNvPicPr>
          <p:nvPr/>
        </p:nvPicPr>
        <p:blipFill>
          <a:blip r:embed="rId5"/>
          <a:stretch>
            <a:fillRect/>
          </a:stretch>
        </p:blipFill>
        <p:spPr>
          <a:xfrm>
            <a:off x="914400" y="2099774"/>
            <a:ext cx="1905000" cy="1771650"/>
          </a:xfrm>
          <a:prstGeom prst="rect">
            <a:avLst/>
          </a:prstGeom>
        </p:spPr>
      </p:pic>
      <p:grpSp>
        <p:nvGrpSpPr>
          <p:cNvPr id="9" name="Group 8">
            <a:extLst>
              <a:ext uri="{FF2B5EF4-FFF2-40B4-BE49-F238E27FC236}">
                <a16:creationId xmlns:a16="http://schemas.microsoft.com/office/drawing/2014/main" id="{5739C906-091A-B73C-D2C7-D52BB2F5347D}"/>
              </a:ext>
            </a:extLst>
          </p:cNvPr>
          <p:cNvGrpSpPr/>
          <p:nvPr/>
        </p:nvGrpSpPr>
        <p:grpSpPr>
          <a:xfrm>
            <a:off x="1024017" y="7713919"/>
            <a:ext cx="16654383" cy="2332946"/>
            <a:chOff x="1024017" y="7713919"/>
            <a:chExt cx="14368383" cy="2332946"/>
          </a:xfrm>
        </p:grpSpPr>
        <p:pic>
          <p:nvPicPr>
            <p:cNvPr id="17" name="Picture 16">
              <a:extLst>
                <a:ext uri="{FF2B5EF4-FFF2-40B4-BE49-F238E27FC236}">
                  <a16:creationId xmlns:a16="http://schemas.microsoft.com/office/drawing/2014/main" id="{F9C60CDA-A555-E07E-D846-60560BE0AE3E}"/>
                </a:ext>
              </a:extLst>
            </p:cNvPr>
            <p:cNvPicPr>
              <a:picLocks noChangeAspect="1"/>
            </p:cNvPicPr>
            <p:nvPr/>
          </p:nvPicPr>
          <p:blipFill>
            <a:blip r:embed="rId6"/>
            <a:stretch>
              <a:fillRect/>
            </a:stretch>
          </p:blipFill>
          <p:spPr>
            <a:xfrm>
              <a:off x="1024017" y="7713919"/>
              <a:ext cx="2252954" cy="2134856"/>
            </a:xfrm>
            <a:prstGeom prst="rect">
              <a:avLst/>
            </a:prstGeom>
          </p:spPr>
        </p:pic>
        <p:sp>
          <p:nvSpPr>
            <p:cNvPr id="18" name="TextBox 17">
              <a:extLst>
                <a:ext uri="{FF2B5EF4-FFF2-40B4-BE49-F238E27FC236}">
                  <a16:creationId xmlns:a16="http://schemas.microsoft.com/office/drawing/2014/main" id="{24CFF247-B219-69D1-25B3-45270D04D05D}"/>
                </a:ext>
              </a:extLst>
            </p:cNvPr>
            <p:cNvSpPr txBox="1"/>
            <p:nvPr/>
          </p:nvSpPr>
          <p:spPr>
            <a:xfrm>
              <a:off x="3657600" y="7713919"/>
              <a:ext cx="11734800" cy="2332946"/>
            </a:xfrm>
            <a:prstGeom prst="rect">
              <a:avLst/>
            </a:prstGeom>
            <a:noFill/>
          </p:spPr>
          <p:txBody>
            <a:bodyPr wrap="square" rtlCol="0">
              <a:spAutoFit/>
            </a:bodyPr>
            <a:lstStyle/>
            <a:p>
              <a:pPr marL="905256" lvl="7" indent="-457200">
                <a:lnSpc>
                  <a:spcPct val="130000"/>
                </a:lnSpc>
                <a:spcBef>
                  <a:spcPct val="0"/>
                </a:spcBef>
                <a:spcAft>
                  <a:spcPts val="1200"/>
                </a:spcAft>
                <a:buClr>
                  <a:srgbClr val="119C94"/>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N'hésitez pas à utiliser votre langue nationale</a:t>
              </a:r>
            </a:p>
            <a:p>
              <a:pPr marL="905256" lvl="7" indent="-457200">
                <a:spcBef>
                  <a:spcPct val="0"/>
                </a:spcBef>
                <a:spcAft>
                  <a:spcPts val="1200"/>
                </a:spcAft>
                <a:buClr>
                  <a:srgbClr val="119C94"/>
                </a:buClr>
                <a:buFont typeface="Arial" panose="020B0604020202020204" pitchFamily="34" charset="0"/>
                <a:buChar char="•"/>
              </a:pPr>
              <a:r>
                <a:rPr lang="en-US" sz="2800" dirty="0">
                  <a:latin typeface="Atkinson Hyperlegible" panose="020B0604020202020204" charset="0"/>
                </a:rPr>
                <a:t>Les documents </a:t>
              </a:r>
              <a:r>
                <a:rPr lang="en-US" sz="2800" dirty="0" err="1">
                  <a:latin typeface="Atkinson Hyperlegible" panose="020B0604020202020204" charset="0"/>
                </a:rPr>
                <a:t>fournis</a:t>
              </a:r>
              <a:r>
                <a:rPr lang="en-US" sz="2800" dirty="0">
                  <a:latin typeface="Atkinson Hyperlegible" panose="020B0604020202020204" charset="0"/>
                </a:rPr>
                <a:t> </a:t>
              </a:r>
              <a:r>
                <a:rPr lang="en-US" sz="2800" dirty="0">
                  <a:latin typeface="Atkinson Hyperlegible Bold" panose="020B0604020202020204" charset="0"/>
                </a:rPr>
                <a:t>ne doivent pas nécessairement </a:t>
              </a:r>
              <a:r>
                <a:rPr lang="en-US" sz="2800" dirty="0" err="1">
                  <a:latin typeface="Atkinson Hyperlegible Bold" panose="020B0604020202020204" charset="0"/>
                </a:rPr>
                <a:t>être</a:t>
              </a:r>
              <a:r>
                <a:rPr lang="en-US" sz="2800" dirty="0">
                  <a:latin typeface="Atkinson Hyperlegible Bold" panose="020B0604020202020204" charset="0"/>
                </a:rPr>
                <a:t> </a:t>
              </a:r>
              <a:r>
                <a:rPr lang="en-US" sz="2800" dirty="0" err="1">
                  <a:latin typeface="Atkinson Hyperlegible Bold" panose="020B0604020202020204" charset="0"/>
                </a:rPr>
                <a:t>en</a:t>
              </a:r>
              <a:r>
                <a:rPr lang="en-US" sz="2800" dirty="0">
                  <a:latin typeface="Atkinson Hyperlegible Bold" panose="020B0604020202020204" charset="0"/>
                </a:rPr>
                <a:t> </a:t>
              </a:r>
              <a:r>
                <a:rPr lang="en-US" sz="2800" dirty="0" err="1">
                  <a:latin typeface="Atkinson Hyperlegible Bold" panose="020B0604020202020204" charset="0"/>
                </a:rPr>
                <a:t>anglais</a:t>
              </a:r>
              <a:endParaRPr lang="en-US" sz="2800" dirty="0">
                <a:latin typeface="Atkinson Hyperlegible Bold" panose="020B0604020202020204" charset="0"/>
              </a:endParaRPr>
            </a:p>
            <a:p>
              <a:pPr marL="905256" lvl="7" indent="-457200">
                <a:spcBef>
                  <a:spcPct val="0"/>
                </a:spcBef>
                <a:spcAft>
                  <a:spcPts val="1200"/>
                </a:spcAft>
                <a:buClr>
                  <a:srgbClr val="119C94"/>
                </a:buClr>
                <a:buFont typeface="Arial" panose="020B0604020202020204" pitchFamily="34" charset="0"/>
                <a:buChar char="•"/>
              </a:pPr>
              <a:r>
                <a:rPr lang="en-US" sz="2800" dirty="0">
                  <a:latin typeface="Atkinson Hyperlegible" panose="020B0604020202020204" charset="0"/>
                </a:rPr>
                <a:t> </a:t>
              </a:r>
              <a:r>
                <a:rPr lang="en-US" sz="2800" dirty="0" err="1">
                  <a:latin typeface="Atkinson Hyperlegible" panose="020B0604020202020204" charset="0"/>
                </a:rPr>
                <a:t>Ils</a:t>
              </a:r>
              <a:r>
                <a:rPr lang="en-US" sz="2800" dirty="0">
                  <a:latin typeface="Atkinson Hyperlegible" panose="020B0604020202020204" charset="0"/>
                </a:rPr>
                <a:t> </a:t>
              </a:r>
              <a:r>
                <a:rPr lang="en-US" sz="2800" dirty="0" err="1">
                  <a:latin typeface="Atkinson Hyperlegible" panose="020B0604020202020204" charset="0"/>
                </a:rPr>
                <a:t>peuvent</a:t>
              </a:r>
              <a:r>
                <a:rPr lang="en-US" sz="2800" dirty="0">
                  <a:latin typeface="Atkinson Hyperlegible" panose="020B0604020202020204" charset="0"/>
                </a:rPr>
                <a:t> </a:t>
              </a:r>
              <a:r>
                <a:rPr lang="en-US" sz="2800" dirty="0" err="1">
                  <a:latin typeface="Atkinson Hyperlegible" panose="020B0604020202020204" charset="0"/>
                </a:rPr>
                <a:t>être</a:t>
              </a:r>
              <a:r>
                <a:rPr lang="en-US" sz="2800" dirty="0">
                  <a:latin typeface="Atkinson Hyperlegible" panose="020B0604020202020204" charset="0"/>
                </a:rPr>
                <a:t> dans votre langue nationale</a:t>
              </a:r>
            </a:p>
            <a:p>
              <a:endParaRPr lang="en-US" dirty="0"/>
            </a:p>
          </p:txBody>
        </p:sp>
      </p:grpSp>
      <p:grpSp>
        <p:nvGrpSpPr>
          <p:cNvPr id="8" name="Group 7">
            <a:extLst>
              <a:ext uri="{FF2B5EF4-FFF2-40B4-BE49-F238E27FC236}">
                <a16:creationId xmlns:a16="http://schemas.microsoft.com/office/drawing/2014/main" id="{011A0932-7272-16D0-F12B-A552460CC923}"/>
              </a:ext>
            </a:extLst>
          </p:cNvPr>
          <p:cNvGrpSpPr/>
          <p:nvPr/>
        </p:nvGrpSpPr>
        <p:grpSpPr>
          <a:xfrm>
            <a:off x="914400" y="4365796"/>
            <a:ext cx="14500698" cy="2548348"/>
            <a:chOff x="914400" y="4365796"/>
            <a:chExt cx="14500698" cy="2548348"/>
          </a:xfrm>
        </p:grpSpPr>
        <p:pic>
          <p:nvPicPr>
            <p:cNvPr id="15" name="Picture 14">
              <a:extLst>
                <a:ext uri="{FF2B5EF4-FFF2-40B4-BE49-F238E27FC236}">
                  <a16:creationId xmlns:a16="http://schemas.microsoft.com/office/drawing/2014/main" id="{04DD7170-785E-C97F-DAE2-1FB89639B9CE}"/>
                </a:ext>
              </a:extLst>
            </p:cNvPr>
            <p:cNvPicPr>
              <a:picLocks noChangeAspect="1"/>
            </p:cNvPicPr>
            <p:nvPr/>
          </p:nvPicPr>
          <p:blipFill>
            <a:blip r:embed="rId7"/>
            <a:stretch>
              <a:fillRect/>
            </a:stretch>
          </p:blipFill>
          <p:spPr>
            <a:xfrm>
              <a:off x="914400" y="4779289"/>
              <a:ext cx="2160270" cy="2134855"/>
            </a:xfrm>
            <a:prstGeom prst="rect">
              <a:avLst/>
            </a:prstGeom>
          </p:spPr>
        </p:pic>
        <p:sp>
          <p:nvSpPr>
            <p:cNvPr id="19" name="TextBox 18">
              <a:extLst>
                <a:ext uri="{FF2B5EF4-FFF2-40B4-BE49-F238E27FC236}">
                  <a16:creationId xmlns:a16="http://schemas.microsoft.com/office/drawing/2014/main" id="{BD2E88A0-6B41-D79C-1D09-8EDB94F4D19E}"/>
                </a:ext>
              </a:extLst>
            </p:cNvPr>
            <p:cNvSpPr txBox="1"/>
            <p:nvPr/>
          </p:nvSpPr>
          <p:spPr>
            <a:xfrm>
              <a:off x="3680298" y="4365796"/>
              <a:ext cx="11734800" cy="2486835"/>
            </a:xfrm>
            <a:prstGeom prst="rect">
              <a:avLst/>
            </a:prstGeom>
            <a:noFill/>
          </p:spPr>
          <p:txBody>
            <a:bodyPr wrap="square" rtlCol="0">
              <a:spAutoFit/>
            </a:bodyPr>
            <a:lstStyle/>
            <a:p>
              <a:pPr marL="905256" marR="0" lvl="7" indent="-457200" fontAlgn="auto">
                <a:lnSpc>
                  <a:spcPct val="130000"/>
                </a:lnSpc>
                <a:spcBef>
                  <a:spcPct val="0"/>
                </a:spcBef>
                <a:spcAft>
                  <a:spcPts val="1200"/>
                </a:spcAft>
                <a:buClr>
                  <a:srgbClr val="119C94"/>
                </a:buClr>
                <a:buSz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Joindre à votre demande</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Rapport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sur l'identification des PAMIs</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rPr>
                <a:t>Outil</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 Excel PAMI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 rempli</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Liste et carte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des PAMIs</a:t>
              </a:r>
              <a:endParaRPr lang="en-US" dirty="0"/>
            </a:p>
          </p:txBody>
        </p:sp>
      </p:grpSp>
      <p:sp>
        <p:nvSpPr>
          <p:cNvPr id="10" name="Slide Number Placeholder 9">
            <a:extLst>
              <a:ext uri="{FF2B5EF4-FFF2-40B4-BE49-F238E27FC236}">
                <a16:creationId xmlns:a16="http://schemas.microsoft.com/office/drawing/2014/main" id="{6DA7197D-790B-239A-89A5-996DA20B677C}"/>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428673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Résultats</a:t>
            </a:r>
          </a:p>
        </p:txBody>
      </p:sp>
      <p:sp>
        <p:nvSpPr>
          <p:cNvPr id="11" name="Freeform 4">
            <a:extLst>
              <a:ext uri="{FF2B5EF4-FFF2-40B4-BE49-F238E27FC236}">
                <a16:creationId xmlns:a16="http://schemas.microsoft.com/office/drawing/2014/main" id="{0FCA9069-291F-E40A-71ED-D391FC7427E4}"/>
              </a:ext>
            </a:extLst>
          </p:cNvPr>
          <p:cNvSpPr/>
          <p:nvPr/>
        </p:nvSpPr>
        <p:spPr>
          <a:xfrm>
            <a:off x="1752600" y="1857445"/>
            <a:ext cx="14706600" cy="115416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41C4F351-B367-A631-2449-3070402AA460}"/>
              </a:ext>
            </a:extLst>
          </p:cNvPr>
          <p:cNvSpPr txBox="1"/>
          <p:nvPr/>
        </p:nvSpPr>
        <p:spPr>
          <a:xfrm>
            <a:off x="1044676" y="2183016"/>
            <a:ext cx="16400462" cy="800219"/>
          </a:xfrm>
          <a:prstGeom prst="rect">
            <a:avLst/>
          </a:prstGeom>
          <a:noFill/>
        </p:spPr>
        <p:txBody>
          <a:bodyPr wrap="square" rtlCol="0">
            <a:spAutoFit/>
          </a:bodyPr>
          <a:lstStyle/>
          <a:p>
            <a:pPr lvl="1" algn="ctr">
              <a:buClr>
                <a:srgbClr val="009999"/>
              </a:buCl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rapport sur la revue des PAMIs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fourni</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sous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un délai d'environ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30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jours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endParaRPr lang="en-US" dirty="0"/>
          </a:p>
        </p:txBody>
      </p:sp>
      <p:grpSp>
        <p:nvGrpSpPr>
          <p:cNvPr id="13" name="Group 12">
            <a:extLst>
              <a:ext uri="{FF2B5EF4-FFF2-40B4-BE49-F238E27FC236}">
                <a16:creationId xmlns:a16="http://schemas.microsoft.com/office/drawing/2014/main" id="{F7911B07-6277-527B-7434-4BAD1DB9D19B}"/>
              </a:ext>
            </a:extLst>
          </p:cNvPr>
          <p:cNvGrpSpPr/>
          <p:nvPr/>
        </p:nvGrpSpPr>
        <p:grpSpPr>
          <a:xfrm>
            <a:off x="1143000" y="3234116"/>
            <a:ext cx="16916400" cy="6172008"/>
            <a:chOff x="1143000" y="3234116"/>
            <a:chExt cx="16916400" cy="6172008"/>
          </a:xfrm>
        </p:grpSpPr>
        <p:sp>
          <p:nvSpPr>
            <p:cNvPr id="10" name="TextBox 9">
              <a:extLst>
                <a:ext uri="{FF2B5EF4-FFF2-40B4-BE49-F238E27FC236}">
                  <a16:creationId xmlns:a16="http://schemas.microsoft.com/office/drawing/2014/main" id="{0F461FF9-7F2B-2FD0-6565-3DE44A54E04B}"/>
                </a:ext>
              </a:extLst>
            </p:cNvPr>
            <p:cNvSpPr txBox="1"/>
            <p:nvPr/>
          </p:nvSpPr>
          <p:spPr>
            <a:xfrm>
              <a:off x="5689578" y="3234116"/>
              <a:ext cx="12369822" cy="275460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lang="en-US" sz="2800" dirty="0">
                <a:solidFill>
                  <a:prstClr val="black"/>
                </a:solidFill>
                <a:latin typeface="Atkinson Hyperlegible"/>
              </a:endParaRPr>
            </a:p>
            <a:p>
              <a:pPr marL="914400" marR="0" lvl="1" indent="-457200" algn="l" defTabSz="914400" rtl="0" eaLnBrk="1" fontAlgn="auto" latinLnBrk="0" hangingPunct="1">
                <a:lnSpc>
                  <a:spcPct val="100000"/>
                </a:lnSpc>
                <a:spcBef>
                  <a:spcPts val="0"/>
                </a:spcBef>
                <a:spcAft>
                  <a:spcPts val="1800"/>
                </a:spcAft>
                <a:buClr>
                  <a:srgbClr val="009999"/>
                </a:buClr>
                <a:buSz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Prendre en compte le </a:t>
              </a:r>
              <a:r>
                <a:rPr lang="en-US" sz="32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retour d'information/les recommandations du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a:t>
              </a:r>
            </a:p>
            <a:p>
              <a:pPr marL="914400" lvl="1"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Bold" panose="020B0604020202020204" charset="0"/>
                </a:rPr>
                <a:t>Affiner la liste des PAMIs </a:t>
              </a:r>
              <a:r>
                <a:rPr lang="en-US" sz="2800" dirty="0">
                  <a:solidFill>
                    <a:prstClr val="black"/>
                  </a:solidFill>
                  <a:latin typeface="Atkinson Hyperlegible"/>
                </a:rPr>
                <a:t>en consultation avec les parties </a:t>
              </a:r>
              <a:r>
                <a:rPr lang="en-US" sz="2800" dirty="0" err="1">
                  <a:solidFill>
                    <a:prstClr val="black"/>
                  </a:solidFill>
                  <a:latin typeface="Atkinson Hyperlegible"/>
                </a:rPr>
                <a:t>prenantes</a:t>
              </a:r>
              <a:endParaRPr lang="en-US" sz="2800" dirty="0">
                <a:solidFill>
                  <a:prstClr val="black"/>
                </a:solidFill>
                <a:latin typeface="Atkinson Hyperlegible"/>
              </a:endParaRPr>
            </a:p>
            <a:p>
              <a:pPr marL="914400" lvl="1" indent="-457200">
                <a:spcAft>
                  <a:spcPts val="1200"/>
                </a:spcAft>
                <a:buClr>
                  <a:srgbClr val="009999"/>
                </a:buClr>
                <a:buFont typeface="Arial" panose="020B0604020202020204" pitchFamily="34" charset="0"/>
                <a:buChar char="•"/>
                <a:defRPr/>
              </a:pPr>
              <a:r>
                <a:rPr lang="en-US" sz="2800" dirty="0" err="1">
                  <a:solidFill>
                    <a:prstClr val="black"/>
                  </a:solidFill>
                  <a:latin typeface="Atkinson Hyperlegible"/>
                </a:rPr>
                <a:t>Optionnellement</a:t>
              </a:r>
              <a:r>
                <a:rPr lang="en-US" sz="2800" dirty="0">
                  <a:solidFill>
                    <a:prstClr val="black"/>
                  </a:solidFill>
                  <a:latin typeface="Atkinson Hyperlegible"/>
                </a:rPr>
                <a:t>, </a:t>
              </a:r>
              <a:r>
                <a:rPr lang="en-US" sz="2800" dirty="0" err="1">
                  <a:solidFill>
                    <a:prstClr val="black"/>
                  </a:solidFill>
                  <a:latin typeface="Atkinson Hyperlegible"/>
                </a:rPr>
                <a:t>resoumettre</a:t>
              </a:r>
              <a:r>
                <a:rPr lang="en-US" sz="2800" dirty="0">
                  <a:solidFill>
                    <a:prstClr val="black"/>
                  </a:solidFill>
                  <a:latin typeface="Atkinson Hyperlegible"/>
                </a:rPr>
                <a:t> le matériel mis à jour pour revue</a:t>
              </a:r>
            </a:p>
          </p:txBody>
        </p:sp>
        <p:pic>
          <p:nvPicPr>
            <p:cNvPr id="9" name="Picture 8">
              <a:extLst>
                <a:ext uri="{FF2B5EF4-FFF2-40B4-BE49-F238E27FC236}">
                  <a16:creationId xmlns:a16="http://schemas.microsoft.com/office/drawing/2014/main" id="{0B4278D2-5149-10FB-7EB4-ED31779D99EB}"/>
                </a:ext>
              </a:extLst>
            </p:cNvPr>
            <p:cNvPicPr>
              <a:picLocks noChangeAspect="1"/>
            </p:cNvPicPr>
            <p:nvPr/>
          </p:nvPicPr>
          <p:blipFill>
            <a:blip r:embed="rId4"/>
            <a:stretch>
              <a:fillRect/>
            </a:stretch>
          </p:blipFill>
          <p:spPr>
            <a:xfrm>
              <a:off x="1143000" y="3771900"/>
              <a:ext cx="4377245" cy="5634224"/>
            </a:xfrm>
            <a:prstGeom prst="rect">
              <a:avLst/>
            </a:prstGeom>
          </p:spPr>
        </p:pic>
      </p:grpSp>
      <p:sp>
        <p:nvSpPr>
          <p:cNvPr id="7" name="TextBox 6">
            <a:extLst>
              <a:ext uri="{FF2B5EF4-FFF2-40B4-BE49-F238E27FC236}">
                <a16:creationId xmlns:a16="http://schemas.microsoft.com/office/drawing/2014/main" id="{E7C8D0AE-C534-7554-3570-6324BFCE17ED}"/>
              </a:ext>
            </a:extLst>
          </p:cNvPr>
          <p:cNvSpPr txBox="1"/>
          <p:nvPr/>
        </p:nvSpPr>
        <p:spPr>
          <a:xfrm>
            <a:off x="5689578" y="6300383"/>
            <a:ext cx="11755560" cy="2846933"/>
          </a:xfrm>
          <a:prstGeom prst="rect">
            <a:avLst/>
          </a:prstGeom>
          <a:noFill/>
        </p:spPr>
        <p:txBody>
          <a:bodyPr wrap="square">
            <a:spAutoFit/>
          </a:bodyPr>
          <a:lstStyle/>
          <a:p>
            <a:pPr marR="0" lvl="1" algn="l" defTabSz="914400" rtl="0" eaLnBrk="1" fontAlgn="auto" latinLnBrk="0" hangingPunct="1">
              <a:lnSpc>
                <a:spcPct val="100000"/>
              </a:lnSpc>
              <a:spcBef>
                <a:spcPts val="0"/>
              </a:spcBef>
              <a:spcAft>
                <a:spcPts val="0"/>
              </a:spcAft>
              <a:buClr>
                <a:srgbClr val="009999"/>
              </a:buClr>
              <a:buSzTx/>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lvl="1" indent="-457200">
              <a:spcAft>
                <a:spcPts val="1800"/>
              </a:spcAft>
              <a:buClr>
                <a:srgbClr val="009999"/>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Utiliser ce rapport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comme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pièce justificative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Joignez</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le rapport </a:t>
            </a:r>
            <a:r>
              <a:rPr lang="en-US" sz="2800" dirty="0">
                <a:solidFill>
                  <a:prstClr val="black"/>
                </a:solidFill>
                <a:latin typeface="Atkinson Hyperlegible Bold" panose="020B0604020202020204" charset="0"/>
              </a:rPr>
              <a:t>de</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revue des PAMIs </a:t>
            </a:r>
            <a:r>
              <a:rPr lang="en-US" sz="2800" dirty="0">
                <a:solidFill>
                  <a:prstClr val="black"/>
                </a:solidFill>
                <a:latin typeface="Atkinson Hyperlegible"/>
              </a:rPr>
              <a:t>à :</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Votre plan d'action pluriannuel pour la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vaccination </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préventive</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Votre</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PNC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(s'il est soumis à l'approbation de la GTFCC)</a:t>
            </a:r>
          </a:p>
        </p:txBody>
      </p:sp>
      <p:sp>
        <p:nvSpPr>
          <p:cNvPr id="8" name="Slide Number Placeholder 7">
            <a:extLst>
              <a:ext uri="{FF2B5EF4-FFF2-40B4-BE49-F238E27FC236}">
                <a16:creationId xmlns:a16="http://schemas.microsoft.com/office/drawing/2014/main" id="{79DCC031-2EC5-61C9-D045-C1869A18FDF2}"/>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14825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2009228"/>
            <a:ext cx="100583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3015" y="390746"/>
            <a:ext cx="833176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CF245809-C589-931C-709A-298B87F9289A}"/>
              </a:ext>
            </a:extLst>
          </p:cNvPr>
          <p:cNvGrpSpPr/>
          <p:nvPr/>
        </p:nvGrpSpPr>
        <p:grpSpPr>
          <a:xfrm>
            <a:off x="-762000" y="1990926"/>
            <a:ext cx="18669000" cy="7703550"/>
            <a:chOff x="-762000" y="1990926"/>
            <a:chExt cx="18669000" cy="7703550"/>
          </a:xfrm>
        </p:grpSpPr>
        <p:sp>
          <p:nvSpPr>
            <p:cNvPr id="9" name="Freeform 4">
              <a:extLst>
                <a:ext uri="{FF2B5EF4-FFF2-40B4-BE49-F238E27FC236}">
                  <a16:creationId xmlns:a16="http://schemas.microsoft.com/office/drawing/2014/main" id="{90A5988B-BF63-F2E3-4D2B-0D5F88AC06B0}"/>
                </a:ext>
              </a:extLst>
            </p:cNvPr>
            <p:cNvSpPr/>
            <p:nvPr/>
          </p:nvSpPr>
          <p:spPr>
            <a:xfrm>
              <a:off x="-762000" y="1990926"/>
              <a:ext cx="18669000" cy="77035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1990926"/>
              <a:ext cx="1074101" cy="770355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3F29CC4D-0899-9B22-328A-6203F4FE2B0B}"/>
              </a:ext>
            </a:extLst>
          </p:cNvPr>
          <p:cNvGrpSpPr/>
          <p:nvPr/>
        </p:nvGrpSpPr>
        <p:grpSpPr>
          <a:xfrm>
            <a:off x="1243497" y="2438389"/>
            <a:ext cx="16863319" cy="2632687"/>
            <a:chOff x="1243497" y="2438389"/>
            <a:chExt cx="16863319" cy="2632687"/>
          </a:xfrm>
        </p:grpSpPr>
        <p:sp>
          <p:nvSpPr>
            <p:cNvPr id="11" name="TextBox 10">
              <a:extLst>
                <a:ext uri="{FF2B5EF4-FFF2-40B4-BE49-F238E27FC236}">
                  <a16:creationId xmlns:a16="http://schemas.microsoft.com/office/drawing/2014/main" id="{77525D21-DD21-EC2F-14FA-1F5D3E51C1AF}"/>
                </a:ext>
              </a:extLst>
            </p:cNvPr>
            <p:cNvSpPr txBox="1"/>
            <p:nvPr/>
          </p:nvSpPr>
          <p:spPr>
            <a:xfrm>
              <a:off x="1396319" y="3379266"/>
              <a:ext cx="16710497" cy="1691810"/>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lang="en-US" sz="2800" kern="100" dirty="0">
                  <a:solidFill>
                    <a:prstClr val="black"/>
                  </a:solidFill>
                  <a:latin typeface="Atkinson Hyperlegible" panose="020B0604020202020204" charset="0"/>
                  <a:cs typeface="Times New Roman" panose="02020603050405020304" pitchFamily="18" charset="0"/>
                </a:rPr>
                <a:t>La documentation de l'identification des PAMIs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en temps réel permet d'</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identifier les problèmes potentiels et de les corriger afin d'</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améliorer les résultats de l'identification des PAMIs </a:t>
              </a:r>
            </a:p>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Un </a:t>
              </a:r>
              <a:r>
                <a:rPr lang="en-US" sz="2800" kern="100" dirty="0" err="1">
                  <a:solidFill>
                    <a:srgbClr val="009999"/>
                  </a:solidFill>
                  <a:latin typeface="Atkinson Hyperlegible Bold" panose="020B0604020202020204" charset="0"/>
                  <a:ea typeface="Calibri" panose="020F0502020204030204" pitchFamily="34" charset="0"/>
                  <a:cs typeface="Times New Roman" panose="02020603050405020304" pitchFamily="18" charset="0"/>
                </a:rPr>
                <a:t>modèle</a:t>
              </a:r>
              <a:r>
                <a:rPr lang="en-US" sz="2800" kern="100" dirty="0">
                  <a:solidFill>
                    <a:srgbClr val="009999"/>
                  </a:solidFill>
                  <a:latin typeface="Atkinson Hyperlegible Bold" panose="020B0604020202020204" charset="0"/>
                  <a:ea typeface="Calibri" panose="020F0502020204030204" pitchFamily="34" charset="0"/>
                  <a:cs typeface="Times New Roman" panose="02020603050405020304" pitchFamily="18" charset="0"/>
                </a:rPr>
                <a:t> de rapport </a:t>
              </a:r>
              <a:r>
                <a:rPr lang="en-US" sz="2800" kern="100" dirty="0">
                  <a:solidFill>
                    <a:prstClr val="black"/>
                  </a:solidFill>
                  <a:latin typeface="Atkinson Hyperlegible" panose="020B0604020202020204" charset="0"/>
                  <a:cs typeface="Times New Roman" panose="02020603050405020304" pitchFamily="18" charset="0"/>
                </a:rPr>
                <a:t>GTFCC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est disponible pour préparer un rapport sur l'identification des PAMIs</a:t>
              </a:r>
            </a:p>
          </p:txBody>
        </p:sp>
        <p:grpSp>
          <p:nvGrpSpPr>
            <p:cNvPr id="21" name="Group 20">
              <a:extLst>
                <a:ext uri="{FF2B5EF4-FFF2-40B4-BE49-F238E27FC236}">
                  <a16:creationId xmlns:a16="http://schemas.microsoft.com/office/drawing/2014/main" id="{B2C8A238-451F-A8E6-28AF-9A0C570B8611}"/>
                </a:ext>
              </a:extLst>
            </p:cNvPr>
            <p:cNvGrpSpPr/>
            <p:nvPr/>
          </p:nvGrpSpPr>
          <p:grpSpPr>
            <a:xfrm>
              <a:off x="1243497" y="2438389"/>
              <a:ext cx="4471503" cy="1216785"/>
              <a:chOff x="1243497" y="2438389"/>
              <a:chExt cx="3709503" cy="1216785"/>
            </a:xfrm>
            <a:effectLst>
              <a:outerShdw blurRad="63500" sx="102000" sy="102000" algn="ctr" rotWithShape="0">
                <a:prstClr val="black">
                  <a:alpha val="40000"/>
                </a:prstClr>
              </a:outerShdw>
            </a:effectLst>
          </p:grpSpPr>
          <p:sp>
            <p:nvSpPr>
              <p:cNvPr id="19" name="Rectangle: Rounded Corners 18">
                <a:extLst>
                  <a:ext uri="{FF2B5EF4-FFF2-40B4-BE49-F238E27FC236}">
                    <a16:creationId xmlns:a16="http://schemas.microsoft.com/office/drawing/2014/main" id="{FAD70263-157B-1F97-67D3-C2E6A8485FC5}"/>
                  </a:ext>
                </a:extLst>
              </p:cNvPr>
              <p:cNvSpPr/>
              <p:nvPr/>
            </p:nvSpPr>
            <p:spPr>
              <a:xfrm>
                <a:off x="1243497" y="2438389"/>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921B27-C23F-63D5-B806-12D318704B18}"/>
                  </a:ext>
                </a:extLst>
              </p:cNvPr>
              <p:cNvSpPr txBox="1"/>
              <p:nvPr/>
            </p:nvSpPr>
            <p:spPr>
              <a:xfrm>
                <a:off x="1447800" y="2527686"/>
                <a:ext cx="3352800" cy="1127488"/>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3000"/>
                  </a:spcAft>
                  <a:buClrTx/>
                  <a:buSzTx/>
                  <a:tabLst/>
                  <a:defRPr/>
                </a:pPr>
                <a:r>
                  <a:rPr kumimoji="0" lang="en-US" sz="3200" b="1" i="0" u="none" strike="noStrike" kern="100" cap="none" spc="0" normalizeH="0" baseline="0" noProof="0" dirty="0">
                    <a:ln>
                      <a:noFill/>
                    </a:ln>
                    <a:solidFill>
                      <a:schemeClr val="bg1"/>
                    </a:solidFill>
                    <a:effectLst/>
                    <a:uLnTx/>
                    <a:uFillTx/>
                    <a:latin typeface="Cavolini" panose="03000502040302020204" pitchFamily="66" charset="0"/>
                    <a:ea typeface="Calibri" panose="020F0502020204030204" pitchFamily="34" charset="0"/>
                    <a:cs typeface="Cavolini" panose="03000502040302020204" pitchFamily="66" charset="0"/>
                  </a:rPr>
                  <a:t>Documentation</a:t>
                </a:r>
              </a:p>
            </p:txBody>
          </p:sp>
        </p:grpSp>
      </p:grpSp>
      <p:grpSp>
        <p:nvGrpSpPr>
          <p:cNvPr id="12" name="Group 11">
            <a:extLst>
              <a:ext uri="{FF2B5EF4-FFF2-40B4-BE49-F238E27FC236}">
                <a16:creationId xmlns:a16="http://schemas.microsoft.com/office/drawing/2014/main" id="{343FF7F0-C0D7-D956-B95D-0B493FE62FEF}"/>
              </a:ext>
            </a:extLst>
          </p:cNvPr>
          <p:cNvGrpSpPr/>
          <p:nvPr/>
        </p:nvGrpSpPr>
        <p:grpSpPr>
          <a:xfrm>
            <a:off x="1111375" y="5487840"/>
            <a:ext cx="16710498" cy="3922837"/>
            <a:chOff x="1111375" y="5487840"/>
            <a:chExt cx="16710498" cy="3922837"/>
          </a:xfrm>
        </p:grpSpPr>
        <p:sp>
          <p:nvSpPr>
            <p:cNvPr id="15" name="TextBox 14">
              <a:extLst>
                <a:ext uri="{FF2B5EF4-FFF2-40B4-BE49-F238E27FC236}">
                  <a16:creationId xmlns:a16="http://schemas.microsoft.com/office/drawing/2014/main" id="{AA21B7E8-C1F6-9244-AADE-D752301948FC}"/>
                </a:ext>
              </a:extLst>
            </p:cNvPr>
            <p:cNvSpPr txBox="1"/>
            <p:nvPr/>
          </p:nvSpPr>
          <p:spPr>
            <a:xfrm>
              <a:off x="1111375" y="5720243"/>
              <a:ext cx="16710498" cy="369043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Sur demande, le GTFCC effectue des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revues des PAMIs pour aider les pays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à maximiser l'efficacité et l'efficience de leurs stratégies multisectorielles de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contrôle</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du choléra</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Demandez</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une</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revue des PAMIs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avant de planifier des interventions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dans les PAMIs</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Les revues </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des PAMIs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sont</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obligatoires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pour les pays qui envisagent de soumettre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leur</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PNC à l'approbation du GTFCC et/ou de mettre en œuvre la vaccination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préventive</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4F6B861C-EAC4-A12C-F16F-3EC3D403CF0E}"/>
                </a:ext>
              </a:extLst>
            </p:cNvPr>
            <p:cNvGrpSpPr/>
            <p:nvPr/>
          </p:nvGrpSpPr>
          <p:grpSpPr>
            <a:xfrm>
              <a:off x="1243496" y="5487840"/>
              <a:ext cx="4471504" cy="682832"/>
              <a:chOff x="1243496" y="5487837"/>
              <a:chExt cx="3709503" cy="741293"/>
            </a:xfrm>
            <a:effectLst>
              <a:outerShdw blurRad="63500" sx="102000" sy="102000" algn="ctr" rotWithShape="0">
                <a:prstClr val="black">
                  <a:alpha val="40000"/>
                </a:prstClr>
              </a:outerShdw>
            </a:effectLst>
          </p:grpSpPr>
          <p:sp>
            <p:nvSpPr>
              <p:cNvPr id="20" name="Rectangle: Rounded Corners 19">
                <a:extLst>
                  <a:ext uri="{FF2B5EF4-FFF2-40B4-BE49-F238E27FC236}">
                    <a16:creationId xmlns:a16="http://schemas.microsoft.com/office/drawing/2014/main" id="{DDB6021D-E884-0E56-5C96-9A3A7E7EC449}"/>
                  </a:ext>
                </a:extLst>
              </p:cNvPr>
              <p:cNvSpPr/>
              <p:nvPr/>
            </p:nvSpPr>
            <p:spPr>
              <a:xfrm>
                <a:off x="1243496" y="5487837"/>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6F653B1-6ABA-7CF3-1865-14B92927F956}"/>
                  </a:ext>
                </a:extLst>
              </p:cNvPr>
              <p:cNvSpPr txBox="1"/>
              <p:nvPr/>
            </p:nvSpPr>
            <p:spPr>
              <a:xfrm>
                <a:off x="1447800" y="5577164"/>
                <a:ext cx="2819400" cy="651966"/>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3000"/>
                  </a:spcAft>
                  <a:buClrTx/>
                  <a:buSzTx/>
                  <a:tabLst/>
                  <a:defRPr/>
                </a:pPr>
                <a:r>
                  <a:rPr lang="en-US" sz="3200" b="1" kern="100" dirty="0">
                    <a:solidFill>
                      <a:schemeClr val="bg1"/>
                    </a:solidFill>
                    <a:latin typeface="Cavolini" panose="03000502040302020204" pitchFamily="66" charset="0"/>
                    <a:cs typeface="Cavolini" panose="03000502040302020204" pitchFamily="66" charset="0"/>
                  </a:rPr>
                  <a:t>Revue</a:t>
                </a:r>
              </a:p>
            </p:txBody>
          </p:sp>
        </p:grpSp>
      </p:grpSp>
      <p:sp>
        <p:nvSpPr>
          <p:cNvPr id="13" name="Slide Number Placeholder 12">
            <a:extLst>
              <a:ext uri="{FF2B5EF4-FFF2-40B4-BE49-F238E27FC236}">
                <a16:creationId xmlns:a16="http://schemas.microsoft.com/office/drawing/2014/main" id="{FE18427E-6125-B278-D1EA-2BF43CC5743C}"/>
              </a:ext>
            </a:extLst>
          </p:cNvPr>
          <p:cNvSpPr>
            <a:spLocks noGrp="1"/>
          </p:cNvSpPr>
          <p:nvPr>
            <p:ph type="sldNum" sz="quarter" idx="12"/>
          </p:nvPr>
        </p:nvSpPr>
        <p:spPr>
          <a:xfrm>
            <a:off x="15973216" y="9906094"/>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200577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rPr>
              <a:t>Testez vos connaissances</a:t>
            </a:r>
            <a:endParaRPr kumimoji="0" lang="en-US"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endParaRPr>
          </a:p>
        </p:txBody>
      </p:sp>
      <p:pic>
        <p:nvPicPr>
          <p:cNvPr id="2" name="Picture 1">
            <a:extLst>
              <a:ext uri="{FF2B5EF4-FFF2-40B4-BE49-F238E27FC236}">
                <a16:creationId xmlns:a16="http://schemas.microsoft.com/office/drawing/2014/main" id="{662A4549-AFA5-A12D-31A9-880CE9394898}"/>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E6EB816C-4AE5-DCEA-7E4F-E13A404354A2}"/>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38100" y="2910945"/>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5604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876800" y="3924300"/>
            <a:ext cx="13106400" cy="3789051"/>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commencer à documenter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l'identification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des PAMIs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Une fois que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l'identification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PAMIs est terminée et que toutes les composantes sont solidifiées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Dès que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l'identification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PAMIs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initiée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pour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documenter le processus en temps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réel</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1C7D228-97C9-9393-D1D0-EC580C65AB0E}"/>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27605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186101"/>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381000" y="-1040850"/>
            <a:ext cx="9525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8929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A902FE57-CCA8-6980-2A88-A61D838CD601}"/>
              </a:ext>
            </a:extLst>
          </p:cNvPr>
          <p:cNvSpPr txBox="1"/>
          <p:nvPr/>
        </p:nvSpPr>
        <p:spPr>
          <a:xfrm>
            <a:off x="5190226" y="3695700"/>
            <a:ext cx="13106400" cy="3789051"/>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commencer à documenter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l'identification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des PAMIs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Une fois que </a:t>
            </a:r>
            <a:r>
              <a:rPr lang="en-US" sz="2600" kern="100" dirty="0" err="1">
                <a:solidFill>
                  <a:schemeClr val="bg1">
                    <a:lumMod val="85000"/>
                  </a:schemeClr>
                </a:solidFill>
                <a:latin typeface="Atkinson Hyperlegible" panose="020B0604020202020204" charset="0"/>
                <a:cs typeface="Arial" panose="020B0604020202020204" pitchFamily="34" charset="0"/>
              </a:rPr>
              <a:t>l'identification</a:t>
            </a:r>
            <a:r>
              <a:rPr lang="en-US" sz="2600" kern="100" dirty="0">
                <a:solidFill>
                  <a:schemeClr val="bg1">
                    <a:lumMod val="85000"/>
                  </a:schemeClr>
                </a:solidFill>
                <a:latin typeface="Atkinson Hyperlegible" panose="020B0604020202020204" charset="0"/>
                <a:cs typeface="Arial" panose="020B0604020202020204" pitchFamily="34" charset="0"/>
              </a:rPr>
              <a:t> des PAMIs est terminée et que toutes les composantes sont solidifiées</a:t>
            </a: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Dès que </a:t>
            </a:r>
            <a:r>
              <a:rPr lang="en-US" sz="2600" kern="100" dirty="0" err="1">
                <a:solidFill>
                  <a:srgbClr val="009999"/>
                </a:solidFill>
                <a:latin typeface="Atkinson Hyperlegible Bold" panose="020B0604020202020204" charset="0"/>
                <a:cs typeface="Arial" panose="020B0604020202020204" pitchFamily="34" charset="0"/>
              </a:rPr>
              <a:t>l'identification</a:t>
            </a:r>
            <a:r>
              <a:rPr lang="en-US" sz="2600" kern="100" dirty="0">
                <a:solidFill>
                  <a:srgbClr val="009999"/>
                </a:solidFill>
                <a:latin typeface="Atkinson Hyperlegible Bold" panose="020B0604020202020204" charset="0"/>
                <a:cs typeface="Arial" panose="020B0604020202020204" pitchFamily="34" charset="0"/>
              </a:rPr>
              <a:t> des PAMIs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initiée</a:t>
            </a:r>
            <a:r>
              <a:rPr lang="en-US" sz="2600" kern="100" dirty="0">
                <a:solidFill>
                  <a:srgbClr val="009999"/>
                </a:solidFill>
                <a:latin typeface="Atkinson Hyperlegible Bold" panose="020B0604020202020204" charset="0"/>
                <a:cs typeface="Arial" panose="020B0604020202020204" pitchFamily="34" charset="0"/>
              </a:rPr>
              <a:t> pour documenter le processus en temps </a:t>
            </a:r>
            <a:r>
              <a:rPr lang="en-US" sz="2600" kern="100" dirty="0" err="1">
                <a:solidFill>
                  <a:srgbClr val="009999"/>
                </a:solidFill>
                <a:latin typeface="Atkinson Hyperlegible Bold" panose="020B0604020202020204" charset="0"/>
                <a:cs typeface="Arial" panose="020B0604020202020204" pitchFamily="34" charset="0"/>
              </a:rPr>
              <a:t>réel</a:t>
            </a:r>
            <a:endParaRPr lang="en-US" sz="2600" kern="100" dirty="0">
              <a:solidFill>
                <a:srgbClr val="009999"/>
              </a:solidFill>
              <a:latin typeface="Atkinson Hyperlegible Bold" panose="020B060402020202020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040F33-839B-781C-22C9-ED88724AF90C}"/>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looking at a computer&#10;&#10;AI-generated content may be incorrect.">
            <a:extLst>
              <a:ext uri="{FF2B5EF4-FFF2-40B4-BE49-F238E27FC236}">
                <a16:creationId xmlns:a16="http://schemas.microsoft.com/office/drawing/2014/main" id="{E9B80301-9CF1-93AD-542A-9DF09ED2A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43"/>
            <a:ext cx="18439257" cy="10285714"/>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002908" y="3752988"/>
            <a:ext cx="12496800" cy="4217180"/>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pays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peuvent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bénéficier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Seuls les pays qui envisagent de mettre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œuvre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la vaccination pr</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é</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ventive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et/ou de soumettre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à l'approbation du GTFCC peuvent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bénéficier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une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revue des PAMIs par le GTFCC</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revues des PAMIs par le GTFCC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proposées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à tout pays ayant identifié des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392808" y="2748917"/>
            <a:ext cx="4610100" cy="4524375"/>
          </a:xfrm>
          <a:prstGeom prst="rect">
            <a:avLst/>
          </a:prstGeom>
        </p:spPr>
      </p:pic>
      <p:sp>
        <p:nvSpPr>
          <p:cNvPr id="4" name="TextBox 5">
            <a:extLst>
              <a:ext uri="{FF2B5EF4-FFF2-40B4-BE49-F238E27FC236}">
                <a16:creationId xmlns:a16="http://schemas.microsoft.com/office/drawing/2014/main" id="{91477613-04BF-3E6B-4724-229C2A199C40}"/>
              </a:ext>
            </a:extLst>
          </p:cNvPr>
          <p:cNvSpPr txBox="1"/>
          <p:nvPr/>
        </p:nvSpPr>
        <p:spPr>
          <a:xfrm>
            <a:off x="391186" y="8704605"/>
            <a:ext cx="433321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FFFF"/>
                </a:solidFill>
                <a:latin typeface="Cavolini" panose="03000502040302020204" pitchFamily="66" charset="0"/>
                <a:ea typeface="ADLaM Display" panose="02010000000000000000" pitchFamily="2" charset="0"/>
                <a:cs typeface="Cavolini" panose="03000502040302020204" pitchFamily="66" charset="0"/>
              </a:rPr>
              <a:t>10 secondes</a:t>
            </a:r>
          </a:p>
        </p:txBody>
      </p:sp>
      <p:sp>
        <p:nvSpPr>
          <p:cNvPr id="3" name="Slide Number Placeholder 2">
            <a:extLst>
              <a:ext uri="{FF2B5EF4-FFF2-40B4-BE49-F238E27FC236}">
                <a16:creationId xmlns:a16="http://schemas.microsoft.com/office/drawing/2014/main" id="{79427566-91F6-7344-2022-C1A6D10C179B}"/>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8944CBEC-DC70-9933-1612-B1D24EE3BD2E}"/>
              </a:ext>
            </a:extLst>
          </p:cNvPr>
          <p:cNvSpPr txBox="1"/>
          <p:nvPr/>
        </p:nvSpPr>
        <p:spPr>
          <a:xfrm>
            <a:off x="5276850" y="3659995"/>
            <a:ext cx="12496800" cy="421718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pays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peuvent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bénéficier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Seuls les pays qui envisagent de mettre en </a:t>
            </a:r>
            <a:r>
              <a:rPr lang="en-US" sz="2600" kern="100" dirty="0" err="1">
                <a:solidFill>
                  <a:schemeClr val="bg1">
                    <a:lumMod val="85000"/>
                  </a:schemeClr>
                </a:solidFill>
                <a:latin typeface="Atkinson Hyperlegible" panose="020B0604020202020204" charset="0"/>
                <a:cs typeface="Arial" panose="020B0604020202020204" pitchFamily="34" charset="0"/>
              </a:rPr>
              <a:t>œuvre</a:t>
            </a:r>
            <a:r>
              <a:rPr lang="en-US" sz="2600" kern="100" dirty="0">
                <a:solidFill>
                  <a:schemeClr val="bg1">
                    <a:lumMod val="85000"/>
                  </a:schemeClr>
                </a:solidFill>
                <a:latin typeface="Atkinson Hyperlegible" panose="020B0604020202020204" charset="0"/>
                <a:cs typeface="Arial" panose="020B0604020202020204" pitchFamily="34" charset="0"/>
              </a:rPr>
              <a:t> la vaccination preventive et/ou de soumettre </a:t>
            </a:r>
            <a:r>
              <a:rPr lang="en-US" sz="2600" kern="100" dirty="0" err="1">
                <a:solidFill>
                  <a:schemeClr val="bg1">
                    <a:lumMod val="85000"/>
                  </a:schemeClr>
                </a:solidFill>
                <a:latin typeface="Atkinson Hyperlegible" panose="020B0604020202020204" charset="0"/>
                <a:cs typeface="Arial" panose="020B0604020202020204" pitchFamily="34" charset="0"/>
              </a:rPr>
              <a:t>leur</a:t>
            </a:r>
            <a:r>
              <a:rPr lang="en-US" sz="2600" kern="100" dirty="0">
                <a:solidFill>
                  <a:schemeClr val="bg1">
                    <a:lumMod val="85000"/>
                  </a:schemeClr>
                </a:solidFill>
                <a:latin typeface="Atkinson Hyperlegible" panose="020B0604020202020204" charset="0"/>
                <a:cs typeface="Arial" panose="020B0604020202020204" pitchFamily="34" charset="0"/>
              </a:rPr>
              <a:t> PNC à l'approbation du GTFCC peuvent </a:t>
            </a:r>
            <a:r>
              <a:rPr lang="en-US" sz="2600" kern="100" dirty="0" err="1">
                <a:solidFill>
                  <a:schemeClr val="bg1">
                    <a:lumMod val="85000"/>
                  </a:schemeClr>
                </a:solidFill>
                <a:latin typeface="Atkinson Hyperlegible" panose="020B0604020202020204" charset="0"/>
                <a:cs typeface="Arial" panose="020B0604020202020204" pitchFamily="34" charset="0"/>
              </a:rPr>
              <a:t>bénéficier</a:t>
            </a:r>
            <a:r>
              <a:rPr lang="en-US" sz="2600" kern="100" dirty="0">
                <a:solidFill>
                  <a:schemeClr val="bg1">
                    <a:lumMod val="85000"/>
                  </a:schemeClr>
                </a:solidFill>
                <a:latin typeface="Atkinson Hyperlegible" panose="020B0604020202020204" charset="0"/>
                <a:cs typeface="Arial" panose="020B0604020202020204" pitchFamily="34" charset="0"/>
              </a:rPr>
              <a:t> d’</a:t>
            </a:r>
            <a:r>
              <a:rPr lang="en-US" sz="2600" kern="100" dirty="0" err="1">
                <a:solidFill>
                  <a:schemeClr val="bg1">
                    <a:lumMod val="85000"/>
                  </a:schemeClr>
                </a:solidFill>
                <a:latin typeface="Atkinson Hyperlegible" panose="020B0604020202020204" charset="0"/>
                <a:cs typeface="Arial" panose="020B0604020202020204" pitchFamily="34" charset="0"/>
              </a:rPr>
              <a:t>une</a:t>
            </a:r>
            <a:r>
              <a:rPr lang="en-US" sz="2600" kern="100" dirty="0">
                <a:solidFill>
                  <a:schemeClr val="bg1">
                    <a:lumMod val="85000"/>
                  </a:schemeClr>
                </a:solidFill>
                <a:latin typeface="Atkinson Hyperlegible" panose="020B0604020202020204" charset="0"/>
                <a:cs typeface="Arial" panose="020B0604020202020204" pitchFamily="34" charset="0"/>
              </a:rPr>
              <a:t> revue des PAMIs par le GTFCC</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Les revues des PAMIs par le GTFCC </a:t>
            </a:r>
            <a:r>
              <a:rPr lang="en-US" sz="2600" kern="100" dirty="0" err="1">
                <a:solidFill>
                  <a:srgbClr val="009999"/>
                </a:solidFill>
                <a:latin typeface="Atkinson Hyperlegible Bold" panose="020B0604020202020204" charset="0"/>
                <a:cs typeface="Arial" panose="020B0604020202020204" pitchFamily="34" charset="0"/>
              </a:rPr>
              <a:t>sont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proposées</a:t>
            </a:r>
            <a:r>
              <a:rPr lang="en-US" sz="2600" kern="100" dirty="0">
                <a:solidFill>
                  <a:srgbClr val="009999"/>
                </a:solidFill>
                <a:latin typeface="Atkinson Hyperlegible Bold" panose="020B0604020202020204" charset="0"/>
                <a:cs typeface="Arial" panose="020B0604020202020204" pitchFamily="34" charset="0"/>
              </a:rPr>
              <a:t> à tout pays ayant identifié des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93F45F-DF20-97FE-AC83-A36181D2EA41}"/>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495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5BB2F964-0426-A691-0B00-7AFB3A24901C}"/>
              </a:ext>
            </a:extLst>
          </p:cNvPr>
          <p:cNvSpPr txBox="1"/>
          <p:nvPr/>
        </p:nvSpPr>
        <p:spPr>
          <a:xfrm>
            <a:off x="5137015" y="3572396"/>
            <a:ext cx="12496800" cy="4031360"/>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demander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Rapidement après l'identification des PAMIs, avant de planifier les interventions dans les PAMIs, afin de faciliter l'affinement de la liste des PAMIs, 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échéant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En même temps qu'un plan d'action pluriannuel pour la vaccination </a:t>
            </a:r>
            <a:r>
              <a:rPr kumimoji="0" lang="en-US" sz="2600" b="0" i="0" u="none" strike="noStrike" kern="100" cap="none" spc="0" normalizeH="0" baseline="0" noProof="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préventive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soumis ou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qu'un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est soumis à l'approbation du GTFCC afin que toutes les étapes de revue soient combinées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seule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533400" y="2682433"/>
            <a:ext cx="4610100" cy="4524375"/>
          </a:xfrm>
          <a:prstGeom prst="rect">
            <a:avLst/>
          </a:prstGeom>
        </p:spPr>
      </p:pic>
      <p:sp>
        <p:nvSpPr>
          <p:cNvPr id="4" name="Slide Number Placeholder 3">
            <a:extLst>
              <a:ext uri="{FF2B5EF4-FFF2-40B4-BE49-F238E27FC236}">
                <a16:creationId xmlns:a16="http://schemas.microsoft.com/office/drawing/2014/main" id="{884393AF-3EF1-E656-A610-4A1327612DFA}"/>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 y="3467100"/>
            <a:ext cx="5276850" cy="4562475"/>
          </a:xfrm>
          <a:prstGeom prst="rect">
            <a:avLst/>
          </a:prstGeom>
        </p:spPr>
      </p:pic>
      <p:sp>
        <p:nvSpPr>
          <p:cNvPr id="3" name="TextBox 2">
            <a:extLst>
              <a:ext uri="{FF2B5EF4-FFF2-40B4-BE49-F238E27FC236}">
                <a16:creationId xmlns:a16="http://schemas.microsoft.com/office/drawing/2014/main" id="{F40F54C3-C5F0-ABD4-4E2A-1645C1D06DE3}"/>
              </a:ext>
            </a:extLst>
          </p:cNvPr>
          <p:cNvSpPr txBox="1"/>
          <p:nvPr/>
        </p:nvSpPr>
        <p:spPr>
          <a:xfrm>
            <a:off x="5105400" y="3449128"/>
            <a:ext cx="12496800" cy="403136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demander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Rapidement après l'identification des PAMIs, avant de planifier les interventions dans les PAMIs, afin de faciliter l'affinement de la liste des PAMIs, le </a:t>
            </a:r>
            <a:r>
              <a:rPr lang="en-US" sz="2600" kern="100" dirty="0" err="1">
                <a:solidFill>
                  <a:srgbClr val="009999"/>
                </a:solidFill>
                <a:latin typeface="Atkinson Hyperlegible Bold" panose="020B0604020202020204" charset="0"/>
                <a:cs typeface="Arial" panose="020B0604020202020204" pitchFamily="34" charset="0"/>
              </a:rPr>
              <a:t>cas</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échéant</a:t>
            </a:r>
            <a:endParaRPr lang="en-US" sz="2600" kern="100" dirty="0">
              <a:solidFill>
                <a:srgbClr val="009999"/>
              </a:solidFill>
              <a:latin typeface="Atkinson Hyperlegible Bold"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En même temps qu'un plan d'action pluriannuel pour la vaccination preventive </a:t>
            </a:r>
            <a:r>
              <a:rPr lang="en-US" sz="2600" kern="100" dirty="0" err="1">
                <a:solidFill>
                  <a:schemeClr val="bg1">
                    <a:lumMod val="85000"/>
                  </a:schemeClr>
                </a:solidFill>
                <a:latin typeface="Atkinson Hyperlegible" panose="020B0604020202020204" charset="0"/>
                <a:cs typeface="Arial" panose="020B0604020202020204" pitchFamily="34" charset="0"/>
              </a:rPr>
              <a:t>est</a:t>
            </a:r>
            <a:r>
              <a:rPr lang="en-US" sz="2600" kern="100" dirty="0">
                <a:solidFill>
                  <a:schemeClr val="bg1">
                    <a:lumMod val="85000"/>
                  </a:schemeClr>
                </a:solidFill>
                <a:latin typeface="Atkinson Hyperlegible" panose="020B0604020202020204" charset="0"/>
                <a:cs typeface="Arial" panose="020B0604020202020204" pitchFamily="34" charset="0"/>
              </a:rPr>
              <a:t> soumis ou </a:t>
            </a:r>
            <a:r>
              <a:rPr lang="en-US" sz="2600" kern="100" dirty="0" err="1">
                <a:solidFill>
                  <a:schemeClr val="bg1">
                    <a:lumMod val="85000"/>
                  </a:schemeClr>
                </a:solidFill>
                <a:latin typeface="Atkinson Hyperlegible" panose="020B0604020202020204" charset="0"/>
                <a:cs typeface="Arial" panose="020B0604020202020204" pitchFamily="34" charset="0"/>
              </a:rPr>
              <a:t>qu'un</a:t>
            </a:r>
            <a:r>
              <a:rPr lang="en-US" sz="2600" kern="100" dirty="0">
                <a:solidFill>
                  <a:schemeClr val="bg1">
                    <a:lumMod val="85000"/>
                  </a:schemeClr>
                </a:solidFill>
                <a:latin typeface="Atkinson Hyperlegible" panose="020B0604020202020204" charset="0"/>
                <a:cs typeface="Arial" panose="020B0604020202020204" pitchFamily="34" charset="0"/>
              </a:rPr>
              <a:t> PNC est soumis à l'approbation du GTFCC afin que toutes les étapes de revue soient combinées en </a:t>
            </a:r>
            <a:r>
              <a:rPr lang="en-US" sz="2600" kern="100" dirty="0" err="1">
                <a:solidFill>
                  <a:schemeClr val="bg1">
                    <a:lumMod val="85000"/>
                  </a:schemeClr>
                </a:solidFill>
                <a:latin typeface="Atkinson Hyperlegible" panose="020B0604020202020204" charset="0"/>
                <a:cs typeface="Arial" panose="020B0604020202020204" pitchFamily="34" charset="0"/>
              </a:rPr>
              <a:t>une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seule</a:t>
            </a:r>
            <a:endParaRPr lang="en-US" sz="2600" kern="100" dirty="0">
              <a:solidFill>
                <a:schemeClr val="bg1">
                  <a:lumMod val="85000"/>
                </a:schemeClr>
              </a:solidFill>
              <a:latin typeface="Atkinson Hyperlegible" panose="020B060402020202020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DF8736-A4AE-0F82-102B-5D8226DC2610}"/>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375028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0B9E1F65-3B21-C23D-73E8-42BB21B5D0BB}"/>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2FB68-202A-BC9D-15BF-23E294FB54AB}"/>
              </a:ext>
            </a:extLst>
          </p:cNvPr>
          <p:cNvGrpSpPr/>
          <p:nvPr/>
        </p:nvGrpSpPr>
        <p:grpSpPr>
          <a:xfrm>
            <a:off x="1830720" y="2841879"/>
            <a:ext cx="14626560" cy="5654420"/>
            <a:chOff x="1830720" y="2841879"/>
            <a:chExt cx="14626560" cy="5654420"/>
          </a:xfrm>
        </p:grpSpPr>
        <p:sp>
          <p:nvSpPr>
            <p:cNvPr id="20" name="Rectangle 19">
              <a:extLst>
                <a:ext uri="{FF2B5EF4-FFF2-40B4-BE49-F238E27FC236}">
                  <a16:creationId xmlns:a16="http://schemas.microsoft.com/office/drawing/2014/main" id="{6BAB5282-636C-49C9-8906-400122A811EC}"/>
                </a:ext>
              </a:extLst>
            </p:cNvPr>
            <p:cNvSpPr/>
            <p:nvPr/>
          </p:nvSpPr>
          <p:spPr>
            <a:xfrm>
              <a:off x="2552715" y="3298289"/>
              <a:ext cx="13182570" cy="451221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30720" y="2841879"/>
              <a:ext cx="1443990" cy="563325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Rectangle 6">
              <a:extLst>
                <a:ext uri="{FF2B5EF4-FFF2-40B4-BE49-F238E27FC236}">
                  <a16:creationId xmlns:a16="http://schemas.microsoft.com/office/drawing/2014/main" id="{67D68BC4-D588-33B5-AD3D-374FDCFB83EC}"/>
                </a:ext>
              </a:extLst>
            </p:cNvPr>
            <p:cNvSpPr/>
            <p:nvPr/>
          </p:nvSpPr>
          <p:spPr>
            <a:xfrm>
              <a:off x="15013290" y="2863046"/>
              <a:ext cx="1443990" cy="563325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29000" y="4445352"/>
            <a:ext cx="12861276" cy="2426305"/>
          </a:xfrm>
          <a:prstGeom prst="rect">
            <a:avLst/>
          </a:prstGeom>
          <a:noFill/>
        </p:spPr>
        <p:txBody>
          <a:bodyPr wrap="square" rtlCol="0">
            <a:spAutoFit/>
          </a:bodyPr>
          <a:lstStyle/>
          <a:p>
            <a:pPr marL="457200" indent="-457200">
              <a:lnSpc>
                <a:spcPts val="3163"/>
              </a:lnSpc>
              <a:spcBef>
                <a:spcPts val="600"/>
              </a:spcBef>
              <a:spcAft>
                <a:spcPts val="1200"/>
              </a:spcAft>
              <a:buBlip>
                <a:blip r:embed="rId3"/>
              </a:buBlip>
            </a:pPr>
            <a:r>
              <a:rPr lang="en-US" sz="2800" b="1" dirty="0">
                <a:solidFill>
                  <a:srgbClr val="119C94"/>
                </a:solidFill>
                <a:latin typeface="Atkinson Hyperlegible Bold" panose="020B0604020202020204" charset="0"/>
                <a:ea typeface="Atkinson Hyperlegible Bold"/>
                <a:cs typeface="Atkinson Hyperlegible Bold"/>
                <a:sym typeface="Atkinson Hyperlegible Bold"/>
              </a:rPr>
              <a:t>Avantages de la documentation </a:t>
            </a:r>
            <a:r>
              <a:rPr lang="en-US" sz="2800" dirty="0">
                <a:solidFill>
                  <a:srgbClr val="2A1720"/>
                </a:solidFill>
                <a:latin typeface="Atkinson Hyperlegible" panose="020B0604020202020204" charset="0"/>
                <a:sym typeface="Atkinson Hyperlegible Bold"/>
              </a:rPr>
              <a:t>de </a:t>
            </a:r>
            <a:r>
              <a:rPr lang="en-US" sz="2800" dirty="0" err="1">
                <a:solidFill>
                  <a:srgbClr val="2A1720"/>
                </a:solidFill>
                <a:latin typeface="Atkinson Hyperlegible" panose="020B0604020202020204" charset="0"/>
                <a:sym typeface="Atkinson Hyperlegible Bold"/>
              </a:rPr>
              <a:t>l'identification</a:t>
            </a:r>
            <a:r>
              <a:rPr lang="en-US" sz="2800" dirty="0">
                <a:solidFill>
                  <a:srgbClr val="2A1720"/>
                </a:solidFill>
                <a:latin typeface="Atkinson Hyperlegible" panose="020B0604020202020204" charset="0"/>
                <a:sym typeface="Atkinson Hyperlegible Bold"/>
              </a:rPr>
              <a:t> des PAMIs</a:t>
            </a:r>
            <a:endParaRPr lang="en-GB" sz="2800" dirty="0">
              <a:solidFill>
                <a:srgbClr val="2A1720"/>
              </a:solidFill>
              <a:latin typeface="Atkinson Hyperlegible" panose="020B0604020202020204" charset="0"/>
              <a:sym typeface="Atkinson Hyperlegible Bold"/>
            </a:endParaRPr>
          </a:p>
          <a:p>
            <a:pPr marL="457200" lvl="0" indent="-457200">
              <a:lnSpc>
                <a:spcPts val="3163"/>
              </a:lnSpc>
              <a:spcBef>
                <a:spcPts val="600"/>
              </a:spcBef>
              <a:spcAft>
                <a:spcPts val="1200"/>
              </a:spcAft>
              <a:buBlip>
                <a:blip r:embed="rId3"/>
              </a:buBlip>
              <a:defRPr/>
            </a:pPr>
            <a:r>
              <a:rPr lang="en-US" sz="2800" b="1" dirty="0">
                <a:solidFill>
                  <a:srgbClr val="119C94"/>
                </a:solidFill>
                <a:latin typeface="Atkinson Hyperlegible Bold" panose="020B0604020202020204" charset="0"/>
                <a:ea typeface="Atkinson Hyperlegible Bold"/>
                <a:cs typeface="Atkinson Hyperlegible Bold"/>
              </a:rPr>
              <a:t>Quand </a:t>
            </a:r>
            <a:r>
              <a:rPr lang="en-US" sz="2800" dirty="0">
                <a:solidFill>
                  <a:srgbClr val="2A1720"/>
                </a:solidFill>
                <a:latin typeface="Atkinson Hyperlegible" panose="020B0604020202020204" charset="0"/>
              </a:rPr>
              <a:t>documenter </a:t>
            </a:r>
            <a:r>
              <a:rPr lang="en-US" sz="2800" dirty="0" err="1">
                <a:solidFill>
                  <a:srgbClr val="2A1720"/>
                </a:solidFill>
                <a:latin typeface="Atkinson Hyperlegible" panose="020B0604020202020204" charset="0"/>
              </a:rPr>
              <a:t>l'identification</a:t>
            </a:r>
            <a:r>
              <a:rPr lang="en-US" sz="2800" dirty="0">
                <a:solidFill>
                  <a:srgbClr val="2A1720"/>
                </a:solidFill>
                <a:latin typeface="Atkinson Hyperlegible" panose="020B0604020202020204" charset="0"/>
              </a:rPr>
              <a:t> des PAMIs </a:t>
            </a:r>
            <a:endParaRPr lang="en-GB" sz="2800" dirty="0">
              <a:solidFill>
                <a:srgbClr val="2A1720"/>
              </a:solidFill>
              <a:highlight>
                <a:srgbClr val="FFFF00"/>
              </a:highlight>
              <a:latin typeface="Atkinson Hyperlegible" panose="020B0604020202020204" charset="0"/>
            </a:endParaRPr>
          </a:p>
          <a:p>
            <a:pPr marL="457200" indent="-457200">
              <a:lnSpc>
                <a:spcPts val="3163"/>
              </a:lnSpc>
              <a:spcBef>
                <a:spcPts val="600"/>
              </a:spcBef>
              <a:spcAft>
                <a:spcPts val="1200"/>
              </a:spcAft>
              <a:buBlip>
                <a:blip r:embed="rId3"/>
              </a:buBlip>
              <a:defRPr/>
            </a:pPr>
            <a:r>
              <a:rPr lang="en-US" sz="2800" b="1" dirty="0" err="1">
                <a:solidFill>
                  <a:srgbClr val="119C94"/>
                </a:solidFill>
                <a:latin typeface="Atkinson Hyperlegible Bold" panose="020B0604020202020204" charset="0"/>
                <a:ea typeface="Atkinson Hyperlegible Bold"/>
                <a:cs typeface="Atkinson Hyperlegible Bold"/>
              </a:rPr>
              <a:t>Bénéfices</a:t>
            </a:r>
            <a:r>
              <a:rPr lang="en-US" sz="2800" b="1" dirty="0">
                <a:solidFill>
                  <a:srgbClr val="119C94"/>
                </a:solidFill>
                <a:latin typeface="Atkinson Hyperlegible Bold" panose="020B0604020202020204" charset="0"/>
                <a:ea typeface="Atkinson Hyperlegible Bold"/>
                <a:cs typeface="Atkinson Hyperlegible Bold"/>
              </a:rPr>
              <a:t> </a:t>
            </a:r>
            <a:r>
              <a:rPr lang="en-US" sz="2800" dirty="0">
                <a:solidFill>
                  <a:srgbClr val="2A1720"/>
                </a:solidFill>
                <a:latin typeface="Atkinson Hyperlegible" panose="020B0604020202020204" charset="0"/>
              </a:rPr>
              <a:t>pour les pays </a:t>
            </a:r>
            <a:r>
              <a:rPr lang="en-US" sz="2800" dirty="0">
                <a:solidFill>
                  <a:srgbClr val="2A1720"/>
                </a:solidFill>
                <a:latin typeface="Atkinson Hyperlegible" panose="020B0604020202020204" charset="0"/>
                <a:ea typeface="Atkinson Hyperlegible Bold"/>
                <a:cs typeface="Atkinson Hyperlegible Bold"/>
              </a:rPr>
              <a:t>des </a:t>
            </a:r>
            <a:r>
              <a:rPr lang="en-US" sz="2800" b="1" dirty="0">
                <a:solidFill>
                  <a:srgbClr val="119C94"/>
                </a:solidFill>
                <a:latin typeface="Atkinson Hyperlegible Bold" panose="020B0604020202020204" charset="0"/>
                <a:ea typeface="Atkinson Hyperlegible Bold"/>
                <a:cs typeface="Atkinson Hyperlegible Bold"/>
              </a:rPr>
              <a:t>revues des PAMIs par le GTFCC</a:t>
            </a:r>
          </a:p>
          <a:p>
            <a:pPr marL="457200" indent="-457200">
              <a:lnSpc>
                <a:spcPts val="3163"/>
              </a:lnSpc>
              <a:spcBef>
                <a:spcPts val="600"/>
              </a:spcBef>
              <a:spcAft>
                <a:spcPts val="1200"/>
              </a:spcAft>
              <a:buBlip>
                <a:blip r:embed="rId3"/>
              </a:buBlip>
              <a:defRPr/>
            </a:pPr>
            <a:r>
              <a:rPr lang="en-US" sz="2800" b="1" dirty="0">
                <a:solidFill>
                  <a:srgbClr val="119C94"/>
                </a:solidFill>
                <a:latin typeface="Atkinson Hyperlegible Bold" panose="020B0604020202020204" charset="0"/>
                <a:ea typeface="Atkinson Hyperlegible Bold"/>
                <a:cs typeface="Atkinson Hyperlegible Bold"/>
              </a:rPr>
              <a:t>Quand et comment </a:t>
            </a:r>
            <a:r>
              <a:rPr lang="en-US" sz="2800" dirty="0">
                <a:solidFill>
                  <a:srgbClr val="2A1720"/>
                </a:solidFill>
                <a:latin typeface="Atkinson Hyperlegible" panose="020B0604020202020204" charset="0"/>
                <a:ea typeface="Atkinson Hyperlegible Bold"/>
                <a:cs typeface="Atkinson Hyperlegible Bold"/>
              </a:rPr>
              <a:t>demander </a:t>
            </a:r>
            <a:r>
              <a:rPr lang="en-US" sz="2800" dirty="0" err="1">
                <a:solidFill>
                  <a:srgbClr val="2A1720"/>
                </a:solidFill>
                <a:latin typeface="Atkinson Hyperlegible" panose="020B0604020202020204" charset="0"/>
                <a:ea typeface="Atkinson Hyperlegible Bold"/>
                <a:cs typeface="Atkinson Hyperlegible Bold"/>
              </a:rPr>
              <a:t>une</a:t>
            </a:r>
            <a:r>
              <a:rPr lang="en-US" sz="2800" dirty="0">
                <a:solidFill>
                  <a:srgbClr val="2A1720"/>
                </a:solidFill>
                <a:latin typeface="Atkinson Hyperlegible" panose="020B0604020202020204" charset="0"/>
                <a:ea typeface="Atkinson Hyperlegible Bold"/>
                <a:cs typeface="Atkinson Hyperlegible Bold"/>
              </a:rPr>
              <a:t> revue des PAMIs par le GTFCC</a:t>
            </a:r>
            <a:endParaRPr lang="en-US" sz="2800" dirty="0">
              <a:solidFill>
                <a:srgbClr val="2A1720"/>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995057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9" name="Slide Number Placeholder 8">
            <a:extLst>
              <a:ext uri="{FF2B5EF4-FFF2-40B4-BE49-F238E27FC236}">
                <a16:creationId xmlns:a16="http://schemas.microsoft.com/office/drawing/2014/main" id="{1C485BCD-897F-07B5-20C5-737E53A4E124}"/>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8DA7A-2185-3AE0-CCE1-D67936143DE1}"/>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E1E32758-512E-CC2D-E28F-D6B45A3DD907}"/>
              </a:ext>
            </a:extLst>
          </p:cNvPr>
          <p:cNvSpPr txBox="1"/>
          <p:nvPr/>
        </p:nvSpPr>
        <p:spPr>
          <a:xfrm>
            <a:off x="14325600" y="9948446"/>
            <a:ext cx="39624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OMS/Alexia Dickinson</a:t>
            </a:r>
          </a:p>
        </p:txBody>
      </p:sp>
      <p:sp>
        <p:nvSpPr>
          <p:cNvPr id="5" name="Rectangle: Diagonal Corners Rounded 4">
            <a:extLst>
              <a:ext uri="{FF2B5EF4-FFF2-40B4-BE49-F238E27FC236}">
                <a16:creationId xmlns:a16="http://schemas.microsoft.com/office/drawing/2014/main" id="{798A51CD-1DB7-EA87-FEB0-49916818CED2}"/>
              </a:ext>
            </a:extLst>
          </p:cNvPr>
          <p:cNvSpPr/>
          <p:nvPr/>
        </p:nvSpPr>
        <p:spPr>
          <a:xfrm>
            <a:off x="0" y="4000500"/>
            <a:ext cx="6400800" cy="26670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6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Documentation </a:t>
            </a:r>
          </a:p>
          <a:p>
            <a:pPr marL="0" marR="0" lvl="0" indent="0" algn="ctr" defTabSz="1371669" rtl="0" eaLnBrk="1" fontAlgn="auto" latinLnBrk="0" hangingPunct="1">
              <a:lnSpc>
                <a:spcPct val="100000"/>
              </a:lnSpc>
              <a:spcBef>
                <a:spcPts val="0"/>
              </a:spcBef>
              <a:spcAft>
                <a:spcPts val="60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d</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e l’</a:t>
            </a:r>
            <a:r>
              <a:rPr lang="fr-FR" sz="4800" b="1" dirty="0">
                <a:solidFill>
                  <a:prstClr val="white"/>
                </a:solidFill>
                <a:latin typeface="Cavolini" panose="03000502040302020204" pitchFamily="66" charset="0"/>
                <a:cs typeface="Cavolini" panose="03000502040302020204" pitchFamily="66" charset="0"/>
              </a:rPr>
              <a:t>i</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dentification des PAMIs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784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711706"/>
            <a:ext cx="10287000"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571500"/>
            <a:ext cx="130748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Pourquoi documenter ?</a:t>
            </a:r>
          </a:p>
        </p:txBody>
      </p:sp>
      <p:sp>
        <p:nvSpPr>
          <p:cNvPr id="10" name="TextBox 9">
            <a:extLst>
              <a:ext uri="{FF2B5EF4-FFF2-40B4-BE49-F238E27FC236}">
                <a16:creationId xmlns:a16="http://schemas.microsoft.com/office/drawing/2014/main" id="{0F461FF9-7F2B-2FD0-6565-3DE44A54E04B}"/>
              </a:ext>
            </a:extLst>
          </p:cNvPr>
          <p:cNvSpPr txBox="1"/>
          <p:nvPr/>
        </p:nvSpPr>
        <p:spPr>
          <a:xfrm>
            <a:off x="2895600" y="3277121"/>
            <a:ext cx="14067817" cy="2055947"/>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Analyse critique</a:t>
            </a:r>
          </a:p>
          <a:p>
            <a:pPr marL="905256" marR="0" lvl="7" indent="-457200" algn="l" defTabSz="914400" rtl="0" eaLnBrk="1" fontAlgn="auto" latinLnBrk="0" hangingPunct="1">
              <a:lnSpc>
                <a:spcPct val="10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Prendre du recul pour </a:t>
            </a:r>
            <a:r>
              <a:rPr lang="en-US" sz="2800" dirty="0" err="1">
                <a:solidFill>
                  <a:prstClr val="black"/>
                </a:solidFill>
                <a:latin typeface="Atkinson Hyperlegible Bold" panose="020B0604020202020204" charset="0"/>
                <a:ea typeface="+mn-ea"/>
                <a:cs typeface="+mn-cs"/>
              </a:rPr>
              <a:t>analyser</a:t>
            </a:r>
            <a:r>
              <a:rPr lang="en-US" sz="2800" dirty="0">
                <a:solidFill>
                  <a:prstClr val="black"/>
                </a:solidFill>
                <a:latin typeface="Atkinson Hyperlegible Bold" panose="020B0604020202020204" charset="0"/>
                <a:ea typeface="+mn-ea"/>
                <a:cs typeface="+mn-cs"/>
              </a:rPr>
              <a:t> les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faiblesses </a:t>
            </a:r>
            <a:r>
              <a:rPr lang="en-US" sz="2800" dirty="0">
                <a:solidFill>
                  <a:prstClr val="black"/>
                </a:solidFill>
                <a:latin typeface="Atkinson Hyperlegible Bold" panose="020B0604020202020204" charset="0"/>
              </a:rPr>
              <a:t>ou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lacunes potentielles </a:t>
            </a:r>
          </a:p>
          <a:p>
            <a:pPr marL="905256" marR="0" lvl="7" indent="-457200" algn="l" defTabSz="914400" rtl="0" eaLnBrk="1" fontAlgn="auto" latinLnBrk="0" hangingPunct="1">
              <a:lnSpc>
                <a:spcPct val="10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Les corriger</a:t>
            </a:r>
          </a:p>
        </p:txBody>
      </p:sp>
      <p:pic>
        <p:nvPicPr>
          <p:cNvPr id="22" name="Picture 21">
            <a:extLst>
              <a:ext uri="{FF2B5EF4-FFF2-40B4-BE49-F238E27FC236}">
                <a16:creationId xmlns:a16="http://schemas.microsoft.com/office/drawing/2014/main" id="{C825194B-9F33-8E72-F13B-9E8E45D634B7}"/>
              </a:ext>
            </a:extLst>
          </p:cNvPr>
          <p:cNvPicPr>
            <a:picLocks noChangeAspect="1"/>
          </p:cNvPicPr>
          <p:nvPr/>
        </p:nvPicPr>
        <p:blipFill>
          <a:blip r:embed="rId4"/>
          <a:stretch>
            <a:fillRect/>
          </a:stretch>
        </p:blipFill>
        <p:spPr>
          <a:xfrm>
            <a:off x="564913" y="4457700"/>
            <a:ext cx="2085975" cy="2886075"/>
          </a:xfrm>
          <a:prstGeom prst="rect">
            <a:avLst/>
          </a:prstGeom>
        </p:spPr>
      </p:pic>
      <p:sp>
        <p:nvSpPr>
          <p:cNvPr id="7" name="TextBox 6">
            <a:extLst>
              <a:ext uri="{FF2B5EF4-FFF2-40B4-BE49-F238E27FC236}">
                <a16:creationId xmlns:a16="http://schemas.microsoft.com/office/drawing/2014/main" id="{E72C3238-B789-F324-B239-DD8D9ECFDA0F}"/>
              </a:ext>
            </a:extLst>
          </p:cNvPr>
          <p:cNvSpPr txBox="1"/>
          <p:nvPr/>
        </p:nvSpPr>
        <p:spPr>
          <a:xfrm>
            <a:off x="2895601" y="6189613"/>
            <a:ext cx="14067816" cy="2308324"/>
          </a:xfrm>
          <a:prstGeom prst="rect">
            <a:avLst/>
          </a:prstGeom>
          <a:noFill/>
        </p:spPr>
        <p:txBody>
          <a:bodyPr wrap="square" rtlCol="0">
            <a:spAutoFit/>
          </a:bodyPr>
          <a:lstStyle/>
          <a:p>
            <a:pPr marL="905256" lvl="7" indent="-457200">
              <a:lnSpc>
                <a:spcPct val="130000"/>
              </a:lnSpc>
              <a:spcBef>
                <a:spcPct val="0"/>
              </a:spcBef>
              <a:spcAft>
                <a:spcPts val="1800"/>
              </a:spcAft>
              <a:buClr>
                <a:srgbClr val="119C94"/>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Traçabilité </a:t>
            </a:r>
          </a:p>
          <a:p>
            <a:pPr marL="905256" marR="0" lvl="7" indent="-457200" algn="l" defTabSz="914400" rtl="0" eaLnBrk="1" fontAlgn="auto" latinLnBrk="0" hangingPunct="1">
              <a:lnSpc>
                <a:spcPct val="100000"/>
              </a:lnSpc>
              <a:spcBef>
                <a:spcPct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Traçabilité de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méthode utilisée, des d</a:t>
            </a:r>
            <a:r>
              <a:rPr lang="en-US" sz="2800" dirty="0">
                <a:solidFill>
                  <a:prstClr val="black"/>
                </a:solidFill>
                <a:latin typeface="Atkinson Hyperlegible Bold" panose="020B0604020202020204" charset="0"/>
              </a:rPr>
              <a:t>é</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rPr>
              <a:t>cisions</a:t>
            </a:r>
            <a:r>
              <a:rPr lang="en-US" sz="2800" dirty="0">
                <a:solidFill>
                  <a:prstClr val="black"/>
                </a:solidFill>
                <a:latin typeface="Atkinson Hyperlegible Bold" panose="020B0604020202020204" charset="0"/>
              </a:rPr>
              <a:t> et de </a:t>
            </a:r>
            <a:r>
              <a:rPr lang="en-US" sz="2800" dirty="0" err="1">
                <a:solidFill>
                  <a:prstClr val="black"/>
                </a:solidFill>
                <a:latin typeface="Atkinson Hyperlegible Bold" panose="020B0604020202020204" charset="0"/>
              </a:rPr>
              <a:t>leurs</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 justifications</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Matériel de référence </a:t>
            </a:r>
            <a:r>
              <a:rPr lang="en-US" sz="2800" dirty="0">
                <a:solidFill>
                  <a:prstClr val="black"/>
                </a:solidFill>
                <a:latin typeface="Atkinson Hyperlegible" panose="020B0604020202020204" charset="0"/>
              </a:rPr>
              <a:t>pour les acteurs nationaux</a:t>
            </a:r>
          </a:p>
          <a:p>
            <a:endParaRPr lang="en-US" dirty="0"/>
          </a:p>
        </p:txBody>
      </p:sp>
      <p:sp>
        <p:nvSpPr>
          <p:cNvPr id="8" name="Slide Number Placeholder 7">
            <a:extLst>
              <a:ext uri="{FF2B5EF4-FFF2-40B4-BE49-F238E27FC236}">
                <a16:creationId xmlns:a16="http://schemas.microsoft.com/office/drawing/2014/main" id="{877FF59A-1421-61FB-D76A-F10AD3669DDF}"/>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2526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399" y="-1382726"/>
            <a:ext cx="100584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914399" y="-1959469"/>
            <a:ext cx="11516509" cy="34234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64912" y="451620"/>
            <a:ext cx="12725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Quand documenter ?</a:t>
            </a:r>
          </a:p>
        </p:txBody>
      </p:sp>
      <p:sp>
        <p:nvSpPr>
          <p:cNvPr id="12" name="TextBox 11">
            <a:extLst>
              <a:ext uri="{FF2B5EF4-FFF2-40B4-BE49-F238E27FC236}">
                <a16:creationId xmlns:a16="http://schemas.microsoft.com/office/drawing/2014/main" id="{79DA4596-26E4-0309-DE55-508F982402A3}"/>
              </a:ext>
            </a:extLst>
          </p:cNvPr>
          <p:cNvSpPr txBox="1"/>
          <p:nvPr/>
        </p:nvSpPr>
        <p:spPr>
          <a:xfrm>
            <a:off x="2590153" y="3398153"/>
            <a:ext cx="15372382" cy="2275238"/>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En temps réel</a:t>
            </a:r>
          </a:p>
          <a:p>
            <a:pPr marL="905256" marR="0" lvl="7" indent="-457200" algn="l" defTabSz="914400" rtl="0" eaLnBrk="1" fontAlgn="auto" latinLnBrk="0" hangingPunct="1">
              <a:lnSpc>
                <a:spcPct val="13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Apporter les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améliorations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nécessaires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dirty="0" err="1">
                <a:solidFill>
                  <a:prstClr val="black"/>
                </a:solidFill>
                <a:latin typeface="Atkinson Hyperlegible" panose="020B0604020202020204" charset="0"/>
              </a:rPr>
              <a:t>en</a:t>
            </a:r>
            <a:r>
              <a:rPr lang="en-US" sz="2800" dirty="0">
                <a:solidFill>
                  <a:prstClr val="black"/>
                </a:solidFill>
                <a:latin typeface="Atkinson Hyperlegible" panose="020B0604020202020204" charset="0"/>
              </a:rPr>
              <a:t> temps </a:t>
            </a:r>
            <a:r>
              <a:rPr lang="en-US" sz="2800" dirty="0" err="1">
                <a:solidFill>
                  <a:prstClr val="black"/>
                </a:solidFill>
                <a:latin typeface="Atkinson Hyperlegible" panose="020B0604020202020204" charset="0"/>
              </a:rPr>
              <a:t>opportun</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05256" marR="0" lvl="7" indent="-457200" algn="l" defTabSz="914400" rtl="0" eaLnBrk="1" fontAlgn="auto" latinLnBrk="0" hangingPunct="1">
              <a:lnSpc>
                <a:spcPct val="13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Bold" panose="020B0604020202020204" charset="0"/>
              </a:rPr>
              <a:t>Ne</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pas perdre de vue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certaines discussions et justifications</a:t>
            </a:r>
          </a:p>
        </p:txBody>
      </p:sp>
      <p:pic>
        <p:nvPicPr>
          <p:cNvPr id="20" name="Picture 19">
            <a:extLst>
              <a:ext uri="{FF2B5EF4-FFF2-40B4-BE49-F238E27FC236}">
                <a16:creationId xmlns:a16="http://schemas.microsoft.com/office/drawing/2014/main" id="{D2BCC48B-44E5-644E-69F1-711A460C4E53}"/>
              </a:ext>
            </a:extLst>
          </p:cNvPr>
          <p:cNvPicPr>
            <a:picLocks noChangeAspect="1"/>
          </p:cNvPicPr>
          <p:nvPr/>
        </p:nvPicPr>
        <p:blipFill>
          <a:blip r:embed="rId4"/>
          <a:stretch>
            <a:fillRect/>
          </a:stretch>
        </p:blipFill>
        <p:spPr>
          <a:xfrm>
            <a:off x="152400" y="3961904"/>
            <a:ext cx="2556106" cy="1961333"/>
          </a:xfrm>
          <a:prstGeom prst="rect">
            <a:avLst/>
          </a:prstGeom>
        </p:spPr>
      </p:pic>
      <p:grpSp>
        <p:nvGrpSpPr>
          <p:cNvPr id="8" name="Group 7">
            <a:extLst>
              <a:ext uri="{FF2B5EF4-FFF2-40B4-BE49-F238E27FC236}">
                <a16:creationId xmlns:a16="http://schemas.microsoft.com/office/drawing/2014/main" id="{B244C4FA-DA72-0005-69F1-EEF0CFA72FC2}"/>
              </a:ext>
            </a:extLst>
          </p:cNvPr>
          <p:cNvGrpSpPr/>
          <p:nvPr/>
        </p:nvGrpSpPr>
        <p:grpSpPr>
          <a:xfrm>
            <a:off x="2708506" y="6605142"/>
            <a:ext cx="13000300" cy="1740354"/>
            <a:chOff x="2297846" y="6605142"/>
            <a:chExt cx="13400000" cy="1740354"/>
          </a:xfrm>
        </p:grpSpPr>
        <p:sp>
          <p:nvSpPr>
            <p:cNvPr id="7" name="Freeform 4">
              <a:extLst>
                <a:ext uri="{FF2B5EF4-FFF2-40B4-BE49-F238E27FC236}">
                  <a16:creationId xmlns:a16="http://schemas.microsoft.com/office/drawing/2014/main" id="{12484CCB-734F-1FAD-240B-D0474D1A869D}"/>
                </a:ext>
              </a:extLst>
            </p:cNvPr>
            <p:cNvSpPr/>
            <p:nvPr/>
          </p:nvSpPr>
          <p:spPr>
            <a:xfrm>
              <a:off x="2708505" y="6605142"/>
              <a:ext cx="12989341" cy="15665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000DBED6-2717-7EBA-8A76-4E2C99F6C31E}"/>
                </a:ext>
              </a:extLst>
            </p:cNvPr>
            <p:cNvSpPr txBox="1"/>
            <p:nvPr/>
          </p:nvSpPr>
          <p:spPr>
            <a:xfrm>
              <a:off x="2297846" y="6869707"/>
              <a:ext cx="13141095" cy="1475789"/>
            </a:xfrm>
            <a:prstGeom prst="rect">
              <a:avLst/>
            </a:prstGeom>
            <a:noFill/>
          </p:spPr>
          <p:txBody>
            <a:bodyPr wrap="square" rtlCol="0">
              <a:spAutoFit/>
            </a:bodyPr>
            <a:lstStyle/>
            <a:p>
              <a:pPr marL="448056" marR="0" lvl="7" indent="0" algn="ctr" defTabSz="914400" rtl="0" eaLnBrk="1" fontAlgn="auto" latinLnBrk="0" hangingPunct="1">
                <a:spcBef>
                  <a:spcPct val="0"/>
                </a:spcBef>
                <a:spcAft>
                  <a:spcPts val="600"/>
                </a:spcAft>
                <a:buClr>
                  <a:srgbClr val="119C94"/>
                </a:buClr>
                <a:buSzTx/>
                <a:buFontTx/>
                <a:buNone/>
                <a:tabLst/>
                <a:defRPr/>
              </a:pP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Initier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la documentation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dès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 début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a:t>
              </a:r>
            </a:p>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et la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finaliser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rapidement après la validation par les parties prenantes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Slide Number Placeholder 2">
            <a:extLst>
              <a:ext uri="{FF2B5EF4-FFF2-40B4-BE49-F238E27FC236}">
                <a16:creationId xmlns:a16="http://schemas.microsoft.com/office/drawing/2014/main" id="{AE2B04D5-8979-122E-3FA7-EC06DFBE9E2C}"/>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127788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1030928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4814" y="427082"/>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Documentation à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produire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1" name="Picture 10">
            <a:extLst>
              <a:ext uri="{FF2B5EF4-FFF2-40B4-BE49-F238E27FC236}">
                <a16:creationId xmlns:a16="http://schemas.microsoft.com/office/drawing/2014/main" id="{D5E7478B-131F-AC4A-8E51-422468F31481}"/>
              </a:ext>
            </a:extLst>
          </p:cNvPr>
          <p:cNvPicPr>
            <a:picLocks noChangeAspect="1"/>
          </p:cNvPicPr>
          <p:nvPr/>
        </p:nvPicPr>
        <p:blipFill>
          <a:blip r:embed="rId3"/>
          <a:stretch>
            <a:fillRect/>
          </a:stretch>
        </p:blipFill>
        <p:spPr>
          <a:xfrm>
            <a:off x="564913" y="4233032"/>
            <a:ext cx="2426418" cy="2402032"/>
          </a:xfrm>
          <a:prstGeom prst="rect">
            <a:avLst/>
          </a:prstGeom>
        </p:spPr>
      </p:pic>
      <p:sp>
        <p:nvSpPr>
          <p:cNvPr id="12" name="TextBox 11">
            <a:extLst>
              <a:ext uri="{FF2B5EF4-FFF2-40B4-BE49-F238E27FC236}">
                <a16:creationId xmlns:a16="http://schemas.microsoft.com/office/drawing/2014/main" id="{BC426913-EACB-420E-49CC-BCFA3343AC23}"/>
              </a:ext>
            </a:extLst>
          </p:cNvPr>
          <p:cNvSpPr txBox="1"/>
          <p:nvPr/>
        </p:nvSpPr>
        <p:spPr>
          <a:xfrm>
            <a:off x="3733800" y="3850494"/>
            <a:ext cx="15544800" cy="3400931"/>
          </a:xfrm>
          <a:prstGeom prst="rect">
            <a:avLst/>
          </a:prstGeom>
          <a:noFill/>
        </p:spPr>
        <p:txBody>
          <a:bodyPr wrap="square" rtlCol="0">
            <a:spAutoFit/>
          </a:bodyPr>
          <a:lstStyle/>
          <a:p>
            <a:pPr marL="457200" indent="-457200">
              <a:spcAft>
                <a:spcPts val="2400"/>
              </a:spcAft>
              <a:buBlip>
                <a:blip r:embed="rId4"/>
              </a:buBlip>
            </a:pPr>
            <a:r>
              <a:rPr lang="en-US" sz="2800" dirty="0">
                <a:solidFill>
                  <a:srgbClr val="009999"/>
                </a:solidFill>
                <a:latin typeface="Atkinson Hyperlegible Bold" panose="020B0604020202020204" charset="0"/>
              </a:rPr>
              <a:t>Rapport </a:t>
            </a:r>
            <a:r>
              <a:rPr lang="en-US" sz="2800" dirty="0">
                <a:latin typeface="Atkinson Hyperlegible" panose="020B0604020202020204" charset="0"/>
              </a:rPr>
              <a:t>sur l'identification des PAMIs</a:t>
            </a:r>
          </a:p>
          <a:p>
            <a:pPr marL="457200" indent="-457200">
              <a:spcAft>
                <a:spcPts val="2400"/>
              </a:spcAft>
              <a:buBlip>
                <a:blip r:embed="rId4"/>
              </a:buBlip>
            </a:pPr>
            <a:r>
              <a:rPr lang="en-US" sz="2800" dirty="0" err="1">
                <a:solidFill>
                  <a:srgbClr val="009999"/>
                </a:solidFill>
                <a:latin typeface="Atkinson Hyperlegible Bold" panose="020B0604020202020204" charset="0"/>
              </a:rPr>
              <a:t>Outil</a:t>
            </a:r>
            <a:r>
              <a:rPr lang="en-US" sz="2800" dirty="0">
                <a:solidFill>
                  <a:srgbClr val="009999"/>
                </a:solidFill>
                <a:latin typeface="Atkinson Hyperlegible Bold" panose="020B0604020202020204" charset="0"/>
              </a:rPr>
              <a:t> Excel PAMI</a:t>
            </a:r>
            <a:r>
              <a:rPr lang="en-US" sz="2800" dirty="0">
                <a:latin typeface="Atkinson Hyperlegible" panose="020B0604020202020204" charset="0"/>
              </a:rPr>
              <a:t> rempli</a:t>
            </a:r>
          </a:p>
          <a:p>
            <a:pPr marL="457200" indent="-457200">
              <a:spcAft>
                <a:spcPts val="2400"/>
              </a:spcAft>
              <a:buBlip>
                <a:blip r:embed="rId4"/>
              </a:buBlip>
            </a:pPr>
            <a:r>
              <a:rPr lang="en-US" sz="2800" dirty="0">
                <a:solidFill>
                  <a:srgbClr val="009999"/>
                </a:solidFill>
                <a:latin typeface="Atkinson Hyperlegible Bold" panose="020B0604020202020204" charset="0"/>
              </a:rPr>
              <a:t>Carte des PAMIs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basés sur l'indice de priorité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a:t>
            </a:r>
            <a:r>
              <a:rPr lang="en-US" sz="2800" dirty="0" err="1">
                <a:latin typeface="Atkinson Hyperlegible" panose="020B0604020202020204" charset="0"/>
              </a:rPr>
              <a:t>supplémentaires</a:t>
            </a:r>
            <a:r>
              <a:rPr lang="en-US" sz="2800" dirty="0">
                <a:latin typeface="Atkinson Hyperlegible" panose="020B0604020202020204" charset="0"/>
              </a:rPr>
              <a:t> (le cas échéant)</a:t>
            </a:r>
          </a:p>
        </p:txBody>
      </p:sp>
      <p:sp>
        <p:nvSpPr>
          <p:cNvPr id="7" name="Slide Number Placeholder 6">
            <a:extLst>
              <a:ext uri="{FF2B5EF4-FFF2-40B4-BE49-F238E27FC236}">
                <a16:creationId xmlns:a16="http://schemas.microsoft.com/office/drawing/2014/main" id="{03ED8876-6AD2-2BF5-673F-D2D7B0BDF35E}"/>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52773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09600" y="-1382727"/>
            <a:ext cx="13030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73772" y="451620"/>
            <a:ext cx="1217542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Rapport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sur l’</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identification des PAMIs</a:t>
            </a:r>
          </a:p>
        </p:txBody>
      </p:sp>
      <p:sp>
        <p:nvSpPr>
          <p:cNvPr id="7" name="TextBox 6">
            <a:extLst>
              <a:ext uri="{FF2B5EF4-FFF2-40B4-BE49-F238E27FC236}">
                <a16:creationId xmlns:a16="http://schemas.microsoft.com/office/drawing/2014/main" id="{5BB3E5F7-B0E0-F0F0-B7F8-3A701D7DF0D3}"/>
              </a:ext>
            </a:extLst>
          </p:cNvPr>
          <p:cNvSpPr txBox="1"/>
          <p:nvPr/>
        </p:nvSpPr>
        <p:spPr>
          <a:xfrm>
            <a:off x="6934200" y="5099823"/>
            <a:ext cx="11724203" cy="4939814"/>
          </a:xfrm>
          <a:prstGeom prst="rect">
            <a:avLst/>
          </a:prstGeom>
          <a:noFill/>
        </p:spPr>
        <p:txBody>
          <a:bodyPr wrap="square" rtlCol="0">
            <a:spAutoFit/>
          </a:bodyPr>
          <a:lstStyle/>
          <a:p>
            <a:pPr marL="1828800" lvl="3" indent="-457200">
              <a:spcAft>
                <a:spcPts val="600"/>
              </a:spcAft>
              <a:buBlip>
                <a:blip r:embed="rId3"/>
              </a:buBlip>
              <a:defRPr/>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Méthodes</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Jeu de données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Calcul de l'indice de priorité </a:t>
            </a:r>
          </a:p>
          <a:p>
            <a:pPr marL="1828800" lvl="3"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Validation par les parties prenantes </a:t>
            </a:r>
          </a:p>
          <a:p>
            <a:pPr marL="1828800" lvl="3" indent="-457200">
              <a:spcAft>
                <a:spcPts val="600"/>
              </a:spcAft>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Résultats</a:t>
            </a:r>
          </a:p>
          <a:p>
            <a:pPr marL="1828800" lvl="3" indent="-457200">
              <a:spcAft>
                <a:spcPts val="600"/>
              </a:spcAft>
              <a:buClr>
                <a:srgbClr val="009999"/>
              </a:buClr>
              <a:buFont typeface="Arial" panose="020B0604020202020204" pitchFamily="34" charset="0"/>
              <a:buChar char="•"/>
              <a:defRPr/>
            </a:pPr>
            <a:r>
              <a:rPr lang="en-US" sz="2800" dirty="0" err="1">
                <a:solidFill>
                  <a:prstClr val="black"/>
                </a:solidFill>
                <a:latin typeface="Atkinson Hyperlegible" panose="020B0604020202020204" charset="0"/>
              </a:rPr>
              <a:t>Seuil</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d'indice</a:t>
            </a:r>
            <a:r>
              <a:rPr lang="en-US" sz="2800" dirty="0">
                <a:solidFill>
                  <a:prstClr val="black"/>
                </a:solidFill>
                <a:latin typeface="Atkinson Hyperlegible" panose="020B0604020202020204" charset="0"/>
              </a:rPr>
              <a:t> de priorité</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des PAMIs sur la base de l'indice de priorité</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des PAMIs sur la base des facteurs de vulnérabilité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finale des PAMIs</a:t>
            </a:r>
          </a:p>
        </p:txBody>
      </p:sp>
      <p:sp>
        <p:nvSpPr>
          <p:cNvPr id="14" name="Freeform 4">
            <a:extLst>
              <a:ext uri="{FF2B5EF4-FFF2-40B4-BE49-F238E27FC236}">
                <a16:creationId xmlns:a16="http://schemas.microsoft.com/office/drawing/2014/main" id="{5D833368-6820-0528-2DC3-F54329FAC7BB}"/>
              </a:ext>
            </a:extLst>
          </p:cNvPr>
          <p:cNvSpPr/>
          <p:nvPr/>
        </p:nvSpPr>
        <p:spPr>
          <a:xfrm>
            <a:off x="1371600" y="2220845"/>
            <a:ext cx="16001999" cy="91222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01C6FECC-299C-51B6-CC98-3881FED6D356}"/>
              </a:ext>
            </a:extLst>
          </p:cNvPr>
          <p:cNvSpPr txBox="1"/>
          <p:nvPr/>
        </p:nvSpPr>
        <p:spPr>
          <a:xfrm>
            <a:off x="914401" y="2415345"/>
            <a:ext cx="16453900" cy="523220"/>
          </a:xfrm>
          <a:prstGeom prst="rect">
            <a:avLst/>
          </a:prstGeom>
          <a:noFill/>
        </p:spPr>
        <p:txBody>
          <a:bodyPr wrap="square" rtlCol="0">
            <a:spAutoFit/>
          </a:bodyPr>
          <a:lstStyle/>
          <a:p>
            <a:pPr algn="ctr"/>
            <a:r>
              <a:rPr lang="en-US" sz="2800" dirty="0" err="1">
                <a:latin typeface="ADLaM Display" panose="02010000000000000000" pitchFamily="2" charset="0"/>
                <a:ea typeface="ADLaM Display" panose="02010000000000000000" pitchFamily="2" charset="0"/>
                <a:cs typeface="ADLaM Display" panose="02010000000000000000" pitchFamily="2" charset="0"/>
              </a:rPr>
              <a:t>Suivre</a:t>
            </a:r>
            <a:r>
              <a:rPr lang="en-US" sz="2800" dirty="0">
                <a:latin typeface="ADLaM Display" panose="02010000000000000000" pitchFamily="2" charset="0"/>
                <a:ea typeface="ADLaM Display" panose="02010000000000000000" pitchFamily="2" charset="0"/>
                <a:cs typeface="ADLaM Display" panose="02010000000000000000" pitchFamily="2" charset="0"/>
              </a:rPr>
              <a:t> le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modèle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rapport du GTFCC</a:t>
            </a:r>
          </a:p>
        </p:txBody>
      </p:sp>
      <p:grpSp>
        <p:nvGrpSpPr>
          <p:cNvPr id="8" name="Group 7">
            <a:extLst>
              <a:ext uri="{FF2B5EF4-FFF2-40B4-BE49-F238E27FC236}">
                <a16:creationId xmlns:a16="http://schemas.microsoft.com/office/drawing/2014/main" id="{D8416F98-B3BA-D17F-DA82-63B08DABEDAF}"/>
              </a:ext>
            </a:extLst>
          </p:cNvPr>
          <p:cNvGrpSpPr/>
          <p:nvPr/>
        </p:nvGrpSpPr>
        <p:grpSpPr>
          <a:xfrm>
            <a:off x="1641798" y="3450820"/>
            <a:ext cx="6388490" cy="6557716"/>
            <a:chOff x="1641798" y="3450820"/>
            <a:chExt cx="6388490" cy="6557716"/>
          </a:xfrm>
        </p:grpSpPr>
        <p:pic>
          <p:nvPicPr>
            <p:cNvPr id="13" name="Picture 12">
              <a:extLst>
                <a:ext uri="{FF2B5EF4-FFF2-40B4-BE49-F238E27FC236}">
                  <a16:creationId xmlns:a16="http://schemas.microsoft.com/office/drawing/2014/main" id="{CEA0560C-4AED-62F8-975A-1F96B60A1E62}"/>
                </a:ext>
              </a:extLst>
            </p:cNvPr>
            <p:cNvPicPr>
              <a:picLocks noChangeAspect="1"/>
            </p:cNvPicPr>
            <p:nvPr/>
          </p:nvPicPr>
          <p:blipFill>
            <a:blip r:embed="rId4"/>
            <a:stretch>
              <a:fillRect/>
            </a:stretch>
          </p:blipFill>
          <p:spPr>
            <a:xfrm>
              <a:off x="1641798" y="3450820"/>
              <a:ext cx="5535547" cy="6506235"/>
            </a:xfrm>
            <a:prstGeom prst="rect">
              <a:avLst/>
            </a:prstGeom>
          </p:spPr>
        </p:pic>
        <p:pic>
          <p:nvPicPr>
            <p:cNvPr id="11" name="Picture 10">
              <a:extLst>
                <a:ext uri="{FF2B5EF4-FFF2-40B4-BE49-F238E27FC236}">
                  <a16:creationId xmlns:a16="http://schemas.microsoft.com/office/drawing/2014/main" id="{CF23DBC7-20A8-A828-9436-F3C07E1DB565}"/>
                </a:ext>
              </a:extLst>
            </p:cNvPr>
            <p:cNvPicPr>
              <a:picLocks noChangeAspect="1"/>
            </p:cNvPicPr>
            <p:nvPr/>
          </p:nvPicPr>
          <p:blipFill>
            <a:blip r:embed="rId5"/>
            <a:stretch>
              <a:fillRect/>
            </a:stretch>
          </p:blipFill>
          <p:spPr>
            <a:xfrm>
              <a:off x="6115763" y="8065436"/>
              <a:ext cx="1914525" cy="1943100"/>
            </a:xfrm>
            <a:prstGeom prst="rect">
              <a:avLst/>
            </a:prstGeom>
          </p:spPr>
        </p:pic>
      </p:grpSp>
      <p:sp>
        <p:nvSpPr>
          <p:cNvPr id="16" name="TextBox 15">
            <a:extLst>
              <a:ext uri="{FF2B5EF4-FFF2-40B4-BE49-F238E27FC236}">
                <a16:creationId xmlns:a16="http://schemas.microsoft.com/office/drawing/2014/main" id="{0B8FC052-1B8B-D7FB-9FB5-5B91173BFABC}"/>
              </a:ext>
            </a:extLst>
          </p:cNvPr>
          <p:cNvSpPr txBox="1"/>
          <p:nvPr/>
        </p:nvSpPr>
        <p:spPr>
          <a:xfrm>
            <a:off x="8030288" y="3801148"/>
            <a:ext cx="96012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modèle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rapport du GTFCC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liste</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6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contrôle</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assurer que tous les points critiques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traités</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Slide Number Placeholder 8">
            <a:extLst>
              <a:ext uri="{FF2B5EF4-FFF2-40B4-BE49-F238E27FC236}">
                <a16:creationId xmlns:a16="http://schemas.microsoft.com/office/drawing/2014/main" id="{5C760832-981B-8993-A16D-988BC352865C}"/>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173373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87EFA-3A1A-0D80-1068-0AC33457E390}"/>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6189C882-BCC1-6E9B-5206-433AF8CBB3C4}"/>
              </a:ext>
            </a:extLst>
          </p:cNvPr>
          <p:cNvSpPr txBox="1"/>
          <p:nvPr/>
        </p:nvSpPr>
        <p:spPr>
          <a:xfrm>
            <a:off x="15621000" y="9948446"/>
            <a:ext cx="26670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a:t>
            </a:r>
          </a:p>
        </p:txBody>
      </p:sp>
      <p:sp>
        <p:nvSpPr>
          <p:cNvPr id="7" name="Rectangle: Diagonal Corners Rounded 6">
            <a:extLst>
              <a:ext uri="{FF2B5EF4-FFF2-40B4-BE49-F238E27FC236}">
                <a16:creationId xmlns:a16="http://schemas.microsoft.com/office/drawing/2014/main" id="{24689F55-206F-88E9-B334-9E53ECB75A3B}"/>
              </a:ext>
            </a:extLst>
          </p:cNvPr>
          <p:cNvSpPr/>
          <p:nvPr/>
        </p:nvSpPr>
        <p:spPr>
          <a:xfrm>
            <a:off x="0" y="3924300"/>
            <a:ext cx="5181600" cy="21145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Revue par le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85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B72F2424-A3A2-49B5-BD9D-C884CA613A6F}"/>
</file>

<file path=customXml/itemProps3.xml><?xml version="1.0" encoding="utf-8"?>
<ds:datastoreItem xmlns:ds="http://schemas.openxmlformats.org/officeDocument/2006/customXml" ds:itemID="{F88ADFAF-C360-4535-8A09-2AAFE6178425}"/>
</file>

<file path=docProps/app.xml><?xml version="1.0" encoding="utf-8"?>
<Properties xmlns="http://schemas.openxmlformats.org/officeDocument/2006/extended-properties" xmlns:vt="http://schemas.openxmlformats.org/officeDocument/2006/docPropsVTypes">
  <TotalTime>4612</TotalTime>
  <Words>2812</Words>
  <Application>Microsoft Office PowerPoint</Application>
  <PresentationFormat>Custom</PresentationFormat>
  <Paragraphs>236</Paragraphs>
  <Slides>24</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Aptos Display</vt:lpstr>
      <vt:lpstr>Calibri</vt:lpstr>
      <vt:lpstr>ADLaM Display</vt:lpstr>
      <vt:lpstr>Aptos</vt:lpstr>
      <vt:lpstr>Atkinson Hyperlegible</vt:lpstr>
      <vt:lpstr>Atkinson Hyperlegible Bold</vt:lpstr>
      <vt:lpstr>Symbol</vt:lpstr>
      <vt:lpstr>Cavolini</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docId:EE128AF10C306597C056DF41013F26F2</cp:keywords>
  <cp:lastModifiedBy>DOMINGUEZ, Morgane</cp:lastModifiedBy>
  <cp:revision>6</cp:revision>
  <dcterms:created xsi:type="dcterms:W3CDTF">2006-08-16T00:00:00Z</dcterms:created>
  <dcterms:modified xsi:type="dcterms:W3CDTF">2025-05-19T15:48:52Z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