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 id="2147483666" r:id="rId5"/>
    <p:sldMasterId id="2147483672" r:id="rId6"/>
  </p:sldMasterIdLst>
  <p:notesMasterIdLst>
    <p:notesMasterId r:id="rId36"/>
  </p:notesMasterIdLst>
  <p:sldIdLst>
    <p:sldId id="850" r:id="rId7"/>
    <p:sldId id="2147474634" r:id="rId8"/>
    <p:sldId id="854" r:id="rId9"/>
    <p:sldId id="2147474686" r:id="rId10"/>
    <p:sldId id="2147474683" r:id="rId11"/>
    <p:sldId id="2147474688" r:id="rId12"/>
    <p:sldId id="2147474689" r:id="rId13"/>
    <p:sldId id="2147474690" r:id="rId14"/>
    <p:sldId id="2147474691" r:id="rId15"/>
    <p:sldId id="2147474692" r:id="rId16"/>
    <p:sldId id="2147474693" r:id="rId17"/>
    <p:sldId id="2147474684" r:id="rId18"/>
    <p:sldId id="2147474694" r:id="rId19"/>
    <p:sldId id="2147474695" r:id="rId20"/>
    <p:sldId id="2147474696" r:id="rId21"/>
    <p:sldId id="2147474685" r:id="rId22"/>
    <p:sldId id="2147474700" r:id="rId23"/>
    <p:sldId id="2147474697" r:id="rId24"/>
    <p:sldId id="2147474698" r:id="rId25"/>
    <p:sldId id="2147474699" r:id="rId26"/>
    <p:sldId id="2147474624" r:id="rId27"/>
    <p:sldId id="2147474615" r:id="rId28"/>
    <p:sldId id="2147474607" r:id="rId29"/>
    <p:sldId id="2147474610" r:id="rId30"/>
    <p:sldId id="2147474611" r:id="rId31"/>
    <p:sldId id="2147474612" r:id="rId32"/>
    <p:sldId id="2147474613" r:id="rId33"/>
    <p:sldId id="2147474614" r:id="rId34"/>
    <p:sldId id="2147474632" r:id="rId35"/>
  </p:sldIdLst>
  <p:sldSz cx="18288000" cy="10287000"/>
  <p:notesSz cx="6858000" cy="9144000"/>
  <p:embeddedFontLst>
    <p:embeddedFont>
      <p:font typeface="ADLaM Display" panose="02010000000000000000" pitchFamily="2" charset="0"/>
      <p:regular r:id="rId37"/>
    </p:embeddedFont>
    <p:embeddedFont>
      <p:font typeface="Atkinson Hyperlegible" panose="020B0604020202020204" charset="0"/>
      <p:regular r:id="rId38"/>
    </p:embeddedFont>
    <p:embeddedFont>
      <p:font typeface="Atkinson Hyperlegible Bold" panose="020B0604020202020204" charset="0"/>
      <p:regular r:id="rId39"/>
    </p:embeddedFont>
    <p:embeddedFont>
      <p:font typeface="Cavolini" panose="03000502040302020204" pitchFamily="66"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4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4DB1A9"/>
    <a:srgbClr val="F7A30D"/>
    <a:srgbClr val="BB821B"/>
    <a:srgbClr val="F9ECD5"/>
    <a:srgbClr val="FEF7EC"/>
    <a:srgbClr val="F9C056"/>
    <a:srgbClr val="C5E6E8"/>
    <a:srgbClr val="BBE2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44D025-F2F2-4D4B-A3B7-4057A5BEA4CE}" v="196" dt="2025-05-19T15:19:25.2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08" autoAdjust="0"/>
    <p:restoredTop sz="80392" autoAdjust="0"/>
  </p:normalViewPr>
  <p:slideViewPr>
    <p:cSldViewPr>
      <p:cViewPr varScale="1">
        <p:scale>
          <a:sx n="25" d="100"/>
          <a:sy n="25" d="100"/>
        </p:scale>
        <p:origin x="60" y="332"/>
      </p:cViewPr>
      <p:guideLst>
        <p:guide orient="horz" pos="3144"/>
        <p:guide pos="2880"/>
      </p:guideLst>
    </p:cSldViewPr>
  </p:slideViewPr>
  <p:outlineViewPr>
    <p:cViewPr>
      <p:scale>
        <a:sx n="33" d="100"/>
        <a:sy n="33" d="100"/>
      </p:scale>
      <p:origin x="0" y="0"/>
    </p:cViewPr>
  </p:outlin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3.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6.fntdata"/><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7.fntdata"/><Relationship Id="rId48"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2.fntdata"/><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323F3B32-9F15-4485-AB33-CC2BC0EC45BD}"/>
    <pc:docChg chg="undo custSel addSld delSld modSld">
      <pc:chgData name="DOMINGUEZ, Morgane" userId="d29c428e-ee62-4017-a838-521138d5b01c" providerId="ADAL" clId="{323F3B32-9F15-4485-AB33-CC2BC0EC45BD}" dt="2025-04-04T15:37:25.478" v="1959"/>
      <pc:docMkLst>
        <pc:docMk/>
      </pc:docMkLst>
      <pc:sldChg chg="addSp delSp modSp mod modTransition modAnim">
        <pc:chgData name="DOMINGUEZ, Morgane" userId="d29c428e-ee62-4017-a838-521138d5b01c" providerId="ADAL" clId="{323F3B32-9F15-4485-AB33-CC2BC0EC45BD}" dt="2025-04-03T15:35:49.387" v="1918"/>
        <pc:sldMkLst>
          <pc:docMk/>
          <pc:sldMk cId="3811128158" sldId="850"/>
        </pc:sldMkLst>
        <pc:picChg chg="add mod">
          <ac:chgData name="DOMINGUEZ, Morgane" userId="d29c428e-ee62-4017-a838-521138d5b01c" providerId="ADAL" clId="{323F3B32-9F15-4485-AB33-CC2BC0EC45BD}" dt="2025-04-03T12:21:02.513" v="1563" actId="1076"/>
          <ac:picMkLst>
            <pc:docMk/>
            <pc:sldMk cId="3811128158" sldId="850"/>
            <ac:picMk id="2" creationId="{6873681A-1F2C-9F1F-C083-AA923E30E353}"/>
          </ac:picMkLst>
        </pc:picChg>
        <pc:picChg chg="add mod">
          <ac:chgData name="DOMINGUEZ, Morgane" userId="d29c428e-ee62-4017-a838-521138d5b01c" providerId="ADAL" clId="{323F3B32-9F15-4485-AB33-CC2BC0EC45BD}" dt="2025-04-03T15:35:30.127" v="1916" actId="14100"/>
          <ac:picMkLst>
            <pc:docMk/>
            <pc:sldMk cId="3811128158" sldId="850"/>
            <ac:picMk id="3" creationId="{251C0059-1FA4-353F-7C52-3DA0031C27FE}"/>
          </ac:picMkLst>
        </pc:picChg>
        <pc:picChg chg="del">
          <ac:chgData name="DOMINGUEZ, Morgane" userId="d29c428e-ee62-4017-a838-521138d5b01c" providerId="ADAL" clId="{323F3B32-9F15-4485-AB33-CC2BC0EC45BD}" dt="2025-03-13T07:41:03.708" v="0" actId="478"/>
          <ac:picMkLst>
            <pc:docMk/>
            <pc:sldMk cId="3811128158" sldId="850"/>
            <ac:picMk id="7" creationId="{82D19150-C321-2B13-5798-49A6309A6774}"/>
          </ac:picMkLst>
        </pc:picChg>
      </pc:sldChg>
      <pc:sldChg chg="addSp modSp mod modTransition modAnim">
        <pc:chgData name="DOMINGUEZ, Morgane" userId="d29c428e-ee62-4017-a838-521138d5b01c" providerId="ADAL" clId="{323F3B32-9F15-4485-AB33-CC2BC0EC45BD}" dt="2025-04-03T12:27:49.288" v="1584"/>
        <pc:sldMkLst>
          <pc:docMk/>
          <pc:sldMk cId="0" sldId="854"/>
        </pc:sldMkLst>
        <pc:spChg chg="mod">
          <ac:chgData name="DOMINGUEZ, Morgane" userId="d29c428e-ee62-4017-a838-521138d5b01c" providerId="ADAL" clId="{323F3B32-9F15-4485-AB33-CC2BC0EC45BD}" dt="2025-04-03T12:27:34.234" v="1583" actId="108"/>
          <ac:spMkLst>
            <pc:docMk/>
            <pc:sldMk cId="0" sldId="854"/>
            <ac:spMk id="21" creationId="{F0819B31-1A4C-E4E2-2809-5FC874398A98}"/>
          </ac:spMkLst>
        </pc:spChg>
        <pc:picChg chg="add mod">
          <ac:chgData name="DOMINGUEZ, Morgane" userId="d29c428e-ee62-4017-a838-521138d5b01c" providerId="ADAL" clId="{323F3B32-9F15-4485-AB33-CC2BC0EC45BD}" dt="2025-04-03T12:25:47.844" v="1576" actId="1076"/>
          <ac:picMkLst>
            <pc:docMk/>
            <pc:sldMk cId="0" sldId="854"/>
            <ac:picMk id="7" creationId="{50A6F471-4937-01F8-3DD4-C3A2AF3EAEA1}"/>
          </ac:picMkLst>
        </pc:picChg>
      </pc:sldChg>
      <pc:sldChg chg="addSp delSp modSp mod modTransition modAnim">
        <pc:chgData name="DOMINGUEZ, Morgane" userId="d29c428e-ee62-4017-a838-521138d5b01c" providerId="ADAL" clId="{323F3B32-9F15-4485-AB33-CC2BC0EC45BD}" dt="2025-04-03T13:50:41.976" v="1865"/>
        <pc:sldMkLst>
          <pc:docMk/>
          <pc:sldMk cId="2760534912" sldId="2147474607"/>
        </pc:sldMkLst>
        <pc:spChg chg="del">
          <ac:chgData name="DOMINGUEZ, Morgane" userId="d29c428e-ee62-4017-a838-521138d5b01c" providerId="ADAL" clId="{323F3B32-9F15-4485-AB33-CC2BC0EC45BD}" dt="2025-04-03T12:18:39.797" v="1550" actId="478"/>
          <ac:spMkLst>
            <pc:docMk/>
            <pc:sldMk cId="2760534912" sldId="2147474607"/>
            <ac:spMk id="2" creationId="{BA10A717-2FE7-BE62-279F-7A43BDD80B8C}"/>
          </ac:spMkLst>
        </pc:spChg>
        <pc:spChg chg="mod">
          <ac:chgData name="DOMINGUEZ, Morgane" userId="d29c428e-ee62-4017-a838-521138d5b01c" providerId="ADAL" clId="{323F3B32-9F15-4485-AB33-CC2BC0EC45BD}" dt="2025-03-13T08:17:36.893" v="1383" actId="20577"/>
          <ac:spMkLst>
            <pc:docMk/>
            <pc:sldMk cId="2760534912" sldId="2147474607"/>
            <ac:spMk id="3" creationId="{B48F4DB3-9067-B35E-DC8B-8498CDCAFC3E}"/>
          </ac:spMkLst>
        </pc:spChg>
        <pc:spChg chg="del mod">
          <ac:chgData name="DOMINGUEZ, Morgane" userId="d29c428e-ee62-4017-a838-521138d5b01c" providerId="ADAL" clId="{323F3B32-9F15-4485-AB33-CC2BC0EC45BD}" dt="2025-04-03T12:18:37.894" v="1549" actId="478"/>
          <ac:spMkLst>
            <pc:docMk/>
            <pc:sldMk cId="2760534912" sldId="2147474607"/>
            <ac:spMk id="4" creationId="{91477613-04BF-3E6B-4724-229C2A199C40}"/>
          </ac:spMkLst>
        </pc:spChg>
        <pc:spChg chg="add mod">
          <ac:chgData name="DOMINGUEZ, Morgane" userId="d29c428e-ee62-4017-a838-521138d5b01c" providerId="ADAL" clId="{323F3B32-9F15-4485-AB33-CC2BC0EC45BD}" dt="2025-04-03T12:18:40.680" v="1551"/>
          <ac:spMkLst>
            <pc:docMk/>
            <pc:sldMk cId="2760534912" sldId="2147474607"/>
            <ac:spMk id="6" creationId="{83EA531E-00C7-F312-A990-B747EEC0D4E7}"/>
          </ac:spMkLst>
        </pc:spChg>
        <pc:spChg chg="add mod">
          <ac:chgData name="DOMINGUEZ, Morgane" userId="d29c428e-ee62-4017-a838-521138d5b01c" providerId="ADAL" clId="{323F3B32-9F15-4485-AB33-CC2BC0EC45BD}" dt="2025-04-03T12:18:40.680" v="1551"/>
          <ac:spMkLst>
            <pc:docMk/>
            <pc:sldMk cId="2760534912" sldId="2147474607"/>
            <ac:spMk id="7" creationId="{04C5E445-147E-ADDA-72F4-7DC964CC278D}"/>
          </ac:spMkLst>
        </pc:spChg>
        <pc:picChg chg="add mod">
          <ac:chgData name="DOMINGUEZ, Morgane" userId="d29c428e-ee62-4017-a838-521138d5b01c" providerId="ADAL" clId="{323F3B32-9F15-4485-AB33-CC2BC0EC45BD}" dt="2025-04-03T13:50:33.404" v="1864" actId="1076"/>
          <ac:picMkLst>
            <pc:docMk/>
            <pc:sldMk cId="2760534912" sldId="2147474607"/>
            <ac:picMk id="8" creationId="{A7337309-1935-71D9-528F-7CFA0829463F}"/>
          </ac:picMkLst>
        </pc:picChg>
      </pc:sldChg>
      <pc:sldChg chg="addSp delSp modSp mod modTransition modAnim">
        <pc:chgData name="DOMINGUEZ, Morgane" userId="d29c428e-ee62-4017-a838-521138d5b01c" providerId="ADAL" clId="{323F3B32-9F15-4485-AB33-CC2BC0EC45BD}" dt="2025-04-03T13:51:35.576" v="1871" actId="1076"/>
        <pc:sldMkLst>
          <pc:docMk/>
          <pc:sldMk cId="2157614585" sldId="2147474610"/>
        </pc:sldMkLst>
        <pc:spChg chg="del mod">
          <ac:chgData name="DOMINGUEZ, Morgane" userId="d29c428e-ee62-4017-a838-521138d5b01c" providerId="ADAL" clId="{323F3B32-9F15-4485-AB33-CC2BC0EC45BD}" dt="2025-03-13T08:03:35.314" v="1038" actId="21"/>
          <ac:spMkLst>
            <pc:docMk/>
            <pc:sldMk cId="2157614585" sldId="2147474610"/>
            <ac:spMk id="2" creationId="{00E3C133-48BA-9122-66D0-FD406874CC1E}"/>
          </ac:spMkLst>
        </pc:spChg>
        <pc:spChg chg="del">
          <ac:chgData name="DOMINGUEZ, Morgane" userId="d29c428e-ee62-4017-a838-521138d5b01c" providerId="ADAL" clId="{323F3B32-9F15-4485-AB33-CC2BC0EC45BD}" dt="2025-03-13T08:03:16.334" v="1034" actId="21"/>
          <ac:spMkLst>
            <pc:docMk/>
            <pc:sldMk cId="2157614585" sldId="2147474610"/>
            <ac:spMk id="3" creationId="{BA10A717-2FE7-BE62-279F-7A43BDD80B8C}"/>
          </ac:spMkLst>
        </pc:spChg>
        <pc:spChg chg="del">
          <ac:chgData name="DOMINGUEZ, Morgane" userId="d29c428e-ee62-4017-a838-521138d5b01c" providerId="ADAL" clId="{323F3B32-9F15-4485-AB33-CC2BC0EC45BD}" dt="2025-03-13T08:03:12.187" v="1033" actId="21"/>
          <ac:spMkLst>
            <pc:docMk/>
            <pc:sldMk cId="2157614585" sldId="2147474610"/>
            <ac:spMk id="4" creationId="{91477613-04BF-3E6B-4724-229C2A199C40}"/>
          </ac:spMkLst>
        </pc:spChg>
        <pc:spChg chg="add mod">
          <ac:chgData name="DOMINGUEZ, Morgane" userId="d29c428e-ee62-4017-a838-521138d5b01c" providerId="ADAL" clId="{323F3B32-9F15-4485-AB33-CC2BC0EC45BD}" dt="2025-03-13T08:17:44.279" v="1397" actId="20577"/>
          <ac:spMkLst>
            <pc:docMk/>
            <pc:sldMk cId="2157614585" sldId="2147474610"/>
            <ac:spMk id="7" creationId="{84212BF4-A711-D84A-59F6-86A84A8DE8E7}"/>
          </ac:spMkLst>
        </pc:spChg>
        <pc:picChg chg="add mod">
          <ac:chgData name="DOMINGUEZ, Morgane" userId="d29c428e-ee62-4017-a838-521138d5b01c" providerId="ADAL" clId="{323F3B32-9F15-4485-AB33-CC2BC0EC45BD}" dt="2025-04-03T13:51:35.576" v="1871" actId="1076"/>
          <ac:picMkLst>
            <pc:docMk/>
            <pc:sldMk cId="2157614585" sldId="2147474610"/>
            <ac:picMk id="2" creationId="{1791CC9C-BD51-FC09-AD6D-D441E90C0339}"/>
          </ac:picMkLst>
        </pc:picChg>
      </pc:sldChg>
      <pc:sldChg chg="addSp delSp modSp add del mod modTransition modAnim">
        <pc:chgData name="DOMINGUEZ, Morgane" userId="d29c428e-ee62-4017-a838-521138d5b01c" providerId="ADAL" clId="{323F3B32-9F15-4485-AB33-CC2BC0EC45BD}" dt="2025-04-03T13:57:43.647" v="1886"/>
        <pc:sldMkLst>
          <pc:docMk/>
          <pc:sldMk cId="1163143416" sldId="2147474611"/>
        </pc:sldMkLst>
        <pc:spChg chg="mod">
          <ac:chgData name="DOMINGUEZ, Morgane" userId="d29c428e-ee62-4017-a838-521138d5b01c" providerId="ADAL" clId="{323F3B32-9F15-4485-AB33-CC2BC0EC45BD}" dt="2025-03-13T08:18:08.084" v="1398" actId="20577"/>
          <ac:spMkLst>
            <pc:docMk/>
            <pc:sldMk cId="1163143416" sldId="2147474611"/>
            <ac:spMk id="2" creationId="{66C5790C-4414-4661-C63C-E303139C61EC}"/>
          </ac:spMkLst>
        </pc:spChg>
        <pc:spChg chg="del">
          <ac:chgData name="DOMINGUEZ, Morgane" userId="d29c428e-ee62-4017-a838-521138d5b01c" providerId="ADAL" clId="{323F3B32-9F15-4485-AB33-CC2BC0EC45BD}" dt="2025-04-03T12:18:45.684" v="1553" actId="478"/>
          <ac:spMkLst>
            <pc:docMk/>
            <pc:sldMk cId="1163143416" sldId="2147474611"/>
            <ac:spMk id="3" creationId="{BA10A717-2FE7-BE62-279F-7A43BDD80B8C}"/>
          </ac:spMkLst>
        </pc:spChg>
        <pc:spChg chg="del mod">
          <ac:chgData name="DOMINGUEZ, Morgane" userId="d29c428e-ee62-4017-a838-521138d5b01c" providerId="ADAL" clId="{323F3B32-9F15-4485-AB33-CC2BC0EC45BD}" dt="2025-04-03T12:18:44.190" v="1552" actId="478"/>
          <ac:spMkLst>
            <pc:docMk/>
            <pc:sldMk cId="1163143416" sldId="2147474611"/>
            <ac:spMk id="4" creationId="{91477613-04BF-3E6B-4724-229C2A199C40}"/>
          </ac:spMkLst>
        </pc:spChg>
        <pc:spChg chg="add mod">
          <ac:chgData name="DOMINGUEZ, Morgane" userId="d29c428e-ee62-4017-a838-521138d5b01c" providerId="ADAL" clId="{323F3B32-9F15-4485-AB33-CC2BC0EC45BD}" dt="2025-04-03T12:18:46.144" v="1554"/>
          <ac:spMkLst>
            <pc:docMk/>
            <pc:sldMk cId="1163143416" sldId="2147474611"/>
            <ac:spMk id="7" creationId="{1DC375C5-2462-9A22-456A-7F2680EC967D}"/>
          </ac:spMkLst>
        </pc:spChg>
        <pc:spChg chg="add mod">
          <ac:chgData name="DOMINGUEZ, Morgane" userId="d29c428e-ee62-4017-a838-521138d5b01c" providerId="ADAL" clId="{323F3B32-9F15-4485-AB33-CC2BC0EC45BD}" dt="2025-04-03T12:18:46.144" v="1554"/>
          <ac:spMkLst>
            <pc:docMk/>
            <pc:sldMk cId="1163143416" sldId="2147474611"/>
            <ac:spMk id="8" creationId="{A27C6A25-06AF-452D-938A-6ECE0F91A1A7}"/>
          </ac:spMkLst>
        </pc:spChg>
        <pc:spChg chg="add del">
          <ac:chgData name="DOMINGUEZ, Morgane" userId="d29c428e-ee62-4017-a838-521138d5b01c" providerId="ADAL" clId="{323F3B32-9F15-4485-AB33-CC2BC0EC45BD}" dt="2025-04-03T13:55:27.915" v="1875" actId="478"/>
          <ac:spMkLst>
            <pc:docMk/>
            <pc:sldMk cId="1163143416" sldId="2147474611"/>
            <ac:spMk id="9" creationId="{93C503E9-0EC3-A3DD-7A22-EC4C9B8E7CCF}"/>
          </ac:spMkLst>
        </pc:spChg>
        <pc:picChg chg="mod">
          <ac:chgData name="DOMINGUEZ, Morgane" userId="d29c428e-ee62-4017-a838-521138d5b01c" providerId="ADAL" clId="{323F3B32-9F15-4485-AB33-CC2BC0EC45BD}" dt="2025-04-03T13:55:30.700" v="1876" actId="1076"/>
          <ac:picMkLst>
            <pc:docMk/>
            <pc:sldMk cId="1163143416" sldId="2147474611"/>
            <ac:picMk id="6" creationId="{D042FEBD-748D-8490-C268-352249E9DF26}"/>
          </ac:picMkLst>
        </pc:picChg>
        <pc:picChg chg="add mod">
          <ac:chgData name="DOMINGUEZ, Morgane" userId="d29c428e-ee62-4017-a838-521138d5b01c" providerId="ADAL" clId="{323F3B32-9F15-4485-AB33-CC2BC0EC45BD}" dt="2025-04-03T13:57:23.576" v="1884" actId="1076"/>
          <ac:picMkLst>
            <pc:docMk/>
            <pc:sldMk cId="1163143416" sldId="2147474611"/>
            <ac:picMk id="10" creationId="{DF2BECDD-4AA6-64E5-484B-68C3ABF84617}"/>
          </ac:picMkLst>
        </pc:picChg>
      </pc:sldChg>
      <pc:sldChg chg="addSp delSp modSp mod modTransition modAnim">
        <pc:chgData name="DOMINGUEZ, Morgane" userId="d29c428e-ee62-4017-a838-521138d5b01c" providerId="ADAL" clId="{323F3B32-9F15-4485-AB33-CC2BC0EC45BD}" dt="2025-04-03T13:59:26.126" v="1892" actId="1076"/>
        <pc:sldMkLst>
          <pc:docMk/>
          <pc:sldMk cId="4230200921" sldId="2147474612"/>
        </pc:sldMkLst>
        <pc:spChg chg="del mod">
          <ac:chgData name="DOMINGUEZ, Morgane" userId="d29c428e-ee62-4017-a838-521138d5b01c" providerId="ADAL" clId="{323F3B32-9F15-4485-AB33-CC2BC0EC45BD}" dt="2025-03-13T08:04:46.456" v="1078" actId="21"/>
          <ac:spMkLst>
            <pc:docMk/>
            <pc:sldMk cId="4230200921" sldId="2147474612"/>
            <ac:spMk id="2" creationId="{3B5737DF-CF3F-27B8-30BF-E7F7B3924E4B}"/>
          </ac:spMkLst>
        </pc:spChg>
        <pc:spChg chg="add mod">
          <ac:chgData name="DOMINGUEZ, Morgane" userId="d29c428e-ee62-4017-a838-521138d5b01c" providerId="ADAL" clId="{323F3B32-9F15-4485-AB33-CC2BC0EC45BD}" dt="2025-03-13T08:18:16.134" v="1399" actId="20577"/>
          <ac:spMkLst>
            <pc:docMk/>
            <pc:sldMk cId="4230200921" sldId="2147474612"/>
            <ac:spMk id="3" creationId="{F00615E5-AE50-1EDA-D4A2-8FD9344F7793}"/>
          </ac:spMkLst>
        </pc:spChg>
        <pc:picChg chg="add mod">
          <ac:chgData name="DOMINGUEZ, Morgane" userId="d29c428e-ee62-4017-a838-521138d5b01c" providerId="ADAL" clId="{323F3B32-9F15-4485-AB33-CC2BC0EC45BD}" dt="2025-04-03T13:59:26.126" v="1892" actId="1076"/>
          <ac:picMkLst>
            <pc:docMk/>
            <pc:sldMk cId="4230200921" sldId="2147474612"/>
            <ac:picMk id="2" creationId="{C7295673-07C2-786A-6F3C-856648B785AE}"/>
          </ac:picMkLst>
        </pc:picChg>
      </pc:sldChg>
      <pc:sldChg chg="addSp delSp modSp mod modTransition modAnim">
        <pc:chgData name="DOMINGUEZ, Morgane" userId="d29c428e-ee62-4017-a838-521138d5b01c" providerId="ADAL" clId="{323F3B32-9F15-4485-AB33-CC2BC0EC45BD}" dt="2025-04-03T15:30:31.454" v="1903"/>
        <pc:sldMkLst>
          <pc:docMk/>
          <pc:sldMk cId="3750282615" sldId="2147474613"/>
        </pc:sldMkLst>
        <pc:spChg chg="mod">
          <ac:chgData name="DOMINGUEZ, Morgane" userId="d29c428e-ee62-4017-a838-521138d5b01c" providerId="ADAL" clId="{323F3B32-9F15-4485-AB33-CC2BC0EC45BD}" dt="2025-03-13T08:19:01.232" v="1407" actId="20577"/>
          <ac:spMkLst>
            <pc:docMk/>
            <pc:sldMk cId="3750282615" sldId="2147474613"/>
            <ac:spMk id="2" creationId="{66C5790C-4414-4661-C63C-E303139C61EC}"/>
          </ac:spMkLst>
        </pc:spChg>
        <pc:spChg chg="del">
          <ac:chgData name="DOMINGUEZ, Morgane" userId="d29c428e-ee62-4017-a838-521138d5b01c" providerId="ADAL" clId="{323F3B32-9F15-4485-AB33-CC2BC0EC45BD}" dt="2025-04-03T12:18:51.104" v="1556" actId="478"/>
          <ac:spMkLst>
            <pc:docMk/>
            <pc:sldMk cId="3750282615" sldId="2147474613"/>
            <ac:spMk id="4" creationId="{BA10A717-2FE7-BE62-279F-7A43BDD80B8C}"/>
          </ac:spMkLst>
        </pc:spChg>
        <pc:spChg chg="del mod">
          <ac:chgData name="DOMINGUEZ, Morgane" userId="d29c428e-ee62-4017-a838-521138d5b01c" providerId="ADAL" clId="{323F3B32-9F15-4485-AB33-CC2BC0EC45BD}" dt="2025-04-03T12:18:49.729" v="1555" actId="478"/>
          <ac:spMkLst>
            <pc:docMk/>
            <pc:sldMk cId="3750282615" sldId="2147474613"/>
            <ac:spMk id="6" creationId="{91477613-04BF-3E6B-4724-229C2A199C40}"/>
          </ac:spMkLst>
        </pc:spChg>
        <pc:spChg chg="add mod">
          <ac:chgData name="DOMINGUEZ, Morgane" userId="d29c428e-ee62-4017-a838-521138d5b01c" providerId="ADAL" clId="{323F3B32-9F15-4485-AB33-CC2BC0EC45BD}" dt="2025-04-03T12:18:51.836" v="1557"/>
          <ac:spMkLst>
            <pc:docMk/>
            <pc:sldMk cId="3750282615" sldId="2147474613"/>
            <ac:spMk id="7" creationId="{51D0C61E-FB81-AD6D-42C7-9B141BE8C019}"/>
          </ac:spMkLst>
        </pc:spChg>
        <pc:spChg chg="add mod">
          <ac:chgData name="DOMINGUEZ, Morgane" userId="d29c428e-ee62-4017-a838-521138d5b01c" providerId="ADAL" clId="{323F3B32-9F15-4485-AB33-CC2BC0EC45BD}" dt="2025-04-03T12:18:51.836" v="1557"/>
          <ac:spMkLst>
            <pc:docMk/>
            <pc:sldMk cId="3750282615" sldId="2147474613"/>
            <ac:spMk id="8" creationId="{ED8F554F-1CB9-EF6F-AA26-89F5242DB96F}"/>
          </ac:spMkLst>
        </pc:spChg>
        <pc:spChg chg="add del">
          <ac:chgData name="DOMINGUEZ, Morgane" userId="d29c428e-ee62-4017-a838-521138d5b01c" providerId="ADAL" clId="{323F3B32-9F15-4485-AB33-CC2BC0EC45BD}" dt="2025-04-03T15:29:53.243" v="1894" actId="478"/>
          <ac:spMkLst>
            <pc:docMk/>
            <pc:sldMk cId="3750282615" sldId="2147474613"/>
            <ac:spMk id="9" creationId="{766C7C7A-3963-9017-66E8-0F9C44613E57}"/>
          </ac:spMkLst>
        </pc:spChg>
        <pc:picChg chg="add mod">
          <ac:chgData name="DOMINGUEZ, Morgane" userId="d29c428e-ee62-4017-a838-521138d5b01c" providerId="ADAL" clId="{323F3B32-9F15-4485-AB33-CC2BC0EC45BD}" dt="2025-04-03T15:30:15.552" v="1902" actId="1076"/>
          <ac:picMkLst>
            <pc:docMk/>
            <pc:sldMk cId="3750282615" sldId="2147474613"/>
            <ac:picMk id="10" creationId="{4B9BB2D8-E022-9BE7-7AE9-BE03E5C57B4A}"/>
          </ac:picMkLst>
        </pc:picChg>
      </pc:sldChg>
      <pc:sldChg chg="addSp delSp modSp mod modTransition modAnim">
        <pc:chgData name="DOMINGUEZ, Morgane" userId="d29c428e-ee62-4017-a838-521138d5b01c" providerId="ADAL" clId="{323F3B32-9F15-4485-AB33-CC2BC0EC45BD}" dt="2025-04-03T15:52:59.888" v="1954" actId="108"/>
        <pc:sldMkLst>
          <pc:docMk/>
          <pc:sldMk cId="121190327" sldId="2147474614"/>
        </pc:sldMkLst>
        <pc:spChg chg="add mod">
          <ac:chgData name="DOMINGUEZ, Morgane" userId="d29c428e-ee62-4017-a838-521138d5b01c" providerId="ADAL" clId="{323F3B32-9F15-4485-AB33-CC2BC0EC45BD}" dt="2025-04-03T15:52:59.888" v="1954" actId="108"/>
          <ac:spMkLst>
            <pc:docMk/>
            <pc:sldMk cId="121190327" sldId="2147474614"/>
            <ac:spMk id="2" creationId="{52B4E4A4-F89A-8C90-7101-66549DC3B03E}"/>
          </ac:spMkLst>
        </pc:spChg>
        <pc:spChg chg="del mod">
          <ac:chgData name="DOMINGUEZ, Morgane" userId="d29c428e-ee62-4017-a838-521138d5b01c" providerId="ADAL" clId="{323F3B32-9F15-4485-AB33-CC2BC0EC45BD}" dt="2025-03-13T08:18:23.361" v="1400" actId="478"/>
          <ac:spMkLst>
            <pc:docMk/>
            <pc:sldMk cId="121190327" sldId="2147474614"/>
            <ac:spMk id="3" creationId="{91A48C8C-8B48-6E75-7AE3-D467D3E07849}"/>
          </ac:spMkLst>
        </pc:spChg>
        <pc:picChg chg="add mod">
          <ac:chgData name="DOMINGUEZ, Morgane" userId="d29c428e-ee62-4017-a838-521138d5b01c" providerId="ADAL" clId="{323F3B32-9F15-4485-AB33-CC2BC0EC45BD}" dt="2025-04-03T15:31:30.940" v="1906" actId="1076"/>
          <ac:picMkLst>
            <pc:docMk/>
            <pc:sldMk cId="121190327" sldId="2147474614"/>
            <ac:picMk id="3" creationId="{BD46B21C-3BA1-4887-ED5C-7EB08A076634}"/>
          </ac:picMkLst>
        </pc:picChg>
      </pc:sldChg>
      <pc:sldChg chg="addSp delSp modSp mod modTransition modAnim">
        <pc:chgData name="DOMINGUEZ, Morgane" userId="d29c428e-ee62-4017-a838-521138d5b01c" providerId="ADAL" clId="{323F3B32-9F15-4485-AB33-CC2BC0EC45BD}" dt="2025-04-03T13:48:59.841" v="1859"/>
        <pc:sldMkLst>
          <pc:docMk/>
          <pc:sldMk cId="4257536088" sldId="2147474615"/>
        </pc:sldMkLst>
        <pc:picChg chg="add mod">
          <ac:chgData name="DOMINGUEZ, Morgane" userId="d29c428e-ee62-4017-a838-521138d5b01c" providerId="ADAL" clId="{323F3B32-9F15-4485-AB33-CC2BC0EC45BD}" dt="2025-03-13T08:01:31.021" v="953"/>
          <ac:picMkLst>
            <pc:docMk/>
            <pc:sldMk cId="4257536088" sldId="2147474615"/>
            <ac:picMk id="2" creationId="{1A005946-5C7B-3F9E-FD28-B2260F3B97A7}"/>
          </ac:picMkLst>
        </pc:picChg>
        <pc:picChg chg="add mod">
          <ac:chgData name="DOMINGUEZ, Morgane" userId="d29c428e-ee62-4017-a838-521138d5b01c" providerId="ADAL" clId="{323F3B32-9F15-4485-AB33-CC2BC0EC45BD}" dt="2025-04-03T13:48:55.596" v="1856" actId="1076"/>
          <ac:picMkLst>
            <pc:docMk/>
            <pc:sldMk cId="4257536088" sldId="2147474615"/>
            <ac:picMk id="3" creationId="{BB482727-FC5F-518C-8B4D-0994FF434D89}"/>
          </ac:picMkLst>
        </pc:picChg>
        <pc:picChg chg="del">
          <ac:chgData name="DOMINGUEZ, Morgane" userId="d29c428e-ee62-4017-a838-521138d5b01c" providerId="ADAL" clId="{323F3B32-9F15-4485-AB33-CC2BC0EC45BD}" dt="2025-03-13T08:01:30.664" v="952" actId="478"/>
          <ac:picMkLst>
            <pc:docMk/>
            <pc:sldMk cId="4257536088" sldId="2147474615"/>
            <ac:picMk id="7" creationId="{5ADBA051-DEE7-BCB0-8DB2-BF0E6F380335}"/>
          </ac:picMkLst>
        </pc:picChg>
      </pc:sldChg>
      <pc:sldChg chg="addSp modSp mod modTransition modAnim">
        <pc:chgData name="DOMINGUEZ, Morgane" userId="d29c428e-ee62-4017-a838-521138d5b01c" providerId="ADAL" clId="{323F3B32-9F15-4485-AB33-CC2BC0EC45BD}" dt="2025-04-03T15:49:48.637" v="1953"/>
        <pc:sldMkLst>
          <pc:docMk/>
          <pc:sldMk cId="892742443" sldId="2147474624"/>
        </pc:sldMkLst>
        <pc:spChg chg="mod">
          <ac:chgData name="DOMINGUEZ, Morgane" userId="d29c428e-ee62-4017-a838-521138d5b01c" providerId="ADAL" clId="{323F3B32-9F15-4485-AB33-CC2BC0EC45BD}" dt="2025-03-13T08:00:42.292" v="924" actId="20577"/>
          <ac:spMkLst>
            <pc:docMk/>
            <pc:sldMk cId="892742443" sldId="2147474624"/>
            <ac:spMk id="4" creationId="{B05E6615-CFAB-1233-17B4-B0281A66F74B}"/>
          </ac:spMkLst>
        </pc:spChg>
        <pc:spChg chg="mod">
          <ac:chgData name="DOMINGUEZ, Morgane" userId="d29c428e-ee62-4017-a838-521138d5b01c" providerId="ADAL" clId="{323F3B32-9F15-4485-AB33-CC2BC0EC45BD}" dt="2025-03-13T08:17:16.371" v="1369" actId="108"/>
          <ac:spMkLst>
            <pc:docMk/>
            <pc:sldMk cId="892742443" sldId="2147474624"/>
            <ac:spMk id="11" creationId="{77525D21-DD21-EC2F-14FA-1F5D3E51C1AF}"/>
          </ac:spMkLst>
        </pc:spChg>
        <pc:grpChg chg="mod">
          <ac:chgData name="DOMINGUEZ, Morgane" userId="d29c428e-ee62-4017-a838-521138d5b01c" providerId="ADAL" clId="{323F3B32-9F15-4485-AB33-CC2BC0EC45BD}" dt="2025-03-13T08:17:10.173" v="1367" actId="1076"/>
          <ac:grpSpMkLst>
            <pc:docMk/>
            <pc:sldMk cId="892742443" sldId="2147474624"/>
            <ac:grpSpMk id="2" creationId="{99531F68-E1B4-43DA-7DE7-BE649DDA1317}"/>
          </ac:grpSpMkLst>
        </pc:grpChg>
        <pc:picChg chg="add mod">
          <ac:chgData name="DOMINGUEZ, Morgane" userId="d29c428e-ee62-4017-a838-521138d5b01c" providerId="ADAL" clId="{323F3B32-9F15-4485-AB33-CC2BC0EC45BD}" dt="2025-04-03T13:47:13.816" v="1849" actId="1076"/>
          <ac:picMkLst>
            <pc:docMk/>
            <pc:sldMk cId="892742443" sldId="2147474624"/>
            <ac:picMk id="7" creationId="{52620B6C-A20E-CCA7-C77C-D571503A1D57}"/>
          </ac:picMkLst>
        </pc:picChg>
      </pc:sldChg>
      <pc:sldChg chg="addSp modSp mod modTransition modAnim">
        <pc:chgData name="DOMINGUEZ, Morgane" userId="d29c428e-ee62-4017-a838-521138d5b01c" providerId="ADAL" clId="{323F3B32-9F15-4485-AB33-CC2BC0EC45BD}" dt="2025-04-03T15:32:23.242" v="1915" actId="1076"/>
        <pc:sldMkLst>
          <pc:docMk/>
          <pc:sldMk cId="2849894684" sldId="2147474632"/>
        </pc:sldMkLst>
        <pc:picChg chg="add mod">
          <ac:chgData name="DOMINGUEZ, Morgane" userId="d29c428e-ee62-4017-a838-521138d5b01c" providerId="ADAL" clId="{323F3B32-9F15-4485-AB33-CC2BC0EC45BD}" dt="2025-04-03T15:32:23.242" v="1915" actId="1076"/>
          <ac:picMkLst>
            <pc:docMk/>
            <pc:sldMk cId="2849894684" sldId="2147474632"/>
            <ac:picMk id="3" creationId="{3FD568AF-00BC-1A30-DBBE-C19BAE8203B3}"/>
          </ac:picMkLst>
        </pc:picChg>
      </pc:sldChg>
      <pc:sldChg chg="addSp delSp modSp mod modTransition modAnim">
        <pc:chgData name="DOMINGUEZ, Morgane" userId="d29c428e-ee62-4017-a838-521138d5b01c" providerId="ADAL" clId="{323F3B32-9F15-4485-AB33-CC2BC0EC45BD}" dt="2025-04-03T15:35:34.061" v="1917" actId="14100"/>
        <pc:sldMkLst>
          <pc:docMk/>
          <pc:sldMk cId="674776575" sldId="2147474634"/>
        </pc:sldMkLst>
        <pc:picChg chg="add mod">
          <ac:chgData name="DOMINGUEZ, Morgane" userId="d29c428e-ee62-4017-a838-521138d5b01c" providerId="ADAL" clId="{323F3B32-9F15-4485-AB33-CC2BC0EC45BD}" dt="2025-04-03T12:22:36.382" v="1569" actId="1076"/>
          <ac:picMkLst>
            <pc:docMk/>
            <pc:sldMk cId="674776575" sldId="2147474634"/>
            <ac:picMk id="2" creationId="{3EE32059-4685-92D2-655E-CEA9469AEDAD}"/>
          </ac:picMkLst>
        </pc:picChg>
        <pc:picChg chg="add mod">
          <ac:chgData name="DOMINGUEZ, Morgane" userId="d29c428e-ee62-4017-a838-521138d5b01c" providerId="ADAL" clId="{323F3B32-9F15-4485-AB33-CC2BC0EC45BD}" dt="2025-04-03T15:35:34.061" v="1917" actId="14100"/>
          <ac:picMkLst>
            <pc:docMk/>
            <pc:sldMk cId="674776575" sldId="2147474634"/>
            <ac:picMk id="3" creationId="{412C6D32-7F99-DF9A-66C4-D12C14C810A5}"/>
          </ac:picMkLst>
        </pc:picChg>
        <pc:picChg chg="del">
          <ac:chgData name="DOMINGUEZ, Morgane" userId="d29c428e-ee62-4017-a838-521138d5b01c" providerId="ADAL" clId="{323F3B32-9F15-4485-AB33-CC2BC0EC45BD}" dt="2025-03-13T07:41:23.961" v="4" actId="478"/>
          <ac:picMkLst>
            <pc:docMk/>
            <pc:sldMk cId="674776575" sldId="2147474634"/>
            <ac:picMk id="7" creationId="{1FAFE573-C4CE-DD7D-8BD0-BEE07E74B42F}"/>
          </ac:picMkLst>
        </pc:picChg>
      </pc:sldChg>
      <pc:sldChg chg="addSp modSp mod modTransition modAnim">
        <pc:chgData name="DOMINGUEZ, Morgane" userId="d29c428e-ee62-4017-a838-521138d5b01c" providerId="ADAL" clId="{323F3B32-9F15-4485-AB33-CC2BC0EC45BD}" dt="2025-04-03T12:39:01.018" v="1603" actId="1076"/>
        <pc:sldMkLst>
          <pc:docMk/>
          <pc:sldMk cId="2520317998" sldId="2147474683"/>
        </pc:sldMkLst>
        <pc:spChg chg="mod">
          <ac:chgData name="DOMINGUEZ, Morgane" userId="d29c428e-ee62-4017-a838-521138d5b01c" providerId="ADAL" clId="{323F3B32-9F15-4485-AB33-CC2BC0EC45BD}" dt="2025-03-13T07:43:28.673" v="126" actId="14100"/>
          <ac:spMkLst>
            <pc:docMk/>
            <pc:sldMk cId="2520317998" sldId="2147474683"/>
            <ac:spMk id="6" creationId="{41823FAB-8171-46BE-0106-2182AF8B248B}"/>
          </ac:spMkLst>
        </pc:spChg>
        <pc:picChg chg="add mod">
          <ac:chgData name="DOMINGUEZ, Morgane" userId="d29c428e-ee62-4017-a838-521138d5b01c" providerId="ADAL" clId="{323F3B32-9F15-4485-AB33-CC2BC0EC45BD}" dt="2025-04-03T12:39:01.018" v="1603" actId="1076"/>
          <ac:picMkLst>
            <pc:docMk/>
            <pc:sldMk cId="2520317998" sldId="2147474683"/>
            <ac:picMk id="2" creationId="{B5CFD8CC-3D19-C72C-BC17-4A8D9ED96A19}"/>
          </ac:picMkLst>
        </pc:picChg>
      </pc:sldChg>
      <pc:sldChg chg="addSp modSp mod modTransition modAnim">
        <pc:chgData name="DOMINGUEZ, Morgane" userId="d29c428e-ee62-4017-a838-521138d5b01c" providerId="ADAL" clId="{323F3B32-9F15-4485-AB33-CC2BC0EC45BD}" dt="2025-04-03T13:13:02" v="1759" actId="1076"/>
        <pc:sldMkLst>
          <pc:docMk/>
          <pc:sldMk cId="1879531731" sldId="2147474684"/>
        </pc:sldMkLst>
        <pc:spChg chg="mod">
          <ac:chgData name="DOMINGUEZ, Morgane" userId="d29c428e-ee62-4017-a838-521138d5b01c" providerId="ADAL" clId="{323F3B32-9F15-4485-AB33-CC2BC0EC45BD}" dt="2025-03-13T07:51:13.435" v="486" actId="20577"/>
          <ac:spMkLst>
            <pc:docMk/>
            <pc:sldMk cId="1879531731" sldId="2147474684"/>
            <ac:spMk id="8" creationId="{7A1C8BFF-E580-F2E7-A7E4-915C3DAA2095}"/>
          </ac:spMkLst>
        </pc:spChg>
        <pc:picChg chg="add mod">
          <ac:chgData name="DOMINGUEZ, Morgane" userId="d29c428e-ee62-4017-a838-521138d5b01c" providerId="ADAL" clId="{323F3B32-9F15-4485-AB33-CC2BC0EC45BD}" dt="2025-04-03T13:13:02" v="1759" actId="1076"/>
          <ac:picMkLst>
            <pc:docMk/>
            <pc:sldMk cId="1879531731" sldId="2147474684"/>
            <ac:picMk id="2" creationId="{4CB6180B-3969-4197-21A0-1CFAD598C97D}"/>
          </ac:picMkLst>
        </pc:picChg>
      </pc:sldChg>
      <pc:sldChg chg="addSp modSp mod modTransition modAnim">
        <pc:chgData name="DOMINGUEZ, Morgane" userId="d29c428e-ee62-4017-a838-521138d5b01c" providerId="ADAL" clId="{323F3B32-9F15-4485-AB33-CC2BC0EC45BD}" dt="2025-04-03T13:28:25.106" v="1805" actId="1076"/>
        <pc:sldMkLst>
          <pc:docMk/>
          <pc:sldMk cId="4049796204" sldId="2147474685"/>
        </pc:sldMkLst>
        <pc:spChg chg="mod">
          <ac:chgData name="DOMINGUEZ, Morgane" userId="d29c428e-ee62-4017-a838-521138d5b01c" providerId="ADAL" clId="{323F3B32-9F15-4485-AB33-CC2BC0EC45BD}" dt="2025-03-13T07:54:59.014" v="677" actId="14100"/>
          <ac:spMkLst>
            <pc:docMk/>
            <pc:sldMk cId="4049796204" sldId="2147474685"/>
            <ac:spMk id="6" creationId="{24FDF84F-6806-45C0-4377-3DB533F802C5}"/>
          </ac:spMkLst>
        </pc:spChg>
        <pc:picChg chg="add mod">
          <ac:chgData name="DOMINGUEZ, Morgane" userId="d29c428e-ee62-4017-a838-521138d5b01c" providerId="ADAL" clId="{323F3B32-9F15-4485-AB33-CC2BC0EC45BD}" dt="2025-04-03T13:28:25.106" v="1805" actId="1076"/>
          <ac:picMkLst>
            <pc:docMk/>
            <pc:sldMk cId="4049796204" sldId="2147474685"/>
            <ac:picMk id="2" creationId="{3EB33401-FA2F-659F-4821-8087660BD8D5}"/>
          </ac:picMkLst>
        </pc:picChg>
      </pc:sldChg>
      <pc:sldChg chg="addSp delSp modSp mod modTransition modAnim">
        <pc:chgData name="DOMINGUEZ, Morgane" userId="d29c428e-ee62-4017-a838-521138d5b01c" providerId="ADAL" clId="{323F3B32-9F15-4485-AB33-CC2BC0EC45BD}" dt="2025-04-03T12:38:02.432" v="1596"/>
        <pc:sldMkLst>
          <pc:docMk/>
          <pc:sldMk cId="2058403192" sldId="2147474686"/>
        </pc:sldMkLst>
        <pc:spChg chg="add del">
          <ac:chgData name="DOMINGUEZ, Morgane" userId="d29c428e-ee62-4017-a838-521138d5b01c" providerId="ADAL" clId="{323F3B32-9F15-4485-AB33-CC2BC0EC45BD}" dt="2025-04-03T12:36:49.865" v="1586" actId="478"/>
          <ac:spMkLst>
            <pc:docMk/>
            <pc:sldMk cId="2058403192" sldId="2147474686"/>
            <ac:spMk id="2" creationId="{4C2ECA77-480C-EA8A-BFAF-A66535E48813}"/>
          </ac:spMkLst>
        </pc:spChg>
        <pc:spChg chg="mod">
          <ac:chgData name="DOMINGUEZ, Morgane" userId="d29c428e-ee62-4017-a838-521138d5b01c" providerId="ADAL" clId="{323F3B32-9F15-4485-AB33-CC2BC0EC45BD}" dt="2025-03-13T07:42:25.800" v="60" actId="20577"/>
          <ac:spMkLst>
            <pc:docMk/>
            <pc:sldMk cId="2058403192" sldId="2147474686"/>
            <ac:spMk id="4" creationId="{C76E0F1B-3B95-F50F-F17F-A7612D3CCB67}"/>
          </ac:spMkLst>
        </pc:spChg>
        <pc:spChg chg="mod">
          <ac:chgData name="DOMINGUEZ, Morgane" userId="d29c428e-ee62-4017-a838-521138d5b01c" providerId="ADAL" clId="{323F3B32-9F15-4485-AB33-CC2BC0EC45BD}" dt="2025-03-13T07:42:39.676" v="64" actId="20577"/>
          <ac:spMkLst>
            <pc:docMk/>
            <pc:sldMk cId="2058403192" sldId="2147474686"/>
            <ac:spMk id="8" creationId="{537C706E-544D-5D35-FBF2-B9DA092710E6}"/>
          </ac:spMkLst>
        </pc:spChg>
        <pc:spChg chg="mod">
          <ac:chgData name="DOMINGUEZ, Morgane" userId="d29c428e-ee62-4017-a838-521138d5b01c" providerId="ADAL" clId="{323F3B32-9F15-4485-AB33-CC2BC0EC45BD}" dt="2025-03-13T07:42:44.923" v="69" actId="20577"/>
          <ac:spMkLst>
            <pc:docMk/>
            <pc:sldMk cId="2058403192" sldId="2147474686"/>
            <ac:spMk id="9" creationId="{1C99F682-410B-4518-F98B-1A12C13DC92A}"/>
          </ac:spMkLst>
        </pc:spChg>
        <pc:spChg chg="mod">
          <ac:chgData name="DOMINGUEZ, Morgane" userId="d29c428e-ee62-4017-a838-521138d5b01c" providerId="ADAL" clId="{323F3B32-9F15-4485-AB33-CC2BC0EC45BD}" dt="2025-03-13T08:07:37.742" v="1145" actId="20577"/>
          <ac:spMkLst>
            <pc:docMk/>
            <pc:sldMk cId="2058403192" sldId="2147474686"/>
            <ac:spMk id="10" creationId="{0F461FF9-7F2B-2FD0-6565-3DE44A54E04B}"/>
          </ac:spMkLst>
        </pc:spChg>
        <pc:picChg chg="add mod">
          <ac:chgData name="DOMINGUEZ, Morgane" userId="d29c428e-ee62-4017-a838-521138d5b01c" providerId="ADAL" clId="{323F3B32-9F15-4485-AB33-CC2BC0EC45BD}" dt="2025-04-03T12:37:09.458" v="1592" actId="1076"/>
          <ac:picMkLst>
            <pc:docMk/>
            <pc:sldMk cId="2058403192" sldId="2147474686"/>
            <ac:picMk id="7" creationId="{467BE8FC-42EA-1D20-D374-585B706F46A2}"/>
          </ac:picMkLst>
        </pc:picChg>
      </pc:sldChg>
      <pc:sldChg chg="addSp modSp mod modTransition modAnim">
        <pc:chgData name="DOMINGUEZ, Morgane" userId="d29c428e-ee62-4017-a838-521138d5b01c" providerId="ADAL" clId="{323F3B32-9F15-4485-AB33-CC2BC0EC45BD}" dt="2025-04-03T12:45:29.444" v="1655" actId="20577"/>
        <pc:sldMkLst>
          <pc:docMk/>
          <pc:sldMk cId="610083595" sldId="2147474688"/>
        </pc:sldMkLst>
        <pc:spChg chg="mod">
          <ac:chgData name="DOMINGUEZ, Morgane" userId="d29c428e-ee62-4017-a838-521138d5b01c" providerId="ADAL" clId="{323F3B32-9F15-4485-AB33-CC2BC0EC45BD}" dt="2025-03-13T07:43:37.843" v="139" actId="20577"/>
          <ac:spMkLst>
            <pc:docMk/>
            <pc:sldMk cId="610083595" sldId="2147474688"/>
            <ac:spMk id="4" creationId="{C76E0F1B-3B95-F50F-F17F-A7612D3CCB67}"/>
          </ac:spMkLst>
        </pc:spChg>
        <pc:spChg chg="mod">
          <ac:chgData name="DOMINGUEZ, Morgane" userId="d29c428e-ee62-4017-a838-521138d5b01c" providerId="ADAL" clId="{323F3B32-9F15-4485-AB33-CC2BC0EC45BD}" dt="2025-04-03T12:45:29.444" v="1655" actId="20577"/>
          <ac:spMkLst>
            <pc:docMk/>
            <pc:sldMk cId="610083595" sldId="2147474688"/>
            <ac:spMk id="11" creationId="{F0B97D4B-366C-56CF-9CFF-1025F3240D44}"/>
          </ac:spMkLst>
        </pc:spChg>
        <pc:spChg chg="mod">
          <ac:chgData name="DOMINGUEZ, Morgane" userId="d29c428e-ee62-4017-a838-521138d5b01c" providerId="ADAL" clId="{323F3B32-9F15-4485-AB33-CC2BC0EC45BD}" dt="2025-04-03T12:42:48.847" v="1630" actId="108"/>
          <ac:spMkLst>
            <pc:docMk/>
            <pc:sldMk cId="610083595" sldId="2147474688"/>
            <ac:spMk id="13" creationId="{98E1F0EE-EA17-7C99-ED47-F000AAF0091B}"/>
          </ac:spMkLst>
        </pc:spChg>
        <pc:picChg chg="add mod">
          <ac:chgData name="DOMINGUEZ, Morgane" userId="d29c428e-ee62-4017-a838-521138d5b01c" providerId="ADAL" clId="{323F3B32-9F15-4485-AB33-CC2BC0EC45BD}" dt="2025-04-03T12:41:01.030" v="1606" actId="1076"/>
          <ac:picMkLst>
            <pc:docMk/>
            <pc:sldMk cId="610083595" sldId="2147474688"/>
            <ac:picMk id="2" creationId="{0A425210-974A-50AB-2A46-6C2AC04B17B5}"/>
          </ac:picMkLst>
        </pc:picChg>
      </pc:sldChg>
      <pc:sldChg chg="addSp delSp modSp mod modTransition modAnim">
        <pc:chgData name="DOMINGUEZ, Morgane" userId="d29c428e-ee62-4017-a838-521138d5b01c" providerId="ADAL" clId="{323F3B32-9F15-4485-AB33-CC2BC0EC45BD}" dt="2025-04-03T12:55:20.390" v="1685"/>
        <pc:sldMkLst>
          <pc:docMk/>
          <pc:sldMk cId="1405605004" sldId="2147474689"/>
        </pc:sldMkLst>
        <pc:spChg chg="add del">
          <ac:chgData name="DOMINGUEZ, Morgane" userId="d29c428e-ee62-4017-a838-521138d5b01c" providerId="ADAL" clId="{323F3B32-9F15-4485-AB33-CC2BC0EC45BD}" dt="2025-04-03T12:53:42.144" v="1664" actId="478"/>
          <ac:spMkLst>
            <pc:docMk/>
            <pc:sldMk cId="1405605004" sldId="2147474689"/>
            <ac:spMk id="2" creationId="{A8E034FF-42D5-692B-9995-893F1E3C755B}"/>
          </ac:spMkLst>
        </pc:spChg>
        <pc:spChg chg="mod">
          <ac:chgData name="DOMINGUEZ, Morgane" userId="d29c428e-ee62-4017-a838-521138d5b01c" providerId="ADAL" clId="{323F3B32-9F15-4485-AB33-CC2BC0EC45BD}" dt="2025-03-13T07:44:51.197" v="189" actId="20577"/>
          <ac:spMkLst>
            <pc:docMk/>
            <pc:sldMk cId="1405605004" sldId="2147474689"/>
            <ac:spMk id="4" creationId="{C76E0F1B-3B95-F50F-F17F-A7612D3CCB67}"/>
          </ac:spMkLst>
        </pc:spChg>
        <pc:spChg chg="mod">
          <ac:chgData name="DOMINGUEZ, Morgane" userId="d29c428e-ee62-4017-a838-521138d5b01c" providerId="ADAL" clId="{323F3B32-9F15-4485-AB33-CC2BC0EC45BD}" dt="2025-04-03T12:54:24.409" v="1677" actId="20577"/>
          <ac:spMkLst>
            <pc:docMk/>
            <pc:sldMk cId="1405605004" sldId="2147474689"/>
            <ac:spMk id="9" creationId="{E6CDCD00-95FA-BAD6-AD7E-465E57841484}"/>
          </ac:spMkLst>
        </pc:spChg>
        <pc:spChg chg="mod">
          <ac:chgData name="DOMINGUEZ, Morgane" userId="d29c428e-ee62-4017-a838-521138d5b01c" providerId="ADAL" clId="{323F3B32-9F15-4485-AB33-CC2BC0EC45BD}" dt="2025-03-13T07:45:06.768" v="208" actId="20577"/>
          <ac:spMkLst>
            <pc:docMk/>
            <pc:sldMk cId="1405605004" sldId="2147474689"/>
            <ac:spMk id="11" creationId="{F0B97D4B-366C-56CF-9CFF-1025F3240D44}"/>
          </ac:spMkLst>
        </pc:spChg>
        <pc:picChg chg="add mod">
          <ac:chgData name="DOMINGUEZ, Morgane" userId="d29c428e-ee62-4017-a838-521138d5b01c" providerId="ADAL" clId="{323F3B32-9F15-4485-AB33-CC2BC0EC45BD}" dt="2025-04-03T12:53:40.505" v="1663" actId="1076"/>
          <ac:picMkLst>
            <pc:docMk/>
            <pc:sldMk cId="1405605004" sldId="2147474689"/>
            <ac:picMk id="8" creationId="{9209766A-AE19-FB43-082C-37F034A66224}"/>
          </ac:picMkLst>
        </pc:picChg>
        <pc:picChg chg="mod">
          <ac:chgData name="DOMINGUEZ, Morgane" userId="d29c428e-ee62-4017-a838-521138d5b01c" providerId="ADAL" clId="{323F3B32-9F15-4485-AB33-CC2BC0EC45BD}" dt="2025-03-13T07:45:34.980" v="243" actId="1076"/>
          <ac:picMkLst>
            <pc:docMk/>
            <pc:sldMk cId="1405605004" sldId="2147474689"/>
            <ac:picMk id="12" creationId="{2DD5E946-0976-DA2D-E5F5-902432980145}"/>
          </ac:picMkLst>
        </pc:picChg>
      </pc:sldChg>
      <pc:sldChg chg="addSp modSp mod modTransition modAnim">
        <pc:chgData name="DOMINGUEZ, Morgane" userId="d29c428e-ee62-4017-a838-521138d5b01c" providerId="ADAL" clId="{323F3B32-9F15-4485-AB33-CC2BC0EC45BD}" dt="2025-04-03T15:39:03.718" v="1921"/>
        <pc:sldMkLst>
          <pc:docMk/>
          <pc:sldMk cId="459089451" sldId="2147474690"/>
        </pc:sldMkLst>
        <pc:spChg chg="mod">
          <ac:chgData name="DOMINGUEZ, Morgane" userId="d29c428e-ee62-4017-a838-521138d5b01c" providerId="ADAL" clId="{323F3B32-9F15-4485-AB33-CC2BC0EC45BD}" dt="2025-04-03T13:00:00.876" v="1691" actId="164"/>
          <ac:spMkLst>
            <pc:docMk/>
            <pc:sldMk cId="459089451" sldId="2147474690"/>
            <ac:spMk id="7" creationId="{4ABBE172-90D8-FFE8-B87D-ACC8E7CE1753}"/>
          </ac:spMkLst>
        </pc:spChg>
        <pc:spChg chg="mod">
          <ac:chgData name="DOMINGUEZ, Morgane" userId="d29c428e-ee62-4017-a838-521138d5b01c" providerId="ADAL" clId="{323F3B32-9F15-4485-AB33-CC2BC0EC45BD}" dt="2025-03-14T10:54:11.215" v="1425"/>
          <ac:spMkLst>
            <pc:docMk/>
            <pc:sldMk cId="459089451" sldId="2147474690"/>
            <ac:spMk id="8" creationId="{CE8DEBC9-4296-43DF-D8BC-1512BE1BBA87}"/>
          </ac:spMkLst>
        </pc:spChg>
        <pc:spChg chg="mod">
          <ac:chgData name="DOMINGUEZ, Morgane" userId="d29c428e-ee62-4017-a838-521138d5b01c" providerId="ADAL" clId="{323F3B32-9F15-4485-AB33-CC2BC0EC45BD}" dt="2025-03-13T07:45:43.052" v="244" actId="20577"/>
          <ac:spMkLst>
            <pc:docMk/>
            <pc:sldMk cId="459089451" sldId="2147474690"/>
            <ac:spMk id="10" creationId="{11DDDC75-33C9-64B8-F218-B1E68F55F4E8}"/>
          </ac:spMkLst>
        </pc:spChg>
        <pc:spChg chg="mod">
          <ac:chgData name="DOMINGUEZ, Morgane" userId="d29c428e-ee62-4017-a838-521138d5b01c" providerId="ADAL" clId="{323F3B32-9F15-4485-AB33-CC2BC0EC45BD}" dt="2025-04-03T13:00:00.876" v="1691" actId="164"/>
          <ac:spMkLst>
            <pc:docMk/>
            <pc:sldMk cId="459089451" sldId="2147474690"/>
            <ac:spMk id="11" creationId="{F0B97D4B-366C-56CF-9CFF-1025F3240D44}"/>
          </ac:spMkLst>
        </pc:spChg>
        <pc:spChg chg="mod">
          <ac:chgData name="DOMINGUEZ, Morgane" userId="d29c428e-ee62-4017-a838-521138d5b01c" providerId="ADAL" clId="{323F3B32-9F15-4485-AB33-CC2BC0EC45BD}" dt="2025-03-13T08:08:50.362" v="1160" actId="20577"/>
          <ac:spMkLst>
            <pc:docMk/>
            <pc:sldMk cId="459089451" sldId="2147474690"/>
            <ac:spMk id="15" creationId="{04B36EC5-A2E6-AFD4-D7FF-2DE01D186036}"/>
          </ac:spMkLst>
        </pc:spChg>
        <pc:spChg chg="mod">
          <ac:chgData name="DOMINGUEZ, Morgane" userId="d29c428e-ee62-4017-a838-521138d5b01c" providerId="ADAL" clId="{323F3B32-9F15-4485-AB33-CC2BC0EC45BD}" dt="2025-03-13T07:47:14.306" v="343" actId="20577"/>
          <ac:spMkLst>
            <pc:docMk/>
            <pc:sldMk cId="459089451" sldId="2147474690"/>
            <ac:spMk id="19" creationId="{8BEC80F9-F532-F4D8-0AD9-81BC927BE3A6}"/>
          </ac:spMkLst>
        </pc:spChg>
        <pc:grpChg chg="add mod">
          <ac:chgData name="DOMINGUEZ, Morgane" userId="d29c428e-ee62-4017-a838-521138d5b01c" providerId="ADAL" clId="{323F3B32-9F15-4485-AB33-CC2BC0EC45BD}" dt="2025-04-03T13:00:00.876" v="1691" actId="164"/>
          <ac:grpSpMkLst>
            <pc:docMk/>
            <pc:sldMk cId="459089451" sldId="2147474690"/>
            <ac:grpSpMk id="12" creationId="{3FBE1153-855D-7528-9F98-256BEC72B950}"/>
          </ac:grpSpMkLst>
        </pc:grpChg>
        <pc:picChg chg="add mod">
          <ac:chgData name="DOMINGUEZ, Morgane" userId="d29c428e-ee62-4017-a838-521138d5b01c" providerId="ADAL" clId="{323F3B32-9F15-4485-AB33-CC2BC0EC45BD}" dt="2025-04-03T12:58:53.757" v="1689" actId="1076"/>
          <ac:picMkLst>
            <pc:docMk/>
            <pc:sldMk cId="459089451" sldId="2147474690"/>
            <ac:picMk id="2" creationId="{AA1E4630-FF9D-31F6-80C1-318A5C7A55BF}"/>
          </ac:picMkLst>
        </pc:picChg>
      </pc:sldChg>
      <pc:sldChg chg="addSp modSp mod modTransition modAnim">
        <pc:chgData name="DOMINGUEZ, Morgane" userId="d29c428e-ee62-4017-a838-521138d5b01c" providerId="ADAL" clId="{323F3B32-9F15-4485-AB33-CC2BC0EC45BD}" dt="2025-04-03T13:03:55.588" v="1728"/>
        <pc:sldMkLst>
          <pc:docMk/>
          <pc:sldMk cId="249542554" sldId="2147474691"/>
        </pc:sldMkLst>
        <pc:spChg chg="mod">
          <ac:chgData name="DOMINGUEZ, Morgane" userId="d29c428e-ee62-4017-a838-521138d5b01c" providerId="ADAL" clId="{323F3B32-9F15-4485-AB33-CC2BC0EC45BD}" dt="2025-04-03T13:03:25.971" v="1724" actId="20577"/>
          <ac:spMkLst>
            <pc:docMk/>
            <pc:sldMk cId="249542554" sldId="2147474691"/>
            <ac:spMk id="8" creationId="{44A7882D-7BB0-8BC8-60AF-C73291E41789}"/>
          </ac:spMkLst>
        </pc:spChg>
        <pc:spChg chg="mod">
          <ac:chgData name="DOMINGUEZ, Morgane" userId="d29c428e-ee62-4017-a838-521138d5b01c" providerId="ADAL" clId="{323F3B32-9F15-4485-AB33-CC2BC0EC45BD}" dt="2025-03-13T07:47:25.455" v="344" actId="20577"/>
          <ac:spMkLst>
            <pc:docMk/>
            <pc:sldMk cId="249542554" sldId="2147474691"/>
            <ac:spMk id="10" creationId="{E81C41EA-4861-97C1-27E0-50568AAD975A}"/>
          </ac:spMkLst>
        </pc:spChg>
        <pc:spChg chg="mod">
          <ac:chgData name="DOMINGUEZ, Morgane" userId="d29c428e-ee62-4017-a838-521138d5b01c" providerId="ADAL" clId="{323F3B32-9F15-4485-AB33-CC2BC0EC45BD}" dt="2025-03-13T07:47:30.388" v="346" actId="20577"/>
          <ac:spMkLst>
            <pc:docMk/>
            <pc:sldMk cId="249542554" sldId="2147474691"/>
            <ac:spMk id="11" creationId="{F0B97D4B-366C-56CF-9CFF-1025F3240D44}"/>
          </ac:spMkLst>
        </pc:spChg>
        <pc:spChg chg="mod">
          <ac:chgData name="DOMINGUEZ, Morgane" userId="d29c428e-ee62-4017-a838-521138d5b01c" providerId="ADAL" clId="{323F3B32-9F15-4485-AB33-CC2BC0EC45BD}" dt="2025-03-14T10:56:04.307" v="1438" actId="20577"/>
          <ac:spMkLst>
            <pc:docMk/>
            <pc:sldMk cId="249542554" sldId="2147474691"/>
            <ac:spMk id="14" creationId="{4B682F0B-0FF4-ADE1-8713-D0761F2EB176}"/>
          </ac:spMkLst>
        </pc:spChg>
        <pc:picChg chg="add mod">
          <ac:chgData name="DOMINGUEZ, Morgane" userId="d29c428e-ee62-4017-a838-521138d5b01c" providerId="ADAL" clId="{323F3B32-9F15-4485-AB33-CC2BC0EC45BD}" dt="2025-04-03T13:02:54.849" v="1705" actId="1076"/>
          <ac:picMkLst>
            <pc:docMk/>
            <pc:sldMk cId="249542554" sldId="2147474691"/>
            <ac:picMk id="2" creationId="{555C8764-F58E-A0FF-B4CD-9F2781927DCA}"/>
          </ac:picMkLst>
        </pc:picChg>
      </pc:sldChg>
      <pc:sldChg chg="addSp modSp mod modTransition modAnim">
        <pc:chgData name="DOMINGUEZ, Morgane" userId="d29c428e-ee62-4017-a838-521138d5b01c" providerId="ADAL" clId="{323F3B32-9F15-4485-AB33-CC2BC0EC45BD}" dt="2025-04-03T15:41:48.666" v="1922" actId="108"/>
        <pc:sldMkLst>
          <pc:docMk/>
          <pc:sldMk cId="2888883928" sldId="2147474692"/>
        </pc:sldMkLst>
        <pc:spChg chg="mod">
          <ac:chgData name="DOMINGUEZ, Morgane" userId="d29c428e-ee62-4017-a838-521138d5b01c" providerId="ADAL" clId="{323F3B32-9F15-4485-AB33-CC2BC0EC45BD}" dt="2025-03-13T07:48:23.301" v="379" actId="14100"/>
          <ac:spMkLst>
            <pc:docMk/>
            <pc:sldMk cId="2888883928" sldId="2147474692"/>
            <ac:spMk id="7" creationId="{4ABBE172-90D8-FFE8-B87D-ACC8E7CE1753}"/>
          </ac:spMkLst>
        </pc:spChg>
        <pc:spChg chg="mod">
          <ac:chgData name="DOMINGUEZ, Morgane" userId="d29c428e-ee62-4017-a838-521138d5b01c" providerId="ADAL" clId="{323F3B32-9F15-4485-AB33-CC2BC0EC45BD}" dt="2025-04-03T15:41:48.666" v="1922" actId="108"/>
          <ac:spMkLst>
            <pc:docMk/>
            <pc:sldMk cId="2888883928" sldId="2147474692"/>
            <ac:spMk id="8" creationId="{DADC1713-35E4-6B4F-2472-49209CFD8DF4}"/>
          </ac:spMkLst>
        </pc:spChg>
        <pc:spChg chg="mod">
          <ac:chgData name="DOMINGUEZ, Morgane" userId="d29c428e-ee62-4017-a838-521138d5b01c" providerId="ADAL" clId="{323F3B32-9F15-4485-AB33-CC2BC0EC45BD}" dt="2025-03-13T07:48:05.020" v="362" actId="20577"/>
          <ac:spMkLst>
            <pc:docMk/>
            <pc:sldMk cId="2888883928" sldId="2147474692"/>
            <ac:spMk id="10" creationId="{ECEC6052-DC68-4CA0-60E1-26B89D6A2ECC}"/>
          </ac:spMkLst>
        </pc:spChg>
        <pc:spChg chg="mod">
          <ac:chgData name="DOMINGUEZ, Morgane" userId="d29c428e-ee62-4017-a838-521138d5b01c" providerId="ADAL" clId="{323F3B32-9F15-4485-AB33-CC2BC0EC45BD}" dt="2025-03-13T07:49:29.163" v="422" actId="20577"/>
          <ac:spMkLst>
            <pc:docMk/>
            <pc:sldMk cId="2888883928" sldId="2147474692"/>
            <ac:spMk id="11" creationId="{F0B97D4B-366C-56CF-9CFF-1025F3240D44}"/>
          </ac:spMkLst>
        </pc:spChg>
        <pc:spChg chg="mod">
          <ac:chgData name="DOMINGUEZ, Morgane" userId="d29c428e-ee62-4017-a838-521138d5b01c" providerId="ADAL" clId="{323F3B32-9F15-4485-AB33-CC2BC0EC45BD}" dt="2025-03-13T08:10:09.214" v="1227" actId="20577"/>
          <ac:spMkLst>
            <pc:docMk/>
            <pc:sldMk cId="2888883928" sldId="2147474692"/>
            <ac:spMk id="13" creationId="{11DDDCDC-AE39-D18A-A94A-D06BA6D35C13}"/>
          </ac:spMkLst>
        </pc:spChg>
        <pc:spChg chg="mod">
          <ac:chgData name="DOMINGUEZ, Morgane" userId="d29c428e-ee62-4017-a838-521138d5b01c" providerId="ADAL" clId="{323F3B32-9F15-4485-AB33-CC2BC0EC45BD}" dt="2025-03-13T08:10:39.552" v="1247" actId="20577"/>
          <ac:spMkLst>
            <pc:docMk/>
            <pc:sldMk cId="2888883928" sldId="2147474692"/>
            <ac:spMk id="17" creationId="{F311E01C-79BE-93DD-593B-48D546A6AFAB}"/>
          </ac:spMkLst>
        </pc:spChg>
        <pc:picChg chg="add mod">
          <ac:chgData name="DOMINGUEZ, Morgane" userId="d29c428e-ee62-4017-a838-521138d5b01c" providerId="ADAL" clId="{323F3B32-9F15-4485-AB33-CC2BC0EC45BD}" dt="2025-04-03T13:06:58.048" v="1734" actId="1076"/>
          <ac:picMkLst>
            <pc:docMk/>
            <pc:sldMk cId="2888883928" sldId="2147474692"/>
            <ac:picMk id="2" creationId="{66238552-73D7-C3AE-25E6-DD2944C93CE5}"/>
          </ac:picMkLst>
        </pc:picChg>
      </pc:sldChg>
      <pc:sldChg chg="addSp delSp modSp mod modTransition modAnim">
        <pc:chgData name="DOMINGUEZ, Morgane" userId="d29c428e-ee62-4017-a838-521138d5b01c" providerId="ADAL" clId="{323F3B32-9F15-4485-AB33-CC2BC0EC45BD}" dt="2025-04-03T13:11:48.195" v="1753"/>
        <pc:sldMkLst>
          <pc:docMk/>
          <pc:sldMk cId="2122902858" sldId="2147474693"/>
        </pc:sldMkLst>
        <pc:spChg chg="mod">
          <ac:chgData name="DOMINGUEZ, Morgane" userId="d29c428e-ee62-4017-a838-521138d5b01c" providerId="ADAL" clId="{323F3B32-9F15-4485-AB33-CC2BC0EC45BD}" dt="2025-03-14T14:09:05.613" v="1508" actId="20577"/>
          <ac:spMkLst>
            <pc:docMk/>
            <pc:sldMk cId="2122902858" sldId="2147474693"/>
            <ac:spMk id="4" creationId="{C76E0F1B-3B95-F50F-F17F-A7612D3CCB67}"/>
          </ac:spMkLst>
        </pc:spChg>
        <pc:spChg chg="mod">
          <ac:chgData name="DOMINGUEZ, Morgane" userId="d29c428e-ee62-4017-a838-521138d5b01c" providerId="ADAL" clId="{323F3B32-9F15-4485-AB33-CC2BC0EC45BD}" dt="2025-04-03T13:11:04.409" v="1748" actId="108"/>
          <ac:spMkLst>
            <pc:docMk/>
            <pc:sldMk cId="2122902858" sldId="2147474693"/>
            <ac:spMk id="11" creationId="{F0B97D4B-366C-56CF-9CFF-1025F3240D44}"/>
          </ac:spMkLst>
        </pc:spChg>
        <pc:spChg chg="mod">
          <ac:chgData name="DOMINGUEZ, Morgane" userId="d29c428e-ee62-4017-a838-521138d5b01c" providerId="ADAL" clId="{323F3B32-9F15-4485-AB33-CC2BC0EC45BD}" dt="2025-03-13T08:11:13.333" v="1250" actId="108"/>
          <ac:spMkLst>
            <pc:docMk/>
            <pc:sldMk cId="2122902858" sldId="2147474693"/>
            <ac:spMk id="13" creationId="{71811DDF-25CD-D7BC-9201-C7312BBB78EA}"/>
          </ac:spMkLst>
        </pc:spChg>
        <pc:spChg chg="mod topLvl">
          <ac:chgData name="DOMINGUEZ, Morgane" userId="d29c428e-ee62-4017-a838-521138d5b01c" providerId="ADAL" clId="{323F3B32-9F15-4485-AB33-CC2BC0EC45BD}" dt="2025-04-03T13:11:36.571" v="1752" actId="164"/>
          <ac:spMkLst>
            <pc:docMk/>
            <pc:sldMk cId="2122902858" sldId="2147474693"/>
            <ac:spMk id="16" creationId="{3F7383B4-F59C-DE28-988E-910165D7ECB0}"/>
          </ac:spMkLst>
        </pc:spChg>
        <pc:spChg chg="mod topLvl">
          <ac:chgData name="DOMINGUEZ, Morgane" userId="d29c428e-ee62-4017-a838-521138d5b01c" providerId="ADAL" clId="{323F3B32-9F15-4485-AB33-CC2BC0EC45BD}" dt="2025-04-03T13:11:36.571" v="1752" actId="164"/>
          <ac:spMkLst>
            <pc:docMk/>
            <pc:sldMk cId="2122902858" sldId="2147474693"/>
            <ac:spMk id="20" creationId="{26F49A7C-4065-5A5C-4A71-F91E192FFE1F}"/>
          </ac:spMkLst>
        </pc:spChg>
        <pc:grpChg chg="add mod">
          <ac:chgData name="DOMINGUEZ, Morgane" userId="d29c428e-ee62-4017-a838-521138d5b01c" providerId="ADAL" clId="{323F3B32-9F15-4485-AB33-CC2BC0EC45BD}" dt="2025-04-03T13:11:36.571" v="1752" actId="164"/>
          <ac:grpSpMkLst>
            <pc:docMk/>
            <pc:sldMk cId="2122902858" sldId="2147474693"/>
            <ac:grpSpMk id="9" creationId="{12F23A8F-4042-FB38-548C-6D16FDA66E9B}"/>
          </ac:grpSpMkLst>
        </pc:grpChg>
        <pc:grpChg chg="del mod">
          <ac:chgData name="DOMINGUEZ, Morgane" userId="d29c428e-ee62-4017-a838-521138d5b01c" providerId="ADAL" clId="{323F3B32-9F15-4485-AB33-CC2BC0EC45BD}" dt="2025-03-13T07:50:20.301" v="452" actId="165"/>
          <ac:grpSpMkLst>
            <pc:docMk/>
            <pc:sldMk cId="2122902858" sldId="2147474693"/>
            <ac:grpSpMk id="9" creationId="{75228726-F327-4EC4-E971-2D518360D269}"/>
          </ac:grpSpMkLst>
        </pc:grpChg>
        <pc:picChg chg="add mod">
          <ac:chgData name="DOMINGUEZ, Morgane" userId="d29c428e-ee62-4017-a838-521138d5b01c" providerId="ADAL" clId="{323F3B32-9F15-4485-AB33-CC2BC0EC45BD}" dt="2025-04-03T13:10:22.960" v="1747" actId="1076"/>
          <ac:picMkLst>
            <pc:docMk/>
            <pc:sldMk cId="2122902858" sldId="2147474693"/>
            <ac:picMk id="2" creationId="{2B8299F9-B901-1E84-CD9A-63D6EFB50B0A}"/>
          </ac:picMkLst>
        </pc:picChg>
        <pc:picChg chg="mod topLvl">
          <ac:chgData name="DOMINGUEZ, Morgane" userId="d29c428e-ee62-4017-a838-521138d5b01c" providerId="ADAL" clId="{323F3B32-9F15-4485-AB33-CC2BC0EC45BD}" dt="2025-04-03T13:11:36.571" v="1752" actId="164"/>
          <ac:picMkLst>
            <pc:docMk/>
            <pc:sldMk cId="2122902858" sldId="2147474693"/>
            <ac:picMk id="22" creationId="{146BBE43-4E94-1EBC-5B96-47D71354ADFB}"/>
          </ac:picMkLst>
        </pc:picChg>
      </pc:sldChg>
      <pc:sldChg chg="addSp modSp mod modTransition modAnim">
        <pc:chgData name="DOMINGUEZ, Morgane" userId="d29c428e-ee62-4017-a838-521138d5b01c" providerId="ADAL" clId="{323F3B32-9F15-4485-AB33-CC2BC0EC45BD}" dt="2025-04-03T13:18:36.549" v="1773"/>
        <pc:sldMkLst>
          <pc:docMk/>
          <pc:sldMk cId="966581503" sldId="2147474694"/>
        </pc:sldMkLst>
        <pc:spChg chg="mod">
          <ac:chgData name="DOMINGUEZ, Morgane" userId="d29c428e-ee62-4017-a838-521138d5b01c" providerId="ADAL" clId="{323F3B32-9F15-4485-AB33-CC2BC0EC45BD}" dt="2025-03-13T07:51:55.504" v="514" actId="14100"/>
          <ac:spMkLst>
            <pc:docMk/>
            <pc:sldMk cId="966581503" sldId="2147474694"/>
            <ac:spMk id="7" creationId="{4ABBE172-90D8-FFE8-B87D-ACC8E7CE1753}"/>
          </ac:spMkLst>
        </pc:spChg>
        <pc:spChg chg="mod">
          <ac:chgData name="DOMINGUEZ, Morgane" userId="d29c428e-ee62-4017-a838-521138d5b01c" providerId="ADAL" clId="{323F3B32-9F15-4485-AB33-CC2BC0EC45BD}" dt="2025-04-03T13:18:07.346" v="1769" actId="15"/>
          <ac:spMkLst>
            <pc:docMk/>
            <pc:sldMk cId="966581503" sldId="2147474694"/>
            <ac:spMk id="10" creationId="{4074A9FA-45FA-D596-F98D-0EDEFE464326}"/>
          </ac:spMkLst>
        </pc:spChg>
        <pc:spChg chg="mod">
          <ac:chgData name="DOMINGUEZ, Morgane" userId="d29c428e-ee62-4017-a838-521138d5b01c" providerId="ADAL" clId="{323F3B32-9F15-4485-AB33-CC2BC0EC45BD}" dt="2025-04-03T13:18:01.396" v="1767" actId="14100"/>
          <ac:spMkLst>
            <pc:docMk/>
            <pc:sldMk cId="966581503" sldId="2147474694"/>
            <ac:spMk id="11" creationId="{F0B97D4B-366C-56CF-9CFF-1025F3240D44}"/>
          </ac:spMkLst>
        </pc:spChg>
        <pc:picChg chg="add mod">
          <ac:chgData name="DOMINGUEZ, Morgane" userId="d29c428e-ee62-4017-a838-521138d5b01c" providerId="ADAL" clId="{323F3B32-9F15-4485-AB33-CC2BC0EC45BD}" dt="2025-04-03T13:17:18.497" v="1765" actId="1076"/>
          <ac:picMkLst>
            <pc:docMk/>
            <pc:sldMk cId="966581503" sldId="2147474694"/>
            <ac:picMk id="2" creationId="{BA0F0D86-B6A3-2A2E-63E2-1484B597CB43}"/>
          </ac:picMkLst>
        </pc:picChg>
      </pc:sldChg>
      <pc:sldChg chg="addSp modSp mod modTransition modAnim">
        <pc:chgData name="DOMINGUEZ, Morgane" userId="d29c428e-ee62-4017-a838-521138d5b01c" providerId="ADAL" clId="{323F3B32-9F15-4485-AB33-CC2BC0EC45BD}" dt="2025-04-04T15:37:25.478" v="1959"/>
        <pc:sldMkLst>
          <pc:docMk/>
          <pc:sldMk cId="69468439" sldId="2147474695"/>
        </pc:sldMkLst>
        <pc:spChg chg="mod">
          <ac:chgData name="DOMINGUEZ, Morgane" userId="d29c428e-ee62-4017-a838-521138d5b01c" providerId="ADAL" clId="{323F3B32-9F15-4485-AB33-CC2BC0EC45BD}" dt="2025-04-03T13:22:31.352" v="1785" actId="14100"/>
          <ac:spMkLst>
            <pc:docMk/>
            <pc:sldMk cId="69468439" sldId="2147474695"/>
            <ac:spMk id="9" creationId="{999ED9F9-1FA1-CE62-6334-6D2D9A5079BC}"/>
          </ac:spMkLst>
        </pc:spChg>
        <pc:spChg chg="mod">
          <ac:chgData name="DOMINGUEZ, Morgane" userId="d29c428e-ee62-4017-a838-521138d5b01c" providerId="ADAL" clId="{323F3B32-9F15-4485-AB33-CC2BC0EC45BD}" dt="2025-03-13T08:12:07.883" v="1254" actId="20577"/>
          <ac:spMkLst>
            <pc:docMk/>
            <pc:sldMk cId="69468439" sldId="2147474695"/>
            <ac:spMk id="12" creationId="{86A90EF5-FB41-A146-8043-F23B71E0F487}"/>
          </ac:spMkLst>
        </pc:spChg>
        <pc:spChg chg="mod">
          <ac:chgData name="DOMINGUEZ, Morgane" userId="d29c428e-ee62-4017-a838-521138d5b01c" providerId="ADAL" clId="{323F3B32-9F15-4485-AB33-CC2BC0EC45BD}" dt="2025-03-13T08:12:19.152" v="1255" actId="20577"/>
          <ac:spMkLst>
            <pc:docMk/>
            <pc:sldMk cId="69468439" sldId="2147474695"/>
            <ac:spMk id="14" creationId="{D3A75270-D2FA-9A94-55D8-4651D9B837C6}"/>
          </ac:spMkLst>
        </pc:spChg>
        <pc:picChg chg="add mod">
          <ac:chgData name="DOMINGUEZ, Morgane" userId="d29c428e-ee62-4017-a838-521138d5b01c" providerId="ADAL" clId="{323F3B32-9F15-4485-AB33-CC2BC0EC45BD}" dt="2025-04-03T13:21:42.125" v="1776" actId="1076"/>
          <ac:picMkLst>
            <pc:docMk/>
            <pc:sldMk cId="69468439" sldId="2147474695"/>
            <ac:picMk id="2" creationId="{C71DA689-4C3C-77FF-6CFA-F27AD372868A}"/>
          </ac:picMkLst>
        </pc:picChg>
      </pc:sldChg>
      <pc:sldChg chg="addSp modSp mod modTransition modAnim">
        <pc:chgData name="DOMINGUEZ, Morgane" userId="d29c428e-ee62-4017-a838-521138d5b01c" providerId="ADAL" clId="{323F3B32-9F15-4485-AB33-CC2BC0EC45BD}" dt="2025-04-04T15:34:42.366" v="1955"/>
        <pc:sldMkLst>
          <pc:docMk/>
          <pc:sldMk cId="4184492343" sldId="2147474696"/>
        </pc:sldMkLst>
        <pc:spChg chg="mod">
          <ac:chgData name="DOMINGUEZ, Morgane" userId="d29c428e-ee62-4017-a838-521138d5b01c" providerId="ADAL" clId="{323F3B32-9F15-4485-AB33-CC2BC0EC45BD}" dt="2025-04-03T15:45:25.616" v="1926" actId="108"/>
          <ac:spMkLst>
            <pc:docMk/>
            <pc:sldMk cId="4184492343" sldId="2147474696"/>
            <ac:spMk id="9" creationId="{7BC914DA-A869-CD98-CCAD-AA9DE205C607}"/>
          </ac:spMkLst>
        </pc:spChg>
        <pc:spChg chg="mod">
          <ac:chgData name="DOMINGUEZ, Morgane" userId="d29c428e-ee62-4017-a838-521138d5b01c" providerId="ADAL" clId="{323F3B32-9F15-4485-AB33-CC2BC0EC45BD}" dt="2025-03-13T07:54:30.826" v="644" actId="20577"/>
          <ac:spMkLst>
            <pc:docMk/>
            <pc:sldMk cId="4184492343" sldId="2147474696"/>
            <ac:spMk id="14" creationId="{A14C7474-AB7C-26CA-E819-B110C1ACA58C}"/>
          </ac:spMkLst>
        </pc:spChg>
        <pc:spChg chg="mod">
          <ac:chgData name="DOMINGUEZ, Morgane" userId="d29c428e-ee62-4017-a838-521138d5b01c" providerId="ADAL" clId="{323F3B32-9F15-4485-AB33-CC2BC0EC45BD}" dt="2025-03-13T08:13:55.627" v="1266" actId="20577"/>
          <ac:spMkLst>
            <pc:docMk/>
            <pc:sldMk cId="4184492343" sldId="2147474696"/>
            <ac:spMk id="17" creationId="{23D9F46C-71DD-7A71-FD1B-D83A8E44254D}"/>
          </ac:spMkLst>
        </pc:spChg>
        <pc:picChg chg="add mod">
          <ac:chgData name="DOMINGUEZ, Morgane" userId="d29c428e-ee62-4017-a838-521138d5b01c" providerId="ADAL" clId="{323F3B32-9F15-4485-AB33-CC2BC0EC45BD}" dt="2025-04-03T13:26:16.620" v="1795" actId="1076"/>
          <ac:picMkLst>
            <pc:docMk/>
            <pc:sldMk cId="4184492343" sldId="2147474696"/>
            <ac:picMk id="2" creationId="{41C1A2AB-436C-CB78-08F2-6C58F7C95BE7}"/>
          </ac:picMkLst>
        </pc:picChg>
      </pc:sldChg>
      <pc:sldChg chg="addSp modSp mod modTransition modAnim">
        <pc:chgData name="DOMINGUEZ, Morgane" userId="d29c428e-ee62-4017-a838-521138d5b01c" providerId="ADAL" clId="{323F3B32-9F15-4485-AB33-CC2BC0EC45BD}" dt="2025-04-03T15:47:35.916" v="1952" actId="108"/>
        <pc:sldMkLst>
          <pc:docMk/>
          <pc:sldMk cId="522014985" sldId="2147474697"/>
        </pc:sldMkLst>
        <pc:spChg chg="mod">
          <ac:chgData name="DOMINGUEZ, Morgane" userId="d29c428e-ee62-4017-a838-521138d5b01c" providerId="ADAL" clId="{323F3B32-9F15-4485-AB33-CC2BC0EC45BD}" dt="2025-03-13T07:56:57.293" v="723" actId="14100"/>
          <ac:spMkLst>
            <pc:docMk/>
            <pc:sldMk cId="522014985" sldId="2147474697"/>
            <ac:spMk id="5" creationId="{071DFDA3-6E63-DA4E-F72C-B3CFB259CAF6}"/>
          </ac:spMkLst>
        </pc:spChg>
        <pc:spChg chg="mod">
          <ac:chgData name="DOMINGUEZ, Morgane" userId="d29c428e-ee62-4017-a838-521138d5b01c" providerId="ADAL" clId="{323F3B32-9F15-4485-AB33-CC2BC0EC45BD}" dt="2025-03-13T08:14:52.223" v="1268" actId="1076"/>
          <ac:spMkLst>
            <pc:docMk/>
            <pc:sldMk cId="522014985" sldId="2147474697"/>
            <ac:spMk id="12" creationId="{86CEC5C5-8F6E-D8B6-A9E6-31CFCD489015}"/>
          </ac:spMkLst>
        </pc:spChg>
        <pc:spChg chg="mod">
          <ac:chgData name="DOMINGUEZ, Morgane" userId="d29c428e-ee62-4017-a838-521138d5b01c" providerId="ADAL" clId="{323F3B32-9F15-4485-AB33-CC2BC0EC45BD}" dt="2025-03-13T07:57:26.211" v="730" actId="20577"/>
          <ac:spMkLst>
            <pc:docMk/>
            <pc:sldMk cId="522014985" sldId="2147474697"/>
            <ac:spMk id="16" creationId="{ED56B124-DE12-B3D6-B3A6-7B1184ED2CC6}"/>
          </ac:spMkLst>
        </pc:spChg>
        <pc:spChg chg="mod">
          <ac:chgData name="DOMINGUEZ, Morgane" userId="d29c428e-ee62-4017-a838-521138d5b01c" providerId="ADAL" clId="{323F3B32-9F15-4485-AB33-CC2BC0EC45BD}" dt="2025-03-13T07:57:37.302" v="738" actId="313"/>
          <ac:spMkLst>
            <pc:docMk/>
            <pc:sldMk cId="522014985" sldId="2147474697"/>
            <ac:spMk id="20" creationId="{F499CCBC-5D37-FD63-3513-4A2A24DF1C34}"/>
          </ac:spMkLst>
        </pc:spChg>
        <pc:spChg chg="mod">
          <ac:chgData name="DOMINGUEZ, Morgane" userId="d29c428e-ee62-4017-a838-521138d5b01c" providerId="ADAL" clId="{323F3B32-9F15-4485-AB33-CC2BC0EC45BD}" dt="2025-04-03T15:47:35.916" v="1952" actId="108"/>
          <ac:spMkLst>
            <pc:docMk/>
            <pc:sldMk cId="522014985" sldId="2147474697"/>
            <ac:spMk id="22" creationId="{FA87F845-3CBA-0AF5-AFDC-8B4361724777}"/>
          </ac:spMkLst>
        </pc:spChg>
        <pc:picChg chg="add mod">
          <ac:chgData name="DOMINGUEZ, Morgane" userId="d29c428e-ee62-4017-a838-521138d5b01c" providerId="ADAL" clId="{323F3B32-9F15-4485-AB33-CC2BC0EC45BD}" dt="2025-04-03T13:34:47.584" v="1821" actId="1076"/>
          <ac:picMkLst>
            <pc:docMk/>
            <pc:sldMk cId="522014985" sldId="2147474697"/>
            <ac:picMk id="2" creationId="{E5086C8C-D29D-D7BD-BCC8-65C3EFA15DC2}"/>
          </ac:picMkLst>
        </pc:picChg>
      </pc:sldChg>
      <pc:sldChg chg="addSp modSp mod modTransition modAnim">
        <pc:chgData name="DOMINGUEZ, Morgane" userId="d29c428e-ee62-4017-a838-521138d5b01c" providerId="ADAL" clId="{323F3B32-9F15-4485-AB33-CC2BC0EC45BD}" dt="2025-04-03T13:42:21.231" v="1833"/>
        <pc:sldMkLst>
          <pc:docMk/>
          <pc:sldMk cId="2259876161" sldId="2147474698"/>
        </pc:sldMkLst>
        <pc:spChg chg="mod">
          <ac:chgData name="DOMINGUEZ, Morgane" userId="d29c428e-ee62-4017-a838-521138d5b01c" providerId="ADAL" clId="{323F3B32-9F15-4485-AB33-CC2BC0EC45BD}" dt="2025-03-13T08:15:10.742" v="1274" actId="20577"/>
          <ac:spMkLst>
            <pc:docMk/>
            <pc:sldMk cId="2259876161" sldId="2147474698"/>
            <ac:spMk id="4" creationId="{C76E0F1B-3B95-F50F-F17F-A7612D3CCB67}"/>
          </ac:spMkLst>
        </pc:spChg>
        <pc:spChg chg="mod">
          <ac:chgData name="DOMINGUEZ, Morgane" userId="d29c428e-ee62-4017-a838-521138d5b01c" providerId="ADAL" clId="{323F3B32-9F15-4485-AB33-CC2BC0EC45BD}" dt="2025-03-13T08:15:39.551" v="1285" actId="20577"/>
          <ac:spMkLst>
            <pc:docMk/>
            <pc:sldMk cId="2259876161" sldId="2147474698"/>
            <ac:spMk id="7" creationId="{9C5667F5-2EE6-9DAF-3630-348EBDEC91F5}"/>
          </ac:spMkLst>
        </pc:spChg>
        <pc:spChg chg="mod">
          <ac:chgData name="DOMINGUEZ, Morgane" userId="d29c428e-ee62-4017-a838-521138d5b01c" providerId="ADAL" clId="{323F3B32-9F15-4485-AB33-CC2BC0EC45BD}" dt="2025-03-13T07:58:19.114" v="769" actId="14100"/>
          <ac:spMkLst>
            <pc:docMk/>
            <pc:sldMk cId="2259876161" sldId="2147474698"/>
            <ac:spMk id="8" creationId="{67442D21-622D-07D7-61D7-DDB3DFF26E69}"/>
          </ac:spMkLst>
        </pc:spChg>
        <pc:spChg chg="mod">
          <ac:chgData name="DOMINGUEZ, Morgane" userId="d29c428e-ee62-4017-a838-521138d5b01c" providerId="ADAL" clId="{323F3B32-9F15-4485-AB33-CC2BC0EC45BD}" dt="2025-03-13T07:59:12.214" v="800" actId="14100"/>
          <ac:spMkLst>
            <pc:docMk/>
            <pc:sldMk cId="2259876161" sldId="2147474698"/>
            <ac:spMk id="9" creationId="{7BC914DA-A869-CD98-CCAD-AA9DE205C607}"/>
          </ac:spMkLst>
        </pc:spChg>
        <pc:grpChg chg="mod">
          <ac:chgData name="DOMINGUEZ, Morgane" userId="d29c428e-ee62-4017-a838-521138d5b01c" providerId="ADAL" clId="{323F3B32-9F15-4485-AB33-CC2BC0EC45BD}" dt="2025-03-13T08:15:14.653" v="1275" actId="14100"/>
          <ac:grpSpMkLst>
            <pc:docMk/>
            <pc:sldMk cId="2259876161" sldId="2147474698"/>
            <ac:grpSpMk id="3" creationId="{717959A1-52EF-A33C-AE82-458F0395A1A7}"/>
          </ac:grpSpMkLst>
        </pc:grpChg>
        <pc:picChg chg="add mod">
          <ac:chgData name="DOMINGUEZ, Morgane" userId="d29c428e-ee62-4017-a838-521138d5b01c" providerId="ADAL" clId="{323F3B32-9F15-4485-AB33-CC2BC0EC45BD}" dt="2025-04-03T13:40:52.120" v="1827" actId="1076"/>
          <ac:picMkLst>
            <pc:docMk/>
            <pc:sldMk cId="2259876161" sldId="2147474698"/>
            <ac:picMk id="2" creationId="{EFEC9027-A178-4BC5-AA52-23580BC39DBF}"/>
          </ac:picMkLst>
        </pc:picChg>
      </pc:sldChg>
      <pc:sldChg chg="addSp modSp mod modTransition modAnim">
        <pc:chgData name="DOMINGUEZ, Morgane" userId="d29c428e-ee62-4017-a838-521138d5b01c" providerId="ADAL" clId="{323F3B32-9F15-4485-AB33-CC2BC0EC45BD}" dt="2025-04-03T13:45:27.178" v="1843"/>
        <pc:sldMkLst>
          <pc:docMk/>
          <pc:sldMk cId="2876010290" sldId="2147474699"/>
        </pc:sldMkLst>
        <pc:spChg chg="mod">
          <ac:chgData name="DOMINGUEZ, Morgane" userId="d29c428e-ee62-4017-a838-521138d5b01c" providerId="ADAL" clId="{323F3B32-9F15-4485-AB33-CC2BC0EC45BD}" dt="2025-03-13T07:59:19.358" v="801" actId="14100"/>
          <ac:spMkLst>
            <pc:docMk/>
            <pc:sldMk cId="2876010290" sldId="2147474699"/>
            <ac:spMk id="4" creationId="{C76E0F1B-3B95-F50F-F17F-A7612D3CCB67}"/>
          </ac:spMkLst>
        </pc:spChg>
        <pc:spChg chg="mod">
          <ac:chgData name="DOMINGUEZ, Morgane" userId="d29c428e-ee62-4017-a838-521138d5b01c" providerId="ADAL" clId="{323F3B32-9F15-4485-AB33-CC2BC0EC45BD}" dt="2025-03-13T08:16:37.070" v="1341" actId="108"/>
          <ac:spMkLst>
            <pc:docMk/>
            <pc:sldMk cId="2876010290" sldId="2147474699"/>
            <ac:spMk id="7" creationId="{6D848149-2510-AFB6-AC0F-06FE98397722}"/>
          </ac:spMkLst>
        </pc:spChg>
        <pc:spChg chg="mod">
          <ac:chgData name="DOMINGUEZ, Morgane" userId="d29c428e-ee62-4017-a838-521138d5b01c" providerId="ADAL" clId="{323F3B32-9F15-4485-AB33-CC2BC0EC45BD}" dt="2025-03-13T08:16:58.851" v="1352" actId="20577"/>
          <ac:spMkLst>
            <pc:docMk/>
            <pc:sldMk cId="2876010290" sldId="2147474699"/>
            <ac:spMk id="9" creationId="{7BC914DA-A869-CD98-CCAD-AA9DE205C607}"/>
          </ac:spMkLst>
        </pc:spChg>
        <pc:spChg chg="mod">
          <ac:chgData name="DOMINGUEZ, Morgane" userId="d29c428e-ee62-4017-a838-521138d5b01c" providerId="ADAL" clId="{323F3B32-9F15-4485-AB33-CC2BC0EC45BD}" dt="2025-04-03T13:45:06.565" v="1840" actId="1076"/>
          <ac:spMkLst>
            <pc:docMk/>
            <pc:sldMk cId="2876010290" sldId="2147474699"/>
            <ac:spMk id="14" creationId="{74A914F5-407F-9C6A-9CD2-9BDDBFE40291}"/>
          </ac:spMkLst>
        </pc:spChg>
        <pc:grpChg chg="mod">
          <ac:chgData name="DOMINGUEZ, Morgane" userId="d29c428e-ee62-4017-a838-521138d5b01c" providerId="ADAL" clId="{323F3B32-9F15-4485-AB33-CC2BC0EC45BD}" dt="2025-03-13T07:59:20.958" v="802" actId="14100"/>
          <ac:grpSpMkLst>
            <pc:docMk/>
            <pc:sldMk cId="2876010290" sldId="2147474699"/>
            <ac:grpSpMk id="3" creationId="{717959A1-52EF-A33C-AE82-458F0395A1A7}"/>
          </ac:grpSpMkLst>
        </pc:grpChg>
        <pc:picChg chg="add mod">
          <ac:chgData name="DOMINGUEZ, Morgane" userId="d29c428e-ee62-4017-a838-521138d5b01c" providerId="ADAL" clId="{323F3B32-9F15-4485-AB33-CC2BC0EC45BD}" dt="2025-04-03T13:44:20.587" v="1839" actId="1076"/>
          <ac:picMkLst>
            <pc:docMk/>
            <pc:sldMk cId="2876010290" sldId="2147474699"/>
            <ac:picMk id="2" creationId="{33BC3FE2-CE06-BB19-6DE1-0A65566B5D4A}"/>
          </ac:picMkLst>
        </pc:picChg>
      </pc:sldChg>
      <pc:sldChg chg="addSp modSp mod modTransition modAnim">
        <pc:chgData name="DOMINGUEZ, Morgane" userId="d29c428e-ee62-4017-a838-521138d5b01c" providerId="ADAL" clId="{323F3B32-9F15-4485-AB33-CC2BC0EC45BD}" dt="2025-04-03T15:47:16.400" v="1951" actId="20577"/>
        <pc:sldMkLst>
          <pc:docMk/>
          <pc:sldMk cId="420830689" sldId="2147474700"/>
        </pc:sldMkLst>
        <pc:spChg chg="mod">
          <ac:chgData name="DOMINGUEZ, Morgane" userId="d29c428e-ee62-4017-a838-521138d5b01c" providerId="ADAL" clId="{323F3B32-9F15-4485-AB33-CC2BC0EC45BD}" dt="2025-03-13T08:14:18.234" v="1267" actId="108"/>
          <ac:spMkLst>
            <pc:docMk/>
            <pc:sldMk cId="420830689" sldId="2147474700"/>
            <ac:spMk id="7" creationId="{742021BC-A4C6-B44B-780B-8C8F61105C2E}"/>
          </ac:spMkLst>
        </pc:spChg>
        <pc:spChg chg="mod">
          <ac:chgData name="DOMINGUEZ, Morgane" userId="d29c428e-ee62-4017-a838-521138d5b01c" providerId="ADAL" clId="{323F3B32-9F15-4485-AB33-CC2BC0EC45BD}" dt="2025-03-19T17:06:24.168" v="1520" actId="20577"/>
          <ac:spMkLst>
            <pc:docMk/>
            <pc:sldMk cId="420830689" sldId="2147474700"/>
            <ac:spMk id="9" creationId="{7BC914DA-A869-CD98-CCAD-AA9DE205C607}"/>
          </ac:spMkLst>
        </pc:spChg>
        <pc:spChg chg="mod">
          <ac:chgData name="DOMINGUEZ, Morgane" userId="d29c428e-ee62-4017-a838-521138d5b01c" providerId="ADAL" clId="{323F3B32-9F15-4485-AB33-CC2BC0EC45BD}" dt="2025-04-03T15:47:16.400" v="1951" actId="20577"/>
          <ac:spMkLst>
            <pc:docMk/>
            <pc:sldMk cId="420830689" sldId="2147474700"/>
            <ac:spMk id="11" creationId="{2B7FAF1A-A01A-B6C1-A3F9-7F4537F28F82}"/>
          </ac:spMkLst>
        </pc:spChg>
        <pc:picChg chg="add mod">
          <ac:chgData name="DOMINGUEZ, Morgane" userId="d29c428e-ee62-4017-a838-521138d5b01c" providerId="ADAL" clId="{323F3B32-9F15-4485-AB33-CC2BC0EC45BD}" dt="2025-04-03T13:30:38.688" v="1811" actId="1076"/>
          <ac:picMkLst>
            <pc:docMk/>
            <pc:sldMk cId="420830689" sldId="2147474700"/>
            <ac:picMk id="10" creationId="{A6EBA6FE-7F4F-D8BF-73C5-9FBDFFA8BCC9}"/>
          </ac:picMkLst>
        </pc:picChg>
      </pc:sldChg>
    </pc:docChg>
  </pc:docChgLst>
  <pc:docChgLst>
    <pc:chgData name="DOMINGUEZ, Morgane" userId="d29c428e-ee62-4017-a838-521138d5b01c" providerId="ADAL" clId="{B5D2A2C9-156E-43BC-B055-279C02D77F74}"/>
    <pc:docChg chg="undo custSel modSld">
      <pc:chgData name="DOMINGUEZ, Morgane" userId="d29c428e-ee62-4017-a838-521138d5b01c" providerId="ADAL" clId="{B5D2A2C9-156E-43BC-B055-279C02D77F74}" dt="2025-02-18T17:21:00.221" v="275"/>
      <pc:docMkLst>
        <pc:docMk/>
      </pc:docMkLst>
      <pc:sldChg chg="addSp delSp modSp mod modTransition delAnim modNotesTx">
        <pc:chgData name="DOMINGUEZ, Morgane" userId="d29c428e-ee62-4017-a838-521138d5b01c" providerId="ADAL" clId="{B5D2A2C9-156E-43BC-B055-279C02D77F74}" dt="2025-02-18T17:18:10.387" v="247"/>
        <pc:sldMkLst>
          <pc:docMk/>
          <pc:sldMk cId="3811128158" sldId="850"/>
        </pc:sldMkLst>
        <pc:spChg chg="add del">
          <ac:chgData name="DOMINGUEZ, Morgane" userId="d29c428e-ee62-4017-a838-521138d5b01c" providerId="ADAL" clId="{B5D2A2C9-156E-43BC-B055-279C02D77F74}" dt="2025-02-18T17:13:01.382" v="193" actId="478"/>
          <ac:spMkLst>
            <pc:docMk/>
            <pc:sldMk cId="3811128158" sldId="850"/>
            <ac:spMk id="4" creationId="{640C2700-E762-C9AA-CD16-2CE58CBDEB0A}"/>
          </ac:spMkLst>
        </pc:spChg>
        <pc:spChg chg="del">
          <ac:chgData name="DOMINGUEZ, Morgane" userId="d29c428e-ee62-4017-a838-521138d5b01c" providerId="ADAL" clId="{B5D2A2C9-156E-43BC-B055-279C02D77F74}" dt="2025-02-18T17:13:16.911" v="196" actId="478"/>
          <ac:spMkLst>
            <pc:docMk/>
            <pc:sldMk cId="3811128158" sldId="850"/>
            <ac:spMk id="6" creationId="{312E9DF4-807E-3496-4388-68CA99A7B8DD}"/>
          </ac:spMkLst>
        </pc:spChg>
        <pc:picChg chg="del">
          <ac:chgData name="DOMINGUEZ, Morgane" userId="d29c428e-ee62-4017-a838-521138d5b01c" providerId="ADAL" clId="{B5D2A2C9-156E-43BC-B055-279C02D77F74}" dt="2025-02-18T17:06:53.880" v="0" actId="478"/>
          <ac:picMkLst>
            <pc:docMk/>
            <pc:sldMk cId="3811128158" sldId="850"/>
            <ac:picMk id="3" creationId="{C0C67A66-A714-8480-53C9-B07B1667BCEB}"/>
          </ac:picMkLst>
        </pc:picChg>
        <pc:picChg chg="add del">
          <ac:chgData name="DOMINGUEZ, Morgane" userId="d29c428e-ee62-4017-a838-521138d5b01c" providerId="ADAL" clId="{B5D2A2C9-156E-43BC-B055-279C02D77F74}" dt="2025-02-18T17:13:14.419" v="195" actId="21"/>
          <ac:picMkLst>
            <pc:docMk/>
            <pc:sldMk cId="3811128158" sldId="850"/>
            <ac:picMk id="5" creationId="{82D19150-C321-2B13-5798-49A6309A6774}"/>
          </ac:picMkLst>
        </pc:picChg>
        <pc:picChg chg="add mod">
          <ac:chgData name="DOMINGUEZ, Morgane" userId="d29c428e-ee62-4017-a838-521138d5b01c" providerId="ADAL" clId="{B5D2A2C9-156E-43BC-B055-279C02D77F74}" dt="2025-02-18T17:13:18.454" v="197"/>
          <ac:picMkLst>
            <pc:docMk/>
            <pc:sldMk cId="3811128158" sldId="850"/>
            <ac:picMk id="7" creationId="{82D19150-C321-2B13-5798-49A6309A6774}"/>
          </ac:picMkLst>
        </pc:picChg>
      </pc:sldChg>
      <pc:sldChg chg="delSp modSp mod modTransition delAnim modAnim modNotesTx">
        <pc:chgData name="DOMINGUEZ, Morgane" userId="d29c428e-ee62-4017-a838-521138d5b01c" providerId="ADAL" clId="{B5D2A2C9-156E-43BC-B055-279C02D77F74}" dt="2025-02-18T17:18:20.921" v="249"/>
        <pc:sldMkLst>
          <pc:docMk/>
          <pc:sldMk cId="0" sldId="854"/>
        </pc:sldMkLst>
        <pc:spChg chg="mod">
          <ac:chgData name="DOMINGUEZ, Morgane" userId="d29c428e-ee62-4017-a838-521138d5b01c" providerId="ADAL" clId="{B5D2A2C9-156E-43BC-B055-279C02D77F74}" dt="2025-02-18T17:13:42.554" v="201" actId="255"/>
          <ac:spMkLst>
            <pc:docMk/>
            <pc:sldMk cId="0" sldId="854"/>
            <ac:spMk id="10" creationId="{23F0FEC8-2C2F-67CF-56A2-0C978019C84D}"/>
          </ac:spMkLst>
        </pc:spChg>
        <pc:picChg chg="del">
          <ac:chgData name="DOMINGUEZ, Morgane" userId="d29c428e-ee62-4017-a838-521138d5b01c" providerId="ADAL" clId="{B5D2A2C9-156E-43BC-B055-279C02D77F74}" dt="2025-02-18T17:06:59.169" v="2" actId="478"/>
          <ac:picMkLst>
            <pc:docMk/>
            <pc:sldMk cId="0" sldId="854"/>
            <ac:picMk id="7" creationId="{A74EF802-E6EF-60D4-D644-93BEEA4BCB37}"/>
          </ac:picMkLst>
        </pc:picChg>
      </pc:sldChg>
      <pc:sldChg chg="delSp modSp mod modTransition delAnim modAnim modNotesTx">
        <pc:chgData name="DOMINGUEZ, Morgane" userId="d29c428e-ee62-4017-a838-521138d5b01c" providerId="ADAL" clId="{B5D2A2C9-156E-43BC-B055-279C02D77F74}" dt="2025-02-18T17:20:25.542" v="269"/>
        <pc:sldMkLst>
          <pc:docMk/>
          <pc:sldMk cId="2760534912" sldId="2147474607"/>
        </pc:sldMkLst>
        <pc:spChg chg="del">
          <ac:chgData name="DOMINGUEZ, Morgane" userId="d29c428e-ee62-4017-a838-521138d5b01c" providerId="ADAL" clId="{B5D2A2C9-156E-43BC-B055-279C02D77F74}" dt="2025-02-18T17:09:01.344" v="102" actId="478"/>
          <ac:spMkLst>
            <pc:docMk/>
            <pc:sldMk cId="2760534912" sldId="2147474607"/>
            <ac:spMk id="6" creationId="{C3ED892F-19D2-EF5E-DD21-01DAD701CFFA}"/>
          </ac:spMkLst>
        </pc:spChg>
        <pc:spChg chg="del">
          <ac:chgData name="DOMINGUEZ, Morgane" userId="d29c428e-ee62-4017-a838-521138d5b01c" providerId="ADAL" clId="{B5D2A2C9-156E-43BC-B055-279C02D77F74}" dt="2025-02-18T17:09:00.673" v="101" actId="478"/>
          <ac:spMkLst>
            <pc:docMk/>
            <pc:sldMk cId="2760534912" sldId="2147474607"/>
            <ac:spMk id="7" creationId="{2A2D3586-BA7E-02E0-9C2D-8B3FF199656E}"/>
          </ac:spMkLst>
        </pc:spChg>
        <pc:spChg chg="mod">
          <ac:chgData name="DOMINGUEZ, Morgane" userId="d29c428e-ee62-4017-a838-521138d5b01c" providerId="ADAL" clId="{B5D2A2C9-156E-43BC-B055-279C02D77F74}" dt="2025-02-18T17:16:09.891" v="228" actId="1076"/>
          <ac:spMkLst>
            <pc:docMk/>
            <pc:sldMk cId="2760534912" sldId="2147474607"/>
            <ac:spMk id="10" creationId="{E1869603-E513-1BE8-F3A2-3B3E83696BFF}"/>
          </ac:spMkLst>
        </pc:spChg>
        <pc:picChg chg="del">
          <ac:chgData name="DOMINGUEZ, Morgane" userId="d29c428e-ee62-4017-a838-521138d5b01c" providerId="ADAL" clId="{B5D2A2C9-156E-43BC-B055-279C02D77F74}" dt="2025-02-18T17:08:23.976" v="79" actId="478"/>
          <ac:picMkLst>
            <pc:docMk/>
            <pc:sldMk cId="2760534912" sldId="2147474607"/>
            <ac:picMk id="2" creationId="{4116EF1E-DD46-3BEF-BE3C-C84807A056EA}"/>
          </ac:picMkLst>
        </pc:picChg>
      </pc:sldChg>
      <pc:sldChg chg="delSp modSp mod modTransition delAnim modNotesTx">
        <pc:chgData name="DOMINGUEZ, Morgane" userId="d29c428e-ee62-4017-a838-521138d5b01c" providerId="ADAL" clId="{B5D2A2C9-156E-43BC-B055-279C02D77F74}" dt="2025-02-18T17:20:31.274" v="270"/>
        <pc:sldMkLst>
          <pc:docMk/>
          <pc:sldMk cId="2157614585" sldId="2147474610"/>
        </pc:sldMkLst>
        <pc:spChg chg="mod">
          <ac:chgData name="DOMINGUEZ, Morgane" userId="d29c428e-ee62-4017-a838-521138d5b01c" providerId="ADAL" clId="{B5D2A2C9-156E-43BC-B055-279C02D77F74}" dt="2025-02-18T17:16:21.962" v="231" actId="1076"/>
          <ac:spMkLst>
            <pc:docMk/>
            <pc:sldMk cId="2157614585" sldId="2147474610"/>
            <ac:spMk id="8" creationId="{CF9BC918-D615-308F-FDB1-531C45C35C70}"/>
          </ac:spMkLst>
        </pc:spChg>
        <pc:picChg chg="del">
          <ac:chgData name="DOMINGUEZ, Morgane" userId="d29c428e-ee62-4017-a838-521138d5b01c" providerId="ADAL" clId="{B5D2A2C9-156E-43BC-B055-279C02D77F74}" dt="2025-02-18T17:08:28.203" v="83" actId="478"/>
          <ac:picMkLst>
            <pc:docMk/>
            <pc:sldMk cId="2157614585" sldId="2147474610"/>
            <ac:picMk id="3" creationId="{2C925B04-1F40-5E5D-5216-70DC5BD1F148}"/>
          </ac:picMkLst>
        </pc:picChg>
      </pc:sldChg>
      <pc:sldChg chg="delSp modSp mod modTransition delAnim modAnim modNotesTx">
        <pc:chgData name="DOMINGUEZ, Morgane" userId="d29c428e-ee62-4017-a838-521138d5b01c" providerId="ADAL" clId="{B5D2A2C9-156E-43BC-B055-279C02D77F74}" dt="2025-02-18T17:20:37.257" v="271"/>
        <pc:sldMkLst>
          <pc:docMk/>
          <pc:sldMk cId="1163143416" sldId="2147474611"/>
        </pc:sldMkLst>
        <pc:spChg chg="del mod">
          <ac:chgData name="DOMINGUEZ, Morgane" userId="d29c428e-ee62-4017-a838-521138d5b01c" providerId="ADAL" clId="{B5D2A2C9-156E-43BC-B055-279C02D77F74}" dt="2025-02-18T17:08:57.533" v="100" actId="478"/>
          <ac:spMkLst>
            <pc:docMk/>
            <pc:sldMk cId="1163143416" sldId="2147474611"/>
            <ac:spMk id="7" creationId="{2681DB79-09B0-20A7-BFF0-898A888ADD39}"/>
          </ac:spMkLst>
        </pc:spChg>
        <pc:spChg chg="del">
          <ac:chgData name="DOMINGUEZ, Morgane" userId="d29c428e-ee62-4017-a838-521138d5b01c" providerId="ADAL" clId="{B5D2A2C9-156E-43BC-B055-279C02D77F74}" dt="2025-02-18T17:08:54.271" v="97" actId="478"/>
          <ac:spMkLst>
            <pc:docMk/>
            <pc:sldMk cId="1163143416" sldId="2147474611"/>
            <ac:spMk id="8" creationId="{3E419851-75CC-6C52-78EC-DC7D6B4F4AE1}"/>
          </ac:spMkLst>
        </pc:spChg>
        <pc:spChg chg="mod">
          <ac:chgData name="DOMINGUEZ, Morgane" userId="d29c428e-ee62-4017-a838-521138d5b01c" providerId="ADAL" clId="{B5D2A2C9-156E-43BC-B055-279C02D77F74}" dt="2025-02-18T17:16:30.658" v="234" actId="1076"/>
          <ac:spMkLst>
            <pc:docMk/>
            <pc:sldMk cId="1163143416" sldId="2147474611"/>
            <ac:spMk id="10" creationId="{E4AEC2FD-60BD-06C6-1A51-51AA462A8ED5}"/>
          </ac:spMkLst>
        </pc:spChg>
        <pc:picChg chg="del">
          <ac:chgData name="DOMINGUEZ, Morgane" userId="d29c428e-ee62-4017-a838-521138d5b01c" providerId="ADAL" clId="{B5D2A2C9-156E-43BC-B055-279C02D77F74}" dt="2025-02-18T17:08:30.445" v="84" actId="478"/>
          <ac:picMkLst>
            <pc:docMk/>
            <pc:sldMk cId="1163143416" sldId="2147474611"/>
            <ac:picMk id="3" creationId="{0BBE85FA-DA4F-F4B2-7569-2C9B6A2A9DF8}"/>
          </ac:picMkLst>
        </pc:picChg>
      </pc:sldChg>
      <pc:sldChg chg="delSp modSp mod modTransition delAnim modNotesTx">
        <pc:chgData name="DOMINGUEZ, Morgane" userId="d29c428e-ee62-4017-a838-521138d5b01c" providerId="ADAL" clId="{B5D2A2C9-156E-43BC-B055-279C02D77F74}" dt="2025-02-18T17:20:43.743" v="272"/>
        <pc:sldMkLst>
          <pc:docMk/>
          <pc:sldMk cId="4230200921" sldId="2147474612"/>
        </pc:sldMkLst>
        <pc:spChg chg="mod">
          <ac:chgData name="DOMINGUEZ, Morgane" userId="d29c428e-ee62-4017-a838-521138d5b01c" providerId="ADAL" clId="{B5D2A2C9-156E-43BC-B055-279C02D77F74}" dt="2025-02-18T17:16:40.108" v="237" actId="1076"/>
          <ac:spMkLst>
            <pc:docMk/>
            <pc:sldMk cId="4230200921" sldId="2147474612"/>
            <ac:spMk id="8" creationId="{3F01CC22-B6DB-428E-47C2-FC60808BBF9B}"/>
          </ac:spMkLst>
        </pc:spChg>
        <pc:picChg chg="del">
          <ac:chgData name="DOMINGUEZ, Morgane" userId="d29c428e-ee62-4017-a838-521138d5b01c" providerId="ADAL" clId="{B5D2A2C9-156E-43BC-B055-279C02D77F74}" dt="2025-02-18T17:08:33.884" v="88" actId="478"/>
          <ac:picMkLst>
            <pc:docMk/>
            <pc:sldMk cId="4230200921" sldId="2147474612"/>
            <ac:picMk id="3" creationId="{CE1DF372-18AB-A5D7-5D9F-4B79BF2E269D}"/>
          </ac:picMkLst>
        </pc:picChg>
      </pc:sldChg>
      <pc:sldChg chg="delSp modSp mod modTransition delAnim modAnim modNotesTx">
        <pc:chgData name="DOMINGUEZ, Morgane" userId="d29c428e-ee62-4017-a838-521138d5b01c" providerId="ADAL" clId="{B5D2A2C9-156E-43BC-B055-279C02D77F74}" dt="2025-02-18T17:20:50.262" v="273"/>
        <pc:sldMkLst>
          <pc:docMk/>
          <pc:sldMk cId="3750282615" sldId="2147474613"/>
        </pc:sldMkLst>
        <pc:spChg chg="del">
          <ac:chgData name="DOMINGUEZ, Morgane" userId="d29c428e-ee62-4017-a838-521138d5b01c" providerId="ADAL" clId="{B5D2A2C9-156E-43BC-B055-279C02D77F74}" dt="2025-02-18T17:08:50.863" v="96" actId="478"/>
          <ac:spMkLst>
            <pc:docMk/>
            <pc:sldMk cId="3750282615" sldId="2147474613"/>
            <ac:spMk id="7" creationId="{875607D1-E312-8290-6E13-D199E4DA00AD}"/>
          </ac:spMkLst>
        </pc:spChg>
        <pc:spChg chg="del">
          <ac:chgData name="DOMINGUEZ, Morgane" userId="d29c428e-ee62-4017-a838-521138d5b01c" providerId="ADAL" clId="{B5D2A2C9-156E-43BC-B055-279C02D77F74}" dt="2025-02-18T17:08:50.300" v="95" actId="478"/>
          <ac:spMkLst>
            <pc:docMk/>
            <pc:sldMk cId="3750282615" sldId="2147474613"/>
            <ac:spMk id="8" creationId="{01946661-3006-B203-FFB2-B3D534AE613D}"/>
          </ac:spMkLst>
        </pc:spChg>
        <pc:spChg chg="mod">
          <ac:chgData name="DOMINGUEZ, Morgane" userId="d29c428e-ee62-4017-a838-521138d5b01c" providerId="ADAL" clId="{B5D2A2C9-156E-43BC-B055-279C02D77F74}" dt="2025-02-18T17:16:49.787" v="240" actId="1076"/>
          <ac:spMkLst>
            <pc:docMk/>
            <pc:sldMk cId="3750282615" sldId="2147474613"/>
            <ac:spMk id="10" creationId="{6E23F9DB-04A0-9C05-C8EB-486A7682C4D1}"/>
          </ac:spMkLst>
        </pc:spChg>
        <pc:picChg chg="del">
          <ac:chgData name="DOMINGUEZ, Morgane" userId="d29c428e-ee62-4017-a838-521138d5b01c" providerId="ADAL" clId="{B5D2A2C9-156E-43BC-B055-279C02D77F74}" dt="2025-02-18T17:08:35.934" v="89" actId="478"/>
          <ac:picMkLst>
            <pc:docMk/>
            <pc:sldMk cId="3750282615" sldId="2147474613"/>
            <ac:picMk id="4" creationId="{1A7AA245-F068-A675-924D-24D3192D574D}"/>
          </ac:picMkLst>
        </pc:picChg>
      </pc:sldChg>
      <pc:sldChg chg="delSp modSp mod modTransition delAnim modNotesTx">
        <pc:chgData name="DOMINGUEZ, Morgane" userId="d29c428e-ee62-4017-a838-521138d5b01c" providerId="ADAL" clId="{B5D2A2C9-156E-43BC-B055-279C02D77F74}" dt="2025-02-18T17:20:55.733" v="274"/>
        <pc:sldMkLst>
          <pc:docMk/>
          <pc:sldMk cId="121190327" sldId="2147474614"/>
        </pc:sldMkLst>
        <pc:spChg chg="mod">
          <ac:chgData name="DOMINGUEZ, Morgane" userId="d29c428e-ee62-4017-a838-521138d5b01c" providerId="ADAL" clId="{B5D2A2C9-156E-43BC-B055-279C02D77F74}" dt="2025-02-18T17:16:57.912" v="243" actId="1076"/>
          <ac:spMkLst>
            <pc:docMk/>
            <pc:sldMk cId="121190327" sldId="2147474614"/>
            <ac:spMk id="8" creationId="{0DA6F13E-5186-EEFF-F5C4-2765C23150D8}"/>
          </ac:spMkLst>
        </pc:spChg>
        <pc:picChg chg="del">
          <ac:chgData name="DOMINGUEZ, Morgane" userId="d29c428e-ee62-4017-a838-521138d5b01c" providerId="ADAL" clId="{B5D2A2C9-156E-43BC-B055-279C02D77F74}" dt="2025-02-18T17:08:39.295" v="93" actId="478"/>
          <ac:picMkLst>
            <pc:docMk/>
            <pc:sldMk cId="121190327" sldId="2147474614"/>
            <ac:picMk id="2" creationId="{3B8F6BE4-69A2-EBD9-7CBD-5F25B2A082C0}"/>
          </ac:picMkLst>
        </pc:picChg>
      </pc:sldChg>
      <pc:sldChg chg="delSp modSp mod modTransition delAnim modNotesTx">
        <pc:chgData name="DOMINGUEZ, Morgane" userId="d29c428e-ee62-4017-a838-521138d5b01c" providerId="ADAL" clId="{B5D2A2C9-156E-43BC-B055-279C02D77F74}" dt="2025-02-18T17:20:19.036" v="268"/>
        <pc:sldMkLst>
          <pc:docMk/>
          <pc:sldMk cId="4257536088" sldId="2147474615"/>
        </pc:sldMkLst>
        <pc:spChg chg="mod">
          <ac:chgData name="DOMINGUEZ, Morgane" userId="d29c428e-ee62-4017-a838-521138d5b01c" providerId="ADAL" clId="{B5D2A2C9-156E-43BC-B055-279C02D77F74}" dt="2025-02-18T17:16:00.124" v="225" actId="1076"/>
          <ac:spMkLst>
            <pc:docMk/>
            <pc:sldMk cId="4257536088" sldId="2147474615"/>
            <ac:spMk id="5" creationId="{3A1A08D0-0E4F-F75D-B747-95C223BA5B9B}"/>
          </ac:spMkLst>
        </pc:spChg>
        <pc:picChg chg="del">
          <ac:chgData name="DOMINGUEZ, Morgane" userId="d29c428e-ee62-4017-a838-521138d5b01c" providerId="ADAL" clId="{B5D2A2C9-156E-43BC-B055-279C02D77F74}" dt="2025-02-18T17:08:21.104" v="78" actId="478"/>
          <ac:picMkLst>
            <pc:docMk/>
            <pc:sldMk cId="4257536088" sldId="2147474615"/>
            <ac:picMk id="2" creationId="{4DA06134-EB8E-3BF0-0D83-563AACC8B7A4}"/>
          </ac:picMkLst>
        </pc:picChg>
      </pc:sldChg>
      <pc:sldChg chg="delSp modSp mod modTransition delAnim modAnim modNotesTx">
        <pc:chgData name="DOMINGUEZ, Morgane" userId="d29c428e-ee62-4017-a838-521138d5b01c" providerId="ADAL" clId="{B5D2A2C9-156E-43BC-B055-279C02D77F74}" dt="2025-02-18T17:20:12.443" v="267"/>
        <pc:sldMkLst>
          <pc:docMk/>
          <pc:sldMk cId="892742443" sldId="2147474624"/>
        </pc:sldMkLst>
        <pc:spChg chg="mod">
          <ac:chgData name="DOMINGUEZ, Morgane" userId="d29c428e-ee62-4017-a838-521138d5b01c" providerId="ADAL" clId="{B5D2A2C9-156E-43BC-B055-279C02D77F74}" dt="2025-02-18T17:15:44.131" v="222" actId="1076"/>
          <ac:spMkLst>
            <pc:docMk/>
            <pc:sldMk cId="892742443" sldId="2147474624"/>
            <ac:spMk id="13" creationId="{6104649F-E14C-D4AC-C8C5-53110DE05F76}"/>
          </ac:spMkLst>
        </pc:spChg>
        <pc:picChg chg="del">
          <ac:chgData name="DOMINGUEZ, Morgane" userId="d29c428e-ee62-4017-a838-521138d5b01c" providerId="ADAL" clId="{B5D2A2C9-156E-43BC-B055-279C02D77F74}" dt="2025-02-18T17:08:17.818" v="73" actId="478"/>
          <ac:picMkLst>
            <pc:docMk/>
            <pc:sldMk cId="892742443" sldId="2147474624"/>
            <ac:picMk id="7" creationId="{7E3EE52B-BD91-112E-0709-ADDA57264A12}"/>
          </ac:picMkLst>
        </pc:picChg>
      </pc:sldChg>
      <pc:sldChg chg="delSp modSp mod modTransition delAnim modNotesTx">
        <pc:chgData name="DOMINGUEZ, Morgane" userId="d29c428e-ee62-4017-a838-521138d5b01c" providerId="ADAL" clId="{B5D2A2C9-156E-43BC-B055-279C02D77F74}" dt="2025-02-18T17:21:00.221" v="275"/>
        <pc:sldMkLst>
          <pc:docMk/>
          <pc:sldMk cId="2849894684" sldId="2147474632"/>
        </pc:sldMkLst>
        <pc:spChg chg="mod">
          <ac:chgData name="DOMINGUEZ, Morgane" userId="d29c428e-ee62-4017-a838-521138d5b01c" providerId="ADAL" clId="{B5D2A2C9-156E-43BC-B055-279C02D77F74}" dt="2025-02-18T17:17:05.991" v="246" actId="1076"/>
          <ac:spMkLst>
            <pc:docMk/>
            <pc:sldMk cId="2849894684" sldId="2147474632"/>
            <ac:spMk id="6" creationId="{BD31179B-8799-35B8-8AF4-BB5181055D30}"/>
          </ac:spMkLst>
        </pc:spChg>
        <pc:picChg chg="del">
          <ac:chgData name="DOMINGUEZ, Morgane" userId="d29c428e-ee62-4017-a838-521138d5b01c" providerId="ADAL" clId="{B5D2A2C9-156E-43BC-B055-279C02D77F74}" dt="2025-02-18T17:08:41.915" v="94" actId="478"/>
          <ac:picMkLst>
            <pc:docMk/>
            <pc:sldMk cId="2849894684" sldId="2147474632"/>
            <ac:picMk id="4" creationId="{BCD82D96-09FA-D691-653A-3A1DF59BE56B}"/>
          </ac:picMkLst>
        </pc:picChg>
      </pc:sldChg>
      <pc:sldChg chg="addSp delSp modSp mod modTransition delAnim modNotesTx">
        <pc:chgData name="DOMINGUEZ, Morgane" userId="d29c428e-ee62-4017-a838-521138d5b01c" providerId="ADAL" clId="{B5D2A2C9-156E-43BC-B055-279C02D77F74}" dt="2025-02-18T17:18:15.001" v="248"/>
        <pc:sldMkLst>
          <pc:docMk/>
          <pc:sldMk cId="674776575" sldId="2147474634"/>
        </pc:sldMkLst>
        <pc:spChg chg="del">
          <ac:chgData name="DOMINGUEZ, Morgane" userId="d29c428e-ee62-4017-a838-521138d5b01c" providerId="ADAL" clId="{B5D2A2C9-156E-43BC-B055-279C02D77F74}" dt="2025-02-18T17:13:27.641" v="199" actId="478"/>
          <ac:spMkLst>
            <pc:docMk/>
            <pc:sldMk cId="674776575" sldId="2147474634"/>
            <ac:spMk id="6" creationId="{AB4B30EE-FD22-0CD2-608B-149AE37ABC3E}"/>
          </ac:spMkLst>
        </pc:spChg>
        <pc:picChg chg="del">
          <ac:chgData name="DOMINGUEZ, Morgane" userId="d29c428e-ee62-4017-a838-521138d5b01c" providerId="ADAL" clId="{B5D2A2C9-156E-43BC-B055-279C02D77F74}" dt="2025-02-18T17:06:56.332" v="1" actId="478"/>
          <ac:picMkLst>
            <pc:docMk/>
            <pc:sldMk cId="674776575" sldId="2147474634"/>
            <ac:picMk id="4" creationId="{F4D96A6E-B066-08E4-B308-5C95A548C7CE}"/>
          </ac:picMkLst>
        </pc:picChg>
        <pc:picChg chg="del">
          <ac:chgData name="DOMINGUEZ, Morgane" userId="d29c428e-ee62-4017-a838-521138d5b01c" providerId="ADAL" clId="{B5D2A2C9-156E-43BC-B055-279C02D77F74}" dt="2025-02-18T17:13:25.819" v="198" actId="21"/>
          <ac:picMkLst>
            <pc:docMk/>
            <pc:sldMk cId="674776575" sldId="2147474634"/>
            <ac:picMk id="5" creationId="{1FAFE573-C4CE-DD7D-8BD0-BEE07E74B42F}"/>
          </ac:picMkLst>
        </pc:picChg>
        <pc:picChg chg="add mod">
          <ac:chgData name="DOMINGUEZ, Morgane" userId="d29c428e-ee62-4017-a838-521138d5b01c" providerId="ADAL" clId="{B5D2A2C9-156E-43BC-B055-279C02D77F74}" dt="2025-02-18T17:13:29.030" v="200"/>
          <ac:picMkLst>
            <pc:docMk/>
            <pc:sldMk cId="674776575" sldId="2147474634"/>
            <ac:picMk id="7" creationId="{1FAFE573-C4CE-DD7D-8BD0-BEE07E74B42F}"/>
          </ac:picMkLst>
        </pc:picChg>
      </pc:sldChg>
      <pc:sldChg chg="addSp delSp modSp mod modTransition delAnim modNotesTx">
        <pc:chgData name="DOMINGUEZ, Morgane" userId="d29c428e-ee62-4017-a838-521138d5b01c" providerId="ADAL" clId="{B5D2A2C9-156E-43BC-B055-279C02D77F74}" dt="2025-02-18T17:18:33.426" v="251"/>
        <pc:sldMkLst>
          <pc:docMk/>
          <pc:sldMk cId="2520317998" sldId="2147474683"/>
        </pc:sldMkLst>
        <pc:spChg chg="del">
          <ac:chgData name="DOMINGUEZ, Morgane" userId="d29c428e-ee62-4017-a838-521138d5b01c" providerId="ADAL" clId="{B5D2A2C9-156E-43BC-B055-279C02D77F74}" dt="2025-02-18T17:13:57.887" v="204" actId="478"/>
          <ac:spMkLst>
            <pc:docMk/>
            <pc:sldMk cId="2520317998" sldId="2147474683"/>
            <ac:spMk id="7" creationId="{9FA8E53F-F104-28B2-2357-D51B5BBC8F67}"/>
          </ac:spMkLst>
        </pc:spChg>
        <pc:picChg chg="del">
          <ac:chgData name="DOMINGUEZ, Morgane" userId="d29c428e-ee62-4017-a838-521138d5b01c" providerId="ADAL" clId="{B5D2A2C9-156E-43BC-B055-279C02D77F74}" dt="2025-02-18T17:07:07.673" v="11" actId="478"/>
          <ac:picMkLst>
            <pc:docMk/>
            <pc:sldMk cId="2520317998" sldId="2147474683"/>
            <ac:picMk id="3" creationId="{FB1F5105-266D-0B5D-A6DB-B80DF51C44D1}"/>
          </ac:picMkLst>
        </pc:picChg>
        <pc:picChg chg="del">
          <ac:chgData name="DOMINGUEZ, Morgane" userId="d29c428e-ee62-4017-a838-521138d5b01c" providerId="ADAL" clId="{B5D2A2C9-156E-43BC-B055-279C02D77F74}" dt="2025-02-18T17:13:54.879" v="203" actId="21"/>
          <ac:picMkLst>
            <pc:docMk/>
            <pc:sldMk cId="2520317998" sldId="2147474683"/>
            <ac:picMk id="8" creationId="{89459F67-B308-3EDE-0C1F-D42CA82A1A2E}"/>
          </ac:picMkLst>
        </pc:picChg>
        <pc:picChg chg="add mod ord">
          <ac:chgData name="DOMINGUEZ, Morgane" userId="d29c428e-ee62-4017-a838-521138d5b01c" providerId="ADAL" clId="{B5D2A2C9-156E-43BC-B055-279C02D77F74}" dt="2025-02-18T17:14:01.639" v="206" actId="167"/>
          <ac:picMkLst>
            <pc:docMk/>
            <pc:sldMk cId="2520317998" sldId="2147474683"/>
            <ac:picMk id="9" creationId="{89459F67-B308-3EDE-0C1F-D42CA82A1A2E}"/>
          </ac:picMkLst>
        </pc:picChg>
      </pc:sldChg>
      <pc:sldChg chg="delSp mod modTransition delAnim modNotesTx">
        <pc:chgData name="DOMINGUEZ, Morgane" userId="d29c428e-ee62-4017-a838-521138d5b01c" providerId="ADAL" clId="{B5D2A2C9-156E-43BC-B055-279C02D77F74}" dt="2025-02-18T17:19:16.595" v="258"/>
        <pc:sldMkLst>
          <pc:docMk/>
          <pc:sldMk cId="1879531731" sldId="2147474684"/>
        </pc:sldMkLst>
        <pc:spChg chg="del">
          <ac:chgData name="DOMINGUEZ, Morgane" userId="d29c428e-ee62-4017-a838-521138d5b01c" providerId="ADAL" clId="{B5D2A2C9-156E-43BC-B055-279C02D77F74}" dt="2025-02-18T17:14:53.459" v="213" actId="478"/>
          <ac:spMkLst>
            <pc:docMk/>
            <pc:sldMk cId="1879531731" sldId="2147474684"/>
            <ac:spMk id="6" creationId="{2056BCD7-AA7E-97C2-5007-AAA6E9F075A6}"/>
          </ac:spMkLst>
        </pc:spChg>
        <pc:picChg chg="del">
          <ac:chgData name="DOMINGUEZ, Morgane" userId="d29c428e-ee62-4017-a838-521138d5b01c" providerId="ADAL" clId="{B5D2A2C9-156E-43BC-B055-279C02D77F74}" dt="2025-02-18T17:07:47.559" v="48" actId="478"/>
          <ac:picMkLst>
            <pc:docMk/>
            <pc:sldMk cId="1879531731" sldId="2147474684"/>
            <ac:picMk id="3" creationId="{39F89E30-CAD4-C645-2D3A-382C83328591}"/>
          </ac:picMkLst>
        </pc:picChg>
      </pc:sldChg>
      <pc:sldChg chg="delSp mod modTransition delAnim modNotesTx">
        <pc:chgData name="DOMINGUEZ, Morgane" userId="d29c428e-ee62-4017-a838-521138d5b01c" providerId="ADAL" clId="{B5D2A2C9-156E-43BC-B055-279C02D77F74}" dt="2025-02-18T17:19:42.460" v="262"/>
        <pc:sldMkLst>
          <pc:docMk/>
          <pc:sldMk cId="4049796204" sldId="2147474685"/>
        </pc:sldMkLst>
        <pc:spChg chg="del">
          <ac:chgData name="DOMINGUEZ, Morgane" userId="d29c428e-ee62-4017-a838-521138d5b01c" providerId="ADAL" clId="{B5D2A2C9-156E-43BC-B055-279C02D77F74}" dt="2025-02-18T17:15:15.275" v="217" actId="478"/>
          <ac:spMkLst>
            <pc:docMk/>
            <pc:sldMk cId="4049796204" sldId="2147474685"/>
            <ac:spMk id="8" creationId="{87B9B52C-B6F0-E4F8-B0E6-0F26D566C0CA}"/>
          </ac:spMkLst>
        </pc:spChg>
        <pc:picChg chg="del">
          <ac:chgData name="DOMINGUEZ, Morgane" userId="d29c428e-ee62-4017-a838-521138d5b01c" providerId="ADAL" clId="{B5D2A2C9-156E-43BC-B055-279C02D77F74}" dt="2025-02-18T17:08:00.643" v="59" actId="478"/>
          <ac:picMkLst>
            <pc:docMk/>
            <pc:sldMk cId="4049796204" sldId="2147474685"/>
            <ac:picMk id="3" creationId="{F48295A4-5F9C-97B0-7CF5-6EAF4CF6032A}"/>
          </ac:picMkLst>
        </pc:picChg>
      </pc:sldChg>
      <pc:sldChg chg="delSp modSp mod modTransition delAnim modAnim modNotesTx">
        <pc:chgData name="DOMINGUEZ, Morgane" userId="d29c428e-ee62-4017-a838-521138d5b01c" providerId="ADAL" clId="{B5D2A2C9-156E-43BC-B055-279C02D77F74}" dt="2025-02-18T17:18:27.762" v="250"/>
        <pc:sldMkLst>
          <pc:docMk/>
          <pc:sldMk cId="2058403192" sldId="2147474686"/>
        </pc:sldMkLst>
        <pc:spChg chg="mod">
          <ac:chgData name="DOMINGUEZ, Morgane" userId="d29c428e-ee62-4017-a838-521138d5b01c" providerId="ADAL" clId="{B5D2A2C9-156E-43BC-B055-279C02D77F74}" dt="2025-02-18T17:13:50.497" v="202" actId="255"/>
          <ac:spMkLst>
            <pc:docMk/>
            <pc:sldMk cId="2058403192" sldId="2147474686"/>
            <ac:spMk id="12" creationId="{2E2F8EB9-81BC-FCC4-5624-2153C61AA785}"/>
          </ac:spMkLst>
        </pc:spChg>
        <pc:picChg chg="del">
          <ac:chgData name="DOMINGUEZ, Morgane" userId="d29c428e-ee62-4017-a838-521138d5b01c" providerId="ADAL" clId="{B5D2A2C9-156E-43BC-B055-279C02D77F74}" dt="2025-02-18T17:07:03.965" v="8" actId="478"/>
          <ac:picMkLst>
            <pc:docMk/>
            <pc:sldMk cId="2058403192" sldId="2147474686"/>
            <ac:picMk id="2" creationId="{BE0AD7C5-49EE-CF13-2D5E-E16FED8FB61F}"/>
          </ac:picMkLst>
        </pc:picChg>
      </pc:sldChg>
      <pc:sldChg chg="delSp modSp mod modTransition delAnim modAnim modNotesTx">
        <pc:chgData name="DOMINGUEZ, Morgane" userId="d29c428e-ee62-4017-a838-521138d5b01c" providerId="ADAL" clId="{B5D2A2C9-156E-43BC-B055-279C02D77F74}" dt="2025-02-18T17:18:38.426" v="252"/>
        <pc:sldMkLst>
          <pc:docMk/>
          <pc:sldMk cId="610083595" sldId="2147474688"/>
        </pc:sldMkLst>
        <pc:spChg chg="mod">
          <ac:chgData name="DOMINGUEZ, Morgane" userId="d29c428e-ee62-4017-a838-521138d5b01c" providerId="ADAL" clId="{B5D2A2C9-156E-43BC-B055-279C02D77F74}" dt="2025-02-18T17:14:07.756" v="207" actId="255"/>
          <ac:spMkLst>
            <pc:docMk/>
            <pc:sldMk cId="610083595" sldId="2147474688"/>
            <ac:spMk id="10" creationId="{3E17AF13-85B3-CE2A-C316-06A18F63AD5D}"/>
          </ac:spMkLst>
        </pc:spChg>
        <pc:picChg chg="del">
          <ac:chgData name="DOMINGUEZ, Morgane" userId="d29c428e-ee62-4017-a838-521138d5b01c" providerId="ADAL" clId="{B5D2A2C9-156E-43BC-B055-279C02D77F74}" dt="2025-02-18T17:07:11.049" v="12" actId="478"/>
          <ac:picMkLst>
            <pc:docMk/>
            <pc:sldMk cId="610083595" sldId="2147474688"/>
            <ac:picMk id="2" creationId="{40FCDB88-DE9F-AEB9-DE83-F14957F0675E}"/>
          </ac:picMkLst>
        </pc:picChg>
      </pc:sldChg>
      <pc:sldChg chg="delSp modSp mod modTransition delAnim modAnim modNotesTx">
        <pc:chgData name="DOMINGUEZ, Morgane" userId="d29c428e-ee62-4017-a838-521138d5b01c" providerId="ADAL" clId="{B5D2A2C9-156E-43BC-B055-279C02D77F74}" dt="2025-02-18T17:18:44.591" v="253"/>
        <pc:sldMkLst>
          <pc:docMk/>
          <pc:sldMk cId="1405605004" sldId="2147474689"/>
        </pc:sldMkLst>
        <pc:spChg chg="mod">
          <ac:chgData name="DOMINGUEZ, Morgane" userId="d29c428e-ee62-4017-a838-521138d5b01c" providerId="ADAL" clId="{B5D2A2C9-156E-43BC-B055-279C02D77F74}" dt="2025-02-18T17:14:14.778" v="208" actId="255"/>
          <ac:spMkLst>
            <pc:docMk/>
            <pc:sldMk cId="1405605004" sldId="2147474689"/>
            <ac:spMk id="13" creationId="{D6A86188-139F-C4E1-5932-21ACA077292A}"/>
          </ac:spMkLst>
        </pc:spChg>
        <pc:picChg chg="del">
          <ac:chgData name="DOMINGUEZ, Morgane" userId="d29c428e-ee62-4017-a838-521138d5b01c" providerId="ADAL" clId="{B5D2A2C9-156E-43BC-B055-279C02D77F74}" dt="2025-02-18T17:07:16.689" v="22" actId="478"/>
          <ac:picMkLst>
            <pc:docMk/>
            <pc:sldMk cId="1405605004" sldId="2147474689"/>
            <ac:picMk id="8" creationId="{5D50F96D-B91A-3C24-27E0-5525375EE1C0}"/>
          </ac:picMkLst>
        </pc:picChg>
      </pc:sldChg>
      <pc:sldChg chg="delSp modSp mod modTransition delAnim modAnim modNotesTx">
        <pc:chgData name="DOMINGUEZ, Morgane" userId="d29c428e-ee62-4017-a838-521138d5b01c" providerId="ADAL" clId="{B5D2A2C9-156E-43BC-B055-279C02D77F74}" dt="2025-02-18T17:18:51.551" v="254"/>
        <pc:sldMkLst>
          <pc:docMk/>
          <pc:sldMk cId="459089451" sldId="2147474690"/>
        </pc:sldMkLst>
        <pc:spChg chg="mod">
          <ac:chgData name="DOMINGUEZ, Morgane" userId="d29c428e-ee62-4017-a838-521138d5b01c" providerId="ADAL" clId="{B5D2A2C9-156E-43BC-B055-279C02D77F74}" dt="2025-02-18T17:14:20.730" v="209" actId="255"/>
          <ac:spMkLst>
            <pc:docMk/>
            <pc:sldMk cId="459089451" sldId="2147474690"/>
            <ac:spMk id="14" creationId="{3D529D92-2578-2171-E4D8-5E3AF529803A}"/>
          </ac:spMkLst>
        </pc:spChg>
        <pc:picChg chg="del">
          <ac:chgData name="DOMINGUEZ, Morgane" userId="d29c428e-ee62-4017-a838-521138d5b01c" providerId="ADAL" clId="{B5D2A2C9-156E-43BC-B055-279C02D77F74}" dt="2025-02-18T17:07:26.010" v="34" actId="478"/>
          <ac:picMkLst>
            <pc:docMk/>
            <pc:sldMk cId="459089451" sldId="2147474690"/>
            <ac:picMk id="2" creationId="{95FDFF2D-94A9-E1D8-0C17-502B9273095D}"/>
          </ac:picMkLst>
        </pc:picChg>
      </pc:sldChg>
      <pc:sldChg chg="delSp modSp mod modTransition delAnim modAnim modNotesTx">
        <pc:chgData name="DOMINGUEZ, Morgane" userId="d29c428e-ee62-4017-a838-521138d5b01c" providerId="ADAL" clId="{B5D2A2C9-156E-43BC-B055-279C02D77F74}" dt="2025-02-18T17:18:57.185" v="255"/>
        <pc:sldMkLst>
          <pc:docMk/>
          <pc:sldMk cId="249542554" sldId="2147474691"/>
        </pc:sldMkLst>
        <pc:spChg chg="mod">
          <ac:chgData name="DOMINGUEZ, Morgane" userId="d29c428e-ee62-4017-a838-521138d5b01c" providerId="ADAL" clId="{B5D2A2C9-156E-43BC-B055-279C02D77F74}" dt="2025-02-18T17:14:27.334" v="210" actId="255"/>
          <ac:spMkLst>
            <pc:docMk/>
            <pc:sldMk cId="249542554" sldId="2147474691"/>
            <ac:spMk id="13" creationId="{AA1E77BB-65AF-116D-FA72-1E37555688F5}"/>
          </ac:spMkLst>
        </pc:spChg>
        <pc:picChg chg="del">
          <ac:chgData name="DOMINGUEZ, Morgane" userId="d29c428e-ee62-4017-a838-521138d5b01c" providerId="ADAL" clId="{B5D2A2C9-156E-43BC-B055-279C02D77F74}" dt="2025-02-18T17:07:36.336" v="38" actId="478"/>
          <ac:picMkLst>
            <pc:docMk/>
            <pc:sldMk cId="249542554" sldId="2147474691"/>
            <ac:picMk id="15" creationId="{6ACB7482-7E37-09D0-1499-0ABC9FF0E017}"/>
          </ac:picMkLst>
        </pc:picChg>
      </pc:sldChg>
      <pc:sldChg chg="delSp modSp mod modTransition delAnim modAnim modNotesTx">
        <pc:chgData name="DOMINGUEZ, Morgane" userId="d29c428e-ee62-4017-a838-521138d5b01c" providerId="ADAL" clId="{B5D2A2C9-156E-43BC-B055-279C02D77F74}" dt="2025-02-18T17:19:04.695" v="256"/>
        <pc:sldMkLst>
          <pc:docMk/>
          <pc:sldMk cId="2888883928" sldId="2147474692"/>
        </pc:sldMkLst>
        <pc:spChg chg="mod">
          <ac:chgData name="DOMINGUEZ, Morgane" userId="d29c428e-ee62-4017-a838-521138d5b01c" providerId="ADAL" clId="{B5D2A2C9-156E-43BC-B055-279C02D77F74}" dt="2025-02-18T17:14:32.822" v="211" actId="255"/>
          <ac:spMkLst>
            <pc:docMk/>
            <pc:sldMk cId="2888883928" sldId="2147474692"/>
            <ac:spMk id="12" creationId="{F7C5B4E8-2FC3-2B88-43CA-C79327C6041C}"/>
          </ac:spMkLst>
        </pc:spChg>
        <pc:picChg chg="del">
          <ac:chgData name="DOMINGUEZ, Morgane" userId="d29c428e-ee62-4017-a838-521138d5b01c" providerId="ADAL" clId="{B5D2A2C9-156E-43BC-B055-279C02D77F74}" dt="2025-02-18T17:07:40.529" v="41" actId="478"/>
          <ac:picMkLst>
            <pc:docMk/>
            <pc:sldMk cId="2888883928" sldId="2147474692"/>
            <ac:picMk id="18" creationId="{41022F2F-CB04-90F1-C7BC-5124F46A63E8}"/>
          </ac:picMkLst>
        </pc:picChg>
      </pc:sldChg>
      <pc:sldChg chg="delSp modSp mod modTransition delAnim modAnim modNotesTx">
        <pc:chgData name="DOMINGUEZ, Morgane" userId="d29c428e-ee62-4017-a838-521138d5b01c" providerId="ADAL" clId="{B5D2A2C9-156E-43BC-B055-279C02D77F74}" dt="2025-02-18T17:19:10.898" v="257"/>
        <pc:sldMkLst>
          <pc:docMk/>
          <pc:sldMk cId="2122902858" sldId="2147474693"/>
        </pc:sldMkLst>
        <pc:spChg chg="mod">
          <ac:chgData name="DOMINGUEZ, Morgane" userId="d29c428e-ee62-4017-a838-521138d5b01c" providerId="ADAL" clId="{B5D2A2C9-156E-43BC-B055-279C02D77F74}" dt="2025-02-18T17:14:47.157" v="212" actId="255"/>
          <ac:spMkLst>
            <pc:docMk/>
            <pc:sldMk cId="2122902858" sldId="2147474693"/>
            <ac:spMk id="14" creationId="{D066C219-C5F4-A27A-4C65-E1753A645B04}"/>
          </ac:spMkLst>
        </pc:spChg>
        <pc:picChg chg="del">
          <ac:chgData name="DOMINGUEZ, Morgane" userId="d29c428e-ee62-4017-a838-521138d5b01c" providerId="ADAL" clId="{B5D2A2C9-156E-43BC-B055-279C02D77F74}" dt="2025-02-18T17:07:43.988" v="45" actId="478"/>
          <ac:picMkLst>
            <pc:docMk/>
            <pc:sldMk cId="2122902858" sldId="2147474693"/>
            <ac:picMk id="2" creationId="{FF08E7FF-B75B-3488-7427-D26B6E6B4ABD}"/>
          </ac:picMkLst>
        </pc:picChg>
      </pc:sldChg>
      <pc:sldChg chg="delSp modSp mod modTransition delAnim modAnim modNotesTx">
        <pc:chgData name="DOMINGUEZ, Morgane" userId="d29c428e-ee62-4017-a838-521138d5b01c" providerId="ADAL" clId="{B5D2A2C9-156E-43BC-B055-279C02D77F74}" dt="2025-02-18T17:19:22.713" v="259"/>
        <pc:sldMkLst>
          <pc:docMk/>
          <pc:sldMk cId="966581503" sldId="2147474694"/>
        </pc:sldMkLst>
        <pc:spChg chg="mod">
          <ac:chgData name="DOMINGUEZ, Morgane" userId="d29c428e-ee62-4017-a838-521138d5b01c" providerId="ADAL" clId="{B5D2A2C9-156E-43BC-B055-279C02D77F74}" dt="2025-02-18T17:14:59.287" v="214" actId="255"/>
          <ac:spMkLst>
            <pc:docMk/>
            <pc:sldMk cId="966581503" sldId="2147474694"/>
            <ac:spMk id="12" creationId="{7DE08982-3D55-37E0-ED3C-F7F3332D4C8F}"/>
          </ac:spMkLst>
        </pc:spChg>
        <pc:picChg chg="del">
          <ac:chgData name="DOMINGUEZ, Morgane" userId="d29c428e-ee62-4017-a838-521138d5b01c" providerId="ADAL" clId="{B5D2A2C9-156E-43BC-B055-279C02D77F74}" dt="2025-02-18T17:07:50.851" v="49" actId="478"/>
          <ac:picMkLst>
            <pc:docMk/>
            <pc:sldMk cId="966581503" sldId="2147474694"/>
            <ac:picMk id="8" creationId="{7DD5DF48-CC2D-1BC0-9863-1C3D7C1682FE}"/>
          </ac:picMkLst>
        </pc:picChg>
      </pc:sldChg>
      <pc:sldChg chg="delSp modSp mod modTransition delAnim modAnim modNotesTx">
        <pc:chgData name="DOMINGUEZ, Morgane" userId="d29c428e-ee62-4017-a838-521138d5b01c" providerId="ADAL" clId="{B5D2A2C9-156E-43BC-B055-279C02D77F74}" dt="2025-02-18T17:19:30.290" v="260"/>
        <pc:sldMkLst>
          <pc:docMk/>
          <pc:sldMk cId="69468439" sldId="2147474695"/>
        </pc:sldMkLst>
        <pc:spChg chg="mod">
          <ac:chgData name="DOMINGUEZ, Morgane" userId="d29c428e-ee62-4017-a838-521138d5b01c" providerId="ADAL" clId="{B5D2A2C9-156E-43BC-B055-279C02D77F74}" dt="2025-02-18T17:15:04.784" v="215" actId="255"/>
          <ac:spMkLst>
            <pc:docMk/>
            <pc:sldMk cId="69468439" sldId="2147474695"/>
            <ac:spMk id="10" creationId="{555ACB89-F0D7-8AA9-AA70-34E8E85DF104}"/>
          </ac:spMkLst>
        </pc:spChg>
        <pc:picChg chg="del">
          <ac:chgData name="DOMINGUEZ, Morgane" userId="d29c428e-ee62-4017-a838-521138d5b01c" providerId="ADAL" clId="{B5D2A2C9-156E-43BC-B055-279C02D77F74}" dt="2025-02-18T17:07:54.375" v="53" actId="478"/>
          <ac:picMkLst>
            <pc:docMk/>
            <pc:sldMk cId="69468439" sldId="2147474695"/>
            <ac:picMk id="2" creationId="{06ACACD0-357A-933F-FA4D-0788CC067DCD}"/>
          </ac:picMkLst>
        </pc:picChg>
      </pc:sldChg>
      <pc:sldChg chg="delSp modSp mod modTransition delAnim modAnim modNotesTx">
        <pc:chgData name="DOMINGUEZ, Morgane" userId="d29c428e-ee62-4017-a838-521138d5b01c" providerId="ADAL" clId="{B5D2A2C9-156E-43BC-B055-279C02D77F74}" dt="2025-02-18T17:19:36.458" v="261"/>
        <pc:sldMkLst>
          <pc:docMk/>
          <pc:sldMk cId="4184492343" sldId="2147474696"/>
        </pc:sldMkLst>
        <pc:spChg chg="mod">
          <ac:chgData name="DOMINGUEZ, Morgane" userId="d29c428e-ee62-4017-a838-521138d5b01c" providerId="ADAL" clId="{B5D2A2C9-156E-43BC-B055-279C02D77F74}" dt="2025-02-18T17:15:10.566" v="216" actId="255"/>
          <ac:spMkLst>
            <pc:docMk/>
            <pc:sldMk cId="4184492343" sldId="2147474696"/>
            <ac:spMk id="11" creationId="{EF3E42EA-73DA-7E9D-AE1F-DA9976E129B3}"/>
          </ac:spMkLst>
        </pc:spChg>
        <pc:picChg chg="del">
          <ac:chgData name="DOMINGUEZ, Morgane" userId="d29c428e-ee62-4017-a838-521138d5b01c" providerId="ADAL" clId="{B5D2A2C9-156E-43BC-B055-279C02D77F74}" dt="2025-02-18T17:07:57.568" v="56" actId="478"/>
          <ac:picMkLst>
            <pc:docMk/>
            <pc:sldMk cId="4184492343" sldId="2147474696"/>
            <ac:picMk id="2" creationId="{5898E62D-3E30-17B4-59C1-B789CEA8FC40}"/>
          </ac:picMkLst>
        </pc:picChg>
      </pc:sldChg>
      <pc:sldChg chg="delSp modSp mod modTransition delAnim modAnim modNotesTx">
        <pc:chgData name="DOMINGUEZ, Morgane" userId="d29c428e-ee62-4017-a838-521138d5b01c" providerId="ADAL" clId="{B5D2A2C9-156E-43BC-B055-279C02D77F74}" dt="2025-02-18T17:19:55.285" v="264"/>
        <pc:sldMkLst>
          <pc:docMk/>
          <pc:sldMk cId="522014985" sldId="2147474697"/>
        </pc:sldMkLst>
        <pc:spChg chg="mod">
          <ac:chgData name="DOMINGUEZ, Morgane" userId="d29c428e-ee62-4017-a838-521138d5b01c" providerId="ADAL" clId="{B5D2A2C9-156E-43BC-B055-279C02D77F74}" dt="2025-02-18T17:15:26.183" v="219" actId="255"/>
          <ac:spMkLst>
            <pc:docMk/>
            <pc:sldMk cId="522014985" sldId="2147474697"/>
            <ac:spMk id="24" creationId="{A218820F-5D1A-18B1-1AEA-C6739CCEDDC6}"/>
          </ac:spMkLst>
        </pc:spChg>
        <pc:picChg chg="del">
          <ac:chgData name="DOMINGUEZ, Morgane" userId="d29c428e-ee62-4017-a838-521138d5b01c" providerId="ADAL" clId="{B5D2A2C9-156E-43BC-B055-279C02D77F74}" dt="2025-02-18T17:08:06.822" v="63" actId="478"/>
          <ac:picMkLst>
            <pc:docMk/>
            <pc:sldMk cId="522014985" sldId="2147474697"/>
            <ac:picMk id="2" creationId="{B822D644-E19D-53DD-A7AD-8018E30D34ED}"/>
          </ac:picMkLst>
        </pc:picChg>
      </pc:sldChg>
      <pc:sldChg chg="delSp modSp mod modTransition delAnim modAnim modNotesTx">
        <pc:chgData name="DOMINGUEZ, Morgane" userId="d29c428e-ee62-4017-a838-521138d5b01c" providerId="ADAL" clId="{B5D2A2C9-156E-43BC-B055-279C02D77F74}" dt="2025-02-18T17:20:02.189" v="265"/>
        <pc:sldMkLst>
          <pc:docMk/>
          <pc:sldMk cId="2259876161" sldId="2147474698"/>
        </pc:sldMkLst>
        <pc:spChg chg="mod">
          <ac:chgData name="DOMINGUEZ, Morgane" userId="d29c428e-ee62-4017-a838-521138d5b01c" providerId="ADAL" clId="{B5D2A2C9-156E-43BC-B055-279C02D77F74}" dt="2025-02-18T17:15:31.626" v="220" actId="255"/>
          <ac:spMkLst>
            <pc:docMk/>
            <pc:sldMk cId="2259876161" sldId="2147474698"/>
            <ac:spMk id="12" creationId="{19423758-DE13-7242-A27E-E31FD82C5102}"/>
          </ac:spMkLst>
        </pc:spChg>
        <pc:picChg chg="del">
          <ac:chgData name="DOMINGUEZ, Morgane" userId="d29c428e-ee62-4017-a838-521138d5b01c" providerId="ADAL" clId="{B5D2A2C9-156E-43BC-B055-279C02D77F74}" dt="2025-02-18T17:08:11.050" v="67" actId="478"/>
          <ac:picMkLst>
            <pc:docMk/>
            <pc:sldMk cId="2259876161" sldId="2147474698"/>
            <ac:picMk id="2" creationId="{77DB878C-BCCC-BA62-6181-8FEBAA3C2D29}"/>
          </ac:picMkLst>
        </pc:picChg>
      </pc:sldChg>
      <pc:sldChg chg="delSp modSp mod modTransition delAnim modAnim modNotesTx">
        <pc:chgData name="DOMINGUEZ, Morgane" userId="d29c428e-ee62-4017-a838-521138d5b01c" providerId="ADAL" clId="{B5D2A2C9-156E-43BC-B055-279C02D77F74}" dt="2025-02-18T17:20:07.276" v="266"/>
        <pc:sldMkLst>
          <pc:docMk/>
          <pc:sldMk cId="2876010290" sldId="2147474699"/>
        </pc:sldMkLst>
        <pc:spChg chg="mod">
          <ac:chgData name="DOMINGUEZ, Morgane" userId="d29c428e-ee62-4017-a838-521138d5b01c" providerId="ADAL" clId="{B5D2A2C9-156E-43BC-B055-279C02D77F74}" dt="2025-02-18T17:15:36.657" v="221" actId="255"/>
          <ac:spMkLst>
            <pc:docMk/>
            <pc:sldMk cId="2876010290" sldId="2147474699"/>
            <ac:spMk id="13" creationId="{E36F3A8F-146F-9678-C837-4CCABC5C4962}"/>
          </ac:spMkLst>
        </pc:spChg>
        <pc:picChg chg="del">
          <ac:chgData name="DOMINGUEZ, Morgane" userId="d29c428e-ee62-4017-a838-521138d5b01c" providerId="ADAL" clId="{B5D2A2C9-156E-43BC-B055-279C02D77F74}" dt="2025-02-18T17:08:14.404" v="70" actId="478"/>
          <ac:picMkLst>
            <pc:docMk/>
            <pc:sldMk cId="2876010290" sldId="2147474699"/>
            <ac:picMk id="2" creationId="{6B740B55-AC14-EE52-2E19-09150FA9433A}"/>
          </ac:picMkLst>
        </pc:picChg>
      </pc:sldChg>
      <pc:sldChg chg="delSp modSp mod modTransition delAnim modAnim modNotesTx">
        <pc:chgData name="DOMINGUEZ, Morgane" userId="d29c428e-ee62-4017-a838-521138d5b01c" providerId="ADAL" clId="{B5D2A2C9-156E-43BC-B055-279C02D77F74}" dt="2025-02-18T17:19:48.233" v="263"/>
        <pc:sldMkLst>
          <pc:docMk/>
          <pc:sldMk cId="420830689" sldId="2147474700"/>
        </pc:sldMkLst>
        <pc:spChg chg="mod">
          <ac:chgData name="DOMINGUEZ, Morgane" userId="d29c428e-ee62-4017-a838-521138d5b01c" providerId="ADAL" clId="{B5D2A2C9-156E-43BC-B055-279C02D77F74}" dt="2025-02-18T17:15:20.948" v="218" actId="255"/>
          <ac:spMkLst>
            <pc:docMk/>
            <pc:sldMk cId="420830689" sldId="2147474700"/>
            <ac:spMk id="15" creationId="{215A7A0B-B61F-5743-6BFC-DBAC11DDEDDB}"/>
          </ac:spMkLst>
        </pc:spChg>
        <pc:picChg chg="del">
          <ac:chgData name="DOMINGUEZ, Morgane" userId="d29c428e-ee62-4017-a838-521138d5b01c" providerId="ADAL" clId="{B5D2A2C9-156E-43BC-B055-279C02D77F74}" dt="2025-02-18T17:08:03.514" v="60" actId="478"/>
          <ac:picMkLst>
            <pc:docMk/>
            <pc:sldMk cId="420830689" sldId="2147474700"/>
            <ac:picMk id="10" creationId="{11A64EB6-246E-E00A-412B-7DA644E0AE1A}"/>
          </ac:picMkLst>
        </pc:picChg>
      </pc:sldChg>
    </pc:docChg>
  </pc:docChgLst>
  <pc:docChgLst>
    <pc:chgData name="DOMINGUEZ, Morgane" userId="d29c428e-ee62-4017-a838-521138d5b01c" providerId="ADAL" clId="{9044D025-F2F2-4D4B-A3B7-4057A5BEA4CE}"/>
    <pc:docChg chg="undo custSel modSld">
      <pc:chgData name="DOMINGUEZ, Morgane" userId="d29c428e-ee62-4017-a838-521138d5b01c" providerId="ADAL" clId="{9044D025-F2F2-4D4B-A3B7-4057A5BEA4CE}" dt="2025-05-19T15:24:46.432" v="272"/>
      <pc:docMkLst>
        <pc:docMk/>
      </pc:docMkLst>
      <pc:sldChg chg="delSp mod modTransition delAnim modAnim modNotesTx">
        <pc:chgData name="DOMINGUEZ, Morgane" userId="d29c428e-ee62-4017-a838-521138d5b01c" providerId="ADAL" clId="{9044D025-F2F2-4D4B-A3B7-4057A5BEA4CE}" dt="2025-05-19T15:21:51.877" v="244"/>
        <pc:sldMkLst>
          <pc:docMk/>
          <pc:sldMk cId="3811128158" sldId="850"/>
        </pc:sldMkLst>
        <pc:picChg chg="del">
          <ac:chgData name="DOMINGUEZ, Morgane" userId="d29c428e-ee62-4017-a838-521138d5b01c" providerId="ADAL" clId="{9044D025-F2F2-4D4B-A3B7-4057A5BEA4CE}" dt="2025-05-19T15:12:32.514" v="1" actId="478"/>
          <ac:picMkLst>
            <pc:docMk/>
            <pc:sldMk cId="3811128158" sldId="850"/>
            <ac:picMk id="2" creationId="{6873681A-1F2C-9F1F-C083-AA923E30E353}"/>
          </ac:picMkLst>
        </pc:picChg>
      </pc:sldChg>
      <pc:sldChg chg="delSp mod modTransition delAnim modAnim modNotesTx">
        <pc:chgData name="DOMINGUEZ, Morgane" userId="d29c428e-ee62-4017-a838-521138d5b01c" providerId="ADAL" clId="{9044D025-F2F2-4D4B-A3B7-4057A5BEA4CE}" dt="2025-05-19T15:22:10.666" v="246"/>
        <pc:sldMkLst>
          <pc:docMk/>
          <pc:sldMk cId="0" sldId="854"/>
        </pc:sldMkLst>
        <pc:picChg chg="del">
          <ac:chgData name="DOMINGUEZ, Morgane" userId="d29c428e-ee62-4017-a838-521138d5b01c" providerId="ADAL" clId="{9044D025-F2F2-4D4B-A3B7-4057A5BEA4CE}" dt="2025-05-19T15:12:41.916" v="4" actId="478"/>
          <ac:picMkLst>
            <pc:docMk/>
            <pc:sldMk cId="0" sldId="854"/>
            <ac:picMk id="7" creationId="{50A6F471-4937-01F8-3DD4-C3A2AF3EAEA1}"/>
          </ac:picMkLst>
        </pc:picChg>
      </pc:sldChg>
      <pc:sldChg chg="delSp mod modTransition delAnim modAnim modNotesTx">
        <pc:chgData name="DOMINGUEZ, Morgane" userId="d29c428e-ee62-4017-a838-521138d5b01c" providerId="ADAL" clId="{9044D025-F2F2-4D4B-A3B7-4057A5BEA4CE}" dt="2025-05-19T15:24:13.919" v="266"/>
        <pc:sldMkLst>
          <pc:docMk/>
          <pc:sldMk cId="2760534912" sldId="2147474607"/>
        </pc:sldMkLst>
        <pc:spChg chg="del">
          <ac:chgData name="DOMINGUEZ, Morgane" userId="d29c428e-ee62-4017-a838-521138d5b01c" providerId="ADAL" clId="{9044D025-F2F2-4D4B-A3B7-4057A5BEA4CE}" dt="2025-05-19T15:14:53.110" v="100" actId="478"/>
          <ac:spMkLst>
            <pc:docMk/>
            <pc:sldMk cId="2760534912" sldId="2147474607"/>
            <ac:spMk id="6" creationId="{83EA531E-00C7-F312-A990-B747EEC0D4E7}"/>
          </ac:spMkLst>
        </pc:spChg>
        <pc:spChg chg="del">
          <ac:chgData name="DOMINGUEZ, Morgane" userId="d29c428e-ee62-4017-a838-521138d5b01c" providerId="ADAL" clId="{9044D025-F2F2-4D4B-A3B7-4057A5BEA4CE}" dt="2025-05-19T15:14:52.060" v="99" actId="478"/>
          <ac:spMkLst>
            <pc:docMk/>
            <pc:sldMk cId="2760534912" sldId="2147474607"/>
            <ac:spMk id="7" creationId="{04C5E445-147E-ADDA-72F4-7DC964CC278D}"/>
          </ac:spMkLst>
        </pc:spChg>
        <pc:picChg chg="del">
          <ac:chgData name="DOMINGUEZ, Morgane" userId="d29c428e-ee62-4017-a838-521138d5b01c" providerId="ADAL" clId="{9044D025-F2F2-4D4B-A3B7-4057A5BEA4CE}" dt="2025-05-19T15:14:17.870" v="83" actId="478"/>
          <ac:picMkLst>
            <pc:docMk/>
            <pc:sldMk cId="2760534912" sldId="2147474607"/>
            <ac:picMk id="8" creationId="{A7337309-1935-71D9-528F-7CFA0829463F}"/>
          </ac:picMkLst>
        </pc:picChg>
      </pc:sldChg>
      <pc:sldChg chg="delSp mod modTransition delAnim modNotesTx">
        <pc:chgData name="DOMINGUEZ, Morgane" userId="d29c428e-ee62-4017-a838-521138d5b01c" providerId="ADAL" clId="{9044D025-F2F2-4D4B-A3B7-4057A5BEA4CE}" dt="2025-05-19T15:24:19.279" v="267"/>
        <pc:sldMkLst>
          <pc:docMk/>
          <pc:sldMk cId="2157614585" sldId="2147474610"/>
        </pc:sldMkLst>
        <pc:picChg chg="del">
          <ac:chgData name="DOMINGUEZ, Morgane" userId="d29c428e-ee62-4017-a838-521138d5b01c" providerId="ADAL" clId="{9044D025-F2F2-4D4B-A3B7-4057A5BEA4CE}" dt="2025-05-19T15:14:23.291" v="87" actId="478"/>
          <ac:picMkLst>
            <pc:docMk/>
            <pc:sldMk cId="2157614585" sldId="2147474610"/>
            <ac:picMk id="2" creationId="{1791CC9C-BD51-FC09-AD6D-D441E90C0339}"/>
          </ac:picMkLst>
        </pc:picChg>
      </pc:sldChg>
      <pc:sldChg chg="delSp mod modTransition delAnim modAnim modNotesTx">
        <pc:chgData name="DOMINGUEZ, Morgane" userId="d29c428e-ee62-4017-a838-521138d5b01c" providerId="ADAL" clId="{9044D025-F2F2-4D4B-A3B7-4057A5BEA4CE}" dt="2025-05-19T15:24:26.351" v="268"/>
        <pc:sldMkLst>
          <pc:docMk/>
          <pc:sldMk cId="1163143416" sldId="2147474611"/>
        </pc:sldMkLst>
        <pc:spChg chg="del">
          <ac:chgData name="DOMINGUEZ, Morgane" userId="d29c428e-ee62-4017-a838-521138d5b01c" providerId="ADAL" clId="{9044D025-F2F2-4D4B-A3B7-4057A5BEA4CE}" dt="2025-05-19T15:14:57.254" v="102" actId="478"/>
          <ac:spMkLst>
            <pc:docMk/>
            <pc:sldMk cId="1163143416" sldId="2147474611"/>
            <ac:spMk id="7" creationId="{1DC375C5-2462-9A22-456A-7F2680EC967D}"/>
          </ac:spMkLst>
        </pc:spChg>
        <pc:spChg chg="del">
          <ac:chgData name="DOMINGUEZ, Morgane" userId="d29c428e-ee62-4017-a838-521138d5b01c" providerId="ADAL" clId="{9044D025-F2F2-4D4B-A3B7-4057A5BEA4CE}" dt="2025-05-19T15:14:56.146" v="101" actId="478"/>
          <ac:spMkLst>
            <pc:docMk/>
            <pc:sldMk cId="1163143416" sldId="2147474611"/>
            <ac:spMk id="8" creationId="{A27C6A25-06AF-452D-938A-6ECE0F91A1A7}"/>
          </ac:spMkLst>
        </pc:spChg>
        <pc:picChg chg="del">
          <ac:chgData name="DOMINGUEZ, Morgane" userId="d29c428e-ee62-4017-a838-521138d5b01c" providerId="ADAL" clId="{9044D025-F2F2-4D4B-A3B7-4057A5BEA4CE}" dt="2025-05-19T15:14:26.503" v="88" actId="478"/>
          <ac:picMkLst>
            <pc:docMk/>
            <pc:sldMk cId="1163143416" sldId="2147474611"/>
            <ac:picMk id="10" creationId="{DF2BECDD-4AA6-64E5-484B-68C3ABF84617}"/>
          </ac:picMkLst>
        </pc:picChg>
      </pc:sldChg>
      <pc:sldChg chg="delSp mod modTransition delAnim modNotesTx">
        <pc:chgData name="DOMINGUEZ, Morgane" userId="d29c428e-ee62-4017-a838-521138d5b01c" providerId="ADAL" clId="{9044D025-F2F2-4D4B-A3B7-4057A5BEA4CE}" dt="2025-05-19T15:24:31.318" v="269"/>
        <pc:sldMkLst>
          <pc:docMk/>
          <pc:sldMk cId="4230200921" sldId="2147474612"/>
        </pc:sldMkLst>
        <pc:picChg chg="del">
          <ac:chgData name="DOMINGUEZ, Morgane" userId="d29c428e-ee62-4017-a838-521138d5b01c" providerId="ADAL" clId="{9044D025-F2F2-4D4B-A3B7-4057A5BEA4CE}" dt="2025-05-19T15:14:30.942" v="92" actId="478"/>
          <ac:picMkLst>
            <pc:docMk/>
            <pc:sldMk cId="4230200921" sldId="2147474612"/>
            <ac:picMk id="2" creationId="{C7295673-07C2-786A-6F3C-856648B785AE}"/>
          </ac:picMkLst>
        </pc:picChg>
      </pc:sldChg>
      <pc:sldChg chg="delSp mod modTransition delAnim modAnim modNotesTx">
        <pc:chgData name="DOMINGUEZ, Morgane" userId="d29c428e-ee62-4017-a838-521138d5b01c" providerId="ADAL" clId="{9044D025-F2F2-4D4B-A3B7-4057A5BEA4CE}" dt="2025-05-19T15:24:37.195" v="270"/>
        <pc:sldMkLst>
          <pc:docMk/>
          <pc:sldMk cId="3750282615" sldId="2147474613"/>
        </pc:sldMkLst>
        <pc:spChg chg="del">
          <ac:chgData name="DOMINGUEZ, Morgane" userId="d29c428e-ee62-4017-a838-521138d5b01c" providerId="ADAL" clId="{9044D025-F2F2-4D4B-A3B7-4057A5BEA4CE}" dt="2025-05-19T15:15:01.869" v="104" actId="478"/>
          <ac:spMkLst>
            <pc:docMk/>
            <pc:sldMk cId="3750282615" sldId="2147474613"/>
            <ac:spMk id="7" creationId="{51D0C61E-FB81-AD6D-42C7-9B141BE8C019}"/>
          </ac:spMkLst>
        </pc:spChg>
        <pc:spChg chg="del">
          <ac:chgData name="DOMINGUEZ, Morgane" userId="d29c428e-ee62-4017-a838-521138d5b01c" providerId="ADAL" clId="{9044D025-F2F2-4D4B-A3B7-4057A5BEA4CE}" dt="2025-05-19T15:15:00.804" v="103" actId="478"/>
          <ac:spMkLst>
            <pc:docMk/>
            <pc:sldMk cId="3750282615" sldId="2147474613"/>
            <ac:spMk id="8" creationId="{ED8F554F-1CB9-EF6F-AA26-89F5242DB96F}"/>
          </ac:spMkLst>
        </pc:spChg>
        <pc:picChg chg="del">
          <ac:chgData name="DOMINGUEZ, Morgane" userId="d29c428e-ee62-4017-a838-521138d5b01c" providerId="ADAL" clId="{9044D025-F2F2-4D4B-A3B7-4057A5BEA4CE}" dt="2025-05-19T15:14:34.566" v="93" actId="478"/>
          <ac:picMkLst>
            <pc:docMk/>
            <pc:sldMk cId="3750282615" sldId="2147474613"/>
            <ac:picMk id="10" creationId="{4B9BB2D8-E022-9BE7-7AE9-BE03E5C57B4A}"/>
          </ac:picMkLst>
        </pc:picChg>
      </pc:sldChg>
      <pc:sldChg chg="delSp mod modTransition delAnim modNotesTx">
        <pc:chgData name="DOMINGUEZ, Morgane" userId="d29c428e-ee62-4017-a838-521138d5b01c" providerId="ADAL" clId="{9044D025-F2F2-4D4B-A3B7-4057A5BEA4CE}" dt="2025-05-19T15:24:42.400" v="271"/>
        <pc:sldMkLst>
          <pc:docMk/>
          <pc:sldMk cId="121190327" sldId="2147474614"/>
        </pc:sldMkLst>
        <pc:picChg chg="del">
          <ac:chgData name="DOMINGUEZ, Morgane" userId="d29c428e-ee62-4017-a838-521138d5b01c" providerId="ADAL" clId="{9044D025-F2F2-4D4B-A3B7-4057A5BEA4CE}" dt="2025-05-19T15:14:39.350" v="97" actId="478"/>
          <ac:picMkLst>
            <pc:docMk/>
            <pc:sldMk cId="121190327" sldId="2147474614"/>
            <ac:picMk id="3" creationId="{BD46B21C-3BA1-4887-ED5C-7EB08A076634}"/>
          </ac:picMkLst>
        </pc:picChg>
      </pc:sldChg>
      <pc:sldChg chg="delSp mod modTransition delAnim modNotesTx">
        <pc:chgData name="DOMINGUEZ, Morgane" userId="d29c428e-ee62-4017-a838-521138d5b01c" providerId="ADAL" clId="{9044D025-F2F2-4D4B-A3B7-4057A5BEA4CE}" dt="2025-05-19T15:24:08.558" v="265"/>
        <pc:sldMkLst>
          <pc:docMk/>
          <pc:sldMk cId="4257536088" sldId="2147474615"/>
        </pc:sldMkLst>
        <pc:picChg chg="del">
          <ac:chgData name="DOMINGUEZ, Morgane" userId="d29c428e-ee62-4017-a838-521138d5b01c" providerId="ADAL" clId="{9044D025-F2F2-4D4B-A3B7-4057A5BEA4CE}" dt="2025-05-19T15:14:14.722" v="82" actId="478"/>
          <ac:picMkLst>
            <pc:docMk/>
            <pc:sldMk cId="4257536088" sldId="2147474615"/>
            <ac:picMk id="3" creationId="{BB482727-FC5F-518C-8B4D-0994FF434D89}"/>
          </ac:picMkLst>
        </pc:picChg>
      </pc:sldChg>
      <pc:sldChg chg="delSp modSp mod modTransition delAnim modAnim modNotesTx">
        <pc:chgData name="DOMINGUEZ, Morgane" userId="d29c428e-ee62-4017-a838-521138d5b01c" providerId="ADAL" clId="{9044D025-F2F2-4D4B-A3B7-4057A5BEA4CE}" dt="2025-05-19T15:24:03.699" v="264"/>
        <pc:sldMkLst>
          <pc:docMk/>
          <pc:sldMk cId="892742443" sldId="2147474624"/>
        </pc:sldMkLst>
        <pc:spChg chg="mod">
          <ac:chgData name="DOMINGUEZ, Morgane" userId="d29c428e-ee62-4017-a838-521138d5b01c" providerId="ADAL" clId="{9044D025-F2F2-4D4B-A3B7-4057A5BEA4CE}" dt="2025-05-19T15:20:38.228" v="243" actId="255"/>
          <ac:spMkLst>
            <pc:docMk/>
            <pc:sldMk cId="892742443" sldId="2147474624"/>
            <ac:spMk id="10" creationId="{86215E96-EEBE-E575-8CC7-0F5343815D6C}"/>
          </ac:spMkLst>
        </pc:spChg>
        <pc:picChg chg="del">
          <ac:chgData name="DOMINGUEZ, Morgane" userId="d29c428e-ee62-4017-a838-521138d5b01c" providerId="ADAL" clId="{9044D025-F2F2-4D4B-A3B7-4057A5BEA4CE}" dt="2025-05-19T15:14:08.513" v="77" actId="478"/>
          <ac:picMkLst>
            <pc:docMk/>
            <pc:sldMk cId="892742443" sldId="2147474624"/>
            <ac:picMk id="7" creationId="{52620B6C-A20E-CCA7-C77C-D571503A1D57}"/>
          </ac:picMkLst>
        </pc:picChg>
      </pc:sldChg>
      <pc:sldChg chg="delSp mod modTransition delAnim modNotesTx">
        <pc:chgData name="DOMINGUEZ, Morgane" userId="d29c428e-ee62-4017-a838-521138d5b01c" providerId="ADAL" clId="{9044D025-F2F2-4D4B-A3B7-4057A5BEA4CE}" dt="2025-05-19T15:24:46.432" v="272"/>
        <pc:sldMkLst>
          <pc:docMk/>
          <pc:sldMk cId="2849894684" sldId="2147474632"/>
        </pc:sldMkLst>
        <pc:picChg chg="del">
          <ac:chgData name="DOMINGUEZ, Morgane" userId="d29c428e-ee62-4017-a838-521138d5b01c" providerId="ADAL" clId="{9044D025-F2F2-4D4B-A3B7-4057A5BEA4CE}" dt="2025-05-19T15:14:42.566" v="98" actId="478"/>
          <ac:picMkLst>
            <pc:docMk/>
            <pc:sldMk cId="2849894684" sldId="2147474632"/>
            <ac:picMk id="3" creationId="{3FD568AF-00BC-1A30-DBBE-C19BAE8203B3}"/>
          </ac:picMkLst>
        </pc:picChg>
      </pc:sldChg>
      <pc:sldChg chg="delSp modSp mod modTransition delAnim modAnim modNotesTx">
        <pc:chgData name="DOMINGUEZ, Morgane" userId="d29c428e-ee62-4017-a838-521138d5b01c" providerId="ADAL" clId="{9044D025-F2F2-4D4B-A3B7-4057A5BEA4CE}" dt="2025-05-19T15:22:00.871" v="245"/>
        <pc:sldMkLst>
          <pc:docMk/>
          <pc:sldMk cId="674776575" sldId="2147474634"/>
        </pc:sldMkLst>
        <pc:spChg chg="del">
          <ac:chgData name="DOMINGUEZ, Morgane" userId="d29c428e-ee62-4017-a838-521138d5b01c" providerId="ADAL" clId="{9044D025-F2F2-4D4B-A3B7-4057A5BEA4CE}" dt="2025-05-19T15:19:33.924" v="231" actId="478"/>
          <ac:spMkLst>
            <pc:docMk/>
            <pc:sldMk cId="674776575" sldId="2147474634"/>
            <ac:spMk id="4" creationId="{D4C63015-2028-3756-8D4A-0443CAC6C60B}"/>
          </ac:spMkLst>
        </pc:spChg>
        <pc:picChg chg="del">
          <ac:chgData name="DOMINGUEZ, Morgane" userId="d29c428e-ee62-4017-a838-521138d5b01c" providerId="ADAL" clId="{9044D025-F2F2-4D4B-A3B7-4057A5BEA4CE}" dt="2025-05-19T15:12:38.002" v="3" actId="478"/>
          <ac:picMkLst>
            <pc:docMk/>
            <pc:sldMk cId="674776575" sldId="2147474634"/>
            <ac:picMk id="2" creationId="{3EE32059-4685-92D2-655E-CEA9469AEDAD}"/>
          </ac:picMkLst>
        </pc:picChg>
        <pc:picChg chg="mod">
          <ac:chgData name="DOMINGUEZ, Morgane" userId="d29c428e-ee62-4017-a838-521138d5b01c" providerId="ADAL" clId="{9044D025-F2F2-4D4B-A3B7-4057A5BEA4CE}" dt="2025-05-19T15:19:41.511" v="233" actId="14100"/>
          <ac:picMkLst>
            <pc:docMk/>
            <pc:sldMk cId="674776575" sldId="2147474634"/>
            <ac:picMk id="3" creationId="{412C6D32-7F99-DF9A-66C4-D12C14C810A5}"/>
          </ac:picMkLst>
        </pc:picChg>
      </pc:sldChg>
      <pc:sldChg chg="delSp mod modTransition delAnim modNotesTx">
        <pc:chgData name="DOMINGUEZ, Morgane" userId="d29c428e-ee62-4017-a838-521138d5b01c" providerId="ADAL" clId="{9044D025-F2F2-4D4B-A3B7-4057A5BEA4CE}" dt="2025-05-19T15:22:23.987" v="248"/>
        <pc:sldMkLst>
          <pc:docMk/>
          <pc:sldMk cId="2520317998" sldId="2147474683"/>
        </pc:sldMkLst>
        <pc:spChg chg="del">
          <ac:chgData name="DOMINGUEZ, Morgane" userId="d29c428e-ee62-4017-a838-521138d5b01c" providerId="ADAL" clId="{9044D025-F2F2-4D4B-A3B7-4057A5BEA4CE}" dt="2025-05-19T15:19:50.719" v="234" actId="478"/>
          <ac:spMkLst>
            <pc:docMk/>
            <pc:sldMk cId="2520317998" sldId="2147474683"/>
            <ac:spMk id="3" creationId="{6194F03A-3CCC-564D-CC27-B21E34C5589F}"/>
          </ac:spMkLst>
        </pc:spChg>
        <pc:picChg chg="del">
          <ac:chgData name="DOMINGUEZ, Morgane" userId="d29c428e-ee62-4017-a838-521138d5b01c" providerId="ADAL" clId="{9044D025-F2F2-4D4B-A3B7-4057A5BEA4CE}" dt="2025-05-19T15:12:52.902" v="13" actId="478"/>
          <ac:picMkLst>
            <pc:docMk/>
            <pc:sldMk cId="2520317998" sldId="2147474683"/>
            <ac:picMk id="2" creationId="{B5CFD8CC-3D19-C72C-BC17-4A8D9ED96A19}"/>
          </ac:picMkLst>
        </pc:picChg>
      </pc:sldChg>
      <pc:sldChg chg="addSp delSp modSp mod modTransition delAnim modNotesTx">
        <pc:chgData name="DOMINGUEZ, Morgane" userId="d29c428e-ee62-4017-a838-521138d5b01c" providerId="ADAL" clId="{9044D025-F2F2-4D4B-A3B7-4057A5BEA4CE}" dt="2025-05-19T15:23:04.072" v="255"/>
        <pc:sldMkLst>
          <pc:docMk/>
          <pc:sldMk cId="1879531731" sldId="2147474684"/>
        </pc:sldMkLst>
        <pc:spChg chg="del mod">
          <ac:chgData name="DOMINGUEZ, Morgane" userId="d29c428e-ee62-4017-a838-521138d5b01c" providerId="ADAL" clId="{9044D025-F2F2-4D4B-A3B7-4057A5BEA4CE}" dt="2025-05-19T15:20:09.127" v="239" actId="478"/>
          <ac:spMkLst>
            <pc:docMk/>
            <pc:sldMk cId="1879531731" sldId="2147474684"/>
            <ac:spMk id="3" creationId="{27A76A4C-46B7-5319-F8FB-29FEEFA758A6}"/>
          </ac:spMkLst>
        </pc:spChg>
        <pc:picChg chg="del">
          <ac:chgData name="DOMINGUEZ, Morgane" userId="d29c428e-ee62-4017-a838-521138d5b01c" providerId="ADAL" clId="{9044D025-F2F2-4D4B-A3B7-4057A5BEA4CE}" dt="2025-05-19T15:13:27.767" v="52" actId="478"/>
          <ac:picMkLst>
            <pc:docMk/>
            <pc:sldMk cId="1879531731" sldId="2147474684"/>
            <ac:picMk id="2" creationId="{4CB6180B-3969-4197-21A0-1CFAD598C97D}"/>
          </ac:picMkLst>
        </pc:picChg>
        <pc:picChg chg="add del mod">
          <ac:chgData name="DOMINGUEZ, Morgane" userId="d29c428e-ee62-4017-a838-521138d5b01c" providerId="ADAL" clId="{9044D025-F2F2-4D4B-A3B7-4057A5BEA4CE}" dt="2025-05-19T15:20:11.849" v="240" actId="1076"/>
          <ac:picMkLst>
            <pc:docMk/>
            <pc:sldMk cId="1879531731" sldId="2147474684"/>
            <ac:picMk id="7" creationId="{B2A68511-9351-8487-ACAB-2A1B4BF839B5}"/>
          </ac:picMkLst>
        </pc:picChg>
      </pc:sldChg>
      <pc:sldChg chg="delSp mod modTransition delAnim modNotesTx">
        <pc:chgData name="DOMINGUEZ, Morgane" userId="d29c428e-ee62-4017-a838-521138d5b01c" providerId="ADAL" clId="{9044D025-F2F2-4D4B-A3B7-4057A5BEA4CE}" dt="2025-05-19T15:23:30.030" v="259"/>
        <pc:sldMkLst>
          <pc:docMk/>
          <pc:sldMk cId="4049796204" sldId="2147474685"/>
        </pc:sldMkLst>
        <pc:spChg chg="del">
          <ac:chgData name="DOMINGUEZ, Morgane" userId="d29c428e-ee62-4017-a838-521138d5b01c" providerId="ADAL" clId="{9044D025-F2F2-4D4B-A3B7-4057A5BEA4CE}" dt="2025-05-19T15:20:20.589" v="241" actId="478"/>
          <ac:spMkLst>
            <pc:docMk/>
            <pc:sldMk cId="4049796204" sldId="2147474685"/>
            <ac:spMk id="3" creationId="{E44C32F5-D131-7ECA-3427-97988731D3EF}"/>
          </ac:spMkLst>
        </pc:spChg>
        <pc:picChg chg="del">
          <ac:chgData name="DOMINGUEZ, Morgane" userId="d29c428e-ee62-4017-a838-521138d5b01c" providerId="ADAL" clId="{9044D025-F2F2-4D4B-A3B7-4057A5BEA4CE}" dt="2025-05-19T15:13:46.226" v="63" actId="478"/>
          <ac:picMkLst>
            <pc:docMk/>
            <pc:sldMk cId="4049796204" sldId="2147474685"/>
            <ac:picMk id="2" creationId="{3EB33401-FA2F-659F-4821-8087660BD8D5}"/>
          </ac:picMkLst>
        </pc:picChg>
      </pc:sldChg>
      <pc:sldChg chg="delSp mod modTransition delAnim modAnim modNotesTx">
        <pc:chgData name="DOMINGUEZ, Morgane" userId="d29c428e-ee62-4017-a838-521138d5b01c" providerId="ADAL" clId="{9044D025-F2F2-4D4B-A3B7-4057A5BEA4CE}" dt="2025-05-19T15:22:18.617" v="247"/>
        <pc:sldMkLst>
          <pc:docMk/>
          <pc:sldMk cId="2058403192" sldId="2147474686"/>
        </pc:sldMkLst>
        <pc:picChg chg="del">
          <ac:chgData name="DOMINGUEZ, Morgane" userId="d29c428e-ee62-4017-a838-521138d5b01c" providerId="ADAL" clId="{9044D025-F2F2-4D4B-A3B7-4057A5BEA4CE}" dt="2025-05-19T15:12:47.735" v="10" actId="478"/>
          <ac:picMkLst>
            <pc:docMk/>
            <pc:sldMk cId="2058403192" sldId="2147474686"/>
            <ac:picMk id="7" creationId="{467BE8FC-42EA-1D20-D374-585B706F46A2}"/>
          </ac:picMkLst>
        </pc:picChg>
      </pc:sldChg>
      <pc:sldChg chg="delSp mod modTransition delAnim modAnim modNotesTx">
        <pc:chgData name="DOMINGUEZ, Morgane" userId="d29c428e-ee62-4017-a838-521138d5b01c" providerId="ADAL" clId="{9044D025-F2F2-4D4B-A3B7-4057A5BEA4CE}" dt="2025-05-19T15:22:28.782" v="249"/>
        <pc:sldMkLst>
          <pc:docMk/>
          <pc:sldMk cId="610083595" sldId="2147474688"/>
        </pc:sldMkLst>
        <pc:picChg chg="del">
          <ac:chgData name="DOMINGUEZ, Morgane" userId="d29c428e-ee62-4017-a838-521138d5b01c" providerId="ADAL" clId="{9044D025-F2F2-4D4B-A3B7-4057A5BEA4CE}" dt="2025-05-19T15:12:56.307" v="14" actId="478"/>
          <ac:picMkLst>
            <pc:docMk/>
            <pc:sldMk cId="610083595" sldId="2147474688"/>
            <ac:picMk id="2" creationId="{0A425210-974A-50AB-2A46-6C2AC04B17B5}"/>
          </ac:picMkLst>
        </pc:picChg>
      </pc:sldChg>
      <pc:sldChg chg="delSp mod modTransition delAnim modAnim modNotesTx">
        <pc:chgData name="DOMINGUEZ, Morgane" userId="d29c428e-ee62-4017-a838-521138d5b01c" providerId="ADAL" clId="{9044D025-F2F2-4D4B-A3B7-4057A5BEA4CE}" dt="2025-05-19T15:22:33.853" v="250"/>
        <pc:sldMkLst>
          <pc:docMk/>
          <pc:sldMk cId="1405605004" sldId="2147474689"/>
        </pc:sldMkLst>
        <pc:picChg chg="del">
          <ac:chgData name="DOMINGUEZ, Morgane" userId="d29c428e-ee62-4017-a838-521138d5b01c" providerId="ADAL" clId="{9044D025-F2F2-4D4B-A3B7-4057A5BEA4CE}" dt="2025-05-19T15:13:06.105" v="36" actId="478"/>
          <ac:picMkLst>
            <pc:docMk/>
            <pc:sldMk cId="1405605004" sldId="2147474689"/>
            <ac:picMk id="8" creationId="{9209766A-AE19-FB43-082C-37F034A66224}"/>
          </ac:picMkLst>
        </pc:picChg>
      </pc:sldChg>
      <pc:sldChg chg="delSp mod modTransition delAnim modAnim modNotesTx">
        <pc:chgData name="DOMINGUEZ, Morgane" userId="d29c428e-ee62-4017-a838-521138d5b01c" providerId="ADAL" clId="{9044D025-F2F2-4D4B-A3B7-4057A5BEA4CE}" dt="2025-05-19T15:22:41.084" v="251"/>
        <pc:sldMkLst>
          <pc:docMk/>
          <pc:sldMk cId="459089451" sldId="2147474690"/>
        </pc:sldMkLst>
        <pc:picChg chg="del">
          <ac:chgData name="DOMINGUEZ, Morgane" userId="d29c428e-ee62-4017-a838-521138d5b01c" providerId="ADAL" clId="{9044D025-F2F2-4D4B-A3B7-4057A5BEA4CE}" dt="2025-05-19T15:13:08.797" v="37" actId="478"/>
          <ac:picMkLst>
            <pc:docMk/>
            <pc:sldMk cId="459089451" sldId="2147474690"/>
            <ac:picMk id="2" creationId="{AA1E4630-FF9D-31F6-80C1-318A5C7A55BF}"/>
          </ac:picMkLst>
        </pc:picChg>
      </pc:sldChg>
      <pc:sldChg chg="delSp mod modTransition delAnim modAnim modNotesTx">
        <pc:chgData name="DOMINGUEZ, Morgane" userId="d29c428e-ee62-4017-a838-521138d5b01c" providerId="ADAL" clId="{9044D025-F2F2-4D4B-A3B7-4057A5BEA4CE}" dt="2025-05-19T15:22:45.949" v="252"/>
        <pc:sldMkLst>
          <pc:docMk/>
          <pc:sldMk cId="249542554" sldId="2147474691"/>
        </pc:sldMkLst>
        <pc:picChg chg="del">
          <ac:chgData name="DOMINGUEZ, Morgane" userId="d29c428e-ee62-4017-a838-521138d5b01c" providerId="ADAL" clId="{9044D025-F2F2-4D4B-A3B7-4057A5BEA4CE}" dt="2025-05-19T15:13:13.611" v="42" actId="478"/>
          <ac:picMkLst>
            <pc:docMk/>
            <pc:sldMk cId="249542554" sldId="2147474691"/>
            <ac:picMk id="2" creationId="{555C8764-F58E-A0FF-B4CD-9F2781927DCA}"/>
          </ac:picMkLst>
        </pc:picChg>
      </pc:sldChg>
      <pc:sldChg chg="delSp mod modTransition delAnim modAnim modNotesTx">
        <pc:chgData name="DOMINGUEZ, Morgane" userId="d29c428e-ee62-4017-a838-521138d5b01c" providerId="ADAL" clId="{9044D025-F2F2-4D4B-A3B7-4057A5BEA4CE}" dt="2025-05-19T15:22:51.580" v="253"/>
        <pc:sldMkLst>
          <pc:docMk/>
          <pc:sldMk cId="2888883928" sldId="2147474692"/>
        </pc:sldMkLst>
        <pc:picChg chg="del">
          <ac:chgData name="DOMINGUEZ, Morgane" userId="d29c428e-ee62-4017-a838-521138d5b01c" providerId="ADAL" clId="{9044D025-F2F2-4D4B-A3B7-4057A5BEA4CE}" dt="2025-05-19T15:13:18.196" v="45" actId="478"/>
          <ac:picMkLst>
            <pc:docMk/>
            <pc:sldMk cId="2888883928" sldId="2147474692"/>
            <ac:picMk id="2" creationId="{66238552-73D7-C3AE-25E6-DD2944C93CE5}"/>
          </ac:picMkLst>
        </pc:picChg>
      </pc:sldChg>
      <pc:sldChg chg="delSp mod modTransition delAnim modAnim modNotesTx">
        <pc:chgData name="DOMINGUEZ, Morgane" userId="d29c428e-ee62-4017-a838-521138d5b01c" providerId="ADAL" clId="{9044D025-F2F2-4D4B-A3B7-4057A5BEA4CE}" dt="2025-05-19T15:22:57.453" v="254"/>
        <pc:sldMkLst>
          <pc:docMk/>
          <pc:sldMk cId="2122902858" sldId="2147474693"/>
        </pc:sldMkLst>
        <pc:picChg chg="del">
          <ac:chgData name="DOMINGUEZ, Morgane" userId="d29c428e-ee62-4017-a838-521138d5b01c" providerId="ADAL" clId="{9044D025-F2F2-4D4B-A3B7-4057A5BEA4CE}" dt="2025-05-19T15:13:23.057" v="49" actId="478"/>
          <ac:picMkLst>
            <pc:docMk/>
            <pc:sldMk cId="2122902858" sldId="2147474693"/>
            <ac:picMk id="2" creationId="{2B8299F9-B901-1E84-CD9A-63D6EFB50B0A}"/>
          </ac:picMkLst>
        </pc:picChg>
      </pc:sldChg>
      <pc:sldChg chg="delSp mod modTransition delAnim modAnim modNotesTx">
        <pc:chgData name="DOMINGUEZ, Morgane" userId="d29c428e-ee62-4017-a838-521138d5b01c" providerId="ADAL" clId="{9044D025-F2F2-4D4B-A3B7-4057A5BEA4CE}" dt="2025-05-19T15:23:09.687" v="256"/>
        <pc:sldMkLst>
          <pc:docMk/>
          <pc:sldMk cId="966581503" sldId="2147474694"/>
        </pc:sldMkLst>
        <pc:picChg chg="del">
          <ac:chgData name="DOMINGUEZ, Morgane" userId="d29c428e-ee62-4017-a838-521138d5b01c" providerId="ADAL" clId="{9044D025-F2F2-4D4B-A3B7-4057A5BEA4CE}" dt="2025-05-19T15:13:31.018" v="53" actId="478"/>
          <ac:picMkLst>
            <pc:docMk/>
            <pc:sldMk cId="966581503" sldId="2147474694"/>
            <ac:picMk id="2" creationId="{BA0F0D86-B6A3-2A2E-63E2-1484B597CB43}"/>
          </ac:picMkLst>
        </pc:picChg>
      </pc:sldChg>
      <pc:sldChg chg="delSp mod modTransition delAnim modAnim modNotesTx">
        <pc:chgData name="DOMINGUEZ, Morgane" userId="d29c428e-ee62-4017-a838-521138d5b01c" providerId="ADAL" clId="{9044D025-F2F2-4D4B-A3B7-4057A5BEA4CE}" dt="2025-05-19T15:23:15.949" v="257"/>
        <pc:sldMkLst>
          <pc:docMk/>
          <pc:sldMk cId="69468439" sldId="2147474695"/>
        </pc:sldMkLst>
        <pc:picChg chg="del">
          <ac:chgData name="DOMINGUEZ, Morgane" userId="d29c428e-ee62-4017-a838-521138d5b01c" providerId="ADAL" clId="{9044D025-F2F2-4D4B-A3B7-4057A5BEA4CE}" dt="2025-05-19T15:13:36.269" v="57" actId="478"/>
          <ac:picMkLst>
            <pc:docMk/>
            <pc:sldMk cId="69468439" sldId="2147474695"/>
            <ac:picMk id="2" creationId="{C71DA689-4C3C-77FF-6CFA-F27AD372868A}"/>
          </ac:picMkLst>
        </pc:picChg>
      </pc:sldChg>
      <pc:sldChg chg="delSp mod modTransition delAnim modAnim modNotesTx">
        <pc:chgData name="DOMINGUEZ, Morgane" userId="d29c428e-ee62-4017-a838-521138d5b01c" providerId="ADAL" clId="{9044D025-F2F2-4D4B-A3B7-4057A5BEA4CE}" dt="2025-05-19T15:23:25.268" v="258"/>
        <pc:sldMkLst>
          <pc:docMk/>
          <pc:sldMk cId="4184492343" sldId="2147474696"/>
        </pc:sldMkLst>
        <pc:picChg chg="del">
          <ac:chgData name="DOMINGUEZ, Morgane" userId="d29c428e-ee62-4017-a838-521138d5b01c" providerId="ADAL" clId="{9044D025-F2F2-4D4B-A3B7-4057A5BEA4CE}" dt="2025-05-19T15:13:40.770" v="60" actId="478"/>
          <ac:picMkLst>
            <pc:docMk/>
            <pc:sldMk cId="4184492343" sldId="2147474696"/>
            <ac:picMk id="2" creationId="{41C1A2AB-436C-CB78-08F2-6C58F7C95BE7}"/>
          </ac:picMkLst>
        </pc:picChg>
      </pc:sldChg>
      <pc:sldChg chg="delSp mod modTransition delAnim modAnim modNotesTx">
        <pc:chgData name="DOMINGUEZ, Morgane" userId="d29c428e-ee62-4017-a838-521138d5b01c" providerId="ADAL" clId="{9044D025-F2F2-4D4B-A3B7-4057A5BEA4CE}" dt="2025-05-19T15:23:42.098" v="261"/>
        <pc:sldMkLst>
          <pc:docMk/>
          <pc:sldMk cId="522014985" sldId="2147474697"/>
        </pc:sldMkLst>
        <pc:picChg chg="del">
          <ac:chgData name="DOMINGUEZ, Morgane" userId="d29c428e-ee62-4017-a838-521138d5b01c" providerId="ADAL" clId="{9044D025-F2F2-4D4B-A3B7-4057A5BEA4CE}" dt="2025-05-19T15:13:55.006" v="67" actId="478"/>
          <ac:picMkLst>
            <pc:docMk/>
            <pc:sldMk cId="522014985" sldId="2147474697"/>
            <ac:picMk id="2" creationId="{E5086C8C-D29D-D7BD-BCC8-65C3EFA15DC2}"/>
          </ac:picMkLst>
        </pc:picChg>
      </pc:sldChg>
      <pc:sldChg chg="delSp mod modTransition delAnim modAnim modNotesTx">
        <pc:chgData name="DOMINGUEZ, Morgane" userId="d29c428e-ee62-4017-a838-521138d5b01c" providerId="ADAL" clId="{9044D025-F2F2-4D4B-A3B7-4057A5BEA4CE}" dt="2025-05-19T15:23:47.534" v="262"/>
        <pc:sldMkLst>
          <pc:docMk/>
          <pc:sldMk cId="2259876161" sldId="2147474698"/>
        </pc:sldMkLst>
        <pc:picChg chg="del">
          <ac:chgData name="DOMINGUEZ, Morgane" userId="d29c428e-ee62-4017-a838-521138d5b01c" providerId="ADAL" clId="{9044D025-F2F2-4D4B-A3B7-4057A5BEA4CE}" dt="2025-05-19T15:13:59.473" v="71" actId="478"/>
          <ac:picMkLst>
            <pc:docMk/>
            <pc:sldMk cId="2259876161" sldId="2147474698"/>
            <ac:picMk id="2" creationId="{EFEC9027-A178-4BC5-AA52-23580BC39DBF}"/>
          </ac:picMkLst>
        </pc:picChg>
      </pc:sldChg>
      <pc:sldChg chg="delSp mod modTransition delAnim modAnim modNotesTx">
        <pc:chgData name="DOMINGUEZ, Morgane" userId="d29c428e-ee62-4017-a838-521138d5b01c" providerId="ADAL" clId="{9044D025-F2F2-4D4B-A3B7-4057A5BEA4CE}" dt="2025-05-19T15:23:58.282" v="263"/>
        <pc:sldMkLst>
          <pc:docMk/>
          <pc:sldMk cId="2876010290" sldId="2147474699"/>
        </pc:sldMkLst>
        <pc:picChg chg="del">
          <ac:chgData name="DOMINGUEZ, Morgane" userId="d29c428e-ee62-4017-a838-521138d5b01c" providerId="ADAL" clId="{9044D025-F2F2-4D4B-A3B7-4057A5BEA4CE}" dt="2025-05-19T15:14:03.692" v="74" actId="478"/>
          <ac:picMkLst>
            <pc:docMk/>
            <pc:sldMk cId="2876010290" sldId="2147474699"/>
            <ac:picMk id="2" creationId="{33BC3FE2-CE06-BB19-6DE1-0A65566B5D4A}"/>
          </ac:picMkLst>
        </pc:picChg>
      </pc:sldChg>
      <pc:sldChg chg="delSp mod modTransition delAnim modAnim modNotesTx">
        <pc:chgData name="DOMINGUEZ, Morgane" userId="d29c428e-ee62-4017-a838-521138d5b01c" providerId="ADAL" clId="{9044D025-F2F2-4D4B-A3B7-4057A5BEA4CE}" dt="2025-05-19T15:23:36.518" v="260"/>
        <pc:sldMkLst>
          <pc:docMk/>
          <pc:sldMk cId="420830689" sldId="2147474700"/>
        </pc:sldMkLst>
        <pc:picChg chg="del">
          <ac:chgData name="DOMINGUEZ, Morgane" userId="d29c428e-ee62-4017-a838-521138d5b01c" providerId="ADAL" clId="{9044D025-F2F2-4D4B-A3B7-4057A5BEA4CE}" dt="2025-05-19T15:13:49.902" v="64" actId="478"/>
          <ac:picMkLst>
            <pc:docMk/>
            <pc:sldMk cId="420830689" sldId="2147474700"/>
            <ac:picMk id="10" creationId="{A6EBA6FE-7F4F-D8BF-73C5-9FBDFFA8BCC9}"/>
          </ac:picMkLst>
        </pc:picChg>
      </pc:sldChg>
    </pc:docChg>
  </pc:docChgLst>
  <pc:docChgLst>
    <pc:chgData name="DOMINGUEZ, Morgane" userId="d29c428e-ee62-4017-a838-521138d5b01c" providerId="ADAL" clId="{8084409F-15C2-4C6A-9199-3E76468A9BC9}"/>
    <pc:docChg chg="custSel modSld">
      <pc:chgData name="DOMINGUEZ, Morgane" userId="d29c428e-ee62-4017-a838-521138d5b01c" providerId="ADAL" clId="{8084409F-15C2-4C6A-9199-3E76468A9BC9}" dt="2025-03-11T07:47:00.548" v="63"/>
      <pc:docMkLst>
        <pc:docMk/>
      </pc:docMkLst>
      <pc:sldChg chg="modNotesTx">
        <pc:chgData name="DOMINGUEZ, Morgane" userId="d29c428e-ee62-4017-a838-521138d5b01c" providerId="ADAL" clId="{8084409F-15C2-4C6A-9199-3E76468A9BC9}" dt="2025-03-11T07:06:28.404" v="0" actId="6549"/>
        <pc:sldMkLst>
          <pc:docMk/>
          <pc:sldMk cId="3811128158" sldId="850"/>
        </pc:sldMkLst>
      </pc:sldChg>
      <pc:sldChg chg="delSp mod modNotesTx">
        <pc:chgData name="DOMINGUEZ, Morgane" userId="d29c428e-ee62-4017-a838-521138d5b01c" providerId="ADAL" clId="{8084409F-15C2-4C6A-9199-3E76468A9BC9}" dt="2025-03-11T07:32:16.100" v="29" actId="478"/>
        <pc:sldMkLst>
          <pc:docMk/>
          <pc:sldMk cId="0" sldId="854"/>
        </pc:sldMkLst>
        <pc:spChg chg="del">
          <ac:chgData name="DOMINGUEZ, Morgane" userId="d29c428e-ee62-4017-a838-521138d5b01c" providerId="ADAL" clId="{8084409F-15C2-4C6A-9199-3E76468A9BC9}" dt="2025-03-11T07:32:16.100" v="29" actId="478"/>
          <ac:spMkLst>
            <pc:docMk/>
            <pc:sldMk cId="0" sldId="854"/>
            <ac:spMk id="10" creationId="{23F0FEC8-2C2F-67CF-56A2-0C978019C84D}"/>
          </ac:spMkLst>
        </pc:spChg>
      </pc:sldChg>
      <pc:sldChg chg="addSp delSp modSp mod modNotesTx">
        <pc:chgData name="DOMINGUEZ, Morgane" userId="d29c428e-ee62-4017-a838-521138d5b01c" providerId="ADAL" clId="{8084409F-15C2-4C6A-9199-3E76468A9BC9}" dt="2025-03-11T07:46:36.643" v="55" actId="1076"/>
        <pc:sldMkLst>
          <pc:docMk/>
          <pc:sldMk cId="2760534912" sldId="2147474607"/>
        </pc:sldMkLst>
        <pc:spChg chg="add mod">
          <ac:chgData name="DOMINGUEZ, Morgane" userId="d29c428e-ee62-4017-a838-521138d5b01c" providerId="ADAL" clId="{8084409F-15C2-4C6A-9199-3E76468A9BC9}" dt="2025-03-11T07:46:36.643" v="55" actId="1076"/>
          <ac:spMkLst>
            <pc:docMk/>
            <pc:sldMk cId="2760534912" sldId="2147474607"/>
            <ac:spMk id="2" creationId="{BA10A717-2FE7-BE62-279F-7A43BDD80B8C}"/>
          </ac:spMkLst>
        </pc:spChg>
        <pc:spChg chg="add mod">
          <ac:chgData name="DOMINGUEZ, Morgane" userId="d29c428e-ee62-4017-a838-521138d5b01c" providerId="ADAL" clId="{8084409F-15C2-4C6A-9199-3E76468A9BC9}" dt="2025-03-11T07:46:36.643" v="55" actId="1076"/>
          <ac:spMkLst>
            <pc:docMk/>
            <pc:sldMk cId="2760534912" sldId="2147474607"/>
            <ac:spMk id="4" creationId="{91477613-04BF-3E6B-4724-229C2A199C40}"/>
          </ac:spMkLst>
        </pc:spChg>
        <pc:spChg chg="del">
          <ac:chgData name="DOMINGUEZ, Morgane" userId="d29c428e-ee62-4017-a838-521138d5b01c" providerId="ADAL" clId="{8084409F-15C2-4C6A-9199-3E76468A9BC9}" dt="2025-03-11T07:33:20.298" v="47" actId="478"/>
          <ac:spMkLst>
            <pc:docMk/>
            <pc:sldMk cId="2760534912" sldId="2147474607"/>
            <ac:spMk id="10" creationId="{E1869603-E513-1BE8-F3A2-3B3E83696BFF}"/>
          </ac:spMkLst>
        </pc:spChg>
      </pc:sldChg>
      <pc:sldChg chg="addSp delSp modSp mod modNotesTx">
        <pc:chgData name="DOMINGUEZ, Morgane" userId="d29c428e-ee62-4017-a838-521138d5b01c" providerId="ADAL" clId="{8084409F-15C2-4C6A-9199-3E76468A9BC9}" dt="2025-03-11T07:46:41.399" v="57" actId="1076"/>
        <pc:sldMkLst>
          <pc:docMk/>
          <pc:sldMk cId="2157614585" sldId="2147474610"/>
        </pc:sldMkLst>
        <pc:spChg chg="add mod">
          <ac:chgData name="DOMINGUEZ, Morgane" userId="d29c428e-ee62-4017-a838-521138d5b01c" providerId="ADAL" clId="{8084409F-15C2-4C6A-9199-3E76468A9BC9}" dt="2025-03-11T07:46:41.399" v="57" actId="1076"/>
          <ac:spMkLst>
            <pc:docMk/>
            <pc:sldMk cId="2157614585" sldId="2147474610"/>
            <ac:spMk id="3" creationId="{BA10A717-2FE7-BE62-279F-7A43BDD80B8C}"/>
          </ac:spMkLst>
        </pc:spChg>
        <pc:spChg chg="add mod">
          <ac:chgData name="DOMINGUEZ, Morgane" userId="d29c428e-ee62-4017-a838-521138d5b01c" providerId="ADAL" clId="{8084409F-15C2-4C6A-9199-3E76468A9BC9}" dt="2025-03-11T07:46:41.399" v="57" actId="1076"/>
          <ac:spMkLst>
            <pc:docMk/>
            <pc:sldMk cId="2157614585" sldId="2147474610"/>
            <ac:spMk id="4" creationId="{91477613-04BF-3E6B-4724-229C2A199C40}"/>
          </ac:spMkLst>
        </pc:spChg>
        <pc:spChg chg="del">
          <ac:chgData name="DOMINGUEZ, Morgane" userId="d29c428e-ee62-4017-a838-521138d5b01c" providerId="ADAL" clId="{8084409F-15C2-4C6A-9199-3E76468A9BC9}" dt="2025-03-11T07:33:24.562" v="48" actId="478"/>
          <ac:spMkLst>
            <pc:docMk/>
            <pc:sldMk cId="2157614585" sldId="2147474610"/>
            <ac:spMk id="8" creationId="{CF9BC918-D615-308F-FDB1-531C45C35C70}"/>
          </ac:spMkLst>
        </pc:spChg>
      </pc:sldChg>
      <pc:sldChg chg="addSp delSp modSp mod modNotesTx">
        <pc:chgData name="DOMINGUEZ, Morgane" userId="d29c428e-ee62-4017-a838-521138d5b01c" providerId="ADAL" clId="{8084409F-15C2-4C6A-9199-3E76468A9BC9}" dt="2025-03-11T07:46:55.278" v="61" actId="1076"/>
        <pc:sldMkLst>
          <pc:docMk/>
          <pc:sldMk cId="1163143416" sldId="2147474611"/>
        </pc:sldMkLst>
        <pc:spChg chg="add mod">
          <ac:chgData name="DOMINGUEZ, Morgane" userId="d29c428e-ee62-4017-a838-521138d5b01c" providerId="ADAL" clId="{8084409F-15C2-4C6A-9199-3E76468A9BC9}" dt="2025-03-11T07:46:55.278" v="61" actId="1076"/>
          <ac:spMkLst>
            <pc:docMk/>
            <pc:sldMk cId="1163143416" sldId="2147474611"/>
            <ac:spMk id="3" creationId="{BA10A717-2FE7-BE62-279F-7A43BDD80B8C}"/>
          </ac:spMkLst>
        </pc:spChg>
        <pc:spChg chg="add mod">
          <ac:chgData name="DOMINGUEZ, Morgane" userId="d29c428e-ee62-4017-a838-521138d5b01c" providerId="ADAL" clId="{8084409F-15C2-4C6A-9199-3E76468A9BC9}" dt="2025-03-11T07:46:55.278" v="61" actId="1076"/>
          <ac:spMkLst>
            <pc:docMk/>
            <pc:sldMk cId="1163143416" sldId="2147474611"/>
            <ac:spMk id="4" creationId="{91477613-04BF-3E6B-4724-229C2A199C40}"/>
          </ac:spMkLst>
        </pc:spChg>
        <pc:spChg chg="del">
          <ac:chgData name="DOMINGUEZ, Morgane" userId="d29c428e-ee62-4017-a838-521138d5b01c" providerId="ADAL" clId="{8084409F-15C2-4C6A-9199-3E76468A9BC9}" dt="2025-03-11T07:33:27.401" v="49" actId="478"/>
          <ac:spMkLst>
            <pc:docMk/>
            <pc:sldMk cId="1163143416" sldId="2147474611"/>
            <ac:spMk id="10" creationId="{E4AEC2FD-60BD-06C6-1A51-51AA462A8ED5}"/>
          </ac:spMkLst>
        </pc:spChg>
      </pc:sldChg>
      <pc:sldChg chg="addSp delSp modSp mod modNotesTx">
        <pc:chgData name="DOMINGUEZ, Morgane" userId="d29c428e-ee62-4017-a838-521138d5b01c" providerId="ADAL" clId="{8084409F-15C2-4C6A-9199-3E76468A9BC9}" dt="2025-03-11T07:46:58.669" v="62" actId="21"/>
        <pc:sldMkLst>
          <pc:docMk/>
          <pc:sldMk cId="4230200921" sldId="2147474612"/>
        </pc:sldMkLst>
        <pc:spChg chg="add del mod">
          <ac:chgData name="DOMINGUEZ, Morgane" userId="d29c428e-ee62-4017-a838-521138d5b01c" providerId="ADAL" clId="{8084409F-15C2-4C6A-9199-3E76468A9BC9}" dt="2025-03-11T07:46:58.669" v="62" actId="21"/>
          <ac:spMkLst>
            <pc:docMk/>
            <pc:sldMk cId="4230200921" sldId="2147474612"/>
            <ac:spMk id="3" creationId="{BA10A717-2FE7-BE62-279F-7A43BDD80B8C}"/>
          </ac:spMkLst>
        </pc:spChg>
        <pc:spChg chg="add del mod">
          <ac:chgData name="DOMINGUEZ, Morgane" userId="d29c428e-ee62-4017-a838-521138d5b01c" providerId="ADAL" clId="{8084409F-15C2-4C6A-9199-3E76468A9BC9}" dt="2025-03-11T07:46:58.669" v="62" actId="21"/>
          <ac:spMkLst>
            <pc:docMk/>
            <pc:sldMk cId="4230200921" sldId="2147474612"/>
            <ac:spMk id="4" creationId="{91477613-04BF-3E6B-4724-229C2A199C40}"/>
          </ac:spMkLst>
        </pc:spChg>
        <pc:spChg chg="del">
          <ac:chgData name="DOMINGUEZ, Morgane" userId="d29c428e-ee62-4017-a838-521138d5b01c" providerId="ADAL" clId="{8084409F-15C2-4C6A-9199-3E76468A9BC9}" dt="2025-03-11T07:33:29.675" v="50" actId="478"/>
          <ac:spMkLst>
            <pc:docMk/>
            <pc:sldMk cId="4230200921" sldId="2147474612"/>
            <ac:spMk id="8" creationId="{3F01CC22-B6DB-428E-47C2-FC60808BBF9B}"/>
          </ac:spMkLst>
        </pc:spChg>
      </pc:sldChg>
      <pc:sldChg chg="addSp delSp modSp mod modNotesTx">
        <pc:chgData name="DOMINGUEZ, Morgane" userId="d29c428e-ee62-4017-a838-521138d5b01c" providerId="ADAL" clId="{8084409F-15C2-4C6A-9199-3E76468A9BC9}" dt="2025-03-11T07:47:00.548" v="63"/>
        <pc:sldMkLst>
          <pc:docMk/>
          <pc:sldMk cId="3750282615" sldId="2147474613"/>
        </pc:sldMkLst>
        <pc:spChg chg="add mod">
          <ac:chgData name="DOMINGUEZ, Morgane" userId="d29c428e-ee62-4017-a838-521138d5b01c" providerId="ADAL" clId="{8084409F-15C2-4C6A-9199-3E76468A9BC9}" dt="2025-03-11T07:47:00.548" v="63"/>
          <ac:spMkLst>
            <pc:docMk/>
            <pc:sldMk cId="3750282615" sldId="2147474613"/>
            <ac:spMk id="4" creationId="{BA10A717-2FE7-BE62-279F-7A43BDD80B8C}"/>
          </ac:spMkLst>
        </pc:spChg>
        <pc:spChg chg="add mod">
          <ac:chgData name="DOMINGUEZ, Morgane" userId="d29c428e-ee62-4017-a838-521138d5b01c" providerId="ADAL" clId="{8084409F-15C2-4C6A-9199-3E76468A9BC9}" dt="2025-03-11T07:47:00.548" v="63"/>
          <ac:spMkLst>
            <pc:docMk/>
            <pc:sldMk cId="3750282615" sldId="2147474613"/>
            <ac:spMk id="6" creationId="{91477613-04BF-3E6B-4724-229C2A199C40}"/>
          </ac:spMkLst>
        </pc:spChg>
        <pc:spChg chg="del">
          <ac:chgData name="DOMINGUEZ, Morgane" userId="d29c428e-ee62-4017-a838-521138d5b01c" providerId="ADAL" clId="{8084409F-15C2-4C6A-9199-3E76468A9BC9}" dt="2025-03-11T07:33:32.829" v="51" actId="478"/>
          <ac:spMkLst>
            <pc:docMk/>
            <pc:sldMk cId="3750282615" sldId="2147474613"/>
            <ac:spMk id="10" creationId="{6E23F9DB-04A0-9C05-C8EB-486A7682C4D1}"/>
          </ac:spMkLst>
        </pc:spChg>
      </pc:sldChg>
      <pc:sldChg chg="delSp mod modNotesTx">
        <pc:chgData name="DOMINGUEZ, Morgane" userId="d29c428e-ee62-4017-a838-521138d5b01c" providerId="ADAL" clId="{8084409F-15C2-4C6A-9199-3E76468A9BC9}" dt="2025-03-11T07:33:35.646" v="52" actId="478"/>
        <pc:sldMkLst>
          <pc:docMk/>
          <pc:sldMk cId="121190327" sldId="2147474614"/>
        </pc:sldMkLst>
        <pc:spChg chg="del">
          <ac:chgData name="DOMINGUEZ, Morgane" userId="d29c428e-ee62-4017-a838-521138d5b01c" providerId="ADAL" clId="{8084409F-15C2-4C6A-9199-3E76468A9BC9}" dt="2025-03-11T07:33:35.646" v="52" actId="478"/>
          <ac:spMkLst>
            <pc:docMk/>
            <pc:sldMk cId="121190327" sldId="2147474614"/>
            <ac:spMk id="8" creationId="{0DA6F13E-5186-EEFF-F5C4-2765C23150D8}"/>
          </ac:spMkLst>
        </pc:spChg>
      </pc:sldChg>
      <pc:sldChg chg="delSp mod modNotesTx">
        <pc:chgData name="DOMINGUEZ, Morgane" userId="d29c428e-ee62-4017-a838-521138d5b01c" providerId="ADAL" clId="{8084409F-15C2-4C6A-9199-3E76468A9BC9}" dt="2025-03-11T07:33:08.948" v="45" actId="478"/>
        <pc:sldMkLst>
          <pc:docMk/>
          <pc:sldMk cId="4257536088" sldId="2147474615"/>
        </pc:sldMkLst>
        <pc:spChg chg="del">
          <ac:chgData name="DOMINGUEZ, Morgane" userId="d29c428e-ee62-4017-a838-521138d5b01c" providerId="ADAL" clId="{8084409F-15C2-4C6A-9199-3E76468A9BC9}" dt="2025-03-11T07:33:08.948" v="45" actId="478"/>
          <ac:spMkLst>
            <pc:docMk/>
            <pc:sldMk cId="4257536088" sldId="2147474615"/>
            <ac:spMk id="5" creationId="{3A1A08D0-0E4F-F75D-B747-95C223BA5B9B}"/>
          </ac:spMkLst>
        </pc:spChg>
      </pc:sldChg>
      <pc:sldChg chg="delSp mod modNotesTx">
        <pc:chgData name="DOMINGUEZ, Morgane" userId="d29c428e-ee62-4017-a838-521138d5b01c" providerId="ADAL" clId="{8084409F-15C2-4C6A-9199-3E76468A9BC9}" dt="2025-03-11T07:33:15.976" v="46" actId="478"/>
        <pc:sldMkLst>
          <pc:docMk/>
          <pc:sldMk cId="892742443" sldId="2147474624"/>
        </pc:sldMkLst>
        <pc:spChg chg="del">
          <ac:chgData name="DOMINGUEZ, Morgane" userId="d29c428e-ee62-4017-a838-521138d5b01c" providerId="ADAL" clId="{8084409F-15C2-4C6A-9199-3E76468A9BC9}" dt="2025-03-11T07:33:15.976" v="46" actId="478"/>
          <ac:spMkLst>
            <pc:docMk/>
            <pc:sldMk cId="892742443" sldId="2147474624"/>
            <ac:spMk id="13" creationId="{6104649F-E14C-D4AC-C8C5-53110DE05F76}"/>
          </ac:spMkLst>
        </pc:spChg>
      </pc:sldChg>
      <pc:sldChg chg="delSp mod modNotesTx">
        <pc:chgData name="DOMINGUEZ, Morgane" userId="d29c428e-ee62-4017-a838-521138d5b01c" providerId="ADAL" clId="{8084409F-15C2-4C6A-9199-3E76468A9BC9}" dt="2025-03-11T07:33:38.425" v="53" actId="478"/>
        <pc:sldMkLst>
          <pc:docMk/>
          <pc:sldMk cId="2849894684" sldId="2147474632"/>
        </pc:sldMkLst>
        <pc:spChg chg="del">
          <ac:chgData name="DOMINGUEZ, Morgane" userId="d29c428e-ee62-4017-a838-521138d5b01c" providerId="ADAL" clId="{8084409F-15C2-4C6A-9199-3E76468A9BC9}" dt="2025-03-11T07:33:38.425" v="53" actId="478"/>
          <ac:spMkLst>
            <pc:docMk/>
            <pc:sldMk cId="2849894684" sldId="2147474632"/>
            <ac:spMk id="6" creationId="{BD31179B-8799-35B8-8AF4-BB5181055D30}"/>
          </ac:spMkLst>
        </pc:spChg>
      </pc:sldChg>
      <pc:sldChg chg="modNotesTx">
        <pc:chgData name="DOMINGUEZ, Morgane" userId="d29c428e-ee62-4017-a838-521138d5b01c" providerId="ADAL" clId="{8084409F-15C2-4C6A-9199-3E76468A9BC9}" dt="2025-03-11T07:06:30.664" v="1" actId="6549"/>
        <pc:sldMkLst>
          <pc:docMk/>
          <pc:sldMk cId="674776575" sldId="2147474634"/>
        </pc:sldMkLst>
      </pc:sldChg>
      <pc:sldChg chg="modNotesTx">
        <pc:chgData name="DOMINGUEZ, Morgane" userId="d29c428e-ee62-4017-a838-521138d5b01c" providerId="ADAL" clId="{8084409F-15C2-4C6A-9199-3E76468A9BC9}" dt="2025-03-11T07:06:37.698" v="4" actId="6549"/>
        <pc:sldMkLst>
          <pc:docMk/>
          <pc:sldMk cId="2520317998" sldId="2147474683"/>
        </pc:sldMkLst>
      </pc:sldChg>
      <pc:sldChg chg="modNotesTx">
        <pc:chgData name="DOMINGUEZ, Morgane" userId="d29c428e-ee62-4017-a838-521138d5b01c" providerId="ADAL" clId="{8084409F-15C2-4C6A-9199-3E76468A9BC9}" dt="2025-03-11T07:06:57.795" v="11" actId="6549"/>
        <pc:sldMkLst>
          <pc:docMk/>
          <pc:sldMk cId="1879531731" sldId="2147474684"/>
        </pc:sldMkLst>
      </pc:sldChg>
      <pc:sldChg chg="modNotesTx">
        <pc:chgData name="DOMINGUEZ, Morgane" userId="d29c428e-ee62-4017-a838-521138d5b01c" providerId="ADAL" clId="{8084409F-15C2-4C6A-9199-3E76468A9BC9}" dt="2025-03-11T07:07:08.236" v="15" actId="6549"/>
        <pc:sldMkLst>
          <pc:docMk/>
          <pc:sldMk cId="4049796204" sldId="2147474685"/>
        </pc:sldMkLst>
      </pc:sldChg>
      <pc:sldChg chg="delSp mod modNotesTx">
        <pc:chgData name="DOMINGUEZ, Morgane" userId="d29c428e-ee62-4017-a838-521138d5b01c" providerId="ADAL" clId="{8084409F-15C2-4C6A-9199-3E76468A9BC9}" dt="2025-03-11T07:32:19.608" v="30" actId="478"/>
        <pc:sldMkLst>
          <pc:docMk/>
          <pc:sldMk cId="2058403192" sldId="2147474686"/>
        </pc:sldMkLst>
        <pc:spChg chg="del">
          <ac:chgData name="DOMINGUEZ, Morgane" userId="d29c428e-ee62-4017-a838-521138d5b01c" providerId="ADAL" clId="{8084409F-15C2-4C6A-9199-3E76468A9BC9}" dt="2025-03-11T07:32:19.608" v="30" actId="478"/>
          <ac:spMkLst>
            <pc:docMk/>
            <pc:sldMk cId="2058403192" sldId="2147474686"/>
            <ac:spMk id="12" creationId="{2E2F8EB9-81BC-FCC4-5624-2153C61AA785}"/>
          </ac:spMkLst>
        </pc:spChg>
      </pc:sldChg>
      <pc:sldChg chg="delSp mod modNotesTx">
        <pc:chgData name="DOMINGUEZ, Morgane" userId="d29c428e-ee62-4017-a838-521138d5b01c" providerId="ADAL" clId="{8084409F-15C2-4C6A-9199-3E76468A9BC9}" dt="2025-03-11T07:32:22.847" v="31" actId="478"/>
        <pc:sldMkLst>
          <pc:docMk/>
          <pc:sldMk cId="610083595" sldId="2147474688"/>
        </pc:sldMkLst>
        <pc:spChg chg="del">
          <ac:chgData name="DOMINGUEZ, Morgane" userId="d29c428e-ee62-4017-a838-521138d5b01c" providerId="ADAL" clId="{8084409F-15C2-4C6A-9199-3E76468A9BC9}" dt="2025-03-11T07:32:22.847" v="31" actId="478"/>
          <ac:spMkLst>
            <pc:docMk/>
            <pc:sldMk cId="610083595" sldId="2147474688"/>
            <ac:spMk id="10" creationId="{3E17AF13-85B3-CE2A-C316-06A18F63AD5D}"/>
          </ac:spMkLst>
        </pc:spChg>
      </pc:sldChg>
      <pc:sldChg chg="delSp mod modNotesTx">
        <pc:chgData name="DOMINGUEZ, Morgane" userId="d29c428e-ee62-4017-a838-521138d5b01c" providerId="ADAL" clId="{8084409F-15C2-4C6A-9199-3E76468A9BC9}" dt="2025-03-11T07:32:25.969" v="32" actId="478"/>
        <pc:sldMkLst>
          <pc:docMk/>
          <pc:sldMk cId="1405605004" sldId="2147474689"/>
        </pc:sldMkLst>
        <pc:spChg chg="del">
          <ac:chgData name="DOMINGUEZ, Morgane" userId="d29c428e-ee62-4017-a838-521138d5b01c" providerId="ADAL" clId="{8084409F-15C2-4C6A-9199-3E76468A9BC9}" dt="2025-03-11T07:32:25.969" v="32" actId="478"/>
          <ac:spMkLst>
            <pc:docMk/>
            <pc:sldMk cId="1405605004" sldId="2147474689"/>
            <ac:spMk id="13" creationId="{D6A86188-139F-C4E1-5932-21ACA077292A}"/>
          </ac:spMkLst>
        </pc:spChg>
      </pc:sldChg>
      <pc:sldChg chg="delSp mod modNotesTx">
        <pc:chgData name="DOMINGUEZ, Morgane" userId="d29c428e-ee62-4017-a838-521138d5b01c" providerId="ADAL" clId="{8084409F-15C2-4C6A-9199-3E76468A9BC9}" dt="2025-03-11T07:32:28.964" v="33" actId="478"/>
        <pc:sldMkLst>
          <pc:docMk/>
          <pc:sldMk cId="459089451" sldId="2147474690"/>
        </pc:sldMkLst>
        <pc:spChg chg="del">
          <ac:chgData name="DOMINGUEZ, Morgane" userId="d29c428e-ee62-4017-a838-521138d5b01c" providerId="ADAL" clId="{8084409F-15C2-4C6A-9199-3E76468A9BC9}" dt="2025-03-11T07:32:28.964" v="33" actId="478"/>
          <ac:spMkLst>
            <pc:docMk/>
            <pc:sldMk cId="459089451" sldId="2147474690"/>
            <ac:spMk id="14" creationId="{3D529D92-2578-2171-E4D8-5E3AF529803A}"/>
          </ac:spMkLst>
        </pc:spChg>
      </pc:sldChg>
      <pc:sldChg chg="delSp mod modNotesTx">
        <pc:chgData name="DOMINGUEZ, Morgane" userId="d29c428e-ee62-4017-a838-521138d5b01c" providerId="ADAL" clId="{8084409F-15C2-4C6A-9199-3E76468A9BC9}" dt="2025-03-11T07:32:32.001" v="34" actId="478"/>
        <pc:sldMkLst>
          <pc:docMk/>
          <pc:sldMk cId="249542554" sldId="2147474691"/>
        </pc:sldMkLst>
        <pc:spChg chg="del">
          <ac:chgData name="DOMINGUEZ, Morgane" userId="d29c428e-ee62-4017-a838-521138d5b01c" providerId="ADAL" clId="{8084409F-15C2-4C6A-9199-3E76468A9BC9}" dt="2025-03-11T07:32:32.001" v="34" actId="478"/>
          <ac:spMkLst>
            <pc:docMk/>
            <pc:sldMk cId="249542554" sldId="2147474691"/>
            <ac:spMk id="13" creationId="{AA1E77BB-65AF-116D-FA72-1E37555688F5}"/>
          </ac:spMkLst>
        </pc:spChg>
      </pc:sldChg>
      <pc:sldChg chg="delSp mod modNotesTx">
        <pc:chgData name="DOMINGUEZ, Morgane" userId="d29c428e-ee62-4017-a838-521138d5b01c" providerId="ADAL" clId="{8084409F-15C2-4C6A-9199-3E76468A9BC9}" dt="2025-03-11T07:32:35.030" v="35" actId="478"/>
        <pc:sldMkLst>
          <pc:docMk/>
          <pc:sldMk cId="2888883928" sldId="2147474692"/>
        </pc:sldMkLst>
        <pc:spChg chg="del">
          <ac:chgData name="DOMINGUEZ, Morgane" userId="d29c428e-ee62-4017-a838-521138d5b01c" providerId="ADAL" clId="{8084409F-15C2-4C6A-9199-3E76468A9BC9}" dt="2025-03-11T07:32:35.030" v="35" actId="478"/>
          <ac:spMkLst>
            <pc:docMk/>
            <pc:sldMk cId="2888883928" sldId="2147474692"/>
            <ac:spMk id="12" creationId="{F7C5B4E8-2FC3-2B88-43CA-C79327C6041C}"/>
          </ac:spMkLst>
        </pc:spChg>
      </pc:sldChg>
      <pc:sldChg chg="delSp mod modNotesTx">
        <pc:chgData name="DOMINGUEZ, Morgane" userId="d29c428e-ee62-4017-a838-521138d5b01c" providerId="ADAL" clId="{8084409F-15C2-4C6A-9199-3E76468A9BC9}" dt="2025-03-11T07:32:37.726" v="36" actId="478"/>
        <pc:sldMkLst>
          <pc:docMk/>
          <pc:sldMk cId="2122902858" sldId="2147474693"/>
        </pc:sldMkLst>
        <pc:spChg chg="del">
          <ac:chgData name="DOMINGUEZ, Morgane" userId="d29c428e-ee62-4017-a838-521138d5b01c" providerId="ADAL" clId="{8084409F-15C2-4C6A-9199-3E76468A9BC9}" dt="2025-03-11T07:32:37.726" v="36" actId="478"/>
          <ac:spMkLst>
            <pc:docMk/>
            <pc:sldMk cId="2122902858" sldId="2147474693"/>
            <ac:spMk id="14" creationId="{D066C219-C5F4-A27A-4C65-E1753A645B04}"/>
          </ac:spMkLst>
        </pc:spChg>
      </pc:sldChg>
      <pc:sldChg chg="delSp mod modNotesTx">
        <pc:chgData name="DOMINGUEZ, Morgane" userId="d29c428e-ee62-4017-a838-521138d5b01c" providerId="ADAL" clId="{8084409F-15C2-4C6A-9199-3E76468A9BC9}" dt="2025-03-11T07:32:41.170" v="37" actId="478"/>
        <pc:sldMkLst>
          <pc:docMk/>
          <pc:sldMk cId="966581503" sldId="2147474694"/>
        </pc:sldMkLst>
        <pc:spChg chg="del">
          <ac:chgData name="DOMINGUEZ, Morgane" userId="d29c428e-ee62-4017-a838-521138d5b01c" providerId="ADAL" clId="{8084409F-15C2-4C6A-9199-3E76468A9BC9}" dt="2025-03-11T07:32:41.170" v="37" actId="478"/>
          <ac:spMkLst>
            <pc:docMk/>
            <pc:sldMk cId="966581503" sldId="2147474694"/>
            <ac:spMk id="12" creationId="{7DE08982-3D55-37E0-ED3C-F7F3332D4C8F}"/>
          </ac:spMkLst>
        </pc:spChg>
      </pc:sldChg>
      <pc:sldChg chg="delSp modSp mod modNotesTx">
        <pc:chgData name="DOMINGUEZ, Morgane" userId="d29c428e-ee62-4017-a838-521138d5b01c" providerId="ADAL" clId="{8084409F-15C2-4C6A-9199-3E76468A9BC9}" dt="2025-03-11T07:32:45.610" v="39" actId="478"/>
        <pc:sldMkLst>
          <pc:docMk/>
          <pc:sldMk cId="69468439" sldId="2147474695"/>
        </pc:sldMkLst>
        <pc:spChg chg="del mod">
          <ac:chgData name="DOMINGUEZ, Morgane" userId="d29c428e-ee62-4017-a838-521138d5b01c" providerId="ADAL" clId="{8084409F-15C2-4C6A-9199-3E76468A9BC9}" dt="2025-03-11T07:32:45.610" v="39" actId="478"/>
          <ac:spMkLst>
            <pc:docMk/>
            <pc:sldMk cId="69468439" sldId="2147474695"/>
            <ac:spMk id="10" creationId="{555ACB89-F0D7-8AA9-AA70-34E8E85DF104}"/>
          </ac:spMkLst>
        </pc:spChg>
      </pc:sldChg>
      <pc:sldChg chg="delSp mod modNotesTx">
        <pc:chgData name="DOMINGUEZ, Morgane" userId="d29c428e-ee62-4017-a838-521138d5b01c" providerId="ADAL" clId="{8084409F-15C2-4C6A-9199-3E76468A9BC9}" dt="2025-03-11T07:32:50.221" v="40" actId="478"/>
        <pc:sldMkLst>
          <pc:docMk/>
          <pc:sldMk cId="4184492343" sldId="2147474696"/>
        </pc:sldMkLst>
        <pc:spChg chg="del">
          <ac:chgData name="DOMINGUEZ, Morgane" userId="d29c428e-ee62-4017-a838-521138d5b01c" providerId="ADAL" clId="{8084409F-15C2-4C6A-9199-3E76468A9BC9}" dt="2025-03-11T07:32:50.221" v="40" actId="478"/>
          <ac:spMkLst>
            <pc:docMk/>
            <pc:sldMk cId="4184492343" sldId="2147474696"/>
            <ac:spMk id="11" creationId="{EF3E42EA-73DA-7E9D-AE1F-DA9976E129B3}"/>
          </ac:spMkLst>
        </pc:spChg>
      </pc:sldChg>
      <pc:sldChg chg="delSp mod modNotesTx">
        <pc:chgData name="DOMINGUEZ, Morgane" userId="d29c428e-ee62-4017-a838-521138d5b01c" providerId="ADAL" clId="{8084409F-15C2-4C6A-9199-3E76468A9BC9}" dt="2025-03-11T07:32:56.604" v="42" actId="478"/>
        <pc:sldMkLst>
          <pc:docMk/>
          <pc:sldMk cId="522014985" sldId="2147474697"/>
        </pc:sldMkLst>
        <pc:spChg chg="del">
          <ac:chgData name="DOMINGUEZ, Morgane" userId="d29c428e-ee62-4017-a838-521138d5b01c" providerId="ADAL" clId="{8084409F-15C2-4C6A-9199-3E76468A9BC9}" dt="2025-03-11T07:32:56.604" v="42" actId="478"/>
          <ac:spMkLst>
            <pc:docMk/>
            <pc:sldMk cId="522014985" sldId="2147474697"/>
            <ac:spMk id="24" creationId="{A218820F-5D1A-18B1-1AEA-C6739CCEDDC6}"/>
          </ac:spMkLst>
        </pc:spChg>
      </pc:sldChg>
      <pc:sldChg chg="delSp mod modNotesTx">
        <pc:chgData name="DOMINGUEZ, Morgane" userId="d29c428e-ee62-4017-a838-521138d5b01c" providerId="ADAL" clId="{8084409F-15C2-4C6A-9199-3E76468A9BC9}" dt="2025-03-11T07:33:00.076" v="43" actId="478"/>
        <pc:sldMkLst>
          <pc:docMk/>
          <pc:sldMk cId="2259876161" sldId="2147474698"/>
        </pc:sldMkLst>
        <pc:spChg chg="del">
          <ac:chgData name="DOMINGUEZ, Morgane" userId="d29c428e-ee62-4017-a838-521138d5b01c" providerId="ADAL" clId="{8084409F-15C2-4C6A-9199-3E76468A9BC9}" dt="2025-03-11T07:33:00.076" v="43" actId="478"/>
          <ac:spMkLst>
            <pc:docMk/>
            <pc:sldMk cId="2259876161" sldId="2147474698"/>
            <ac:spMk id="12" creationId="{19423758-DE13-7242-A27E-E31FD82C5102}"/>
          </ac:spMkLst>
        </pc:spChg>
      </pc:sldChg>
      <pc:sldChg chg="delSp mod modNotesTx">
        <pc:chgData name="DOMINGUEZ, Morgane" userId="d29c428e-ee62-4017-a838-521138d5b01c" providerId="ADAL" clId="{8084409F-15C2-4C6A-9199-3E76468A9BC9}" dt="2025-03-11T07:33:02.736" v="44" actId="478"/>
        <pc:sldMkLst>
          <pc:docMk/>
          <pc:sldMk cId="2876010290" sldId="2147474699"/>
        </pc:sldMkLst>
        <pc:spChg chg="del">
          <ac:chgData name="DOMINGUEZ, Morgane" userId="d29c428e-ee62-4017-a838-521138d5b01c" providerId="ADAL" clId="{8084409F-15C2-4C6A-9199-3E76468A9BC9}" dt="2025-03-11T07:33:02.736" v="44" actId="478"/>
          <ac:spMkLst>
            <pc:docMk/>
            <pc:sldMk cId="2876010290" sldId="2147474699"/>
            <ac:spMk id="13" creationId="{E36F3A8F-146F-9678-C837-4CCABC5C4962}"/>
          </ac:spMkLst>
        </pc:spChg>
      </pc:sldChg>
      <pc:sldChg chg="delSp mod modNotesTx">
        <pc:chgData name="DOMINGUEZ, Morgane" userId="d29c428e-ee62-4017-a838-521138d5b01c" providerId="ADAL" clId="{8084409F-15C2-4C6A-9199-3E76468A9BC9}" dt="2025-03-11T07:32:53.665" v="41" actId="478"/>
        <pc:sldMkLst>
          <pc:docMk/>
          <pc:sldMk cId="420830689" sldId="2147474700"/>
        </pc:sldMkLst>
        <pc:spChg chg="del">
          <ac:chgData name="DOMINGUEZ, Morgane" userId="d29c428e-ee62-4017-a838-521138d5b01c" providerId="ADAL" clId="{8084409F-15C2-4C6A-9199-3E76468A9BC9}" dt="2025-03-11T07:32:53.665" v="41" actId="478"/>
          <ac:spMkLst>
            <pc:docMk/>
            <pc:sldMk cId="420830689" sldId="2147474700"/>
            <ac:spMk id="15" creationId="{215A7A0B-B61F-5743-6BFC-DBAC11DDEDD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22C29-DEDC-47EA-9317-99A061EC34D3}"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6EF30-4FE0-4EA9-8E5D-4D51CC2F6F0A}" type="slidenum">
              <a:rPr lang="en-US" smtClean="0"/>
              <a:t>‹#›</a:t>
            </a:fld>
            <a:endParaRPr lang="en-US"/>
          </a:p>
        </p:txBody>
      </p:sp>
    </p:spTree>
    <p:extLst>
      <p:ext uri="{BB962C8B-B14F-4D97-AF65-F5344CB8AC3E}">
        <p14:creationId xmlns:p14="http://schemas.microsoft.com/office/powerpoint/2010/main" val="36005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Bienvenue au quatrième module du cours en ligne du GTFCC sur l'identification des PAMIs pour le contrôle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a:t>
            </a:fld>
            <a:endParaRPr lang="en-US"/>
          </a:p>
        </p:txBody>
      </p:sp>
    </p:spTree>
    <p:extLst>
      <p:ext uri="{BB962C8B-B14F-4D97-AF65-F5344CB8AC3E}">
        <p14:creationId xmlns:p14="http://schemas.microsoft.com/office/powerpoint/2010/main" val="1211770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troisième et dernier jour de l'atelier est le moment de parvenir à un accord entre tous les participants sur la liste finale des PAMIs et d'organiser les prochaines étapes.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Sur la base des résultats de la deuxième journée, un consensus doit être atteint sur le seuil de l'indice de priorité ainsi que, si cela est applicable dans votre pays, sur la liste des PAMIs supplémentaires.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prochaines étapes à organiser sont la préparation du rapport sur l'identification des PAMIs et la demande d'une revue des PAMIs par le GTFCC. Pour ces étapes, les rôles et les responsabilités doivent être attribués et des échéances doivent être fixées.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il convient de discuter de la marche à suivre pour l'élaboration du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et, le cas échéant, de la marche à suivre pour élaborer un plan d'action pluriannuel pour la vaccination préventive.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6119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 cadre de la préparation de l'atelier de validation des PAMIs, il convient de préparer à l'avance les supports visuels qui seront présentés lors de l'atelier.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Au minimum, cela doit inclure des supports permettant de discuter des scénarios pour le seuil de l'indice de priorité, par exemple 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R3</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de l'outil Excel.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des fichiers géographiques devraient également être préparés afin de cartographier les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243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allons à présent vous donner des conseils pour mener à bien la validation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12</a:t>
            </a:fld>
            <a:endParaRPr lang="en-US"/>
          </a:p>
        </p:txBody>
      </p:sp>
    </p:spTree>
    <p:extLst>
      <p:ext uri="{BB962C8B-B14F-4D97-AF65-F5344CB8AC3E}">
        <p14:creationId xmlns:p14="http://schemas.microsoft.com/office/powerpoint/2010/main" val="1648993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président et les facilitateurs jouent un rôle clé pour maintenir le processus décisionnel sur la bonne voie. Pour cela, ils doivent veiller à ce que les décisions sur les PAMIs soient fondées sur des données et prennent en compte les implications opérationnelles.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soutenir le processus décisionnel, l'affichage des supports visuels préparés avant l'atelier permet de concentrer l'attention et les discussions sur les données.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le président et les facilitateurs doivent encourager les participants à ne pas évoquer d'opinions ou d'impressions personnelles mais, dans la mesure du possible, des faits documentés.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il est essentiel que les dimensions pratiques et opérationnelles soient soigneusement prises en compte dans le processus décisionnel, en particulier la faisabilité du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21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sessions de groupe sont très utiles pour un processus participatif et engageant.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sessions de groupe donnent à tous les participants davantage d'occasions de s'engager activement dans les discussions. En outre, les sessions de groupe peuvent rendre les discussions plus efficaces en réunissant dans un même groupe les participants qui ont une expertise et des connaissances convergentes.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groupes peuvent être formés par pilier de prévention et de contrôle du choléra. Cela permet par exemple de discuter de considérations techniques et pratiques.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est également possible de former des groupes par région. Cela permet par exemple de discuter des spécificités du contexte local, en particulier pour discuter des PAMIs supplémentaires basés sur des facteurs de vulnérabilité locaux.</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que les sessions de groupe soient efficaces et pleinement bénéfiques, il est essentiel que chaque groupe soit informé de l'objectif de la session et dispose d'une trame pour structurer les discussions, telle que des questions directrices.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un animateur, un preneur de notes et un rapporteur doivent être désignés dans chaque groupe.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139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Tout au long de l'atelier, les discussions, les décisions et leurs justifications doivent être documentées pour assurer la traçabilité du processus décisionnel.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preneurs de notes jouent un rôle clé à cet égard.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les preneurs de notes soutiennent également le président et les animateurs en signalant toute décision prise sans justification suffisante. Ils suivent également les discussions non résolues et veillent à ce qu'elles soient abordées et traitées.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preneurs de notes sont encouragés à utiliser 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R5</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de l'outil Excel pour noter les discussions portant sur des unités géographiques spécifiques. À cette fin, ils peuvent ajouter des colonnes dans 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R5</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si nécessaire.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756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décisions relatives aux PAMIs sont toujours prises par consensus. Voici les approches qui peuvent faciliter l'obtention d'un consensus.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16</a:t>
            </a:fld>
            <a:endParaRPr lang="en-US"/>
          </a:p>
        </p:txBody>
      </p:sp>
    </p:spTree>
    <p:extLst>
      <p:ext uri="{BB962C8B-B14F-4D97-AF65-F5344CB8AC3E}">
        <p14:creationId xmlns:p14="http://schemas.microsoft.com/office/powerpoint/2010/main" val="2472289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Parvenir à un consensus signifie que les participants sont d'accord avec les décisions.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Lors de l'atelier, un consensus doit être atteint sur trois dimensions principales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Tout d'abord, le seuil de l'indice de priorité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Puis, s'il est nécessaire ou non d'envisager des PAMIs supplémentaires basés sur la vulnérabilité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Et, le cas échéant, la liste des PAMIs supplémentaires.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règle générale, la recherche d'un consensus est facilitée par une prise de décision objective fondée sur les données et les considérations opérationnelles. Cela permet de guider le processus décisionnel, en mettant de côté les opinions ou les impressions personnelles ainsi que les aspirations irréalistes.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596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parvenir à un consensus sur le seuil de l'indice de priorité, différents scénarios sont évalués en se concentrant sur deux dimensions.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Premièrement, la faisabilité escomptée du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en tenant compte du nombre et du pourcentage d'unités géographiques qui seraient des PAMIs ainsi que du nombre et du pourcentage de la population du pays dans les PAMIs, en fonction du seuil choisi.</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L'autre dimension est l'impact potentiel du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sur la santé publique en tenant compte du pourcentage de cas de choléra et du pourcentage de décès dus au choléra dans les PAMIs, en fonction du seuil retenu.</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choix du seuil se concentre sur la recherche du meilleur équilibre entre ces deux dimensions dans le contexte propre au pays.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193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parvenir à un consensus sur la nécessité ou non d'envisager des PAMIs supplémentaires sur la base de facteurs de vulnérabilité, la première étape consiste à déterminer si l'indice de priorité sous-estime l’atteinte par le choléra dans certaines unités géographiques ayant un indice de priorité inférieur au seuil choisi.</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pour certaines unités géographiques, des arguments tangibles indiquent que l'indice de priorité est susceptible de manquer de fiabilité, il convient alors d'examiner leur vulnérabilité au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consensus doit être atteint sur la liste des unités géographiques dont la valeur de l'indice de priorité est inférieure au seuil de l'indice de priorité sélectionné et dont l'indice de priorité manque de fiabilité.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630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 module, nous vous donnerons des indications pratiques sur la manière d'organiser une validation participative des PAMIs par les parties prenantes.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a:t>
            </a:fld>
            <a:endParaRPr lang="en-US"/>
          </a:p>
        </p:txBody>
      </p:sp>
    </p:spTree>
    <p:extLst>
      <p:ext uri="{BB962C8B-B14F-4D97-AF65-F5344CB8AC3E}">
        <p14:creationId xmlns:p14="http://schemas.microsoft.com/office/powerpoint/2010/main" val="2201177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parvenir à un consensus sur la liste des PAMIs supplémentaires, la vulnérabilité au choléra est évaluée tout en tenant compte de la faisabilité.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sélection de PAMIs supplémentaires est un exercice de priorisation. Les unités géographiques les plus vulnérables au choléra doivent être classées par ordre de priorité, et la liste des PAMIs supplémentaires doit être affinée jusqu'à ce que la mise en œuvre d'interventions multisectorielles dans les PAMIs, y compris les PAMIs supplémentaires, soit considérée comme réalisable.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071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conclusion de ce module, voici les points importants à retenir.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recherche d'un consensus sur la liste des PAMIs s'appuie sur des données et des considérations opérationnelles.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justifications de toutes les décisions doivent être documentées afin d'assurer la traçabilité du processus décisionnel.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discussions collaboratives et participatives qui ont lieu lors de la validation des PAMIs représentent une opportunité majeure de maximiser l'adhésion et l'engagement multisectoriel dans 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21</a:t>
            </a:fld>
            <a:endParaRPr lang="en-US"/>
          </a:p>
        </p:txBody>
      </p:sp>
    </p:spTree>
    <p:extLst>
      <p:ext uri="{BB962C8B-B14F-4D97-AF65-F5344CB8AC3E}">
        <p14:creationId xmlns:p14="http://schemas.microsoft.com/office/powerpoint/2010/main" val="23518803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Avant de passer au module suivant, nous vous invitons à répondre à un quiz. Ce quiz comporte trois questions.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1. Quel est l'avantage attendu d'un consensus des parties prenantes sur la liste finale des PAMIs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 Renforcer la confiance dans la puissance statistique des indicateurs.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 Garantir que toutes les opinions et impressions personnelles sont dûment prises en compte.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 Maximiser l'engagement des parties prenantes dans le futur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 Réduire la nécessité d'organiser des sessions de formation par la suite.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2550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c. Le consensus de toutes les parties sur la liste finale des PAMIs maximise l'engagement des parties prenantes dans le futur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346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2. Pourquoi les sessions de groupe sont-elles utiles lors d'un atelier de validation participative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228600" algn="l"/>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Prolonger la durée de l'atelier.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228600" algn="l"/>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Canaliser les expertises et les connaissances convergentes pour des discussions plus efficaces.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228600" algn="l"/>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Limiter le nombre de participants.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228600" algn="l"/>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Renforcer les liens entre les participants.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b. Les sessions de groupe sont un outil utile lors de la validation par les parties prenantes pour canaliser les expertises et les connaissances convergentes afin d'avoir des discussions plus efficaces.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18485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3. Il s'agit de la dernière question. Quelle est la méthode à privilégier pour évaluer la vulnérabilité au choléra d'une unité géographique ?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 Anecdotes historiques.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 Opinions personnelles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 Suppositions et hypothèses concernant cette unité géographique.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 Sources de données récentes et fiables sur la vulnérabilité.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460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d. La méthode à privilégier pour évaluer la vulnérabilité au choléra d'une unité géographique est d'utiliser des sources de données récentes et fiables sur la vulnérabilité.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4172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a:effectLst/>
                <a:latin typeface="Calibri" panose="020F0502020204030204" pitchFamily="34" charset="0"/>
                <a:ea typeface="Calibri" panose="020F0502020204030204" pitchFamily="34" charset="0"/>
                <a:cs typeface="Times New Roman" panose="02020603050405020304" pitchFamily="18" charset="0"/>
              </a:rPr>
              <a:t>Nous avons maintenant terminé ce module.</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29</a:t>
            </a:fld>
            <a:endParaRPr lang="en-US"/>
          </a:p>
        </p:txBody>
      </p:sp>
    </p:spTree>
    <p:extLst>
      <p:ext uri="{BB962C8B-B14F-4D97-AF65-F5344CB8AC3E}">
        <p14:creationId xmlns:p14="http://schemas.microsoft.com/office/powerpoint/2010/main" val="180794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À l'issue de ce module, vous connaitrez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objectifs de la validation par les parties prenantes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Comment préparer un atelier de validation des PAMIs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Comment animer un atelier de validation des PAMIs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Et les approches pour favoriser le consensus sur la liste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a:t>
            </a:fld>
            <a:endParaRPr lang="en-US"/>
          </a:p>
        </p:txBody>
      </p:sp>
    </p:spTree>
    <p:extLst>
      <p:ext uri="{BB962C8B-B14F-4D97-AF65-F5344CB8AC3E}">
        <p14:creationId xmlns:p14="http://schemas.microsoft.com/office/powerpoint/2010/main" val="4164757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validation participative des PAMIs par les parties prenantes est un temps clé de l'identification des PAMIs pour le contrôle du choléra. C'est à ce moment que l'on décide du seuil de l'indice de priorité et, éventuellement, que l'on se met d'accord sur des PAMIs supplémentaires basés sur la vulnérabilité.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résultat de la validation par les parties prenantes est la liste finale des PAMIs avec une adhésion forte de toutes les parties.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que la validation des PAMIs se fasse de manière participative, il est recommandé d'organiser la validation sous la forme d'un atelier présentiel.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L'expérience montre qu'un atelier de trois jours est idéal.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L'un des principaux avantages de l'organisation de la validation par les parties prenantes sous la forme d'un atelier présentiel n'est pas seulement de favoriser les discussions participatives. L'expérience montre que les ateliers présentiels encouragent également la collaboration entre les parties prenantes, ce qui est essentiel pour la poursuite du processus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632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Une préparation minutieuse de cet événement est essentielle à la réussite de l'atelier de validation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5</a:t>
            </a:fld>
            <a:endParaRPr lang="en-US"/>
          </a:p>
        </p:txBody>
      </p:sp>
    </p:spTree>
    <p:extLst>
      <p:ext uri="{BB962C8B-B14F-4D97-AF65-F5344CB8AC3E}">
        <p14:creationId xmlns:p14="http://schemas.microsoft.com/office/powerpoint/2010/main" val="1561744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préparation et l'anticipation sont des facteurs clés de succès.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Identifiez à l’avance les parties prenantes à inviter et préparez l'ordre du jour. Veillez à envoyer les invitations suffisamment à l'avance pour maximiser la participation. Prenez les dispositions nécessaires pour la logistique de l'atelier. Préparez le matériel d'appui et les supports visuels qui seront exposés lors de l'atelier. Confirmez et informez les intervenants et les animateurs. N'oubliez pas de nommer un président et de lui donner des instructions, et veillez à identifier les preneurs de notes et à leur donner également des instructions.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078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Lors de l'établissement de la liste des participants, assurez-vous que la validation des PAMIs sera aussi multisectorielle que possible. Envisagez d'inviter différents secteurs au-delà du secteur de la santé publique, tels que l’eau l’assainissement et l’hygiène, les finances, la vaccination, etc. Il est également conseillé d'inviter des représentants de différents niveaux, en veillant à ce que le niveau national et les niveaux sous-nationaux soient représentés.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Assurez-vous que toutes les organisations et tous les partenaires qui jouent un rôle actif dans le contrôle du choléra dans votre pays ont la possibilité de participer à la validation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497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Voici un exemple d'ordre du jour pour un atelier de validation des PAMIs. Bien entendu, il s'agit d'un ordre du jour indicatif destiné à être personnalisé.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premier jour peut être consacré à planter le décor, car tous les participants ne sont peut-être pas encore familiers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Des informations sur la situation du choléra dans le pays peuvent être présentées, couvrant la situation épidémiologique, les stratégies de lutte contre le choléra, ainsi que les progrès réalisés et les difficultés rencontrées. Des points d’information spécifiques aux piliers de la lutte contre le choléra peuvent également s'avérer très utiles.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Ensuite, vous pouvez sensibiliser les participants à l'identification des PAMIs en leur présentant la méthode d'identification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présentez les résultats de la première phase d'identification des PAMIs, y compris l'indice de priorité et les considérations pour des PAMIs supplémentaires en fonction des facteurs de vulnérabilité.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Ouvrez à la discussion non seulement les principaux résultats de la première phase d'identification des PAMIs, mais aussi, et c'est tout aussi important, leurs limites potentielles.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552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deuxième jour peut être consacré à l'examen participatif de la liste des PAMIs.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discuter de la manière de fixer le seuil de l'indice de priorité, différents scénarios peuvent être présentés en séance plénière. Ces scénarios peuvent ensuite être discutés en groupes. Chaque groupe peut ensuite rendre compte de ses réflexions et de ses conclusions lors d'une session plénière.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des PAMIs supplémentaires basés sur la vulnérabilité au choléra sont envisagés, une approche similaire peut être suivie pour discuter des PAMIs supplémentaires, en combinant des sessions plénières et des sessions de groupe.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956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C196B1A-1547-45AF-A5FC-6F5EA3FCE251}"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3A645C-47D2-43CC-AC2F-BC810209A8FA}"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A82CFA-221D-437E-A6C5-EC7C16677B8D}"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E166148-17E9-49D0-9F94-CC8D51687C99}" type="datetime1">
              <a:rPr lang="en-US" smtClean="0"/>
              <a:t>5/19/2025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023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1EBC2F5-1818-47E2-BE49-D02C6767D4A3}" type="datetime1">
              <a:rPr lang="en-US" smtClean="0"/>
              <a:t>5/19/2025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194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764EDDF7-8045-4E54-A5D8-D3CF62AA16F2}" type="datetime1">
              <a:rPr lang="en-US" smtClean="0"/>
              <a:t>5/19/2025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520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72E8D47D-089A-44B2-83EF-2BA116245057}" type="datetime1">
              <a:rPr lang="en-US" smtClean="0"/>
              <a:t>5/19/2025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289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594CF9C1-627C-4269-95B0-91972E7811DF}" type="datetime1">
              <a:rPr lang="en-US" smtClean="0"/>
              <a:t>5/19/2025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3179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E4633F8C-E81E-4D48-9F8F-3389CA592ED3}" type="datetime1">
              <a:rPr lang="en-US" smtClean="0"/>
              <a:t>5/19/2025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155535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0048932F-FA9A-454C-928B-FF5E2A31143B}"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9627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CDDC2146-9C86-44A0-9267-184FBCAD3428}"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3972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F779A-8EAD-4788-A728-5A305FD0951E}"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FF81611A-43A3-41D6-A5E1-ED3792FF0F18}"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029748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0F10D7AE-50D6-4BCB-AB0A-E7552102DD51}"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95485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E18D87FC-4727-4A83-9485-98A107EF7F6D}"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488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3F5DCD99-BA5A-4EE2-8F44-66D5D5A2B9A5}"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47329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F9CB527C-2E50-4828-88AB-77D461435047}"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368778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C731B066-D948-4DCA-9311-E7A944FF7AB8}" type="datetime1">
              <a:rPr lang="en-US" smtClean="0"/>
              <a:t>5/19/2025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85229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CE780CFF-2CF3-4344-A7C4-86C180173B8A}" type="datetime1">
              <a:rPr lang="en-US" smtClean="0"/>
              <a:t>5/19/2025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983583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3E4F155E-3E6B-4477-AE53-187B439A279F}" type="datetime1">
              <a:rPr lang="en-US" smtClean="0"/>
              <a:t>5/19/2025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47646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C95DC13E-553D-44F5-8636-F06EA8074FF9}" type="datetime1">
              <a:rPr lang="en-US" smtClean="0"/>
              <a:t>5/19/2025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21295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7A81A7D3-4D6D-4D4A-85BE-A188D6C369C4}" type="datetime1">
              <a:rPr lang="en-US" smtClean="0"/>
              <a:t>5/19/2025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472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8236F3-BB1E-4A31-B350-3A2DD6D96225}"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215B2DD3-0F3F-4D94-A580-71FB4AAE67DB}" type="datetime1">
              <a:rPr lang="en-US" smtClean="0"/>
              <a:t>5/19/2025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4786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E59CF031-116E-470D-933C-18C0682584EF}" type="datetime1">
              <a:rPr lang="en-US" smtClean="0"/>
              <a:t>5/19/2025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82832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A8632EEF-654D-44BF-B3F3-DC35CD02BFCB}" type="datetime1">
              <a:rPr lang="en-US" smtClean="0"/>
              <a:t>5/19/2025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07205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87BB9B64-DFEA-4C77-86CE-6973925892FE}" type="datetime1">
              <a:rPr lang="en-US" smtClean="0"/>
              <a:t>5/19/2025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261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136C9F-536E-432A-9764-C0E2E7049E3B}" type="datetime1">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83A46D-AB31-40E1-A4F0-B72735FC1CE9}" type="datetime1">
              <a:rPr lang="en-US" smtClean="0"/>
              <a:t>5/19/2025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41A38B-746A-44F0-B710-A7859EA4CCBA}" type="datetime1">
              <a:rPr lang="en-US" smtClean="0"/>
              <a:t>5/19/2025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3B26A6-AA82-47BD-935A-C549C3972B4B}" type="datetime1">
              <a:rPr lang="en-US" smtClean="0"/>
              <a:t>5/19/2025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642385-AE4D-4B02-AA33-707C169D729D}" type="datetime1">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F405CD-D176-4CF7-BEE7-A755CD744083}" type="datetime1">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FC0D0-5490-4132-8E00-036212CA4958}" type="datetime1">
              <a:rPr lang="en-US" smtClean="0"/>
              <a:t>5/19/2025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95E219D4-EECD-4657-BFC2-FA28FC7D030F}" type="datetime1">
              <a:rPr lang="en-US" smtClean="0"/>
              <a:t>5/19/2025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01973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Cliquez pour modifier le style du titre principal</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0F33E056-312D-434B-BB5B-715F0A834EA1}" type="datetime1">
              <a:rPr lang="en-US" smtClean="0"/>
              <a:t>5/19/2025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33994273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looking at a computer&#10;&#10;AI-generated content may be incorrect.">
            <a:extLst>
              <a:ext uri="{FF2B5EF4-FFF2-40B4-BE49-F238E27FC236}">
                <a16:creationId xmlns:a16="http://schemas.microsoft.com/office/drawing/2014/main" id="{251C0059-1FA4-353F-7C52-3DA0031C2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643"/>
            <a:ext cx="18439257" cy="10285714"/>
          </a:xfrm>
          <a:prstGeom prst="rect">
            <a:avLst/>
          </a:prstGeom>
        </p:spPr>
      </p:pic>
      <p:sp>
        <p:nvSpPr>
          <p:cNvPr id="4" name="Slide Number Placeholder 3">
            <a:extLst>
              <a:ext uri="{FF2B5EF4-FFF2-40B4-BE49-F238E27FC236}">
                <a16:creationId xmlns:a16="http://schemas.microsoft.com/office/drawing/2014/main" id="{8B814DB8-8C27-22D3-50DE-A1ABC0532C97}"/>
              </a:ext>
            </a:extLst>
          </p:cNvPr>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381112815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071DFDA3-6E63-DA4E-F72C-B3CFB259CAF6}"/>
              </a:ext>
            </a:extLst>
          </p:cNvPr>
          <p:cNvSpPr/>
          <p:nvPr/>
        </p:nvSpPr>
        <p:spPr>
          <a:xfrm>
            <a:off x="-914399" y="-1382727"/>
            <a:ext cx="10058400" cy="2846669"/>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403289" y="-1959470"/>
            <a:ext cx="10614089" cy="342341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849328" y="472062"/>
            <a:ext cx="9581327"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Exemple d'ordre du jour </a:t>
            </a: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1905000" y="2113878"/>
            <a:ext cx="14642431" cy="1391804"/>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2221832" y="2370271"/>
            <a:ext cx="14325599"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Jour 3. </a:t>
            </a:r>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r>
            <a:r>
              <a:rPr lang="en-US" sz="32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Atteindre</a:t>
            </a:r>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un consensus sur la liste des PAMIs et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organiser les prochaines étapes</a:t>
            </a:r>
          </a:p>
        </p:txBody>
      </p:sp>
      <p:sp>
        <p:nvSpPr>
          <p:cNvPr id="8" name="TextBox 7">
            <a:extLst>
              <a:ext uri="{FF2B5EF4-FFF2-40B4-BE49-F238E27FC236}">
                <a16:creationId xmlns:a16="http://schemas.microsoft.com/office/drawing/2014/main" id="{DADC1713-35E4-6B4F-2472-49209CFD8DF4}"/>
              </a:ext>
            </a:extLst>
          </p:cNvPr>
          <p:cNvSpPr txBox="1"/>
          <p:nvPr/>
        </p:nvSpPr>
        <p:spPr>
          <a:xfrm>
            <a:off x="1667111" y="3769273"/>
            <a:ext cx="16078200" cy="1523494"/>
          </a:xfrm>
          <a:prstGeom prst="rect">
            <a:avLst/>
          </a:prstGeom>
          <a:noFill/>
        </p:spPr>
        <p:txBody>
          <a:bodyPr wrap="square" rtlCol="0">
            <a:spAutoFit/>
          </a:bodyPr>
          <a:lstStyle/>
          <a:p>
            <a:pPr marL="457200" indent="-457200">
              <a:spcAft>
                <a:spcPts val="600"/>
              </a:spcAft>
              <a:buClr>
                <a:srgbClr val="4DB1A9"/>
              </a:buClr>
              <a:buFont typeface="Arial" panose="020B0604020202020204" pitchFamily="34" charset="0"/>
              <a:buChar cha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Synthèse de la deuxième journée </a:t>
            </a:r>
          </a:p>
          <a:p>
            <a:pPr marL="914400" lvl="1" indent="-457200">
              <a:buClr>
                <a:srgbClr val="4DB1A9"/>
              </a:buClr>
              <a:buFont typeface="Courier New" panose="02070309020205020404" pitchFamily="49" charset="0"/>
              <a:buChar char="o"/>
            </a:pPr>
            <a:r>
              <a:rPr lang="en-US" sz="2800" dirty="0" err="1">
                <a:latin typeface="Atkinson Hyperlegible" panose="020B0604020202020204" charset="0"/>
              </a:rPr>
              <a:t>Traiter</a:t>
            </a:r>
            <a:r>
              <a:rPr lang="en-US" sz="2800" dirty="0">
                <a:latin typeface="Atkinson Hyperlegible" panose="020B0604020202020204" charset="0"/>
              </a:rPr>
              <a:t> les questions en suspens</a:t>
            </a:r>
          </a:p>
          <a:p>
            <a:pPr marL="914400" lvl="1" indent="-457200">
              <a:buClr>
                <a:srgbClr val="4DB1A9"/>
              </a:buClr>
              <a:buFont typeface="Courier New" panose="02070309020205020404" pitchFamily="49" charset="0"/>
              <a:buChar char="o"/>
            </a:pPr>
            <a:r>
              <a:rPr lang="en-US" sz="2800" dirty="0">
                <a:latin typeface="Atkinson Hyperlegible" panose="020B0604020202020204" charset="0"/>
              </a:rPr>
              <a:t>Décider de la </a:t>
            </a:r>
            <a:r>
              <a:rPr lang="en-US" sz="2800" dirty="0">
                <a:solidFill>
                  <a:srgbClr val="009999"/>
                </a:solidFill>
                <a:latin typeface="Atkinson Hyperlegible Bold" panose="020B0604020202020204" charset="0"/>
              </a:rPr>
              <a:t>liste finale des PAMIs</a:t>
            </a:r>
          </a:p>
        </p:txBody>
      </p:sp>
      <p:pic>
        <p:nvPicPr>
          <p:cNvPr id="9" name="Picture 8">
            <a:extLst>
              <a:ext uri="{FF2B5EF4-FFF2-40B4-BE49-F238E27FC236}">
                <a16:creationId xmlns:a16="http://schemas.microsoft.com/office/drawing/2014/main" id="{7A2F69BE-2E2A-A0D6-56D9-2E52BBD8B654}"/>
              </a:ext>
            </a:extLst>
          </p:cNvPr>
          <p:cNvPicPr>
            <a:picLocks noChangeAspect="1"/>
          </p:cNvPicPr>
          <p:nvPr/>
        </p:nvPicPr>
        <p:blipFill>
          <a:blip r:embed="rId3"/>
          <a:stretch>
            <a:fillRect/>
          </a:stretch>
        </p:blipFill>
        <p:spPr>
          <a:xfrm>
            <a:off x="12558038" y="162354"/>
            <a:ext cx="5662508" cy="1651565"/>
          </a:xfrm>
          <a:prstGeom prst="rect">
            <a:avLst/>
          </a:prstGeom>
        </p:spPr>
      </p:pic>
      <p:sp>
        <p:nvSpPr>
          <p:cNvPr id="10" name="TextBox 9">
            <a:extLst>
              <a:ext uri="{FF2B5EF4-FFF2-40B4-BE49-F238E27FC236}">
                <a16:creationId xmlns:a16="http://schemas.microsoft.com/office/drawing/2014/main" id="{ECEC6052-DC68-4CA0-60E1-26B89D6A2ECC}"/>
              </a:ext>
            </a:extLst>
          </p:cNvPr>
          <p:cNvSpPr txBox="1"/>
          <p:nvPr/>
        </p:nvSpPr>
        <p:spPr>
          <a:xfrm>
            <a:off x="12805455" y="664970"/>
            <a:ext cx="5086582" cy="646331"/>
          </a:xfrm>
          <a:prstGeom prst="rect">
            <a:avLst/>
          </a:prstGeom>
          <a:noFill/>
        </p:spPr>
        <p:txBody>
          <a:bodyPr wrap="square">
            <a:spAutoFit/>
          </a:bodyPr>
          <a:lstStyle/>
          <a:p>
            <a:pPr algn="ctr"/>
            <a:r>
              <a:rPr lang="en-US" sz="3600" b="1" dirty="0">
                <a:solidFill>
                  <a:schemeClr val="bg2">
                    <a:lumMod val="25000"/>
                  </a:schemeClr>
                </a:solidFill>
                <a:latin typeface="Cavolini" panose="03000502040302020204" pitchFamily="66" charset="0"/>
                <a:cs typeface="Cavolini" panose="03000502040302020204" pitchFamily="66" charset="0"/>
              </a:rPr>
              <a:t>A </a:t>
            </a:r>
            <a:r>
              <a:rPr lang="en-US" sz="3600" b="1" dirty="0" err="1">
                <a:solidFill>
                  <a:schemeClr val="bg2">
                    <a:lumMod val="25000"/>
                  </a:schemeClr>
                </a:solidFill>
                <a:latin typeface="Cavolini" panose="03000502040302020204" pitchFamily="66" charset="0"/>
                <a:cs typeface="Cavolini" panose="03000502040302020204" pitchFamily="66" charset="0"/>
              </a:rPr>
              <a:t>titre</a:t>
            </a:r>
            <a:r>
              <a:rPr lang="en-US" sz="3600" b="1" dirty="0">
                <a:solidFill>
                  <a:schemeClr val="bg2">
                    <a:lumMod val="25000"/>
                  </a:schemeClr>
                </a:solidFill>
                <a:latin typeface="Cavolini" panose="03000502040302020204" pitchFamily="66" charset="0"/>
                <a:cs typeface="Cavolini" panose="03000502040302020204" pitchFamily="66" charset="0"/>
              </a:rPr>
              <a:t> </a:t>
            </a:r>
            <a:r>
              <a:rPr lang="en-US" sz="3600" b="1" dirty="0" err="1">
                <a:solidFill>
                  <a:schemeClr val="bg2">
                    <a:lumMod val="25000"/>
                  </a:schemeClr>
                </a:solidFill>
                <a:latin typeface="Cavolini" panose="03000502040302020204" pitchFamily="66" charset="0"/>
                <a:cs typeface="Cavolini" panose="03000502040302020204" pitchFamily="66" charset="0"/>
              </a:rPr>
              <a:t>indicatif</a:t>
            </a:r>
            <a:endParaRPr lang="en-US" sz="3600" b="1" dirty="0">
              <a:solidFill>
                <a:schemeClr val="bg2">
                  <a:lumMod val="25000"/>
                </a:schemeClr>
              </a:solidFill>
              <a:latin typeface="Cavolini" panose="03000502040302020204" pitchFamily="66" charset="0"/>
              <a:cs typeface="Cavolini" panose="03000502040302020204" pitchFamily="66" charset="0"/>
            </a:endParaRPr>
          </a:p>
        </p:txBody>
      </p:sp>
      <p:sp>
        <p:nvSpPr>
          <p:cNvPr id="13" name="TextBox 12">
            <a:extLst>
              <a:ext uri="{FF2B5EF4-FFF2-40B4-BE49-F238E27FC236}">
                <a16:creationId xmlns:a16="http://schemas.microsoft.com/office/drawing/2014/main" id="{11DDDCDC-AE39-D18A-A94A-D06BA6D35C13}"/>
              </a:ext>
            </a:extLst>
          </p:cNvPr>
          <p:cNvSpPr txBox="1"/>
          <p:nvPr/>
        </p:nvSpPr>
        <p:spPr>
          <a:xfrm>
            <a:off x="1667110" y="5662222"/>
            <a:ext cx="16925689" cy="1561966"/>
          </a:xfrm>
          <a:prstGeom prst="rect">
            <a:avLst/>
          </a:prstGeom>
          <a:noFill/>
        </p:spPr>
        <p:txBody>
          <a:bodyPr wrap="square">
            <a:spAutoFit/>
          </a:bodyPr>
          <a:lstStyle/>
          <a:p>
            <a:pPr marL="457200" marR="0" lvl="0" indent="-457200" fontAlgn="auto">
              <a:lnSpc>
                <a:spcPct val="100000"/>
              </a:lnSpc>
              <a:spcBef>
                <a:spcPts val="0"/>
              </a:spcBef>
              <a:spcAft>
                <a:spcPts val="600"/>
              </a:spcAft>
              <a:buClr>
                <a:srgbClr val="4DB1A9"/>
              </a:buClr>
              <a:buSzTx/>
              <a:buFont typeface="Arial" panose="020B0604020202020204" pitchFamily="34" charset="0"/>
              <a:buChar char="•"/>
              <a:tabLst/>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Planifier les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prochaines</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étapes</a:t>
            </a:r>
          </a:p>
          <a:p>
            <a:pPr marL="914400" marR="0" lvl="1" indent="-457200" algn="l" defTabSz="914400" rtl="0" eaLnBrk="1" fontAlgn="auto" latinLnBrk="0" hangingPunct="1">
              <a:lnSpc>
                <a:spcPct val="100000"/>
              </a:lnSpc>
              <a:spcBef>
                <a:spcPts val="0"/>
              </a:spcBef>
              <a:spcAft>
                <a:spcPts val="300"/>
              </a:spcAft>
              <a:buClr>
                <a:srgbClr val="4DB1A9"/>
              </a:buClr>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Rôle, responsabilités et délais pour le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rapport </a:t>
            </a:r>
            <a:r>
              <a:rPr lang="en-US" sz="2800" dirty="0">
                <a:solidFill>
                  <a:srgbClr val="009999"/>
                </a:solidFill>
                <a:latin typeface="Atkinson Hyperlegible Bold" panose="020B0604020202020204" charset="0"/>
              </a:rPr>
              <a:t>sur l’</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identification des PAMIs</a:t>
            </a:r>
          </a:p>
          <a:p>
            <a:pPr marL="914400" marR="0" lvl="1" indent="-457200" algn="l" defTabSz="914400" rtl="0" eaLnBrk="1" fontAlgn="auto" latinLnBrk="0" hangingPunct="1">
              <a:lnSpc>
                <a:spcPct val="100000"/>
              </a:lnSpc>
              <a:spcBef>
                <a:spcPts val="0"/>
              </a:spcBef>
              <a:spcAft>
                <a:spcPts val="300"/>
              </a:spcAft>
              <a:buClr>
                <a:srgbClr val="4DB1A9"/>
              </a:buClr>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Délais et parties prenantes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responsables</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de demander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une</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revue des PAMIs par le GTFCC</a:t>
            </a:r>
          </a:p>
        </p:txBody>
      </p:sp>
      <p:sp>
        <p:nvSpPr>
          <p:cNvPr id="17" name="TextBox 16">
            <a:extLst>
              <a:ext uri="{FF2B5EF4-FFF2-40B4-BE49-F238E27FC236}">
                <a16:creationId xmlns:a16="http://schemas.microsoft.com/office/drawing/2014/main" id="{F311E01C-79BE-93DD-593B-48D546A6AFAB}"/>
              </a:ext>
            </a:extLst>
          </p:cNvPr>
          <p:cNvSpPr txBox="1"/>
          <p:nvPr/>
        </p:nvSpPr>
        <p:spPr>
          <a:xfrm>
            <a:off x="1670262" y="7509431"/>
            <a:ext cx="16922537" cy="2285241"/>
          </a:xfrm>
          <a:prstGeom prst="rect">
            <a:avLst/>
          </a:prstGeom>
          <a:noFill/>
        </p:spPr>
        <p:txBody>
          <a:bodyPr wrap="square">
            <a:spAutoFit/>
          </a:bodyPr>
          <a:lstStyle/>
          <a:p>
            <a:pPr marL="457200" indent="-457200">
              <a:spcAft>
                <a:spcPts val="600"/>
              </a:spcAft>
              <a:buClr>
                <a:srgbClr val="4DB1A9"/>
              </a:buClr>
              <a:buFont typeface="Arial" panose="020B0604020202020204" pitchFamily="34" charset="0"/>
              <a:buChar char="•"/>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Définir la voie à suivre</a:t>
            </a:r>
          </a:p>
          <a:p>
            <a:pPr marL="914400" marR="0" lvl="1" indent="-457200" algn="l" defTabSz="914400" rtl="0" eaLnBrk="1" fontAlgn="auto" latinLnBrk="0" hangingPunct="1">
              <a:lnSpc>
                <a:spcPct val="100000"/>
              </a:lnSpc>
              <a:spcBef>
                <a:spcPts val="0"/>
              </a:spcBef>
              <a:spcAft>
                <a:spcPts val="300"/>
              </a:spcAft>
              <a:buClr>
                <a:srgbClr val="4DB1A9"/>
              </a:buClr>
              <a:buSzTx/>
              <a:buFont typeface="Courier New" panose="02070309020205020404" pitchFamily="49" charset="0"/>
              <a:buChar char="o"/>
              <a:tabLst/>
              <a:defRPr/>
            </a:pPr>
            <a:r>
              <a:rPr lang="en-US" sz="2800" dirty="0">
                <a:solidFill>
                  <a:prstClr val="black"/>
                </a:solidFill>
                <a:latin typeface="Atkinson Hyperlegible" panose="020B0604020202020204" charset="0"/>
              </a:rPr>
              <a:t>Marche</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à suivre et calendrier pour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l'</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élaboration</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du PNC</a:t>
            </a:r>
          </a:p>
          <a:p>
            <a:pPr marL="914400" marR="0" lvl="1" indent="-457200" algn="l" defTabSz="914400" rtl="0" eaLnBrk="1" fontAlgn="auto" latinLnBrk="0" hangingPunct="1">
              <a:lnSpc>
                <a:spcPct val="100000"/>
              </a:lnSpc>
              <a:spcBef>
                <a:spcPts val="0"/>
              </a:spcBef>
              <a:spcAft>
                <a:spcPts val="1800"/>
              </a:spcAft>
              <a:buClr>
                <a:srgbClr val="4DB1A9"/>
              </a:buClr>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Marche à suivre et calendrier pour le plan de vaccination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préventive</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(le cas échéant)</a:t>
            </a:r>
          </a:p>
          <a:p>
            <a:pPr marL="457200" marR="0" lvl="0" indent="-457200" fontAlgn="auto">
              <a:lnSpc>
                <a:spcPct val="100000"/>
              </a:lnSpc>
              <a:spcBef>
                <a:spcPts val="0"/>
              </a:spcBef>
              <a:spcAft>
                <a:spcPts val="600"/>
              </a:spcAft>
              <a:buClr>
                <a:srgbClr val="4DB1A9"/>
              </a:buClr>
              <a:buSzTx/>
              <a:buFont typeface="Arial" panose="020B0604020202020204" pitchFamily="34" charset="0"/>
              <a:buChar char="•"/>
              <a:tabLst/>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Remarques finales </a:t>
            </a:r>
          </a:p>
        </p:txBody>
      </p:sp>
      <p:sp>
        <p:nvSpPr>
          <p:cNvPr id="3" name="Slide Number Placeholder 2">
            <a:extLst>
              <a:ext uri="{FF2B5EF4-FFF2-40B4-BE49-F238E27FC236}">
                <a16:creationId xmlns:a16="http://schemas.microsoft.com/office/drawing/2014/main" id="{EDC48622-E068-44DE-EDFB-1770BF424F13}"/>
              </a:ext>
            </a:extLst>
          </p:cNvPr>
          <p:cNvSpPr>
            <a:spLocks noGrp="1"/>
          </p:cNvSpPr>
          <p:nvPr>
            <p:ph type="sldNum" sz="quarter" idx="7"/>
          </p:nvPr>
        </p:nvSpPr>
        <p:spPr/>
        <p:txBody>
          <a:bodyPr/>
          <a:lstStyle/>
          <a:p>
            <a:fld id="{B6F15528-21DE-4FAA-801E-634DDDAF4B2B}" type="slidenum">
              <a:rPr lang="en-US" smtClean="0"/>
              <a:t>10</a:t>
            </a:fld>
            <a:endParaRPr lang="en-US"/>
          </a:p>
        </p:txBody>
      </p:sp>
    </p:spTree>
    <p:extLst>
      <p:ext uri="{BB962C8B-B14F-4D97-AF65-F5344CB8AC3E}">
        <p14:creationId xmlns:p14="http://schemas.microsoft.com/office/powerpoint/2010/main" val="2888883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685799" y="-1382727"/>
            <a:ext cx="1005839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09526" y="561811"/>
            <a:ext cx="898237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Supports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visuels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990600" y="2382266"/>
            <a:ext cx="16383000" cy="1059397"/>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990600" y="2658519"/>
            <a:ext cx="163068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Préparer des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supports visuels </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pour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éclairer</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les discussions et les décisions sur les PAMIS</a:t>
            </a:r>
          </a:p>
        </p:txBody>
      </p:sp>
      <p:grpSp>
        <p:nvGrpSpPr>
          <p:cNvPr id="8" name="Group 7">
            <a:extLst>
              <a:ext uri="{FF2B5EF4-FFF2-40B4-BE49-F238E27FC236}">
                <a16:creationId xmlns:a16="http://schemas.microsoft.com/office/drawing/2014/main" id="{34CF8425-7696-DEAF-9C3E-C95CDF69E2DC}"/>
              </a:ext>
            </a:extLst>
          </p:cNvPr>
          <p:cNvGrpSpPr/>
          <p:nvPr/>
        </p:nvGrpSpPr>
        <p:grpSpPr>
          <a:xfrm>
            <a:off x="-35668" y="3908013"/>
            <a:ext cx="9796765" cy="4557702"/>
            <a:chOff x="-35668" y="3908013"/>
            <a:chExt cx="9796765" cy="4557702"/>
          </a:xfrm>
        </p:grpSpPr>
        <p:sp>
          <p:nvSpPr>
            <p:cNvPr id="13" name="TextBox 12">
              <a:extLst>
                <a:ext uri="{FF2B5EF4-FFF2-40B4-BE49-F238E27FC236}">
                  <a16:creationId xmlns:a16="http://schemas.microsoft.com/office/drawing/2014/main" id="{71811DDF-25CD-D7BC-9201-C7312BBB78EA}"/>
                </a:ext>
              </a:extLst>
            </p:cNvPr>
            <p:cNvSpPr txBox="1"/>
            <p:nvPr/>
          </p:nvSpPr>
          <p:spPr>
            <a:xfrm>
              <a:off x="-35668" y="3908013"/>
              <a:ext cx="9796765" cy="2179058"/>
            </a:xfrm>
            <a:prstGeom prst="rect">
              <a:avLst/>
            </a:prstGeom>
            <a:noFill/>
          </p:spPr>
          <p:txBody>
            <a:bodyPr wrap="square">
              <a:spAutoFit/>
            </a:bodyPr>
            <a:lstStyle/>
            <a:p>
              <a:pPr marL="1371600" lvl="2" indent="-457200">
                <a:lnSpc>
                  <a:spcPct val="130000"/>
                </a:lnSpc>
                <a:spcAft>
                  <a:spcPts val="1200"/>
                </a:spcAft>
                <a:buClr>
                  <a:srgbClr val="119C94"/>
                </a:buClr>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Feuille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R.3 </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de l'outil Excel PAMI </a:t>
              </a:r>
              <a:endPar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a:p>
              <a:pPr marL="1371600" lvl="2" indent="-457200">
                <a:buClr>
                  <a:srgbClr val="119C94"/>
                </a:buClr>
                <a:buFont typeface="Arial" panose="020B0604020202020204" pitchFamily="34" charset="0"/>
                <a:buChar char="•"/>
              </a:pPr>
              <a:r>
                <a:rPr lang="en-US" sz="2800" dirty="0">
                  <a:solidFill>
                    <a:schemeClr val="tx1">
                      <a:lumMod val="95000"/>
                      <a:lumOff val="5000"/>
                    </a:schemeClr>
                  </a:solidFill>
                  <a:latin typeface="Atkinson Hyperlegible"/>
                </a:rPr>
                <a:t>Résumé de l'indice de priorité </a:t>
              </a:r>
            </a:p>
            <a:p>
              <a:pPr marL="1371600" lvl="2" indent="-457200">
                <a:buClr>
                  <a:srgbClr val="119C94"/>
                </a:buClr>
                <a:buFont typeface="Arial" panose="020B0604020202020204" pitchFamily="34" charset="0"/>
                <a:buChar char="•"/>
              </a:pPr>
              <a:r>
                <a:rPr lang="en-US" sz="2800" dirty="0">
                  <a:solidFill>
                    <a:schemeClr val="tx1">
                      <a:lumMod val="95000"/>
                      <a:lumOff val="5000"/>
                    </a:schemeClr>
                  </a:solidFill>
                  <a:latin typeface="Atkinson Hyperlegible"/>
                </a:rPr>
                <a:t>Pour orienter les discussions sur le </a:t>
              </a:r>
              <a:r>
                <a:rPr lang="en-US" sz="2800" dirty="0">
                  <a:solidFill>
                    <a:schemeClr val="tx1">
                      <a:lumMod val="95000"/>
                      <a:lumOff val="5000"/>
                    </a:schemeClr>
                  </a:solidFill>
                  <a:latin typeface="Atkinson Hyperlegible Bold" panose="020B0604020202020204" charset="0"/>
                </a:rPr>
                <a:t>seuil de l'indice </a:t>
              </a:r>
              <a:r>
                <a:rPr lang="en-US" sz="2800" dirty="0">
                  <a:solidFill>
                    <a:schemeClr val="tx1">
                      <a:lumMod val="95000"/>
                      <a:lumOff val="5000"/>
                    </a:schemeClr>
                  </a:solidFill>
                  <a:latin typeface="Atkinson Hyperlegible"/>
                </a:rPr>
                <a:t>de</a:t>
              </a:r>
              <a:r>
                <a:rPr lang="en-US" sz="2800" dirty="0">
                  <a:solidFill>
                    <a:schemeClr val="tx1">
                      <a:lumMod val="95000"/>
                      <a:lumOff val="5000"/>
                    </a:schemeClr>
                  </a:solidFill>
                  <a:latin typeface="Atkinson Hyperlegible Bold" panose="020B0604020202020204" charset="0"/>
                </a:rPr>
                <a:t> </a:t>
              </a:r>
              <a:r>
                <a:rPr lang="en-US" sz="2800" dirty="0">
                  <a:solidFill>
                    <a:schemeClr val="tx1">
                      <a:lumMod val="95000"/>
                      <a:lumOff val="5000"/>
                    </a:schemeClr>
                  </a:solidFill>
                  <a:latin typeface="Atkinson Hyperlegible"/>
                </a:rPr>
                <a:t>priorité</a:t>
              </a:r>
            </a:p>
          </p:txBody>
        </p:sp>
        <p:pic>
          <p:nvPicPr>
            <p:cNvPr id="19" name="Picture 18">
              <a:extLst>
                <a:ext uri="{FF2B5EF4-FFF2-40B4-BE49-F238E27FC236}">
                  <a16:creationId xmlns:a16="http://schemas.microsoft.com/office/drawing/2014/main" id="{084D207B-A9B3-CF46-9BDD-EB64809D9B04}"/>
                </a:ext>
              </a:extLst>
            </p:cNvPr>
            <p:cNvPicPr>
              <a:picLocks noChangeAspect="1"/>
            </p:cNvPicPr>
            <p:nvPr/>
          </p:nvPicPr>
          <p:blipFill>
            <a:blip r:embed="rId4"/>
            <a:stretch>
              <a:fillRect/>
            </a:stretch>
          </p:blipFill>
          <p:spPr>
            <a:xfrm>
              <a:off x="990600" y="6404933"/>
              <a:ext cx="7896225" cy="2060782"/>
            </a:xfrm>
            <a:prstGeom prst="rect">
              <a:avLst/>
            </a:prstGeom>
          </p:spPr>
        </p:pic>
      </p:grpSp>
      <p:grpSp>
        <p:nvGrpSpPr>
          <p:cNvPr id="9" name="Group 8">
            <a:extLst>
              <a:ext uri="{FF2B5EF4-FFF2-40B4-BE49-F238E27FC236}">
                <a16:creationId xmlns:a16="http://schemas.microsoft.com/office/drawing/2014/main" id="{12F23A8F-4042-FB38-548C-6D16FDA66E9B}"/>
              </a:ext>
            </a:extLst>
          </p:cNvPr>
          <p:cNvGrpSpPr/>
          <p:nvPr/>
        </p:nvGrpSpPr>
        <p:grpSpPr>
          <a:xfrm>
            <a:off x="9144000" y="3979346"/>
            <a:ext cx="9348106" cy="6036549"/>
            <a:chOff x="9144000" y="3979346"/>
            <a:chExt cx="9348106" cy="6036549"/>
          </a:xfrm>
        </p:grpSpPr>
        <p:pic>
          <p:nvPicPr>
            <p:cNvPr id="22" name="Picture 21">
              <a:extLst>
                <a:ext uri="{FF2B5EF4-FFF2-40B4-BE49-F238E27FC236}">
                  <a16:creationId xmlns:a16="http://schemas.microsoft.com/office/drawing/2014/main" id="{146BBE43-4E94-1EBC-5B96-47D71354ADFB}"/>
                </a:ext>
              </a:extLst>
            </p:cNvPr>
            <p:cNvPicPr>
              <a:picLocks noChangeAspect="1"/>
            </p:cNvPicPr>
            <p:nvPr/>
          </p:nvPicPr>
          <p:blipFill>
            <a:blip r:embed="rId5"/>
            <a:stretch>
              <a:fillRect/>
            </a:stretch>
          </p:blipFill>
          <p:spPr>
            <a:xfrm>
              <a:off x="11277600" y="5293070"/>
              <a:ext cx="4152900" cy="3876675"/>
            </a:xfrm>
            <a:prstGeom prst="rect">
              <a:avLst/>
            </a:prstGeom>
          </p:spPr>
        </p:pic>
        <p:sp>
          <p:nvSpPr>
            <p:cNvPr id="16" name="TextBox 15">
              <a:extLst>
                <a:ext uri="{FF2B5EF4-FFF2-40B4-BE49-F238E27FC236}">
                  <a16:creationId xmlns:a16="http://schemas.microsoft.com/office/drawing/2014/main" id="{3F7383B4-F59C-DE28-988E-910165D7ECB0}"/>
                </a:ext>
              </a:extLst>
            </p:cNvPr>
            <p:cNvSpPr txBox="1"/>
            <p:nvPr/>
          </p:nvSpPr>
          <p:spPr>
            <a:xfrm>
              <a:off x="9144000" y="3979346"/>
              <a:ext cx="9348106" cy="1246495"/>
            </a:xfrm>
            <a:prstGeom prst="rect">
              <a:avLst/>
            </a:prstGeom>
            <a:noFill/>
          </p:spPr>
          <p:txBody>
            <a:bodyPr wrap="square">
              <a:spAutoFit/>
            </a:bodyPr>
            <a:lstStyle/>
            <a:p>
              <a:pPr marL="457200" indent="-457200">
                <a:spcAft>
                  <a:spcPts val="1800"/>
                </a:spcAft>
                <a:buBlip>
                  <a:blip r:embed="rId3"/>
                </a:buBlip>
              </a:pP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Fichier</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GIS</a:t>
              </a:r>
            </a:p>
            <a:p>
              <a:pPr marL="285750" indent="-285750">
                <a:buClr>
                  <a:srgbClr val="009999"/>
                </a:buClr>
                <a:buFont typeface="Arial" panose="020B0604020202020204" pitchFamily="34" charset="0"/>
                <a:buChar char="•"/>
              </a:pPr>
              <a:r>
                <a:rPr lang="en-US" sz="2800" dirty="0">
                  <a:solidFill>
                    <a:schemeClr val="tx1">
                      <a:lumMod val="95000"/>
                      <a:lumOff val="5000"/>
                    </a:schemeClr>
                  </a:solidFill>
                  <a:latin typeface="Atkinson Hyperlegible Bold" panose="020B0604020202020204" charset="0"/>
                </a:rPr>
                <a:t>Cartographier </a:t>
              </a:r>
              <a:r>
                <a:rPr lang="en-US" sz="2800" dirty="0">
                  <a:solidFill>
                    <a:schemeClr val="tx1">
                      <a:lumMod val="95000"/>
                      <a:lumOff val="5000"/>
                    </a:schemeClr>
                  </a:solidFill>
                  <a:latin typeface="Atkinson Hyperlegible"/>
                </a:rPr>
                <a:t>les PAMIs</a:t>
              </a:r>
              <a:endParaRPr lang="en-US" sz="2800" dirty="0"/>
            </a:p>
          </p:txBody>
        </p:sp>
        <p:sp>
          <p:nvSpPr>
            <p:cNvPr id="20" name="TextBox 19">
              <a:extLst>
                <a:ext uri="{FF2B5EF4-FFF2-40B4-BE49-F238E27FC236}">
                  <a16:creationId xmlns:a16="http://schemas.microsoft.com/office/drawing/2014/main" id="{26F49A7C-4065-5A5C-4A71-F91E192FFE1F}"/>
                </a:ext>
              </a:extLst>
            </p:cNvPr>
            <p:cNvSpPr txBox="1"/>
            <p:nvPr/>
          </p:nvSpPr>
          <p:spPr>
            <a:xfrm>
              <a:off x="9791901" y="9184898"/>
              <a:ext cx="7981950" cy="830997"/>
            </a:xfrm>
            <a:prstGeom prst="rect">
              <a:avLst/>
            </a:prstGeom>
            <a:noFill/>
          </p:spPr>
          <p:txBody>
            <a:bodyPr wrap="square" rtlCol="0">
              <a:spAutoFit/>
            </a:bodyPr>
            <a:lstStyle/>
            <a:p>
              <a:pPr algn="ctr"/>
              <a:r>
                <a:rPr lang="en-US" sz="2400" dirty="0">
                  <a:latin typeface="Atkinson Hyperlegible" panose="020B0604020202020204" charset="0"/>
                </a:rPr>
                <a:t>Unités géographiques par valeur d'indice de priorité</a:t>
              </a:r>
            </a:p>
            <a:p>
              <a:pPr algn="ctr"/>
              <a:r>
                <a:rPr lang="en-US" sz="2400" dirty="0">
                  <a:latin typeface="Atkinson Hyperlegible" panose="020B0604020202020204" charset="0"/>
                </a:rPr>
                <a:t>Pays fictif</a:t>
              </a:r>
            </a:p>
          </p:txBody>
        </p:sp>
      </p:grpSp>
      <p:sp>
        <p:nvSpPr>
          <p:cNvPr id="10" name="Slide Number Placeholder 9">
            <a:extLst>
              <a:ext uri="{FF2B5EF4-FFF2-40B4-BE49-F238E27FC236}">
                <a16:creationId xmlns:a16="http://schemas.microsoft.com/office/drawing/2014/main" id="{A917C109-FFD4-C81D-2583-1E7495808899}"/>
              </a:ext>
            </a:extLst>
          </p:cNvPr>
          <p:cNvSpPr>
            <a:spLocks noGrp="1"/>
          </p:cNvSpPr>
          <p:nvPr>
            <p:ph type="sldNum" sz="quarter" idx="7"/>
          </p:nvPr>
        </p:nvSpPr>
        <p:spPr/>
        <p:txBody>
          <a:bodyPr/>
          <a:lstStyle/>
          <a:p>
            <a:fld id="{B6F15528-21DE-4FAA-801E-634DDDAF4B2B}" type="slidenum">
              <a:rPr lang="en-US" smtClean="0"/>
              <a:t>11</a:t>
            </a:fld>
            <a:endParaRPr lang="en-US"/>
          </a:p>
        </p:txBody>
      </p:sp>
    </p:spTree>
    <p:extLst>
      <p:ext uri="{BB962C8B-B14F-4D97-AF65-F5344CB8AC3E}">
        <p14:creationId xmlns:p14="http://schemas.microsoft.com/office/powerpoint/2010/main" val="2122902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in a room&#10;&#10;Description automatically generated">
            <a:extLst>
              <a:ext uri="{FF2B5EF4-FFF2-40B4-BE49-F238E27FC236}">
                <a16:creationId xmlns:a16="http://schemas.microsoft.com/office/drawing/2014/main" id="{B2A68511-9351-8487-ACAB-2A1B4BF83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 y="0"/>
            <a:ext cx="18288000" cy="10287000"/>
          </a:xfrm>
          <a:prstGeom prst="rect">
            <a:avLst/>
          </a:prstGeom>
        </p:spPr>
      </p:pic>
      <p:sp>
        <p:nvSpPr>
          <p:cNvPr id="5" name="TextBox 4">
            <a:extLst>
              <a:ext uri="{FF2B5EF4-FFF2-40B4-BE49-F238E27FC236}">
                <a16:creationId xmlns:a16="http://schemas.microsoft.com/office/drawing/2014/main" id="{5DAD3432-E1EC-086C-6EBB-306045BBADF6}"/>
              </a:ext>
            </a:extLst>
          </p:cNvPr>
          <p:cNvSpPr txBox="1"/>
          <p:nvPr/>
        </p:nvSpPr>
        <p:spPr>
          <a:xfrm>
            <a:off x="14249400" y="9953399"/>
            <a:ext cx="40386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panose="020F0502020204030204" pitchFamily="34" charset="0"/>
                <a:cs typeface="Arial" panose="020B0604020202020204" pitchFamily="34" charset="0"/>
              </a:rPr>
              <a:t>Photo adaptée de : </a:t>
            </a:r>
            <a:r>
              <a:rPr kumimoji="0" lang="en-US" sz="1600" b="0" i="0" u="none" strike="noStrike" kern="1200" cap="none" spc="0" normalizeH="0" baseline="0" noProof="0" dirty="0">
                <a:ln>
                  <a:noFill/>
                </a:ln>
                <a:solidFill>
                  <a:schemeClr val="tx1">
                    <a:lumMod val="65000"/>
                    <a:lumOff val="35000"/>
                  </a:schemeClr>
                </a:solidFill>
                <a:effectLst/>
                <a:uLnTx/>
                <a:uFillTx/>
                <a:latin typeface="Calibri"/>
                <a:ea typeface="Atkinson Hyperlegible"/>
                <a:cs typeface="Atkinson Hyperlegible"/>
                <a:sym typeface="Atkinson Hyperlegible"/>
              </a:rPr>
              <a:t>OMS/Francine </a:t>
            </a:r>
            <a:r>
              <a:rPr kumimoji="0" lang="en-US" sz="1600" b="0" i="0" u="none" strike="noStrike" kern="1200" cap="none" spc="0" normalizeH="0" baseline="0" noProof="0" dirty="0" err="1">
                <a:ln>
                  <a:noFill/>
                </a:ln>
                <a:solidFill>
                  <a:schemeClr val="tx1">
                    <a:lumMod val="65000"/>
                    <a:lumOff val="35000"/>
                  </a:schemeClr>
                </a:solidFill>
                <a:effectLst/>
                <a:uLnTx/>
                <a:uFillTx/>
                <a:latin typeface="Calibri"/>
                <a:ea typeface="Atkinson Hyperlegible"/>
                <a:cs typeface="Atkinson Hyperlegible"/>
                <a:sym typeface="Atkinson Hyperlegible"/>
              </a:rPr>
              <a:t>Tchouta</a:t>
            </a:r>
            <a:endParaRPr kumimoji="0" lang="en-US" sz="1600" b="0" i="0" u="none" strike="noStrike" kern="1200" cap="none" spc="0" normalizeH="0" baseline="0" noProof="0" dirty="0">
              <a:ln>
                <a:noFill/>
              </a:ln>
              <a:solidFill>
                <a:schemeClr val="tx1">
                  <a:lumMod val="65000"/>
                  <a:lumOff val="35000"/>
                </a:schemeClr>
              </a:solidFill>
              <a:effectLst/>
              <a:uLnTx/>
              <a:uFillTx/>
              <a:latin typeface="Calibri"/>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7A1C8BFF-E580-F2E7-A7E4-915C3DAA2095}"/>
              </a:ext>
            </a:extLst>
          </p:cNvPr>
          <p:cNvSpPr/>
          <p:nvPr/>
        </p:nvSpPr>
        <p:spPr>
          <a:xfrm>
            <a:off x="0" y="3543300"/>
            <a:ext cx="5486400" cy="2514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69" rtl="0" eaLnBrk="1" fontAlgn="auto" latinLnBrk="0" hangingPunct="1">
              <a:lnSpc>
                <a:spcPct val="100000"/>
              </a:lnSpc>
              <a:spcBef>
                <a:spcPts val="0"/>
              </a:spcBef>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Conseils pour les ateliers de validation</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879531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90599" y="-1963580"/>
            <a:ext cx="11277600" cy="3423411"/>
            <a:chOff x="0" y="-47625"/>
            <a:chExt cx="85663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38200" y="406400"/>
            <a:ext cx="10200398"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Prise de décision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objective</a:t>
            </a: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1828799" y="2752453"/>
            <a:ext cx="14782801" cy="1384995"/>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1828800" y="2970094"/>
            <a:ext cx="14782802" cy="954107"/>
          </a:xfrm>
          <a:prstGeom prst="rect">
            <a:avLst/>
          </a:prstGeom>
          <a:noFill/>
        </p:spPr>
        <p:txBody>
          <a:bodyPr wrap="square">
            <a:spAutoFit/>
          </a:bodyPr>
          <a:lstStyle/>
          <a:p>
            <a:pPr algn="ctr"/>
            <a:r>
              <a:rPr lang="en-GB" sz="2800" dirty="0">
                <a:latin typeface="ADLaM Display" panose="02010000000000000000" pitchFamily="2" charset="0"/>
                <a:ea typeface="ADLaM Display" panose="02010000000000000000" pitchFamily="2" charset="0"/>
                <a:cs typeface="ADLaM Display" panose="02010000000000000000" pitchFamily="2" charset="0"/>
              </a:rPr>
              <a:t>Le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président et les facilitateurs </a:t>
            </a:r>
            <a:r>
              <a:rPr lang="en-GB" sz="2800" dirty="0">
                <a:latin typeface="ADLaM Display" panose="02010000000000000000" pitchFamily="2" charset="0"/>
                <a:ea typeface="ADLaM Display" panose="02010000000000000000" pitchFamily="2" charset="0"/>
                <a:cs typeface="ADLaM Display" panose="02010000000000000000" pitchFamily="2" charset="0"/>
              </a:rPr>
              <a:t>jouent un rôle clé dans la promotion de la prise de </a:t>
            </a:r>
            <a:r>
              <a:rPr lang="en-GB" sz="2800" dirty="0" err="1">
                <a:latin typeface="ADLaM Display" panose="02010000000000000000" pitchFamily="2" charset="0"/>
                <a:ea typeface="ADLaM Display" panose="02010000000000000000" pitchFamily="2" charset="0"/>
                <a:cs typeface="ADLaM Display" panose="02010000000000000000" pitchFamily="2" charset="0"/>
              </a:rPr>
              <a:t>décision</a:t>
            </a:r>
            <a:r>
              <a:rPr lang="en-GB" sz="2800" dirty="0">
                <a:latin typeface="ADLaM Display" panose="02010000000000000000" pitchFamily="2" charset="0"/>
                <a:ea typeface="ADLaM Display" panose="02010000000000000000" pitchFamily="2" charset="0"/>
                <a:cs typeface="ADLaM Display" panose="02010000000000000000" pitchFamily="2" charset="0"/>
              </a:rPr>
              <a:t> </a:t>
            </a:r>
            <a:r>
              <a:rPr lang="en-GB" sz="2800" dirty="0" err="1">
                <a:latin typeface="ADLaM Display" panose="02010000000000000000" pitchFamily="2" charset="0"/>
                <a:ea typeface="ADLaM Display" panose="02010000000000000000" pitchFamily="2" charset="0"/>
                <a:cs typeface="ADLaM Display" panose="02010000000000000000" pitchFamily="2" charset="0"/>
              </a:rPr>
              <a:t>fondée</a:t>
            </a:r>
            <a:r>
              <a:rPr lang="en-GB" sz="2800" dirty="0">
                <a:latin typeface="ADLaM Display" panose="02010000000000000000" pitchFamily="2" charset="0"/>
                <a:ea typeface="ADLaM Display" panose="02010000000000000000" pitchFamily="2" charset="0"/>
                <a:cs typeface="ADLaM Display" panose="02010000000000000000" pitchFamily="2" charset="0"/>
              </a:rPr>
              <a:t> sur des données et tenant </a:t>
            </a:r>
            <a:r>
              <a:rPr lang="en-GB" sz="2800" dirty="0" err="1">
                <a:latin typeface="ADLaM Display" panose="02010000000000000000" pitchFamily="2" charset="0"/>
                <a:ea typeface="ADLaM Display" panose="02010000000000000000" pitchFamily="2" charset="0"/>
                <a:cs typeface="ADLaM Display" panose="02010000000000000000" pitchFamily="2" charset="0"/>
              </a:rPr>
              <a:t>compte</a:t>
            </a:r>
            <a:r>
              <a:rPr lang="en-GB" sz="2800" dirty="0">
                <a:latin typeface="ADLaM Display" panose="02010000000000000000" pitchFamily="2" charset="0"/>
                <a:ea typeface="ADLaM Display" panose="02010000000000000000" pitchFamily="2" charset="0"/>
                <a:cs typeface="ADLaM Display" panose="02010000000000000000" pitchFamily="2" charset="0"/>
              </a:rPr>
              <a:t> des implications </a:t>
            </a:r>
            <a:r>
              <a:rPr lang="en-GB" sz="2800" dirty="0" err="1">
                <a:latin typeface="ADLaM Display" panose="02010000000000000000" pitchFamily="2" charset="0"/>
                <a:ea typeface="ADLaM Display" panose="02010000000000000000" pitchFamily="2" charset="0"/>
                <a:cs typeface="ADLaM Display" panose="02010000000000000000" pitchFamily="2" charset="0"/>
              </a:rPr>
              <a:t>opérationnelles</a:t>
            </a:r>
            <a:endParaRPr lang="en-GB" sz="28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10" name="TextBox 9">
            <a:extLst>
              <a:ext uri="{FF2B5EF4-FFF2-40B4-BE49-F238E27FC236}">
                <a16:creationId xmlns:a16="http://schemas.microsoft.com/office/drawing/2014/main" id="{4074A9FA-45FA-D596-F98D-0EDEFE464326}"/>
              </a:ext>
            </a:extLst>
          </p:cNvPr>
          <p:cNvSpPr txBox="1"/>
          <p:nvPr/>
        </p:nvSpPr>
        <p:spPr>
          <a:xfrm>
            <a:off x="1882071" y="5143500"/>
            <a:ext cx="16415657" cy="2349105"/>
          </a:xfrm>
          <a:prstGeom prst="rect">
            <a:avLst/>
          </a:prstGeom>
          <a:noFill/>
        </p:spPr>
        <p:txBody>
          <a:bodyPr wrap="square">
            <a:spAutoFit/>
          </a:bodyPr>
          <a:lstStyle/>
          <a:p>
            <a:pPr marL="457200" indent="-457200">
              <a:lnSpc>
                <a:spcPct val="130000"/>
              </a:lnSpc>
              <a:spcAft>
                <a:spcPts val="2400"/>
              </a:spcAft>
              <a:buBlip>
                <a:blip r:embed="rId3"/>
              </a:buBlip>
            </a:pPr>
            <a:r>
              <a:rPr lang="en-GB" sz="2800" dirty="0">
                <a:latin typeface="Atkinson Hyperlegible"/>
              </a:rPr>
              <a:t>Présenter le </a:t>
            </a:r>
            <a:r>
              <a:rPr lang="en-GB" sz="2800" dirty="0">
                <a:solidFill>
                  <a:srgbClr val="009999"/>
                </a:solidFill>
                <a:latin typeface="Atkinson Hyperlegible Bold" panose="020B0604020202020204" charset="0"/>
              </a:rPr>
              <a:t>matériel d'appui/les visuels </a:t>
            </a:r>
            <a:r>
              <a:rPr lang="en-GB" sz="2800" dirty="0">
                <a:latin typeface="Atkinson Hyperlegible"/>
              </a:rPr>
              <a:t>préparés </a:t>
            </a:r>
            <a:r>
              <a:rPr lang="en-GB" sz="2800" dirty="0" err="1">
                <a:latin typeface="Atkinson Hyperlegible"/>
              </a:rPr>
              <a:t>avant</a:t>
            </a:r>
            <a:r>
              <a:rPr lang="en-GB" sz="2800" dirty="0">
                <a:latin typeface="Atkinson Hyperlegible"/>
              </a:rPr>
              <a:t> </a:t>
            </a:r>
            <a:r>
              <a:rPr lang="en-GB" sz="2800" dirty="0" err="1">
                <a:latin typeface="Atkinson Hyperlegible"/>
              </a:rPr>
              <a:t>l'atelier</a:t>
            </a:r>
            <a:endParaRPr lang="en-GB" sz="2800" dirty="0">
              <a:latin typeface="Atkinson Hyperlegible"/>
            </a:endParaRPr>
          </a:p>
          <a:p>
            <a:pPr marL="457200" indent="-457200">
              <a:lnSpc>
                <a:spcPct val="130000"/>
              </a:lnSpc>
              <a:spcAft>
                <a:spcPts val="2400"/>
              </a:spcAft>
              <a:buBlip>
                <a:blip r:embed="rId3"/>
              </a:buBlip>
            </a:pPr>
            <a:r>
              <a:rPr lang="en-GB" sz="2800" dirty="0">
                <a:latin typeface="Atkinson Hyperlegible"/>
              </a:rPr>
              <a:t>Encourager les participants à étayer leurs opinions personnelles par des </a:t>
            </a:r>
            <a:r>
              <a:rPr lang="en-GB" sz="2800" dirty="0">
                <a:solidFill>
                  <a:srgbClr val="009999"/>
                </a:solidFill>
                <a:latin typeface="Atkinson Hyperlegible Bold" panose="020B0604020202020204" charset="0"/>
              </a:rPr>
              <a:t>faits</a:t>
            </a:r>
            <a:endParaRPr lang="en-GB" sz="2800" dirty="0">
              <a:latin typeface="Atkinson Hyperlegible"/>
            </a:endParaRPr>
          </a:p>
          <a:p>
            <a:pPr marL="457200" indent="-457200">
              <a:lnSpc>
                <a:spcPct val="130000"/>
              </a:lnSpc>
              <a:spcAft>
                <a:spcPts val="2400"/>
              </a:spcAft>
              <a:buBlip>
                <a:blip r:embed="rId3"/>
              </a:buBlip>
            </a:pPr>
            <a:r>
              <a:rPr lang="en-GB" sz="2800" dirty="0">
                <a:latin typeface="Atkinson Hyperlegible" pitchFamily="2" charset="0"/>
              </a:rPr>
              <a:t>Discuter des </a:t>
            </a:r>
            <a:r>
              <a:rPr lang="en-GB" sz="2800" dirty="0">
                <a:solidFill>
                  <a:srgbClr val="009999"/>
                </a:solidFill>
                <a:latin typeface="Atkinson Hyperlegible Bold" panose="020B0604020202020204" charset="0"/>
              </a:rPr>
              <a:t>implications pratiques et opérationnelles</a:t>
            </a:r>
            <a:endParaRPr lang="en-GB" sz="2800" dirty="0">
              <a:latin typeface="Atkinson Hyperlegible" pitchFamily="2" charset="0"/>
            </a:endParaRPr>
          </a:p>
        </p:txBody>
      </p:sp>
      <p:sp>
        <p:nvSpPr>
          <p:cNvPr id="8" name="Slide Number Placeholder 7">
            <a:extLst>
              <a:ext uri="{FF2B5EF4-FFF2-40B4-BE49-F238E27FC236}">
                <a16:creationId xmlns:a16="http://schemas.microsoft.com/office/drawing/2014/main" id="{E895C7D5-265E-5F4B-3B4E-313054EBCC76}"/>
              </a:ext>
            </a:extLst>
          </p:cNvPr>
          <p:cNvSpPr>
            <a:spLocks noGrp="1"/>
          </p:cNvSpPr>
          <p:nvPr>
            <p:ph type="sldNum" sz="quarter" idx="7"/>
          </p:nvPr>
        </p:nvSpPr>
        <p:spPr/>
        <p:txBody>
          <a:bodyPr/>
          <a:lstStyle/>
          <a:p>
            <a:fld id="{B6F15528-21DE-4FAA-801E-634DDDAF4B2B}" type="slidenum">
              <a:rPr lang="en-US" smtClean="0"/>
              <a:t>13</a:t>
            </a:fld>
            <a:endParaRPr lang="en-US"/>
          </a:p>
        </p:txBody>
      </p:sp>
    </p:spTree>
    <p:extLst>
      <p:ext uri="{BB962C8B-B14F-4D97-AF65-F5344CB8AC3E}">
        <p14:creationId xmlns:p14="http://schemas.microsoft.com/office/powerpoint/2010/main" val="966581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142999" y="-1963580"/>
            <a:ext cx="10744200" cy="3423411"/>
            <a:chOff x="0" y="-47625"/>
            <a:chExt cx="85663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38200" y="447509"/>
            <a:ext cx="9443756"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Sessions de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groupe</a:t>
            </a:r>
          </a:p>
        </p:txBody>
      </p:sp>
      <p:sp>
        <p:nvSpPr>
          <p:cNvPr id="9" name="TextBox 8">
            <a:extLst>
              <a:ext uri="{FF2B5EF4-FFF2-40B4-BE49-F238E27FC236}">
                <a16:creationId xmlns:a16="http://schemas.microsoft.com/office/drawing/2014/main" id="{999ED9F9-1FA1-CE62-6334-6D2D9A5079BC}"/>
              </a:ext>
            </a:extLst>
          </p:cNvPr>
          <p:cNvSpPr txBox="1"/>
          <p:nvPr/>
        </p:nvSpPr>
        <p:spPr>
          <a:xfrm>
            <a:off x="685800" y="2080773"/>
            <a:ext cx="16154400" cy="1703030"/>
          </a:xfrm>
          <a:prstGeom prst="rect">
            <a:avLst/>
          </a:prstGeom>
          <a:noFill/>
        </p:spPr>
        <p:txBody>
          <a:bodyPr wrap="square">
            <a:spAutoFit/>
          </a:bodyPr>
          <a:lstStyle/>
          <a:p>
            <a:pPr marL="457200" indent="-457200">
              <a:spcAft>
                <a:spcPts val="1200"/>
              </a:spcAft>
              <a:buClr>
                <a:srgbClr val="119C94"/>
              </a:buClr>
              <a:buBlip>
                <a:blip r:embed="rId3"/>
              </a:buBlip>
            </a:pPr>
            <a:r>
              <a:rPr lang="en-GB" sz="32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Avantages</a:t>
            </a:r>
          </a:p>
          <a:p>
            <a:pPr marL="914400" lvl="1" indent="-457200">
              <a:spcAft>
                <a:spcPts val="800"/>
              </a:spcAft>
              <a:buClr>
                <a:srgbClr val="119C94"/>
              </a:buClr>
              <a:buFont typeface="Arial" panose="020B0604020202020204" pitchFamily="34" charset="0"/>
              <a:buChar char="•"/>
            </a:pPr>
            <a:r>
              <a:rPr lang="en-GB" sz="2800" dirty="0" err="1">
                <a:latin typeface="Atkinson Hyperlegible" pitchFamily="2" charset="0"/>
              </a:rPr>
              <a:t>Augmentent</a:t>
            </a:r>
            <a:r>
              <a:rPr lang="en-GB" sz="2800" dirty="0">
                <a:latin typeface="Atkinson Hyperlegible" pitchFamily="2" charset="0"/>
              </a:rPr>
              <a:t> les possibilités pour tous les participants de </a:t>
            </a:r>
            <a:r>
              <a:rPr lang="en-GB" sz="2800" dirty="0" err="1">
                <a:latin typeface="Atkinson Hyperlegible" pitchFamily="2" charset="0"/>
              </a:rPr>
              <a:t>contribuer</a:t>
            </a:r>
            <a:r>
              <a:rPr lang="en-GB" sz="2800" dirty="0">
                <a:latin typeface="Atkinson Hyperlegible" pitchFamily="2" charset="0"/>
              </a:rPr>
              <a:t> </a:t>
            </a:r>
            <a:r>
              <a:rPr lang="en-GB" sz="2800" dirty="0" err="1">
                <a:latin typeface="Atkinson Hyperlegible" pitchFamily="2" charset="0"/>
              </a:rPr>
              <a:t>activement</a:t>
            </a:r>
            <a:endParaRPr lang="en-GB" sz="2800" dirty="0">
              <a:solidFill>
                <a:srgbClr val="119C94"/>
              </a:solidFill>
              <a:latin typeface="Atkinson Hyperlegible" pitchFamily="2" charset="0"/>
            </a:endParaRPr>
          </a:p>
          <a:p>
            <a:pPr marL="914400" lvl="1" indent="-457200">
              <a:spcAft>
                <a:spcPts val="800"/>
              </a:spcAft>
              <a:buClr>
                <a:srgbClr val="119C94"/>
              </a:buClr>
              <a:buFont typeface="Arial" panose="020B0604020202020204" pitchFamily="34" charset="0"/>
              <a:buChar char="•"/>
            </a:pPr>
            <a:r>
              <a:rPr lang="en-GB" sz="2800" dirty="0" err="1">
                <a:latin typeface="Atkinson Hyperlegible" pitchFamily="2" charset="0"/>
              </a:rPr>
              <a:t>Canalisent</a:t>
            </a:r>
            <a:r>
              <a:rPr lang="en-GB" sz="2800" dirty="0">
                <a:latin typeface="Atkinson Hyperlegible" pitchFamily="2" charset="0"/>
              </a:rPr>
              <a:t> l'expertise et les connaissances convergentes pour des discussions </a:t>
            </a:r>
            <a:r>
              <a:rPr lang="en-GB" sz="2800" dirty="0" err="1">
                <a:latin typeface="Atkinson Hyperlegible" pitchFamily="2" charset="0"/>
              </a:rPr>
              <a:t>efficaces</a:t>
            </a:r>
            <a:endParaRPr lang="en-GB" sz="2800" dirty="0">
              <a:latin typeface="Atkinson Hyperlegible" pitchFamily="2" charset="0"/>
            </a:endParaRPr>
          </a:p>
        </p:txBody>
      </p:sp>
      <p:sp>
        <p:nvSpPr>
          <p:cNvPr id="12" name="TextBox 11">
            <a:extLst>
              <a:ext uri="{FF2B5EF4-FFF2-40B4-BE49-F238E27FC236}">
                <a16:creationId xmlns:a16="http://schemas.microsoft.com/office/drawing/2014/main" id="{86A90EF5-FB41-A146-8043-F23B71E0F487}"/>
              </a:ext>
            </a:extLst>
          </p:cNvPr>
          <p:cNvSpPr txBox="1"/>
          <p:nvPr/>
        </p:nvSpPr>
        <p:spPr>
          <a:xfrm>
            <a:off x="838200" y="4404746"/>
            <a:ext cx="18059400" cy="2616101"/>
          </a:xfrm>
          <a:prstGeom prst="rect">
            <a:avLst/>
          </a:prstGeom>
          <a:noFill/>
        </p:spPr>
        <p:txBody>
          <a:bodyPr wrap="square">
            <a:spAutoFit/>
          </a:bodyPr>
          <a:lstStyle/>
          <a:p>
            <a:pPr marL="457200" indent="-457200">
              <a:spcAft>
                <a:spcPts val="1200"/>
              </a:spcAft>
              <a:buClr>
                <a:srgbClr val="119C94"/>
              </a:buClr>
              <a:buBlip>
                <a:blip r:embed="rId3"/>
              </a:buBlip>
            </a:pPr>
            <a:r>
              <a:rPr lang="en-GB" sz="32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Composition des groupes</a:t>
            </a:r>
          </a:p>
          <a:p>
            <a:pPr lvl="2" indent="-457200">
              <a:buClr>
                <a:srgbClr val="119C94"/>
              </a:buClr>
              <a:buFont typeface="Arial" panose="020B0604020202020204" pitchFamily="34" charset="0"/>
              <a:buChar char="•"/>
            </a:pPr>
            <a:r>
              <a:rPr lang="en-GB" sz="2800" dirty="0">
                <a:solidFill>
                  <a:srgbClr val="009999"/>
                </a:solidFill>
                <a:latin typeface="Atkinson Hyperlegible Bold" panose="020B0604020202020204" charset="0"/>
              </a:rPr>
              <a:t>Par pilier de prévention et de contrôle du choléra</a:t>
            </a:r>
          </a:p>
          <a:p>
            <a:pPr lvl="3" indent="-457200">
              <a:spcAft>
                <a:spcPts val="1200"/>
              </a:spcAft>
              <a:buClr>
                <a:srgbClr val="119C94"/>
              </a:buClr>
              <a:buFont typeface="Courier New" panose="02070309020205020404" pitchFamily="49" charset="0"/>
              <a:buChar char="o"/>
            </a:pPr>
            <a:r>
              <a:rPr lang="en-GB" sz="2800" dirty="0" err="1">
                <a:latin typeface="Atkinson Hyperlegible" pitchFamily="2" charset="0"/>
              </a:rPr>
              <a:t>Facilite</a:t>
            </a:r>
            <a:r>
              <a:rPr lang="en-GB" sz="2800" dirty="0">
                <a:latin typeface="Atkinson Hyperlegible" pitchFamily="2" charset="0"/>
              </a:rPr>
              <a:t> les discussions techniques sur la faisabilité et les considérations pratiques  </a:t>
            </a:r>
          </a:p>
          <a:p>
            <a:pPr lvl="2" indent="-457200">
              <a:buClr>
                <a:srgbClr val="119C94"/>
              </a:buClr>
              <a:buFont typeface="Arial" panose="020B0604020202020204" pitchFamily="34" charset="0"/>
              <a:buChar char="•"/>
            </a:pPr>
            <a:r>
              <a:rPr lang="en-GB" sz="2800" dirty="0">
                <a:solidFill>
                  <a:srgbClr val="009999"/>
                </a:solidFill>
                <a:latin typeface="Atkinson Hyperlegible Bold" panose="020B0604020202020204" charset="0"/>
              </a:rPr>
              <a:t>Par région </a:t>
            </a:r>
          </a:p>
          <a:p>
            <a:pPr lvl="3" indent="-457200">
              <a:buClr>
                <a:srgbClr val="119C94"/>
              </a:buClr>
              <a:buFont typeface="Courier New" panose="02070309020205020404" pitchFamily="49" charset="0"/>
              <a:buChar char="o"/>
            </a:pPr>
            <a:r>
              <a:rPr lang="en-GB" sz="2800" dirty="0">
                <a:latin typeface="Atkinson Hyperlegible" pitchFamily="2" charset="0"/>
              </a:rPr>
              <a:t>Facilite les discussions sur le contexte local et les défis </a:t>
            </a:r>
            <a:r>
              <a:rPr lang="en-GB" sz="2800" dirty="0" err="1">
                <a:latin typeface="Atkinson Hyperlegible" pitchFamily="2" charset="0"/>
              </a:rPr>
              <a:t>spécifiques</a:t>
            </a:r>
            <a:r>
              <a:rPr lang="en-GB" sz="2800" dirty="0">
                <a:latin typeface="Atkinson Hyperlegible" pitchFamily="2" charset="0"/>
              </a:rPr>
              <a:t> </a:t>
            </a:r>
            <a:endParaRPr lang="en-GB" sz="2200" dirty="0">
              <a:latin typeface="Atkinson Hyperlegible" pitchFamily="2" charset="0"/>
            </a:endParaRPr>
          </a:p>
        </p:txBody>
      </p:sp>
      <p:sp>
        <p:nvSpPr>
          <p:cNvPr id="14" name="TextBox 13">
            <a:extLst>
              <a:ext uri="{FF2B5EF4-FFF2-40B4-BE49-F238E27FC236}">
                <a16:creationId xmlns:a16="http://schemas.microsoft.com/office/drawing/2014/main" id="{D3A75270-D2FA-9A94-55D8-4651D9B837C6}"/>
              </a:ext>
            </a:extLst>
          </p:cNvPr>
          <p:cNvSpPr txBox="1"/>
          <p:nvPr/>
        </p:nvSpPr>
        <p:spPr>
          <a:xfrm>
            <a:off x="831715" y="7734300"/>
            <a:ext cx="16573899" cy="1677382"/>
          </a:xfrm>
          <a:prstGeom prst="rect">
            <a:avLst/>
          </a:prstGeom>
          <a:noFill/>
        </p:spPr>
        <p:txBody>
          <a:bodyPr wrap="square">
            <a:spAutoFit/>
          </a:bodyPr>
          <a:lstStyle/>
          <a:p>
            <a:pPr marL="457200" marR="0" lvl="0" indent="-457200" fontAlgn="auto">
              <a:lnSpc>
                <a:spcPct val="100000"/>
              </a:lnSpc>
              <a:spcBef>
                <a:spcPts val="0"/>
              </a:spcBef>
              <a:spcAft>
                <a:spcPts val="1200"/>
              </a:spcAft>
              <a:buClr>
                <a:srgbClr val="119C94"/>
              </a:buClr>
              <a:buSzTx/>
              <a:buBlip>
                <a:blip r:embed="rId3"/>
              </a:buBlip>
              <a:tabLst/>
              <a:defRPr/>
            </a:pPr>
            <a:r>
              <a:rPr lang="en-GB" sz="32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Conseils pour des sessions de groupe efficaces</a:t>
            </a:r>
          </a:p>
          <a:p>
            <a:pPr marL="914400" lvl="1" indent="-457200">
              <a:spcAft>
                <a:spcPts val="600"/>
              </a:spcAft>
              <a:buClr>
                <a:srgbClr val="119C94"/>
              </a:buClr>
              <a:buFont typeface="Arial" panose="020B0604020202020204" pitchFamily="34" charset="0"/>
              <a:buChar char="•"/>
              <a:defRPr/>
            </a:pPr>
            <a:r>
              <a:rPr lang="en-GB" sz="2800" dirty="0">
                <a:latin typeface="Atkinson Hyperlegible" pitchFamily="2" charset="0"/>
              </a:rPr>
              <a:t>Expliquer les objectifs et </a:t>
            </a:r>
            <a:r>
              <a:rPr lang="en-GB" sz="2800" dirty="0" err="1">
                <a:latin typeface="Atkinson Hyperlegible" pitchFamily="2" charset="0"/>
              </a:rPr>
              <a:t>fournir</a:t>
            </a:r>
            <a:r>
              <a:rPr lang="en-GB" sz="2800" dirty="0">
                <a:latin typeface="Atkinson Hyperlegible" pitchFamily="2" charset="0"/>
              </a:rPr>
              <a:t> du matériel </a:t>
            </a:r>
            <a:r>
              <a:rPr lang="en-GB" sz="2800" dirty="0" err="1">
                <a:latin typeface="Atkinson Hyperlegible" pitchFamily="2" charset="0"/>
              </a:rPr>
              <a:t>d'orientation</a:t>
            </a:r>
            <a:r>
              <a:rPr lang="en-GB" sz="2800" dirty="0">
                <a:latin typeface="Atkinson Hyperlegible" pitchFamily="2" charset="0"/>
              </a:rPr>
              <a:t> à </a:t>
            </a:r>
            <a:r>
              <a:rPr lang="en-GB" sz="2800" dirty="0" err="1">
                <a:latin typeface="Atkinson Hyperlegible" pitchFamily="2" charset="0"/>
              </a:rPr>
              <a:t>chaque</a:t>
            </a:r>
            <a:r>
              <a:rPr lang="en-GB" sz="2800" dirty="0">
                <a:latin typeface="Atkinson Hyperlegible" pitchFamily="2" charset="0"/>
              </a:rPr>
              <a:t> </a:t>
            </a:r>
            <a:r>
              <a:rPr lang="en-GB" sz="2800" dirty="0" err="1">
                <a:latin typeface="Atkinson Hyperlegible" pitchFamily="2" charset="0"/>
              </a:rPr>
              <a:t>groupe</a:t>
            </a:r>
            <a:endParaRPr lang="en-GB" sz="2800" dirty="0">
              <a:latin typeface="Atkinson Hyperlegible" pitchFamily="2" charset="0"/>
            </a:endParaRPr>
          </a:p>
          <a:p>
            <a:pPr marL="914400" lvl="1" indent="-457200">
              <a:spcAft>
                <a:spcPts val="600"/>
              </a:spcAft>
              <a:buClr>
                <a:srgbClr val="119C94"/>
              </a:buClr>
              <a:buFont typeface="Arial" panose="020B0604020202020204" pitchFamily="34" charset="0"/>
              <a:buChar char="•"/>
              <a:defRPr/>
            </a:pPr>
            <a:r>
              <a:rPr lang="en-GB" sz="2800" dirty="0">
                <a:latin typeface="Atkinson Hyperlegible" pitchFamily="2" charset="0"/>
              </a:rPr>
              <a:t>Attribuer les rôles (facilitateur, preneur de notes, rapporteur)</a:t>
            </a:r>
          </a:p>
        </p:txBody>
      </p:sp>
      <p:sp>
        <p:nvSpPr>
          <p:cNvPr id="7" name="Slide Number Placeholder 6">
            <a:extLst>
              <a:ext uri="{FF2B5EF4-FFF2-40B4-BE49-F238E27FC236}">
                <a16:creationId xmlns:a16="http://schemas.microsoft.com/office/drawing/2014/main" id="{26706897-8EE2-B7B3-F4AC-19EA2D6F06DD}"/>
              </a:ext>
            </a:extLst>
          </p:cNvPr>
          <p:cNvSpPr>
            <a:spLocks noGrp="1"/>
          </p:cNvSpPr>
          <p:nvPr>
            <p:ph type="sldNum" sz="quarter" idx="7"/>
          </p:nvPr>
        </p:nvSpPr>
        <p:spPr/>
        <p:txBody>
          <a:bodyPr/>
          <a:lstStyle/>
          <a:p>
            <a:fld id="{B6F15528-21DE-4FAA-801E-634DDDAF4B2B}" type="slidenum">
              <a:rPr lang="en-US" smtClean="0"/>
              <a:t>14</a:t>
            </a:fld>
            <a:endParaRPr lang="en-US"/>
          </a:p>
        </p:txBody>
      </p:sp>
    </p:spTree>
    <p:extLst>
      <p:ext uri="{BB962C8B-B14F-4D97-AF65-F5344CB8AC3E}">
        <p14:creationId xmlns:p14="http://schemas.microsoft.com/office/powerpoint/2010/main" val="69468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03289" y="-1963580"/>
            <a:ext cx="9547289" cy="3423411"/>
            <a:chOff x="0" y="-47625"/>
            <a:chExt cx="85663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38200" y="447509"/>
            <a:ext cx="10544326"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Documentation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Freeform 10">
            <a:extLst>
              <a:ext uri="{FF2B5EF4-FFF2-40B4-BE49-F238E27FC236}">
                <a16:creationId xmlns:a16="http://schemas.microsoft.com/office/drawing/2014/main" id="{67442D21-622D-07D7-61D7-DDB3DFF26E69}"/>
              </a:ext>
            </a:extLst>
          </p:cNvPr>
          <p:cNvSpPr/>
          <p:nvPr/>
        </p:nvSpPr>
        <p:spPr>
          <a:xfrm>
            <a:off x="1828800" y="2400299"/>
            <a:ext cx="14630400" cy="1506745"/>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7BC914DA-A869-CD98-CCAD-AA9DE205C607}"/>
              </a:ext>
            </a:extLst>
          </p:cNvPr>
          <p:cNvSpPr txBox="1"/>
          <p:nvPr/>
        </p:nvSpPr>
        <p:spPr>
          <a:xfrm>
            <a:off x="1875063" y="2714718"/>
            <a:ext cx="14635843" cy="954107"/>
          </a:xfrm>
          <a:prstGeom prst="rect">
            <a:avLst/>
          </a:prstGeom>
          <a:noFill/>
        </p:spPr>
        <p:txBody>
          <a:bodyPr wrap="square">
            <a:spAutoFit/>
          </a:bodyPr>
          <a:lstStyle/>
          <a:p>
            <a:pPr marL="0" lvl="4" algn="ctr">
              <a:spcBef>
                <a:spcPct val="0"/>
              </a:spcBef>
              <a:buClr>
                <a:srgbClr val="119C94"/>
              </a:buClr>
              <a:defRPr/>
            </a:pPr>
            <a:r>
              <a:rPr lang="en-GB" sz="2800" dirty="0">
                <a:latin typeface="ADLaM Display" panose="02010000000000000000" pitchFamily="2" charset="0"/>
                <a:ea typeface="ADLaM Display" panose="02010000000000000000" pitchFamily="2" charset="0"/>
                <a:cs typeface="ADLaM Display" panose="02010000000000000000" pitchFamily="2" charset="0"/>
              </a:rPr>
              <a:t>Les discussions, les decisions et </a:t>
            </a:r>
            <a:r>
              <a:rPr lang="en-GB" sz="2800" dirty="0" err="1">
                <a:latin typeface="ADLaM Display" panose="02010000000000000000" pitchFamily="2" charset="0"/>
                <a:ea typeface="ADLaM Display" panose="02010000000000000000" pitchFamily="2" charset="0"/>
                <a:cs typeface="ADLaM Display" panose="02010000000000000000" pitchFamily="2" charset="0"/>
              </a:rPr>
              <a:t>leurs</a:t>
            </a:r>
            <a:r>
              <a:rPr lang="en-GB" sz="2800" dirty="0">
                <a:latin typeface="ADLaM Display" panose="02010000000000000000" pitchFamily="2" charset="0"/>
                <a:ea typeface="ADLaM Display" panose="02010000000000000000" pitchFamily="2" charset="0"/>
                <a:cs typeface="ADLaM Display" panose="02010000000000000000" pitchFamily="2" charset="0"/>
              </a:rPr>
              <a:t> justifications, sont documentées tout au long de l'atelier afin d'assurer la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traçabilité du processus </a:t>
            </a:r>
            <a:r>
              <a:rPr lang="en-GB"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décisionnel</a:t>
            </a:r>
            <a:endParaRPr kumimoji="0" lang="en-GB" sz="2800" i="0" u="none" strike="noStrike" kern="1200" cap="none" spc="0" normalizeH="0" baseline="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14" name="TextBox 13">
            <a:extLst>
              <a:ext uri="{FF2B5EF4-FFF2-40B4-BE49-F238E27FC236}">
                <a16:creationId xmlns:a16="http://schemas.microsoft.com/office/drawing/2014/main" id="{A14C7474-AB7C-26CA-E819-B110C1ACA58C}"/>
              </a:ext>
            </a:extLst>
          </p:cNvPr>
          <p:cNvSpPr txBox="1"/>
          <p:nvPr/>
        </p:nvSpPr>
        <p:spPr>
          <a:xfrm>
            <a:off x="1572986" y="4417988"/>
            <a:ext cx="15142027" cy="2185214"/>
          </a:xfrm>
          <a:prstGeom prst="rect">
            <a:avLst/>
          </a:prstGeom>
          <a:noFill/>
        </p:spPr>
        <p:txBody>
          <a:bodyPr wrap="square">
            <a:spAutoFit/>
          </a:bodyPr>
          <a:lstStyle/>
          <a:p>
            <a:pPr marL="457200" marR="0" lvl="0" indent="-457200" fontAlgn="auto">
              <a:lnSpc>
                <a:spcPct val="100000"/>
              </a:lnSpc>
              <a:spcBef>
                <a:spcPts val="0"/>
              </a:spcBef>
              <a:spcAft>
                <a:spcPts val="1200"/>
              </a:spcAft>
              <a:buClr>
                <a:srgbClr val="119C94"/>
              </a:buClr>
              <a:buSzTx/>
              <a:buBlip>
                <a:blip r:embed="rId3"/>
              </a:buBlip>
              <a:tabLst/>
              <a:defRPr/>
            </a:pPr>
            <a:r>
              <a:rPr lang="en-GB" sz="32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Rôles clés des preneurs de notes</a:t>
            </a:r>
          </a:p>
          <a:p>
            <a:pPr marL="914400" lvl="1" indent="-457200">
              <a:spcAft>
                <a:spcPts val="600"/>
              </a:spcAft>
              <a:buClr>
                <a:srgbClr val="119C94"/>
              </a:buClr>
              <a:buFont typeface="Arial" panose="020B0604020202020204" pitchFamily="34" charset="0"/>
              <a:buChar char="•"/>
              <a:defRPr/>
            </a:pPr>
            <a:r>
              <a:rPr lang="en-GB" sz="2800" dirty="0">
                <a:solidFill>
                  <a:prstClr val="black">
                    <a:lumMod val="95000"/>
                    <a:lumOff val="5000"/>
                  </a:prstClr>
                </a:solidFill>
                <a:latin typeface="Atkinson Hyperlegible"/>
              </a:rPr>
              <a:t>Enregistrer les discussions</a:t>
            </a:r>
            <a:endPar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endParaRPr>
          </a:p>
          <a:p>
            <a:pPr marL="914400" lvl="1" indent="-457200">
              <a:spcAft>
                <a:spcPts val="600"/>
              </a:spcAft>
              <a:buClr>
                <a:srgbClr val="119C94"/>
              </a:buClr>
              <a:buFont typeface="Arial" panose="020B0604020202020204" pitchFamily="34" charset="0"/>
              <a:buChar char="•"/>
              <a:defRPr/>
            </a:pPr>
            <a:r>
              <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Pointer les </a:t>
            </a:r>
            <a:r>
              <a:rPr kumimoji="0" lang="en-GB"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rPr>
              <a:t>décisions</a:t>
            </a:r>
            <a:r>
              <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 prises sans justification suffisante</a:t>
            </a:r>
          </a:p>
          <a:p>
            <a:pPr marL="914400" lvl="1" indent="-457200">
              <a:spcAft>
                <a:spcPts val="600"/>
              </a:spcAft>
              <a:buClr>
                <a:srgbClr val="119C94"/>
              </a:buClr>
              <a:buFont typeface="Arial" panose="020B0604020202020204" pitchFamily="34" charset="0"/>
              <a:buChar char="•"/>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Suivre les discussions non résolues afin de s</a:t>
            </a:r>
            <a:r>
              <a:rPr kumimoji="0" lang="en-US" sz="2800" b="0" i="0" u="none" strike="noStrike" kern="1200" cap="none" spc="0" normalizeH="0" noProof="0" dirty="0">
                <a:ln>
                  <a:noFill/>
                </a:ln>
                <a:solidFill>
                  <a:prstClr val="black">
                    <a:lumMod val="95000"/>
                    <a:lumOff val="5000"/>
                  </a:prstClr>
                </a:solidFill>
                <a:effectLst/>
                <a:uLnTx/>
                <a:uFillTx/>
                <a:latin typeface="Atkinson Hyperlegible"/>
                <a:ea typeface="+mn-ea"/>
                <a:cs typeface="+mn-cs"/>
              </a:rPr>
              <a:t>'assurer qu'elles sont abordées</a:t>
            </a:r>
            <a:endParaRPr lang="en-GB" sz="2800" b="1" dirty="0">
              <a:solidFill>
                <a:srgbClr val="119C94"/>
              </a:solidFill>
              <a:latin typeface="Atkinson Hyperlegible Bold" panose="020B0604020202020204" charset="0"/>
            </a:endParaRPr>
          </a:p>
        </p:txBody>
      </p:sp>
      <p:sp>
        <p:nvSpPr>
          <p:cNvPr id="17" name="TextBox 16">
            <a:extLst>
              <a:ext uri="{FF2B5EF4-FFF2-40B4-BE49-F238E27FC236}">
                <a16:creationId xmlns:a16="http://schemas.microsoft.com/office/drawing/2014/main" id="{23D9F46C-71DD-7A71-FD1B-D83A8E44254D}"/>
              </a:ext>
            </a:extLst>
          </p:cNvPr>
          <p:cNvSpPr txBox="1"/>
          <p:nvPr/>
        </p:nvSpPr>
        <p:spPr>
          <a:xfrm>
            <a:off x="1579471" y="7114146"/>
            <a:ext cx="15641729" cy="2616101"/>
          </a:xfrm>
          <a:prstGeom prst="rect">
            <a:avLst/>
          </a:prstGeom>
          <a:noFill/>
        </p:spPr>
        <p:txBody>
          <a:bodyPr wrap="square">
            <a:spAutoFit/>
          </a:bodyPr>
          <a:lstStyle/>
          <a:p>
            <a:pPr marL="457200" marR="0" lvl="0" indent="-457200" fontAlgn="auto">
              <a:lnSpc>
                <a:spcPct val="100000"/>
              </a:lnSpc>
              <a:spcBef>
                <a:spcPts val="0"/>
              </a:spcBef>
              <a:spcAft>
                <a:spcPts val="1200"/>
              </a:spcAft>
              <a:buClr>
                <a:srgbClr val="119C94"/>
              </a:buClr>
              <a:buSzTx/>
              <a:buBlip>
                <a:blip r:embed="rId3"/>
              </a:buBlip>
              <a:tabLst/>
              <a:defRPr/>
            </a:pPr>
            <a:r>
              <a:rPr lang="en-GB" sz="32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Conseils pour la prise de notes</a:t>
            </a:r>
          </a:p>
          <a:p>
            <a:pPr marL="800100" lvl="1" indent="-342900">
              <a:spcBef>
                <a:spcPts val="0"/>
              </a:spcBef>
              <a:spcAft>
                <a:spcPts val="600"/>
              </a:spcAft>
              <a:buClr>
                <a:srgbClr val="119C94"/>
              </a:buClr>
              <a:buFont typeface="Arial" panose="020B0604020202020204" pitchFamily="34" charset="0"/>
              <a:buChar char="•"/>
            </a:pPr>
            <a:r>
              <a:rPr lang="en-US" sz="2800" dirty="0">
                <a:solidFill>
                  <a:schemeClr val="tx1">
                    <a:lumMod val="95000"/>
                    <a:lumOff val="5000"/>
                  </a:schemeClr>
                </a:solidFill>
                <a:latin typeface="Atkinson Hyperlegible"/>
              </a:rPr>
              <a:t>Utilisez une </a:t>
            </a:r>
            <a:r>
              <a:rPr lang="en-US" sz="2800" dirty="0">
                <a:solidFill>
                  <a:prstClr val="black">
                    <a:lumMod val="95000"/>
                    <a:lumOff val="5000"/>
                  </a:prstClr>
                </a:solidFill>
                <a:latin typeface="Atkinson Hyperlegible"/>
              </a:rPr>
              <a:t>copie de la feuille </a:t>
            </a:r>
            <a:r>
              <a:rPr lang="en-US" sz="2800" dirty="0" err="1">
                <a:solidFill>
                  <a:prstClr val="black">
                    <a:lumMod val="95000"/>
                    <a:lumOff val="5000"/>
                  </a:prstClr>
                </a:solidFill>
                <a:latin typeface="Atkinson Hyperlegible"/>
              </a:rPr>
              <a:t>R5</a:t>
            </a:r>
            <a:r>
              <a:rPr lang="en-US" sz="2800" dirty="0">
                <a:solidFill>
                  <a:prstClr val="black">
                    <a:lumMod val="95000"/>
                    <a:lumOff val="5000"/>
                  </a:prstClr>
                </a:solidFill>
                <a:latin typeface="Atkinson Hyperlegible"/>
              </a:rPr>
              <a:t> de l'</a:t>
            </a:r>
            <a:r>
              <a:rPr lang="en-US" sz="2800" dirty="0">
                <a:solidFill>
                  <a:schemeClr val="tx1">
                    <a:lumMod val="95000"/>
                    <a:lumOff val="5000"/>
                  </a:schemeClr>
                </a:solidFill>
                <a:latin typeface="Atkinson Hyperlegible"/>
              </a:rPr>
              <a:t>outil Excel PAMI pour noter les discussions sur les </a:t>
            </a:r>
            <a:r>
              <a:rPr lang="en-US" sz="2800" dirty="0" err="1">
                <a:solidFill>
                  <a:schemeClr val="tx1">
                    <a:lumMod val="95000"/>
                    <a:lumOff val="5000"/>
                  </a:schemeClr>
                </a:solidFill>
                <a:latin typeface="Atkinson Hyperlegible"/>
              </a:rPr>
              <a:t>unités</a:t>
            </a:r>
            <a:r>
              <a:rPr lang="en-US" sz="2800" dirty="0">
                <a:solidFill>
                  <a:schemeClr val="tx1">
                    <a:lumMod val="95000"/>
                    <a:lumOff val="5000"/>
                  </a:schemeClr>
                </a:solidFill>
                <a:latin typeface="Atkinson Hyperlegible"/>
              </a:rPr>
              <a:t> </a:t>
            </a:r>
            <a:r>
              <a:rPr lang="en-US" sz="2800" dirty="0" err="1">
                <a:solidFill>
                  <a:schemeClr val="tx1">
                    <a:lumMod val="95000"/>
                    <a:lumOff val="5000"/>
                  </a:schemeClr>
                </a:solidFill>
                <a:latin typeface="Atkinson Hyperlegible"/>
              </a:rPr>
              <a:t>géographiques</a:t>
            </a:r>
            <a:endParaRPr lang="en-US" sz="2800" dirty="0">
              <a:solidFill>
                <a:schemeClr val="tx1">
                  <a:lumMod val="95000"/>
                  <a:lumOff val="5000"/>
                </a:schemeClr>
              </a:solidFill>
              <a:latin typeface="Atkinson Hyperlegible"/>
            </a:endParaRPr>
          </a:p>
          <a:p>
            <a:pPr marL="800100" lvl="1" indent="-342900">
              <a:spcBef>
                <a:spcPts val="0"/>
              </a:spcBef>
              <a:spcAft>
                <a:spcPts val="600"/>
              </a:spcAft>
              <a:buClr>
                <a:srgbClr val="119C94"/>
              </a:buClr>
              <a:buFont typeface="Arial" panose="020B0604020202020204" pitchFamily="34" charset="0"/>
              <a:buChar char="•"/>
            </a:pPr>
            <a:r>
              <a:rPr lang="en-US" sz="2800" dirty="0">
                <a:solidFill>
                  <a:schemeClr val="tx1">
                    <a:lumMod val="95000"/>
                    <a:lumOff val="5000"/>
                  </a:schemeClr>
                </a:solidFill>
                <a:latin typeface="Atkinson Hyperlegible"/>
              </a:rPr>
              <a:t>Des colonnes peuvent être </a:t>
            </a:r>
            <a:r>
              <a:rPr lang="en-US" sz="2800" dirty="0" err="1">
                <a:solidFill>
                  <a:schemeClr val="tx1">
                    <a:lumMod val="95000"/>
                    <a:lumOff val="5000"/>
                  </a:schemeClr>
                </a:solidFill>
                <a:latin typeface="Atkinson Hyperlegible"/>
              </a:rPr>
              <a:t>ajoutées</a:t>
            </a:r>
            <a:r>
              <a:rPr lang="en-US" sz="2800" dirty="0">
                <a:solidFill>
                  <a:schemeClr val="tx1">
                    <a:lumMod val="95000"/>
                    <a:lumOff val="5000"/>
                  </a:schemeClr>
                </a:solidFill>
                <a:latin typeface="Atkinson Hyperlegible"/>
              </a:rPr>
              <a:t> au besoin</a:t>
            </a:r>
          </a:p>
          <a:p>
            <a:pPr marR="0" lvl="0" fontAlgn="auto">
              <a:lnSpc>
                <a:spcPct val="100000"/>
              </a:lnSpc>
              <a:spcBef>
                <a:spcPts val="0"/>
              </a:spcBef>
              <a:spcAft>
                <a:spcPts val="1200"/>
              </a:spcAft>
              <a:buClr>
                <a:srgbClr val="119C94"/>
              </a:buClr>
              <a:buSzTx/>
              <a:tabLst/>
              <a:defRPr/>
            </a:pPr>
            <a:endParaRPr lang="en-GB" sz="2800" b="1" dirty="0">
              <a:solidFill>
                <a:srgbClr val="119C94"/>
              </a:solidFill>
              <a:latin typeface="Atkinson Hyperlegible Bold" panose="020B0604020202020204" charset="0"/>
            </a:endParaRPr>
          </a:p>
        </p:txBody>
      </p:sp>
      <p:sp>
        <p:nvSpPr>
          <p:cNvPr id="7" name="Slide Number Placeholder 6">
            <a:extLst>
              <a:ext uri="{FF2B5EF4-FFF2-40B4-BE49-F238E27FC236}">
                <a16:creationId xmlns:a16="http://schemas.microsoft.com/office/drawing/2014/main" id="{62621F51-873A-B849-35F2-5270951BF3FF}"/>
              </a:ext>
            </a:extLst>
          </p:cNvPr>
          <p:cNvSpPr>
            <a:spLocks noGrp="1"/>
          </p:cNvSpPr>
          <p:nvPr>
            <p:ph type="sldNum" sz="quarter" idx="7"/>
          </p:nvPr>
        </p:nvSpPr>
        <p:spPr/>
        <p:txBody>
          <a:bodyPr/>
          <a:lstStyle/>
          <a:p>
            <a:fld id="{B6F15528-21DE-4FAA-801E-634DDDAF4B2B}" type="slidenum">
              <a:rPr lang="en-US" smtClean="0"/>
              <a:t>15</a:t>
            </a:fld>
            <a:endParaRPr lang="en-US"/>
          </a:p>
        </p:txBody>
      </p:sp>
    </p:spTree>
    <p:extLst>
      <p:ext uri="{BB962C8B-B14F-4D97-AF65-F5344CB8AC3E}">
        <p14:creationId xmlns:p14="http://schemas.microsoft.com/office/powerpoint/2010/main" val="4184492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510DB5-5CA1-5F3D-33F2-805E44139ABE}"/>
              </a:ext>
            </a:extLst>
          </p:cNvPr>
          <p:cNvPicPr>
            <a:picLocks noChangeAspect="1"/>
          </p:cNvPicPr>
          <p:nvPr/>
        </p:nvPicPr>
        <p:blipFill>
          <a:blip r:embed="rId3"/>
          <a:stretch>
            <a:fillRect/>
          </a:stretch>
        </p:blipFill>
        <p:spPr>
          <a:xfrm>
            <a:off x="0" y="0"/>
            <a:ext cx="18288000" cy="10287000"/>
          </a:xfrm>
          <a:prstGeom prst="rect">
            <a:avLst/>
          </a:prstGeom>
        </p:spPr>
      </p:pic>
      <p:sp>
        <p:nvSpPr>
          <p:cNvPr id="5" name="TextBox 4">
            <a:extLst>
              <a:ext uri="{FF2B5EF4-FFF2-40B4-BE49-F238E27FC236}">
                <a16:creationId xmlns:a16="http://schemas.microsoft.com/office/drawing/2014/main" id="{5DAD3432-E1EC-086C-6EBB-306045BBADF6}"/>
              </a:ext>
            </a:extLst>
          </p:cNvPr>
          <p:cNvSpPr txBox="1"/>
          <p:nvPr/>
        </p:nvSpPr>
        <p:spPr>
          <a:xfrm>
            <a:off x="14325600" y="9948446"/>
            <a:ext cx="39624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panose="020F0502020204030204" pitchFamily="34" charset="0"/>
                <a:cs typeface="Arial" panose="020B0604020202020204" pitchFamily="34" charset="0"/>
              </a:rPr>
              <a:t>Photo adaptée de : </a:t>
            </a:r>
            <a:r>
              <a:rPr kumimoji="0" lang="en-US" sz="1600" b="0" i="0" u="none" strike="noStrike" kern="1200" cap="none" spc="0" normalizeH="0" baseline="0" noProof="0" dirty="0">
                <a:ln>
                  <a:noFill/>
                </a:ln>
                <a:solidFill>
                  <a:schemeClr val="tx1">
                    <a:lumMod val="65000"/>
                    <a:lumOff val="35000"/>
                  </a:schemeClr>
                </a:solidFill>
                <a:effectLst/>
                <a:uLnTx/>
                <a:uFillTx/>
                <a:latin typeface="Calibri"/>
                <a:ea typeface="Atkinson Hyperlegible"/>
                <a:cs typeface="Atkinson Hyperlegible"/>
                <a:sym typeface="Atkinson Hyperlegible"/>
              </a:rPr>
              <a:t>OMS/ Tini Media</a:t>
            </a:r>
          </a:p>
        </p:txBody>
      </p:sp>
      <p:sp>
        <p:nvSpPr>
          <p:cNvPr id="6" name="Rectangle: Diagonal Corners Rounded 5">
            <a:extLst>
              <a:ext uri="{FF2B5EF4-FFF2-40B4-BE49-F238E27FC236}">
                <a16:creationId xmlns:a16="http://schemas.microsoft.com/office/drawing/2014/main" id="{24FDF84F-6806-45C0-4377-3DB533F802C5}"/>
              </a:ext>
            </a:extLst>
          </p:cNvPr>
          <p:cNvSpPr/>
          <p:nvPr/>
        </p:nvSpPr>
        <p:spPr>
          <a:xfrm>
            <a:off x="0" y="3314700"/>
            <a:ext cx="5867400" cy="2514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69" rtl="0" eaLnBrk="1" fontAlgn="auto" latinLnBrk="0" hangingPunct="1">
              <a:lnSpc>
                <a:spcPct val="100000"/>
              </a:lnSpc>
              <a:spcBef>
                <a:spcPts val="0"/>
              </a:spcBef>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Atteinte de consensus</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4049796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4399" y="-1963580"/>
            <a:ext cx="10058400" cy="3423411"/>
            <a:chOff x="0" y="-47625"/>
            <a:chExt cx="85663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33461" y="447509"/>
            <a:ext cx="12401539"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Consensus</a:t>
            </a:r>
          </a:p>
        </p:txBody>
      </p:sp>
      <p:sp>
        <p:nvSpPr>
          <p:cNvPr id="8" name="Freeform 10">
            <a:extLst>
              <a:ext uri="{FF2B5EF4-FFF2-40B4-BE49-F238E27FC236}">
                <a16:creationId xmlns:a16="http://schemas.microsoft.com/office/drawing/2014/main" id="{67442D21-622D-07D7-61D7-DDB3DFF26E69}"/>
              </a:ext>
            </a:extLst>
          </p:cNvPr>
          <p:cNvSpPr/>
          <p:nvPr/>
        </p:nvSpPr>
        <p:spPr>
          <a:xfrm>
            <a:off x="1828800" y="2400299"/>
            <a:ext cx="14630400" cy="1060387"/>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7BC914DA-A869-CD98-CCAD-AA9DE205C607}"/>
              </a:ext>
            </a:extLst>
          </p:cNvPr>
          <p:cNvSpPr txBox="1"/>
          <p:nvPr/>
        </p:nvSpPr>
        <p:spPr>
          <a:xfrm>
            <a:off x="1828800" y="2718996"/>
            <a:ext cx="14635843" cy="523220"/>
          </a:xfrm>
          <a:prstGeom prst="rect">
            <a:avLst/>
          </a:prstGeom>
          <a:noFill/>
        </p:spPr>
        <p:txBody>
          <a:bodyPr wrap="square">
            <a:spAutoFit/>
          </a:bodyPr>
          <a:lstStyle/>
          <a:p>
            <a:pPr marL="0" marR="0" lvl="4" indent="0" algn="ctr" defTabSz="914400" rtl="0" eaLnBrk="1" fontAlgn="auto" latinLnBrk="0" hangingPunct="1">
              <a:lnSpc>
                <a:spcPct val="100000"/>
              </a:lnSpc>
              <a:spcBef>
                <a:spcPct val="0"/>
              </a:spcBef>
              <a:spcAft>
                <a:spcPts val="0"/>
              </a:spcAft>
              <a:buClr>
                <a:srgbClr val="119C94"/>
              </a:buClr>
              <a:buSzTx/>
              <a:buFontTx/>
              <a:buNone/>
              <a:tabLst/>
              <a:defRPr/>
            </a:pP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Un consensus signifie </a:t>
            </a:r>
            <a:r>
              <a:rPr kumimoji="0" lang="en-GB" sz="2800" i="0" u="none" strike="noStrike" kern="1200" cap="none" spc="0" normalizeH="0" baseline="0" noProof="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que </a:t>
            </a:r>
            <a:r>
              <a:rPr kumimoji="0" lang="en-GB" sz="2800" i="0" u="none" strike="noStrike" kern="1200" cap="none" spc="0" normalizeH="0" baseline="0" noProof="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les participants </a:t>
            </a:r>
            <a:r>
              <a:rPr kumimoji="0" lang="en-GB"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sont d'accord </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avec la </a:t>
            </a:r>
            <a:r>
              <a:rPr kumimoji="0" lang="en-GB"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décision</a:t>
            </a:r>
            <a:endParaRPr kumimoji="0" lang="en-GB"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11" name="TextBox 10">
            <a:extLst>
              <a:ext uri="{FF2B5EF4-FFF2-40B4-BE49-F238E27FC236}">
                <a16:creationId xmlns:a16="http://schemas.microsoft.com/office/drawing/2014/main" id="{2B7FAF1A-A01A-B6C1-A3F9-7F4537F28F82}"/>
              </a:ext>
            </a:extLst>
          </p:cNvPr>
          <p:cNvSpPr txBox="1"/>
          <p:nvPr/>
        </p:nvSpPr>
        <p:spPr>
          <a:xfrm>
            <a:off x="1828800" y="7228372"/>
            <a:ext cx="14630400" cy="2246769"/>
          </a:xfrm>
          <a:prstGeom prst="rect">
            <a:avLst/>
          </a:prstGeom>
          <a:noFill/>
        </p:spPr>
        <p:txBody>
          <a:bodyPr wrap="square">
            <a:spAutoFit/>
          </a:bodyPr>
          <a:lstStyle/>
          <a:p>
            <a:pPr marL="457200" indent="-457200">
              <a:spcAft>
                <a:spcPts val="1200"/>
              </a:spcAft>
              <a:buBlip>
                <a:blip r:embed="rId3"/>
              </a:buBlip>
            </a:pPr>
            <a:r>
              <a:rPr lang="en-GB" sz="2800" dirty="0">
                <a:latin typeface="Atkinson Hyperlegible" panose="020B0604020202020204" charset="0"/>
              </a:rPr>
              <a:t>L'obtention d'un consensus est facilitée par une </a:t>
            </a:r>
            <a:r>
              <a:rPr lang="en-GB" sz="2800" dirty="0">
                <a:solidFill>
                  <a:srgbClr val="009999"/>
                </a:solidFill>
                <a:latin typeface="Atkinson Hyperlegible Bold" panose="020B0604020202020204" charset="0"/>
              </a:rPr>
              <a:t>prise de décision objective</a:t>
            </a:r>
            <a:endParaRPr lang="en-GB" sz="2800" dirty="0">
              <a:latin typeface="Atkinson Hyperlegible" panose="020B0604020202020204" charset="0"/>
            </a:endParaRPr>
          </a:p>
          <a:p>
            <a:pPr marL="1371600" lvl="2" indent="-457200">
              <a:buClr>
                <a:srgbClr val="009999"/>
              </a:buClr>
              <a:buFont typeface="Arial" panose="020B0604020202020204" pitchFamily="34" charset="0"/>
              <a:buChar char="•"/>
            </a:pPr>
            <a:r>
              <a:rPr lang="en-GB" sz="2800" dirty="0" err="1">
                <a:latin typeface="Atkinson Hyperlegible" panose="020B0604020202020204" charset="0"/>
              </a:rPr>
              <a:t>Fonde</a:t>
            </a:r>
            <a:r>
              <a:rPr lang="en-GB" sz="2800" dirty="0">
                <a:latin typeface="Atkinson Hyperlegible" panose="020B0604020202020204" charset="0"/>
              </a:rPr>
              <a:t> les discussions sur les données et les </a:t>
            </a:r>
            <a:r>
              <a:rPr lang="en-GB" sz="2800" dirty="0" err="1">
                <a:latin typeface="Atkinson Hyperlegible" panose="020B0604020202020204" charset="0"/>
              </a:rPr>
              <a:t>considérations</a:t>
            </a:r>
            <a:r>
              <a:rPr lang="en-GB" sz="2800" dirty="0">
                <a:latin typeface="Atkinson Hyperlegible" panose="020B0604020202020204" charset="0"/>
              </a:rPr>
              <a:t> </a:t>
            </a:r>
            <a:r>
              <a:rPr lang="en-GB" sz="2800" dirty="0" err="1">
                <a:latin typeface="Atkinson Hyperlegible" panose="020B0604020202020204" charset="0"/>
              </a:rPr>
              <a:t>opérationnelles</a:t>
            </a:r>
            <a:endParaRPr lang="en-GB" sz="2800" dirty="0">
              <a:latin typeface="Atkinson Hyperlegible" panose="020B0604020202020204" charset="0"/>
            </a:endParaRPr>
          </a:p>
          <a:p>
            <a:pPr marL="1371600" lvl="2" indent="-457200">
              <a:buClr>
                <a:srgbClr val="009999"/>
              </a:buClr>
              <a:buFont typeface="Arial" panose="020B0604020202020204" pitchFamily="34" charset="0"/>
              <a:buChar char="•"/>
            </a:pPr>
            <a:r>
              <a:rPr lang="en-GB" sz="2800" dirty="0" err="1">
                <a:latin typeface="Atkinson Hyperlegible" panose="020B0604020202020204" charset="0"/>
              </a:rPr>
              <a:t>Limite</a:t>
            </a:r>
            <a:r>
              <a:rPr lang="en-GB" sz="2800" dirty="0">
                <a:latin typeface="Atkinson Hyperlegible" panose="020B0604020202020204" charset="0"/>
              </a:rPr>
              <a:t> les opinions divergentes qui peuvent reposer sur des impressions personnelles ou des aspirations </a:t>
            </a:r>
            <a:r>
              <a:rPr lang="en-GB" sz="2800" dirty="0" err="1">
                <a:latin typeface="Atkinson Hyperlegible" panose="020B0604020202020204" charset="0"/>
              </a:rPr>
              <a:t>irréalistes</a:t>
            </a:r>
            <a:endParaRPr lang="en-GB" sz="2800" dirty="0">
              <a:latin typeface="Atkinson Hyperlegible" panose="020B0604020202020204" charset="0"/>
            </a:endParaRPr>
          </a:p>
          <a:p>
            <a:endParaRPr lang="en-US" dirty="0"/>
          </a:p>
        </p:txBody>
      </p:sp>
      <p:grpSp>
        <p:nvGrpSpPr>
          <p:cNvPr id="12" name="Group 11">
            <a:extLst>
              <a:ext uri="{FF2B5EF4-FFF2-40B4-BE49-F238E27FC236}">
                <a16:creationId xmlns:a16="http://schemas.microsoft.com/office/drawing/2014/main" id="{F5E55752-A8D5-BE79-E7BB-535264D06043}"/>
              </a:ext>
            </a:extLst>
          </p:cNvPr>
          <p:cNvGrpSpPr/>
          <p:nvPr/>
        </p:nvGrpSpPr>
        <p:grpSpPr>
          <a:xfrm>
            <a:off x="1828800" y="4242054"/>
            <a:ext cx="13335000" cy="2277547"/>
            <a:chOff x="1828800" y="4242054"/>
            <a:chExt cx="13335000" cy="2277547"/>
          </a:xfrm>
        </p:grpSpPr>
        <p:sp>
          <p:nvSpPr>
            <p:cNvPr id="7" name="TextBox 6">
              <a:extLst>
                <a:ext uri="{FF2B5EF4-FFF2-40B4-BE49-F238E27FC236}">
                  <a16:creationId xmlns:a16="http://schemas.microsoft.com/office/drawing/2014/main" id="{742021BC-A4C6-B44B-780B-8C8F61105C2E}"/>
                </a:ext>
              </a:extLst>
            </p:cNvPr>
            <p:cNvSpPr txBox="1"/>
            <p:nvPr/>
          </p:nvSpPr>
          <p:spPr>
            <a:xfrm>
              <a:off x="1828800" y="4242054"/>
              <a:ext cx="13335000" cy="2277547"/>
            </a:xfrm>
            <a:prstGeom prst="rect">
              <a:avLst/>
            </a:prstGeom>
            <a:noFill/>
          </p:spPr>
          <p:txBody>
            <a:bodyPr wrap="square" rtlCol="0">
              <a:spAutoFit/>
            </a:bodyPr>
            <a:lstStyle/>
            <a:p>
              <a:pPr marL="457200" indent="-457200">
                <a:spcAft>
                  <a:spcPts val="1200"/>
                </a:spcAft>
                <a:buBlip>
                  <a:blip r:embed="rId3"/>
                </a:buBlip>
              </a:pPr>
              <a:r>
                <a:rPr lang="en-US" sz="2800" dirty="0">
                  <a:latin typeface="Atkinson Hyperlegible" panose="020B0604020202020204" charset="0"/>
                </a:rPr>
                <a:t>Les participants </a:t>
              </a:r>
              <a:r>
                <a:rPr lang="en-US" sz="2800" dirty="0" err="1">
                  <a:latin typeface="Atkinson Hyperlegible" panose="020B0604020202020204" charset="0"/>
                </a:rPr>
                <a:t>doivent</a:t>
              </a:r>
              <a:r>
                <a:rPr lang="en-US" sz="2800" dirty="0">
                  <a:latin typeface="Atkinson Hyperlegible" panose="020B0604020202020204" charset="0"/>
                </a:rPr>
                <a:t> </a:t>
              </a:r>
              <a:r>
                <a:rPr lang="en-US" sz="2800" dirty="0" err="1">
                  <a:latin typeface="Atkinson Hyperlegible" panose="020B0604020202020204" charset="0"/>
                </a:rPr>
                <a:t>atteindre</a:t>
              </a:r>
              <a:r>
                <a:rPr lang="en-US" sz="2800" dirty="0">
                  <a:latin typeface="Atkinson Hyperlegible" panose="020B0604020202020204" charset="0"/>
                </a:rPr>
                <a:t> un consensus sur les points suivants</a:t>
              </a:r>
            </a:p>
            <a:p>
              <a:pPr marL="1371600" lvl="2" indent="-457200">
                <a:spcAft>
                  <a:spcPts val="1200"/>
                </a:spcAft>
                <a:buClr>
                  <a:srgbClr val="4DB1A9"/>
                </a:buClr>
                <a:buFont typeface="Arial" panose="020B0604020202020204" pitchFamily="34" charset="0"/>
                <a:buChar char="•"/>
              </a:pPr>
              <a:r>
                <a:rPr lang="en-US" sz="2800" dirty="0">
                  <a:solidFill>
                    <a:srgbClr val="009999"/>
                  </a:solidFill>
                  <a:latin typeface="Atkinson Hyperlegible Bold" panose="020B0604020202020204" charset="0"/>
                </a:rPr>
                <a:t>Seuil de l'indice de priorité</a:t>
              </a:r>
            </a:p>
            <a:p>
              <a:pPr marL="1371600" lvl="2" indent="-457200">
                <a:spcAft>
                  <a:spcPts val="1200"/>
                </a:spcAft>
                <a:buClr>
                  <a:srgbClr val="4DB1A9"/>
                </a:buClr>
                <a:buFont typeface="Arial" panose="020B0604020202020204" pitchFamily="34" charset="0"/>
                <a:buChar char="•"/>
              </a:pPr>
              <a:r>
                <a:rPr lang="en-US" sz="2800" dirty="0">
                  <a:latin typeface="Atkinson Hyperlegible" panose="020B0604020202020204" charset="0"/>
                </a:rPr>
                <a:t>S'il y a lieu d'</a:t>
              </a:r>
              <a:r>
                <a:rPr lang="en-US" sz="2800" dirty="0">
                  <a:solidFill>
                    <a:srgbClr val="009999"/>
                  </a:solidFill>
                  <a:latin typeface="Atkinson Hyperlegible Bold" panose="020B0604020202020204" charset="0"/>
                </a:rPr>
                <a:t>envisager des PAMIs supplémentaires</a:t>
              </a:r>
            </a:p>
            <a:p>
              <a:pPr marL="1371600" lvl="2" indent="-457200">
                <a:spcAft>
                  <a:spcPts val="1200"/>
                </a:spcAft>
                <a:buClr>
                  <a:srgbClr val="4DB1A9"/>
                </a:buClr>
                <a:buFont typeface="Arial" panose="020B0604020202020204" pitchFamily="34" charset="0"/>
                <a:buChar char="•"/>
              </a:pPr>
              <a:r>
                <a:rPr lang="en-US" sz="2800" dirty="0">
                  <a:latin typeface="Atkinson Hyperlegible" panose="020B0604020202020204" charset="0"/>
                </a:rPr>
                <a:t>Dans l'affirmative, la </a:t>
              </a:r>
              <a:r>
                <a:rPr lang="en-US" sz="2800" dirty="0">
                  <a:solidFill>
                    <a:srgbClr val="009999"/>
                  </a:solidFill>
                  <a:latin typeface="Atkinson Hyperlegible Bold" panose="020B0604020202020204" charset="0"/>
                </a:rPr>
                <a:t>liste des PAMIs supplémentaires</a:t>
              </a:r>
            </a:p>
          </p:txBody>
        </p:sp>
        <p:sp>
          <p:nvSpPr>
            <p:cNvPr id="2" name="Rectangle 1">
              <a:extLst>
                <a:ext uri="{FF2B5EF4-FFF2-40B4-BE49-F238E27FC236}">
                  <a16:creationId xmlns:a16="http://schemas.microsoft.com/office/drawing/2014/main" id="{67BA8AD4-BBB9-04A1-23AE-295A98ACE379}"/>
                </a:ext>
              </a:extLst>
            </p:cNvPr>
            <p:cNvSpPr/>
            <p:nvPr/>
          </p:nvSpPr>
          <p:spPr>
            <a:xfrm>
              <a:off x="2667000" y="4838700"/>
              <a:ext cx="457200" cy="1680901"/>
            </a:xfrm>
            <a:prstGeom prst="rect">
              <a:avLst/>
            </a:prstGeom>
            <a:solidFill>
              <a:srgbClr val="4DB1A9"/>
            </a:solidFill>
            <a:ln>
              <a:solidFill>
                <a:srgbClr val="4DB1A9"/>
              </a:solid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Slide Number Placeholder 12">
            <a:extLst>
              <a:ext uri="{FF2B5EF4-FFF2-40B4-BE49-F238E27FC236}">
                <a16:creationId xmlns:a16="http://schemas.microsoft.com/office/drawing/2014/main" id="{A03A94A0-B52C-17B9-5F83-888C7F9183A7}"/>
              </a:ext>
            </a:extLst>
          </p:cNvPr>
          <p:cNvSpPr>
            <a:spLocks noGrp="1"/>
          </p:cNvSpPr>
          <p:nvPr>
            <p:ph type="sldNum" sz="quarter" idx="7"/>
          </p:nvPr>
        </p:nvSpPr>
        <p:spPr/>
        <p:txBody>
          <a:bodyPr/>
          <a:lstStyle/>
          <a:p>
            <a:fld id="{B6F15528-21DE-4FAA-801E-634DDDAF4B2B}" type="slidenum">
              <a:rPr lang="en-US" smtClean="0"/>
              <a:t>17</a:t>
            </a:fld>
            <a:endParaRPr lang="en-US"/>
          </a:p>
        </p:txBody>
      </p:sp>
    </p:spTree>
    <p:extLst>
      <p:ext uri="{BB962C8B-B14F-4D97-AF65-F5344CB8AC3E}">
        <p14:creationId xmlns:p14="http://schemas.microsoft.com/office/powerpoint/2010/main" val="420830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071DFDA3-6E63-DA4E-F72C-B3CFB259CAF6}"/>
              </a:ext>
            </a:extLst>
          </p:cNvPr>
          <p:cNvSpPr/>
          <p:nvPr/>
        </p:nvSpPr>
        <p:spPr>
          <a:xfrm>
            <a:off x="-1066800" y="-1386837"/>
            <a:ext cx="15497433" cy="284666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403289" y="-1963580"/>
            <a:ext cx="11680889" cy="342341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733274" y="447509"/>
            <a:ext cx="13744726"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Consensus sur le seuil de l'indice de priorité</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3" name="Group 2">
            <a:extLst>
              <a:ext uri="{FF2B5EF4-FFF2-40B4-BE49-F238E27FC236}">
                <a16:creationId xmlns:a16="http://schemas.microsoft.com/office/drawing/2014/main" id="{7FCF80D9-5F81-4385-518C-1CFA26010D9D}"/>
              </a:ext>
            </a:extLst>
          </p:cNvPr>
          <p:cNvGrpSpPr/>
          <p:nvPr/>
        </p:nvGrpSpPr>
        <p:grpSpPr>
          <a:xfrm>
            <a:off x="1358408" y="3825870"/>
            <a:ext cx="8347645" cy="4008339"/>
            <a:chOff x="1358408" y="3825870"/>
            <a:chExt cx="8347645" cy="4008339"/>
          </a:xfrm>
        </p:grpSpPr>
        <p:sp>
          <p:nvSpPr>
            <p:cNvPr id="11" name="Rectangle 10">
              <a:extLst>
                <a:ext uri="{FF2B5EF4-FFF2-40B4-BE49-F238E27FC236}">
                  <a16:creationId xmlns:a16="http://schemas.microsoft.com/office/drawing/2014/main" id="{90EF3C97-41B6-E107-BBF4-A2C23C2E338F}"/>
                </a:ext>
              </a:extLst>
            </p:cNvPr>
            <p:cNvSpPr/>
            <p:nvPr/>
          </p:nvSpPr>
          <p:spPr>
            <a:xfrm>
              <a:off x="1358408" y="6867521"/>
              <a:ext cx="7855651" cy="966688"/>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latin typeface="Cavolini" panose="03000502040302020204" pitchFamily="66" charset="0"/>
                  <a:cs typeface="Cavolini" panose="03000502040302020204" pitchFamily="66" charset="0"/>
                </a:rPr>
                <a:t>Quelle est la faisabilité attendue ?</a:t>
              </a:r>
            </a:p>
          </p:txBody>
        </p:sp>
        <p:sp>
          <p:nvSpPr>
            <p:cNvPr id="12" name="TextBox 11">
              <a:extLst>
                <a:ext uri="{FF2B5EF4-FFF2-40B4-BE49-F238E27FC236}">
                  <a16:creationId xmlns:a16="http://schemas.microsoft.com/office/drawing/2014/main" id="{86CEC5C5-8F6E-D8B6-A9E6-31CFCD489015}"/>
                </a:ext>
              </a:extLst>
            </p:cNvPr>
            <p:cNvSpPr txBox="1"/>
            <p:nvPr/>
          </p:nvSpPr>
          <p:spPr>
            <a:xfrm>
              <a:off x="1635315" y="3953966"/>
              <a:ext cx="8070738" cy="2554545"/>
            </a:xfrm>
            <a:prstGeom prst="rect">
              <a:avLst/>
            </a:prstGeom>
            <a:noFill/>
          </p:spPr>
          <p:txBody>
            <a:bodyPr wrap="square" rtlCol="0">
              <a:spAutoFit/>
            </a:bodyPr>
            <a:lstStyle/>
            <a:p>
              <a:pPr>
                <a:spcAft>
                  <a:spcPts val="1200"/>
                </a:spcAft>
              </a:pPr>
              <a:r>
                <a:rPr lang="en-GB" sz="2800" dirty="0">
                  <a:solidFill>
                    <a:schemeClr val="tx1">
                      <a:lumMod val="95000"/>
                      <a:lumOff val="5000"/>
                    </a:schemeClr>
                  </a:solidFill>
                  <a:latin typeface="Atkinson Hyperlegible"/>
                </a:rPr>
                <a:t>En fonction du seuil, quels sont :</a:t>
              </a:r>
            </a:p>
            <a:p>
              <a:pPr marL="182880" indent="-182880">
                <a:spcAft>
                  <a:spcPts val="1200"/>
                </a:spcAft>
                <a:buClr>
                  <a:srgbClr val="009999"/>
                </a:buClr>
                <a:buFont typeface="Arial" panose="020B0604020202020204" pitchFamily="34" charset="0"/>
                <a:buChar char="•"/>
              </a:pPr>
              <a:r>
                <a:rPr lang="en-GB" sz="2800" dirty="0">
                  <a:solidFill>
                    <a:schemeClr val="tx1">
                      <a:lumMod val="95000"/>
                      <a:lumOff val="5000"/>
                    </a:schemeClr>
                  </a:solidFill>
                  <a:latin typeface="Atkinson Hyperlegible"/>
                </a:rPr>
                <a:t>Le nombre et le pourcentage d'</a:t>
              </a:r>
              <a:r>
                <a:rPr lang="en-GB" sz="2800" b="1" dirty="0">
                  <a:solidFill>
                    <a:srgbClr val="119C94"/>
                  </a:solidFill>
                  <a:latin typeface="Atkinson Hyperlegible"/>
                </a:rPr>
                <a:t>unités géographiques </a:t>
              </a:r>
              <a:r>
                <a:rPr lang="en-GB" sz="2800" dirty="0">
                  <a:solidFill>
                    <a:schemeClr val="tx1">
                      <a:lumMod val="95000"/>
                      <a:lumOff val="5000"/>
                    </a:schemeClr>
                  </a:solidFill>
                  <a:latin typeface="Atkinson Hyperlegible"/>
                </a:rPr>
                <a:t>qui sont des PAMIs ?</a:t>
              </a:r>
            </a:p>
            <a:p>
              <a:pPr marL="182880" indent="-182880">
                <a:spcAft>
                  <a:spcPts val="1200"/>
                </a:spcAft>
                <a:buClr>
                  <a:srgbClr val="009999"/>
                </a:buClr>
                <a:buFont typeface="Arial" panose="020B0604020202020204" pitchFamily="34" charset="0"/>
                <a:buChar char="•"/>
              </a:pPr>
              <a:r>
                <a:rPr lang="en-GB" sz="2800" dirty="0">
                  <a:solidFill>
                    <a:schemeClr val="tx1">
                      <a:lumMod val="95000"/>
                      <a:lumOff val="5000"/>
                    </a:schemeClr>
                  </a:solidFill>
                  <a:latin typeface="Atkinson Hyperlegible"/>
                </a:rPr>
                <a:t>Le nombre et le pourcentage de la </a:t>
              </a:r>
              <a:r>
                <a:rPr lang="en-GB" sz="2800" b="1" dirty="0">
                  <a:solidFill>
                    <a:srgbClr val="119C94"/>
                  </a:solidFill>
                  <a:latin typeface="Atkinson Hyperlegible"/>
                </a:rPr>
                <a:t>population </a:t>
              </a:r>
              <a:r>
                <a:rPr lang="en-GB" sz="2800" dirty="0">
                  <a:solidFill>
                    <a:schemeClr val="tx1">
                      <a:lumMod val="95000"/>
                      <a:lumOff val="5000"/>
                    </a:schemeClr>
                  </a:solidFill>
                  <a:latin typeface="Atkinson Hyperlegible"/>
                </a:rPr>
                <a:t>dans les PAMIs ?</a:t>
              </a:r>
            </a:p>
          </p:txBody>
        </p:sp>
        <p:sp>
          <p:nvSpPr>
            <p:cNvPr id="13" name="Rectangle 12">
              <a:extLst>
                <a:ext uri="{FF2B5EF4-FFF2-40B4-BE49-F238E27FC236}">
                  <a16:creationId xmlns:a16="http://schemas.microsoft.com/office/drawing/2014/main" id="{3DFA2AFF-1117-FEB1-9D95-B9FA53145E1A}"/>
                </a:ext>
              </a:extLst>
            </p:cNvPr>
            <p:cNvSpPr/>
            <p:nvPr/>
          </p:nvSpPr>
          <p:spPr>
            <a:xfrm>
              <a:off x="1383012" y="3825870"/>
              <a:ext cx="7942349" cy="2660904"/>
            </a:xfrm>
            <a:custGeom>
              <a:avLst/>
              <a:gdLst>
                <a:gd name="connsiteX0" fmla="*/ 0 w 7942349"/>
                <a:gd name="connsiteY0" fmla="*/ 0 h 2660904"/>
                <a:gd name="connsiteX1" fmla="*/ 567311 w 7942349"/>
                <a:gd name="connsiteY1" fmla="*/ 0 h 2660904"/>
                <a:gd name="connsiteX2" fmla="*/ 1214045 w 7942349"/>
                <a:gd name="connsiteY2" fmla="*/ 0 h 2660904"/>
                <a:gd name="connsiteX3" fmla="*/ 1940202 w 7942349"/>
                <a:gd name="connsiteY3" fmla="*/ 0 h 2660904"/>
                <a:gd name="connsiteX4" fmla="*/ 2586937 w 7942349"/>
                <a:gd name="connsiteY4" fmla="*/ 0 h 2660904"/>
                <a:gd name="connsiteX5" fmla="*/ 3154247 w 7942349"/>
                <a:gd name="connsiteY5" fmla="*/ 0 h 2660904"/>
                <a:gd name="connsiteX6" fmla="*/ 3800981 w 7942349"/>
                <a:gd name="connsiteY6" fmla="*/ 0 h 2660904"/>
                <a:gd name="connsiteX7" fmla="*/ 4368292 w 7942349"/>
                <a:gd name="connsiteY7" fmla="*/ 0 h 2660904"/>
                <a:gd name="connsiteX8" fmla="*/ 4856179 w 7942349"/>
                <a:gd name="connsiteY8" fmla="*/ 0 h 2660904"/>
                <a:gd name="connsiteX9" fmla="*/ 5582337 w 7942349"/>
                <a:gd name="connsiteY9" fmla="*/ 0 h 2660904"/>
                <a:gd name="connsiteX10" fmla="*/ 6149647 w 7942349"/>
                <a:gd name="connsiteY10" fmla="*/ 0 h 2660904"/>
                <a:gd name="connsiteX11" fmla="*/ 6637535 w 7942349"/>
                <a:gd name="connsiteY11" fmla="*/ 0 h 2660904"/>
                <a:gd name="connsiteX12" fmla="*/ 7204845 w 7942349"/>
                <a:gd name="connsiteY12" fmla="*/ 0 h 2660904"/>
                <a:gd name="connsiteX13" fmla="*/ 7942349 w 7942349"/>
                <a:gd name="connsiteY13" fmla="*/ 0 h 2660904"/>
                <a:gd name="connsiteX14" fmla="*/ 7942349 w 7942349"/>
                <a:gd name="connsiteY14" fmla="*/ 452354 h 2660904"/>
                <a:gd name="connsiteX15" fmla="*/ 7942349 w 7942349"/>
                <a:gd name="connsiteY15" fmla="*/ 1011144 h 2660904"/>
                <a:gd name="connsiteX16" fmla="*/ 7942349 w 7942349"/>
                <a:gd name="connsiteY16" fmla="*/ 1596542 h 2660904"/>
                <a:gd name="connsiteX17" fmla="*/ 7942349 w 7942349"/>
                <a:gd name="connsiteY17" fmla="*/ 2048896 h 2660904"/>
                <a:gd name="connsiteX18" fmla="*/ 7942349 w 7942349"/>
                <a:gd name="connsiteY18" fmla="*/ 2660904 h 2660904"/>
                <a:gd name="connsiteX19" fmla="*/ 7613309 w 7942349"/>
                <a:gd name="connsiteY19" fmla="*/ 2660904 h 2660904"/>
                <a:gd name="connsiteX20" fmla="*/ 6887151 w 7942349"/>
                <a:gd name="connsiteY20" fmla="*/ 2660904 h 2660904"/>
                <a:gd name="connsiteX21" fmla="*/ 6558111 w 7942349"/>
                <a:gd name="connsiteY21" fmla="*/ 2660904 h 2660904"/>
                <a:gd name="connsiteX22" fmla="*/ 5831953 w 7942349"/>
                <a:gd name="connsiteY22" fmla="*/ 2660904 h 2660904"/>
                <a:gd name="connsiteX23" fmla="*/ 5185219 w 7942349"/>
                <a:gd name="connsiteY23" fmla="*/ 2660904 h 2660904"/>
                <a:gd name="connsiteX24" fmla="*/ 4459062 w 7942349"/>
                <a:gd name="connsiteY24" fmla="*/ 2660904 h 2660904"/>
                <a:gd name="connsiteX25" fmla="*/ 4130021 w 7942349"/>
                <a:gd name="connsiteY25" fmla="*/ 2660904 h 2660904"/>
                <a:gd name="connsiteX26" fmla="*/ 3403864 w 7942349"/>
                <a:gd name="connsiteY26" fmla="*/ 2660904 h 2660904"/>
                <a:gd name="connsiteX27" fmla="*/ 2995400 w 7942349"/>
                <a:gd name="connsiteY27" fmla="*/ 2660904 h 2660904"/>
                <a:gd name="connsiteX28" fmla="*/ 2269243 w 7942349"/>
                <a:gd name="connsiteY28" fmla="*/ 2660904 h 2660904"/>
                <a:gd name="connsiteX29" fmla="*/ 1781355 w 7942349"/>
                <a:gd name="connsiteY29" fmla="*/ 2660904 h 2660904"/>
                <a:gd name="connsiteX30" fmla="*/ 1134621 w 7942349"/>
                <a:gd name="connsiteY30" fmla="*/ 2660904 h 2660904"/>
                <a:gd name="connsiteX31" fmla="*/ 567311 w 7942349"/>
                <a:gd name="connsiteY31" fmla="*/ 2660904 h 2660904"/>
                <a:gd name="connsiteX32" fmla="*/ 0 w 7942349"/>
                <a:gd name="connsiteY32" fmla="*/ 2660904 h 2660904"/>
                <a:gd name="connsiteX33" fmla="*/ 0 w 7942349"/>
                <a:gd name="connsiteY33" fmla="*/ 2102114 h 2660904"/>
                <a:gd name="connsiteX34" fmla="*/ 0 w 7942349"/>
                <a:gd name="connsiteY34" fmla="*/ 1569933 h 2660904"/>
                <a:gd name="connsiteX35" fmla="*/ 0 w 7942349"/>
                <a:gd name="connsiteY35" fmla="*/ 1117580 h 2660904"/>
                <a:gd name="connsiteX36" fmla="*/ 0 w 7942349"/>
                <a:gd name="connsiteY36" fmla="*/ 612008 h 2660904"/>
                <a:gd name="connsiteX37" fmla="*/ 0 w 7942349"/>
                <a:gd name="connsiteY37" fmla="*/ 0 h 2660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42349" h="2660904" extrusionOk="0">
                  <a:moveTo>
                    <a:pt x="0" y="0"/>
                  </a:moveTo>
                  <a:cubicBezTo>
                    <a:pt x="264272" y="-56601"/>
                    <a:pt x="305977" y="66692"/>
                    <a:pt x="567311" y="0"/>
                  </a:cubicBezTo>
                  <a:cubicBezTo>
                    <a:pt x="828645" y="-66692"/>
                    <a:pt x="1004633" y="65869"/>
                    <a:pt x="1214045" y="0"/>
                  </a:cubicBezTo>
                  <a:cubicBezTo>
                    <a:pt x="1423457" y="-65869"/>
                    <a:pt x="1678906" y="67250"/>
                    <a:pt x="1940202" y="0"/>
                  </a:cubicBezTo>
                  <a:cubicBezTo>
                    <a:pt x="2201498" y="-67250"/>
                    <a:pt x="2403713" y="2293"/>
                    <a:pt x="2586937" y="0"/>
                  </a:cubicBezTo>
                  <a:cubicBezTo>
                    <a:pt x="2770162" y="-2293"/>
                    <a:pt x="2950124" y="24432"/>
                    <a:pt x="3154247" y="0"/>
                  </a:cubicBezTo>
                  <a:cubicBezTo>
                    <a:pt x="3358370" y="-24432"/>
                    <a:pt x="3626456" y="96"/>
                    <a:pt x="3800981" y="0"/>
                  </a:cubicBezTo>
                  <a:cubicBezTo>
                    <a:pt x="3975506" y="-96"/>
                    <a:pt x="4221307" y="13148"/>
                    <a:pt x="4368292" y="0"/>
                  </a:cubicBezTo>
                  <a:cubicBezTo>
                    <a:pt x="4515277" y="-13148"/>
                    <a:pt x="4643637" y="34732"/>
                    <a:pt x="4856179" y="0"/>
                  </a:cubicBezTo>
                  <a:cubicBezTo>
                    <a:pt x="5068721" y="-34732"/>
                    <a:pt x="5249812" y="17759"/>
                    <a:pt x="5582337" y="0"/>
                  </a:cubicBezTo>
                  <a:cubicBezTo>
                    <a:pt x="5914862" y="-17759"/>
                    <a:pt x="5952211" y="4207"/>
                    <a:pt x="6149647" y="0"/>
                  </a:cubicBezTo>
                  <a:cubicBezTo>
                    <a:pt x="6347083" y="-4207"/>
                    <a:pt x="6457179" y="3451"/>
                    <a:pt x="6637535" y="0"/>
                  </a:cubicBezTo>
                  <a:cubicBezTo>
                    <a:pt x="6817891" y="-3451"/>
                    <a:pt x="6932924" y="33934"/>
                    <a:pt x="7204845" y="0"/>
                  </a:cubicBezTo>
                  <a:cubicBezTo>
                    <a:pt x="7476766" y="-33934"/>
                    <a:pt x="7691627" y="23795"/>
                    <a:pt x="7942349" y="0"/>
                  </a:cubicBezTo>
                  <a:cubicBezTo>
                    <a:pt x="7988022" y="106089"/>
                    <a:pt x="7916108" y="315412"/>
                    <a:pt x="7942349" y="452354"/>
                  </a:cubicBezTo>
                  <a:cubicBezTo>
                    <a:pt x="7968590" y="589296"/>
                    <a:pt x="7917270" y="793453"/>
                    <a:pt x="7942349" y="1011144"/>
                  </a:cubicBezTo>
                  <a:cubicBezTo>
                    <a:pt x="7967428" y="1228835"/>
                    <a:pt x="7899317" y="1457903"/>
                    <a:pt x="7942349" y="1596542"/>
                  </a:cubicBezTo>
                  <a:cubicBezTo>
                    <a:pt x="7985381" y="1735181"/>
                    <a:pt x="7899682" y="1846522"/>
                    <a:pt x="7942349" y="2048896"/>
                  </a:cubicBezTo>
                  <a:cubicBezTo>
                    <a:pt x="7985016" y="2251270"/>
                    <a:pt x="7886522" y="2382596"/>
                    <a:pt x="7942349" y="2660904"/>
                  </a:cubicBezTo>
                  <a:cubicBezTo>
                    <a:pt x="7864322" y="2689472"/>
                    <a:pt x="7705316" y="2629425"/>
                    <a:pt x="7613309" y="2660904"/>
                  </a:cubicBezTo>
                  <a:cubicBezTo>
                    <a:pt x="7521302" y="2692383"/>
                    <a:pt x="7115410" y="2610669"/>
                    <a:pt x="6887151" y="2660904"/>
                  </a:cubicBezTo>
                  <a:cubicBezTo>
                    <a:pt x="6658892" y="2711139"/>
                    <a:pt x="6664055" y="2628044"/>
                    <a:pt x="6558111" y="2660904"/>
                  </a:cubicBezTo>
                  <a:cubicBezTo>
                    <a:pt x="6452167" y="2693764"/>
                    <a:pt x="6194141" y="2577054"/>
                    <a:pt x="5831953" y="2660904"/>
                  </a:cubicBezTo>
                  <a:cubicBezTo>
                    <a:pt x="5469765" y="2744754"/>
                    <a:pt x="5490971" y="2589849"/>
                    <a:pt x="5185219" y="2660904"/>
                  </a:cubicBezTo>
                  <a:cubicBezTo>
                    <a:pt x="4879467" y="2731959"/>
                    <a:pt x="4770681" y="2607623"/>
                    <a:pt x="4459062" y="2660904"/>
                  </a:cubicBezTo>
                  <a:cubicBezTo>
                    <a:pt x="4147443" y="2714185"/>
                    <a:pt x="4255369" y="2622316"/>
                    <a:pt x="4130021" y="2660904"/>
                  </a:cubicBezTo>
                  <a:cubicBezTo>
                    <a:pt x="4004673" y="2699492"/>
                    <a:pt x="3666587" y="2620314"/>
                    <a:pt x="3403864" y="2660904"/>
                  </a:cubicBezTo>
                  <a:cubicBezTo>
                    <a:pt x="3141141" y="2701494"/>
                    <a:pt x="3138064" y="2653399"/>
                    <a:pt x="2995400" y="2660904"/>
                  </a:cubicBezTo>
                  <a:cubicBezTo>
                    <a:pt x="2852736" y="2668409"/>
                    <a:pt x="2452793" y="2639812"/>
                    <a:pt x="2269243" y="2660904"/>
                  </a:cubicBezTo>
                  <a:cubicBezTo>
                    <a:pt x="2085693" y="2681996"/>
                    <a:pt x="1934565" y="2632760"/>
                    <a:pt x="1781355" y="2660904"/>
                  </a:cubicBezTo>
                  <a:cubicBezTo>
                    <a:pt x="1628145" y="2689048"/>
                    <a:pt x="1385008" y="2620481"/>
                    <a:pt x="1134621" y="2660904"/>
                  </a:cubicBezTo>
                  <a:cubicBezTo>
                    <a:pt x="884234" y="2701327"/>
                    <a:pt x="827131" y="2630017"/>
                    <a:pt x="567311" y="2660904"/>
                  </a:cubicBezTo>
                  <a:cubicBezTo>
                    <a:pt x="307491" y="2691791"/>
                    <a:pt x="127497" y="2611627"/>
                    <a:pt x="0" y="2660904"/>
                  </a:cubicBezTo>
                  <a:cubicBezTo>
                    <a:pt x="-56858" y="2448413"/>
                    <a:pt x="32583" y="2222438"/>
                    <a:pt x="0" y="2102114"/>
                  </a:cubicBezTo>
                  <a:cubicBezTo>
                    <a:pt x="-32583" y="1981790"/>
                    <a:pt x="62501" y="1755797"/>
                    <a:pt x="0" y="1569933"/>
                  </a:cubicBezTo>
                  <a:cubicBezTo>
                    <a:pt x="-62501" y="1384069"/>
                    <a:pt x="16210" y="1332690"/>
                    <a:pt x="0" y="1117580"/>
                  </a:cubicBezTo>
                  <a:cubicBezTo>
                    <a:pt x="-16210" y="902470"/>
                    <a:pt x="42383" y="722789"/>
                    <a:pt x="0" y="612008"/>
                  </a:cubicBezTo>
                  <a:cubicBezTo>
                    <a:pt x="-42383" y="501227"/>
                    <a:pt x="38744" y="174624"/>
                    <a:pt x="0" y="0"/>
                  </a:cubicBezTo>
                  <a:close/>
                </a:path>
              </a:pathLst>
            </a:custGeom>
            <a:noFill/>
            <a:ln w="76200">
              <a:solidFill>
                <a:srgbClr val="4DB1A9"/>
              </a:solidFill>
              <a:extLst>
                <a:ext uri="{C807C97D-BFC1-408E-A445-0C87EB9F89A2}">
                  <ask:lineSketchStyleProps xmlns:ask="http://schemas.microsoft.com/office/drawing/2018/sketchyshapes" sd="778596225">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Isosceles Triangle 17">
              <a:extLst>
                <a:ext uri="{FF2B5EF4-FFF2-40B4-BE49-F238E27FC236}">
                  <a16:creationId xmlns:a16="http://schemas.microsoft.com/office/drawing/2014/main" id="{7CCE66DE-15FA-77B4-97DC-EF20B8134DCF}"/>
                </a:ext>
              </a:extLst>
            </p:cNvPr>
            <p:cNvSpPr/>
            <p:nvPr/>
          </p:nvSpPr>
          <p:spPr>
            <a:xfrm rot="10800000">
              <a:off x="4901782" y="6486773"/>
              <a:ext cx="768902" cy="440739"/>
            </a:xfrm>
            <a:prstGeom prst="triangle">
              <a:avLst/>
            </a:prstGeom>
            <a:solidFill>
              <a:srgbClr val="4DB1A9"/>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C2B1DEB1-A6C6-083D-1754-E165516DA596}"/>
              </a:ext>
            </a:extLst>
          </p:cNvPr>
          <p:cNvGrpSpPr/>
          <p:nvPr/>
        </p:nvGrpSpPr>
        <p:grpSpPr>
          <a:xfrm>
            <a:off x="9483834" y="3850608"/>
            <a:ext cx="7514837" cy="3961856"/>
            <a:chOff x="9483834" y="3850608"/>
            <a:chExt cx="7514837" cy="3961856"/>
          </a:xfrm>
        </p:grpSpPr>
        <p:sp>
          <p:nvSpPr>
            <p:cNvPr id="10" name="Rectangle 9">
              <a:extLst>
                <a:ext uri="{FF2B5EF4-FFF2-40B4-BE49-F238E27FC236}">
                  <a16:creationId xmlns:a16="http://schemas.microsoft.com/office/drawing/2014/main" id="{B19434BD-9823-5D51-F5F6-3F7BE18F2B4C}"/>
                </a:ext>
              </a:extLst>
            </p:cNvPr>
            <p:cNvSpPr/>
            <p:nvPr/>
          </p:nvSpPr>
          <p:spPr>
            <a:xfrm>
              <a:off x="9548622" y="3850608"/>
              <a:ext cx="7450049" cy="2657903"/>
            </a:xfrm>
            <a:custGeom>
              <a:avLst/>
              <a:gdLst>
                <a:gd name="connsiteX0" fmla="*/ 0 w 7450049"/>
                <a:gd name="connsiteY0" fmla="*/ 0 h 2657903"/>
                <a:gd name="connsiteX1" fmla="*/ 424080 w 7450049"/>
                <a:gd name="connsiteY1" fmla="*/ 0 h 2657903"/>
                <a:gd name="connsiteX2" fmla="*/ 848159 w 7450049"/>
                <a:gd name="connsiteY2" fmla="*/ 0 h 2657903"/>
                <a:gd name="connsiteX3" fmla="*/ 1495741 w 7450049"/>
                <a:gd name="connsiteY3" fmla="*/ 0 h 2657903"/>
                <a:gd name="connsiteX4" fmla="*/ 1845320 w 7450049"/>
                <a:gd name="connsiteY4" fmla="*/ 0 h 2657903"/>
                <a:gd name="connsiteX5" fmla="*/ 2418401 w 7450049"/>
                <a:gd name="connsiteY5" fmla="*/ 0 h 2657903"/>
                <a:gd name="connsiteX6" fmla="*/ 2842480 w 7450049"/>
                <a:gd name="connsiteY6" fmla="*/ 0 h 2657903"/>
                <a:gd name="connsiteX7" fmla="*/ 3490061 w 7450049"/>
                <a:gd name="connsiteY7" fmla="*/ 0 h 2657903"/>
                <a:gd name="connsiteX8" fmla="*/ 3988642 w 7450049"/>
                <a:gd name="connsiteY8" fmla="*/ 0 h 2657903"/>
                <a:gd name="connsiteX9" fmla="*/ 4412721 w 7450049"/>
                <a:gd name="connsiteY9" fmla="*/ 0 h 2657903"/>
                <a:gd name="connsiteX10" fmla="*/ 4762301 w 7450049"/>
                <a:gd name="connsiteY10" fmla="*/ 0 h 2657903"/>
                <a:gd name="connsiteX11" fmla="*/ 5409882 w 7450049"/>
                <a:gd name="connsiteY11" fmla="*/ 0 h 2657903"/>
                <a:gd name="connsiteX12" fmla="*/ 5833961 w 7450049"/>
                <a:gd name="connsiteY12" fmla="*/ 0 h 2657903"/>
                <a:gd name="connsiteX13" fmla="*/ 6332542 w 7450049"/>
                <a:gd name="connsiteY13" fmla="*/ 0 h 2657903"/>
                <a:gd name="connsiteX14" fmla="*/ 6682121 w 7450049"/>
                <a:gd name="connsiteY14" fmla="*/ 0 h 2657903"/>
                <a:gd name="connsiteX15" fmla="*/ 7450049 w 7450049"/>
                <a:gd name="connsiteY15" fmla="*/ 0 h 2657903"/>
                <a:gd name="connsiteX16" fmla="*/ 7450049 w 7450049"/>
                <a:gd name="connsiteY16" fmla="*/ 505002 h 2657903"/>
                <a:gd name="connsiteX17" fmla="*/ 7450049 w 7450049"/>
                <a:gd name="connsiteY17" fmla="*/ 1089740 h 2657903"/>
                <a:gd name="connsiteX18" fmla="*/ 7450049 w 7450049"/>
                <a:gd name="connsiteY18" fmla="*/ 1647900 h 2657903"/>
                <a:gd name="connsiteX19" fmla="*/ 7450049 w 7450049"/>
                <a:gd name="connsiteY19" fmla="*/ 2152901 h 2657903"/>
                <a:gd name="connsiteX20" fmla="*/ 7450049 w 7450049"/>
                <a:gd name="connsiteY20" fmla="*/ 2657903 h 2657903"/>
                <a:gd name="connsiteX21" fmla="*/ 7100470 w 7450049"/>
                <a:gd name="connsiteY21" fmla="*/ 2657903 h 2657903"/>
                <a:gd name="connsiteX22" fmla="*/ 6452889 w 7450049"/>
                <a:gd name="connsiteY22" fmla="*/ 2657903 h 2657903"/>
                <a:gd name="connsiteX23" fmla="*/ 5954308 w 7450049"/>
                <a:gd name="connsiteY23" fmla="*/ 2657903 h 2657903"/>
                <a:gd name="connsiteX24" fmla="*/ 5306727 w 7450049"/>
                <a:gd name="connsiteY24" fmla="*/ 2657903 h 2657903"/>
                <a:gd name="connsiteX25" fmla="*/ 4584646 w 7450049"/>
                <a:gd name="connsiteY25" fmla="*/ 2657903 h 2657903"/>
                <a:gd name="connsiteX26" fmla="*/ 4160566 w 7450049"/>
                <a:gd name="connsiteY26" fmla="*/ 2657903 h 2657903"/>
                <a:gd name="connsiteX27" fmla="*/ 3512985 w 7450049"/>
                <a:gd name="connsiteY27" fmla="*/ 2657903 h 2657903"/>
                <a:gd name="connsiteX28" fmla="*/ 2790903 w 7450049"/>
                <a:gd name="connsiteY28" fmla="*/ 2657903 h 2657903"/>
                <a:gd name="connsiteX29" fmla="*/ 2217822 w 7450049"/>
                <a:gd name="connsiteY29" fmla="*/ 2657903 h 2657903"/>
                <a:gd name="connsiteX30" fmla="*/ 1570241 w 7450049"/>
                <a:gd name="connsiteY30" fmla="*/ 2657903 h 2657903"/>
                <a:gd name="connsiteX31" fmla="*/ 1220662 w 7450049"/>
                <a:gd name="connsiteY31" fmla="*/ 2657903 h 2657903"/>
                <a:gd name="connsiteX32" fmla="*/ 573081 w 7450049"/>
                <a:gd name="connsiteY32" fmla="*/ 2657903 h 2657903"/>
                <a:gd name="connsiteX33" fmla="*/ 0 w 7450049"/>
                <a:gd name="connsiteY33" fmla="*/ 2657903 h 2657903"/>
                <a:gd name="connsiteX34" fmla="*/ 0 w 7450049"/>
                <a:gd name="connsiteY34" fmla="*/ 2179480 h 2657903"/>
                <a:gd name="connsiteX35" fmla="*/ 0 w 7450049"/>
                <a:gd name="connsiteY35" fmla="*/ 1701058 h 2657903"/>
                <a:gd name="connsiteX36" fmla="*/ 0 w 7450049"/>
                <a:gd name="connsiteY36" fmla="*/ 1116319 h 2657903"/>
                <a:gd name="connsiteX37" fmla="*/ 0 w 7450049"/>
                <a:gd name="connsiteY37" fmla="*/ 637897 h 2657903"/>
                <a:gd name="connsiteX38" fmla="*/ 0 w 7450049"/>
                <a:gd name="connsiteY38" fmla="*/ 0 h 265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450049" h="2657903" fill="none" extrusionOk="0">
                  <a:moveTo>
                    <a:pt x="0" y="0"/>
                  </a:moveTo>
                  <a:cubicBezTo>
                    <a:pt x="119245" y="-39482"/>
                    <a:pt x="322784" y="3940"/>
                    <a:pt x="424080" y="0"/>
                  </a:cubicBezTo>
                  <a:cubicBezTo>
                    <a:pt x="525376" y="-3940"/>
                    <a:pt x="718650" y="17268"/>
                    <a:pt x="848159" y="0"/>
                  </a:cubicBezTo>
                  <a:cubicBezTo>
                    <a:pt x="977668" y="-17268"/>
                    <a:pt x="1200903" y="43822"/>
                    <a:pt x="1495741" y="0"/>
                  </a:cubicBezTo>
                  <a:cubicBezTo>
                    <a:pt x="1790579" y="-43822"/>
                    <a:pt x="1704071" y="23401"/>
                    <a:pt x="1845320" y="0"/>
                  </a:cubicBezTo>
                  <a:cubicBezTo>
                    <a:pt x="1986569" y="-23401"/>
                    <a:pt x="2193239" y="4999"/>
                    <a:pt x="2418401" y="0"/>
                  </a:cubicBezTo>
                  <a:cubicBezTo>
                    <a:pt x="2643563" y="-4999"/>
                    <a:pt x="2725380" y="40961"/>
                    <a:pt x="2842480" y="0"/>
                  </a:cubicBezTo>
                  <a:cubicBezTo>
                    <a:pt x="2959580" y="-40961"/>
                    <a:pt x="3233632" y="32804"/>
                    <a:pt x="3490061" y="0"/>
                  </a:cubicBezTo>
                  <a:cubicBezTo>
                    <a:pt x="3746490" y="-32804"/>
                    <a:pt x="3814966" y="34388"/>
                    <a:pt x="3988642" y="0"/>
                  </a:cubicBezTo>
                  <a:cubicBezTo>
                    <a:pt x="4162318" y="-34388"/>
                    <a:pt x="4280729" y="4860"/>
                    <a:pt x="4412721" y="0"/>
                  </a:cubicBezTo>
                  <a:cubicBezTo>
                    <a:pt x="4544713" y="-4860"/>
                    <a:pt x="4609256" y="32038"/>
                    <a:pt x="4762301" y="0"/>
                  </a:cubicBezTo>
                  <a:cubicBezTo>
                    <a:pt x="4915346" y="-32038"/>
                    <a:pt x="5139848" y="53905"/>
                    <a:pt x="5409882" y="0"/>
                  </a:cubicBezTo>
                  <a:cubicBezTo>
                    <a:pt x="5679916" y="-53905"/>
                    <a:pt x="5745751" y="22995"/>
                    <a:pt x="5833961" y="0"/>
                  </a:cubicBezTo>
                  <a:cubicBezTo>
                    <a:pt x="5922171" y="-22995"/>
                    <a:pt x="6166010" y="14244"/>
                    <a:pt x="6332542" y="0"/>
                  </a:cubicBezTo>
                  <a:cubicBezTo>
                    <a:pt x="6499074" y="-14244"/>
                    <a:pt x="6546790" y="238"/>
                    <a:pt x="6682121" y="0"/>
                  </a:cubicBezTo>
                  <a:cubicBezTo>
                    <a:pt x="6817452" y="-238"/>
                    <a:pt x="7228489" y="3905"/>
                    <a:pt x="7450049" y="0"/>
                  </a:cubicBezTo>
                  <a:cubicBezTo>
                    <a:pt x="7478167" y="227840"/>
                    <a:pt x="7448707" y="279456"/>
                    <a:pt x="7450049" y="505002"/>
                  </a:cubicBezTo>
                  <a:cubicBezTo>
                    <a:pt x="7451391" y="730548"/>
                    <a:pt x="7410435" y="866192"/>
                    <a:pt x="7450049" y="1089740"/>
                  </a:cubicBezTo>
                  <a:cubicBezTo>
                    <a:pt x="7489663" y="1313288"/>
                    <a:pt x="7427787" y="1460416"/>
                    <a:pt x="7450049" y="1647900"/>
                  </a:cubicBezTo>
                  <a:cubicBezTo>
                    <a:pt x="7472311" y="1835384"/>
                    <a:pt x="7391083" y="2021650"/>
                    <a:pt x="7450049" y="2152901"/>
                  </a:cubicBezTo>
                  <a:cubicBezTo>
                    <a:pt x="7509015" y="2284152"/>
                    <a:pt x="7429858" y="2505435"/>
                    <a:pt x="7450049" y="2657903"/>
                  </a:cubicBezTo>
                  <a:cubicBezTo>
                    <a:pt x="7295670" y="2689395"/>
                    <a:pt x="7264106" y="2645982"/>
                    <a:pt x="7100470" y="2657903"/>
                  </a:cubicBezTo>
                  <a:cubicBezTo>
                    <a:pt x="6936834" y="2669824"/>
                    <a:pt x="6659059" y="2639294"/>
                    <a:pt x="6452889" y="2657903"/>
                  </a:cubicBezTo>
                  <a:cubicBezTo>
                    <a:pt x="6246719" y="2676512"/>
                    <a:pt x="6091076" y="2615905"/>
                    <a:pt x="5954308" y="2657903"/>
                  </a:cubicBezTo>
                  <a:cubicBezTo>
                    <a:pt x="5817540" y="2699901"/>
                    <a:pt x="5521749" y="2630012"/>
                    <a:pt x="5306727" y="2657903"/>
                  </a:cubicBezTo>
                  <a:cubicBezTo>
                    <a:pt x="5091705" y="2685794"/>
                    <a:pt x="4855744" y="2601904"/>
                    <a:pt x="4584646" y="2657903"/>
                  </a:cubicBezTo>
                  <a:cubicBezTo>
                    <a:pt x="4313548" y="2713902"/>
                    <a:pt x="4359747" y="2628502"/>
                    <a:pt x="4160566" y="2657903"/>
                  </a:cubicBezTo>
                  <a:cubicBezTo>
                    <a:pt x="3961385" y="2687304"/>
                    <a:pt x="3757955" y="2604402"/>
                    <a:pt x="3512985" y="2657903"/>
                  </a:cubicBezTo>
                  <a:cubicBezTo>
                    <a:pt x="3268015" y="2711404"/>
                    <a:pt x="2967510" y="2580080"/>
                    <a:pt x="2790903" y="2657903"/>
                  </a:cubicBezTo>
                  <a:cubicBezTo>
                    <a:pt x="2614296" y="2735726"/>
                    <a:pt x="2439578" y="2616210"/>
                    <a:pt x="2217822" y="2657903"/>
                  </a:cubicBezTo>
                  <a:cubicBezTo>
                    <a:pt x="1996066" y="2699596"/>
                    <a:pt x="1785477" y="2653591"/>
                    <a:pt x="1570241" y="2657903"/>
                  </a:cubicBezTo>
                  <a:cubicBezTo>
                    <a:pt x="1355005" y="2662215"/>
                    <a:pt x="1298131" y="2643680"/>
                    <a:pt x="1220662" y="2657903"/>
                  </a:cubicBezTo>
                  <a:cubicBezTo>
                    <a:pt x="1143193" y="2672126"/>
                    <a:pt x="779599" y="2599007"/>
                    <a:pt x="573081" y="2657903"/>
                  </a:cubicBezTo>
                  <a:cubicBezTo>
                    <a:pt x="366563" y="2716799"/>
                    <a:pt x="281511" y="2599148"/>
                    <a:pt x="0" y="2657903"/>
                  </a:cubicBezTo>
                  <a:cubicBezTo>
                    <a:pt x="-29399" y="2496071"/>
                    <a:pt x="52448" y="2321736"/>
                    <a:pt x="0" y="2179480"/>
                  </a:cubicBezTo>
                  <a:cubicBezTo>
                    <a:pt x="-52448" y="2037224"/>
                    <a:pt x="38512" y="1914912"/>
                    <a:pt x="0" y="1701058"/>
                  </a:cubicBezTo>
                  <a:cubicBezTo>
                    <a:pt x="-38512" y="1487204"/>
                    <a:pt x="57242" y="1311066"/>
                    <a:pt x="0" y="1116319"/>
                  </a:cubicBezTo>
                  <a:cubicBezTo>
                    <a:pt x="-57242" y="921572"/>
                    <a:pt x="45851" y="860104"/>
                    <a:pt x="0" y="637897"/>
                  </a:cubicBezTo>
                  <a:cubicBezTo>
                    <a:pt x="-45851" y="415690"/>
                    <a:pt x="15781" y="298552"/>
                    <a:pt x="0" y="0"/>
                  </a:cubicBezTo>
                  <a:close/>
                </a:path>
                <a:path w="7450049" h="2657903" stroke="0" extrusionOk="0">
                  <a:moveTo>
                    <a:pt x="0" y="0"/>
                  </a:moveTo>
                  <a:cubicBezTo>
                    <a:pt x="148764" y="-45570"/>
                    <a:pt x="434165" y="13761"/>
                    <a:pt x="573081" y="0"/>
                  </a:cubicBezTo>
                  <a:cubicBezTo>
                    <a:pt x="711997" y="-13761"/>
                    <a:pt x="965065" y="11372"/>
                    <a:pt x="1146161" y="0"/>
                  </a:cubicBezTo>
                  <a:cubicBezTo>
                    <a:pt x="1327257" y="-11372"/>
                    <a:pt x="1680020" y="44909"/>
                    <a:pt x="1868243" y="0"/>
                  </a:cubicBezTo>
                  <a:cubicBezTo>
                    <a:pt x="2056466" y="-44909"/>
                    <a:pt x="2313753" y="43275"/>
                    <a:pt x="2441324" y="0"/>
                  </a:cubicBezTo>
                  <a:cubicBezTo>
                    <a:pt x="2568895" y="-43275"/>
                    <a:pt x="2689798" y="33446"/>
                    <a:pt x="2790903" y="0"/>
                  </a:cubicBezTo>
                  <a:cubicBezTo>
                    <a:pt x="2892008" y="-33446"/>
                    <a:pt x="3056991" y="32587"/>
                    <a:pt x="3289483" y="0"/>
                  </a:cubicBezTo>
                  <a:cubicBezTo>
                    <a:pt x="3521975" y="-32587"/>
                    <a:pt x="3658995" y="15162"/>
                    <a:pt x="3788063" y="0"/>
                  </a:cubicBezTo>
                  <a:cubicBezTo>
                    <a:pt x="3917131" y="-15162"/>
                    <a:pt x="4181156" y="48363"/>
                    <a:pt x="4510145" y="0"/>
                  </a:cubicBezTo>
                  <a:cubicBezTo>
                    <a:pt x="4839134" y="-48363"/>
                    <a:pt x="4794988" y="7101"/>
                    <a:pt x="4934225" y="0"/>
                  </a:cubicBezTo>
                  <a:cubicBezTo>
                    <a:pt x="5073462" y="-7101"/>
                    <a:pt x="5294727" y="45491"/>
                    <a:pt x="5507305" y="0"/>
                  </a:cubicBezTo>
                  <a:cubicBezTo>
                    <a:pt x="5719883" y="-45491"/>
                    <a:pt x="6013016" y="10667"/>
                    <a:pt x="6154887" y="0"/>
                  </a:cubicBezTo>
                  <a:cubicBezTo>
                    <a:pt x="6296758" y="-10667"/>
                    <a:pt x="6524861" y="39682"/>
                    <a:pt x="6802468" y="0"/>
                  </a:cubicBezTo>
                  <a:cubicBezTo>
                    <a:pt x="7080075" y="-39682"/>
                    <a:pt x="7299587" y="57580"/>
                    <a:pt x="7450049" y="0"/>
                  </a:cubicBezTo>
                  <a:cubicBezTo>
                    <a:pt x="7495774" y="229424"/>
                    <a:pt x="7407878" y="375302"/>
                    <a:pt x="7450049" y="505002"/>
                  </a:cubicBezTo>
                  <a:cubicBezTo>
                    <a:pt x="7492220" y="634702"/>
                    <a:pt x="7387396" y="957929"/>
                    <a:pt x="7450049" y="1089740"/>
                  </a:cubicBezTo>
                  <a:cubicBezTo>
                    <a:pt x="7512702" y="1221551"/>
                    <a:pt x="7437277" y="1395831"/>
                    <a:pt x="7450049" y="1541584"/>
                  </a:cubicBezTo>
                  <a:cubicBezTo>
                    <a:pt x="7462821" y="1687337"/>
                    <a:pt x="7441538" y="1881956"/>
                    <a:pt x="7450049" y="1993427"/>
                  </a:cubicBezTo>
                  <a:cubicBezTo>
                    <a:pt x="7458560" y="2104898"/>
                    <a:pt x="7384448" y="2417775"/>
                    <a:pt x="7450049" y="2657903"/>
                  </a:cubicBezTo>
                  <a:cubicBezTo>
                    <a:pt x="7273549" y="2664210"/>
                    <a:pt x="7052127" y="2582342"/>
                    <a:pt x="6802468" y="2657903"/>
                  </a:cubicBezTo>
                  <a:cubicBezTo>
                    <a:pt x="6552809" y="2733464"/>
                    <a:pt x="6333222" y="2597335"/>
                    <a:pt x="6080386" y="2657903"/>
                  </a:cubicBezTo>
                  <a:cubicBezTo>
                    <a:pt x="5827550" y="2718471"/>
                    <a:pt x="5765668" y="2620783"/>
                    <a:pt x="5656306" y="2657903"/>
                  </a:cubicBezTo>
                  <a:cubicBezTo>
                    <a:pt x="5546944" y="2695023"/>
                    <a:pt x="5173683" y="2617455"/>
                    <a:pt x="5008725" y="2657903"/>
                  </a:cubicBezTo>
                  <a:cubicBezTo>
                    <a:pt x="4843767" y="2698351"/>
                    <a:pt x="4741646" y="2607825"/>
                    <a:pt x="4510145" y="2657903"/>
                  </a:cubicBezTo>
                  <a:cubicBezTo>
                    <a:pt x="4278644" y="2707981"/>
                    <a:pt x="4254490" y="2650820"/>
                    <a:pt x="4160566" y="2657903"/>
                  </a:cubicBezTo>
                  <a:cubicBezTo>
                    <a:pt x="4066642" y="2664986"/>
                    <a:pt x="3800523" y="2635971"/>
                    <a:pt x="3661986" y="2657903"/>
                  </a:cubicBezTo>
                  <a:cubicBezTo>
                    <a:pt x="3523449" y="2679835"/>
                    <a:pt x="3407638" y="2616319"/>
                    <a:pt x="3312406" y="2657903"/>
                  </a:cubicBezTo>
                  <a:cubicBezTo>
                    <a:pt x="3217174" y="2699487"/>
                    <a:pt x="3040806" y="2648283"/>
                    <a:pt x="2888327" y="2657903"/>
                  </a:cubicBezTo>
                  <a:cubicBezTo>
                    <a:pt x="2735848" y="2667523"/>
                    <a:pt x="2562210" y="2644438"/>
                    <a:pt x="2389746" y="2657903"/>
                  </a:cubicBezTo>
                  <a:cubicBezTo>
                    <a:pt x="2217282" y="2671368"/>
                    <a:pt x="1969281" y="2657165"/>
                    <a:pt x="1816666" y="2657903"/>
                  </a:cubicBezTo>
                  <a:cubicBezTo>
                    <a:pt x="1664051" y="2658641"/>
                    <a:pt x="1564265" y="2632566"/>
                    <a:pt x="1467087" y="2657903"/>
                  </a:cubicBezTo>
                  <a:cubicBezTo>
                    <a:pt x="1369909" y="2683240"/>
                    <a:pt x="1291313" y="2626515"/>
                    <a:pt x="1117507" y="2657903"/>
                  </a:cubicBezTo>
                  <a:cubicBezTo>
                    <a:pt x="943701" y="2689291"/>
                    <a:pt x="324907" y="2548417"/>
                    <a:pt x="0" y="2657903"/>
                  </a:cubicBezTo>
                  <a:cubicBezTo>
                    <a:pt x="-2738" y="2467787"/>
                    <a:pt x="1674" y="2339527"/>
                    <a:pt x="0" y="2206059"/>
                  </a:cubicBezTo>
                  <a:cubicBezTo>
                    <a:pt x="-1674" y="2072591"/>
                    <a:pt x="7536" y="1971722"/>
                    <a:pt x="0" y="1754216"/>
                  </a:cubicBezTo>
                  <a:cubicBezTo>
                    <a:pt x="-7536" y="1536710"/>
                    <a:pt x="41856" y="1447881"/>
                    <a:pt x="0" y="1222635"/>
                  </a:cubicBezTo>
                  <a:cubicBezTo>
                    <a:pt x="-41856" y="997389"/>
                    <a:pt x="56687" y="887054"/>
                    <a:pt x="0" y="664476"/>
                  </a:cubicBezTo>
                  <a:cubicBezTo>
                    <a:pt x="-56687" y="441898"/>
                    <a:pt x="29617" y="300183"/>
                    <a:pt x="0" y="0"/>
                  </a:cubicBezTo>
                  <a:close/>
                </a:path>
              </a:pathLst>
            </a:custGeom>
            <a:solidFill>
              <a:schemeClr val="bg1"/>
            </a:solidFill>
            <a:ln w="76200">
              <a:solidFill>
                <a:srgbClr val="4DB1A9"/>
              </a:solidFill>
              <a:extLst>
                <a:ext uri="{C807C97D-BFC1-408E-A445-0C87EB9F89A2}">
                  <ask:lineSketchStyleProps xmlns:ask="http://schemas.microsoft.com/office/drawing/2018/sketchyshapes" sd="385159428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262CAB5-D22F-D53D-F32F-54FFE63AE470}"/>
                </a:ext>
              </a:extLst>
            </p:cNvPr>
            <p:cNvSpPr/>
            <p:nvPr/>
          </p:nvSpPr>
          <p:spPr>
            <a:xfrm>
              <a:off x="9483834" y="6885078"/>
              <a:ext cx="7514837" cy="927386"/>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latin typeface="Cavolini" panose="03000502040302020204" pitchFamily="66" charset="0"/>
                  <a:cs typeface="Cavolini" panose="03000502040302020204" pitchFamily="66" charset="0"/>
                </a:rPr>
                <a:t>Quel est l'impact attendu ?</a:t>
              </a:r>
            </a:p>
          </p:txBody>
        </p:sp>
        <p:sp>
          <p:nvSpPr>
            <p:cNvPr id="16" name="TextBox 15">
              <a:extLst>
                <a:ext uri="{FF2B5EF4-FFF2-40B4-BE49-F238E27FC236}">
                  <a16:creationId xmlns:a16="http://schemas.microsoft.com/office/drawing/2014/main" id="{ED56B124-DE12-B3D6-B3A6-7B1184ED2CC6}"/>
                </a:ext>
              </a:extLst>
            </p:cNvPr>
            <p:cNvSpPr txBox="1"/>
            <p:nvPr/>
          </p:nvSpPr>
          <p:spPr>
            <a:xfrm>
              <a:off x="9775185" y="4162233"/>
              <a:ext cx="7219396" cy="2246769"/>
            </a:xfrm>
            <a:prstGeom prst="rect">
              <a:avLst/>
            </a:prstGeom>
            <a:noFill/>
          </p:spPr>
          <p:txBody>
            <a:bodyPr wrap="square" rtlCol="0">
              <a:spAutoFit/>
            </a:bodyPr>
            <a:lstStyle/>
            <a:p>
              <a:pPr>
                <a:spcAft>
                  <a:spcPts val="1200"/>
                </a:spcAft>
              </a:pPr>
              <a:r>
                <a:rPr lang="en-GB" sz="2800" dirty="0">
                  <a:solidFill>
                    <a:schemeClr val="tx1">
                      <a:lumMod val="95000"/>
                      <a:lumOff val="5000"/>
                    </a:schemeClr>
                  </a:solidFill>
                  <a:latin typeface="Atkinson Hyperlegible"/>
                </a:rPr>
                <a:t>En fonction du seuil, quels sont :</a:t>
              </a:r>
            </a:p>
            <a:p>
              <a:pPr marL="91440" indent="-91440">
                <a:spcAft>
                  <a:spcPts val="1200"/>
                </a:spcAft>
                <a:buClr>
                  <a:srgbClr val="009999"/>
                </a:buClr>
                <a:buFont typeface="Arial" panose="020B0604020202020204" pitchFamily="34" charset="0"/>
                <a:buChar char="•"/>
              </a:pPr>
              <a:r>
                <a:rPr lang="en-GB" sz="2800" dirty="0">
                  <a:solidFill>
                    <a:schemeClr val="tx1">
                      <a:lumMod val="95000"/>
                      <a:lumOff val="5000"/>
                    </a:schemeClr>
                  </a:solidFill>
                  <a:latin typeface="Atkinson Hyperlegible"/>
                </a:rPr>
                <a:t>Le pourcentage de </a:t>
              </a:r>
              <a:r>
                <a:rPr lang="en-GB" sz="2800" b="1" dirty="0">
                  <a:solidFill>
                    <a:srgbClr val="119C94"/>
                  </a:solidFill>
                  <a:latin typeface="Atkinson Hyperlegible"/>
                </a:rPr>
                <a:t>cas </a:t>
              </a:r>
              <a:r>
                <a:rPr lang="en-GB" sz="2800" dirty="0">
                  <a:solidFill>
                    <a:schemeClr val="tx1">
                      <a:lumMod val="95000"/>
                      <a:lumOff val="5000"/>
                    </a:schemeClr>
                  </a:solidFill>
                  <a:latin typeface="Atkinson Hyperlegible"/>
                </a:rPr>
                <a:t>dans les PAMIs ?</a:t>
              </a:r>
            </a:p>
            <a:p>
              <a:pPr marL="91440" indent="-91440">
                <a:spcAft>
                  <a:spcPts val="1200"/>
                </a:spcAft>
                <a:buClr>
                  <a:srgbClr val="009999"/>
                </a:buClr>
                <a:buFont typeface="Arial" panose="020B0604020202020204" pitchFamily="34" charset="0"/>
                <a:buChar char="•"/>
              </a:pPr>
              <a:r>
                <a:rPr lang="en-GB" sz="2800" dirty="0">
                  <a:solidFill>
                    <a:schemeClr val="tx1">
                      <a:lumMod val="95000"/>
                      <a:lumOff val="5000"/>
                    </a:schemeClr>
                  </a:solidFill>
                  <a:latin typeface="Atkinson Hyperlegible"/>
                </a:rPr>
                <a:t>Le pourcentage de </a:t>
              </a:r>
              <a:r>
                <a:rPr lang="en-GB" sz="2800" b="1" dirty="0">
                  <a:solidFill>
                    <a:srgbClr val="119C94"/>
                  </a:solidFill>
                  <a:latin typeface="Atkinson Hyperlegible"/>
                </a:rPr>
                <a:t>décès </a:t>
              </a:r>
              <a:r>
                <a:rPr lang="en-GB" sz="2800" dirty="0">
                  <a:solidFill>
                    <a:schemeClr val="tx1">
                      <a:lumMod val="95000"/>
                      <a:lumOff val="5000"/>
                    </a:schemeClr>
                  </a:solidFill>
                  <a:latin typeface="Atkinson Hyperlegible"/>
                </a:rPr>
                <a:t>dans les PAMIs ?</a:t>
              </a:r>
            </a:p>
            <a:p>
              <a:endParaRPr lang="en-GB" sz="2600" dirty="0">
                <a:solidFill>
                  <a:schemeClr val="tx1">
                    <a:lumMod val="95000"/>
                    <a:lumOff val="5000"/>
                  </a:schemeClr>
                </a:solidFill>
                <a:latin typeface="Atkinson Hyperlegible"/>
              </a:endParaRPr>
            </a:p>
          </p:txBody>
        </p:sp>
        <p:sp>
          <p:nvSpPr>
            <p:cNvPr id="19" name="Isosceles Triangle 18">
              <a:extLst>
                <a:ext uri="{FF2B5EF4-FFF2-40B4-BE49-F238E27FC236}">
                  <a16:creationId xmlns:a16="http://schemas.microsoft.com/office/drawing/2014/main" id="{914B7FA6-048D-E166-7AD8-656552DA4940}"/>
                </a:ext>
              </a:extLst>
            </p:cNvPr>
            <p:cNvSpPr/>
            <p:nvPr/>
          </p:nvSpPr>
          <p:spPr>
            <a:xfrm rot="10800000">
              <a:off x="12833915" y="6476216"/>
              <a:ext cx="804415" cy="440740"/>
            </a:xfrm>
            <a:prstGeom prst="triangle">
              <a:avLst/>
            </a:prstGeom>
            <a:solidFill>
              <a:srgbClr val="4DB1A9"/>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6196FB5-E964-1EEF-9D12-580942650F27}"/>
              </a:ext>
            </a:extLst>
          </p:cNvPr>
          <p:cNvGrpSpPr/>
          <p:nvPr/>
        </p:nvGrpSpPr>
        <p:grpSpPr>
          <a:xfrm>
            <a:off x="3991234" y="7800832"/>
            <a:ext cx="10439400" cy="2276842"/>
            <a:chOff x="3991234" y="7800832"/>
            <a:chExt cx="10439400" cy="2276842"/>
          </a:xfrm>
        </p:grpSpPr>
        <p:pic>
          <p:nvPicPr>
            <p:cNvPr id="9" name="Picture 8">
              <a:extLst>
                <a:ext uri="{FF2B5EF4-FFF2-40B4-BE49-F238E27FC236}">
                  <a16:creationId xmlns:a16="http://schemas.microsoft.com/office/drawing/2014/main" id="{076F4340-6DBF-4BCB-A494-B98107D92152}"/>
                </a:ext>
              </a:extLst>
            </p:cNvPr>
            <p:cNvPicPr>
              <a:picLocks noChangeAspect="1"/>
            </p:cNvPicPr>
            <p:nvPr/>
          </p:nvPicPr>
          <p:blipFill>
            <a:blip r:embed="rId3"/>
            <a:stretch>
              <a:fillRect/>
            </a:stretch>
          </p:blipFill>
          <p:spPr>
            <a:xfrm>
              <a:off x="4572000" y="8342858"/>
              <a:ext cx="9372600" cy="1734816"/>
            </a:xfrm>
            <a:prstGeom prst="rect">
              <a:avLst/>
            </a:prstGeom>
          </p:spPr>
        </p:pic>
        <p:sp>
          <p:nvSpPr>
            <p:cNvPr id="7" name="Isosceles Triangle 6">
              <a:extLst>
                <a:ext uri="{FF2B5EF4-FFF2-40B4-BE49-F238E27FC236}">
                  <a16:creationId xmlns:a16="http://schemas.microsoft.com/office/drawing/2014/main" id="{C180D6E4-88EB-BB3F-C3CE-4BBBB4BC11D2}"/>
                </a:ext>
              </a:extLst>
            </p:cNvPr>
            <p:cNvSpPr/>
            <p:nvPr/>
          </p:nvSpPr>
          <p:spPr>
            <a:xfrm rot="10800000">
              <a:off x="9003011" y="7800832"/>
              <a:ext cx="772174" cy="703528"/>
            </a:xfrm>
            <a:prstGeom prst="triangle">
              <a:avLst>
                <a:gd name="adj" fmla="val 51171"/>
              </a:avLst>
            </a:prstGeom>
            <a:solidFill>
              <a:srgbClr val="4DB1A9"/>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F499CCBC-5D37-FD63-3513-4A2A24DF1C34}"/>
                </a:ext>
              </a:extLst>
            </p:cNvPr>
            <p:cNvSpPr/>
            <p:nvPr/>
          </p:nvSpPr>
          <p:spPr>
            <a:xfrm>
              <a:off x="3991234" y="8853168"/>
              <a:ext cx="10439400" cy="822960"/>
            </a:xfrm>
            <a:prstGeom prst="roundRect">
              <a:avLst/>
            </a:prstGeom>
            <a:no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lumMod val="95000"/>
                      <a:lumOff val="5000"/>
                    </a:schemeClr>
                  </a:solidFill>
                  <a:latin typeface="Cavolini" panose="03000502040302020204" pitchFamily="66" charset="0"/>
                  <a:cs typeface="Cavolini" panose="03000502040302020204" pitchFamily="66" charset="0"/>
                </a:rPr>
                <a:t>Quel est le meilleur </a:t>
              </a:r>
              <a:r>
                <a:rPr lang="en-GB" sz="2800" b="1" dirty="0" err="1">
                  <a:solidFill>
                    <a:schemeClr val="tx1">
                      <a:lumMod val="95000"/>
                      <a:lumOff val="5000"/>
                    </a:schemeClr>
                  </a:solidFill>
                  <a:latin typeface="Cavolini" panose="03000502040302020204" pitchFamily="66" charset="0"/>
                  <a:cs typeface="Cavolini" panose="03000502040302020204" pitchFamily="66" charset="0"/>
                </a:rPr>
                <a:t>équilibre</a:t>
              </a:r>
              <a:r>
                <a:rPr lang="en-GB" sz="2800" b="1" dirty="0">
                  <a:solidFill>
                    <a:schemeClr val="tx1">
                      <a:lumMod val="95000"/>
                      <a:lumOff val="5000"/>
                    </a:schemeClr>
                  </a:solidFill>
                  <a:latin typeface="Cavolini" panose="03000502040302020204" pitchFamily="66" charset="0"/>
                  <a:cs typeface="Cavolini" panose="03000502040302020204" pitchFamily="66" charset="0"/>
                </a:rPr>
                <a:t> entre la </a:t>
              </a:r>
            </a:p>
            <a:p>
              <a:pPr algn="ctr"/>
              <a:r>
                <a:rPr lang="en-GB" sz="2800" b="1" dirty="0">
                  <a:solidFill>
                    <a:schemeClr val="tx1">
                      <a:lumMod val="95000"/>
                      <a:lumOff val="5000"/>
                    </a:schemeClr>
                  </a:solidFill>
                  <a:latin typeface="Cavolini" panose="03000502040302020204" pitchFamily="66" charset="0"/>
                  <a:cs typeface="Cavolini" panose="03000502040302020204" pitchFamily="66" charset="0"/>
                </a:rPr>
                <a:t>faisabilité et </a:t>
              </a:r>
              <a:r>
                <a:rPr lang="en-GB" sz="2800" b="1" dirty="0" err="1">
                  <a:solidFill>
                    <a:schemeClr val="tx1">
                      <a:lumMod val="95000"/>
                      <a:lumOff val="5000"/>
                    </a:schemeClr>
                  </a:solidFill>
                  <a:latin typeface="Cavolini" panose="03000502040302020204" pitchFamily="66" charset="0"/>
                  <a:cs typeface="Cavolini" panose="03000502040302020204" pitchFamily="66" charset="0"/>
                </a:rPr>
                <a:t>l’impact</a:t>
              </a:r>
              <a:r>
                <a:rPr lang="en-GB" sz="2800" b="1" dirty="0">
                  <a:solidFill>
                    <a:schemeClr val="tx1">
                      <a:lumMod val="95000"/>
                      <a:lumOff val="5000"/>
                    </a:schemeClr>
                  </a:solidFill>
                  <a:latin typeface="Cavolini" panose="03000502040302020204" pitchFamily="66" charset="0"/>
                  <a:cs typeface="Cavolini" panose="03000502040302020204" pitchFamily="66" charset="0"/>
                </a:rPr>
                <a:t> ?</a:t>
              </a:r>
            </a:p>
          </p:txBody>
        </p:sp>
      </p:grpSp>
      <p:sp>
        <p:nvSpPr>
          <p:cNvPr id="21" name="Freeform 10">
            <a:extLst>
              <a:ext uri="{FF2B5EF4-FFF2-40B4-BE49-F238E27FC236}">
                <a16:creationId xmlns:a16="http://schemas.microsoft.com/office/drawing/2014/main" id="{859A69BD-D9BE-12D4-FA16-FD8BFCD1B324}"/>
              </a:ext>
            </a:extLst>
          </p:cNvPr>
          <p:cNvSpPr/>
          <p:nvPr/>
        </p:nvSpPr>
        <p:spPr>
          <a:xfrm>
            <a:off x="1423197" y="2400300"/>
            <a:ext cx="15575474" cy="893878"/>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 name="TextBox 21">
            <a:extLst>
              <a:ext uri="{FF2B5EF4-FFF2-40B4-BE49-F238E27FC236}">
                <a16:creationId xmlns:a16="http://schemas.microsoft.com/office/drawing/2014/main" id="{FA87F845-3CBA-0AF5-AFDC-8B4361724777}"/>
              </a:ext>
            </a:extLst>
          </p:cNvPr>
          <p:cNvSpPr txBox="1"/>
          <p:nvPr/>
        </p:nvSpPr>
        <p:spPr>
          <a:xfrm>
            <a:off x="2611973" y="2589392"/>
            <a:ext cx="13333750" cy="523220"/>
          </a:xfrm>
          <a:prstGeom prst="rect">
            <a:avLst/>
          </a:prstGeom>
          <a:noFill/>
        </p:spPr>
        <p:txBody>
          <a:bodyPr wrap="square">
            <a:spAutoFit/>
          </a:bodyPr>
          <a:lstStyle/>
          <a:p>
            <a:pPr marL="0" marR="0" lvl="4" indent="0" algn="ctr" defTabSz="914400" rtl="0" eaLnBrk="1" fontAlgn="auto" latinLnBrk="0" hangingPunct="1">
              <a:lnSpc>
                <a:spcPct val="100000"/>
              </a:lnSpc>
              <a:spcBef>
                <a:spcPct val="0"/>
              </a:spcBef>
              <a:spcAft>
                <a:spcPts val="0"/>
              </a:spcAft>
              <a:buClr>
                <a:srgbClr val="119C94"/>
              </a:buClr>
              <a:buSzTx/>
              <a:buFontTx/>
              <a:buNone/>
              <a:tabLst/>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Différents scénarios </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de fixation du seuil de l'indice de priorité sont examinés</a:t>
            </a:r>
            <a:endParaRPr kumimoji="0" lang="en-GB"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17" name="Slide Number Placeholder 16">
            <a:extLst>
              <a:ext uri="{FF2B5EF4-FFF2-40B4-BE49-F238E27FC236}">
                <a16:creationId xmlns:a16="http://schemas.microsoft.com/office/drawing/2014/main" id="{9308D2E3-0EE6-D8E2-39A5-A58B04F25E80}"/>
              </a:ext>
            </a:extLst>
          </p:cNvPr>
          <p:cNvSpPr>
            <a:spLocks noGrp="1"/>
          </p:cNvSpPr>
          <p:nvPr>
            <p:ph type="sldNum" sz="quarter" idx="7"/>
          </p:nvPr>
        </p:nvSpPr>
        <p:spPr/>
        <p:txBody>
          <a:bodyPr/>
          <a:lstStyle/>
          <a:p>
            <a:fld id="{B6F15528-21DE-4FAA-801E-634DDDAF4B2B}" type="slidenum">
              <a:rPr lang="en-US" smtClean="0"/>
              <a:t>18</a:t>
            </a:fld>
            <a:endParaRPr lang="en-US"/>
          </a:p>
        </p:txBody>
      </p:sp>
    </p:spTree>
    <p:extLst>
      <p:ext uri="{BB962C8B-B14F-4D97-AF65-F5344CB8AC3E}">
        <p14:creationId xmlns:p14="http://schemas.microsoft.com/office/powerpoint/2010/main" val="522014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03289" y="-1963580"/>
            <a:ext cx="14043089" cy="3423411"/>
            <a:chOff x="0" y="-47625"/>
            <a:chExt cx="85663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33461" y="447509"/>
            <a:ext cx="17049739"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Consensus sur les PAMIs supplémentaires</a:t>
            </a:r>
          </a:p>
        </p:txBody>
      </p:sp>
      <p:sp>
        <p:nvSpPr>
          <p:cNvPr id="8" name="Freeform 10">
            <a:extLst>
              <a:ext uri="{FF2B5EF4-FFF2-40B4-BE49-F238E27FC236}">
                <a16:creationId xmlns:a16="http://schemas.microsoft.com/office/drawing/2014/main" id="{67442D21-622D-07D7-61D7-DDB3DFF26E69}"/>
              </a:ext>
            </a:extLst>
          </p:cNvPr>
          <p:cNvSpPr/>
          <p:nvPr/>
        </p:nvSpPr>
        <p:spPr>
          <a:xfrm>
            <a:off x="1600200" y="2713042"/>
            <a:ext cx="15240000" cy="1371601"/>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7BC914DA-A869-CD98-CCAD-AA9DE205C607}"/>
              </a:ext>
            </a:extLst>
          </p:cNvPr>
          <p:cNvSpPr txBox="1"/>
          <p:nvPr/>
        </p:nvSpPr>
        <p:spPr>
          <a:xfrm>
            <a:off x="1600200" y="2864291"/>
            <a:ext cx="15087600" cy="954107"/>
          </a:xfrm>
          <a:prstGeom prst="rect">
            <a:avLst/>
          </a:prstGeom>
          <a:noFill/>
        </p:spPr>
        <p:txBody>
          <a:bodyPr wrap="square">
            <a:spAutoFit/>
          </a:bodyPr>
          <a:lstStyle/>
          <a:p>
            <a:pPr marL="0" marR="0" lvl="4" indent="0" algn="ctr" defTabSz="914400" rtl="0" eaLnBrk="1" fontAlgn="auto" latinLnBrk="0" hangingPunct="1">
              <a:lnSpc>
                <a:spcPct val="100000"/>
              </a:lnSpc>
              <a:spcBef>
                <a:spcPct val="0"/>
              </a:spcBef>
              <a:spcAft>
                <a:spcPts val="0"/>
              </a:spcAft>
              <a:buClr>
                <a:srgbClr val="119C94"/>
              </a:buClr>
              <a:buSzTx/>
              <a:buFontTx/>
              <a:buNone/>
              <a:tabLst/>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Le risque que l'indice de priorité sous-</a:t>
            </a:r>
            <a:r>
              <a:rPr lang="en-GB"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estime</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GB"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l’atteinte</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par le choléra </a:t>
            </a:r>
            <a:r>
              <a:rPr lang="en-GB"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est</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GB"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évalué</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pour les unités géographiques dont l'indice de priorité est inférieur au seuil</a:t>
            </a:r>
          </a:p>
        </p:txBody>
      </p:sp>
      <p:sp>
        <p:nvSpPr>
          <p:cNvPr id="7" name="TextBox 6">
            <a:extLst>
              <a:ext uri="{FF2B5EF4-FFF2-40B4-BE49-F238E27FC236}">
                <a16:creationId xmlns:a16="http://schemas.microsoft.com/office/drawing/2014/main" id="{9C5667F5-2EE6-9DAF-3630-348EBDEC91F5}"/>
              </a:ext>
            </a:extLst>
          </p:cNvPr>
          <p:cNvSpPr txBox="1"/>
          <p:nvPr/>
        </p:nvSpPr>
        <p:spPr>
          <a:xfrm>
            <a:off x="1905000" y="4991100"/>
            <a:ext cx="14630400" cy="3216265"/>
          </a:xfrm>
          <a:prstGeom prst="rect">
            <a:avLst/>
          </a:prstGeom>
          <a:noFill/>
        </p:spPr>
        <p:txBody>
          <a:bodyPr wrap="square" rtlCol="0">
            <a:spAutoFit/>
          </a:bodyPr>
          <a:lstStyle/>
          <a:p>
            <a:pPr marL="285750" indent="-285750">
              <a:spcAft>
                <a:spcPts val="4200"/>
              </a:spcAft>
              <a:buBlip>
                <a:blip r:embed="rId3"/>
              </a:buBlip>
            </a:pPr>
            <a:r>
              <a:rPr lang="en-US" sz="2800" dirty="0">
                <a:latin typeface="Atkinson Hyperlegible" panose="020B0604020202020204" charset="0"/>
              </a:rPr>
              <a:t>Il convient d'envisager des PAMIs supplémentaires si, pour certaines unités géographiques, il existe des </a:t>
            </a:r>
            <a:r>
              <a:rPr lang="en-US" sz="2800" dirty="0">
                <a:solidFill>
                  <a:srgbClr val="009999"/>
                </a:solidFill>
                <a:latin typeface="Atkinson Hyperlegible Bold" panose="020B0604020202020204" charset="0"/>
              </a:rPr>
              <a:t>arguments tangibles </a:t>
            </a:r>
            <a:r>
              <a:rPr lang="en-US" sz="2800" dirty="0">
                <a:latin typeface="Atkinson Hyperlegible" panose="020B0604020202020204" charset="0"/>
              </a:rPr>
              <a:t>indiquant que l'indice de priorité manque de </a:t>
            </a:r>
            <a:r>
              <a:rPr lang="en-US" sz="2800" dirty="0" err="1">
                <a:latin typeface="Atkinson Hyperlegible" panose="020B0604020202020204" charset="0"/>
              </a:rPr>
              <a:t>fiabilité</a:t>
            </a:r>
            <a:endParaRPr lang="en-US" sz="2800" dirty="0">
              <a:latin typeface="Atkinson Hyperlegible" panose="020B0604020202020204" charset="0"/>
            </a:endParaRPr>
          </a:p>
          <a:p>
            <a:pPr marL="457200" indent="-457200">
              <a:spcAft>
                <a:spcPts val="4200"/>
              </a:spcAft>
              <a:buBlip>
                <a:blip r:embed="rId3"/>
              </a:buBlip>
            </a:pPr>
            <a:r>
              <a:rPr lang="en-US" sz="2800" dirty="0" err="1">
                <a:latin typeface="Atkinson Hyperlegible" panose="020B0604020202020204" charset="0"/>
              </a:rPr>
              <a:t>S’il</a:t>
            </a:r>
            <a:r>
              <a:rPr lang="en-US" sz="2800" dirty="0">
                <a:latin typeface="Atkinson Hyperlegible" panose="020B0604020202020204" charset="0"/>
              </a:rPr>
              <a:t> y a consensus sur la nécessité de prendre en compte des PAMIs supplémentaires, la </a:t>
            </a:r>
            <a:r>
              <a:rPr lang="en-US" sz="2800" dirty="0">
                <a:solidFill>
                  <a:srgbClr val="009999"/>
                </a:solidFill>
                <a:latin typeface="Atkinson Hyperlegible Bold" panose="020B0604020202020204" charset="0"/>
              </a:rPr>
              <a:t>liste des unités géographiques dont l'indice de </a:t>
            </a:r>
            <a:r>
              <a:rPr lang="en-US" sz="2800" dirty="0" err="1">
                <a:solidFill>
                  <a:srgbClr val="009999"/>
                </a:solidFill>
                <a:latin typeface="Atkinson Hyperlegible Bold" panose="020B0604020202020204" charset="0"/>
              </a:rPr>
              <a:t>priorité</a:t>
            </a:r>
            <a:r>
              <a:rPr lang="en-US" sz="2800" dirty="0">
                <a:solidFill>
                  <a:srgbClr val="009999"/>
                </a:solidFill>
                <a:latin typeface="Atkinson Hyperlegible Bold" panose="020B0604020202020204" charset="0"/>
              </a:rPr>
              <a:t> manque de </a:t>
            </a:r>
            <a:r>
              <a:rPr lang="en-US" sz="2800" dirty="0" err="1">
                <a:solidFill>
                  <a:srgbClr val="009999"/>
                </a:solidFill>
                <a:latin typeface="Atkinson Hyperlegible Bold" panose="020B0604020202020204" charset="0"/>
              </a:rPr>
              <a:t>fiabilité</a:t>
            </a:r>
            <a:r>
              <a:rPr lang="en-US" sz="2800" dirty="0">
                <a:solidFill>
                  <a:srgbClr val="009999"/>
                </a:solidFill>
                <a:latin typeface="Atkinson Hyperlegible Bold" panose="020B0604020202020204" charset="0"/>
              </a:rPr>
              <a:t> </a:t>
            </a:r>
            <a:r>
              <a:rPr lang="en-US" sz="2800" dirty="0" err="1">
                <a:latin typeface="Atkinson Hyperlegible" panose="020B0604020202020204" charset="0"/>
              </a:rPr>
              <a:t>est</a:t>
            </a:r>
            <a:r>
              <a:rPr lang="en-US" sz="2800" dirty="0">
                <a:latin typeface="Atkinson Hyperlegible" panose="020B0604020202020204" charset="0"/>
              </a:rPr>
              <a:t> également discutée et </a:t>
            </a:r>
            <a:r>
              <a:rPr lang="en-US" sz="2800" dirty="0" err="1">
                <a:latin typeface="Atkinson Hyperlegible" panose="020B0604020202020204" charset="0"/>
              </a:rPr>
              <a:t>approuvée</a:t>
            </a:r>
            <a:endParaRPr lang="en-US" sz="2800" dirty="0">
              <a:latin typeface="Atkinson Hyperlegible" panose="020B0604020202020204" charset="0"/>
            </a:endParaRPr>
          </a:p>
        </p:txBody>
      </p:sp>
      <p:sp>
        <p:nvSpPr>
          <p:cNvPr id="10" name="Slide Number Placeholder 9">
            <a:extLst>
              <a:ext uri="{FF2B5EF4-FFF2-40B4-BE49-F238E27FC236}">
                <a16:creationId xmlns:a16="http://schemas.microsoft.com/office/drawing/2014/main" id="{464F0D03-176C-F690-9577-97D3900F7425}"/>
              </a:ext>
            </a:extLst>
          </p:cNvPr>
          <p:cNvSpPr>
            <a:spLocks noGrp="1"/>
          </p:cNvSpPr>
          <p:nvPr>
            <p:ph type="sldNum" sz="quarter" idx="7"/>
          </p:nvPr>
        </p:nvSpPr>
        <p:spPr/>
        <p:txBody>
          <a:bodyPr/>
          <a:lstStyle/>
          <a:p>
            <a:fld id="{B6F15528-21DE-4FAA-801E-634DDDAF4B2B}" type="slidenum">
              <a:rPr lang="en-US" smtClean="0"/>
              <a:t>19</a:t>
            </a:fld>
            <a:endParaRPr lang="en-US"/>
          </a:p>
        </p:txBody>
      </p:sp>
    </p:spTree>
    <p:extLst>
      <p:ext uri="{BB962C8B-B14F-4D97-AF65-F5344CB8AC3E}">
        <p14:creationId xmlns:p14="http://schemas.microsoft.com/office/powerpoint/2010/main" val="2259876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looking at a computer&#10;&#10;AI-generated content may be incorrect.">
            <a:extLst>
              <a:ext uri="{FF2B5EF4-FFF2-40B4-BE49-F238E27FC236}">
                <a16:creationId xmlns:a16="http://schemas.microsoft.com/office/drawing/2014/main" id="{412C6D32-7F99-DF9A-66C4-D12C14C81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57" y="0"/>
            <a:ext cx="18439257" cy="10477500"/>
          </a:xfrm>
          <a:prstGeom prst="rect">
            <a:avLst/>
          </a:prstGeom>
        </p:spPr>
      </p:pic>
    </p:spTree>
    <p:extLst>
      <p:ext uri="{BB962C8B-B14F-4D97-AF65-F5344CB8AC3E}">
        <p14:creationId xmlns:p14="http://schemas.microsoft.com/office/powerpoint/2010/main" val="674776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03289" y="-1963580"/>
            <a:ext cx="13592326" cy="3423411"/>
            <a:chOff x="0" y="-47625"/>
            <a:chExt cx="85663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33274" y="447508"/>
            <a:ext cx="13592326"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Consensus sur les PAMI supplémentaires</a:t>
            </a:r>
          </a:p>
        </p:txBody>
      </p:sp>
      <p:sp>
        <p:nvSpPr>
          <p:cNvPr id="8" name="Freeform 10">
            <a:extLst>
              <a:ext uri="{FF2B5EF4-FFF2-40B4-BE49-F238E27FC236}">
                <a16:creationId xmlns:a16="http://schemas.microsoft.com/office/drawing/2014/main" id="{67442D21-622D-07D7-61D7-DDB3DFF26E69}"/>
              </a:ext>
            </a:extLst>
          </p:cNvPr>
          <p:cNvSpPr/>
          <p:nvPr/>
        </p:nvSpPr>
        <p:spPr>
          <a:xfrm>
            <a:off x="1826078" y="2625784"/>
            <a:ext cx="14630400" cy="1168151"/>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7BC914DA-A869-CD98-CCAD-AA9DE205C607}"/>
              </a:ext>
            </a:extLst>
          </p:cNvPr>
          <p:cNvSpPr txBox="1"/>
          <p:nvPr/>
        </p:nvSpPr>
        <p:spPr>
          <a:xfrm>
            <a:off x="1802015" y="2763558"/>
            <a:ext cx="14635843" cy="954107"/>
          </a:xfrm>
          <a:prstGeom prst="rect">
            <a:avLst/>
          </a:prstGeom>
          <a:noFill/>
        </p:spPr>
        <p:txBody>
          <a:bodyPr wrap="square">
            <a:spAutoFit/>
          </a:bodyPr>
          <a:lstStyle/>
          <a:p>
            <a:pPr marL="0" marR="0" lvl="4" indent="0" algn="ctr" defTabSz="914400" rtl="0" eaLnBrk="1" fontAlgn="auto" latinLnBrk="0" hangingPunct="1">
              <a:lnSpc>
                <a:spcPct val="100000"/>
              </a:lnSpc>
              <a:spcBef>
                <a:spcPct val="0"/>
              </a:spcBef>
              <a:spcAft>
                <a:spcPts val="0"/>
              </a:spcAft>
              <a:buClr>
                <a:srgbClr val="119C94"/>
              </a:buClr>
              <a:buSzTx/>
              <a:buFontTx/>
              <a:buNone/>
              <a:tabLst/>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La vulnérabilité au choléra </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est prise en compte en conjonction avec </a:t>
            </a:r>
          </a:p>
          <a:p>
            <a:pPr marL="0" marR="0" lvl="4" indent="0" algn="ctr" defTabSz="914400" rtl="0" eaLnBrk="1" fontAlgn="auto" latinLnBrk="0" hangingPunct="1">
              <a:lnSpc>
                <a:spcPct val="100000"/>
              </a:lnSpc>
              <a:spcBef>
                <a:spcPct val="0"/>
              </a:spcBef>
              <a:spcAft>
                <a:spcPts val="0"/>
              </a:spcAft>
              <a:buClr>
                <a:srgbClr val="119C94"/>
              </a:buClr>
              <a:buSzTx/>
              <a:buFontTx/>
              <a:buNone/>
              <a:tabLst/>
              <a:defRPr/>
            </a:pP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la </a:t>
            </a:r>
            <a:r>
              <a:rPr lang="en-GB"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faisabilité</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de </a:t>
            </a:r>
            <a:r>
              <a:rPr lang="en-GB"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cibler</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des PAMIs </a:t>
            </a:r>
            <a:r>
              <a:rPr lang="en-GB"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supplémenatires</a:t>
            </a:r>
            <a:endPar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7" name="TextBox 6">
            <a:extLst>
              <a:ext uri="{FF2B5EF4-FFF2-40B4-BE49-F238E27FC236}">
                <a16:creationId xmlns:a16="http://schemas.microsoft.com/office/drawing/2014/main" id="{6D848149-2510-AFB6-AC0F-06FE98397722}"/>
              </a:ext>
            </a:extLst>
          </p:cNvPr>
          <p:cNvSpPr txBox="1"/>
          <p:nvPr/>
        </p:nvSpPr>
        <p:spPr>
          <a:xfrm>
            <a:off x="1651000" y="3858689"/>
            <a:ext cx="15189200" cy="2693045"/>
          </a:xfrm>
          <a:prstGeom prst="rect">
            <a:avLst/>
          </a:prstGeom>
          <a:noFill/>
        </p:spPr>
        <p:txBody>
          <a:bodyPr wrap="square" rtlCol="0">
            <a:spAutoFit/>
          </a:bodyPr>
          <a:lstStyle/>
          <a:p>
            <a:endParaRPr lang="en-US" dirty="0"/>
          </a:p>
          <a:p>
            <a:pPr marL="457200" indent="-457200">
              <a:spcAft>
                <a:spcPts val="600"/>
              </a:spcAft>
              <a:buClr>
                <a:srgbClr val="4DB1A9"/>
              </a:buClr>
              <a:buFont typeface="Arial" panose="020B0604020202020204" pitchFamily="34" charset="0"/>
              <a:buChar char="•"/>
            </a:pPr>
            <a:endParaRPr lang="en-US" sz="2800" dirty="0">
              <a:latin typeface="Atkinson Hyperlegible" panose="020B0604020202020204" charset="0"/>
            </a:endParaRPr>
          </a:p>
          <a:p>
            <a:pPr marL="457200" indent="-457200">
              <a:spcAft>
                <a:spcPts val="1800"/>
              </a:spcAft>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Pour sélectionner des PAMIs supplémentaires </a:t>
            </a:r>
          </a:p>
          <a:p>
            <a:pPr marL="914400" lvl="1" indent="-457200">
              <a:spcAft>
                <a:spcPts val="1800"/>
              </a:spcAft>
              <a:buClr>
                <a:srgbClr val="4DB1A9"/>
              </a:buClr>
              <a:buFont typeface="Arial" panose="020B0604020202020204" pitchFamily="34" charset="0"/>
              <a:buChar char="•"/>
            </a:pPr>
            <a:r>
              <a:rPr lang="en-US" sz="2800" dirty="0">
                <a:latin typeface="Atkinson Hyperlegible" panose="020B0604020202020204" charset="0"/>
              </a:rPr>
              <a:t>Les unités géographiques </a:t>
            </a:r>
            <a:r>
              <a:rPr lang="en-US" sz="2800" dirty="0">
                <a:latin typeface="Atkinson Hyperlegible Bold" panose="020B0604020202020204" charset="0"/>
              </a:rPr>
              <a:t>les plus vulnérables au choléra </a:t>
            </a:r>
            <a:r>
              <a:rPr lang="en-US" sz="2800" dirty="0" err="1">
                <a:latin typeface="Atkinson Hyperlegible" panose="020B0604020202020204" charset="0"/>
              </a:rPr>
              <a:t>sont</a:t>
            </a:r>
            <a:r>
              <a:rPr lang="en-US" sz="2800" dirty="0">
                <a:latin typeface="Atkinson Hyperlegible" panose="020B0604020202020204" charset="0"/>
              </a:rPr>
              <a:t> </a:t>
            </a:r>
            <a:r>
              <a:rPr lang="en-US" sz="2800" dirty="0" err="1">
                <a:latin typeface="Atkinson Hyperlegible" panose="020B0604020202020204" charset="0"/>
              </a:rPr>
              <a:t>priorisées</a:t>
            </a:r>
            <a:endParaRPr lang="en-US" sz="2800" dirty="0"/>
          </a:p>
          <a:p>
            <a:pPr marL="914400" lvl="1" indent="-457200">
              <a:spcAft>
                <a:spcPts val="1800"/>
              </a:spcAft>
              <a:buClr>
                <a:srgbClr val="4DB1A9"/>
              </a:buClr>
              <a:buFont typeface="Arial" panose="020B0604020202020204" pitchFamily="34" charset="0"/>
              <a:buChar char="•"/>
            </a:pPr>
            <a:r>
              <a:rPr lang="en-US" sz="2800" dirty="0">
                <a:latin typeface="Atkinson Hyperlegible" panose="020B0604020202020204" charset="0"/>
              </a:rPr>
              <a:t>La </a:t>
            </a:r>
            <a:r>
              <a:rPr lang="en-US" sz="2800" dirty="0" err="1">
                <a:latin typeface="Atkinson Hyperlegible Bold" panose="020B0604020202020204" charset="0"/>
              </a:rPr>
              <a:t>possibilité</a:t>
            </a:r>
            <a:r>
              <a:rPr lang="en-US" sz="2800" dirty="0">
                <a:latin typeface="Atkinson Hyperlegible Bold" panose="020B0604020202020204" charset="0"/>
              </a:rPr>
              <a:t> de </a:t>
            </a:r>
            <a:r>
              <a:rPr lang="en-US" sz="2800" dirty="0" err="1">
                <a:latin typeface="Atkinson Hyperlegible Bold" panose="020B0604020202020204" charset="0"/>
              </a:rPr>
              <a:t>cibler</a:t>
            </a:r>
            <a:r>
              <a:rPr lang="en-US" sz="2800" dirty="0">
                <a:latin typeface="Atkinson Hyperlegible Bold" panose="020B0604020202020204" charset="0"/>
              </a:rPr>
              <a:t> les PAMIs </a:t>
            </a:r>
            <a:r>
              <a:rPr lang="en-US" sz="2800" dirty="0" err="1">
                <a:latin typeface="Atkinson Hyperlegible Bold" panose="020B0604020202020204" charset="0"/>
              </a:rPr>
              <a:t>supplémentaires</a:t>
            </a:r>
            <a:r>
              <a:rPr lang="en-US" sz="2800" dirty="0">
                <a:latin typeface="Atkinson Hyperlegible Bold" panose="020B0604020202020204" charset="0"/>
              </a:rPr>
              <a:t> dans le PNC </a:t>
            </a:r>
            <a:r>
              <a:rPr lang="en-US" sz="2800" dirty="0" err="1">
                <a:latin typeface="Atkinson Hyperlegible" panose="020B0604020202020204" charset="0"/>
              </a:rPr>
              <a:t>est</a:t>
            </a:r>
            <a:r>
              <a:rPr lang="en-US" sz="2800" dirty="0">
                <a:latin typeface="Atkinson Hyperlegible" panose="020B0604020202020204" charset="0"/>
              </a:rPr>
              <a:t> </a:t>
            </a:r>
            <a:r>
              <a:rPr lang="en-US" sz="2800" dirty="0" err="1">
                <a:latin typeface="Atkinson Hyperlegible" panose="020B0604020202020204" charset="0"/>
              </a:rPr>
              <a:t>évaluée</a:t>
            </a:r>
            <a:endParaRPr lang="en-US" sz="2800" dirty="0">
              <a:latin typeface="Atkinson Hyperlegible" panose="020B0604020202020204" charset="0"/>
            </a:endParaRPr>
          </a:p>
        </p:txBody>
      </p:sp>
      <p:grpSp>
        <p:nvGrpSpPr>
          <p:cNvPr id="15" name="Group 14">
            <a:extLst>
              <a:ext uri="{FF2B5EF4-FFF2-40B4-BE49-F238E27FC236}">
                <a16:creationId xmlns:a16="http://schemas.microsoft.com/office/drawing/2014/main" id="{22D5E99F-153A-2CB0-38C0-673710D6D5AA}"/>
              </a:ext>
            </a:extLst>
          </p:cNvPr>
          <p:cNvGrpSpPr/>
          <p:nvPr/>
        </p:nvGrpSpPr>
        <p:grpSpPr>
          <a:xfrm>
            <a:off x="2209800" y="7353300"/>
            <a:ext cx="13792200" cy="2209800"/>
            <a:chOff x="2209800" y="7124700"/>
            <a:chExt cx="13792200" cy="2438400"/>
          </a:xfrm>
        </p:grpSpPr>
        <p:pic>
          <p:nvPicPr>
            <p:cNvPr id="11" name="Picture 10">
              <a:extLst>
                <a:ext uri="{FF2B5EF4-FFF2-40B4-BE49-F238E27FC236}">
                  <a16:creationId xmlns:a16="http://schemas.microsoft.com/office/drawing/2014/main" id="{655577E5-DBC0-7BDA-657A-832AEC670838}"/>
                </a:ext>
              </a:extLst>
            </p:cNvPr>
            <p:cNvPicPr>
              <a:picLocks noChangeAspect="1"/>
            </p:cNvPicPr>
            <p:nvPr/>
          </p:nvPicPr>
          <p:blipFill>
            <a:blip r:embed="rId4"/>
            <a:stretch>
              <a:fillRect/>
            </a:stretch>
          </p:blipFill>
          <p:spPr>
            <a:xfrm>
              <a:off x="2209800" y="7124700"/>
              <a:ext cx="13792200" cy="2438400"/>
            </a:xfrm>
            <a:prstGeom prst="rect">
              <a:avLst/>
            </a:prstGeom>
          </p:spPr>
        </p:pic>
        <p:sp>
          <p:nvSpPr>
            <p:cNvPr id="14" name="TextBox 13">
              <a:extLst>
                <a:ext uri="{FF2B5EF4-FFF2-40B4-BE49-F238E27FC236}">
                  <a16:creationId xmlns:a16="http://schemas.microsoft.com/office/drawing/2014/main" id="{74A914F5-407F-9C6A-9CD2-9BDDBFE40291}"/>
                </a:ext>
              </a:extLst>
            </p:cNvPr>
            <p:cNvSpPr txBox="1"/>
            <p:nvPr/>
          </p:nvSpPr>
          <p:spPr>
            <a:xfrm>
              <a:off x="3505200" y="7729177"/>
              <a:ext cx="10680700" cy="1833923"/>
            </a:xfrm>
            <a:prstGeom prst="rect">
              <a:avLst/>
            </a:prstGeom>
            <a:noFill/>
          </p:spPr>
          <p:txBody>
            <a:bodyPr wrap="square" rtlCol="0">
              <a:spAutoFit/>
            </a:bodyPr>
            <a:lstStyle/>
            <a:p>
              <a:pPr algn="ctr"/>
              <a:r>
                <a:rPr kumimoji="0" lang="fr-FR" sz="2800" b="1" i="0" u="none" strike="noStrike" kern="1200" cap="none" spc="0" normalizeH="0" baseline="0" noProof="0" dirty="0">
                  <a:ln>
                    <a:noFill/>
                  </a:ln>
                  <a:solidFill>
                    <a:prstClr val="black">
                      <a:lumMod val="95000"/>
                      <a:lumOff val="5000"/>
                    </a:prstClr>
                  </a:solidFill>
                  <a:effectLst/>
                  <a:uLnTx/>
                  <a:uFillTx/>
                  <a:latin typeface="Cavolini" panose="03000502040302020204" pitchFamily="66" charset="0"/>
                  <a:cs typeface="Cavolini" panose="03000502040302020204" pitchFamily="66" charset="0"/>
                </a:rPr>
                <a:t>La liste des PAMIS supplémentaires </a:t>
              </a:r>
              <a:r>
                <a:rPr lang="fr-FR" sz="2800" b="1" dirty="0">
                  <a:solidFill>
                    <a:prstClr val="black">
                      <a:lumMod val="95000"/>
                      <a:lumOff val="5000"/>
                    </a:prstClr>
                  </a:solidFill>
                  <a:latin typeface="Cavolini" panose="03000502040302020204" pitchFamily="66" charset="0"/>
                  <a:cs typeface="Cavolini" panose="03000502040302020204" pitchFamily="66" charset="0"/>
                </a:rPr>
                <a:t>est affinée</a:t>
              </a:r>
              <a:r>
                <a:rPr kumimoji="0" lang="fr-FR" sz="2800" b="1" i="0" u="none" strike="noStrike" kern="1200" cap="none" spc="0" normalizeH="0" baseline="0" noProof="0" dirty="0">
                  <a:ln>
                    <a:noFill/>
                  </a:ln>
                  <a:solidFill>
                    <a:prstClr val="black">
                      <a:lumMod val="95000"/>
                      <a:lumOff val="5000"/>
                    </a:prstClr>
                  </a:solidFill>
                  <a:effectLst/>
                  <a:uLnTx/>
                  <a:uFillTx/>
                  <a:latin typeface="Cavolini" panose="03000502040302020204" pitchFamily="66" charset="0"/>
                  <a:cs typeface="Cavolini" panose="03000502040302020204" pitchFamily="66" charset="0"/>
                </a:rPr>
                <a:t> jusqu'à ce qu'il y ait consensus sur la possibilité de cibler tous les PAMIS dans le </a:t>
              </a:r>
              <a:r>
                <a:rPr kumimoji="0" lang="fr-FR" sz="2800" b="1" i="0" u="none" strike="noStrike" kern="1200" cap="none" spc="0" normalizeH="0" baseline="0" noProof="0" dirty="0" err="1">
                  <a:ln>
                    <a:noFill/>
                  </a:ln>
                  <a:solidFill>
                    <a:prstClr val="black">
                      <a:lumMod val="95000"/>
                      <a:lumOff val="5000"/>
                    </a:prstClr>
                  </a:solidFill>
                  <a:effectLst/>
                  <a:uLnTx/>
                  <a:uFillTx/>
                  <a:latin typeface="Cavolini" panose="03000502040302020204" pitchFamily="66" charset="0"/>
                  <a:cs typeface="Cavolini" panose="03000502040302020204" pitchFamily="66" charset="0"/>
                </a:rPr>
                <a:t>PNC</a:t>
              </a:r>
              <a:r>
                <a:rPr kumimoji="0" lang="fr-FR" sz="2800" b="1" i="0" u="none" strike="noStrike" kern="1200" cap="none" spc="0" normalizeH="0" baseline="0" noProof="0" dirty="0">
                  <a:ln>
                    <a:noFill/>
                  </a:ln>
                  <a:solidFill>
                    <a:prstClr val="black">
                      <a:lumMod val="95000"/>
                      <a:lumOff val="5000"/>
                    </a:prstClr>
                  </a:solidFill>
                  <a:effectLst/>
                  <a:uLnTx/>
                  <a:uFillTx/>
                  <a:latin typeface="Cavolini" panose="03000502040302020204" pitchFamily="66" charset="0"/>
                  <a:cs typeface="Cavolini" panose="03000502040302020204" pitchFamily="66" charset="0"/>
                </a:rPr>
                <a:t> (faisabilité)</a:t>
              </a:r>
              <a:endParaRPr lang="en-US" sz="2800" b="1" dirty="0">
                <a:latin typeface="Cavolini" panose="03000502040302020204" pitchFamily="66" charset="0"/>
                <a:cs typeface="Cavolini" panose="03000502040302020204" pitchFamily="66" charset="0"/>
              </a:endParaRPr>
            </a:p>
            <a:p>
              <a:endParaRPr lang="en-US" dirty="0"/>
            </a:p>
          </p:txBody>
        </p:sp>
      </p:grpSp>
      <p:sp>
        <p:nvSpPr>
          <p:cNvPr id="10" name="Slide Number Placeholder 9">
            <a:extLst>
              <a:ext uri="{FF2B5EF4-FFF2-40B4-BE49-F238E27FC236}">
                <a16:creationId xmlns:a16="http://schemas.microsoft.com/office/drawing/2014/main" id="{A3AAD82F-4FE7-203D-8394-FC99444286A7}"/>
              </a:ext>
            </a:extLst>
          </p:cNvPr>
          <p:cNvSpPr>
            <a:spLocks noGrp="1"/>
          </p:cNvSpPr>
          <p:nvPr>
            <p:ph type="sldNum" sz="quarter" idx="7"/>
          </p:nvPr>
        </p:nvSpPr>
        <p:spPr/>
        <p:txBody>
          <a:bodyPr/>
          <a:lstStyle/>
          <a:p>
            <a:fld id="{B6F15528-21DE-4FAA-801E-634DDDAF4B2B}" type="slidenum">
              <a:rPr lang="en-US" smtClean="0"/>
              <a:t>20</a:t>
            </a:fld>
            <a:endParaRPr lang="en-US"/>
          </a:p>
        </p:txBody>
      </p:sp>
    </p:spTree>
    <p:extLst>
      <p:ext uri="{BB962C8B-B14F-4D97-AF65-F5344CB8AC3E}">
        <p14:creationId xmlns:p14="http://schemas.microsoft.com/office/powerpoint/2010/main" val="2876010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D5DD103-BE93-E1E5-17D5-526EFB5DD10F}"/>
              </a:ext>
            </a:extLst>
          </p:cNvPr>
          <p:cNvGrpSpPr/>
          <p:nvPr/>
        </p:nvGrpSpPr>
        <p:grpSpPr>
          <a:xfrm>
            <a:off x="-1066799" y="-2009228"/>
            <a:ext cx="10210800"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C3DD5188-BD90-53A5-12B3-5066CCBBD967}"/>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86B3674-8DC5-6A14-9D82-C8F45214CD7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B05E6615-CFAB-1233-17B4-B0281A66F74B}"/>
              </a:ext>
            </a:extLst>
          </p:cNvPr>
          <p:cNvSpPr txBox="1"/>
          <p:nvPr/>
        </p:nvSpPr>
        <p:spPr>
          <a:xfrm>
            <a:off x="1335667" y="419100"/>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Points saillants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2" name="Group 1">
            <a:extLst>
              <a:ext uri="{FF2B5EF4-FFF2-40B4-BE49-F238E27FC236}">
                <a16:creationId xmlns:a16="http://schemas.microsoft.com/office/drawing/2014/main" id="{99531F68-E1B4-43DA-7DE7-BE649DDA1317}"/>
              </a:ext>
            </a:extLst>
          </p:cNvPr>
          <p:cNvGrpSpPr/>
          <p:nvPr/>
        </p:nvGrpSpPr>
        <p:grpSpPr>
          <a:xfrm>
            <a:off x="-29183" y="2872773"/>
            <a:ext cx="16205200" cy="4941389"/>
            <a:chOff x="-50800" y="2871116"/>
            <a:chExt cx="16205200" cy="4941389"/>
          </a:xfrm>
        </p:grpSpPr>
        <p:sp>
          <p:nvSpPr>
            <p:cNvPr id="9" name="Freeform 4">
              <a:extLst>
                <a:ext uri="{FF2B5EF4-FFF2-40B4-BE49-F238E27FC236}">
                  <a16:creationId xmlns:a16="http://schemas.microsoft.com/office/drawing/2014/main" id="{90A5988B-BF63-F2E3-4D2B-0D5F88AC06B0}"/>
                </a:ext>
              </a:extLst>
            </p:cNvPr>
            <p:cNvSpPr/>
            <p:nvPr/>
          </p:nvSpPr>
          <p:spPr>
            <a:xfrm>
              <a:off x="224000" y="2873121"/>
              <a:ext cx="15930400" cy="493938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C5E6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Rectangle 7">
              <a:extLst>
                <a:ext uri="{FF2B5EF4-FFF2-40B4-BE49-F238E27FC236}">
                  <a16:creationId xmlns:a16="http://schemas.microsoft.com/office/drawing/2014/main" id="{9996EA22-4B23-1DBF-5C6D-1EE7A156929E}"/>
                </a:ext>
              </a:extLst>
            </p:cNvPr>
            <p:cNvSpPr/>
            <p:nvPr/>
          </p:nvSpPr>
          <p:spPr>
            <a:xfrm>
              <a:off x="-50800" y="2871116"/>
              <a:ext cx="1074101" cy="4939384"/>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extBox 10">
            <a:extLst>
              <a:ext uri="{FF2B5EF4-FFF2-40B4-BE49-F238E27FC236}">
                <a16:creationId xmlns:a16="http://schemas.microsoft.com/office/drawing/2014/main" id="{77525D21-DD21-EC2F-14FA-1F5D3E51C1AF}"/>
              </a:ext>
            </a:extLst>
          </p:cNvPr>
          <p:cNvSpPr txBox="1"/>
          <p:nvPr/>
        </p:nvSpPr>
        <p:spPr>
          <a:xfrm>
            <a:off x="1400518" y="3535720"/>
            <a:ext cx="14419899" cy="3613490"/>
          </a:xfrm>
          <a:prstGeom prst="rect">
            <a:avLst/>
          </a:prstGeom>
          <a:noFill/>
        </p:spPr>
        <p:txBody>
          <a:bodyPr wrap="square" rtlCol="0">
            <a:spAutoFit/>
          </a:bodyPr>
          <a:lstStyle/>
          <a:p>
            <a:pPr marL="457200" marR="0" indent="-457200">
              <a:lnSpc>
                <a:spcPct val="107000"/>
              </a:lnSpc>
              <a:spcBef>
                <a:spcPts val="0"/>
              </a:spcBef>
              <a:spcAft>
                <a:spcPts val="3000"/>
              </a:spcAft>
              <a:buBlip>
                <a:blip r:embed="rId3"/>
              </a:buBlip>
            </a:pPr>
            <a:r>
              <a:rPr lang="en-US" sz="2800" kern="100" dirty="0">
                <a:solidFill>
                  <a:srgbClr val="009999"/>
                </a:solidFill>
                <a:effectLst/>
                <a:latin typeface="Atkinson Hyperlegible Bold" panose="020B0604020202020204" charset="0"/>
                <a:ea typeface="Calibri" panose="020F0502020204030204" pitchFamily="34" charset="0"/>
                <a:cs typeface="Times New Roman" panose="02020603050405020304" pitchFamily="18" charset="0"/>
              </a:rPr>
              <a:t>Le consensus </a:t>
            </a: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sur la liste des PAMIs se </a:t>
            </a:r>
            <a:r>
              <a:rPr lang="en-US" sz="2800" kern="100" dirty="0" err="1">
                <a:effectLst/>
                <a:latin typeface="Atkinson Hyperlegible" panose="020B0604020202020204" charset="0"/>
                <a:ea typeface="Calibri" panose="020F0502020204030204" pitchFamily="34" charset="0"/>
                <a:cs typeface="Times New Roman" panose="02020603050405020304" pitchFamily="18" charset="0"/>
              </a:rPr>
              <a:t>fonde</a:t>
            </a:r>
            <a:r>
              <a:rPr lang="en-US" sz="2800" kern="100" dirty="0">
                <a:latin typeface="Atkinson Hyperlegible" panose="020B0604020202020204" charset="0"/>
                <a:ea typeface="Calibri" panose="020F0502020204030204" pitchFamily="34" charset="0"/>
                <a:cs typeface="Times New Roman" panose="02020603050405020304" pitchFamily="18" charset="0"/>
              </a:rPr>
              <a:t> sur</a:t>
            </a: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 les données et des </a:t>
            </a:r>
            <a:r>
              <a:rPr lang="en-US" sz="2800" kern="100" dirty="0" err="1">
                <a:effectLst/>
                <a:latin typeface="Atkinson Hyperlegible" panose="020B0604020202020204" charset="0"/>
                <a:ea typeface="Calibri" panose="020F0502020204030204" pitchFamily="34" charset="0"/>
                <a:cs typeface="Times New Roman" panose="02020603050405020304" pitchFamily="18" charset="0"/>
              </a:rPr>
              <a:t>considérations</a:t>
            </a: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 </a:t>
            </a:r>
            <a:r>
              <a:rPr lang="en-US" sz="2800" kern="100" dirty="0" err="1">
                <a:effectLst/>
                <a:latin typeface="Atkinson Hyperlegible" panose="020B0604020202020204" charset="0"/>
                <a:ea typeface="Calibri" panose="020F0502020204030204" pitchFamily="34" charset="0"/>
                <a:cs typeface="Times New Roman" panose="02020603050405020304" pitchFamily="18" charset="0"/>
              </a:rPr>
              <a:t>opérationnelles</a:t>
            </a:r>
            <a:endParaRPr lang="en-US" sz="2800" kern="100" dirty="0">
              <a:effectLst/>
              <a:latin typeface="Atkinson Hyperlegible" panose="020B060402020202020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3000"/>
              </a:spcAft>
              <a:buBlip>
                <a:blip r:embed="rId3"/>
              </a:buBlip>
            </a:pPr>
            <a:r>
              <a:rPr lang="en-US" sz="2800" kern="100" dirty="0">
                <a:latin typeface="Atkinson Hyperlegible" panose="020B0604020202020204" charset="0"/>
                <a:cs typeface="Times New Roman" panose="02020603050405020304" pitchFamily="18" charset="0"/>
              </a:rPr>
              <a:t>Les justifications de </a:t>
            </a: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toutes les décisions sont documentées afin </a:t>
            </a:r>
            <a:r>
              <a:rPr lang="en-US" sz="2800" kern="100" dirty="0">
                <a:latin typeface="Atkinson Hyperlegible" panose="020B0604020202020204" charset="0"/>
                <a:cs typeface="Times New Roman" panose="02020603050405020304" pitchFamily="18" charset="0"/>
              </a:rPr>
              <a:t>d'assurer la </a:t>
            </a:r>
            <a:r>
              <a:rPr lang="en-US" sz="2800" kern="100" dirty="0">
                <a:solidFill>
                  <a:srgbClr val="009999"/>
                </a:solidFill>
                <a:latin typeface="Atkinson Hyperlegible Bold" panose="020B0604020202020204" charset="0"/>
                <a:cs typeface="Times New Roman" panose="02020603050405020304" pitchFamily="18" charset="0"/>
              </a:rPr>
              <a:t>traçabilité du processus </a:t>
            </a:r>
            <a:r>
              <a:rPr lang="en-US" sz="2800" kern="100" dirty="0" err="1">
                <a:solidFill>
                  <a:srgbClr val="009999"/>
                </a:solidFill>
                <a:latin typeface="Atkinson Hyperlegible Bold" panose="020B0604020202020204" charset="0"/>
                <a:cs typeface="Times New Roman" panose="02020603050405020304" pitchFamily="18" charset="0"/>
              </a:rPr>
              <a:t>décisionnel</a:t>
            </a:r>
            <a:endParaRPr lang="en-US" sz="2800" kern="100" dirty="0">
              <a:solidFill>
                <a:srgbClr val="009999"/>
              </a:solidFill>
              <a:latin typeface="Atkinson Hyperlegible Bold" panose="020B0604020202020204" charset="0"/>
              <a:cs typeface="Times New Roman" panose="02020603050405020304" pitchFamily="18" charset="0"/>
            </a:endParaRPr>
          </a:p>
          <a:p>
            <a:pPr marL="457200" marR="0" indent="-457200">
              <a:lnSpc>
                <a:spcPct val="107000"/>
              </a:lnSpc>
              <a:spcBef>
                <a:spcPts val="0"/>
              </a:spcBef>
              <a:spcAft>
                <a:spcPts val="800"/>
              </a:spcAft>
              <a:buBlip>
                <a:blip r:embed="rId3"/>
              </a:buBlip>
            </a:pP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La validation par les parties prenantes est une opportunité clé pour maximiser l'</a:t>
            </a:r>
            <a:r>
              <a:rPr lang="en-US" sz="2800" kern="100" dirty="0">
                <a:solidFill>
                  <a:srgbClr val="009999"/>
                </a:solidFill>
                <a:effectLst/>
                <a:latin typeface="Atkinson Hyperlegible Bold" panose="020B0604020202020204" charset="0"/>
                <a:ea typeface="Calibri" panose="020F0502020204030204" pitchFamily="34" charset="0"/>
                <a:cs typeface="Times New Roman" panose="02020603050405020304" pitchFamily="18" charset="0"/>
              </a:rPr>
              <a:t>adhésion et l'engagement multisectoriel </a:t>
            </a: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dans le PN</a:t>
            </a:r>
            <a:r>
              <a:rPr lang="en-US" sz="2800" kern="100" dirty="0">
                <a:latin typeface="Atkinson Hyperlegible" panose="020B0604020202020204" charset="0"/>
                <a:ea typeface="Calibri" panose="020F0502020204030204" pitchFamily="34" charset="0"/>
                <a:cs typeface="Times New Roman" panose="02020603050405020304" pitchFamily="18" charset="0"/>
              </a:rPr>
              <a:t>C</a:t>
            </a:r>
            <a:endParaRPr lang="en-US" sz="2800" kern="100" dirty="0">
              <a:effectLst/>
              <a:latin typeface="Atkinson Hyperlegible" panose="020B0604020202020204" charset="0"/>
              <a:ea typeface="Calibri" panose="020F0502020204030204" pitchFamily="34" charset="0"/>
              <a:cs typeface="Times New Roman" panose="02020603050405020304" pitchFamily="18" charset="0"/>
            </a:endParaRPr>
          </a:p>
        </p:txBody>
      </p:sp>
      <p:sp>
        <p:nvSpPr>
          <p:cNvPr id="10" name="Slide Number Placeholder 9">
            <a:extLst>
              <a:ext uri="{FF2B5EF4-FFF2-40B4-BE49-F238E27FC236}">
                <a16:creationId xmlns:a16="http://schemas.microsoft.com/office/drawing/2014/main" id="{86215E96-EEBE-E575-8CC7-0F5343815D6C}"/>
              </a:ext>
            </a:extLst>
          </p:cNvPr>
          <p:cNvSpPr>
            <a:spLocks noGrp="1"/>
          </p:cNvSpPr>
          <p:nvPr>
            <p:ph type="sldNum" sz="quarter" idx="12"/>
          </p:nvPr>
        </p:nvSpPr>
        <p:spPr>
          <a:xfrm>
            <a:off x="15468600" y="9485189"/>
            <a:ext cx="2133600" cy="365125"/>
          </a:xfrm>
        </p:spPr>
        <p:txBody>
          <a:bodyPr/>
          <a:lstStyle/>
          <a:p>
            <a:fld id="{B6F15528-21DE-4FAA-801E-634DDDAF4B2B}" type="slidenum">
              <a:rPr lang="en-US" sz="1800" smtClean="0"/>
              <a:pPr/>
              <a:t>21</a:t>
            </a:fld>
            <a:endParaRPr lang="en-US" sz="1800" dirty="0"/>
          </a:p>
        </p:txBody>
      </p:sp>
    </p:spTree>
    <p:extLst>
      <p:ext uri="{BB962C8B-B14F-4D97-AF65-F5344CB8AC3E}">
        <p14:creationId xmlns:p14="http://schemas.microsoft.com/office/powerpoint/2010/main" val="892742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005946-5C7B-3F9E-FD28-B2260F3B97A7}"/>
              </a:ext>
            </a:extLst>
          </p:cNvPr>
          <p:cNvPicPr>
            <a:picLocks noChangeAspect="1"/>
          </p:cNvPicPr>
          <p:nvPr/>
        </p:nvPicPr>
        <p:blipFill>
          <a:blip r:embed="rId3"/>
          <a:stretch>
            <a:fillRect/>
          </a:stretch>
        </p:blipFill>
        <p:spPr>
          <a:xfrm>
            <a:off x="3952534" y="190722"/>
            <a:ext cx="10382931" cy="9905555"/>
          </a:xfrm>
          <a:prstGeom prst="rect">
            <a:avLst/>
          </a:prstGeom>
        </p:spPr>
      </p:pic>
      <p:sp>
        <p:nvSpPr>
          <p:cNvPr id="4" name="Slide Number Placeholder 3">
            <a:extLst>
              <a:ext uri="{FF2B5EF4-FFF2-40B4-BE49-F238E27FC236}">
                <a16:creationId xmlns:a16="http://schemas.microsoft.com/office/drawing/2014/main" id="{F6176020-CE40-DCD8-A8C8-BF9320FF641E}"/>
              </a:ext>
            </a:extLst>
          </p:cNvPr>
          <p:cNvSpPr>
            <a:spLocks noGrp="1"/>
          </p:cNvSpPr>
          <p:nvPr>
            <p:ph type="sldNum" sz="quarter" idx="12"/>
          </p:nvPr>
        </p:nvSpPr>
        <p:spPr/>
        <p:txBody>
          <a:bodyPr/>
          <a:lstStyle/>
          <a:p>
            <a:fld id="{64BE81A3-ADE1-4B8A-B1A6-4A8F0AD1777A}" type="slidenum">
              <a:rPr lang="en-GB" smtClean="0"/>
              <a:t>22</a:t>
            </a:fld>
            <a:endParaRPr lang="en-GB"/>
          </a:p>
        </p:txBody>
      </p:sp>
    </p:spTree>
    <p:extLst>
      <p:ext uri="{BB962C8B-B14F-4D97-AF65-F5344CB8AC3E}">
        <p14:creationId xmlns:p14="http://schemas.microsoft.com/office/powerpoint/2010/main" val="4257536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609600" y="-1050587"/>
            <a:ext cx="97536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1219200" y="246722"/>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B48F4DB3-9067-B35E-DC8B-8498CDCAFC3E}"/>
              </a:ext>
            </a:extLst>
          </p:cNvPr>
          <p:cNvSpPr txBox="1"/>
          <p:nvPr/>
        </p:nvSpPr>
        <p:spPr>
          <a:xfrm>
            <a:off x="5199690" y="3154522"/>
            <a:ext cx="11963400" cy="4524957"/>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Quel est l'avantage attendu d'un consensus des parties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prenantes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sur la liste finale des PAMI</a:t>
            </a:r>
            <a:r>
              <a:rPr lang="en-US" sz="2800" b="1" kern="100" dirty="0">
                <a:solidFill>
                  <a:prstClr val="black"/>
                </a:solidFill>
                <a:latin typeface="Cavolini" panose="03000502040302020204" pitchFamily="66" charset="0"/>
                <a:ea typeface="Calibri" panose="020F0502020204030204" pitchFamily="34" charset="0"/>
                <a:cs typeface="Cavolini" panose="03000502040302020204" pitchFamily="66" charset="0"/>
              </a:rPr>
              <a:t>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a:t>
            </a:r>
          </a:p>
          <a:p>
            <a:pPr marL="971550" lvl="1" indent="-514350">
              <a:lnSpc>
                <a:spcPct val="107000"/>
              </a:lnSpc>
              <a:spcAft>
                <a:spcPts val="1200"/>
              </a:spcAft>
              <a:buFont typeface="+mj-lt"/>
              <a:buAutoNum type="alphaLcParenR"/>
              <a:defRPr/>
            </a:pP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R</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enforce</a:t>
            </a: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r</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la confiance dans la puissance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statistique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des indicateurs</a:t>
            </a:r>
          </a:p>
          <a:p>
            <a:pPr marL="971550" lvl="1" indent="-514350">
              <a:lnSpc>
                <a:spcPct val="107000"/>
              </a:lnSpc>
              <a:spcAft>
                <a:spcPts val="1200"/>
              </a:spcAft>
              <a:buFont typeface="+mj-lt"/>
              <a:buAutoNum type="alphaLcParenR"/>
              <a:defRPr/>
            </a:pPr>
            <a:r>
              <a:rPr lang="en-US" sz="2600" kern="100" dirty="0" err="1">
                <a:solidFill>
                  <a:prstClr val="black"/>
                </a:solidFill>
                <a:latin typeface="Atkinson Hyperlegible" panose="020B0604020202020204" charset="0"/>
                <a:ea typeface="Calibri" panose="020F0502020204030204" pitchFamily="34" charset="0"/>
                <a:cs typeface="Arial" panose="020B0604020202020204" pitchFamily="34" charset="0"/>
              </a:rPr>
              <a:t>Garantir</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que toutes les opinions et impressions personnelles sont dûment prises en compte</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Maximiser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l'engagement</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des parties prenantes dans le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futur</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PNC </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Réduire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la nécessité d'organiser des sessions de formation par la suite</a:t>
            </a:r>
          </a:p>
          <a:p>
            <a:pPr marL="457200" marR="0" lvl="0" indent="0" algn="l" defTabSz="914400" rtl="0" eaLnBrk="1" fontAlgn="auto" latinLnBrk="0" hangingPunct="1">
              <a:lnSpc>
                <a:spcPct val="107000"/>
              </a:lnSpc>
              <a:spcBef>
                <a:spcPts val="0"/>
              </a:spcBef>
              <a:spcAft>
                <a:spcPts val="120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909DE83-C784-F0B1-16CA-E7CA6A78B582}"/>
              </a:ext>
            </a:extLst>
          </p:cNvPr>
          <p:cNvPicPr>
            <a:picLocks noChangeAspect="1"/>
          </p:cNvPicPr>
          <p:nvPr/>
        </p:nvPicPr>
        <p:blipFill>
          <a:blip r:embed="rId4"/>
          <a:stretch>
            <a:fillRect/>
          </a:stretch>
        </p:blipFill>
        <p:spPr>
          <a:xfrm>
            <a:off x="589590" y="2881312"/>
            <a:ext cx="4610100" cy="4524375"/>
          </a:xfrm>
          <a:prstGeom prst="rect">
            <a:avLst/>
          </a:prstGeom>
        </p:spPr>
      </p:pic>
      <p:sp>
        <p:nvSpPr>
          <p:cNvPr id="2" name="Slide Number Placeholder 1">
            <a:extLst>
              <a:ext uri="{FF2B5EF4-FFF2-40B4-BE49-F238E27FC236}">
                <a16:creationId xmlns:a16="http://schemas.microsoft.com/office/drawing/2014/main" id="{F72137F8-7D06-B830-DCB5-D41AE5B6F87C}"/>
              </a:ext>
            </a:extLst>
          </p:cNvPr>
          <p:cNvSpPr>
            <a:spLocks noGrp="1"/>
          </p:cNvSpPr>
          <p:nvPr>
            <p:ph type="sldNum" sz="quarter" idx="12"/>
          </p:nvPr>
        </p:nvSpPr>
        <p:spPr/>
        <p:txBody>
          <a:bodyPr/>
          <a:lstStyle/>
          <a:p>
            <a:fld id="{64BE81A3-ADE1-4B8A-B1A6-4A8F0AD1777A}" type="slidenum">
              <a:rPr lang="en-GB" smtClean="0"/>
              <a:t>23</a:t>
            </a:fld>
            <a:endParaRPr lang="en-GB"/>
          </a:p>
        </p:txBody>
      </p:sp>
    </p:spTree>
    <p:extLst>
      <p:ext uri="{BB962C8B-B14F-4D97-AF65-F5344CB8AC3E}">
        <p14:creationId xmlns:p14="http://schemas.microsoft.com/office/powerpoint/2010/main" val="2760534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990600" y="-1050587"/>
            <a:ext cx="101346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609600" y="17955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152400" y="3555156"/>
            <a:ext cx="5276850" cy="4562475"/>
          </a:xfrm>
          <a:prstGeom prst="rect">
            <a:avLst/>
          </a:prstGeom>
        </p:spPr>
      </p:pic>
      <p:sp>
        <p:nvSpPr>
          <p:cNvPr id="7" name="TextBox 6">
            <a:extLst>
              <a:ext uri="{FF2B5EF4-FFF2-40B4-BE49-F238E27FC236}">
                <a16:creationId xmlns:a16="http://schemas.microsoft.com/office/drawing/2014/main" id="{84212BF4-A711-D84A-59F6-86A84A8DE8E7}"/>
              </a:ext>
            </a:extLst>
          </p:cNvPr>
          <p:cNvSpPr txBox="1"/>
          <p:nvPr/>
        </p:nvSpPr>
        <p:spPr>
          <a:xfrm>
            <a:off x="5199690" y="3154522"/>
            <a:ext cx="11963400" cy="4524957"/>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Quel est l'avantage attendu d'un consensus des parties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prenantes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sur la liste finale des PAMI</a:t>
            </a:r>
            <a:r>
              <a:rPr lang="en-US" sz="2800" b="1" kern="100" dirty="0">
                <a:solidFill>
                  <a:prstClr val="black"/>
                </a:solidFill>
                <a:latin typeface="Cavolini" panose="03000502040302020204" pitchFamily="66" charset="0"/>
                <a:ea typeface="Calibri" panose="020F0502020204030204" pitchFamily="34" charset="0"/>
                <a:cs typeface="Cavolini" panose="03000502040302020204" pitchFamily="66" charset="0"/>
              </a:rPr>
              <a:t>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a:t>
            </a:r>
          </a:p>
          <a:p>
            <a:pPr marL="971550" lvl="1" indent="-514350">
              <a:lnSpc>
                <a:spcPct val="107000"/>
              </a:lnSpc>
              <a:spcAft>
                <a:spcPts val="1200"/>
              </a:spcAft>
              <a:buFont typeface="+mj-lt"/>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Renforcer la confiance dans la puissance </a:t>
            </a:r>
            <a:r>
              <a:rPr lang="en-US" sz="2600" kern="100" dirty="0" err="1">
                <a:solidFill>
                  <a:schemeClr val="bg1">
                    <a:lumMod val="85000"/>
                  </a:schemeClr>
                </a:solidFill>
                <a:latin typeface="Atkinson Hyperlegible" panose="020B0604020202020204" charset="0"/>
                <a:cs typeface="Arial" panose="020B0604020202020204" pitchFamily="34" charset="0"/>
              </a:rPr>
              <a:t>statistique</a:t>
            </a:r>
            <a:r>
              <a:rPr lang="en-US" sz="2600" kern="100" dirty="0">
                <a:solidFill>
                  <a:schemeClr val="bg1">
                    <a:lumMod val="85000"/>
                  </a:schemeClr>
                </a:solidFill>
                <a:latin typeface="Atkinson Hyperlegible" panose="020B0604020202020204" charset="0"/>
                <a:cs typeface="Arial" panose="020B0604020202020204" pitchFamily="34" charset="0"/>
              </a:rPr>
              <a:t> des indicateurs</a:t>
            </a:r>
          </a:p>
          <a:p>
            <a:pPr marL="971550" lvl="1" indent="-514350">
              <a:lnSpc>
                <a:spcPct val="107000"/>
              </a:lnSpc>
              <a:spcAft>
                <a:spcPts val="1200"/>
              </a:spcAft>
              <a:buFont typeface="+mj-lt"/>
              <a:buAutoNum type="alphaLcParenR"/>
              <a:defRPr/>
            </a:pPr>
            <a:r>
              <a:rPr lang="en-US" sz="2600" kern="100" dirty="0" err="1">
                <a:solidFill>
                  <a:schemeClr val="bg1">
                    <a:lumMod val="85000"/>
                  </a:schemeClr>
                </a:solidFill>
                <a:latin typeface="Atkinson Hyperlegible" panose="020B0604020202020204" charset="0"/>
                <a:cs typeface="Arial" panose="020B0604020202020204" pitchFamily="34" charset="0"/>
              </a:rPr>
              <a:t>Garantir</a:t>
            </a:r>
            <a:r>
              <a:rPr lang="en-US" sz="2600" kern="100" dirty="0">
                <a:solidFill>
                  <a:schemeClr val="bg1">
                    <a:lumMod val="85000"/>
                  </a:schemeClr>
                </a:solidFill>
                <a:latin typeface="Atkinson Hyperlegible" panose="020B0604020202020204" charset="0"/>
                <a:cs typeface="Arial" panose="020B0604020202020204" pitchFamily="34" charset="0"/>
              </a:rPr>
              <a:t> que toutes les opinions et impressions personnelles sont dûment prises en compte</a:t>
            </a:r>
          </a:p>
          <a:p>
            <a:pPr marL="971550" lvl="1" indent="-514350">
              <a:lnSpc>
                <a:spcPct val="107000"/>
              </a:lnSpc>
              <a:spcAft>
                <a:spcPts val="1200"/>
              </a:spcAft>
              <a:buFont typeface="+mj-lt"/>
              <a:buAutoNum type="alphaLcParenR"/>
              <a:defRPr/>
            </a:pPr>
            <a:r>
              <a:rPr lang="en-US" sz="2600" kern="100" dirty="0">
                <a:solidFill>
                  <a:srgbClr val="009999"/>
                </a:solidFill>
                <a:latin typeface="Atkinson Hyperlegible Bold" panose="020B0604020202020204" charset="0"/>
                <a:cs typeface="Arial" panose="020B0604020202020204" pitchFamily="34" charset="0"/>
              </a:rPr>
              <a:t>Maximiser </a:t>
            </a:r>
            <a:r>
              <a:rPr lang="en-US" sz="2600" kern="100" dirty="0" err="1">
                <a:solidFill>
                  <a:srgbClr val="009999"/>
                </a:solidFill>
                <a:latin typeface="Atkinson Hyperlegible Bold" panose="020B0604020202020204" charset="0"/>
                <a:cs typeface="Arial" panose="020B0604020202020204" pitchFamily="34" charset="0"/>
              </a:rPr>
              <a:t>l'engagement</a:t>
            </a:r>
            <a:r>
              <a:rPr lang="en-US" sz="2600" kern="100" dirty="0">
                <a:solidFill>
                  <a:srgbClr val="009999"/>
                </a:solidFill>
                <a:latin typeface="Atkinson Hyperlegible Bold" panose="020B0604020202020204" charset="0"/>
                <a:cs typeface="Arial" panose="020B0604020202020204" pitchFamily="34" charset="0"/>
              </a:rPr>
              <a:t> des parties prenantes dans le </a:t>
            </a:r>
            <a:r>
              <a:rPr lang="en-US" sz="2600" kern="100" dirty="0" err="1">
                <a:solidFill>
                  <a:srgbClr val="009999"/>
                </a:solidFill>
                <a:latin typeface="Atkinson Hyperlegible Bold" panose="020B0604020202020204" charset="0"/>
                <a:cs typeface="Arial" panose="020B0604020202020204" pitchFamily="34" charset="0"/>
              </a:rPr>
              <a:t>futur</a:t>
            </a:r>
            <a:r>
              <a:rPr lang="en-US" sz="2600" kern="100" dirty="0">
                <a:solidFill>
                  <a:srgbClr val="009999"/>
                </a:solidFill>
                <a:latin typeface="Atkinson Hyperlegible Bold" panose="020B0604020202020204" charset="0"/>
                <a:cs typeface="Arial" panose="020B0604020202020204" pitchFamily="34" charset="0"/>
              </a:rPr>
              <a:t> PNC </a:t>
            </a:r>
          </a:p>
          <a:p>
            <a:pPr marL="971550" lvl="1" indent="-514350">
              <a:lnSpc>
                <a:spcPct val="107000"/>
              </a:lnSpc>
              <a:spcAft>
                <a:spcPts val="1200"/>
              </a:spcAft>
              <a:buFont typeface="+mj-lt"/>
              <a:buAutoNum type="alphaLcParenR"/>
              <a:defRPr/>
            </a:pPr>
            <a:r>
              <a:rPr lang="en-US" sz="2600" kern="100" dirty="0" err="1">
                <a:solidFill>
                  <a:schemeClr val="bg1">
                    <a:lumMod val="85000"/>
                  </a:schemeClr>
                </a:solidFill>
                <a:latin typeface="Atkinson Hyperlegible" panose="020B0604020202020204" charset="0"/>
                <a:cs typeface="Arial" panose="020B0604020202020204" pitchFamily="34" charset="0"/>
              </a:rPr>
              <a:t>Réduire</a:t>
            </a:r>
            <a:r>
              <a:rPr lang="en-US" sz="2600" kern="100" dirty="0">
                <a:solidFill>
                  <a:schemeClr val="bg1">
                    <a:lumMod val="85000"/>
                  </a:schemeClr>
                </a:solidFill>
                <a:latin typeface="Atkinson Hyperlegible" panose="020B0604020202020204" charset="0"/>
                <a:cs typeface="Arial" panose="020B0604020202020204" pitchFamily="34" charset="0"/>
              </a:rPr>
              <a:t> la nécessité d'organiser des sessions de formation par la suite</a:t>
            </a:r>
          </a:p>
          <a:p>
            <a:pPr marL="457200" marR="0" lvl="0" indent="0" algn="l" defTabSz="914400" rtl="0" eaLnBrk="1" fontAlgn="auto" latinLnBrk="0" hangingPunct="1">
              <a:lnSpc>
                <a:spcPct val="107000"/>
              </a:lnSpc>
              <a:spcBef>
                <a:spcPts val="0"/>
              </a:spcBef>
              <a:spcAft>
                <a:spcPts val="120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4438D687-ADBF-F190-E438-22FE16F22E82}"/>
              </a:ext>
            </a:extLst>
          </p:cNvPr>
          <p:cNvSpPr>
            <a:spLocks noGrp="1"/>
          </p:cNvSpPr>
          <p:nvPr>
            <p:ph type="sldNum" sz="quarter" idx="12"/>
          </p:nvPr>
        </p:nvSpPr>
        <p:spPr/>
        <p:txBody>
          <a:bodyPr/>
          <a:lstStyle/>
          <a:p>
            <a:fld id="{64BE81A3-ADE1-4B8A-B1A6-4A8F0AD1777A}" type="slidenum">
              <a:rPr lang="en-GB" smtClean="0"/>
              <a:t>24</a:t>
            </a:fld>
            <a:endParaRPr lang="en-GB"/>
          </a:p>
        </p:txBody>
      </p:sp>
    </p:spTree>
    <p:extLst>
      <p:ext uri="{BB962C8B-B14F-4D97-AF65-F5344CB8AC3E}">
        <p14:creationId xmlns:p14="http://schemas.microsoft.com/office/powerpoint/2010/main" val="2157614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838200" y="-1050587"/>
            <a:ext cx="99822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410200" y="3314700"/>
            <a:ext cx="12192000" cy="4524957"/>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Pourquoi les sessions de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groupe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sont-elles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utiles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lors d'un atelier de validation participative ?</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Prolonger la durée de l'atelier</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Canaliser les expertises/connaissances convergentes pour des discussions plus efficaces </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Limiter le nombre de participants</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Renforcer</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les liens entre les participants</a:t>
            </a:r>
            <a:endPar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4"/>
          <a:stretch>
            <a:fillRect/>
          </a:stretch>
        </p:blipFill>
        <p:spPr>
          <a:xfrm>
            <a:off x="418748" y="3086100"/>
            <a:ext cx="4610100" cy="4524375"/>
          </a:xfrm>
          <a:prstGeom prst="rect">
            <a:avLst/>
          </a:prstGeom>
        </p:spPr>
      </p:pic>
      <p:sp>
        <p:nvSpPr>
          <p:cNvPr id="3" name="Slide Number Placeholder 2">
            <a:extLst>
              <a:ext uri="{FF2B5EF4-FFF2-40B4-BE49-F238E27FC236}">
                <a16:creationId xmlns:a16="http://schemas.microsoft.com/office/drawing/2014/main" id="{D01359D7-9D63-30BF-9377-8A48F6CEF864}"/>
              </a:ext>
            </a:extLst>
          </p:cNvPr>
          <p:cNvSpPr>
            <a:spLocks noGrp="1"/>
          </p:cNvSpPr>
          <p:nvPr>
            <p:ph type="sldNum" sz="quarter" idx="12"/>
          </p:nvPr>
        </p:nvSpPr>
        <p:spPr/>
        <p:txBody>
          <a:bodyPr/>
          <a:lstStyle/>
          <a:p>
            <a:fld id="{64BE81A3-ADE1-4B8A-B1A6-4A8F0AD1777A}" type="slidenum">
              <a:rPr lang="en-GB" smtClean="0"/>
              <a:t>25</a:t>
            </a:fld>
            <a:endParaRPr lang="en-GB"/>
          </a:p>
        </p:txBody>
      </p:sp>
    </p:spTree>
    <p:extLst>
      <p:ext uri="{BB962C8B-B14F-4D97-AF65-F5344CB8AC3E}">
        <p14:creationId xmlns:p14="http://schemas.microsoft.com/office/powerpoint/2010/main" val="1163143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685800" y="-1050587"/>
            <a:ext cx="98298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245027"/>
            <a:ext cx="12703602" cy="823302"/>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0" y="3314700"/>
            <a:ext cx="5276850" cy="4562475"/>
          </a:xfrm>
          <a:prstGeom prst="rect">
            <a:avLst/>
          </a:prstGeom>
        </p:spPr>
      </p:pic>
      <p:sp>
        <p:nvSpPr>
          <p:cNvPr id="3" name="TextBox 2">
            <a:extLst>
              <a:ext uri="{FF2B5EF4-FFF2-40B4-BE49-F238E27FC236}">
                <a16:creationId xmlns:a16="http://schemas.microsoft.com/office/drawing/2014/main" id="{F00615E5-AE50-1EDA-D4A2-8FD9344F7793}"/>
              </a:ext>
            </a:extLst>
          </p:cNvPr>
          <p:cNvSpPr txBox="1"/>
          <p:nvPr/>
        </p:nvSpPr>
        <p:spPr>
          <a:xfrm>
            <a:off x="5276850" y="3291191"/>
            <a:ext cx="12192000" cy="4524957"/>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Pourquoi les sessions de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groupe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sont-elles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utiles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lors d'un atelier de validation participative ?</a:t>
            </a:r>
          </a:p>
          <a:p>
            <a:pPr marL="971550" lvl="1" indent="-514350">
              <a:lnSpc>
                <a:spcPct val="107000"/>
              </a:lnSpc>
              <a:spcAft>
                <a:spcPts val="1200"/>
              </a:spcAft>
              <a:buFont typeface="+mj-lt"/>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Prolonger la durée de l'atelier</a:t>
            </a:r>
          </a:p>
          <a:p>
            <a:pPr marL="971550" lvl="1" indent="-514350">
              <a:lnSpc>
                <a:spcPct val="107000"/>
              </a:lnSpc>
              <a:spcAft>
                <a:spcPts val="1200"/>
              </a:spcAft>
              <a:buFont typeface="+mj-lt"/>
              <a:buAutoNum type="alphaLcParenR"/>
              <a:defRPr/>
            </a:pPr>
            <a:r>
              <a:rPr lang="en-US" sz="2600" kern="100" dirty="0">
                <a:solidFill>
                  <a:srgbClr val="009999"/>
                </a:solidFill>
                <a:latin typeface="Atkinson Hyperlegible Bold" panose="020B0604020202020204" charset="0"/>
                <a:cs typeface="Arial" panose="020B0604020202020204" pitchFamily="34" charset="0"/>
              </a:rPr>
              <a:t>Canaliser les expertises/connaissances convergentes pour des discussions plus efficaces </a:t>
            </a:r>
          </a:p>
          <a:p>
            <a:pPr marL="971550" lvl="1" indent="-514350">
              <a:lnSpc>
                <a:spcPct val="107000"/>
              </a:lnSpc>
              <a:spcAft>
                <a:spcPts val="1200"/>
              </a:spcAft>
              <a:buFont typeface="+mj-lt"/>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Limiter le nombre de participants</a:t>
            </a:r>
          </a:p>
          <a:p>
            <a:pPr marL="971550" lvl="1" indent="-514350">
              <a:lnSpc>
                <a:spcPct val="107000"/>
              </a:lnSpc>
              <a:spcAft>
                <a:spcPts val="1200"/>
              </a:spcAft>
              <a:buFont typeface="+mj-lt"/>
              <a:buAutoNum type="alphaLcParenR"/>
              <a:defRPr/>
            </a:pPr>
            <a:r>
              <a:rPr lang="en-US" sz="2600" kern="100" dirty="0" err="1">
                <a:solidFill>
                  <a:schemeClr val="bg1">
                    <a:lumMod val="85000"/>
                  </a:schemeClr>
                </a:solidFill>
                <a:latin typeface="Atkinson Hyperlegible" panose="020B0604020202020204" charset="0"/>
                <a:cs typeface="Arial" panose="020B0604020202020204" pitchFamily="34" charset="0"/>
              </a:rPr>
              <a:t>Renforcer</a:t>
            </a:r>
            <a:r>
              <a:rPr lang="en-US" sz="2600" kern="100" dirty="0">
                <a:solidFill>
                  <a:schemeClr val="bg1">
                    <a:lumMod val="85000"/>
                  </a:schemeClr>
                </a:solidFill>
                <a:latin typeface="Atkinson Hyperlegible" panose="020B0604020202020204" charset="0"/>
                <a:cs typeface="Arial" panose="020B0604020202020204" pitchFamily="34" charset="0"/>
              </a:rPr>
              <a:t> les liens entre les participants</a:t>
            </a:r>
          </a:p>
          <a:p>
            <a:pPr marL="457200" marR="0" lvl="0"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D78C467-1ED5-AD22-52BA-1E64CD5594BE}"/>
              </a:ext>
            </a:extLst>
          </p:cNvPr>
          <p:cNvSpPr>
            <a:spLocks noGrp="1"/>
          </p:cNvSpPr>
          <p:nvPr>
            <p:ph type="sldNum" sz="quarter" idx="12"/>
          </p:nvPr>
        </p:nvSpPr>
        <p:spPr/>
        <p:txBody>
          <a:bodyPr/>
          <a:lstStyle/>
          <a:p>
            <a:fld id="{64BE81A3-ADE1-4B8A-B1A6-4A8F0AD1777A}" type="slidenum">
              <a:rPr lang="en-GB" smtClean="0"/>
              <a:t>26</a:t>
            </a:fld>
            <a:endParaRPr lang="en-GB"/>
          </a:p>
        </p:txBody>
      </p:sp>
    </p:spTree>
    <p:extLst>
      <p:ext uri="{BB962C8B-B14F-4D97-AF65-F5344CB8AC3E}">
        <p14:creationId xmlns:p14="http://schemas.microsoft.com/office/powerpoint/2010/main" val="4230200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685800" y="-1050587"/>
            <a:ext cx="98298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18226" y="17955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562600" y="3106243"/>
            <a:ext cx="11506200" cy="4228402"/>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Quelle est la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méthode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à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privilégier</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pour </a:t>
            </a:r>
            <a:r>
              <a:rPr lang="en-US" sz="2800" b="1" kern="100" dirty="0">
                <a:solidFill>
                  <a:prstClr val="black"/>
                </a:solidFill>
                <a:latin typeface="Cavolini" panose="03000502040302020204" pitchFamily="66" charset="0"/>
                <a:ea typeface="Calibri" panose="020F0502020204030204" pitchFamily="34" charset="0"/>
                <a:cs typeface="Cavolini" panose="03000502040302020204" pitchFamily="66" charset="0"/>
              </a:rPr>
              <a:t>évaluer la </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vulnérabilité au choléra d'une unité géographique ? </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Anecdotes historiques </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Opinions personnelles </a:t>
            </a:r>
          </a:p>
          <a:p>
            <a:pPr marL="971550" lvl="1" indent="-514350">
              <a:lnSpc>
                <a:spcPct val="107000"/>
              </a:lnSpc>
              <a:spcAft>
                <a:spcPts val="1200"/>
              </a:spcAft>
              <a:buFont typeface="+mj-lt"/>
              <a:buAutoNum type="alphaLcParenR"/>
              <a:defRPr/>
            </a:pP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Suppositions et </a:t>
            </a:r>
            <a:r>
              <a:rPr lang="en-US" sz="2600" kern="100">
                <a:solidFill>
                  <a:prstClr val="black"/>
                </a:solidFill>
                <a:latin typeface="Atkinson Hyperlegible" panose="020B0604020202020204" charset="0"/>
                <a:ea typeface="Calibri" panose="020F0502020204030204" pitchFamily="34" charset="0"/>
                <a:cs typeface="Arial" panose="020B0604020202020204" pitchFamily="34" charset="0"/>
              </a:rPr>
              <a:t>hypothèses</a:t>
            </a: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concernant</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cette unité géographique</a:t>
            </a:r>
          </a:p>
          <a:p>
            <a:pPr marL="971550" lvl="1" indent="-514350">
              <a:lnSpc>
                <a:spcPct val="107000"/>
              </a:lnSpc>
              <a:spcAft>
                <a:spcPts val="1200"/>
              </a:spcAft>
              <a:buFont typeface="+mj-lt"/>
              <a:buAutoNum type="alphaLcParenR"/>
              <a:defRPr/>
            </a:pP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Sources de données récentes et fiables sur la vulnérabilité</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7C1E6AA-04E1-B549-222B-F8A45E8495D1}"/>
              </a:ext>
            </a:extLst>
          </p:cNvPr>
          <p:cNvPicPr>
            <a:picLocks noChangeAspect="1"/>
          </p:cNvPicPr>
          <p:nvPr/>
        </p:nvPicPr>
        <p:blipFill>
          <a:blip r:embed="rId4"/>
          <a:stretch>
            <a:fillRect/>
          </a:stretch>
        </p:blipFill>
        <p:spPr>
          <a:xfrm>
            <a:off x="685800" y="2579320"/>
            <a:ext cx="4610100" cy="4524375"/>
          </a:xfrm>
          <a:prstGeom prst="rect">
            <a:avLst/>
          </a:prstGeom>
        </p:spPr>
      </p:pic>
      <p:sp>
        <p:nvSpPr>
          <p:cNvPr id="4" name="Slide Number Placeholder 3">
            <a:extLst>
              <a:ext uri="{FF2B5EF4-FFF2-40B4-BE49-F238E27FC236}">
                <a16:creationId xmlns:a16="http://schemas.microsoft.com/office/drawing/2014/main" id="{B7E3384B-E15C-0070-0EE0-A284F3116F2F}"/>
              </a:ext>
            </a:extLst>
          </p:cNvPr>
          <p:cNvSpPr>
            <a:spLocks noGrp="1"/>
          </p:cNvSpPr>
          <p:nvPr>
            <p:ph type="sldNum" sz="quarter" idx="12"/>
          </p:nvPr>
        </p:nvSpPr>
        <p:spPr/>
        <p:txBody>
          <a:bodyPr/>
          <a:lstStyle/>
          <a:p>
            <a:fld id="{64BE81A3-ADE1-4B8A-B1A6-4A8F0AD1777A}" type="slidenum">
              <a:rPr lang="en-GB" smtClean="0"/>
              <a:t>27</a:t>
            </a:fld>
            <a:endParaRPr lang="en-GB"/>
          </a:p>
        </p:txBody>
      </p:sp>
    </p:spTree>
    <p:extLst>
      <p:ext uri="{BB962C8B-B14F-4D97-AF65-F5344CB8AC3E}">
        <p14:creationId xmlns:p14="http://schemas.microsoft.com/office/powerpoint/2010/main" val="3750282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533400" y="-1050587"/>
            <a:ext cx="96774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193337"/>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0" y="3576161"/>
            <a:ext cx="5276850" cy="4562475"/>
          </a:xfrm>
          <a:prstGeom prst="rect">
            <a:avLst/>
          </a:prstGeom>
        </p:spPr>
      </p:pic>
      <p:sp>
        <p:nvSpPr>
          <p:cNvPr id="2" name="TextBox 1">
            <a:extLst>
              <a:ext uri="{FF2B5EF4-FFF2-40B4-BE49-F238E27FC236}">
                <a16:creationId xmlns:a16="http://schemas.microsoft.com/office/drawing/2014/main" id="{52B4E4A4-F89A-8C90-7101-66549DC3B03E}"/>
              </a:ext>
            </a:extLst>
          </p:cNvPr>
          <p:cNvSpPr txBox="1"/>
          <p:nvPr/>
        </p:nvSpPr>
        <p:spPr>
          <a:xfrm>
            <a:off x="5486400" y="3576161"/>
            <a:ext cx="11506200" cy="4228402"/>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Quelle est la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méthode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à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privilégier</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pour </a:t>
            </a:r>
            <a:r>
              <a:rPr lang="en-US" sz="2800" b="1" kern="100" dirty="0">
                <a:solidFill>
                  <a:prstClr val="black"/>
                </a:solidFill>
                <a:latin typeface="Cavolini" panose="03000502040302020204" pitchFamily="66" charset="0"/>
                <a:ea typeface="Calibri" panose="020F0502020204030204" pitchFamily="34" charset="0"/>
                <a:cs typeface="Cavolini" panose="03000502040302020204" pitchFamily="66" charset="0"/>
              </a:rPr>
              <a:t>évaluer la </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vulnérabilité au choléra d'une unité géographique ? </a:t>
            </a:r>
          </a:p>
          <a:p>
            <a:pPr marL="971550" lvl="1" indent="-514350">
              <a:lnSpc>
                <a:spcPct val="107000"/>
              </a:lnSpc>
              <a:spcAft>
                <a:spcPts val="1200"/>
              </a:spcAft>
              <a:buFont typeface="+mj-lt"/>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Anecdotes historiques </a:t>
            </a:r>
          </a:p>
          <a:p>
            <a:pPr marL="971550" lvl="1" indent="-514350">
              <a:lnSpc>
                <a:spcPct val="107000"/>
              </a:lnSpc>
              <a:spcAft>
                <a:spcPts val="1200"/>
              </a:spcAft>
              <a:buFont typeface="+mj-lt"/>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Opinions personnelles </a:t>
            </a:r>
          </a:p>
          <a:p>
            <a:pPr marL="971550" lvl="1" indent="-514350">
              <a:lnSpc>
                <a:spcPct val="107000"/>
              </a:lnSpc>
              <a:spcAft>
                <a:spcPts val="1200"/>
              </a:spcAft>
              <a:buFont typeface="+mj-lt"/>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Suppositions et </a:t>
            </a:r>
            <a:r>
              <a:rPr lang="en-US" sz="2600" kern="100" dirty="0" err="1">
                <a:solidFill>
                  <a:schemeClr val="bg1">
                    <a:lumMod val="85000"/>
                  </a:schemeClr>
                </a:solidFill>
                <a:latin typeface="Atkinson Hyperlegible" panose="020B0604020202020204" charset="0"/>
                <a:cs typeface="Arial" panose="020B0604020202020204" pitchFamily="34" charset="0"/>
              </a:rPr>
              <a:t>hypothèses</a:t>
            </a:r>
            <a:r>
              <a:rPr lang="en-US" sz="2600" kern="100" dirty="0">
                <a:solidFill>
                  <a:schemeClr val="bg1">
                    <a:lumMod val="85000"/>
                  </a:schemeClr>
                </a:solidFill>
                <a:latin typeface="Atkinson Hyperlegible" panose="020B0604020202020204" charset="0"/>
                <a:cs typeface="Arial" panose="020B0604020202020204" pitchFamily="34" charset="0"/>
              </a:rPr>
              <a:t> </a:t>
            </a:r>
            <a:r>
              <a:rPr lang="en-US" sz="2600" kern="100" dirty="0" err="1">
                <a:solidFill>
                  <a:schemeClr val="bg1">
                    <a:lumMod val="85000"/>
                  </a:schemeClr>
                </a:solidFill>
                <a:latin typeface="Atkinson Hyperlegible" panose="020B0604020202020204" charset="0"/>
                <a:cs typeface="Arial" panose="020B0604020202020204" pitchFamily="34" charset="0"/>
              </a:rPr>
              <a:t>concernant</a:t>
            </a:r>
            <a:r>
              <a:rPr lang="en-US" sz="2600" kern="100" dirty="0">
                <a:solidFill>
                  <a:schemeClr val="bg1">
                    <a:lumMod val="85000"/>
                  </a:schemeClr>
                </a:solidFill>
                <a:latin typeface="Atkinson Hyperlegible" panose="020B0604020202020204" charset="0"/>
                <a:cs typeface="Arial" panose="020B0604020202020204" pitchFamily="34" charset="0"/>
              </a:rPr>
              <a:t> cette unité géographique</a:t>
            </a:r>
          </a:p>
          <a:p>
            <a:pPr marL="971550" lvl="1" indent="-514350">
              <a:lnSpc>
                <a:spcPct val="107000"/>
              </a:lnSpc>
              <a:spcAft>
                <a:spcPts val="1200"/>
              </a:spcAft>
              <a:buFont typeface="+mj-lt"/>
              <a:buAutoNum type="alphaLcParenR"/>
              <a:defRPr/>
            </a:pPr>
            <a:r>
              <a:rPr lang="en-US" sz="2600" kern="100" dirty="0">
                <a:solidFill>
                  <a:srgbClr val="009999"/>
                </a:solidFill>
                <a:latin typeface="Atkinson Hyperlegible Bold" panose="020B0604020202020204" charset="0"/>
                <a:cs typeface="Arial" panose="020B0604020202020204" pitchFamily="34" charset="0"/>
              </a:rPr>
              <a:t>Sources de données récentes et fiables sur la vulnérabilité</a:t>
            </a:r>
          </a:p>
          <a:p>
            <a:pPr marL="457200" marR="0" lvl="0"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71456A5-8370-EADC-43F6-BFCF41C5C927}"/>
              </a:ext>
            </a:extLst>
          </p:cNvPr>
          <p:cNvSpPr>
            <a:spLocks noGrp="1"/>
          </p:cNvSpPr>
          <p:nvPr>
            <p:ph type="sldNum" sz="quarter" idx="12"/>
          </p:nvPr>
        </p:nvSpPr>
        <p:spPr/>
        <p:txBody>
          <a:bodyPr/>
          <a:lstStyle/>
          <a:p>
            <a:fld id="{64BE81A3-ADE1-4B8A-B1A6-4A8F0AD1777A}" type="slidenum">
              <a:rPr lang="en-GB" smtClean="0"/>
              <a:t>28</a:t>
            </a:fld>
            <a:endParaRPr lang="en-GB"/>
          </a:p>
        </p:txBody>
      </p:sp>
    </p:spTree>
    <p:extLst>
      <p:ext uri="{BB962C8B-B14F-4D97-AF65-F5344CB8AC3E}">
        <p14:creationId xmlns:p14="http://schemas.microsoft.com/office/powerpoint/2010/main" val="121190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8C67C00A-2C2A-FBA5-AAD0-02B2B9518CF5}"/>
              </a:ext>
            </a:extLst>
          </p:cNvPr>
          <p:cNvSpPr>
            <a:spLocks noGrp="1"/>
          </p:cNvSpPr>
          <p:nvPr>
            <p:ph type="sldNum" sz="quarter" idx="12"/>
          </p:nvPr>
        </p:nvSpPr>
        <p:spPr/>
        <p:txBody>
          <a:bodyPr/>
          <a:lstStyle/>
          <a:p>
            <a:fld id="{64BE81A3-ADE1-4B8A-B1A6-4A8F0AD1777A}" type="slidenum">
              <a:rPr lang="en-GB" smtClean="0"/>
              <a:t>29</a:t>
            </a:fld>
            <a:endParaRPr lang="en-GB"/>
          </a:p>
        </p:txBody>
      </p:sp>
    </p:spTree>
    <p:extLst>
      <p:ext uri="{BB962C8B-B14F-4D97-AF65-F5344CB8AC3E}">
        <p14:creationId xmlns:p14="http://schemas.microsoft.com/office/powerpoint/2010/main" val="2849894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2D4D2EE-AF0C-E7CF-FA78-59C075343DD1}"/>
              </a:ext>
            </a:extLst>
          </p:cNvPr>
          <p:cNvGrpSpPr/>
          <p:nvPr/>
        </p:nvGrpSpPr>
        <p:grpSpPr>
          <a:xfrm>
            <a:off x="1716405" y="2781299"/>
            <a:ext cx="14626560" cy="5486401"/>
            <a:chOff x="1716405" y="2781299"/>
            <a:chExt cx="14626560" cy="5486401"/>
          </a:xfrm>
        </p:grpSpPr>
        <p:sp>
          <p:nvSpPr>
            <p:cNvPr id="20" name="Rectangle 19">
              <a:extLst>
                <a:ext uri="{FF2B5EF4-FFF2-40B4-BE49-F238E27FC236}">
                  <a16:creationId xmlns:a16="http://schemas.microsoft.com/office/drawing/2014/main" id="{6BAB5282-636C-49C9-8906-400122A811EC}"/>
                </a:ext>
              </a:extLst>
            </p:cNvPr>
            <p:cNvSpPr/>
            <p:nvPr/>
          </p:nvSpPr>
          <p:spPr>
            <a:xfrm>
              <a:off x="2667030" y="3543300"/>
              <a:ext cx="13182570" cy="3886200"/>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716405" y="2888055"/>
              <a:ext cx="1443990" cy="5379645"/>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4898975" y="2781299"/>
              <a:ext cx="1443990" cy="5486401"/>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581415" y="4364724"/>
            <a:ext cx="11353799" cy="2426305"/>
          </a:xfrm>
          <a:prstGeom prst="rect">
            <a:avLst/>
          </a:prstGeom>
          <a:noFill/>
        </p:spPr>
        <p:txBody>
          <a:bodyPr wrap="square" rtlCol="0">
            <a:spAutoFit/>
          </a:bodyPr>
          <a:lstStyle/>
          <a:p>
            <a:pPr marL="457200" indent="-457200">
              <a:lnSpc>
                <a:spcPts val="3163"/>
              </a:lnSpc>
              <a:spcBef>
                <a:spcPts val="600"/>
              </a:spcBef>
              <a:spcAft>
                <a:spcPts val="1200"/>
              </a:spcAft>
              <a:buBlip>
                <a:blip r:embed="rId3"/>
              </a:buBlip>
            </a:pPr>
            <a:r>
              <a:rPr lang="en-GB" sz="2800" b="1" dirty="0">
                <a:solidFill>
                  <a:srgbClr val="119C94"/>
                </a:solidFill>
                <a:latin typeface="Atkinson Hyperlegible Bold" panose="020B0604020202020204" charset="0"/>
                <a:ea typeface="Atkinson Hyperlegible Bold"/>
                <a:cs typeface="Atkinson Hyperlegible Bold"/>
                <a:sym typeface="Atkinson Hyperlegible Bold"/>
              </a:rPr>
              <a:t>Objectifs </a:t>
            </a:r>
            <a:r>
              <a:rPr lang="en-GB" sz="2800" dirty="0">
                <a:solidFill>
                  <a:srgbClr val="2A1720"/>
                </a:solidFill>
                <a:latin typeface="Atkinson Hyperlegible" panose="020B0604020202020204" charset="0"/>
                <a:ea typeface="Atkinson Hyperlegible Bold"/>
                <a:cs typeface="Atkinson Hyperlegible Bold"/>
                <a:sym typeface="Atkinson Hyperlegible Bold"/>
              </a:rPr>
              <a:t>de</a:t>
            </a:r>
            <a:r>
              <a:rPr lang="en-GB" sz="2800" b="1" dirty="0">
                <a:solidFill>
                  <a:srgbClr val="119C94"/>
                </a:solidFill>
                <a:latin typeface="Atkinson Hyperlegible Bold" panose="020B0604020202020204" charset="0"/>
                <a:ea typeface="Atkinson Hyperlegible Bold"/>
                <a:cs typeface="Atkinson Hyperlegible Bold"/>
                <a:sym typeface="Atkinson Hyperlegible Bold"/>
              </a:rPr>
              <a:t> </a:t>
            </a:r>
            <a:r>
              <a:rPr lang="en-GB" sz="2800" dirty="0">
                <a:solidFill>
                  <a:srgbClr val="2A1720"/>
                </a:solidFill>
                <a:latin typeface="Atkinson Hyperlegible" panose="020B0604020202020204" charset="0"/>
                <a:ea typeface="Atkinson Hyperlegible Bold"/>
                <a:cs typeface="Atkinson Hyperlegible Bold"/>
                <a:sym typeface="Atkinson Hyperlegible Bold"/>
              </a:rPr>
              <a:t>la validation des PAMIs par les parties prenantes</a:t>
            </a:r>
          </a:p>
          <a:p>
            <a:pPr marL="457200" lvl="0" indent="-457200">
              <a:lnSpc>
                <a:spcPts val="3163"/>
              </a:lnSpc>
              <a:spcBef>
                <a:spcPts val="600"/>
              </a:spcBef>
              <a:spcAft>
                <a:spcPts val="1200"/>
              </a:spcAft>
              <a:buBlip>
                <a:blip r:embed="rId3"/>
              </a:buBlip>
              <a:defRPr/>
            </a:pPr>
            <a:r>
              <a:rPr lang="en-GB" sz="2800" dirty="0">
                <a:solidFill>
                  <a:srgbClr val="2A1720"/>
                </a:solidFill>
                <a:latin typeface="Atkinson Hyperlegible" panose="020B0604020202020204" charset="0"/>
              </a:rPr>
              <a:t>Comment </a:t>
            </a:r>
            <a:r>
              <a:rPr lang="en-GB" sz="2800" b="1" dirty="0">
                <a:solidFill>
                  <a:srgbClr val="119C94"/>
                </a:solidFill>
                <a:latin typeface="Atkinson Hyperlegible Bold" panose="020B0604020202020204" charset="0"/>
                <a:ea typeface="Atkinson Hyperlegible Bold"/>
                <a:cs typeface="Atkinson Hyperlegible Bold"/>
              </a:rPr>
              <a:t>préparer </a:t>
            </a:r>
            <a:r>
              <a:rPr lang="en-GB" sz="2800" dirty="0">
                <a:solidFill>
                  <a:srgbClr val="2A1720"/>
                </a:solidFill>
                <a:latin typeface="Atkinson Hyperlegible" panose="020B0604020202020204" charset="0"/>
              </a:rPr>
              <a:t>un atelier de validation des PAMIs</a:t>
            </a:r>
          </a:p>
          <a:p>
            <a:pPr marL="457200" lvl="0" indent="-457200">
              <a:lnSpc>
                <a:spcPts val="3163"/>
              </a:lnSpc>
              <a:spcBef>
                <a:spcPts val="600"/>
              </a:spcBef>
              <a:spcAft>
                <a:spcPts val="1200"/>
              </a:spcAft>
              <a:buBlip>
                <a:blip r:embed="rId3"/>
              </a:buBlip>
              <a:defRPr/>
            </a:pPr>
            <a:r>
              <a:rPr lang="en-GB" sz="2800" dirty="0">
                <a:solidFill>
                  <a:srgbClr val="2A1720"/>
                </a:solidFill>
                <a:latin typeface="Atkinson Hyperlegible" panose="020B0604020202020204" charset="0"/>
              </a:rPr>
              <a:t>Comment </a:t>
            </a:r>
            <a:r>
              <a:rPr lang="en-GB" sz="2800" b="1" dirty="0">
                <a:solidFill>
                  <a:srgbClr val="119C94"/>
                </a:solidFill>
                <a:latin typeface="Atkinson Hyperlegible Bold" panose="020B0604020202020204" charset="0"/>
                <a:ea typeface="Atkinson Hyperlegible Bold"/>
                <a:cs typeface="Atkinson Hyperlegible Bold"/>
              </a:rPr>
              <a:t>animer </a:t>
            </a:r>
            <a:r>
              <a:rPr lang="en-GB" sz="2800" dirty="0">
                <a:solidFill>
                  <a:srgbClr val="2A1720"/>
                </a:solidFill>
                <a:latin typeface="Atkinson Hyperlegible" panose="020B0604020202020204" charset="0"/>
              </a:rPr>
              <a:t>un atelier de validation des PAMIs</a:t>
            </a:r>
            <a:endParaRPr lang="en-GB" sz="2800" b="1" dirty="0">
              <a:solidFill>
                <a:srgbClr val="009999"/>
              </a:solidFill>
              <a:latin typeface="Atkinson Hyperlegible" panose="020B0604020202020204" charset="0"/>
              <a:ea typeface="Atkinson Hyperlegible Bold"/>
              <a:cs typeface="Atkinson Hyperlegible Bold"/>
            </a:endParaRPr>
          </a:p>
          <a:p>
            <a:pPr marL="457200" lvl="0" indent="-457200">
              <a:lnSpc>
                <a:spcPts val="3163"/>
              </a:lnSpc>
              <a:spcBef>
                <a:spcPts val="600"/>
              </a:spcBef>
              <a:spcAft>
                <a:spcPts val="1200"/>
              </a:spcAft>
              <a:buBlip>
                <a:blip r:embed="rId3"/>
              </a:buBlip>
              <a:defRPr/>
            </a:pPr>
            <a:r>
              <a:rPr lang="en-GB" sz="2800" dirty="0">
                <a:solidFill>
                  <a:srgbClr val="2A1720"/>
                </a:solidFill>
                <a:latin typeface="Atkinson Hyperlegible" panose="020B0604020202020204" charset="0"/>
              </a:rPr>
              <a:t>Comment </a:t>
            </a:r>
            <a:r>
              <a:rPr lang="en-GB" sz="2800" b="1" dirty="0">
                <a:solidFill>
                  <a:srgbClr val="119C94"/>
                </a:solidFill>
                <a:latin typeface="Atkinson Hyperlegible Bold" panose="020B0604020202020204" charset="0"/>
                <a:ea typeface="Atkinson Hyperlegible Bold"/>
                <a:cs typeface="Atkinson Hyperlegible Bold"/>
              </a:rPr>
              <a:t>favoriser le consensus </a:t>
            </a:r>
            <a:r>
              <a:rPr lang="en-GB" sz="2800" dirty="0">
                <a:solidFill>
                  <a:srgbClr val="2A1720"/>
                </a:solidFill>
                <a:latin typeface="Atkinson Hyperlegible" panose="020B0604020202020204" charset="0"/>
              </a:rPr>
              <a:t>sur la liste des PAMIs</a:t>
            </a:r>
          </a:p>
        </p:txBody>
      </p:sp>
      <p:grpSp>
        <p:nvGrpSpPr>
          <p:cNvPr id="3" name="Group 4">
            <a:extLst>
              <a:ext uri="{FF2B5EF4-FFF2-40B4-BE49-F238E27FC236}">
                <a16:creationId xmlns:a16="http://schemas.microsoft.com/office/drawing/2014/main" id="{717959A1-52EF-A33C-AE82-458F0395A1A7}"/>
              </a:ext>
            </a:extLst>
          </p:cNvPr>
          <p:cNvGrpSpPr/>
          <p:nvPr/>
        </p:nvGrpSpPr>
        <p:grpSpPr>
          <a:xfrm>
            <a:off x="-1142999" y="-1382727"/>
            <a:ext cx="102870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64913" y="451620"/>
            <a:ext cx="10103087" cy="602088"/>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Qu'allez-vous apprendre ?</a:t>
            </a:r>
          </a:p>
        </p:txBody>
      </p:sp>
      <p:sp>
        <p:nvSpPr>
          <p:cNvPr id="8" name="Slide Number Placeholder 7">
            <a:extLst>
              <a:ext uri="{FF2B5EF4-FFF2-40B4-BE49-F238E27FC236}">
                <a16:creationId xmlns:a16="http://schemas.microsoft.com/office/drawing/2014/main" id="{B0D81C84-97BF-67E6-E618-AFC70D6F7242}"/>
              </a:ext>
            </a:extLst>
          </p:cNvPr>
          <p:cNvSpPr>
            <a:spLocks noGrp="1"/>
          </p:cNvSpPr>
          <p:nvPr>
            <p:ph type="sldNum" sz="quarter" idx="7"/>
          </p:nvPr>
        </p:nvSpPr>
        <p:spPr/>
        <p:txBody>
          <a:bodyPr/>
          <a:lstStyle/>
          <a:p>
            <a:fld id="{B6F15528-21DE-4FAA-801E-634DDDAF4B2B}" type="slidenum">
              <a:rPr lang="en-US" smtClean="0"/>
              <a:t>3</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4399" y="-1382727"/>
            <a:ext cx="100584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62000" y="556976"/>
            <a:ext cx="898237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Validation participative</a:t>
            </a:r>
          </a:p>
        </p:txBody>
      </p:sp>
      <p:sp>
        <p:nvSpPr>
          <p:cNvPr id="8" name="TextBox 7">
            <a:extLst>
              <a:ext uri="{FF2B5EF4-FFF2-40B4-BE49-F238E27FC236}">
                <a16:creationId xmlns:a16="http://schemas.microsoft.com/office/drawing/2014/main" id="{537C706E-544D-5D35-FBF2-B9DA092710E6}"/>
              </a:ext>
            </a:extLst>
          </p:cNvPr>
          <p:cNvSpPr txBox="1"/>
          <p:nvPr/>
        </p:nvSpPr>
        <p:spPr>
          <a:xfrm>
            <a:off x="1676400" y="2448582"/>
            <a:ext cx="16002000" cy="1813573"/>
          </a:xfrm>
          <a:prstGeom prst="rect">
            <a:avLst/>
          </a:prstGeom>
          <a:noFill/>
        </p:spPr>
        <p:txBody>
          <a:bodyPr wrap="square">
            <a:spAutoFit/>
          </a:bodyPr>
          <a:lstStyle/>
          <a:p>
            <a:pPr marL="905256" lvl="7" indent="-457200">
              <a:lnSpc>
                <a:spcPct val="130000"/>
              </a:lnSpc>
              <a:spcBef>
                <a:spcPct val="0"/>
              </a:spcBef>
              <a:buClr>
                <a:srgbClr val="119C94"/>
              </a:buClr>
              <a:buBlip>
                <a:blip r:embed="rId3"/>
              </a:buBlip>
            </a:pPr>
            <a:r>
              <a:rPr lang="en-GB" sz="3200" dirty="0">
                <a:latin typeface="ADLaM Display" panose="02010000000000000000" pitchFamily="2" charset="0"/>
                <a:ea typeface="ADLaM Display" panose="02010000000000000000" pitchFamily="2" charset="0"/>
                <a:cs typeface="ADLaM Display" panose="02010000000000000000" pitchFamily="2" charset="0"/>
              </a:rPr>
              <a:t>Objectifs</a:t>
            </a:r>
          </a:p>
          <a:p>
            <a:pPr marL="1362456" lvl="8" indent="-457200">
              <a:lnSpc>
                <a:spcPct val="130000"/>
              </a:lnSpc>
              <a:spcBef>
                <a:spcPct val="0"/>
              </a:spcBef>
              <a:buClr>
                <a:srgbClr val="119C94"/>
              </a:buClr>
              <a:buFont typeface="Arial" panose="020B0604020202020204" pitchFamily="34" charset="0"/>
              <a:buChar char="•"/>
            </a:pPr>
            <a:r>
              <a:rPr lang="en-GB" sz="2800" dirty="0">
                <a:latin typeface="Atkinson Hyperlegible"/>
              </a:rPr>
              <a:t>Se mettre d'accord sur le </a:t>
            </a:r>
            <a:r>
              <a:rPr lang="en-GB" sz="2800" b="1" dirty="0">
                <a:solidFill>
                  <a:srgbClr val="119C94"/>
                </a:solidFill>
                <a:latin typeface="Atkinson Hyperlegible Bold" panose="020B0604020202020204" charset="0"/>
              </a:rPr>
              <a:t>seuil de l'indice de priorité</a:t>
            </a:r>
          </a:p>
          <a:p>
            <a:pPr marL="1362456" lvl="8" indent="-457200">
              <a:lnSpc>
                <a:spcPct val="130000"/>
              </a:lnSpc>
              <a:spcBef>
                <a:spcPct val="0"/>
              </a:spcBef>
              <a:buClr>
                <a:srgbClr val="119C94"/>
              </a:buClr>
              <a:buFont typeface="Arial" panose="020B0604020202020204" pitchFamily="34" charset="0"/>
              <a:buChar char="•"/>
            </a:pPr>
            <a:r>
              <a:rPr lang="en-GB" sz="2800" dirty="0">
                <a:latin typeface="Atkinson Hyperlegible"/>
              </a:rPr>
              <a:t>Optionnellement, se mettre d'accord sur un </a:t>
            </a:r>
            <a:r>
              <a:rPr lang="en-GB" sz="2800" b="1" dirty="0">
                <a:solidFill>
                  <a:srgbClr val="119C94"/>
                </a:solidFill>
                <a:latin typeface="Atkinson Hyperlegible Bold" panose="020B0604020202020204" charset="0"/>
              </a:rPr>
              <a:t>nombre limité de PAMIs supplémentaires </a:t>
            </a:r>
          </a:p>
        </p:txBody>
      </p:sp>
      <p:sp>
        <p:nvSpPr>
          <p:cNvPr id="9" name="TextBox 8">
            <a:extLst>
              <a:ext uri="{FF2B5EF4-FFF2-40B4-BE49-F238E27FC236}">
                <a16:creationId xmlns:a16="http://schemas.microsoft.com/office/drawing/2014/main" id="{1C99F682-410B-4518-F98B-1A12C13DC92A}"/>
              </a:ext>
            </a:extLst>
          </p:cNvPr>
          <p:cNvSpPr txBox="1"/>
          <p:nvPr/>
        </p:nvSpPr>
        <p:spPr>
          <a:xfrm>
            <a:off x="1676400" y="4993769"/>
            <a:ext cx="14097000" cy="1813573"/>
          </a:xfrm>
          <a:prstGeom prst="rect">
            <a:avLst/>
          </a:prstGeom>
          <a:noFill/>
        </p:spPr>
        <p:txBody>
          <a:bodyPr wrap="square">
            <a:spAutoFit/>
          </a:bodyPr>
          <a:lstStyle/>
          <a:p>
            <a:pPr marL="905256" lvl="7" indent="-457200">
              <a:lnSpc>
                <a:spcPct val="130000"/>
              </a:lnSpc>
              <a:spcBef>
                <a:spcPct val="0"/>
              </a:spcBef>
              <a:buClr>
                <a:srgbClr val="119C94"/>
              </a:buClr>
              <a:buBlip>
                <a:blip r:embed="rId3"/>
              </a:buBlip>
            </a:pPr>
            <a:r>
              <a:rPr lang="en-GB" sz="3200" dirty="0">
                <a:latin typeface="ADLaM Display" panose="02010000000000000000" pitchFamily="2" charset="0"/>
                <a:ea typeface="ADLaM Display" panose="02010000000000000000" pitchFamily="2" charset="0"/>
                <a:cs typeface="ADLaM Display" panose="02010000000000000000" pitchFamily="2" charset="0"/>
              </a:rPr>
              <a:t>Résultats attendus</a:t>
            </a:r>
          </a:p>
          <a:p>
            <a:pPr marL="1362456" lvl="8" indent="-457200">
              <a:lnSpc>
                <a:spcPct val="130000"/>
              </a:lnSpc>
              <a:spcBef>
                <a:spcPct val="0"/>
              </a:spcBef>
              <a:buClr>
                <a:srgbClr val="119C94"/>
              </a:buClr>
              <a:buFont typeface="Arial" panose="020B0604020202020204" pitchFamily="34" charset="0"/>
              <a:buChar char="•"/>
            </a:pPr>
            <a:r>
              <a:rPr lang="en-GB" sz="2800" b="1" dirty="0">
                <a:solidFill>
                  <a:srgbClr val="119C94"/>
                </a:solidFill>
                <a:latin typeface="Atkinson Hyperlegible Bold" panose="020B0604020202020204" charset="0"/>
              </a:rPr>
              <a:t>Liste finale des PAMIs</a:t>
            </a:r>
          </a:p>
          <a:p>
            <a:pPr marL="1362456" lvl="8" indent="-457200">
              <a:lnSpc>
                <a:spcPct val="130000"/>
              </a:lnSpc>
              <a:spcBef>
                <a:spcPct val="0"/>
              </a:spcBef>
              <a:buClr>
                <a:srgbClr val="119C94"/>
              </a:buClr>
              <a:buFont typeface="Arial" panose="020B0604020202020204" pitchFamily="34" charset="0"/>
              <a:buChar char="•"/>
            </a:pPr>
            <a:r>
              <a:rPr lang="en-GB" sz="2800" dirty="0" err="1">
                <a:latin typeface="Atkinson Hyperlegible"/>
              </a:rPr>
              <a:t>Adhésion</a:t>
            </a:r>
            <a:r>
              <a:rPr lang="en-GB" sz="2800" dirty="0">
                <a:latin typeface="Atkinson Hyperlegible"/>
              </a:rPr>
              <a:t> de toutes les parties</a:t>
            </a:r>
          </a:p>
        </p:txBody>
      </p:sp>
      <p:sp>
        <p:nvSpPr>
          <p:cNvPr id="10" name="TextBox 9">
            <a:extLst>
              <a:ext uri="{FF2B5EF4-FFF2-40B4-BE49-F238E27FC236}">
                <a16:creationId xmlns:a16="http://schemas.microsoft.com/office/drawing/2014/main" id="{0F461FF9-7F2B-2FD0-6565-3DE44A54E04B}"/>
              </a:ext>
            </a:extLst>
          </p:cNvPr>
          <p:cNvSpPr txBox="1"/>
          <p:nvPr/>
        </p:nvSpPr>
        <p:spPr>
          <a:xfrm>
            <a:off x="1703614" y="7434838"/>
            <a:ext cx="14097000" cy="2179058"/>
          </a:xfrm>
          <a:prstGeom prst="rect">
            <a:avLst/>
          </a:prstGeom>
          <a:noFill/>
        </p:spPr>
        <p:txBody>
          <a:bodyPr wrap="square" rtlCol="0">
            <a:spAutoFit/>
          </a:bodyPr>
          <a:lstStyle/>
          <a:p>
            <a:pPr marL="905256" lvl="7" indent="-457200">
              <a:lnSpc>
                <a:spcPct val="130000"/>
              </a:lnSpc>
              <a:spcBef>
                <a:spcPct val="0"/>
              </a:spcBef>
              <a:buClr>
                <a:srgbClr val="119C94"/>
              </a:buClr>
              <a:buBlip>
                <a:blip r:embed="rId3"/>
              </a:buBlip>
            </a:pPr>
            <a:r>
              <a:rPr lang="en-US" sz="3200" dirty="0">
                <a:latin typeface="ADLaM Display" panose="02010000000000000000" pitchFamily="2" charset="0"/>
                <a:ea typeface="ADLaM Display" panose="02010000000000000000" pitchFamily="2" charset="0"/>
                <a:cs typeface="ADLaM Display" panose="02010000000000000000" pitchFamily="2" charset="0"/>
              </a:rPr>
              <a:t>Format à </a:t>
            </a:r>
            <a:r>
              <a:rPr lang="en-US" sz="3200" dirty="0" err="1">
                <a:latin typeface="ADLaM Display" panose="02010000000000000000" pitchFamily="2" charset="0"/>
                <a:ea typeface="ADLaM Display" panose="02010000000000000000" pitchFamily="2" charset="0"/>
                <a:cs typeface="ADLaM Display" panose="02010000000000000000" pitchFamily="2" charset="0"/>
              </a:rPr>
              <a:t>privilégier</a:t>
            </a:r>
            <a:endParaRPr lang="en-US" sz="3200" dirty="0">
              <a:latin typeface="ADLaM Display" panose="02010000000000000000" pitchFamily="2" charset="0"/>
              <a:ea typeface="ADLaM Display" panose="02010000000000000000" pitchFamily="2" charset="0"/>
              <a:cs typeface="ADLaM Display" panose="02010000000000000000" pitchFamily="2" charset="0"/>
            </a:endParaRPr>
          </a:p>
          <a:p>
            <a:pPr marL="1371600" lvl="2" indent="-457200">
              <a:spcAft>
                <a:spcPts val="600"/>
              </a:spcAft>
              <a:buClr>
                <a:srgbClr val="009999"/>
              </a:buClr>
              <a:buFont typeface="Arial" panose="020B0604020202020204" pitchFamily="34" charset="0"/>
              <a:buChar char="•"/>
            </a:pPr>
            <a:r>
              <a:rPr lang="en-US" sz="2800" b="1" dirty="0">
                <a:solidFill>
                  <a:srgbClr val="119C94"/>
                </a:solidFill>
                <a:latin typeface="Atkinson Hyperlegible Bold" panose="020B0604020202020204" charset="0"/>
              </a:rPr>
              <a:t>Atelier </a:t>
            </a:r>
            <a:r>
              <a:rPr lang="en-US" sz="2800" b="1" dirty="0" err="1">
                <a:solidFill>
                  <a:srgbClr val="119C94"/>
                </a:solidFill>
                <a:latin typeface="Atkinson Hyperlegible Bold" panose="020B0604020202020204" charset="0"/>
              </a:rPr>
              <a:t>présentiel</a:t>
            </a:r>
            <a:r>
              <a:rPr lang="en-US" sz="2800" b="1" dirty="0">
                <a:solidFill>
                  <a:srgbClr val="119C94"/>
                </a:solidFill>
                <a:latin typeface="Atkinson Hyperlegible Bold" panose="020B0604020202020204" charset="0"/>
              </a:rPr>
              <a:t> </a:t>
            </a:r>
            <a:r>
              <a:rPr lang="en-US" sz="2800" dirty="0">
                <a:latin typeface="Atkinson Hyperlegible"/>
              </a:rPr>
              <a:t>(par exemple, 3 jours)</a:t>
            </a:r>
          </a:p>
          <a:p>
            <a:pPr marL="1371600" lvl="2" indent="-457200">
              <a:spcAft>
                <a:spcPts val="600"/>
              </a:spcAft>
              <a:buClr>
                <a:srgbClr val="009999"/>
              </a:buClr>
              <a:buFont typeface="Arial" panose="020B0604020202020204" pitchFamily="34" charset="0"/>
              <a:buChar char="•"/>
            </a:pPr>
            <a:r>
              <a:rPr lang="en-US" sz="2800" dirty="0">
                <a:latin typeface="Atkinson Hyperlegible"/>
              </a:rPr>
              <a:t>Favorise les discussions participatives </a:t>
            </a:r>
          </a:p>
          <a:p>
            <a:pPr marL="1371600" lvl="2" indent="-457200">
              <a:buClr>
                <a:srgbClr val="009999"/>
              </a:buClr>
              <a:buFont typeface="Arial" panose="020B0604020202020204" pitchFamily="34" charset="0"/>
              <a:buChar char="•"/>
            </a:pPr>
            <a:r>
              <a:rPr lang="en-US" sz="2800" dirty="0">
                <a:latin typeface="Atkinson Hyperlegible"/>
              </a:rPr>
              <a:t>Encourage la collaboration entre les </a:t>
            </a:r>
            <a:r>
              <a:rPr lang="en-US" sz="2800" dirty="0" err="1">
                <a:latin typeface="Atkinson Hyperlegible"/>
              </a:rPr>
              <a:t>différents</a:t>
            </a:r>
            <a:r>
              <a:rPr lang="en-US" sz="2800" dirty="0">
                <a:latin typeface="Atkinson Hyperlegible"/>
              </a:rPr>
              <a:t> </a:t>
            </a:r>
            <a:r>
              <a:rPr lang="en-US" sz="2800" dirty="0" err="1">
                <a:latin typeface="Atkinson Hyperlegible"/>
              </a:rPr>
              <a:t>secteurs</a:t>
            </a:r>
            <a:r>
              <a:rPr lang="en-US" sz="2800" dirty="0">
                <a:latin typeface="Atkinson Hyperlegible"/>
              </a:rPr>
              <a:t> et parties prenantes</a:t>
            </a:r>
            <a:endParaRPr lang="en-US" dirty="0"/>
          </a:p>
        </p:txBody>
      </p:sp>
      <p:sp>
        <p:nvSpPr>
          <p:cNvPr id="2" name="Slide Number Placeholder 1">
            <a:extLst>
              <a:ext uri="{FF2B5EF4-FFF2-40B4-BE49-F238E27FC236}">
                <a16:creationId xmlns:a16="http://schemas.microsoft.com/office/drawing/2014/main" id="{FA16CEE9-68B9-178D-40EA-375E1CFD0DDC}"/>
              </a:ext>
            </a:extLst>
          </p:cNvPr>
          <p:cNvSpPr>
            <a:spLocks noGrp="1"/>
          </p:cNvSpPr>
          <p:nvPr>
            <p:ph type="sldNum" sz="quarter" idx="7"/>
          </p:nvPr>
        </p:nvSpPr>
        <p:spPr/>
        <p:txBody>
          <a:bodyPr/>
          <a:lstStyle/>
          <a:p>
            <a:fld id="{B6F15528-21DE-4FAA-801E-634DDDAF4B2B}" type="slidenum">
              <a:rPr lang="en-US" smtClean="0"/>
              <a:t>4</a:t>
            </a:fld>
            <a:endParaRPr lang="en-US"/>
          </a:p>
        </p:txBody>
      </p:sp>
    </p:spTree>
    <p:extLst>
      <p:ext uri="{BB962C8B-B14F-4D97-AF65-F5344CB8AC3E}">
        <p14:creationId xmlns:p14="http://schemas.microsoft.com/office/powerpoint/2010/main" val="2058403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men looking at a tablet&#10;&#10;Description automatically generated">
            <a:extLst>
              <a:ext uri="{FF2B5EF4-FFF2-40B4-BE49-F238E27FC236}">
                <a16:creationId xmlns:a16="http://schemas.microsoft.com/office/drawing/2014/main" id="{89459F67-B308-3EDE-0C1F-D42CA82A1A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extBox 4">
            <a:extLst>
              <a:ext uri="{FF2B5EF4-FFF2-40B4-BE49-F238E27FC236}">
                <a16:creationId xmlns:a16="http://schemas.microsoft.com/office/drawing/2014/main" id="{5DAD3432-E1EC-086C-6EBB-306045BBADF6}"/>
              </a:ext>
            </a:extLst>
          </p:cNvPr>
          <p:cNvSpPr txBox="1"/>
          <p:nvPr/>
        </p:nvSpPr>
        <p:spPr>
          <a:xfrm>
            <a:off x="14020800" y="9948446"/>
            <a:ext cx="4267200"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latin typeface="Calibri"/>
                <a:ea typeface="Calibri" panose="020F0502020204030204" pitchFamily="34" charset="0"/>
                <a:cs typeface="Arial" panose="020B0604020202020204" pitchFamily="34" charset="0"/>
              </a:rPr>
              <a:t>Photo adaptée de : </a:t>
            </a:r>
            <a:r>
              <a:rPr lang="en-US" sz="1600" dirty="0">
                <a:solidFill>
                  <a:schemeClr val="tx1">
                    <a:lumMod val="65000"/>
                    <a:lumOff val="35000"/>
                  </a:schemeClr>
                </a:solidFill>
                <a:latin typeface="Calibri"/>
                <a:ea typeface="Atkinson Hyperlegible"/>
                <a:cs typeface="Atkinson Hyperlegible"/>
                <a:sym typeface="Atkinson Hyperlegible"/>
              </a:rPr>
              <a:t>OMS/Francine </a:t>
            </a:r>
            <a:r>
              <a:rPr lang="en-US" sz="1600" dirty="0" err="1">
                <a:solidFill>
                  <a:schemeClr val="tx1">
                    <a:lumMod val="65000"/>
                    <a:lumOff val="35000"/>
                  </a:schemeClr>
                </a:solidFill>
                <a:latin typeface="Calibri"/>
                <a:ea typeface="Atkinson Hyperlegible"/>
                <a:cs typeface="Atkinson Hyperlegible"/>
                <a:sym typeface="Atkinson Hyperlegible"/>
              </a:rPr>
              <a:t>Tchouta</a:t>
            </a:r>
            <a:endParaRPr lang="en-US" sz="1600" dirty="0">
              <a:solidFill>
                <a:schemeClr val="tx1">
                  <a:lumMod val="65000"/>
                  <a:lumOff val="35000"/>
                </a:schemeClr>
              </a:solidFill>
              <a:latin typeface="Calibri"/>
              <a:ea typeface="Atkinson Hyperlegible"/>
              <a:cs typeface="Atkinson Hyperlegible"/>
              <a:sym typeface="Atkinson Hyperlegible"/>
            </a:endParaRPr>
          </a:p>
        </p:txBody>
      </p:sp>
      <p:sp>
        <p:nvSpPr>
          <p:cNvPr id="6" name="Rectangle: Diagonal Corners Rounded 5">
            <a:extLst>
              <a:ext uri="{FF2B5EF4-FFF2-40B4-BE49-F238E27FC236}">
                <a16:creationId xmlns:a16="http://schemas.microsoft.com/office/drawing/2014/main" id="{41823FAB-8171-46BE-0106-2182AF8B248B}"/>
              </a:ext>
            </a:extLst>
          </p:cNvPr>
          <p:cNvSpPr/>
          <p:nvPr/>
        </p:nvSpPr>
        <p:spPr>
          <a:xfrm>
            <a:off x="0" y="3543300"/>
            <a:ext cx="6324600" cy="2514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69" rtl="0" eaLnBrk="1" fontAlgn="auto" latinLnBrk="0" hangingPunct="1">
              <a:lnSpc>
                <a:spcPct val="100000"/>
              </a:lnSpc>
              <a:spcBef>
                <a:spcPts val="0"/>
              </a:spcBef>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Préparation de la </a:t>
            </a:r>
          </a:p>
          <a:p>
            <a:pPr marL="0" marR="0" lvl="0" indent="0" algn="ctr" defTabSz="1371669" rtl="0" eaLnBrk="1" fontAlgn="auto" latinLnBrk="0" hangingPunct="1">
              <a:lnSpc>
                <a:spcPct val="100000"/>
              </a:lnSpc>
              <a:spcBef>
                <a:spcPts val="0"/>
              </a:spcBef>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validation participative</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520317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38199" y="-1382727"/>
            <a:ext cx="998219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89688" y="598380"/>
            <a:ext cx="898237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Étapes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préparatoires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1905000" y="2382266"/>
            <a:ext cx="14499771" cy="96156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1905000" y="2623011"/>
            <a:ext cx="14499771" cy="523220"/>
          </a:xfrm>
          <a:prstGeom prst="rect">
            <a:avLst/>
          </a:prstGeom>
          <a:noFill/>
        </p:spPr>
        <p:txBody>
          <a:bodyPr wrap="square">
            <a:spAutoFit/>
          </a:bodyPr>
          <a:lstStyle/>
          <a:p>
            <a:pPr algn="ct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La préparation et l'anticipation </a:t>
            </a:r>
            <a:r>
              <a:rPr lang="en-US" sz="2800" dirty="0">
                <a:latin typeface="ADLaM Display" panose="02010000000000000000" pitchFamily="2" charset="0"/>
                <a:ea typeface="ADLaM Display" panose="02010000000000000000" pitchFamily="2" charset="0"/>
                <a:cs typeface="ADLaM Display" panose="02010000000000000000" pitchFamily="2" charset="0"/>
              </a:rPr>
              <a:t>sont des facteurs clés de succès</a:t>
            </a:r>
          </a:p>
        </p:txBody>
      </p:sp>
      <p:sp>
        <p:nvSpPr>
          <p:cNvPr id="13" name="TextBox 12">
            <a:extLst>
              <a:ext uri="{FF2B5EF4-FFF2-40B4-BE49-F238E27FC236}">
                <a16:creationId xmlns:a16="http://schemas.microsoft.com/office/drawing/2014/main" id="{98E1F0EE-EA17-7C99-ED47-F000AAF0091B}"/>
              </a:ext>
            </a:extLst>
          </p:cNvPr>
          <p:cNvSpPr txBox="1"/>
          <p:nvPr/>
        </p:nvSpPr>
        <p:spPr>
          <a:xfrm>
            <a:off x="4953000" y="4021792"/>
            <a:ext cx="15468600" cy="5155257"/>
          </a:xfrm>
          <a:prstGeom prst="rect">
            <a:avLst/>
          </a:prstGeom>
          <a:noFill/>
        </p:spPr>
        <p:txBody>
          <a:bodyPr wrap="square">
            <a:spAutoFit/>
          </a:bodyPr>
          <a:lstStyle/>
          <a:p>
            <a:pPr marL="457200" indent="-457200">
              <a:spcAft>
                <a:spcPts val="1800"/>
              </a:spcAft>
              <a:buClr>
                <a:srgbClr val="119C94"/>
              </a:buClr>
              <a:buFont typeface="Arial" panose="020B0604020202020204" pitchFamily="34" charset="0"/>
              <a:buChar char="•"/>
            </a:pPr>
            <a:r>
              <a:rPr lang="en-US" sz="2800" dirty="0">
                <a:latin typeface="Atkinson Hyperlegible"/>
              </a:rPr>
              <a:t>Identifier les </a:t>
            </a:r>
            <a:r>
              <a:rPr lang="en-US" sz="2800" b="1" dirty="0">
                <a:solidFill>
                  <a:srgbClr val="119C94"/>
                </a:solidFill>
                <a:latin typeface="Atkinson Hyperlegible Bold" panose="020B0604020202020204" charset="0"/>
              </a:rPr>
              <a:t>parties prenantes </a:t>
            </a:r>
            <a:r>
              <a:rPr lang="en-US" sz="2800" dirty="0">
                <a:latin typeface="Atkinson Hyperlegible"/>
              </a:rPr>
              <a:t>à inviter</a:t>
            </a:r>
          </a:p>
          <a:p>
            <a:pPr marL="457200" indent="-457200">
              <a:spcAft>
                <a:spcPts val="1800"/>
              </a:spcAft>
              <a:buClr>
                <a:srgbClr val="119C94"/>
              </a:buClr>
              <a:buFont typeface="Arial" panose="020B0604020202020204" pitchFamily="34" charset="0"/>
              <a:buChar char="•"/>
            </a:pPr>
            <a:r>
              <a:rPr lang="en-US" sz="2800" dirty="0" err="1">
                <a:latin typeface="Atkinson Hyperlegible"/>
              </a:rPr>
              <a:t>Préparer</a:t>
            </a:r>
            <a:r>
              <a:rPr lang="en-US" sz="2800" dirty="0">
                <a:latin typeface="Atkinson Hyperlegible"/>
              </a:rPr>
              <a:t> l'</a:t>
            </a:r>
            <a:r>
              <a:rPr lang="en-US" sz="2800" b="1" dirty="0">
                <a:solidFill>
                  <a:srgbClr val="119C94"/>
                </a:solidFill>
                <a:latin typeface="Atkinson Hyperlegible Bold" panose="020B0604020202020204" charset="0"/>
              </a:rPr>
              <a:t>ordre du jour</a:t>
            </a:r>
          </a:p>
          <a:p>
            <a:pPr marL="457200" indent="-457200">
              <a:spcAft>
                <a:spcPts val="1800"/>
              </a:spcAft>
              <a:buClr>
                <a:srgbClr val="119C94"/>
              </a:buClr>
              <a:buFont typeface="Arial" panose="020B0604020202020204" pitchFamily="34" charset="0"/>
              <a:buChar char="•"/>
            </a:pPr>
            <a:r>
              <a:rPr lang="en-US" sz="2800" dirty="0">
                <a:latin typeface="Atkinson Hyperlegible"/>
              </a:rPr>
              <a:t>Envoyer les </a:t>
            </a:r>
            <a:r>
              <a:rPr lang="en-US" sz="2800" b="1" dirty="0">
                <a:solidFill>
                  <a:srgbClr val="119C94"/>
                </a:solidFill>
                <a:latin typeface="Atkinson Hyperlegible Bold" panose="020B0604020202020204" charset="0"/>
              </a:rPr>
              <a:t>invitations</a:t>
            </a:r>
            <a:endParaRPr lang="en-US" sz="2800" dirty="0">
              <a:latin typeface="Atkinson Hyperlegible"/>
            </a:endParaRPr>
          </a:p>
          <a:p>
            <a:pPr marL="457200" indent="-457200">
              <a:spcAft>
                <a:spcPts val="1800"/>
              </a:spcAft>
              <a:buClr>
                <a:srgbClr val="119C94"/>
              </a:buClr>
              <a:buFont typeface="Arial" panose="020B0604020202020204" pitchFamily="34" charset="0"/>
              <a:buChar char="•"/>
            </a:pPr>
            <a:r>
              <a:rPr lang="en-US" sz="2800" dirty="0">
                <a:latin typeface="Atkinson Hyperlegible"/>
              </a:rPr>
              <a:t>Organiser la </a:t>
            </a:r>
            <a:r>
              <a:rPr lang="en-US" sz="2800" b="1" dirty="0">
                <a:solidFill>
                  <a:srgbClr val="119C94"/>
                </a:solidFill>
                <a:latin typeface="Atkinson Hyperlegible Bold" panose="020B0604020202020204" charset="0"/>
              </a:rPr>
              <a:t>logistique</a:t>
            </a:r>
            <a:endParaRPr lang="en-US" sz="2800" dirty="0">
              <a:latin typeface="Atkinson Hyperlegible"/>
            </a:endParaRPr>
          </a:p>
          <a:p>
            <a:pPr marL="457200" indent="-457200">
              <a:spcAft>
                <a:spcPts val="1800"/>
              </a:spcAft>
              <a:buClr>
                <a:srgbClr val="119C94"/>
              </a:buClr>
              <a:buFont typeface="Arial" panose="020B0604020202020204" pitchFamily="34" charset="0"/>
              <a:buChar char="•"/>
            </a:pPr>
            <a:r>
              <a:rPr lang="en-US" sz="2800" dirty="0" err="1">
                <a:latin typeface="Atkinson Hyperlegible"/>
              </a:rPr>
              <a:t>Préparer</a:t>
            </a:r>
            <a:r>
              <a:rPr lang="en-US" sz="2800" dirty="0">
                <a:latin typeface="Atkinson Hyperlegible"/>
              </a:rPr>
              <a:t> les </a:t>
            </a:r>
            <a:r>
              <a:rPr lang="en-US" sz="2800" b="1" dirty="0">
                <a:solidFill>
                  <a:srgbClr val="119C94"/>
                </a:solidFill>
                <a:latin typeface="Atkinson Hyperlegible Bold" panose="020B0604020202020204" charset="0"/>
              </a:rPr>
              <a:t>supports </a:t>
            </a:r>
            <a:r>
              <a:rPr lang="en-US" sz="2800" b="1" dirty="0" err="1">
                <a:solidFill>
                  <a:srgbClr val="119C94"/>
                </a:solidFill>
                <a:latin typeface="Atkinson Hyperlegible Bold" panose="020B0604020202020204" charset="0"/>
              </a:rPr>
              <a:t>visuels</a:t>
            </a:r>
            <a:endParaRPr lang="en-US" sz="2800" b="1" dirty="0">
              <a:solidFill>
                <a:srgbClr val="119C94"/>
              </a:solidFill>
              <a:latin typeface="Atkinson Hyperlegible Bold" panose="020B0604020202020204" charset="0"/>
            </a:endParaRPr>
          </a:p>
          <a:p>
            <a:pPr marL="457200" indent="-457200">
              <a:spcAft>
                <a:spcPts val="1800"/>
              </a:spcAft>
              <a:buClr>
                <a:srgbClr val="119C94"/>
              </a:buClr>
              <a:buFont typeface="Arial" panose="020B0604020202020204" pitchFamily="34" charset="0"/>
              <a:buChar char="•"/>
            </a:pPr>
            <a:r>
              <a:rPr lang="en-US" sz="2800" dirty="0">
                <a:latin typeface="Atkinson Hyperlegible"/>
              </a:rPr>
              <a:t>Confirmer et briefer les </a:t>
            </a:r>
            <a:r>
              <a:rPr lang="en-US" sz="2800" b="1" dirty="0" err="1">
                <a:solidFill>
                  <a:srgbClr val="119C94"/>
                </a:solidFill>
                <a:latin typeface="Atkinson Hyperlegible Bold" panose="020B0604020202020204" charset="0"/>
              </a:rPr>
              <a:t>intervenants</a:t>
            </a:r>
            <a:r>
              <a:rPr lang="en-US" sz="2800" b="1" dirty="0">
                <a:solidFill>
                  <a:srgbClr val="119C94"/>
                </a:solidFill>
                <a:latin typeface="Atkinson Hyperlegible Bold" panose="020B0604020202020204" charset="0"/>
              </a:rPr>
              <a:t> </a:t>
            </a:r>
            <a:r>
              <a:rPr lang="en-US" sz="2800" dirty="0">
                <a:latin typeface="Atkinson Hyperlegible"/>
              </a:rPr>
              <a:t>et les </a:t>
            </a:r>
            <a:r>
              <a:rPr lang="en-US" sz="2800" b="1" dirty="0">
                <a:solidFill>
                  <a:srgbClr val="119C94"/>
                </a:solidFill>
                <a:latin typeface="Atkinson Hyperlegible Bold" panose="020B0604020202020204" charset="0"/>
              </a:rPr>
              <a:t>animateurs</a:t>
            </a:r>
          </a:p>
          <a:p>
            <a:pPr marL="457200" indent="-457200">
              <a:spcAft>
                <a:spcPts val="1800"/>
              </a:spcAft>
              <a:buClr>
                <a:srgbClr val="119C94"/>
              </a:buClr>
              <a:buFont typeface="Arial" panose="020B0604020202020204" pitchFamily="34" charset="0"/>
              <a:buChar char="•"/>
            </a:pPr>
            <a:r>
              <a:rPr lang="en-US" sz="2800" dirty="0">
                <a:latin typeface="Atkinson Hyperlegible"/>
              </a:rPr>
              <a:t>Nommer et briefer un </a:t>
            </a:r>
            <a:r>
              <a:rPr lang="en-US" sz="2800" b="1" dirty="0">
                <a:solidFill>
                  <a:srgbClr val="119C94"/>
                </a:solidFill>
                <a:latin typeface="Atkinson Hyperlegible Bold" panose="020B0604020202020204" charset="0"/>
              </a:rPr>
              <a:t>président </a:t>
            </a:r>
          </a:p>
          <a:p>
            <a:pPr marL="457200" indent="-457200">
              <a:spcAft>
                <a:spcPts val="1800"/>
              </a:spcAft>
              <a:buClr>
                <a:srgbClr val="119C94"/>
              </a:buClr>
              <a:buFont typeface="Arial" panose="020B0604020202020204" pitchFamily="34" charset="0"/>
              <a:buChar char="•"/>
            </a:pPr>
            <a:r>
              <a:rPr lang="en-US" sz="2800" dirty="0">
                <a:latin typeface="Atkinson Hyperlegible"/>
              </a:rPr>
              <a:t>Identifier et briefer les </a:t>
            </a:r>
            <a:r>
              <a:rPr lang="en-US" sz="2800" b="1" dirty="0">
                <a:solidFill>
                  <a:srgbClr val="119C94"/>
                </a:solidFill>
                <a:latin typeface="Atkinson Hyperlegible Bold" panose="020B0604020202020204" charset="0"/>
              </a:rPr>
              <a:t>preneurs de notes </a:t>
            </a:r>
          </a:p>
        </p:txBody>
      </p:sp>
      <p:pic>
        <p:nvPicPr>
          <p:cNvPr id="15" name="Graphic 14" descr="Clipboard Partially Checked with solid fill">
            <a:extLst>
              <a:ext uri="{FF2B5EF4-FFF2-40B4-BE49-F238E27FC236}">
                <a16:creationId xmlns:a16="http://schemas.microsoft.com/office/drawing/2014/main" id="{AFE78EBB-3622-AC32-AE77-C5F909836B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0600" y="4457700"/>
            <a:ext cx="4290276" cy="4290276"/>
          </a:xfrm>
          <a:prstGeom prst="rect">
            <a:avLst/>
          </a:prstGeom>
        </p:spPr>
      </p:pic>
      <p:sp>
        <p:nvSpPr>
          <p:cNvPr id="8" name="Slide Number Placeholder 7">
            <a:extLst>
              <a:ext uri="{FF2B5EF4-FFF2-40B4-BE49-F238E27FC236}">
                <a16:creationId xmlns:a16="http://schemas.microsoft.com/office/drawing/2014/main" id="{48988540-B59C-49FB-5129-C7CA982F582F}"/>
              </a:ext>
            </a:extLst>
          </p:cNvPr>
          <p:cNvSpPr>
            <a:spLocks noGrp="1"/>
          </p:cNvSpPr>
          <p:nvPr>
            <p:ph type="sldNum" sz="quarter" idx="7"/>
          </p:nvPr>
        </p:nvSpPr>
        <p:spPr/>
        <p:txBody>
          <a:bodyPr/>
          <a:lstStyle/>
          <a:p>
            <a:fld id="{B6F15528-21DE-4FAA-801E-634DDDAF4B2B}" type="slidenum">
              <a:rPr lang="en-US" smtClean="0"/>
              <a:t>6</a:t>
            </a:fld>
            <a:endParaRPr lang="en-US"/>
          </a:p>
        </p:txBody>
      </p:sp>
    </p:spTree>
    <p:extLst>
      <p:ext uri="{BB962C8B-B14F-4D97-AF65-F5344CB8AC3E}">
        <p14:creationId xmlns:p14="http://schemas.microsoft.com/office/powerpoint/2010/main" val="610083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61999" y="-1382727"/>
            <a:ext cx="99060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82316" y="433951"/>
            <a:ext cx="8618328"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P</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articipants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2743200" y="2382266"/>
            <a:ext cx="12877801" cy="96156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2743201" y="2623011"/>
            <a:ext cx="128778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La validation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doit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être</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multisectorielle</a:t>
            </a:r>
            <a:endPar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9" name="TextBox 8">
            <a:extLst>
              <a:ext uri="{FF2B5EF4-FFF2-40B4-BE49-F238E27FC236}">
                <a16:creationId xmlns:a16="http://schemas.microsoft.com/office/drawing/2014/main" id="{E6CDCD00-95FA-BAD6-AD7E-465E57841484}"/>
              </a:ext>
            </a:extLst>
          </p:cNvPr>
          <p:cNvSpPr txBox="1"/>
          <p:nvPr/>
        </p:nvSpPr>
        <p:spPr>
          <a:xfrm>
            <a:off x="3338209" y="3619431"/>
            <a:ext cx="14961140" cy="5841151"/>
          </a:xfrm>
          <a:prstGeom prst="rect">
            <a:avLst/>
          </a:prstGeom>
          <a:noFill/>
        </p:spPr>
        <p:txBody>
          <a:bodyPr wrap="square">
            <a:spAutoFit/>
          </a:bodyPr>
          <a:lstStyle/>
          <a:p>
            <a:pPr marL="914400" lvl="1" indent="-457200">
              <a:lnSpc>
                <a:spcPct val="130000"/>
              </a:lnSpc>
              <a:spcAft>
                <a:spcPts val="600"/>
              </a:spcAft>
              <a:buClr>
                <a:srgbClr val="119C94"/>
              </a:buClr>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Plusieurs secteurs</a:t>
            </a:r>
          </a:p>
          <a:p>
            <a:pPr marL="1200150" lvl="2" indent="-285750">
              <a:buClr>
                <a:srgbClr val="119C94"/>
              </a:buClr>
              <a:buFont typeface="Arial" panose="020B0604020202020204" pitchFamily="34" charset="0"/>
              <a:buChar char="•"/>
            </a:pPr>
            <a:r>
              <a:rPr lang="en-US" sz="2800" dirty="0">
                <a:latin typeface="Atkinson Hyperlegible"/>
              </a:rPr>
              <a:t>Santé publique</a:t>
            </a:r>
          </a:p>
          <a:p>
            <a:pPr marL="1200150" lvl="2" indent="-285750">
              <a:buClr>
                <a:srgbClr val="119C94"/>
              </a:buClr>
              <a:buFont typeface="Arial" panose="020B0604020202020204" pitchFamily="34" charset="0"/>
              <a:buChar char="•"/>
            </a:pPr>
            <a:r>
              <a:rPr lang="en-US" sz="2800" dirty="0">
                <a:latin typeface="Atkinson Hyperlegible"/>
              </a:rPr>
              <a:t>Eau, hygiène et </a:t>
            </a:r>
            <a:r>
              <a:rPr lang="en-US" sz="2800" dirty="0" err="1">
                <a:latin typeface="Atkinson Hyperlegible"/>
              </a:rPr>
              <a:t>assainissement</a:t>
            </a:r>
            <a:r>
              <a:rPr lang="en-US" sz="2800" dirty="0">
                <a:latin typeface="Atkinson Hyperlegible"/>
              </a:rPr>
              <a:t> (EHA)</a:t>
            </a:r>
          </a:p>
          <a:p>
            <a:pPr marL="1200150" lvl="2" indent="-285750">
              <a:buClr>
                <a:srgbClr val="119C94"/>
              </a:buClr>
              <a:buFont typeface="Arial" panose="020B0604020202020204" pitchFamily="34" charset="0"/>
              <a:buChar char="•"/>
            </a:pPr>
            <a:r>
              <a:rPr lang="en-US" sz="2800" dirty="0">
                <a:latin typeface="Atkinson Hyperlegible"/>
              </a:rPr>
              <a:t>Finances</a:t>
            </a:r>
          </a:p>
          <a:p>
            <a:pPr marL="1200150" lvl="2" indent="-285750">
              <a:buClr>
                <a:srgbClr val="119C94"/>
              </a:buClr>
              <a:buFont typeface="Arial" panose="020B0604020202020204" pitchFamily="34" charset="0"/>
              <a:buChar char="•"/>
            </a:pPr>
            <a:r>
              <a:rPr lang="en-US" sz="2800" dirty="0">
                <a:latin typeface="Atkinson Hyperlegible"/>
              </a:rPr>
              <a:t>Immunisation</a:t>
            </a:r>
          </a:p>
          <a:p>
            <a:pPr marL="1200150" lvl="2" indent="-285750">
              <a:spcAft>
                <a:spcPts val="1800"/>
              </a:spcAft>
              <a:buClr>
                <a:srgbClr val="119C94"/>
              </a:buClr>
              <a:buFont typeface="Arial" panose="020B0604020202020204" pitchFamily="34" charset="0"/>
              <a:buChar char="•"/>
            </a:pPr>
            <a:r>
              <a:rPr lang="en-US" sz="2800" dirty="0">
                <a:latin typeface="Atkinson Hyperlegible"/>
              </a:rPr>
              <a:t>Etc</a:t>
            </a:r>
          </a:p>
          <a:p>
            <a:pPr marL="914400" lvl="1" indent="-457200">
              <a:lnSpc>
                <a:spcPct val="130000"/>
              </a:lnSpc>
              <a:spcAft>
                <a:spcPts val="600"/>
              </a:spcAft>
              <a:buClr>
                <a:srgbClr val="119C94"/>
              </a:buClr>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Plusieurs niveaux</a:t>
            </a:r>
          </a:p>
          <a:p>
            <a:pPr marL="1371600" lvl="2" indent="-457200">
              <a:lnSpc>
                <a:spcPct val="130000"/>
              </a:lnSpc>
              <a:buClr>
                <a:srgbClr val="119C94"/>
              </a:buClr>
              <a:buFont typeface="Arial" panose="020B0604020202020204" pitchFamily="34" charset="0"/>
              <a:buChar char="•"/>
            </a:pPr>
            <a:r>
              <a:rPr lang="en-US" sz="2800" dirty="0">
                <a:latin typeface="Atkinson Hyperlegible"/>
              </a:rPr>
              <a:t>National</a:t>
            </a:r>
          </a:p>
          <a:p>
            <a:pPr marL="1371600" lvl="2" indent="-457200">
              <a:lnSpc>
                <a:spcPct val="130000"/>
              </a:lnSpc>
              <a:spcAft>
                <a:spcPts val="1800"/>
              </a:spcAft>
              <a:buClr>
                <a:srgbClr val="119C94"/>
              </a:buClr>
              <a:buFont typeface="Arial" panose="020B0604020202020204" pitchFamily="34" charset="0"/>
              <a:buChar char="•"/>
            </a:pPr>
            <a:r>
              <a:rPr lang="en-US" sz="2800" dirty="0">
                <a:latin typeface="Atkinson Hyperlegible"/>
              </a:rPr>
              <a:t>Infranational</a:t>
            </a:r>
          </a:p>
          <a:p>
            <a:pPr marL="914400" lvl="1" indent="-457200">
              <a:lnSpc>
                <a:spcPct val="130000"/>
              </a:lnSpc>
              <a:spcAft>
                <a:spcPts val="600"/>
              </a:spcAft>
              <a:buClr>
                <a:srgbClr val="119C94"/>
              </a:buClr>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Organisations et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partenaires</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impliqués</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dans le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contrôle</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du choléra</a:t>
            </a:r>
          </a:p>
        </p:txBody>
      </p:sp>
      <p:pic>
        <p:nvPicPr>
          <p:cNvPr id="12" name="Graphic 11" descr="Cheers with solid fill">
            <a:extLst>
              <a:ext uri="{FF2B5EF4-FFF2-40B4-BE49-F238E27FC236}">
                <a16:creationId xmlns:a16="http://schemas.microsoft.com/office/drawing/2014/main" id="{2DD5E946-0976-DA2D-E5F5-9024329801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600" y="4991100"/>
            <a:ext cx="2970300" cy="2970300"/>
          </a:xfrm>
          <a:prstGeom prst="rect">
            <a:avLst/>
          </a:prstGeom>
        </p:spPr>
      </p:pic>
      <p:sp>
        <p:nvSpPr>
          <p:cNvPr id="2" name="Slide Number Placeholder 1">
            <a:extLst>
              <a:ext uri="{FF2B5EF4-FFF2-40B4-BE49-F238E27FC236}">
                <a16:creationId xmlns:a16="http://schemas.microsoft.com/office/drawing/2014/main" id="{88F2DF0E-1DCC-B037-FF71-51CD539FAED0}"/>
              </a:ext>
            </a:extLst>
          </p:cNvPr>
          <p:cNvSpPr>
            <a:spLocks noGrp="1"/>
          </p:cNvSpPr>
          <p:nvPr>
            <p:ph type="sldNum" sz="quarter" idx="7"/>
          </p:nvPr>
        </p:nvSpPr>
        <p:spPr/>
        <p:txBody>
          <a:bodyPr/>
          <a:lstStyle/>
          <a:p>
            <a:fld id="{B6F15528-21DE-4FAA-801E-634DDDAF4B2B}" type="slidenum">
              <a:rPr lang="en-US" smtClean="0"/>
              <a:t>7</a:t>
            </a:fld>
            <a:endParaRPr lang="en-US"/>
          </a:p>
        </p:txBody>
      </p:sp>
    </p:spTree>
    <p:extLst>
      <p:ext uri="{BB962C8B-B14F-4D97-AF65-F5344CB8AC3E}">
        <p14:creationId xmlns:p14="http://schemas.microsoft.com/office/powerpoint/2010/main" val="1405605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518A82-0C13-05EA-CF8A-C5276A1EA494}"/>
              </a:ext>
            </a:extLst>
          </p:cNvPr>
          <p:cNvPicPr>
            <a:picLocks noChangeAspect="1"/>
          </p:cNvPicPr>
          <p:nvPr/>
        </p:nvPicPr>
        <p:blipFill>
          <a:blip r:embed="rId3"/>
          <a:stretch>
            <a:fillRect/>
          </a:stretch>
        </p:blipFill>
        <p:spPr>
          <a:xfrm>
            <a:off x="12396892" y="98382"/>
            <a:ext cx="5662508" cy="1651565"/>
          </a:xfrm>
          <a:prstGeom prst="rect">
            <a:avLst/>
          </a:prstGeom>
        </p:spPr>
      </p:pic>
      <p:grpSp>
        <p:nvGrpSpPr>
          <p:cNvPr id="3" name="Group 4">
            <a:extLst>
              <a:ext uri="{FF2B5EF4-FFF2-40B4-BE49-F238E27FC236}">
                <a16:creationId xmlns:a16="http://schemas.microsoft.com/office/drawing/2014/main" id="{717959A1-52EF-A33C-AE82-458F0395A1A7}"/>
              </a:ext>
            </a:extLst>
          </p:cNvPr>
          <p:cNvGrpSpPr/>
          <p:nvPr/>
        </p:nvGrpSpPr>
        <p:grpSpPr>
          <a:xfrm>
            <a:off x="-781253" y="-1382727"/>
            <a:ext cx="9925254"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45192" y="506893"/>
            <a:ext cx="992525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Exemple d'ordre du jour</a:t>
            </a:r>
          </a:p>
        </p:txBody>
      </p:sp>
      <p:grpSp>
        <p:nvGrpSpPr>
          <p:cNvPr id="12" name="Group 11">
            <a:extLst>
              <a:ext uri="{FF2B5EF4-FFF2-40B4-BE49-F238E27FC236}">
                <a16:creationId xmlns:a16="http://schemas.microsoft.com/office/drawing/2014/main" id="{3FBE1153-855D-7528-9F98-256BEC72B950}"/>
              </a:ext>
            </a:extLst>
          </p:cNvPr>
          <p:cNvGrpSpPr/>
          <p:nvPr/>
        </p:nvGrpSpPr>
        <p:grpSpPr>
          <a:xfrm>
            <a:off x="1676400" y="2027329"/>
            <a:ext cx="14646443" cy="961563"/>
            <a:chOff x="1676400" y="2027329"/>
            <a:chExt cx="14646443" cy="961563"/>
          </a:xfrm>
        </p:grpSpPr>
        <p:sp>
          <p:nvSpPr>
            <p:cNvPr id="7" name="Rectangle: Rounded Corners 6">
              <a:extLst>
                <a:ext uri="{FF2B5EF4-FFF2-40B4-BE49-F238E27FC236}">
                  <a16:creationId xmlns:a16="http://schemas.microsoft.com/office/drawing/2014/main" id="{4ABBE172-90D8-FFE8-B87D-ACC8E7CE1753}"/>
                </a:ext>
              </a:extLst>
            </p:cNvPr>
            <p:cNvSpPr/>
            <p:nvPr/>
          </p:nvSpPr>
          <p:spPr>
            <a:xfrm>
              <a:off x="1882943" y="2027329"/>
              <a:ext cx="14439900" cy="96156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1676400" y="2271842"/>
              <a:ext cx="1443989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Jour 1</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kumimoji="0" lang="en-US" sz="32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Planter le décor</a:t>
              </a:r>
              <a:endParaRPr kumimoji="0" lang="en-US" sz="32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8" name="TextBox 7">
            <a:extLst>
              <a:ext uri="{FF2B5EF4-FFF2-40B4-BE49-F238E27FC236}">
                <a16:creationId xmlns:a16="http://schemas.microsoft.com/office/drawing/2014/main" id="{CE8DEBC9-4296-43DF-D8BC-1512BE1BBA87}"/>
              </a:ext>
            </a:extLst>
          </p:cNvPr>
          <p:cNvSpPr txBox="1"/>
          <p:nvPr/>
        </p:nvSpPr>
        <p:spPr>
          <a:xfrm>
            <a:off x="1676400" y="3415064"/>
            <a:ext cx="15087600" cy="3400931"/>
          </a:xfrm>
          <a:prstGeom prst="rect">
            <a:avLst/>
          </a:prstGeom>
          <a:noFill/>
        </p:spPr>
        <p:txBody>
          <a:bodyPr wrap="square" rtlCol="0">
            <a:spAutoFit/>
          </a:bodyPr>
          <a:lstStyle/>
          <a:p>
            <a:pPr marL="457200" indent="-457200">
              <a:spcAft>
                <a:spcPts val="1800"/>
              </a:spcAft>
              <a:buClr>
                <a:srgbClr val="4DB1A9"/>
              </a:buClr>
              <a:buFont typeface="Arial" panose="020B0604020202020204" pitchFamily="34" charset="0"/>
              <a:buChar cha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Bienvenue et introduction </a:t>
            </a:r>
          </a:p>
          <a:p>
            <a:pPr marL="457200" indent="-457200">
              <a:spcAft>
                <a:spcPts val="1800"/>
              </a:spcAft>
              <a:buClr>
                <a:srgbClr val="4DB1A9"/>
              </a:buClr>
              <a:buFont typeface="Arial" panose="020B0604020202020204" pitchFamily="34" charset="0"/>
              <a:buChar cha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Remarques préliminaires </a:t>
            </a:r>
          </a:p>
          <a:p>
            <a:pPr marL="457200" indent="-457200">
              <a:spcAft>
                <a:spcPts val="600"/>
              </a:spcAft>
              <a:buClr>
                <a:srgbClr val="4DB1A9"/>
              </a:buClr>
              <a:buFont typeface="Arial" panose="020B0604020202020204" pitchFamily="34" charset="0"/>
              <a:buChar cha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Point sur le choléra dans le pays</a:t>
            </a:r>
          </a:p>
          <a:p>
            <a:pPr marL="914400" lvl="1" indent="-457200">
              <a:buClr>
                <a:srgbClr val="4DB1A9"/>
              </a:buClr>
              <a:buFont typeface="Courier New" panose="02070309020205020404" pitchFamily="49" charset="0"/>
              <a:buChar char="o"/>
            </a:pPr>
            <a:r>
              <a:rPr lang="en-US" sz="2800" dirty="0">
                <a:latin typeface="Atkinson Hyperlegible" panose="020B0604020202020204" charset="0"/>
              </a:rPr>
              <a:t>Situation épidémiologique</a:t>
            </a:r>
          </a:p>
          <a:p>
            <a:pPr marL="914400" lvl="1" indent="-457200">
              <a:buClr>
                <a:srgbClr val="4DB1A9"/>
              </a:buClr>
              <a:buFont typeface="Courier New" panose="02070309020205020404" pitchFamily="49" charset="0"/>
              <a:buChar char="o"/>
            </a:pPr>
            <a:r>
              <a:rPr lang="en-US" sz="2800" dirty="0">
                <a:latin typeface="Atkinson Hyperlegible" panose="020B0604020202020204" charset="0"/>
              </a:rPr>
              <a:t>Stratégies de lutte contre le choléra - Progrès et défis</a:t>
            </a:r>
          </a:p>
          <a:p>
            <a:pPr marL="914400" lvl="1" indent="-457200">
              <a:spcAft>
                <a:spcPts val="1800"/>
              </a:spcAft>
              <a:buClr>
                <a:srgbClr val="4DB1A9"/>
              </a:buClr>
              <a:buFont typeface="Courier New" panose="02070309020205020404" pitchFamily="49" charset="0"/>
              <a:buChar char="o"/>
            </a:pPr>
            <a:r>
              <a:rPr lang="en-US" sz="2800" dirty="0" err="1">
                <a:latin typeface="Atkinson Hyperlegible" panose="020B0604020202020204" charset="0"/>
              </a:rPr>
              <a:t>Informations</a:t>
            </a:r>
            <a:r>
              <a:rPr lang="en-US" sz="2800" dirty="0">
                <a:latin typeface="Atkinson Hyperlegible" panose="020B0604020202020204" charset="0"/>
              </a:rPr>
              <a:t> par </a:t>
            </a:r>
            <a:r>
              <a:rPr lang="en-US" sz="2800" dirty="0" err="1">
                <a:latin typeface="Atkinson Hyperlegible" panose="020B0604020202020204" charset="0"/>
              </a:rPr>
              <a:t>pilier</a:t>
            </a:r>
            <a:r>
              <a:rPr lang="en-US" sz="2800" dirty="0">
                <a:latin typeface="Atkinson Hyperlegible" panose="020B0604020202020204" charset="0"/>
              </a:rPr>
              <a:t> de la </a:t>
            </a:r>
            <a:r>
              <a:rPr lang="en-US" sz="2800" dirty="0" err="1">
                <a:latin typeface="Atkinson Hyperlegible" panose="020B0604020202020204" charset="0"/>
              </a:rPr>
              <a:t>lutte</a:t>
            </a:r>
            <a:r>
              <a:rPr lang="en-US" sz="2800" dirty="0">
                <a:latin typeface="Atkinson Hyperlegible" panose="020B0604020202020204" charset="0"/>
              </a:rPr>
              <a:t> </a:t>
            </a:r>
            <a:r>
              <a:rPr lang="en-US" sz="2800" dirty="0" err="1">
                <a:latin typeface="Atkinson Hyperlegible" panose="020B0604020202020204" charset="0"/>
              </a:rPr>
              <a:t>contre</a:t>
            </a:r>
            <a:r>
              <a:rPr lang="en-US" sz="2800" dirty="0">
                <a:latin typeface="Atkinson Hyperlegible" panose="020B0604020202020204" charset="0"/>
              </a:rPr>
              <a:t> le choléra</a:t>
            </a:r>
          </a:p>
        </p:txBody>
      </p:sp>
      <p:sp>
        <p:nvSpPr>
          <p:cNvPr id="10" name="TextBox 9">
            <a:extLst>
              <a:ext uri="{FF2B5EF4-FFF2-40B4-BE49-F238E27FC236}">
                <a16:creationId xmlns:a16="http://schemas.microsoft.com/office/drawing/2014/main" id="{11DDDC75-33C9-64B8-F218-B1E68F55F4E8}"/>
              </a:ext>
            </a:extLst>
          </p:cNvPr>
          <p:cNvSpPr txBox="1"/>
          <p:nvPr/>
        </p:nvSpPr>
        <p:spPr>
          <a:xfrm>
            <a:off x="12611024" y="534101"/>
            <a:ext cx="5204089" cy="646331"/>
          </a:xfrm>
          <a:prstGeom prst="rect">
            <a:avLst/>
          </a:prstGeom>
          <a:noFill/>
        </p:spPr>
        <p:txBody>
          <a:bodyPr wrap="square">
            <a:spAutoFit/>
          </a:bodyPr>
          <a:lstStyle/>
          <a:p>
            <a:pPr algn="ctr"/>
            <a:r>
              <a:rPr lang="en-US" sz="3600" b="1" dirty="0">
                <a:solidFill>
                  <a:schemeClr val="bg2">
                    <a:lumMod val="25000"/>
                  </a:schemeClr>
                </a:solidFill>
                <a:latin typeface="Cavolini" panose="03000502040302020204" pitchFamily="66" charset="0"/>
                <a:cs typeface="Cavolini" panose="03000502040302020204" pitchFamily="66" charset="0"/>
              </a:rPr>
              <a:t>A </a:t>
            </a:r>
            <a:r>
              <a:rPr lang="en-US" sz="3600" b="1" dirty="0" err="1">
                <a:solidFill>
                  <a:schemeClr val="bg2">
                    <a:lumMod val="25000"/>
                  </a:schemeClr>
                </a:solidFill>
                <a:latin typeface="Cavolini" panose="03000502040302020204" pitchFamily="66" charset="0"/>
                <a:cs typeface="Cavolini" panose="03000502040302020204" pitchFamily="66" charset="0"/>
              </a:rPr>
              <a:t>titre</a:t>
            </a:r>
            <a:r>
              <a:rPr lang="en-US" sz="3600" b="1" dirty="0">
                <a:solidFill>
                  <a:schemeClr val="bg2">
                    <a:lumMod val="25000"/>
                  </a:schemeClr>
                </a:solidFill>
                <a:latin typeface="Cavolini" panose="03000502040302020204" pitchFamily="66" charset="0"/>
                <a:cs typeface="Cavolini" panose="03000502040302020204" pitchFamily="66" charset="0"/>
              </a:rPr>
              <a:t> </a:t>
            </a:r>
            <a:r>
              <a:rPr lang="en-US" sz="3600" b="1" dirty="0" err="1">
                <a:solidFill>
                  <a:schemeClr val="bg2">
                    <a:lumMod val="25000"/>
                  </a:schemeClr>
                </a:solidFill>
                <a:latin typeface="Cavolini" panose="03000502040302020204" pitchFamily="66" charset="0"/>
                <a:cs typeface="Cavolini" panose="03000502040302020204" pitchFamily="66" charset="0"/>
              </a:rPr>
              <a:t>indicatif</a:t>
            </a:r>
            <a:endParaRPr lang="en-US" sz="3600" b="1" dirty="0">
              <a:solidFill>
                <a:schemeClr val="bg2">
                  <a:lumMod val="25000"/>
                </a:schemeClr>
              </a:solidFill>
              <a:latin typeface="Cavolini" panose="03000502040302020204" pitchFamily="66" charset="0"/>
              <a:cs typeface="Cavolini" panose="03000502040302020204" pitchFamily="66" charset="0"/>
            </a:endParaRPr>
          </a:p>
        </p:txBody>
      </p:sp>
      <p:sp>
        <p:nvSpPr>
          <p:cNvPr id="15" name="TextBox 14">
            <a:extLst>
              <a:ext uri="{FF2B5EF4-FFF2-40B4-BE49-F238E27FC236}">
                <a16:creationId xmlns:a16="http://schemas.microsoft.com/office/drawing/2014/main" id="{04B36EC5-A2E6-AFD4-D7FF-2DE01D186036}"/>
              </a:ext>
            </a:extLst>
          </p:cNvPr>
          <p:cNvSpPr txBox="1"/>
          <p:nvPr/>
        </p:nvSpPr>
        <p:spPr>
          <a:xfrm>
            <a:off x="1668294" y="7111866"/>
            <a:ext cx="16391106" cy="584775"/>
          </a:xfrm>
          <a:prstGeom prst="rect">
            <a:avLst/>
          </a:prstGeom>
          <a:noFill/>
        </p:spPr>
        <p:txBody>
          <a:bodyPr wrap="square">
            <a:spAutoFit/>
          </a:bodyPr>
          <a:lstStyle/>
          <a:p>
            <a:pPr marL="457200" indent="-457200">
              <a:spcAft>
                <a:spcPts val="1800"/>
              </a:spcAft>
              <a:buClr>
                <a:srgbClr val="4DB1A9"/>
              </a:buClr>
              <a:buFont typeface="Arial" panose="020B0604020202020204" pitchFamily="34" charset="0"/>
              <a:buChar char="•"/>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Méthode GTFCC d'identification des PAMIs pour le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contrôle</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du choléra</a:t>
            </a:r>
          </a:p>
        </p:txBody>
      </p:sp>
      <p:sp>
        <p:nvSpPr>
          <p:cNvPr id="19" name="TextBox 18">
            <a:extLst>
              <a:ext uri="{FF2B5EF4-FFF2-40B4-BE49-F238E27FC236}">
                <a16:creationId xmlns:a16="http://schemas.microsoft.com/office/drawing/2014/main" id="{8BEC80F9-F532-F4D8-0AD9-81BC927BE3A6}"/>
              </a:ext>
            </a:extLst>
          </p:cNvPr>
          <p:cNvSpPr txBox="1"/>
          <p:nvPr/>
        </p:nvSpPr>
        <p:spPr>
          <a:xfrm>
            <a:off x="1668294" y="7992512"/>
            <a:ext cx="15857706" cy="1954381"/>
          </a:xfrm>
          <a:prstGeom prst="rect">
            <a:avLst/>
          </a:prstGeom>
          <a:noFill/>
        </p:spPr>
        <p:txBody>
          <a:bodyPr wrap="square">
            <a:spAutoFit/>
          </a:bodyPr>
          <a:lstStyle/>
          <a:p>
            <a:pPr marL="457200" marR="0" lvl="0" indent="-457200" fontAlgn="auto">
              <a:lnSpc>
                <a:spcPct val="100000"/>
              </a:lnSpc>
              <a:spcBef>
                <a:spcPts val="0"/>
              </a:spcBef>
              <a:spcAft>
                <a:spcPts val="600"/>
              </a:spcAft>
              <a:buClr>
                <a:srgbClr val="4DB1A9"/>
              </a:buClr>
              <a:buSzTx/>
              <a:buFont typeface="Arial" panose="020B0604020202020204" pitchFamily="34" charset="0"/>
              <a:buChar char="•"/>
              <a:tabLst/>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Résultats de la phase d'identification des PAMIs fondée sur les données</a:t>
            </a:r>
          </a:p>
          <a:p>
            <a:pPr marL="914400" marR="0" lvl="1" indent="-457200" algn="l" defTabSz="914400" rtl="0" eaLnBrk="1" fontAlgn="auto" latinLnBrk="0" hangingPunct="1">
              <a:lnSpc>
                <a:spcPct val="100000"/>
              </a:lnSpc>
              <a:spcBef>
                <a:spcPts val="0"/>
              </a:spcBef>
              <a:spcAft>
                <a:spcPts val="0"/>
              </a:spcAft>
              <a:buClr>
                <a:srgbClr val="4DB1A9"/>
              </a:buClr>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Indice de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priorité</a:t>
            </a:r>
          </a:p>
          <a:p>
            <a:pPr marL="914400" marR="0" lvl="1" indent="-457200" algn="l" defTabSz="914400" rtl="0" eaLnBrk="1" fontAlgn="auto" latinLnBrk="0" hangingPunct="1">
              <a:lnSpc>
                <a:spcPct val="100000"/>
              </a:lnSpc>
              <a:spcBef>
                <a:spcPts val="0"/>
              </a:spcBef>
              <a:spcAft>
                <a:spcPts val="0"/>
              </a:spcAft>
              <a:buClr>
                <a:srgbClr val="4DB1A9"/>
              </a:buClr>
              <a:buSzTx/>
              <a:buFont typeface="Courier New" panose="02070309020205020404" pitchFamily="49" charset="0"/>
              <a:buChar char="o"/>
              <a:tabLst/>
              <a:defRPr/>
            </a:pPr>
            <a:r>
              <a:rPr lang="en-US" sz="2800" dirty="0">
                <a:solidFill>
                  <a:prstClr val="black"/>
                </a:solidFill>
                <a:latin typeface="Atkinson Hyperlegible" panose="020B0604020202020204" charset="0"/>
              </a:rPr>
              <a:t>F</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acteurs</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de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vulnérabilité</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si</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applicable)</a:t>
            </a:r>
          </a:p>
          <a:p>
            <a:pPr marL="914400" marR="0" lvl="1" indent="-457200" algn="l" defTabSz="914400" rtl="0" eaLnBrk="1" fontAlgn="auto" latinLnBrk="0" hangingPunct="1">
              <a:lnSpc>
                <a:spcPct val="100000"/>
              </a:lnSpc>
              <a:spcBef>
                <a:spcPts val="0"/>
              </a:spcBef>
              <a:spcAft>
                <a:spcPts val="0"/>
              </a:spcAft>
              <a:buClr>
                <a:srgbClr val="4DB1A9"/>
              </a:buClr>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Principales conclusions et limites</a:t>
            </a:r>
          </a:p>
        </p:txBody>
      </p:sp>
      <p:sp>
        <p:nvSpPr>
          <p:cNvPr id="13" name="Slide Number Placeholder 12">
            <a:extLst>
              <a:ext uri="{FF2B5EF4-FFF2-40B4-BE49-F238E27FC236}">
                <a16:creationId xmlns:a16="http://schemas.microsoft.com/office/drawing/2014/main" id="{912BFF4E-A4CA-DED9-5638-CD64DA0D8106}"/>
              </a:ext>
            </a:extLst>
          </p:cNvPr>
          <p:cNvSpPr>
            <a:spLocks noGrp="1"/>
          </p:cNvSpPr>
          <p:nvPr>
            <p:ph type="sldNum" sz="quarter" idx="7"/>
          </p:nvPr>
        </p:nvSpPr>
        <p:spPr/>
        <p:txBody>
          <a:bodyPr/>
          <a:lstStyle/>
          <a:p>
            <a:fld id="{B6F15528-21DE-4FAA-801E-634DDDAF4B2B}" type="slidenum">
              <a:rPr lang="en-US" smtClean="0"/>
              <a:t>8</a:t>
            </a:fld>
            <a:endParaRPr lang="en-US"/>
          </a:p>
        </p:txBody>
      </p:sp>
    </p:spTree>
    <p:extLst>
      <p:ext uri="{BB962C8B-B14F-4D97-AF65-F5344CB8AC3E}">
        <p14:creationId xmlns:p14="http://schemas.microsoft.com/office/powerpoint/2010/main" val="459089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03289" y="-1382727"/>
            <a:ext cx="931868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19973" y="502557"/>
            <a:ext cx="9581327"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Exemple d'ordre du jour</a:t>
            </a: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2743200" y="2382266"/>
            <a:ext cx="12877801" cy="96156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2743201" y="2623011"/>
            <a:ext cx="12877800" cy="584775"/>
          </a:xfrm>
          <a:prstGeom prst="rect">
            <a:avLst/>
          </a:prstGeom>
          <a:noFill/>
        </p:spPr>
        <p:txBody>
          <a:bodyPr wrap="square">
            <a:spAutoFit/>
          </a:bodyPr>
          <a:lstStyle/>
          <a:p>
            <a:pPr algn="ctr">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Jour 2. </a:t>
            </a:r>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Discuter de la liste des PAMIs de manière participative</a:t>
            </a:r>
          </a:p>
        </p:txBody>
      </p:sp>
      <p:sp>
        <p:nvSpPr>
          <p:cNvPr id="8" name="TextBox 7">
            <a:extLst>
              <a:ext uri="{FF2B5EF4-FFF2-40B4-BE49-F238E27FC236}">
                <a16:creationId xmlns:a16="http://schemas.microsoft.com/office/drawing/2014/main" id="{44A7882D-7BB0-8BC8-60AF-C73291E41789}"/>
              </a:ext>
            </a:extLst>
          </p:cNvPr>
          <p:cNvSpPr txBox="1"/>
          <p:nvPr/>
        </p:nvSpPr>
        <p:spPr>
          <a:xfrm>
            <a:off x="2743200" y="4287283"/>
            <a:ext cx="14173200" cy="2031325"/>
          </a:xfrm>
          <a:prstGeom prst="rect">
            <a:avLst/>
          </a:prstGeom>
          <a:noFill/>
        </p:spPr>
        <p:txBody>
          <a:bodyPr wrap="square" rtlCol="0">
            <a:spAutoFit/>
          </a:bodyPr>
          <a:lstStyle/>
          <a:p>
            <a:pPr marL="457200" indent="-457200">
              <a:spcAft>
                <a:spcPts val="600"/>
              </a:spcAft>
              <a:buClr>
                <a:srgbClr val="4DB1A9"/>
              </a:buClr>
              <a:buFont typeface="Arial" panose="020B0604020202020204" pitchFamily="34" charset="0"/>
              <a:buChar cha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Seuil de l'indice de priorité</a:t>
            </a:r>
          </a:p>
          <a:p>
            <a:pPr marL="914400" lvl="1" indent="-457200">
              <a:spcAft>
                <a:spcPts val="300"/>
              </a:spcAft>
              <a:buClr>
                <a:srgbClr val="4DB1A9"/>
              </a:buClr>
              <a:buFont typeface="Courier New" panose="02070309020205020404" pitchFamily="49" charset="0"/>
              <a:buChar char="o"/>
            </a:pPr>
            <a:r>
              <a:rPr lang="en-US" sz="2800" dirty="0">
                <a:latin typeface="Atkinson Hyperlegible" panose="020B0604020202020204" charset="0"/>
              </a:rPr>
              <a:t>Session plénière pour </a:t>
            </a:r>
            <a:r>
              <a:rPr lang="en-US" sz="2800" dirty="0" err="1">
                <a:latin typeface="Atkinson Hyperlegible" panose="020B0604020202020204" charset="0"/>
              </a:rPr>
              <a:t>présenter</a:t>
            </a:r>
            <a:r>
              <a:rPr lang="en-US" sz="2800" dirty="0">
                <a:latin typeface="Atkinson Hyperlegible" panose="020B0604020202020204" charset="0"/>
              </a:rPr>
              <a:t> des </a:t>
            </a:r>
            <a:r>
              <a:rPr lang="en-US" sz="2800" dirty="0" err="1">
                <a:latin typeface="Atkinson Hyperlegible" panose="020B0604020202020204" charset="0"/>
              </a:rPr>
              <a:t>scénarios</a:t>
            </a:r>
            <a:r>
              <a:rPr lang="en-US" sz="2800" dirty="0">
                <a:latin typeface="Atkinson Hyperlegible" panose="020B0604020202020204" charset="0"/>
              </a:rPr>
              <a:t> pour le </a:t>
            </a:r>
            <a:r>
              <a:rPr lang="en-US" sz="2800" dirty="0" err="1">
                <a:latin typeface="Atkinson Hyperlegible" panose="020B0604020202020204" charset="0"/>
              </a:rPr>
              <a:t>seuil</a:t>
            </a:r>
            <a:endParaRPr lang="en-US" sz="2800" dirty="0">
              <a:latin typeface="Atkinson Hyperlegible" panose="020B0604020202020204" charset="0"/>
            </a:endParaRPr>
          </a:p>
          <a:p>
            <a:pPr marL="914400" lvl="1" indent="-457200">
              <a:spcAft>
                <a:spcPts val="300"/>
              </a:spcAft>
              <a:buClr>
                <a:srgbClr val="4DB1A9"/>
              </a:buClr>
              <a:buFont typeface="Courier New" panose="02070309020205020404" pitchFamily="49" charset="0"/>
              <a:buChar char="o"/>
            </a:pPr>
            <a:r>
              <a:rPr lang="en-US" sz="2800" dirty="0">
                <a:solidFill>
                  <a:srgbClr val="009999"/>
                </a:solidFill>
                <a:latin typeface="Atkinson Hyperlegible Bold" panose="020B0604020202020204" charset="0"/>
              </a:rPr>
              <a:t>Sessions de groupe </a:t>
            </a:r>
            <a:r>
              <a:rPr lang="en-US" sz="2800" dirty="0">
                <a:latin typeface="Atkinson Hyperlegible" panose="020B0604020202020204" charset="0"/>
              </a:rPr>
              <a:t>pour </a:t>
            </a:r>
            <a:r>
              <a:rPr lang="en-US" sz="2800" dirty="0" err="1">
                <a:latin typeface="Atkinson Hyperlegible" panose="020B0604020202020204" charset="0"/>
              </a:rPr>
              <a:t>évaluer</a:t>
            </a:r>
            <a:r>
              <a:rPr lang="en-US" sz="2800" dirty="0">
                <a:latin typeface="Atkinson Hyperlegible" panose="020B0604020202020204" charset="0"/>
              </a:rPr>
              <a:t> </a:t>
            </a:r>
            <a:r>
              <a:rPr lang="en-US" sz="2800" dirty="0" err="1">
                <a:latin typeface="Atkinson Hyperlegible" panose="020B0604020202020204" charset="0"/>
              </a:rPr>
              <a:t>ces</a:t>
            </a:r>
            <a:r>
              <a:rPr lang="en-US" sz="2800" dirty="0">
                <a:latin typeface="Atkinson Hyperlegible" panose="020B0604020202020204" charset="0"/>
              </a:rPr>
              <a:t> scénarios</a:t>
            </a:r>
          </a:p>
          <a:p>
            <a:pPr marL="914400" lvl="1" indent="-457200">
              <a:spcAft>
                <a:spcPts val="2400"/>
              </a:spcAft>
              <a:buClr>
                <a:srgbClr val="4DB1A9"/>
              </a:buClr>
              <a:buFont typeface="Courier New" panose="02070309020205020404" pitchFamily="49" charset="0"/>
              <a:buChar char="o"/>
            </a:pPr>
            <a:r>
              <a:rPr lang="en-US" sz="2800" dirty="0">
                <a:latin typeface="Atkinson Hyperlegible" panose="020B0604020202020204" charset="0"/>
              </a:rPr>
              <a:t>Rapport de chaque groupe en séance plénière </a:t>
            </a:r>
          </a:p>
        </p:txBody>
      </p:sp>
      <p:pic>
        <p:nvPicPr>
          <p:cNvPr id="9" name="Picture 8">
            <a:extLst>
              <a:ext uri="{FF2B5EF4-FFF2-40B4-BE49-F238E27FC236}">
                <a16:creationId xmlns:a16="http://schemas.microsoft.com/office/drawing/2014/main" id="{653768D7-666A-3C75-1B19-1F7D33DE14C9}"/>
              </a:ext>
            </a:extLst>
          </p:cNvPr>
          <p:cNvPicPr>
            <a:picLocks noChangeAspect="1"/>
          </p:cNvPicPr>
          <p:nvPr/>
        </p:nvPicPr>
        <p:blipFill>
          <a:blip r:embed="rId3"/>
          <a:stretch>
            <a:fillRect/>
          </a:stretch>
        </p:blipFill>
        <p:spPr>
          <a:xfrm>
            <a:off x="12484946" y="91890"/>
            <a:ext cx="5662508" cy="1651565"/>
          </a:xfrm>
          <a:prstGeom prst="rect">
            <a:avLst/>
          </a:prstGeom>
        </p:spPr>
      </p:pic>
      <p:sp>
        <p:nvSpPr>
          <p:cNvPr id="10" name="TextBox 9">
            <a:extLst>
              <a:ext uri="{FF2B5EF4-FFF2-40B4-BE49-F238E27FC236}">
                <a16:creationId xmlns:a16="http://schemas.microsoft.com/office/drawing/2014/main" id="{E81C41EA-4861-97C1-27E0-50568AAD975A}"/>
              </a:ext>
            </a:extLst>
          </p:cNvPr>
          <p:cNvSpPr txBox="1"/>
          <p:nvPr/>
        </p:nvSpPr>
        <p:spPr>
          <a:xfrm>
            <a:off x="12825841" y="527747"/>
            <a:ext cx="5049253" cy="646331"/>
          </a:xfrm>
          <a:prstGeom prst="rect">
            <a:avLst/>
          </a:prstGeom>
          <a:noFill/>
        </p:spPr>
        <p:txBody>
          <a:bodyPr wrap="square">
            <a:spAutoFit/>
          </a:bodyPr>
          <a:lstStyle/>
          <a:p>
            <a:pPr algn="ctr"/>
            <a:r>
              <a:rPr lang="en-US" sz="3600" b="1" dirty="0">
                <a:solidFill>
                  <a:schemeClr val="bg2">
                    <a:lumMod val="25000"/>
                  </a:schemeClr>
                </a:solidFill>
                <a:latin typeface="Cavolini" panose="03000502040302020204" pitchFamily="66" charset="0"/>
                <a:cs typeface="Cavolini" panose="03000502040302020204" pitchFamily="66" charset="0"/>
              </a:rPr>
              <a:t>A </a:t>
            </a:r>
            <a:r>
              <a:rPr lang="en-US" sz="3600" b="1" dirty="0" err="1">
                <a:solidFill>
                  <a:schemeClr val="bg2">
                    <a:lumMod val="25000"/>
                  </a:schemeClr>
                </a:solidFill>
                <a:latin typeface="Cavolini" panose="03000502040302020204" pitchFamily="66" charset="0"/>
                <a:cs typeface="Cavolini" panose="03000502040302020204" pitchFamily="66" charset="0"/>
              </a:rPr>
              <a:t>titre</a:t>
            </a:r>
            <a:r>
              <a:rPr lang="en-US" sz="3600" b="1" dirty="0">
                <a:solidFill>
                  <a:schemeClr val="bg2">
                    <a:lumMod val="25000"/>
                  </a:schemeClr>
                </a:solidFill>
                <a:latin typeface="Cavolini" panose="03000502040302020204" pitchFamily="66" charset="0"/>
                <a:cs typeface="Cavolini" panose="03000502040302020204" pitchFamily="66" charset="0"/>
              </a:rPr>
              <a:t> </a:t>
            </a:r>
            <a:r>
              <a:rPr lang="en-US" sz="3600" b="1" dirty="0" err="1">
                <a:solidFill>
                  <a:schemeClr val="bg2">
                    <a:lumMod val="25000"/>
                  </a:schemeClr>
                </a:solidFill>
                <a:latin typeface="Cavolini" panose="03000502040302020204" pitchFamily="66" charset="0"/>
                <a:cs typeface="Cavolini" panose="03000502040302020204" pitchFamily="66" charset="0"/>
              </a:rPr>
              <a:t>indicatif</a:t>
            </a:r>
            <a:endParaRPr lang="en-US" sz="3600" b="1" dirty="0">
              <a:solidFill>
                <a:schemeClr val="bg2">
                  <a:lumMod val="25000"/>
                </a:schemeClr>
              </a:solidFill>
              <a:latin typeface="Cavolini" panose="03000502040302020204" pitchFamily="66" charset="0"/>
              <a:cs typeface="Cavolini" panose="03000502040302020204" pitchFamily="66" charset="0"/>
            </a:endParaRPr>
          </a:p>
        </p:txBody>
      </p:sp>
      <p:sp>
        <p:nvSpPr>
          <p:cNvPr id="14" name="TextBox 13">
            <a:extLst>
              <a:ext uri="{FF2B5EF4-FFF2-40B4-BE49-F238E27FC236}">
                <a16:creationId xmlns:a16="http://schemas.microsoft.com/office/drawing/2014/main" id="{4B682F0B-0FF4-ADE1-8713-D0761F2EB176}"/>
              </a:ext>
            </a:extLst>
          </p:cNvPr>
          <p:cNvSpPr txBox="1"/>
          <p:nvPr/>
        </p:nvSpPr>
        <p:spPr>
          <a:xfrm>
            <a:off x="2743200" y="6819900"/>
            <a:ext cx="15131894" cy="2462213"/>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0"/>
              </a:spcAft>
              <a:buClr>
                <a:srgbClr val="4DB1A9"/>
              </a:buClr>
              <a:buSzTx/>
              <a:buFont typeface="Courier New" panose="02070309020205020404" pitchFamily="49" charset="0"/>
              <a:buChar char="o"/>
              <a:tabLst/>
              <a:defRPr/>
            </a:pPr>
            <a:endParaRPr kumimoji="0" lang="en-US" sz="2800" b="0" i="0" u="none" strike="noStrike" kern="1200" cap="none" spc="0" normalizeH="0" baseline="0" noProof="0" dirty="0">
              <a:ln>
                <a:noFill/>
              </a:ln>
              <a:solidFill>
                <a:srgbClr val="009999"/>
              </a:solidFill>
              <a:effectLst/>
              <a:uLnTx/>
              <a:uFillTx/>
              <a:latin typeface="Atkinson Hyperlegible" panose="020B0604020202020204" charset="0"/>
              <a:ea typeface="+mn-ea"/>
              <a:cs typeface="+mn-cs"/>
            </a:endParaRPr>
          </a:p>
          <a:p>
            <a:pPr marL="457200" marR="0" lvl="0" indent="-457200" fontAlgn="auto">
              <a:lnSpc>
                <a:spcPct val="100000"/>
              </a:lnSpc>
              <a:spcBef>
                <a:spcPts val="0"/>
              </a:spcBef>
              <a:spcAft>
                <a:spcPts val="600"/>
              </a:spcAft>
              <a:buClr>
                <a:srgbClr val="4DB1A9"/>
              </a:buClr>
              <a:buSzTx/>
              <a:buFont typeface="Arial" panose="020B0604020202020204" pitchFamily="34" charset="0"/>
              <a:buChar char="•"/>
              <a:tabLst/>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PAMIs supplémentaires (facultatif) </a:t>
            </a:r>
          </a:p>
          <a:p>
            <a:pPr marL="914400" marR="0" lvl="1" indent="-457200" algn="l" defTabSz="914400" rtl="0" eaLnBrk="1" fontAlgn="auto" latinLnBrk="0" hangingPunct="1">
              <a:lnSpc>
                <a:spcPct val="100000"/>
              </a:lnSpc>
              <a:spcBef>
                <a:spcPts val="0"/>
              </a:spcBef>
              <a:spcAft>
                <a:spcPts val="300"/>
              </a:spcAft>
              <a:buClr>
                <a:srgbClr val="4DB1A9"/>
              </a:buClr>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Session plénière pour discuter du manque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éventuel</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de fiabilité de l'indice de priorité</a:t>
            </a:r>
          </a:p>
          <a:p>
            <a:pPr marL="914400" marR="0" lvl="1" indent="-457200" algn="l" defTabSz="914400" rtl="0" eaLnBrk="1" fontAlgn="auto" latinLnBrk="0" hangingPunct="1">
              <a:lnSpc>
                <a:spcPct val="100000"/>
              </a:lnSpc>
              <a:spcBef>
                <a:spcPts val="0"/>
              </a:spcBef>
              <a:spcAft>
                <a:spcPts val="300"/>
              </a:spcAft>
              <a:buClr>
                <a:srgbClr val="4DB1A9"/>
              </a:buClr>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Sessions de groupe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pour proposer des PAMIs supplémentaires</a:t>
            </a:r>
          </a:p>
          <a:p>
            <a:pPr marL="914400" marR="0" lvl="1" indent="-457200" algn="l" defTabSz="914400" rtl="0" eaLnBrk="1" fontAlgn="auto" latinLnBrk="0" hangingPunct="1">
              <a:lnSpc>
                <a:spcPct val="100000"/>
              </a:lnSpc>
              <a:spcBef>
                <a:spcPts val="0"/>
              </a:spcBef>
              <a:spcAft>
                <a:spcPts val="0"/>
              </a:spcAft>
              <a:buClr>
                <a:srgbClr val="4DB1A9"/>
              </a:buClr>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Rapport de chaque groupe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en</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lang="en-US" sz="2800" dirty="0">
                <a:solidFill>
                  <a:prstClr val="black"/>
                </a:solidFill>
                <a:latin typeface="Atkinson Hyperlegible" panose="020B0604020202020204" charset="0"/>
              </a:rPr>
              <a:t>session</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plénière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Slide Number Placeholder 11">
            <a:extLst>
              <a:ext uri="{FF2B5EF4-FFF2-40B4-BE49-F238E27FC236}">
                <a16:creationId xmlns:a16="http://schemas.microsoft.com/office/drawing/2014/main" id="{E12C04E5-D97D-A004-C1B0-90B776659556}"/>
              </a:ext>
            </a:extLst>
          </p:cNvPr>
          <p:cNvSpPr>
            <a:spLocks noGrp="1"/>
          </p:cNvSpPr>
          <p:nvPr>
            <p:ph type="sldNum" sz="quarter" idx="7"/>
          </p:nvPr>
        </p:nvSpPr>
        <p:spPr/>
        <p:txBody>
          <a:bodyPr/>
          <a:lstStyle/>
          <a:p>
            <a:fld id="{B6F15528-21DE-4FAA-801E-634DDDAF4B2B}" type="slidenum">
              <a:rPr lang="en-US" smtClean="0"/>
              <a:t>9</a:t>
            </a:fld>
            <a:endParaRPr lang="en-US"/>
          </a:p>
        </p:txBody>
      </p:sp>
    </p:spTree>
    <p:extLst>
      <p:ext uri="{BB962C8B-B14F-4D97-AF65-F5344CB8AC3E}">
        <p14:creationId xmlns:p14="http://schemas.microsoft.com/office/powerpoint/2010/main" val="2495425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B29EA3-BC48-4284-9D55-38C71AC10937}">
  <ds:schemaRefs>
    <ds:schemaRef ds:uri="http://purl.org/dc/elements/1.1/"/>
    <ds:schemaRef ds:uri="3e8c1917-30ce-4059-b20f-d25788032734"/>
    <ds:schemaRef ds:uri="a4ccce07-d9df-40be-ba22-67d5c80ef237"/>
    <ds:schemaRef ds:uri="http://purl.org/dc/terms/"/>
    <ds:schemaRef ds:uri="http://purl.org/dc/dcmitype/"/>
    <ds:schemaRef ds:uri="http://www.w3.org/XML/1998/namespace"/>
    <ds:schemaRef ds:uri="http://schemas.microsoft.com/office/2006/documentManagement/types"/>
    <ds:schemaRef ds:uri="http://schemas.openxmlformats.org/package/2006/metadata/core-propertie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89960B5B-56B8-4E96-B013-CADF8E0440E6}">
  <ds:schemaRefs>
    <ds:schemaRef ds:uri="http://schemas.microsoft.com/sharepoint/v3/contenttype/forms"/>
  </ds:schemaRefs>
</ds:datastoreItem>
</file>

<file path=customXml/itemProps3.xml><?xml version="1.0" encoding="utf-8"?>
<ds:datastoreItem xmlns:ds="http://schemas.openxmlformats.org/officeDocument/2006/customXml" ds:itemID="{05FF94C8-16A5-4297-997E-41294663D141}"/>
</file>

<file path=docProps/app.xml><?xml version="1.0" encoding="utf-8"?>
<Properties xmlns="http://schemas.openxmlformats.org/officeDocument/2006/extended-properties" xmlns:vt="http://schemas.openxmlformats.org/officeDocument/2006/docPropsVTypes">
  <TotalTime>4614</TotalTime>
  <Words>3817</Words>
  <Application>Microsoft Office PowerPoint</Application>
  <PresentationFormat>Custom</PresentationFormat>
  <Paragraphs>338</Paragraphs>
  <Slides>29</Slides>
  <Notes>29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29</vt:i4>
      </vt:variant>
    </vt:vector>
  </HeadingPairs>
  <TitlesOfParts>
    <vt:vector size="42" baseType="lpstr">
      <vt:lpstr>Arial</vt:lpstr>
      <vt:lpstr>Aptos Display</vt:lpstr>
      <vt:lpstr>Calibri</vt:lpstr>
      <vt:lpstr>Cavolini</vt:lpstr>
      <vt:lpstr>Aptos</vt:lpstr>
      <vt:lpstr>ADLaM Display</vt:lpstr>
      <vt:lpstr>Atkinson Hyperlegible Bold</vt:lpstr>
      <vt:lpstr>Atkinson Hyperlegible</vt:lpstr>
      <vt:lpstr>Symbol</vt:lpstr>
      <vt:lpstr>Courier New</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(Presentation)</dc:title>
  <dc:creator>DOMINGUEZ, Morgane</dc:creator>
  <cp:keywords>, docId:FC020D611DE7EAD97EA61241C07A4C0A</cp:keywords>
  <cp:lastModifiedBy>DOMINGUEZ, Morgane</cp:lastModifiedBy>
  <cp:revision>3</cp:revision>
  <dcterms:created xsi:type="dcterms:W3CDTF">2006-08-16T00:00:00Z</dcterms:created>
  <dcterms:modified xsi:type="dcterms:W3CDTF">2025-05-19T15:24:46Z</dcterms:modified>
  <dc:identifier>DAGL23tQiNw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