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6" r:id="rId5"/>
    <p:sldMasterId id="2147483672" r:id="rId6"/>
  </p:sldMasterIdLst>
  <p:notesMasterIdLst>
    <p:notesMasterId r:id="rId44"/>
  </p:notesMasterIdLst>
  <p:sldIdLst>
    <p:sldId id="850" r:id="rId7"/>
    <p:sldId id="2147474634" r:id="rId8"/>
    <p:sldId id="854" r:id="rId9"/>
    <p:sldId id="2147474675" r:id="rId10"/>
    <p:sldId id="2147474676" r:id="rId11"/>
    <p:sldId id="2147474683" r:id="rId12"/>
    <p:sldId id="2147474686" r:id="rId13"/>
    <p:sldId id="2147474687" r:id="rId14"/>
    <p:sldId id="2147474688" r:id="rId15"/>
    <p:sldId id="2147474689" r:id="rId16"/>
    <p:sldId id="2147474690" r:id="rId17"/>
    <p:sldId id="2147474691" r:id="rId18"/>
    <p:sldId id="2147474692" r:id="rId19"/>
    <p:sldId id="2147474712" r:id="rId20"/>
    <p:sldId id="2147474695" r:id="rId21"/>
    <p:sldId id="2147474696" r:id="rId22"/>
    <p:sldId id="2147474713" r:id="rId23"/>
    <p:sldId id="2147474708" r:id="rId24"/>
    <p:sldId id="2147474710" r:id="rId25"/>
    <p:sldId id="2147474684" r:id="rId26"/>
    <p:sldId id="2147474699" r:id="rId27"/>
    <p:sldId id="2147474700" r:id="rId28"/>
    <p:sldId id="2147474701" r:id="rId29"/>
    <p:sldId id="2147474702" r:id="rId30"/>
    <p:sldId id="2147474703" r:id="rId31"/>
    <p:sldId id="2147474685" r:id="rId32"/>
    <p:sldId id="2147474704" r:id="rId33"/>
    <p:sldId id="2147474720" r:id="rId34"/>
    <p:sldId id="2147474624" r:id="rId35"/>
    <p:sldId id="2147474615" r:id="rId36"/>
    <p:sldId id="2147474717" r:id="rId37"/>
    <p:sldId id="2147474610" r:id="rId38"/>
    <p:sldId id="2147474611" r:id="rId39"/>
    <p:sldId id="2147474612" r:id="rId40"/>
    <p:sldId id="2147474613" r:id="rId41"/>
    <p:sldId id="2147474614" r:id="rId42"/>
    <p:sldId id="2147474632" r:id="rId43"/>
  </p:sldIdLst>
  <p:sldSz cx="18288000" cy="10287000"/>
  <p:notesSz cx="6858000" cy="9144000"/>
  <p:embeddedFontLst>
    <p:embeddedFont>
      <p:font typeface="ADLaM Display" panose="02010000000000000000" pitchFamily="2" charset="0"/>
      <p:regular r:id="rId45"/>
    </p:embeddedFont>
    <p:embeddedFont>
      <p:font typeface="Atkinson Hyperlegible" panose="020B0604020202020204" charset="0"/>
      <p:regular r:id="rId46"/>
    </p:embeddedFont>
    <p:embeddedFont>
      <p:font typeface="Atkinson Hyperlegible Bold" panose="020B0604020202020204" charset="0"/>
      <p:regular r:id="rId47"/>
    </p:embeddedFont>
    <p:embeddedFont>
      <p:font typeface="Cavolini" panose="03000502040302020204" pitchFamily="66" charset="0"/>
      <p:regular r:id="rId48"/>
      <p:bold r:id="rId49"/>
      <p:italic r:id="rId50"/>
      <p:boldItalic r:id="rId51"/>
    </p:embeddedFont>
    <p:embeddedFont>
      <p:font typeface="Congenial" panose="02000503040000020004" pitchFamily="2" charset="0"/>
      <p:regular r:id="rId52"/>
      <p:bold r:id="rId53"/>
      <p:italic r:id="rId54"/>
      <p:boldItalic r:id="rId55"/>
    </p:embeddedFont>
    <p:embeddedFont>
      <p:font typeface="Tw Cen MT" panose="020B0602020104020603"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832"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14C238-3407-E97D-EADE-ED75DDC8B04A}" name="DOMINGUEZ, Morgane" initials="DM" userId="S::mdominguez@who.int::d29c428e-ee62-4017-a838-521138d5b01c" providerId="AD"/>
  <p188:author id="{9F152C9E-3B93-F27F-D873-86BF787F77A1}" name="ゲスト ユーザー" initials="ゲユ" userId="S::urn:spo:anon#c2e9f3011d9ed145efe7a5cb73cc7f5267c078b428054a34e577c2c26ab40b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4CAFA7"/>
    <a:srgbClr val="F9ECD5"/>
    <a:srgbClr val="BBE2E4"/>
    <a:srgbClr val="EBC175"/>
    <a:srgbClr val="CCDEDC"/>
    <a:srgbClr val="E7EFEF"/>
    <a:srgbClr val="C5E6E8"/>
    <a:srgbClr val="FEF7E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D07DB9-D369-41CF-A926-F9C72E1C87B1}" v="242" dt="2025-05-19T14:28:51.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633" autoAdjust="0"/>
  </p:normalViewPr>
  <p:slideViewPr>
    <p:cSldViewPr snapToGrid="0">
      <p:cViewPr varScale="1">
        <p:scale>
          <a:sx n="35" d="100"/>
          <a:sy n="35" d="100"/>
        </p:scale>
        <p:origin x="1180" y="56"/>
      </p:cViewPr>
      <p:guideLst>
        <p:guide orient="horz" pos="583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4.fntdata"/><Relationship Id="rId56" Type="http://schemas.openxmlformats.org/officeDocument/2006/relationships/font" Target="fonts/font12.fntdata"/><Relationship Id="rId64"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BB9212B4-D203-4C2E-B185-467F02029417}"/>
    <pc:docChg chg="custSel modSld">
      <pc:chgData name="DOMINGUEZ, Morgane" userId="d29c428e-ee62-4017-a838-521138d5b01c" providerId="ADAL" clId="{BB9212B4-D203-4C2E-B185-467F02029417}" dt="2025-04-04T14:42:04.330" v="2973" actId="20577"/>
      <pc:docMkLst>
        <pc:docMk/>
      </pc:docMkLst>
      <pc:sldChg chg="addSp delSp modSp mod modTransition modAnim">
        <pc:chgData name="DOMINGUEZ, Morgane" userId="d29c428e-ee62-4017-a838-521138d5b01c" providerId="ADAL" clId="{BB9212B4-D203-4C2E-B185-467F02029417}" dt="2025-04-01T09:36:02.273" v="2838"/>
        <pc:sldMkLst>
          <pc:docMk/>
          <pc:sldMk cId="3811128158" sldId="850"/>
        </pc:sldMkLst>
        <pc:picChg chg="add mod">
          <ac:chgData name="DOMINGUEZ, Morgane" userId="d29c428e-ee62-4017-a838-521138d5b01c" providerId="ADAL" clId="{BB9212B4-D203-4C2E-B185-467F02029417}" dt="2025-04-01T06:26:17.156" v="2295" actId="1076"/>
          <ac:picMkLst>
            <pc:docMk/>
            <pc:sldMk cId="3811128158" sldId="850"/>
            <ac:picMk id="2" creationId="{658D3A15-24AD-7CE5-C2CA-52687D15F324}"/>
          </ac:picMkLst>
        </pc:picChg>
        <pc:picChg chg="add mod">
          <ac:chgData name="DOMINGUEZ, Morgane" userId="d29c428e-ee62-4017-a838-521138d5b01c" providerId="ADAL" clId="{BB9212B4-D203-4C2E-B185-467F02029417}" dt="2025-04-01T06:23:50.290" v="2289" actId="14100"/>
          <ac:picMkLst>
            <pc:docMk/>
            <pc:sldMk cId="3811128158" sldId="850"/>
            <ac:picMk id="3" creationId="{3F737E18-E7A4-F953-9B97-287D708D2F80}"/>
          </ac:picMkLst>
        </pc:picChg>
        <pc:picChg chg="del">
          <ac:chgData name="DOMINGUEZ, Morgane" userId="d29c428e-ee62-4017-a838-521138d5b01c" providerId="ADAL" clId="{BB9212B4-D203-4C2E-B185-467F02029417}" dt="2025-03-13T09:21:09.932" v="4" actId="478"/>
          <ac:picMkLst>
            <pc:docMk/>
            <pc:sldMk cId="3811128158" sldId="850"/>
            <ac:picMk id="4" creationId="{2A5E094B-D511-D76A-C76F-B6DAB0DA110D}"/>
          </ac:picMkLst>
        </pc:picChg>
      </pc:sldChg>
      <pc:sldChg chg="addSp modSp mod modTransition modAnim">
        <pc:chgData name="DOMINGUEZ, Morgane" userId="d29c428e-ee62-4017-a838-521138d5b01c" providerId="ADAL" clId="{BB9212B4-D203-4C2E-B185-467F02029417}" dt="2025-04-01T06:33:58.783" v="2339" actId="20577"/>
        <pc:sldMkLst>
          <pc:docMk/>
          <pc:sldMk cId="0" sldId="854"/>
        </pc:sldMkLst>
        <pc:spChg chg="mod">
          <ac:chgData name="DOMINGUEZ, Morgane" userId="d29c428e-ee62-4017-a838-521138d5b01c" providerId="ADAL" clId="{BB9212B4-D203-4C2E-B185-467F02029417}" dt="2025-04-01T06:33:58.783" v="2339" actId="20577"/>
          <ac:spMkLst>
            <pc:docMk/>
            <pc:sldMk cId="0" sldId="854"/>
            <ac:spMk id="21" creationId="{F0819B31-1A4C-E4E2-2809-5FC874398A98}"/>
          </ac:spMkLst>
        </pc:spChg>
        <pc:grpChg chg="mod">
          <ac:chgData name="DOMINGUEZ, Morgane" userId="d29c428e-ee62-4017-a838-521138d5b01c" providerId="ADAL" clId="{BB9212B4-D203-4C2E-B185-467F02029417}" dt="2025-03-13T09:23:02.637" v="128" actId="1076"/>
          <ac:grpSpMkLst>
            <pc:docMk/>
            <pc:sldMk cId="0" sldId="854"/>
            <ac:grpSpMk id="8" creationId="{829A03E3-A744-100F-C0F4-63F6ADAA22F6}"/>
          </ac:grpSpMkLst>
        </pc:grpChg>
        <pc:picChg chg="add mod">
          <ac:chgData name="DOMINGUEZ, Morgane" userId="d29c428e-ee62-4017-a838-521138d5b01c" providerId="ADAL" clId="{BB9212B4-D203-4C2E-B185-467F02029417}" dt="2025-04-01T06:30:19.311" v="2309" actId="1076"/>
          <ac:picMkLst>
            <pc:docMk/>
            <pc:sldMk cId="0" sldId="854"/>
            <ac:picMk id="7" creationId="{30434916-15C6-82E2-9747-A84ACC62FC14}"/>
          </ac:picMkLst>
        </pc:picChg>
      </pc:sldChg>
      <pc:sldChg chg="addSp delSp modSp mod modTransition modAnim">
        <pc:chgData name="DOMINGUEZ, Morgane" userId="d29c428e-ee62-4017-a838-521138d5b01c" providerId="ADAL" clId="{BB9212B4-D203-4C2E-B185-467F02029417}" dt="2025-04-01T09:25:45.053" v="2801" actId="1076"/>
        <pc:sldMkLst>
          <pc:docMk/>
          <pc:sldMk cId="2157614585" sldId="2147474610"/>
        </pc:sldMkLst>
        <pc:spChg chg="del mod">
          <ac:chgData name="DOMINGUEZ, Morgane" userId="d29c428e-ee62-4017-a838-521138d5b01c" providerId="ADAL" clId="{BB9212B4-D203-4C2E-B185-467F02029417}" dt="2025-03-13T09:55:41.416" v="1969" actId="21"/>
          <ac:spMkLst>
            <pc:docMk/>
            <pc:sldMk cId="2157614585" sldId="2147474610"/>
            <ac:spMk id="2" creationId="{4C8B87B6-44B0-8EB6-072A-CD7A852C01D4}"/>
          </ac:spMkLst>
        </pc:spChg>
        <pc:spChg chg="add mod">
          <ac:chgData name="DOMINGUEZ, Morgane" userId="d29c428e-ee62-4017-a838-521138d5b01c" providerId="ADAL" clId="{BB9212B4-D203-4C2E-B185-467F02029417}" dt="2025-03-13T09:55:39.237" v="1968" actId="108"/>
          <ac:spMkLst>
            <pc:docMk/>
            <pc:sldMk cId="2157614585" sldId="2147474610"/>
            <ac:spMk id="3" creationId="{5785B3B7-2320-DD5C-B3A5-FB6818BF7DCE}"/>
          </ac:spMkLst>
        </pc:spChg>
        <pc:picChg chg="add mod">
          <ac:chgData name="DOMINGUEZ, Morgane" userId="d29c428e-ee62-4017-a838-521138d5b01c" providerId="ADAL" clId="{BB9212B4-D203-4C2E-B185-467F02029417}" dt="2025-04-01T09:25:45.053" v="2801" actId="1076"/>
          <ac:picMkLst>
            <pc:docMk/>
            <pc:sldMk cId="2157614585" sldId="2147474610"/>
            <ac:picMk id="2" creationId="{96FCFA91-339D-8FAB-924A-C81E614352B3}"/>
          </ac:picMkLst>
        </pc:picChg>
      </pc:sldChg>
      <pc:sldChg chg="addSp delSp modSp mod modTransition modAnim">
        <pc:chgData name="DOMINGUEZ, Morgane" userId="d29c428e-ee62-4017-a838-521138d5b01c" providerId="ADAL" clId="{BB9212B4-D203-4C2E-B185-467F02029417}" dt="2025-04-01T10:05:26.869" v="2972" actId="1076"/>
        <pc:sldMkLst>
          <pc:docMk/>
          <pc:sldMk cId="1163143416" sldId="2147474611"/>
        </pc:sldMkLst>
        <pc:spChg chg="mod">
          <ac:chgData name="DOMINGUEZ, Morgane" userId="d29c428e-ee62-4017-a838-521138d5b01c" providerId="ADAL" clId="{BB9212B4-D203-4C2E-B185-467F02029417}" dt="2025-03-13T09:56:12.861" v="1999" actId="21"/>
          <ac:spMkLst>
            <pc:docMk/>
            <pc:sldMk cId="1163143416" sldId="2147474611"/>
            <ac:spMk id="2" creationId="{66C5790C-4414-4661-C63C-E303139C61EC}"/>
          </ac:spMkLst>
        </pc:spChg>
        <pc:spChg chg="del">
          <ac:chgData name="DOMINGUEZ, Morgane" userId="d29c428e-ee62-4017-a838-521138d5b01c" providerId="ADAL" clId="{BB9212B4-D203-4C2E-B185-467F02029417}" dt="2025-04-01T09:23:13.015" v="2781" actId="478"/>
          <ac:spMkLst>
            <pc:docMk/>
            <pc:sldMk cId="1163143416" sldId="2147474611"/>
            <ac:spMk id="3" creationId="{3D985046-09A7-9A7F-6432-E0D61FFCA74A}"/>
          </ac:spMkLst>
        </pc:spChg>
        <pc:spChg chg="del mod">
          <ac:chgData name="DOMINGUEZ, Morgane" userId="d29c428e-ee62-4017-a838-521138d5b01c" providerId="ADAL" clId="{BB9212B4-D203-4C2E-B185-467F02029417}" dt="2025-04-01T09:23:11.293" v="2780" actId="478"/>
          <ac:spMkLst>
            <pc:docMk/>
            <pc:sldMk cId="1163143416" sldId="2147474611"/>
            <ac:spMk id="4" creationId="{D146F2E1-3649-2E46-48B9-FBC065831663}"/>
          </ac:spMkLst>
        </pc:spChg>
        <pc:spChg chg="add mod">
          <ac:chgData name="DOMINGUEZ, Morgane" userId="d29c428e-ee62-4017-a838-521138d5b01c" providerId="ADAL" clId="{BB9212B4-D203-4C2E-B185-467F02029417}" dt="2025-04-01T09:23:13.440" v="2782"/>
          <ac:spMkLst>
            <pc:docMk/>
            <pc:sldMk cId="1163143416" sldId="2147474611"/>
            <ac:spMk id="7" creationId="{200D0D7D-C182-F9D5-C661-7D739FA8ECAB}"/>
          </ac:spMkLst>
        </pc:spChg>
        <pc:spChg chg="add mod">
          <ac:chgData name="DOMINGUEZ, Morgane" userId="d29c428e-ee62-4017-a838-521138d5b01c" providerId="ADAL" clId="{BB9212B4-D203-4C2E-B185-467F02029417}" dt="2025-04-01T09:23:13.440" v="2782"/>
          <ac:spMkLst>
            <pc:docMk/>
            <pc:sldMk cId="1163143416" sldId="2147474611"/>
            <ac:spMk id="8" creationId="{73D5B934-4779-E622-DCB7-83E86177DEC3}"/>
          </ac:spMkLst>
        </pc:spChg>
        <pc:picChg chg="mod">
          <ac:chgData name="DOMINGUEZ, Morgane" userId="d29c428e-ee62-4017-a838-521138d5b01c" providerId="ADAL" clId="{BB9212B4-D203-4C2E-B185-467F02029417}" dt="2025-04-01T10:05:26.869" v="2972" actId="1076"/>
          <ac:picMkLst>
            <pc:docMk/>
            <pc:sldMk cId="1163143416" sldId="2147474611"/>
            <ac:picMk id="6" creationId="{D042FEBD-748D-8490-C268-352249E9DF26}"/>
          </ac:picMkLst>
        </pc:picChg>
        <pc:picChg chg="add mod">
          <ac:chgData name="DOMINGUEZ, Morgane" userId="d29c428e-ee62-4017-a838-521138d5b01c" providerId="ADAL" clId="{BB9212B4-D203-4C2E-B185-467F02029417}" dt="2025-04-01T09:27:21.862" v="2807" actId="1076"/>
          <ac:picMkLst>
            <pc:docMk/>
            <pc:sldMk cId="1163143416" sldId="2147474611"/>
            <ac:picMk id="9" creationId="{BDEDC9AB-D7BF-9521-81AE-3C9073E76E58}"/>
          </ac:picMkLst>
        </pc:picChg>
      </pc:sldChg>
      <pc:sldChg chg="addSp delSp modSp mod modTransition modAnim">
        <pc:chgData name="DOMINGUEZ, Morgane" userId="d29c428e-ee62-4017-a838-521138d5b01c" providerId="ADAL" clId="{BB9212B4-D203-4C2E-B185-467F02029417}" dt="2025-04-01T09:28:33.266" v="2815" actId="1076"/>
        <pc:sldMkLst>
          <pc:docMk/>
          <pc:sldMk cId="4230200921" sldId="2147474612"/>
        </pc:sldMkLst>
        <pc:spChg chg="del mod">
          <ac:chgData name="DOMINGUEZ, Morgane" userId="d29c428e-ee62-4017-a838-521138d5b01c" providerId="ADAL" clId="{BB9212B4-D203-4C2E-B185-467F02029417}" dt="2025-03-13T09:56:49.706" v="2006" actId="21"/>
          <ac:spMkLst>
            <pc:docMk/>
            <pc:sldMk cId="4230200921" sldId="2147474612"/>
            <ac:spMk id="2" creationId="{7D793CA6-F34B-163F-3285-4FE4F799E96B}"/>
          </ac:spMkLst>
        </pc:spChg>
        <pc:spChg chg="add mod">
          <ac:chgData name="DOMINGUEZ, Morgane" userId="d29c428e-ee62-4017-a838-521138d5b01c" providerId="ADAL" clId="{BB9212B4-D203-4C2E-B185-467F02029417}" dt="2025-03-13T09:56:46.253" v="2005" actId="108"/>
          <ac:spMkLst>
            <pc:docMk/>
            <pc:sldMk cId="4230200921" sldId="2147474612"/>
            <ac:spMk id="3" creationId="{33094E18-2B30-44D7-0A4C-CD2003C8AC75}"/>
          </ac:spMkLst>
        </pc:spChg>
        <pc:picChg chg="add mod">
          <ac:chgData name="DOMINGUEZ, Morgane" userId="d29c428e-ee62-4017-a838-521138d5b01c" providerId="ADAL" clId="{BB9212B4-D203-4C2E-B185-467F02029417}" dt="2025-04-01T09:28:33.266" v="2815" actId="1076"/>
          <ac:picMkLst>
            <pc:docMk/>
            <pc:sldMk cId="4230200921" sldId="2147474612"/>
            <ac:picMk id="2" creationId="{793095D1-1EFF-31EB-BC16-AE86FA17B6E0}"/>
          </ac:picMkLst>
        </pc:picChg>
      </pc:sldChg>
      <pc:sldChg chg="addSp delSp modSp mod modTransition modAnim">
        <pc:chgData name="DOMINGUEZ, Morgane" userId="d29c428e-ee62-4017-a838-521138d5b01c" providerId="ADAL" clId="{BB9212B4-D203-4C2E-B185-467F02029417}" dt="2025-04-01T09:30:28.124" v="2824"/>
        <pc:sldMkLst>
          <pc:docMk/>
          <pc:sldMk cId="3750282615" sldId="2147474613"/>
        </pc:sldMkLst>
        <pc:spChg chg="mod">
          <ac:chgData name="DOMINGUEZ, Morgane" userId="d29c428e-ee62-4017-a838-521138d5b01c" providerId="ADAL" clId="{BB9212B4-D203-4C2E-B185-467F02029417}" dt="2025-03-19T15:40:35.145" v="2243" actId="20577"/>
          <ac:spMkLst>
            <pc:docMk/>
            <pc:sldMk cId="3750282615" sldId="2147474613"/>
            <ac:spMk id="2" creationId="{66C5790C-4414-4661-C63C-E303139C61EC}"/>
          </ac:spMkLst>
        </pc:spChg>
        <pc:spChg chg="del">
          <ac:chgData name="DOMINGUEZ, Morgane" userId="d29c428e-ee62-4017-a838-521138d5b01c" providerId="ADAL" clId="{BB9212B4-D203-4C2E-B185-467F02029417}" dt="2025-04-01T09:23:19.114" v="2784" actId="478"/>
          <ac:spMkLst>
            <pc:docMk/>
            <pc:sldMk cId="3750282615" sldId="2147474613"/>
            <ac:spMk id="4" creationId="{4D461E76-E2B0-0410-CE3E-427E2D3847C3}"/>
          </ac:spMkLst>
        </pc:spChg>
        <pc:spChg chg="del mod">
          <ac:chgData name="DOMINGUEZ, Morgane" userId="d29c428e-ee62-4017-a838-521138d5b01c" providerId="ADAL" clId="{BB9212B4-D203-4C2E-B185-467F02029417}" dt="2025-04-01T09:23:17.046" v="2783" actId="478"/>
          <ac:spMkLst>
            <pc:docMk/>
            <pc:sldMk cId="3750282615" sldId="2147474613"/>
            <ac:spMk id="6" creationId="{8F63232B-F9B1-087F-3F86-6EA5CB3E1B8A}"/>
          </ac:spMkLst>
        </pc:spChg>
        <pc:spChg chg="add mod">
          <ac:chgData name="DOMINGUEZ, Morgane" userId="d29c428e-ee62-4017-a838-521138d5b01c" providerId="ADAL" clId="{BB9212B4-D203-4C2E-B185-467F02029417}" dt="2025-04-01T09:23:20.066" v="2785"/>
          <ac:spMkLst>
            <pc:docMk/>
            <pc:sldMk cId="3750282615" sldId="2147474613"/>
            <ac:spMk id="7" creationId="{FBF4DE0C-8AB7-295A-8E7D-D46F08267EDF}"/>
          </ac:spMkLst>
        </pc:spChg>
        <pc:spChg chg="add mod">
          <ac:chgData name="DOMINGUEZ, Morgane" userId="d29c428e-ee62-4017-a838-521138d5b01c" providerId="ADAL" clId="{BB9212B4-D203-4C2E-B185-467F02029417}" dt="2025-04-01T09:23:20.066" v="2785"/>
          <ac:spMkLst>
            <pc:docMk/>
            <pc:sldMk cId="3750282615" sldId="2147474613"/>
            <ac:spMk id="8" creationId="{5C1CCF7A-CBD8-4798-C3ED-D8776C162A8E}"/>
          </ac:spMkLst>
        </pc:spChg>
        <pc:picChg chg="add mod">
          <ac:chgData name="DOMINGUEZ, Morgane" userId="d29c428e-ee62-4017-a838-521138d5b01c" providerId="ADAL" clId="{BB9212B4-D203-4C2E-B185-467F02029417}" dt="2025-04-01T09:30:19.108" v="2823" actId="1076"/>
          <ac:picMkLst>
            <pc:docMk/>
            <pc:sldMk cId="3750282615" sldId="2147474613"/>
            <ac:picMk id="9" creationId="{F4AE7165-6509-210B-EA2B-E63669FDC65F}"/>
          </ac:picMkLst>
        </pc:picChg>
      </pc:sldChg>
      <pc:sldChg chg="addSp delSp modSp mod modTransition modAnim">
        <pc:chgData name="DOMINGUEZ, Morgane" userId="d29c428e-ee62-4017-a838-521138d5b01c" providerId="ADAL" clId="{BB9212B4-D203-4C2E-B185-467F02029417}" dt="2025-04-01T09:31:32.412" v="2831" actId="1076"/>
        <pc:sldMkLst>
          <pc:docMk/>
          <pc:sldMk cId="121190327" sldId="2147474614"/>
        </pc:sldMkLst>
        <pc:spChg chg="add mod">
          <ac:chgData name="DOMINGUEZ, Morgane" userId="d29c428e-ee62-4017-a838-521138d5b01c" providerId="ADAL" clId="{BB9212B4-D203-4C2E-B185-467F02029417}" dt="2025-03-19T15:40:48.289" v="2252" actId="20577"/>
          <ac:spMkLst>
            <pc:docMk/>
            <pc:sldMk cId="121190327" sldId="2147474614"/>
            <ac:spMk id="2" creationId="{DD8AF9DE-9A41-D8FB-298D-4EC5106817A2}"/>
          </ac:spMkLst>
        </pc:spChg>
        <pc:spChg chg="del mod">
          <ac:chgData name="DOMINGUEZ, Morgane" userId="d29c428e-ee62-4017-a838-521138d5b01c" providerId="ADAL" clId="{BB9212B4-D203-4C2E-B185-467F02029417}" dt="2025-03-13T09:58:01.244" v="2053" actId="21"/>
          <ac:spMkLst>
            <pc:docMk/>
            <pc:sldMk cId="121190327" sldId="2147474614"/>
            <ac:spMk id="3" creationId="{8A553308-2637-D286-17D5-7B6BC8DE529B}"/>
          </ac:spMkLst>
        </pc:spChg>
        <pc:spChg chg="del">
          <ac:chgData name="DOMINGUEZ, Morgane" userId="d29c428e-ee62-4017-a838-521138d5b01c" providerId="ADAL" clId="{BB9212B4-D203-4C2E-B185-467F02029417}" dt="2025-03-13T09:57:43.084" v="2047" actId="478"/>
          <ac:spMkLst>
            <pc:docMk/>
            <pc:sldMk cId="121190327" sldId="2147474614"/>
            <ac:spMk id="4" creationId="{D7C5DB2E-31D3-3829-920A-D2DD36A8B483}"/>
          </ac:spMkLst>
        </pc:spChg>
        <pc:picChg chg="add mod">
          <ac:chgData name="DOMINGUEZ, Morgane" userId="d29c428e-ee62-4017-a838-521138d5b01c" providerId="ADAL" clId="{BB9212B4-D203-4C2E-B185-467F02029417}" dt="2025-04-01T09:31:32.412" v="2831" actId="1076"/>
          <ac:picMkLst>
            <pc:docMk/>
            <pc:sldMk cId="121190327" sldId="2147474614"/>
            <ac:picMk id="3" creationId="{9C313DCF-D7E9-829F-244B-6F0C79D4D869}"/>
          </ac:picMkLst>
        </pc:picChg>
      </pc:sldChg>
      <pc:sldChg chg="addSp delSp modSp mod modTransition modAnim">
        <pc:chgData name="DOMINGUEZ, Morgane" userId="d29c428e-ee62-4017-a838-521138d5b01c" providerId="ADAL" clId="{BB9212B4-D203-4C2E-B185-467F02029417}" dt="2025-04-01T09:22:41.540" v="2776" actId="1076"/>
        <pc:sldMkLst>
          <pc:docMk/>
          <pc:sldMk cId="4257536088" sldId="2147474615"/>
        </pc:sldMkLst>
        <pc:picChg chg="add mod">
          <ac:chgData name="DOMINGUEZ, Morgane" userId="d29c428e-ee62-4017-a838-521138d5b01c" providerId="ADAL" clId="{BB9212B4-D203-4C2E-B185-467F02029417}" dt="2025-03-13T09:54:11.469" v="1890"/>
          <ac:picMkLst>
            <pc:docMk/>
            <pc:sldMk cId="4257536088" sldId="2147474615"/>
            <ac:picMk id="2" creationId="{181AAA17-BC1F-93CA-8813-84E118F83655}"/>
          </ac:picMkLst>
        </pc:picChg>
        <pc:picChg chg="add mod">
          <ac:chgData name="DOMINGUEZ, Morgane" userId="d29c428e-ee62-4017-a838-521138d5b01c" providerId="ADAL" clId="{BB9212B4-D203-4C2E-B185-467F02029417}" dt="2025-04-01T09:22:41.540" v="2776" actId="1076"/>
          <ac:picMkLst>
            <pc:docMk/>
            <pc:sldMk cId="4257536088" sldId="2147474615"/>
            <ac:picMk id="3" creationId="{B8A94B4C-EED7-87F7-8680-BE1F40B711A7}"/>
          </ac:picMkLst>
        </pc:picChg>
        <pc:picChg chg="del">
          <ac:chgData name="DOMINGUEZ, Morgane" userId="d29c428e-ee62-4017-a838-521138d5b01c" providerId="ADAL" clId="{BB9212B4-D203-4C2E-B185-467F02029417}" dt="2025-03-13T09:54:10.785" v="1889" actId="478"/>
          <ac:picMkLst>
            <pc:docMk/>
            <pc:sldMk cId="4257536088" sldId="2147474615"/>
            <ac:picMk id="7" creationId="{5ADBA051-DEE7-BCB0-8DB2-BF0E6F380335}"/>
          </ac:picMkLst>
        </pc:picChg>
      </pc:sldChg>
      <pc:sldChg chg="addSp modSp mod modTransition modAnim">
        <pc:chgData name="DOMINGUEZ, Morgane" userId="d29c428e-ee62-4017-a838-521138d5b01c" providerId="ADAL" clId="{BB9212B4-D203-4C2E-B185-467F02029417}" dt="2025-04-01T10:03:48.852" v="2971" actId="20577"/>
        <pc:sldMkLst>
          <pc:docMk/>
          <pc:sldMk cId="892742443" sldId="2147474624"/>
        </pc:sldMkLst>
        <pc:spChg chg="mod">
          <ac:chgData name="DOMINGUEZ, Morgane" userId="d29c428e-ee62-4017-a838-521138d5b01c" providerId="ADAL" clId="{BB9212B4-D203-4C2E-B185-467F02029417}" dt="2025-03-13T09:51:40.190" v="1735" actId="20577"/>
          <ac:spMkLst>
            <pc:docMk/>
            <pc:sldMk cId="892742443" sldId="2147474624"/>
            <ac:spMk id="4" creationId="{B05E6615-CFAB-1233-17B4-B0281A66F74B}"/>
          </ac:spMkLst>
        </pc:spChg>
        <pc:spChg chg="mod">
          <ac:chgData name="DOMINGUEZ, Morgane" userId="d29c428e-ee62-4017-a838-521138d5b01c" providerId="ADAL" clId="{BB9212B4-D203-4C2E-B185-467F02029417}" dt="2025-04-01T09:14:15.736" v="2755" actId="14100"/>
          <ac:spMkLst>
            <pc:docMk/>
            <pc:sldMk cId="892742443" sldId="2147474624"/>
            <ac:spMk id="10" creationId="{3C19E5F4-4555-4887-3CCE-D0FE406A15D5}"/>
          </ac:spMkLst>
        </pc:spChg>
        <pc:spChg chg="mod">
          <ac:chgData name="DOMINGUEZ, Morgane" userId="d29c428e-ee62-4017-a838-521138d5b01c" providerId="ADAL" clId="{BB9212B4-D203-4C2E-B185-467F02029417}" dt="2025-03-13T09:51:55.973" v="1747" actId="20577"/>
          <ac:spMkLst>
            <pc:docMk/>
            <pc:sldMk cId="892742443" sldId="2147474624"/>
            <ac:spMk id="11" creationId="{77525D21-DD21-EC2F-14FA-1F5D3E51C1AF}"/>
          </ac:spMkLst>
        </pc:spChg>
        <pc:spChg chg="mod">
          <ac:chgData name="DOMINGUEZ, Morgane" userId="d29c428e-ee62-4017-a838-521138d5b01c" providerId="ADAL" clId="{BB9212B4-D203-4C2E-B185-467F02029417}" dt="2025-04-01T09:14:19.852" v="2756" actId="14100"/>
          <ac:spMkLst>
            <pc:docMk/>
            <pc:sldMk cId="892742443" sldId="2147474624"/>
            <ac:spMk id="12" creationId="{8CA4E553-61BE-E96F-C320-CC64E3EE6713}"/>
          </ac:spMkLst>
        </pc:spChg>
        <pc:spChg chg="mod">
          <ac:chgData name="DOMINGUEZ, Morgane" userId="d29c428e-ee62-4017-a838-521138d5b01c" providerId="ADAL" clId="{BB9212B4-D203-4C2E-B185-467F02029417}" dt="2025-04-01T10:03:48.852" v="2971" actId="20577"/>
          <ac:spMkLst>
            <pc:docMk/>
            <pc:sldMk cId="892742443" sldId="2147474624"/>
            <ac:spMk id="13" creationId="{5E1F81A8-DD12-B49C-7772-7C93BA9D31B6}"/>
          </ac:spMkLst>
        </pc:spChg>
        <pc:spChg chg="mod">
          <ac:chgData name="DOMINGUEZ, Morgane" userId="d29c428e-ee62-4017-a838-521138d5b01c" providerId="ADAL" clId="{BB9212B4-D203-4C2E-B185-467F02029417}" dt="2025-04-01T10:03:40.339" v="2968" actId="20577"/>
          <ac:spMkLst>
            <pc:docMk/>
            <pc:sldMk cId="892742443" sldId="2147474624"/>
            <ac:spMk id="17" creationId="{F39470D9-AF92-CA47-6EC0-FD9687986581}"/>
          </ac:spMkLst>
        </pc:spChg>
        <pc:grpChg chg="mod">
          <ac:chgData name="DOMINGUEZ, Morgane" userId="d29c428e-ee62-4017-a838-521138d5b01c" providerId="ADAL" clId="{BB9212B4-D203-4C2E-B185-467F02029417}" dt="2025-03-13T09:53:52.461" v="1888" actId="14100"/>
          <ac:grpSpMkLst>
            <pc:docMk/>
            <pc:sldMk cId="892742443" sldId="2147474624"/>
            <ac:grpSpMk id="2" creationId="{B36D5BB0-7C3A-CDF4-AAEC-6749F0324EA4}"/>
          </ac:grpSpMkLst>
        </pc:grpChg>
        <pc:picChg chg="add mod">
          <ac:chgData name="DOMINGUEZ, Morgane" userId="d29c428e-ee62-4017-a838-521138d5b01c" providerId="ADAL" clId="{BB9212B4-D203-4C2E-B185-467F02029417}" dt="2025-04-01T09:19:31.837" v="2760" actId="1076"/>
          <ac:picMkLst>
            <pc:docMk/>
            <pc:sldMk cId="892742443" sldId="2147474624"/>
            <ac:picMk id="7" creationId="{D9574634-2FF9-4876-21F2-0351F86FC7BC}"/>
          </ac:picMkLst>
        </pc:picChg>
      </pc:sldChg>
      <pc:sldChg chg="addSp modSp mod modTransition modAnim">
        <pc:chgData name="DOMINGUEZ, Morgane" userId="d29c428e-ee62-4017-a838-521138d5b01c" providerId="ADAL" clId="{BB9212B4-D203-4C2E-B185-467F02029417}" dt="2025-04-01T09:32:55.437" v="2837" actId="1076"/>
        <pc:sldMkLst>
          <pc:docMk/>
          <pc:sldMk cId="2849894684" sldId="2147474632"/>
        </pc:sldMkLst>
        <pc:picChg chg="add mod">
          <ac:chgData name="DOMINGUEZ, Morgane" userId="d29c428e-ee62-4017-a838-521138d5b01c" providerId="ADAL" clId="{BB9212B4-D203-4C2E-B185-467F02029417}" dt="2025-04-01T09:32:55.437" v="2837" actId="1076"/>
          <ac:picMkLst>
            <pc:docMk/>
            <pc:sldMk cId="2849894684" sldId="2147474632"/>
            <ac:picMk id="3" creationId="{934EB163-78F4-4501-75DB-66A625E16A0F}"/>
          </ac:picMkLst>
        </pc:picChg>
      </pc:sldChg>
      <pc:sldChg chg="addSp delSp modSp mod modTransition modAnim">
        <pc:chgData name="DOMINGUEZ, Morgane" userId="d29c428e-ee62-4017-a838-521138d5b01c" providerId="ADAL" clId="{BB9212B4-D203-4C2E-B185-467F02029417}" dt="2025-04-01T09:36:17.447" v="2839" actId="14100"/>
        <pc:sldMkLst>
          <pc:docMk/>
          <pc:sldMk cId="674776575" sldId="2147474634"/>
        </pc:sldMkLst>
        <pc:picChg chg="add mod">
          <ac:chgData name="DOMINGUEZ, Morgane" userId="d29c428e-ee62-4017-a838-521138d5b01c" providerId="ADAL" clId="{BB9212B4-D203-4C2E-B185-467F02029417}" dt="2025-04-01T06:27:50.792" v="2303" actId="1076"/>
          <ac:picMkLst>
            <pc:docMk/>
            <pc:sldMk cId="674776575" sldId="2147474634"/>
            <ac:picMk id="2" creationId="{5020580B-816C-C4B6-A39C-02093B5F4ABD}"/>
          </ac:picMkLst>
        </pc:picChg>
        <pc:picChg chg="del">
          <ac:chgData name="DOMINGUEZ, Morgane" userId="d29c428e-ee62-4017-a838-521138d5b01c" providerId="ADAL" clId="{BB9212B4-D203-4C2E-B185-467F02029417}" dt="2025-03-13T09:20:54.447" v="0" actId="478"/>
          <ac:picMkLst>
            <pc:docMk/>
            <pc:sldMk cId="674776575" sldId="2147474634"/>
            <ac:picMk id="3" creationId="{DFD5323B-0A59-4398-BE28-EDF96803FE79}"/>
          </ac:picMkLst>
        </pc:picChg>
        <pc:picChg chg="add mod">
          <ac:chgData name="DOMINGUEZ, Morgane" userId="d29c428e-ee62-4017-a838-521138d5b01c" providerId="ADAL" clId="{BB9212B4-D203-4C2E-B185-467F02029417}" dt="2025-04-01T09:36:17.447" v="2839" actId="14100"/>
          <ac:picMkLst>
            <pc:docMk/>
            <pc:sldMk cId="674776575" sldId="2147474634"/>
            <ac:picMk id="4" creationId="{FD6E7746-2DFE-B0BC-09DC-757E6201B9BF}"/>
          </ac:picMkLst>
        </pc:picChg>
      </pc:sldChg>
      <pc:sldChg chg="addSp delSp modSp mod modTransition modAnim">
        <pc:chgData name="DOMINGUEZ, Morgane" userId="d29c428e-ee62-4017-a838-521138d5b01c" providerId="ADAL" clId="{BB9212B4-D203-4C2E-B185-467F02029417}" dt="2025-04-01T09:37:57.160" v="2840" actId="1076"/>
        <pc:sldMkLst>
          <pc:docMk/>
          <pc:sldMk cId="2242695672" sldId="2147474675"/>
        </pc:sldMkLst>
        <pc:spChg chg="mod">
          <ac:chgData name="DOMINGUEZ, Morgane" userId="d29c428e-ee62-4017-a838-521138d5b01c" providerId="ADAL" clId="{BB9212B4-D203-4C2E-B185-467F02029417}" dt="2025-03-13T09:23:23.805" v="173" actId="20577"/>
          <ac:spMkLst>
            <pc:docMk/>
            <pc:sldMk cId="2242695672" sldId="2147474675"/>
            <ac:spMk id="4" creationId="{C76E0F1B-3B95-F50F-F17F-A7612D3CCB67}"/>
          </ac:spMkLst>
        </pc:spChg>
        <pc:spChg chg="mod">
          <ac:chgData name="DOMINGUEZ, Morgane" userId="d29c428e-ee62-4017-a838-521138d5b01c" providerId="ADAL" clId="{BB9212B4-D203-4C2E-B185-467F02029417}" dt="2025-04-01T06:39:20.919" v="2356" actId="1076"/>
          <ac:spMkLst>
            <pc:docMk/>
            <pc:sldMk cId="2242695672" sldId="2147474675"/>
            <ac:spMk id="7" creationId="{15B8FB7B-CEE0-A74E-F2AB-85C1CB2C417F}"/>
          </ac:spMkLst>
        </pc:spChg>
        <pc:spChg chg="mod">
          <ac:chgData name="DOMINGUEZ, Morgane" userId="d29c428e-ee62-4017-a838-521138d5b01c" providerId="ADAL" clId="{BB9212B4-D203-4C2E-B185-467F02029417}" dt="2025-03-13T09:58:56.193" v="2063" actId="108"/>
          <ac:spMkLst>
            <pc:docMk/>
            <pc:sldMk cId="2242695672" sldId="2147474675"/>
            <ac:spMk id="11" creationId="{B8A3D311-15AB-C44E-13DA-AE6F607D5690}"/>
          </ac:spMkLst>
        </pc:spChg>
        <pc:spChg chg="mod">
          <ac:chgData name="DOMINGUEZ, Morgane" userId="d29c428e-ee62-4017-a838-521138d5b01c" providerId="ADAL" clId="{BB9212B4-D203-4C2E-B185-467F02029417}" dt="2025-03-13T09:25:19.309" v="333" actId="20577"/>
          <ac:spMkLst>
            <pc:docMk/>
            <pc:sldMk cId="2242695672" sldId="2147474675"/>
            <ac:spMk id="12" creationId="{97AA51E6-83FB-9F70-1B87-67BE4C18ED2D}"/>
          </ac:spMkLst>
        </pc:spChg>
        <pc:spChg chg="mod topLvl">
          <ac:chgData name="DOMINGUEZ, Morgane" userId="d29c428e-ee62-4017-a838-521138d5b01c" providerId="ADAL" clId="{BB9212B4-D203-4C2E-B185-467F02029417}" dt="2025-04-01T06:40:54.768" v="2359" actId="164"/>
          <ac:spMkLst>
            <pc:docMk/>
            <pc:sldMk cId="2242695672" sldId="2147474675"/>
            <ac:spMk id="15" creationId="{DF3D1725-ECF8-DCD7-1B37-CCEAEB4F80C3}"/>
          </ac:spMkLst>
        </pc:spChg>
        <pc:spChg chg="mod">
          <ac:chgData name="DOMINGUEZ, Morgane" userId="d29c428e-ee62-4017-a838-521138d5b01c" providerId="ADAL" clId="{BB9212B4-D203-4C2E-B185-467F02029417}" dt="2025-04-01T06:39:04.708" v="2355" actId="20577"/>
          <ac:spMkLst>
            <pc:docMk/>
            <pc:sldMk cId="2242695672" sldId="2147474675"/>
            <ac:spMk id="16" creationId="{61A0D200-E796-EC4F-E443-377604B6846B}"/>
          </ac:spMkLst>
        </pc:spChg>
        <pc:spChg chg="mod">
          <ac:chgData name="DOMINGUEZ, Morgane" userId="d29c428e-ee62-4017-a838-521138d5b01c" providerId="ADAL" clId="{BB9212B4-D203-4C2E-B185-467F02029417}" dt="2025-03-13T09:24:07.743" v="213" actId="20577"/>
          <ac:spMkLst>
            <pc:docMk/>
            <pc:sldMk cId="2242695672" sldId="2147474675"/>
            <ac:spMk id="18" creationId="{F43C703A-36B2-629B-38C1-E0CBA0F1DF8F}"/>
          </ac:spMkLst>
        </pc:spChg>
        <pc:spChg chg="mod">
          <ac:chgData name="DOMINGUEZ, Morgane" userId="d29c428e-ee62-4017-a838-521138d5b01c" providerId="ADAL" clId="{BB9212B4-D203-4C2E-B185-467F02029417}" dt="2025-03-13T09:24:16.934" v="214" actId="14100"/>
          <ac:spMkLst>
            <pc:docMk/>
            <pc:sldMk cId="2242695672" sldId="2147474675"/>
            <ac:spMk id="19" creationId="{A74E382B-691B-65D4-7479-5E0B4DC765E3}"/>
          </ac:spMkLst>
        </pc:spChg>
        <pc:grpChg chg="mod">
          <ac:chgData name="DOMINGUEZ, Morgane" userId="d29c428e-ee62-4017-a838-521138d5b01c" providerId="ADAL" clId="{BB9212B4-D203-4C2E-B185-467F02029417}" dt="2025-03-13T09:23:28.086" v="175" actId="14100"/>
          <ac:grpSpMkLst>
            <pc:docMk/>
            <pc:sldMk cId="2242695672" sldId="2147474675"/>
            <ac:grpSpMk id="3" creationId="{717959A1-52EF-A33C-AE82-458F0395A1A7}"/>
          </ac:grpSpMkLst>
        </pc:grpChg>
        <pc:grpChg chg="add mod">
          <ac:chgData name="DOMINGUEZ, Morgane" userId="d29c428e-ee62-4017-a838-521138d5b01c" providerId="ADAL" clId="{BB9212B4-D203-4C2E-B185-467F02029417}" dt="2025-04-01T09:37:57.160" v="2840" actId="1076"/>
          <ac:grpSpMkLst>
            <pc:docMk/>
            <pc:sldMk cId="2242695672" sldId="2147474675"/>
            <ac:grpSpMk id="8" creationId="{2C76D219-DEC9-D01B-EB74-55C8AC54E786}"/>
          </ac:grpSpMkLst>
        </pc:grpChg>
        <pc:grpChg chg="del mod">
          <ac:chgData name="DOMINGUEZ, Morgane" userId="d29c428e-ee62-4017-a838-521138d5b01c" providerId="ADAL" clId="{BB9212B4-D203-4C2E-B185-467F02029417}" dt="2025-03-13T09:25:42.142" v="334" actId="165"/>
          <ac:grpSpMkLst>
            <pc:docMk/>
            <pc:sldMk cId="2242695672" sldId="2147474675"/>
            <ac:grpSpMk id="8" creationId="{D1D2CEFE-E0F1-6D94-A149-57456D7F827F}"/>
          </ac:grpSpMkLst>
        </pc:grpChg>
        <pc:picChg chg="add mod">
          <ac:chgData name="DOMINGUEZ, Morgane" userId="d29c428e-ee62-4017-a838-521138d5b01c" providerId="ADAL" clId="{BB9212B4-D203-4C2E-B185-467F02029417}" dt="2025-04-01T06:38:32.724" v="2344" actId="1076"/>
          <ac:picMkLst>
            <pc:docMk/>
            <pc:sldMk cId="2242695672" sldId="2147474675"/>
            <ac:picMk id="2" creationId="{6779B683-037F-4BCA-B4D8-41234323D887}"/>
          </ac:picMkLst>
        </pc:picChg>
        <pc:picChg chg="del mod topLvl">
          <ac:chgData name="DOMINGUEZ, Morgane" userId="d29c428e-ee62-4017-a838-521138d5b01c" providerId="ADAL" clId="{BB9212B4-D203-4C2E-B185-467F02029417}" dt="2025-03-13T09:25:43.943" v="335" actId="478"/>
          <ac:picMkLst>
            <pc:docMk/>
            <pc:sldMk cId="2242695672" sldId="2147474675"/>
            <ac:picMk id="2" creationId="{A11F476C-A235-FAF1-DFAB-4CAEEDBF7563}"/>
          </ac:picMkLst>
        </pc:picChg>
        <pc:picChg chg="add mod">
          <ac:chgData name="DOMINGUEZ, Morgane" userId="d29c428e-ee62-4017-a838-521138d5b01c" providerId="ADAL" clId="{BB9212B4-D203-4C2E-B185-467F02029417}" dt="2025-04-01T06:40:54.768" v="2359" actId="164"/>
          <ac:picMkLst>
            <pc:docMk/>
            <pc:sldMk cId="2242695672" sldId="2147474675"/>
            <ac:picMk id="10" creationId="{5EEEBC11-F775-85CA-8E6C-7660885AE946}"/>
          </ac:picMkLst>
        </pc:picChg>
      </pc:sldChg>
      <pc:sldChg chg="addSp modSp mod modTransition modAnim">
        <pc:chgData name="DOMINGUEZ, Morgane" userId="d29c428e-ee62-4017-a838-521138d5b01c" providerId="ADAL" clId="{BB9212B4-D203-4C2E-B185-467F02029417}" dt="2025-04-01T09:38:47.640" v="2846" actId="108"/>
        <pc:sldMkLst>
          <pc:docMk/>
          <pc:sldMk cId="3733307389" sldId="2147474676"/>
        </pc:sldMkLst>
        <pc:spChg chg="mod">
          <ac:chgData name="DOMINGUEZ, Morgane" userId="d29c428e-ee62-4017-a838-521138d5b01c" providerId="ADAL" clId="{BB9212B4-D203-4C2E-B185-467F02029417}" dt="2025-04-01T09:38:08.751" v="2841" actId="20577"/>
          <ac:spMkLst>
            <pc:docMk/>
            <pc:sldMk cId="3733307389" sldId="2147474676"/>
            <ac:spMk id="4" creationId="{C76E0F1B-3B95-F50F-F17F-A7612D3CCB67}"/>
          </ac:spMkLst>
        </pc:spChg>
        <pc:spChg chg="mod">
          <ac:chgData name="DOMINGUEZ, Morgane" userId="d29c428e-ee62-4017-a838-521138d5b01c" providerId="ADAL" clId="{BB9212B4-D203-4C2E-B185-467F02029417}" dt="2025-04-01T06:46:46.368" v="2375" actId="108"/>
          <ac:spMkLst>
            <pc:docMk/>
            <pc:sldMk cId="3733307389" sldId="2147474676"/>
            <ac:spMk id="14" creationId="{4061E2E1-DD55-67DD-A343-15756AAE1979}"/>
          </ac:spMkLst>
        </pc:spChg>
        <pc:spChg chg="mod">
          <ac:chgData name="DOMINGUEZ, Morgane" userId="d29c428e-ee62-4017-a838-521138d5b01c" providerId="ADAL" clId="{BB9212B4-D203-4C2E-B185-467F02029417}" dt="2025-03-13T09:28:50.161" v="513" actId="20577"/>
          <ac:spMkLst>
            <pc:docMk/>
            <pc:sldMk cId="3733307389" sldId="2147474676"/>
            <ac:spMk id="15" creationId="{A5FEC918-EAA7-8644-9337-3229EB46D2B6}"/>
          </ac:spMkLst>
        </pc:spChg>
        <pc:spChg chg="mod">
          <ac:chgData name="DOMINGUEZ, Morgane" userId="d29c428e-ee62-4017-a838-521138d5b01c" providerId="ADAL" clId="{BB9212B4-D203-4C2E-B185-467F02029417}" dt="2025-03-13T09:27:29.715" v="413" actId="1076"/>
          <ac:spMkLst>
            <pc:docMk/>
            <pc:sldMk cId="3733307389" sldId="2147474676"/>
            <ac:spMk id="19" creationId="{0A84B53F-9949-D5FF-15BA-04BC8949770D}"/>
          </ac:spMkLst>
        </pc:spChg>
        <pc:spChg chg="mod">
          <ac:chgData name="DOMINGUEZ, Morgane" userId="d29c428e-ee62-4017-a838-521138d5b01c" providerId="ADAL" clId="{BB9212B4-D203-4C2E-B185-467F02029417}" dt="2025-04-01T09:38:47.640" v="2846" actId="108"/>
          <ac:spMkLst>
            <pc:docMk/>
            <pc:sldMk cId="3733307389" sldId="2147474676"/>
            <ac:spMk id="20" creationId="{4AE94D96-AB3C-A054-7207-70E4E3837B8B}"/>
          </ac:spMkLst>
        </pc:spChg>
        <pc:spChg chg="mod">
          <ac:chgData name="DOMINGUEZ, Morgane" userId="d29c428e-ee62-4017-a838-521138d5b01c" providerId="ADAL" clId="{BB9212B4-D203-4C2E-B185-467F02029417}" dt="2025-03-13T09:29:02.490" v="516" actId="20577"/>
          <ac:spMkLst>
            <pc:docMk/>
            <pc:sldMk cId="3733307389" sldId="2147474676"/>
            <ac:spMk id="23" creationId="{DE51734F-AAB5-93A0-0937-B0C9094A6524}"/>
          </ac:spMkLst>
        </pc:spChg>
        <pc:grpChg chg="mod">
          <ac:chgData name="DOMINGUEZ, Morgane" userId="d29c428e-ee62-4017-a838-521138d5b01c" providerId="ADAL" clId="{BB9212B4-D203-4C2E-B185-467F02029417}" dt="2025-04-01T09:38:15.512" v="2842" actId="14100"/>
          <ac:grpSpMkLst>
            <pc:docMk/>
            <pc:sldMk cId="3733307389" sldId="2147474676"/>
            <ac:grpSpMk id="3" creationId="{717959A1-52EF-A33C-AE82-458F0395A1A7}"/>
          </ac:grpSpMkLst>
        </pc:grpChg>
        <pc:picChg chg="add mod">
          <ac:chgData name="DOMINGUEZ, Morgane" userId="d29c428e-ee62-4017-a838-521138d5b01c" providerId="ADAL" clId="{BB9212B4-D203-4C2E-B185-467F02029417}" dt="2025-04-01T06:46:12.258" v="2368" actId="1076"/>
          <ac:picMkLst>
            <pc:docMk/>
            <pc:sldMk cId="3733307389" sldId="2147474676"/>
            <ac:picMk id="2" creationId="{7860C6B5-6A62-5BD7-1B30-3A9AA0BBFE92}"/>
          </ac:picMkLst>
        </pc:picChg>
      </pc:sldChg>
      <pc:sldChg chg="addSp modSp mod modTransition modAnim">
        <pc:chgData name="DOMINGUEZ, Morgane" userId="d29c428e-ee62-4017-a838-521138d5b01c" providerId="ADAL" clId="{BB9212B4-D203-4C2E-B185-467F02029417}" dt="2025-04-01T06:49:51.354" v="2384" actId="1076"/>
        <pc:sldMkLst>
          <pc:docMk/>
          <pc:sldMk cId="2520317998" sldId="2147474683"/>
        </pc:sldMkLst>
        <pc:spChg chg="mod">
          <ac:chgData name="DOMINGUEZ, Morgane" userId="d29c428e-ee62-4017-a838-521138d5b01c" providerId="ADAL" clId="{BB9212B4-D203-4C2E-B185-467F02029417}" dt="2025-03-13T09:29:20.910" v="519" actId="14100"/>
          <ac:spMkLst>
            <pc:docMk/>
            <pc:sldMk cId="2520317998" sldId="2147474683"/>
            <ac:spMk id="6" creationId="{88C29861-E371-B560-69E7-14D2E53AB14D}"/>
          </ac:spMkLst>
        </pc:spChg>
        <pc:picChg chg="add mod">
          <ac:chgData name="DOMINGUEZ, Morgane" userId="d29c428e-ee62-4017-a838-521138d5b01c" providerId="ADAL" clId="{BB9212B4-D203-4C2E-B185-467F02029417}" dt="2025-04-01T06:49:51.354" v="2384" actId="1076"/>
          <ac:picMkLst>
            <pc:docMk/>
            <pc:sldMk cId="2520317998" sldId="2147474683"/>
            <ac:picMk id="2" creationId="{6C05C016-88F0-F03C-98DF-2C646D206DEB}"/>
          </ac:picMkLst>
        </pc:picChg>
      </pc:sldChg>
      <pc:sldChg chg="addSp modSp mod modTransition modAnim">
        <pc:chgData name="DOMINGUEZ, Morgane" userId="d29c428e-ee62-4017-a838-521138d5b01c" providerId="ADAL" clId="{BB9212B4-D203-4C2E-B185-467F02029417}" dt="2025-04-01T08:37:47.483" v="2587" actId="1076"/>
        <pc:sldMkLst>
          <pc:docMk/>
          <pc:sldMk cId="1863460477" sldId="2147474684"/>
        </pc:sldMkLst>
        <pc:spChg chg="mod">
          <ac:chgData name="DOMINGUEZ, Morgane" userId="d29c428e-ee62-4017-a838-521138d5b01c" providerId="ADAL" clId="{BB9212B4-D203-4C2E-B185-467F02029417}" dt="2025-03-13T09:42:31.111" v="1144" actId="108"/>
          <ac:spMkLst>
            <pc:docMk/>
            <pc:sldMk cId="1863460477" sldId="2147474684"/>
            <ac:spMk id="8" creationId="{DC4E56BE-1644-0EB4-353E-3E9FB8414CEC}"/>
          </ac:spMkLst>
        </pc:spChg>
        <pc:picChg chg="add mod">
          <ac:chgData name="DOMINGUEZ, Morgane" userId="d29c428e-ee62-4017-a838-521138d5b01c" providerId="ADAL" clId="{BB9212B4-D203-4C2E-B185-467F02029417}" dt="2025-04-01T08:37:47.483" v="2587" actId="1076"/>
          <ac:picMkLst>
            <pc:docMk/>
            <pc:sldMk cId="1863460477" sldId="2147474684"/>
            <ac:picMk id="2" creationId="{D8EFE37C-FE69-564F-4D30-434323ED0ABC}"/>
          </ac:picMkLst>
        </pc:picChg>
      </pc:sldChg>
      <pc:sldChg chg="addSp modSp mod modTransition modAnim">
        <pc:chgData name="DOMINGUEZ, Morgane" userId="d29c428e-ee62-4017-a838-521138d5b01c" providerId="ADAL" clId="{BB9212B4-D203-4C2E-B185-467F02029417}" dt="2025-04-01T09:03:07.964" v="2695" actId="1076"/>
        <pc:sldMkLst>
          <pc:docMk/>
          <pc:sldMk cId="282833751" sldId="2147474685"/>
        </pc:sldMkLst>
        <pc:spChg chg="mod">
          <ac:chgData name="DOMINGUEZ, Morgane" userId="d29c428e-ee62-4017-a838-521138d5b01c" providerId="ADAL" clId="{BB9212B4-D203-4C2E-B185-467F02029417}" dt="2025-03-13T09:48:03.456" v="1423" actId="14100"/>
          <ac:spMkLst>
            <pc:docMk/>
            <pc:sldMk cId="282833751" sldId="2147474685"/>
            <ac:spMk id="8" creationId="{4BC5882A-7BFA-54AE-6BAF-F64310423A0D}"/>
          </ac:spMkLst>
        </pc:spChg>
        <pc:picChg chg="add mod">
          <ac:chgData name="DOMINGUEZ, Morgane" userId="d29c428e-ee62-4017-a838-521138d5b01c" providerId="ADAL" clId="{BB9212B4-D203-4C2E-B185-467F02029417}" dt="2025-04-01T09:03:07.964" v="2695" actId="1076"/>
          <ac:picMkLst>
            <pc:docMk/>
            <pc:sldMk cId="282833751" sldId="2147474685"/>
            <ac:picMk id="2" creationId="{6D15461D-365F-CACF-5D6C-E60B57249692}"/>
          </ac:picMkLst>
        </pc:picChg>
      </pc:sldChg>
      <pc:sldChg chg="addSp modSp mod modTransition modAnim">
        <pc:chgData name="DOMINGUEZ, Morgane" userId="d29c428e-ee62-4017-a838-521138d5b01c" providerId="ADAL" clId="{BB9212B4-D203-4C2E-B185-467F02029417}" dt="2025-04-01T09:41:25.190" v="2850"/>
        <pc:sldMkLst>
          <pc:docMk/>
          <pc:sldMk cId="2961050440" sldId="2147474686"/>
        </pc:sldMkLst>
        <pc:spChg chg="mod">
          <ac:chgData name="DOMINGUEZ, Morgane" userId="d29c428e-ee62-4017-a838-521138d5b01c" providerId="ADAL" clId="{BB9212B4-D203-4C2E-B185-467F02029417}" dt="2025-03-13T09:29:44.778" v="538" actId="20577"/>
          <ac:spMkLst>
            <pc:docMk/>
            <pc:sldMk cId="2961050440" sldId="2147474686"/>
            <ac:spMk id="7" creationId="{6FB3958F-E35F-0CC3-D57F-96C382DD5F97}"/>
          </ac:spMkLst>
        </pc:spChg>
        <pc:spChg chg="mod">
          <ac:chgData name="DOMINGUEZ, Morgane" userId="d29c428e-ee62-4017-a838-521138d5b01c" providerId="ADAL" clId="{BB9212B4-D203-4C2E-B185-467F02029417}" dt="2025-04-01T09:41:25.190" v="2850"/>
          <ac:spMkLst>
            <pc:docMk/>
            <pc:sldMk cId="2961050440" sldId="2147474686"/>
            <ac:spMk id="8" creationId="{63886F39-CAA6-0775-1440-92342B4D22F0}"/>
          </ac:spMkLst>
        </pc:spChg>
        <pc:spChg chg="mod">
          <ac:chgData name="DOMINGUEZ, Morgane" userId="d29c428e-ee62-4017-a838-521138d5b01c" providerId="ADAL" clId="{BB9212B4-D203-4C2E-B185-467F02029417}" dt="2025-04-01T09:41:17.664" v="2848"/>
          <ac:spMkLst>
            <pc:docMk/>
            <pc:sldMk cId="2961050440" sldId="2147474686"/>
            <ac:spMk id="11" creationId="{B9339708-42C3-C96E-BF82-C64DB2D39394}"/>
          </ac:spMkLst>
        </pc:spChg>
        <pc:spChg chg="mod">
          <ac:chgData name="DOMINGUEZ, Morgane" userId="d29c428e-ee62-4017-a838-521138d5b01c" providerId="ADAL" clId="{BB9212B4-D203-4C2E-B185-467F02029417}" dt="2025-03-13T09:29:57.002" v="551" actId="20577"/>
          <ac:spMkLst>
            <pc:docMk/>
            <pc:sldMk cId="2961050440" sldId="2147474686"/>
            <ac:spMk id="15" creationId="{C828EABD-FC0C-CA2F-3A7D-9D4DD8A2E9B1}"/>
          </ac:spMkLst>
        </pc:spChg>
        <pc:grpChg chg="mod">
          <ac:chgData name="DOMINGUEZ, Morgane" userId="d29c428e-ee62-4017-a838-521138d5b01c" providerId="ADAL" clId="{BB9212B4-D203-4C2E-B185-467F02029417}" dt="2025-03-13T09:29:29.497" v="520" actId="14100"/>
          <ac:grpSpMkLst>
            <pc:docMk/>
            <pc:sldMk cId="2961050440" sldId="2147474686"/>
            <ac:grpSpMk id="3" creationId="{717959A1-52EF-A33C-AE82-458F0395A1A7}"/>
          </ac:grpSpMkLst>
        </pc:grpChg>
        <pc:picChg chg="add mod">
          <ac:chgData name="DOMINGUEZ, Morgane" userId="d29c428e-ee62-4017-a838-521138d5b01c" providerId="ADAL" clId="{BB9212B4-D203-4C2E-B185-467F02029417}" dt="2025-04-01T06:54:02.760" v="2389" actId="1076"/>
          <ac:picMkLst>
            <pc:docMk/>
            <pc:sldMk cId="2961050440" sldId="2147474686"/>
            <ac:picMk id="2" creationId="{3F81C020-2565-94FC-EA27-CEC8007C42BC}"/>
          </ac:picMkLst>
        </pc:picChg>
      </pc:sldChg>
      <pc:sldChg chg="addSp modSp mod modTransition modAnim">
        <pc:chgData name="DOMINGUEZ, Morgane" userId="d29c428e-ee62-4017-a838-521138d5b01c" providerId="ADAL" clId="{BB9212B4-D203-4C2E-B185-467F02029417}" dt="2025-04-01T06:59:57.950" v="2404"/>
        <pc:sldMkLst>
          <pc:docMk/>
          <pc:sldMk cId="93425258" sldId="2147474687"/>
        </pc:sldMkLst>
        <pc:spChg chg="mod">
          <ac:chgData name="DOMINGUEZ, Morgane" userId="d29c428e-ee62-4017-a838-521138d5b01c" providerId="ADAL" clId="{BB9212B4-D203-4C2E-B185-467F02029417}" dt="2025-03-13T09:30:04.430" v="552" actId="14100"/>
          <ac:spMkLst>
            <pc:docMk/>
            <pc:sldMk cId="93425258" sldId="2147474687"/>
            <ac:spMk id="4" creationId="{C76E0F1B-3B95-F50F-F17F-A7612D3CCB67}"/>
          </ac:spMkLst>
        </pc:spChg>
        <pc:spChg chg="mod">
          <ac:chgData name="DOMINGUEZ, Morgane" userId="d29c428e-ee62-4017-a838-521138d5b01c" providerId="ADAL" clId="{BB9212B4-D203-4C2E-B185-467F02029417}" dt="2025-03-13T09:30:23.116" v="556" actId="20577"/>
          <ac:spMkLst>
            <pc:docMk/>
            <pc:sldMk cId="93425258" sldId="2147474687"/>
            <ac:spMk id="9" creationId="{D50475EB-AFEA-6C4C-4363-A5080D652224}"/>
          </ac:spMkLst>
        </pc:spChg>
        <pc:spChg chg="mod">
          <ac:chgData name="DOMINGUEZ, Morgane" userId="d29c428e-ee62-4017-a838-521138d5b01c" providerId="ADAL" clId="{BB9212B4-D203-4C2E-B185-467F02029417}" dt="2025-03-13T09:30:17.238" v="555" actId="20577"/>
          <ac:spMkLst>
            <pc:docMk/>
            <pc:sldMk cId="93425258" sldId="2147474687"/>
            <ac:spMk id="12" creationId="{72D05205-FC44-DB8C-BA47-9C096AA9A0C5}"/>
          </ac:spMkLst>
        </pc:spChg>
        <pc:spChg chg="mod">
          <ac:chgData name="DOMINGUEZ, Morgane" userId="d29c428e-ee62-4017-a838-521138d5b01c" providerId="ADAL" clId="{BB9212B4-D203-4C2E-B185-467F02029417}" dt="2025-03-13T09:30:11.371" v="554" actId="20577"/>
          <ac:spMkLst>
            <pc:docMk/>
            <pc:sldMk cId="93425258" sldId="2147474687"/>
            <ac:spMk id="13" creationId="{63089D61-27A4-4269-A984-6E3A65E8E68D}"/>
          </ac:spMkLst>
        </pc:spChg>
        <pc:spChg chg="mod">
          <ac:chgData name="DOMINGUEZ, Morgane" userId="d29c428e-ee62-4017-a838-521138d5b01c" providerId="ADAL" clId="{BB9212B4-D203-4C2E-B185-467F02029417}" dt="2025-03-13T10:00:09.771" v="2067" actId="1076"/>
          <ac:spMkLst>
            <pc:docMk/>
            <pc:sldMk cId="93425258" sldId="2147474687"/>
            <ac:spMk id="18" creationId="{BD759610-D814-A014-678A-9E55D591AFC7}"/>
          </ac:spMkLst>
        </pc:spChg>
        <pc:spChg chg="mod">
          <ac:chgData name="DOMINGUEZ, Morgane" userId="d29c428e-ee62-4017-a838-521138d5b01c" providerId="ADAL" clId="{BB9212B4-D203-4C2E-B185-467F02029417}" dt="2025-03-13T10:00:09.771" v="2067" actId="1076"/>
          <ac:spMkLst>
            <pc:docMk/>
            <pc:sldMk cId="93425258" sldId="2147474687"/>
            <ac:spMk id="19" creationId="{66DD7252-C69F-5AE3-79EB-B07EA1DCEBA9}"/>
          </ac:spMkLst>
        </pc:spChg>
        <pc:grpChg chg="mod">
          <ac:chgData name="DOMINGUEZ, Morgane" userId="d29c428e-ee62-4017-a838-521138d5b01c" providerId="ADAL" clId="{BB9212B4-D203-4C2E-B185-467F02029417}" dt="2025-03-13T09:30:07.633" v="553" actId="14100"/>
          <ac:grpSpMkLst>
            <pc:docMk/>
            <pc:sldMk cId="93425258" sldId="2147474687"/>
            <ac:grpSpMk id="3" creationId="{717959A1-52EF-A33C-AE82-458F0395A1A7}"/>
          </ac:grpSpMkLst>
        </pc:grpChg>
        <pc:picChg chg="add mod">
          <ac:chgData name="DOMINGUEZ, Morgane" userId="d29c428e-ee62-4017-a838-521138d5b01c" providerId="ADAL" clId="{BB9212B4-D203-4C2E-B185-467F02029417}" dt="2025-04-01T06:58:34.059" v="2401" actId="1076"/>
          <ac:picMkLst>
            <pc:docMk/>
            <pc:sldMk cId="93425258" sldId="2147474687"/>
            <ac:picMk id="2" creationId="{A901F9EF-8792-FDD6-DAE2-8B0267FB00CE}"/>
          </ac:picMkLst>
        </pc:picChg>
      </pc:sldChg>
      <pc:sldChg chg="addSp delSp modSp mod modTransition modAnim">
        <pc:chgData name="DOMINGUEZ, Morgane" userId="d29c428e-ee62-4017-a838-521138d5b01c" providerId="ADAL" clId="{BB9212B4-D203-4C2E-B185-467F02029417}" dt="2025-04-01T07:04:03.901" v="2428"/>
        <pc:sldMkLst>
          <pc:docMk/>
          <pc:sldMk cId="302249973" sldId="2147474688"/>
        </pc:sldMkLst>
        <pc:spChg chg="mod topLvl">
          <ac:chgData name="DOMINGUEZ, Morgane" userId="d29c428e-ee62-4017-a838-521138d5b01c" providerId="ADAL" clId="{BB9212B4-D203-4C2E-B185-467F02029417}" dt="2025-03-13T09:30:35.981" v="559" actId="14100"/>
          <ac:spMkLst>
            <pc:docMk/>
            <pc:sldMk cId="302249973" sldId="2147474688"/>
            <ac:spMk id="5" creationId="{071DFDA3-6E63-DA4E-F72C-B3CFB259CAF6}"/>
          </ac:spMkLst>
        </pc:spChg>
        <pc:spChg chg="add mod">
          <ac:chgData name="DOMINGUEZ, Morgane" userId="d29c428e-ee62-4017-a838-521138d5b01c" providerId="ADAL" clId="{BB9212B4-D203-4C2E-B185-467F02029417}" dt="2025-04-01T07:03:30.063" v="2420" actId="1076"/>
          <ac:spMkLst>
            <pc:docMk/>
            <pc:sldMk cId="302249973" sldId="2147474688"/>
            <ac:spMk id="6" creationId="{1AED8F4D-6A0E-FAE3-B223-0530A3D1028E}"/>
          </ac:spMkLst>
        </pc:spChg>
        <pc:spChg chg="del mod topLvl">
          <ac:chgData name="DOMINGUEZ, Morgane" userId="d29c428e-ee62-4017-a838-521138d5b01c" providerId="ADAL" clId="{BB9212B4-D203-4C2E-B185-467F02029417}" dt="2025-03-13T09:30:33.626" v="558" actId="478"/>
          <ac:spMkLst>
            <pc:docMk/>
            <pc:sldMk cId="302249973" sldId="2147474688"/>
            <ac:spMk id="6" creationId="{E652E32B-8FA7-2C35-8C6A-1561D72FF06C}"/>
          </ac:spMkLst>
        </pc:spChg>
        <pc:spChg chg="mod">
          <ac:chgData name="DOMINGUEZ, Morgane" userId="d29c428e-ee62-4017-a838-521138d5b01c" providerId="ADAL" clId="{BB9212B4-D203-4C2E-B185-467F02029417}" dt="2025-04-01T07:03:34.550" v="2424" actId="20577"/>
          <ac:spMkLst>
            <pc:docMk/>
            <pc:sldMk cId="302249973" sldId="2147474688"/>
            <ac:spMk id="8" creationId="{DFE483F1-A8A2-083A-281C-D7281DC9F31B}"/>
          </ac:spMkLst>
        </pc:spChg>
        <pc:spChg chg="mod">
          <ac:chgData name="DOMINGUEZ, Morgane" userId="d29c428e-ee62-4017-a838-521138d5b01c" providerId="ADAL" clId="{BB9212B4-D203-4C2E-B185-467F02029417}" dt="2025-03-13T09:31:14.899" v="568" actId="1076"/>
          <ac:spMkLst>
            <pc:docMk/>
            <pc:sldMk cId="302249973" sldId="2147474688"/>
            <ac:spMk id="18" creationId="{BD759610-D814-A014-678A-9E55D591AFC7}"/>
          </ac:spMkLst>
        </pc:spChg>
        <pc:spChg chg="mod">
          <ac:chgData name="DOMINGUEZ, Morgane" userId="d29c428e-ee62-4017-a838-521138d5b01c" providerId="ADAL" clId="{BB9212B4-D203-4C2E-B185-467F02029417}" dt="2025-04-01T07:02:36.659" v="2412" actId="108"/>
          <ac:spMkLst>
            <pc:docMk/>
            <pc:sldMk cId="302249973" sldId="2147474688"/>
            <ac:spMk id="19" creationId="{66DD7252-C69F-5AE3-79EB-B07EA1DCEBA9}"/>
          </ac:spMkLst>
        </pc:spChg>
        <pc:grpChg chg="del">
          <ac:chgData name="DOMINGUEZ, Morgane" userId="d29c428e-ee62-4017-a838-521138d5b01c" providerId="ADAL" clId="{BB9212B4-D203-4C2E-B185-467F02029417}" dt="2025-03-13T09:30:33.626" v="558" actId="478"/>
          <ac:grpSpMkLst>
            <pc:docMk/>
            <pc:sldMk cId="302249973" sldId="2147474688"/>
            <ac:grpSpMk id="3" creationId="{717959A1-52EF-A33C-AE82-458F0395A1A7}"/>
          </ac:grpSpMkLst>
        </pc:grpChg>
        <pc:picChg chg="add mod">
          <ac:chgData name="DOMINGUEZ, Morgane" userId="d29c428e-ee62-4017-a838-521138d5b01c" providerId="ADAL" clId="{BB9212B4-D203-4C2E-B185-467F02029417}" dt="2025-04-01T07:02:10.391" v="2407" actId="1076"/>
          <ac:picMkLst>
            <pc:docMk/>
            <pc:sldMk cId="302249973" sldId="2147474688"/>
            <ac:picMk id="2" creationId="{C2FBAB94-4A02-4D06-AF7D-C4152C04AC4C}"/>
          </ac:picMkLst>
        </pc:picChg>
      </pc:sldChg>
      <pc:sldChg chg="addSp modSp mod modTransition modAnim">
        <pc:chgData name="DOMINGUEZ, Morgane" userId="d29c428e-ee62-4017-a838-521138d5b01c" providerId="ADAL" clId="{BB9212B4-D203-4C2E-B185-467F02029417}" dt="2025-04-01T09:42:53.070" v="2869" actId="20577"/>
        <pc:sldMkLst>
          <pc:docMk/>
          <pc:sldMk cId="632809033" sldId="2147474689"/>
        </pc:sldMkLst>
        <pc:spChg chg="mod">
          <ac:chgData name="DOMINGUEZ, Morgane" userId="d29c428e-ee62-4017-a838-521138d5b01c" providerId="ADAL" clId="{BB9212B4-D203-4C2E-B185-467F02029417}" dt="2025-04-01T09:42:53.070" v="2869" actId="20577"/>
          <ac:spMkLst>
            <pc:docMk/>
            <pc:sldMk cId="632809033" sldId="2147474689"/>
            <ac:spMk id="11" creationId="{97407813-4651-1A0A-B974-027E2D754CEE}"/>
          </ac:spMkLst>
        </pc:spChg>
        <pc:spChg chg="mod">
          <ac:chgData name="DOMINGUEZ, Morgane" userId="d29c428e-ee62-4017-a838-521138d5b01c" providerId="ADAL" clId="{BB9212B4-D203-4C2E-B185-467F02029417}" dt="2025-03-13T10:00:50.235" v="2071" actId="20577"/>
          <ac:spMkLst>
            <pc:docMk/>
            <pc:sldMk cId="632809033" sldId="2147474689"/>
            <ac:spMk id="15" creationId="{19BB4661-8C65-022B-4F1E-7A99AEF7C24C}"/>
          </ac:spMkLst>
        </pc:spChg>
        <pc:spChg chg="mod">
          <ac:chgData name="DOMINGUEZ, Morgane" userId="d29c428e-ee62-4017-a838-521138d5b01c" providerId="ADAL" clId="{BB9212B4-D203-4C2E-B185-467F02029417}" dt="2025-03-13T10:00:55.164" v="2073" actId="20577"/>
          <ac:spMkLst>
            <pc:docMk/>
            <pc:sldMk cId="632809033" sldId="2147474689"/>
            <ac:spMk id="19" creationId="{27840DDB-3F55-4D77-EF49-624AC0C2661F}"/>
          </ac:spMkLst>
        </pc:spChg>
        <pc:picChg chg="add mod">
          <ac:chgData name="DOMINGUEZ, Morgane" userId="d29c428e-ee62-4017-a838-521138d5b01c" providerId="ADAL" clId="{BB9212B4-D203-4C2E-B185-467F02029417}" dt="2025-04-01T07:09:31.497" v="2435" actId="1076"/>
          <ac:picMkLst>
            <pc:docMk/>
            <pc:sldMk cId="632809033" sldId="2147474689"/>
            <ac:picMk id="2" creationId="{6E2C1DE6-8EFA-9750-1A49-080015AD3D27}"/>
          </ac:picMkLst>
        </pc:picChg>
      </pc:sldChg>
      <pc:sldChg chg="addSp modSp mod modTransition modAnim">
        <pc:chgData name="DOMINGUEZ, Morgane" userId="d29c428e-ee62-4017-a838-521138d5b01c" providerId="ADAL" clId="{BB9212B4-D203-4C2E-B185-467F02029417}" dt="2025-04-01T07:16:01.515" v="2468" actId="20577"/>
        <pc:sldMkLst>
          <pc:docMk/>
          <pc:sldMk cId="1115502215" sldId="2147474690"/>
        </pc:sldMkLst>
        <pc:spChg chg="mod">
          <ac:chgData name="DOMINGUEZ, Morgane" userId="d29c428e-ee62-4017-a838-521138d5b01c" providerId="ADAL" clId="{BB9212B4-D203-4C2E-B185-467F02029417}" dt="2025-03-13T09:31:44.782" v="569" actId="14100"/>
          <ac:spMkLst>
            <pc:docMk/>
            <pc:sldMk cId="1115502215" sldId="2147474690"/>
            <ac:spMk id="4" creationId="{C76E0F1B-3B95-F50F-F17F-A7612D3CCB67}"/>
          </ac:spMkLst>
        </pc:spChg>
        <pc:spChg chg="mod">
          <ac:chgData name="DOMINGUEZ, Morgane" userId="d29c428e-ee62-4017-a838-521138d5b01c" providerId="ADAL" clId="{BB9212B4-D203-4C2E-B185-467F02029417}" dt="2025-03-13T09:31:46.636" v="570" actId="14100"/>
          <ac:spMkLst>
            <pc:docMk/>
            <pc:sldMk cId="1115502215" sldId="2147474690"/>
            <ac:spMk id="5" creationId="{071DFDA3-6E63-DA4E-F72C-B3CFB259CAF6}"/>
          </ac:spMkLst>
        </pc:spChg>
        <pc:spChg chg="mod">
          <ac:chgData name="DOMINGUEZ, Morgane" userId="d29c428e-ee62-4017-a838-521138d5b01c" providerId="ADAL" clId="{BB9212B4-D203-4C2E-B185-467F02029417}" dt="2025-04-01T07:16:01.515" v="2468" actId="20577"/>
          <ac:spMkLst>
            <pc:docMk/>
            <pc:sldMk cId="1115502215" sldId="2147474690"/>
            <ac:spMk id="9" creationId="{5E785D2E-0F08-E81F-CF09-47436BD872CD}"/>
          </ac:spMkLst>
        </pc:spChg>
        <pc:spChg chg="mod">
          <ac:chgData name="DOMINGUEZ, Morgane" userId="d29c428e-ee62-4017-a838-521138d5b01c" providerId="ADAL" clId="{BB9212B4-D203-4C2E-B185-467F02029417}" dt="2025-04-01T07:14:53.280" v="2457" actId="20577"/>
          <ac:spMkLst>
            <pc:docMk/>
            <pc:sldMk cId="1115502215" sldId="2147474690"/>
            <ac:spMk id="10" creationId="{A59772E9-45DB-27CE-6529-18136D3952B7}"/>
          </ac:spMkLst>
        </pc:spChg>
        <pc:picChg chg="add mod">
          <ac:chgData name="DOMINGUEZ, Morgane" userId="d29c428e-ee62-4017-a838-521138d5b01c" providerId="ADAL" clId="{BB9212B4-D203-4C2E-B185-467F02029417}" dt="2025-04-01T07:13:51.167" v="2449" actId="1076"/>
          <ac:picMkLst>
            <pc:docMk/>
            <pc:sldMk cId="1115502215" sldId="2147474690"/>
            <ac:picMk id="2" creationId="{0D393C09-AA68-271E-770A-7FEA3E2AC146}"/>
          </ac:picMkLst>
        </pc:picChg>
      </pc:sldChg>
      <pc:sldChg chg="addSp modSp mod modTransition modAnim">
        <pc:chgData name="DOMINGUEZ, Morgane" userId="d29c428e-ee62-4017-a838-521138d5b01c" providerId="ADAL" clId="{BB9212B4-D203-4C2E-B185-467F02029417}" dt="2025-04-01T09:45:33.790" v="2873" actId="20577"/>
        <pc:sldMkLst>
          <pc:docMk/>
          <pc:sldMk cId="871842350" sldId="2147474691"/>
        </pc:sldMkLst>
        <pc:spChg chg="mod">
          <ac:chgData name="DOMINGUEZ, Morgane" userId="d29c428e-ee62-4017-a838-521138d5b01c" providerId="ADAL" clId="{BB9212B4-D203-4C2E-B185-467F02029417}" dt="2025-04-01T09:45:33.790" v="2873" actId="20577"/>
          <ac:spMkLst>
            <pc:docMk/>
            <pc:sldMk cId="871842350" sldId="2147474691"/>
            <ac:spMk id="26" creationId="{D9358D63-A150-C7A4-D5C0-CE658A48272E}"/>
          </ac:spMkLst>
        </pc:spChg>
        <pc:spChg chg="mod">
          <ac:chgData name="DOMINGUEZ, Morgane" userId="d29c428e-ee62-4017-a838-521138d5b01c" providerId="ADAL" clId="{BB9212B4-D203-4C2E-B185-467F02029417}" dt="2025-04-01T07:21:33.234" v="2473" actId="1076"/>
          <ac:spMkLst>
            <pc:docMk/>
            <pc:sldMk cId="871842350" sldId="2147474691"/>
            <ac:spMk id="28" creationId="{4F2377BD-3FB6-8981-54DF-7E0B019E5846}"/>
          </ac:spMkLst>
        </pc:spChg>
        <pc:grpChg chg="mod">
          <ac:chgData name="DOMINGUEZ, Morgane" userId="d29c428e-ee62-4017-a838-521138d5b01c" providerId="ADAL" clId="{BB9212B4-D203-4C2E-B185-467F02029417}" dt="2025-03-13T09:32:24.189" v="595" actId="14100"/>
          <ac:grpSpMkLst>
            <pc:docMk/>
            <pc:sldMk cId="871842350" sldId="2147474691"/>
            <ac:grpSpMk id="3" creationId="{717959A1-52EF-A33C-AE82-458F0395A1A7}"/>
          </ac:grpSpMkLst>
        </pc:grpChg>
        <pc:picChg chg="add mod">
          <ac:chgData name="DOMINGUEZ, Morgane" userId="d29c428e-ee62-4017-a838-521138d5b01c" providerId="ADAL" clId="{BB9212B4-D203-4C2E-B185-467F02029417}" dt="2025-04-01T07:19:36.230" v="2472" actId="1076"/>
          <ac:picMkLst>
            <pc:docMk/>
            <pc:sldMk cId="871842350" sldId="2147474691"/>
            <ac:picMk id="2" creationId="{DA42469C-5736-0694-D8F4-E292432F70C7}"/>
          </ac:picMkLst>
        </pc:picChg>
      </pc:sldChg>
      <pc:sldChg chg="addSp modSp mod modTransition modAnim">
        <pc:chgData name="DOMINGUEZ, Morgane" userId="d29c428e-ee62-4017-a838-521138d5b01c" providerId="ADAL" clId="{BB9212B4-D203-4C2E-B185-467F02029417}" dt="2025-04-01T09:46:55.503" v="2878" actId="20577"/>
        <pc:sldMkLst>
          <pc:docMk/>
          <pc:sldMk cId="1038470701" sldId="2147474692"/>
        </pc:sldMkLst>
        <pc:spChg chg="mod">
          <ac:chgData name="DOMINGUEZ, Morgane" userId="d29c428e-ee62-4017-a838-521138d5b01c" providerId="ADAL" clId="{BB9212B4-D203-4C2E-B185-467F02029417}" dt="2025-03-13T09:32:51.331" v="608" actId="20577"/>
          <ac:spMkLst>
            <pc:docMk/>
            <pc:sldMk cId="1038470701" sldId="2147474692"/>
            <ac:spMk id="4" creationId="{C76E0F1B-3B95-F50F-F17F-A7612D3CCB67}"/>
          </ac:spMkLst>
        </pc:spChg>
        <pc:spChg chg="mod">
          <ac:chgData name="DOMINGUEZ, Morgane" userId="d29c428e-ee62-4017-a838-521138d5b01c" providerId="ADAL" clId="{BB9212B4-D203-4C2E-B185-467F02029417}" dt="2025-04-01T09:45:48.054" v="2874" actId="1076"/>
          <ac:spMkLst>
            <pc:docMk/>
            <pc:sldMk cId="1038470701" sldId="2147474692"/>
            <ac:spMk id="7" creationId="{EF9D0F40-5268-FBD6-4114-47B1B6434408}"/>
          </ac:spMkLst>
        </pc:spChg>
        <pc:spChg chg="mod">
          <ac:chgData name="DOMINGUEZ, Morgane" userId="d29c428e-ee62-4017-a838-521138d5b01c" providerId="ADAL" clId="{BB9212B4-D203-4C2E-B185-467F02029417}" dt="2025-04-01T09:45:50.722" v="2875" actId="1076"/>
          <ac:spMkLst>
            <pc:docMk/>
            <pc:sldMk cId="1038470701" sldId="2147474692"/>
            <ac:spMk id="8" creationId="{F998F9AF-376B-94C1-E6F4-329B46C63CA0}"/>
          </ac:spMkLst>
        </pc:spChg>
        <pc:spChg chg="mod">
          <ac:chgData name="DOMINGUEZ, Morgane" userId="d29c428e-ee62-4017-a838-521138d5b01c" providerId="ADAL" clId="{BB9212B4-D203-4C2E-B185-467F02029417}" dt="2025-04-01T09:46:55.503" v="2878" actId="20577"/>
          <ac:spMkLst>
            <pc:docMk/>
            <pc:sldMk cId="1038470701" sldId="2147474692"/>
            <ac:spMk id="11" creationId="{61CE75F1-4377-6F9A-329F-1E361D83F0CE}"/>
          </ac:spMkLst>
        </pc:spChg>
        <pc:grpChg chg="mod">
          <ac:chgData name="DOMINGUEZ, Morgane" userId="d29c428e-ee62-4017-a838-521138d5b01c" providerId="ADAL" clId="{BB9212B4-D203-4C2E-B185-467F02029417}" dt="2025-03-13T09:32:45.294" v="599" actId="14100"/>
          <ac:grpSpMkLst>
            <pc:docMk/>
            <pc:sldMk cId="1038470701" sldId="2147474692"/>
            <ac:grpSpMk id="3" creationId="{717959A1-52EF-A33C-AE82-458F0395A1A7}"/>
          </ac:grpSpMkLst>
        </pc:grpChg>
        <pc:picChg chg="add mod">
          <ac:chgData name="DOMINGUEZ, Morgane" userId="d29c428e-ee62-4017-a838-521138d5b01c" providerId="ADAL" clId="{BB9212B4-D203-4C2E-B185-467F02029417}" dt="2025-04-01T07:25:52.302" v="2492" actId="1076"/>
          <ac:picMkLst>
            <pc:docMk/>
            <pc:sldMk cId="1038470701" sldId="2147474692"/>
            <ac:picMk id="2" creationId="{2E79677A-0CC2-5EE0-3226-F5DD2BC37117}"/>
          </ac:picMkLst>
        </pc:picChg>
      </pc:sldChg>
      <pc:sldChg chg="addSp modSp mod modTransition modAnim">
        <pc:chgData name="DOMINGUEZ, Morgane" userId="d29c428e-ee62-4017-a838-521138d5b01c" providerId="ADAL" clId="{BB9212B4-D203-4C2E-B185-467F02029417}" dt="2025-04-01T08:12:55.752" v="2523"/>
        <pc:sldMkLst>
          <pc:docMk/>
          <pc:sldMk cId="3755568799" sldId="2147474695"/>
        </pc:sldMkLst>
        <pc:spChg chg="mod">
          <ac:chgData name="DOMINGUEZ, Morgane" userId="d29c428e-ee62-4017-a838-521138d5b01c" providerId="ADAL" clId="{BB9212B4-D203-4C2E-B185-467F02029417}" dt="2025-03-13T09:36:42.162" v="830" actId="20577"/>
          <ac:spMkLst>
            <pc:docMk/>
            <pc:sldMk cId="3755568799" sldId="2147474695"/>
            <ac:spMk id="4" creationId="{C76E0F1B-3B95-F50F-F17F-A7612D3CCB67}"/>
          </ac:spMkLst>
        </pc:spChg>
        <pc:spChg chg="mod">
          <ac:chgData name="DOMINGUEZ, Morgane" userId="d29c428e-ee62-4017-a838-521138d5b01c" providerId="ADAL" clId="{BB9212B4-D203-4C2E-B185-467F02029417}" dt="2025-03-13T09:37:04.752" v="850" actId="20577"/>
          <ac:spMkLst>
            <pc:docMk/>
            <pc:sldMk cId="3755568799" sldId="2147474695"/>
            <ac:spMk id="12" creationId="{54504C4F-E157-2E6B-3D6E-D6B07D73A8CF}"/>
          </ac:spMkLst>
        </pc:spChg>
        <pc:spChg chg="mod">
          <ac:chgData name="DOMINGUEZ, Morgane" userId="d29c428e-ee62-4017-a838-521138d5b01c" providerId="ADAL" clId="{BB9212B4-D203-4C2E-B185-467F02029417}" dt="2025-03-13T09:37:56.113" v="927" actId="20577"/>
          <ac:spMkLst>
            <pc:docMk/>
            <pc:sldMk cId="3755568799" sldId="2147474695"/>
            <ac:spMk id="14" creationId="{591FAEAB-E468-F5DC-E800-625B64D2D5A4}"/>
          </ac:spMkLst>
        </pc:spChg>
        <pc:spChg chg="mod">
          <ac:chgData name="DOMINGUEZ, Morgane" userId="d29c428e-ee62-4017-a838-521138d5b01c" providerId="ADAL" clId="{BB9212B4-D203-4C2E-B185-467F02029417}" dt="2025-03-13T09:38:30.065" v="945" actId="1076"/>
          <ac:spMkLst>
            <pc:docMk/>
            <pc:sldMk cId="3755568799" sldId="2147474695"/>
            <ac:spMk id="16" creationId="{97B4F350-9854-2528-D470-7EE2CC67E26D}"/>
          </ac:spMkLst>
        </pc:spChg>
        <pc:spChg chg="mod">
          <ac:chgData name="DOMINGUEZ, Morgane" userId="d29c428e-ee62-4017-a838-521138d5b01c" providerId="ADAL" clId="{BB9212B4-D203-4C2E-B185-467F02029417}" dt="2025-03-13T09:36:48.602" v="831" actId="1076"/>
          <ac:spMkLst>
            <pc:docMk/>
            <pc:sldMk cId="3755568799" sldId="2147474695"/>
            <ac:spMk id="19" creationId="{41FEC1AA-7B13-43DD-260F-DB4EB1F6A68A}"/>
          </ac:spMkLst>
        </pc:spChg>
        <pc:spChg chg="mod">
          <ac:chgData name="DOMINGUEZ, Morgane" userId="d29c428e-ee62-4017-a838-521138d5b01c" providerId="ADAL" clId="{BB9212B4-D203-4C2E-B185-467F02029417}" dt="2025-03-13T09:37:36.868" v="899" actId="14100"/>
          <ac:spMkLst>
            <pc:docMk/>
            <pc:sldMk cId="3755568799" sldId="2147474695"/>
            <ac:spMk id="22" creationId="{6B355345-1314-2A76-8F91-0755F407B671}"/>
          </ac:spMkLst>
        </pc:spChg>
        <pc:grpChg chg="mod">
          <ac:chgData name="DOMINGUEZ, Morgane" userId="d29c428e-ee62-4017-a838-521138d5b01c" providerId="ADAL" clId="{BB9212B4-D203-4C2E-B185-467F02029417}" dt="2025-03-13T10:02:30.875" v="2101" actId="14100"/>
          <ac:grpSpMkLst>
            <pc:docMk/>
            <pc:sldMk cId="3755568799" sldId="2147474695"/>
            <ac:grpSpMk id="3" creationId="{717959A1-52EF-A33C-AE82-458F0395A1A7}"/>
          </ac:grpSpMkLst>
        </pc:grpChg>
        <pc:grpChg chg="mod">
          <ac:chgData name="DOMINGUEZ, Morgane" userId="d29c428e-ee62-4017-a838-521138d5b01c" providerId="ADAL" clId="{BB9212B4-D203-4C2E-B185-467F02029417}" dt="2025-03-13T09:38:23.129" v="944" actId="1076"/>
          <ac:grpSpMkLst>
            <pc:docMk/>
            <pc:sldMk cId="3755568799" sldId="2147474695"/>
            <ac:grpSpMk id="17" creationId="{66B4AB44-2758-5DFE-A9B1-04A5F0D3AB4D}"/>
          </ac:grpSpMkLst>
        </pc:grpChg>
        <pc:picChg chg="add mod">
          <ac:chgData name="DOMINGUEZ, Morgane" userId="d29c428e-ee62-4017-a838-521138d5b01c" providerId="ADAL" clId="{BB9212B4-D203-4C2E-B185-467F02029417}" dt="2025-04-01T08:11:34.517" v="2521" actId="1076"/>
          <ac:picMkLst>
            <pc:docMk/>
            <pc:sldMk cId="3755568799" sldId="2147474695"/>
            <ac:picMk id="2" creationId="{8A1CE714-8D15-4C42-937D-991E2208571B}"/>
          </ac:picMkLst>
        </pc:picChg>
      </pc:sldChg>
      <pc:sldChg chg="addSp delSp modSp mod modTransition modAnim">
        <pc:chgData name="DOMINGUEZ, Morgane" userId="d29c428e-ee62-4017-a838-521138d5b01c" providerId="ADAL" clId="{BB9212B4-D203-4C2E-B185-467F02029417}" dt="2025-04-01T09:50:18.940" v="2879" actId="108"/>
        <pc:sldMkLst>
          <pc:docMk/>
          <pc:sldMk cId="3778788906" sldId="2147474696"/>
        </pc:sldMkLst>
        <pc:spChg chg="mod">
          <ac:chgData name="DOMINGUEZ, Morgane" userId="d29c428e-ee62-4017-a838-521138d5b01c" providerId="ADAL" clId="{BB9212B4-D203-4C2E-B185-467F02029417}" dt="2025-03-13T09:38:39.827" v="954" actId="20577"/>
          <ac:spMkLst>
            <pc:docMk/>
            <pc:sldMk cId="3778788906" sldId="2147474696"/>
            <ac:spMk id="8" creationId="{7EE15FB7-382A-DD96-68D0-0F4559152B1F}"/>
          </ac:spMkLst>
        </pc:spChg>
        <pc:spChg chg="mod topLvl">
          <ac:chgData name="DOMINGUEZ, Morgane" userId="d29c428e-ee62-4017-a838-521138d5b01c" providerId="ADAL" clId="{BB9212B4-D203-4C2E-B185-467F02029417}" dt="2025-04-01T09:50:18.940" v="2879" actId="108"/>
          <ac:spMkLst>
            <pc:docMk/>
            <pc:sldMk cId="3778788906" sldId="2147474696"/>
            <ac:spMk id="9" creationId="{00342CD7-F4B7-7AC3-B9A6-51CA4219B9CB}"/>
          </ac:spMkLst>
        </pc:spChg>
        <pc:spChg chg="mod topLvl">
          <ac:chgData name="DOMINGUEZ, Morgane" userId="d29c428e-ee62-4017-a838-521138d5b01c" providerId="ADAL" clId="{BB9212B4-D203-4C2E-B185-467F02029417}" dt="2025-03-13T09:39:08.931" v="960" actId="165"/>
          <ac:spMkLst>
            <pc:docMk/>
            <pc:sldMk cId="3778788906" sldId="2147474696"/>
            <ac:spMk id="13" creationId="{C0C2220F-71F6-C0BA-2BF3-3B2527EEAEE4}"/>
          </ac:spMkLst>
        </pc:spChg>
        <pc:spChg chg="mod topLvl">
          <ac:chgData name="DOMINGUEZ, Morgane" userId="d29c428e-ee62-4017-a838-521138d5b01c" providerId="ADAL" clId="{BB9212B4-D203-4C2E-B185-467F02029417}" dt="2025-03-13T09:39:13.337" v="961" actId="1076"/>
          <ac:spMkLst>
            <pc:docMk/>
            <pc:sldMk cId="3778788906" sldId="2147474696"/>
            <ac:spMk id="14" creationId="{1650674E-C0B4-EFA1-2F9D-84F223FBA130}"/>
          </ac:spMkLst>
        </pc:spChg>
        <pc:spChg chg="mod topLvl">
          <ac:chgData name="DOMINGUEZ, Morgane" userId="d29c428e-ee62-4017-a838-521138d5b01c" providerId="ADAL" clId="{BB9212B4-D203-4C2E-B185-467F02029417}" dt="2025-03-13T09:39:38.051" v="968" actId="1076"/>
          <ac:spMkLst>
            <pc:docMk/>
            <pc:sldMk cId="3778788906" sldId="2147474696"/>
            <ac:spMk id="15" creationId="{42364E9B-9BED-4D20-4321-0AA339BCDA54}"/>
          </ac:spMkLst>
        </pc:spChg>
        <pc:spChg chg="mod topLvl">
          <ac:chgData name="DOMINGUEZ, Morgane" userId="d29c428e-ee62-4017-a838-521138d5b01c" providerId="ADAL" clId="{BB9212B4-D203-4C2E-B185-467F02029417}" dt="2025-03-13T09:39:34.036" v="967" actId="1076"/>
          <ac:spMkLst>
            <pc:docMk/>
            <pc:sldMk cId="3778788906" sldId="2147474696"/>
            <ac:spMk id="16" creationId="{EE29BE03-897E-4BF3-D706-ECA5536CBC99}"/>
          </ac:spMkLst>
        </pc:spChg>
        <pc:grpChg chg="del">
          <ac:chgData name="DOMINGUEZ, Morgane" userId="d29c428e-ee62-4017-a838-521138d5b01c" providerId="ADAL" clId="{BB9212B4-D203-4C2E-B185-467F02029417}" dt="2025-03-13T09:39:08.931" v="960" actId="165"/>
          <ac:grpSpMkLst>
            <pc:docMk/>
            <pc:sldMk cId="3778788906" sldId="2147474696"/>
            <ac:grpSpMk id="7" creationId="{5AFCB837-7EFF-ED32-0787-A2AD44F90A8E}"/>
          </ac:grpSpMkLst>
        </pc:grpChg>
        <pc:picChg chg="add mod">
          <ac:chgData name="DOMINGUEZ, Morgane" userId="d29c428e-ee62-4017-a838-521138d5b01c" providerId="ADAL" clId="{BB9212B4-D203-4C2E-B185-467F02029417}" dt="2025-04-01T08:15:00.996" v="2528" actId="1076"/>
          <ac:picMkLst>
            <pc:docMk/>
            <pc:sldMk cId="3778788906" sldId="2147474696"/>
            <ac:picMk id="2" creationId="{BEE9978C-4CF6-6FB9-CD38-B1208BE64E47}"/>
          </ac:picMkLst>
        </pc:picChg>
        <pc:picChg chg="mod topLvl">
          <ac:chgData name="DOMINGUEZ, Morgane" userId="d29c428e-ee62-4017-a838-521138d5b01c" providerId="ADAL" clId="{BB9212B4-D203-4C2E-B185-467F02029417}" dt="2025-03-13T09:39:08.931" v="960" actId="165"/>
          <ac:picMkLst>
            <pc:docMk/>
            <pc:sldMk cId="3778788906" sldId="2147474696"/>
            <ac:picMk id="12" creationId="{45029D28-570E-5D0E-D4BB-A9000C905BC4}"/>
          </ac:picMkLst>
        </pc:picChg>
        <pc:picChg chg="mod topLvl">
          <ac:chgData name="DOMINGUEZ, Morgane" userId="d29c428e-ee62-4017-a838-521138d5b01c" providerId="ADAL" clId="{BB9212B4-D203-4C2E-B185-467F02029417}" dt="2025-03-13T09:39:13.337" v="961" actId="1076"/>
          <ac:picMkLst>
            <pc:docMk/>
            <pc:sldMk cId="3778788906" sldId="2147474696"/>
            <ac:picMk id="18" creationId="{730714D9-EFE3-413A-6B84-A9D31D3E464B}"/>
          </ac:picMkLst>
        </pc:picChg>
      </pc:sldChg>
      <pc:sldChg chg="addSp modSp mod modTransition modAnim">
        <pc:chgData name="DOMINGUEZ, Morgane" userId="d29c428e-ee62-4017-a838-521138d5b01c" providerId="ADAL" clId="{BB9212B4-D203-4C2E-B185-467F02029417}" dt="2025-04-04T14:42:04.330" v="2973" actId="20577"/>
        <pc:sldMkLst>
          <pc:docMk/>
          <pc:sldMk cId="3821333042" sldId="2147474699"/>
        </pc:sldMkLst>
        <pc:spChg chg="mod">
          <ac:chgData name="DOMINGUEZ, Morgane" userId="d29c428e-ee62-4017-a838-521138d5b01c" providerId="ADAL" clId="{BB9212B4-D203-4C2E-B185-467F02029417}" dt="2025-03-13T09:42:43.091" v="1161" actId="20577"/>
          <ac:spMkLst>
            <pc:docMk/>
            <pc:sldMk cId="3821333042" sldId="2147474699"/>
            <ac:spMk id="4" creationId="{C76E0F1B-3B95-F50F-F17F-A7612D3CCB67}"/>
          </ac:spMkLst>
        </pc:spChg>
        <pc:spChg chg="mod">
          <ac:chgData name="DOMINGUEZ, Morgane" userId="d29c428e-ee62-4017-a838-521138d5b01c" providerId="ADAL" clId="{BB9212B4-D203-4C2E-B185-467F02029417}" dt="2025-03-13T09:43:45.208" v="1190" actId="1076"/>
          <ac:spMkLst>
            <pc:docMk/>
            <pc:sldMk cId="3821333042" sldId="2147474699"/>
            <ac:spMk id="8" creationId="{7EE15FB7-382A-DD96-68D0-0F4559152B1F}"/>
          </ac:spMkLst>
        </pc:spChg>
        <pc:spChg chg="mod">
          <ac:chgData name="DOMINGUEZ, Morgane" userId="d29c428e-ee62-4017-a838-521138d5b01c" providerId="ADAL" clId="{BB9212B4-D203-4C2E-B185-467F02029417}" dt="2025-04-04T14:42:04.330" v="2973" actId="20577"/>
          <ac:spMkLst>
            <pc:docMk/>
            <pc:sldMk cId="3821333042" sldId="2147474699"/>
            <ac:spMk id="9" creationId="{749E673E-1274-AD4C-D69E-B6ECC12AC4DB}"/>
          </ac:spMkLst>
        </pc:spChg>
        <pc:spChg chg="mod">
          <ac:chgData name="DOMINGUEZ, Morgane" userId="d29c428e-ee62-4017-a838-521138d5b01c" providerId="ADAL" clId="{BB9212B4-D203-4C2E-B185-467F02029417}" dt="2025-04-01T08:41:25.705" v="2611" actId="164"/>
          <ac:spMkLst>
            <pc:docMk/>
            <pc:sldMk cId="3821333042" sldId="2147474699"/>
            <ac:spMk id="10" creationId="{859F3CBA-D687-F0A6-472C-7BB83EF8DA09}"/>
          </ac:spMkLst>
        </pc:spChg>
        <pc:spChg chg="mod">
          <ac:chgData name="DOMINGUEZ, Morgane" userId="d29c428e-ee62-4017-a838-521138d5b01c" providerId="ADAL" clId="{BB9212B4-D203-4C2E-B185-467F02029417}" dt="2025-03-13T09:43:02.105" v="1171" actId="14100"/>
          <ac:spMkLst>
            <pc:docMk/>
            <pc:sldMk cId="3821333042" sldId="2147474699"/>
            <ac:spMk id="11" creationId="{DEF9CAD0-D8E7-1AD4-804F-16FE2DF098F2}"/>
          </ac:spMkLst>
        </pc:spChg>
        <pc:spChg chg="mod">
          <ac:chgData name="DOMINGUEZ, Morgane" userId="d29c428e-ee62-4017-a838-521138d5b01c" providerId="ADAL" clId="{BB9212B4-D203-4C2E-B185-467F02029417}" dt="2025-04-01T08:38:31.867" v="2605" actId="1076"/>
          <ac:spMkLst>
            <pc:docMk/>
            <pc:sldMk cId="3821333042" sldId="2147474699"/>
            <ac:spMk id="13" creationId="{494EB539-98AE-5791-2DF2-F81445143E38}"/>
          </ac:spMkLst>
        </pc:spChg>
        <pc:grpChg chg="mod">
          <ac:chgData name="DOMINGUEZ, Morgane" userId="d29c428e-ee62-4017-a838-521138d5b01c" providerId="ADAL" clId="{BB9212B4-D203-4C2E-B185-467F02029417}" dt="2025-04-01T08:41:34.515" v="2612" actId="1076"/>
          <ac:grpSpMkLst>
            <pc:docMk/>
            <pc:sldMk cId="3821333042" sldId="2147474699"/>
            <ac:grpSpMk id="7" creationId="{E06AC8E2-D00F-1F83-0690-DF91B82FBD51}"/>
          </ac:grpSpMkLst>
        </pc:grpChg>
        <pc:grpChg chg="add mod">
          <ac:chgData name="DOMINGUEZ, Morgane" userId="d29c428e-ee62-4017-a838-521138d5b01c" providerId="ADAL" clId="{BB9212B4-D203-4C2E-B185-467F02029417}" dt="2025-04-01T08:41:25.705" v="2611" actId="164"/>
          <ac:grpSpMkLst>
            <pc:docMk/>
            <pc:sldMk cId="3821333042" sldId="2147474699"/>
            <ac:grpSpMk id="14" creationId="{CA3BCCC0-C9CD-6822-6124-8DAC07B9A078}"/>
          </ac:grpSpMkLst>
        </pc:grpChg>
        <pc:picChg chg="add mod">
          <ac:chgData name="DOMINGUEZ, Morgane" userId="d29c428e-ee62-4017-a838-521138d5b01c" providerId="ADAL" clId="{BB9212B4-D203-4C2E-B185-467F02029417}" dt="2025-04-01T08:40:47.377" v="2610" actId="1076"/>
          <ac:picMkLst>
            <pc:docMk/>
            <pc:sldMk cId="3821333042" sldId="2147474699"/>
            <ac:picMk id="2" creationId="{372827D5-A535-1803-61DC-06D762A5E519}"/>
          </ac:picMkLst>
        </pc:picChg>
      </pc:sldChg>
      <pc:sldChg chg="addSp modSp mod modTransition modAnim">
        <pc:chgData name="DOMINGUEZ, Morgane" userId="d29c428e-ee62-4017-a838-521138d5b01c" providerId="ADAL" clId="{BB9212B4-D203-4C2E-B185-467F02029417}" dt="2025-04-01T08:48:40.475" v="2634"/>
        <pc:sldMkLst>
          <pc:docMk/>
          <pc:sldMk cId="1914682559" sldId="2147474700"/>
        </pc:sldMkLst>
        <pc:spChg chg="mod">
          <ac:chgData name="DOMINGUEZ, Morgane" userId="d29c428e-ee62-4017-a838-521138d5b01c" providerId="ADAL" clId="{BB9212B4-D203-4C2E-B185-467F02029417}" dt="2025-04-01T08:46:37.286" v="2628" actId="313"/>
          <ac:spMkLst>
            <pc:docMk/>
            <pc:sldMk cId="1914682559" sldId="2147474700"/>
            <ac:spMk id="10" creationId="{CB80E82A-448A-A45B-AE87-F16D7F7CFFDB}"/>
          </ac:spMkLst>
        </pc:spChg>
        <pc:spChg chg="mod">
          <ac:chgData name="DOMINGUEZ, Morgane" userId="d29c428e-ee62-4017-a838-521138d5b01c" providerId="ADAL" clId="{BB9212B4-D203-4C2E-B185-467F02029417}" dt="2025-04-01T08:46:20.053" v="2622" actId="1076"/>
          <ac:spMkLst>
            <pc:docMk/>
            <pc:sldMk cId="1914682559" sldId="2147474700"/>
            <ac:spMk id="15" creationId="{6406176C-1EC2-76DC-980A-7F813EFFB506}"/>
          </ac:spMkLst>
        </pc:spChg>
        <pc:spChg chg="mod">
          <ac:chgData name="DOMINGUEZ, Morgane" userId="d29c428e-ee62-4017-a838-521138d5b01c" providerId="ADAL" clId="{BB9212B4-D203-4C2E-B185-467F02029417}" dt="2025-03-13T09:44:50.143" v="1269" actId="20577"/>
          <ac:spMkLst>
            <pc:docMk/>
            <pc:sldMk cId="1914682559" sldId="2147474700"/>
            <ac:spMk id="16" creationId="{B423D2F2-1B08-5A95-4AD0-71C87CA1C57B}"/>
          </ac:spMkLst>
        </pc:spChg>
        <pc:spChg chg="mod">
          <ac:chgData name="DOMINGUEZ, Morgane" userId="d29c428e-ee62-4017-a838-521138d5b01c" providerId="ADAL" clId="{BB9212B4-D203-4C2E-B185-467F02029417}" dt="2025-03-13T09:44:56.761" v="1274" actId="20577"/>
          <ac:spMkLst>
            <pc:docMk/>
            <pc:sldMk cId="1914682559" sldId="2147474700"/>
            <ac:spMk id="17" creationId="{150D9527-4311-3574-1FD1-4B5337B3A003}"/>
          </ac:spMkLst>
        </pc:spChg>
        <pc:spChg chg="mod">
          <ac:chgData name="DOMINGUEZ, Morgane" userId="d29c428e-ee62-4017-a838-521138d5b01c" providerId="ADAL" clId="{BB9212B4-D203-4C2E-B185-467F02029417}" dt="2025-03-13T09:44:38.120" v="1251" actId="20577"/>
          <ac:spMkLst>
            <pc:docMk/>
            <pc:sldMk cId="1914682559" sldId="2147474700"/>
            <ac:spMk id="20" creationId="{72D22823-6254-15E8-27D5-8D8A15A0073D}"/>
          </ac:spMkLst>
        </pc:spChg>
        <pc:grpChg chg="mod">
          <ac:chgData name="DOMINGUEZ, Morgane" userId="d29c428e-ee62-4017-a838-521138d5b01c" providerId="ADAL" clId="{BB9212B4-D203-4C2E-B185-467F02029417}" dt="2025-03-13T09:43:48.794" v="1191" actId="14100"/>
          <ac:grpSpMkLst>
            <pc:docMk/>
            <pc:sldMk cId="1914682559" sldId="2147474700"/>
            <ac:grpSpMk id="3" creationId="{717959A1-52EF-A33C-AE82-458F0395A1A7}"/>
          </ac:grpSpMkLst>
        </pc:grpChg>
        <pc:grpChg chg="mod">
          <ac:chgData name="DOMINGUEZ, Morgane" userId="d29c428e-ee62-4017-a838-521138d5b01c" providerId="ADAL" clId="{BB9212B4-D203-4C2E-B185-467F02029417}" dt="2025-04-01T08:47:50.380" v="2631" actId="1076"/>
          <ac:grpSpMkLst>
            <pc:docMk/>
            <pc:sldMk cId="1914682559" sldId="2147474700"/>
            <ac:grpSpMk id="9" creationId="{FCF0B9F9-3B73-EC4F-B413-C3FB28F9C660}"/>
          </ac:grpSpMkLst>
        </pc:grpChg>
        <pc:picChg chg="add mod">
          <ac:chgData name="DOMINGUEZ, Morgane" userId="d29c428e-ee62-4017-a838-521138d5b01c" providerId="ADAL" clId="{BB9212B4-D203-4C2E-B185-467F02029417}" dt="2025-04-01T08:45:57.316" v="2620" actId="1076"/>
          <ac:picMkLst>
            <pc:docMk/>
            <pc:sldMk cId="1914682559" sldId="2147474700"/>
            <ac:picMk id="2" creationId="{AF9976D0-D563-5E06-4185-203015CEAF05}"/>
          </ac:picMkLst>
        </pc:picChg>
        <pc:picChg chg="mod">
          <ac:chgData name="DOMINGUEZ, Morgane" userId="d29c428e-ee62-4017-a838-521138d5b01c" providerId="ADAL" clId="{BB9212B4-D203-4C2E-B185-467F02029417}" dt="2025-03-13T09:45:01.742" v="1275" actId="1076"/>
          <ac:picMkLst>
            <pc:docMk/>
            <pc:sldMk cId="1914682559" sldId="2147474700"/>
            <ac:picMk id="24" creationId="{416EDF00-9B76-C391-FD2D-587E2728658A}"/>
          </ac:picMkLst>
        </pc:picChg>
      </pc:sldChg>
      <pc:sldChg chg="addSp modSp mod modTransition modAnim">
        <pc:chgData name="DOMINGUEZ, Morgane" userId="d29c428e-ee62-4017-a838-521138d5b01c" providerId="ADAL" clId="{BB9212B4-D203-4C2E-B185-467F02029417}" dt="2025-04-01T09:56:46.854" v="2917" actId="108"/>
        <pc:sldMkLst>
          <pc:docMk/>
          <pc:sldMk cId="592260387" sldId="2147474701"/>
        </pc:sldMkLst>
        <pc:spChg chg="mod">
          <ac:chgData name="DOMINGUEZ, Morgane" userId="d29c428e-ee62-4017-a838-521138d5b01c" providerId="ADAL" clId="{BB9212B4-D203-4C2E-B185-467F02029417}" dt="2025-03-13T09:45:17.447" v="1279" actId="20577"/>
          <ac:spMkLst>
            <pc:docMk/>
            <pc:sldMk cId="592260387" sldId="2147474701"/>
            <ac:spMk id="12" creationId="{120A6A2C-D48A-067E-CC03-2A8B74B82601}"/>
          </ac:spMkLst>
        </pc:spChg>
        <pc:spChg chg="mod">
          <ac:chgData name="DOMINGUEZ, Morgane" userId="d29c428e-ee62-4017-a838-521138d5b01c" providerId="ADAL" clId="{BB9212B4-D203-4C2E-B185-467F02029417}" dt="2025-03-13T09:45:37.942" v="1300" actId="20577"/>
          <ac:spMkLst>
            <pc:docMk/>
            <pc:sldMk cId="592260387" sldId="2147474701"/>
            <ac:spMk id="13" creationId="{D515ED53-F23B-DC54-0D01-85A419C00DFB}"/>
          </ac:spMkLst>
        </pc:spChg>
        <pc:spChg chg="mod">
          <ac:chgData name="DOMINGUEZ, Morgane" userId="d29c428e-ee62-4017-a838-521138d5b01c" providerId="ADAL" clId="{BB9212B4-D203-4C2E-B185-467F02029417}" dt="2025-03-13T09:45:30.797" v="1296" actId="20577"/>
          <ac:spMkLst>
            <pc:docMk/>
            <pc:sldMk cId="592260387" sldId="2147474701"/>
            <ac:spMk id="14" creationId="{FA29EA62-DA2C-BE67-403F-C6FC5472F757}"/>
          </ac:spMkLst>
        </pc:spChg>
        <pc:spChg chg="mod">
          <ac:chgData name="DOMINGUEZ, Morgane" userId="d29c428e-ee62-4017-a838-521138d5b01c" providerId="ADAL" clId="{BB9212B4-D203-4C2E-B185-467F02029417}" dt="2025-04-01T09:56:46.854" v="2917" actId="108"/>
          <ac:spMkLst>
            <pc:docMk/>
            <pc:sldMk cId="592260387" sldId="2147474701"/>
            <ac:spMk id="20" creationId="{6612B293-827B-33FE-CA3C-B0B99A46E92D}"/>
          </ac:spMkLst>
        </pc:spChg>
        <pc:picChg chg="add mod">
          <ac:chgData name="DOMINGUEZ, Morgane" userId="d29c428e-ee62-4017-a838-521138d5b01c" providerId="ADAL" clId="{BB9212B4-D203-4C2E-B185-467F02029417}" dt="2025-04-01T08:50:34.600" v="2641" actId="1076"/>
          <ac:picMkLst>
            <pc:docMk/>
            <pc:sldMk cId="592260387" sldId="2147474701"/>
            <ac:picMk id="2" creationId="{B85137C2-8F74-95BA-989A-9B73410B6DF6}"/>
          </ac:picMkLst>
        </pc:picChg>
      </pc:sldChg>
      <pc:sldChg chg="addSp modSp mod modTransition modAnim">
        <pc:chgData name="DOMINGUEZ, Morgane" userId="d29c428e-ee62-4017-a838-521138d5b01c" providerId="ADAL" clId="{BB9212B4-D203-4C2E-B185-467F02029417}" dt="2025-04-01T09:58:08.017" v="2930" actId="108"/>
        <pc:sldMkLst>
          <pc:docMk/>
          <pc:sldMk cId="3721774301" sldId="2147474702"/>
        </pc:sldMkLst>
        <pc:spChg chg="mod">
          <ac:chgData name="DOMINGUEZ, Morgane" userId="d29c428e-ee62-4017-a838-521138d5b01c" providerId="ADAL" clId="{BB9212B4-D203-4C2E-B185-467F02029417}" dt="2025-03-13T09:46:03.518" v="1331" actId="20577"/>
          <ac:spMkLst>
            <pc:docMk/>
            <pc:sldMk cId="3721774301" sldId="2147474702"/>
            <ac:spMk id="4" creationId="{C76E0F1B-3B95-F50F-F17F-A7612D3CCB67}"/>
          </ac:spMkLst>
        </pc:spChg>
        <pc:spChg chg="mod">
          <ac:chgData name="DOMINGUEZ, Morgane" userId="d29c428e-ee62-4017-a838-521138d5b01c" providerId="ADAL" clId="{BB9212B4-D203-4C2E-B185-467F02029417}" dt="2025-04-01T08:54:43.592" v="2655" actId="20577"/>
          <ac:spMkLst>
            <pc:docMk/>
            <pc:sldMk cId="3721774301" sldId="2147474702"/>
            <ac:spMk id="10" creationId="{98EB43D4-F496-B9BD-B2E6-D0F61490FA22}"/>
          </ac:spMkLst>
        </pc:spChg>
        <pc:spChg chg="mod">
          <ac:chgData name="DOMINGUEZ, Morgane" userId="d29c428e-ee62-4017-a838-521138d5b01c" providerId="ADAL" clId="{BB9212B4-D203-4C2E-B185-467F02029417}" dt="2025-04-01T09:58:08.017" v="2930" actId="108"/>
          <ac:spMkLst>
            <pc:docMk/>
            <pc:sldMk cId="3721774301" sldId="2147474702"/>
            <ac:spMk id="20" creationId="{ED87AE46-4A5D-F58C-18EE-0304F8019F26}"/>
          </ac:spMkLst>
        </pc:spChg>
        <pc:spChg chg="mod">
          <ac:chgData name="DOMINGUEZ, Morgane" userId="d29c428e-ee62-4017-a838-521138d5b01c" providerId="ADAL" clId="{BB9212B4-D203-4C2E-B185-467F02029417}" dt="2025-04-01T08:54:37.303" v="2654" actId="164"/>
          <ac:spMkLst>
            <pc:docMk/>
            <pc:sldMk cId="3721774301" sldId="2147474702"/>
            <ac:spMk id="24" creationId="{4DEFC9A8-8BE2-04F9-6F2F-A95BCE614292}"/>
          </ac:spMkLst>
        </pc:spChg>
        <pc:spChg chg="mod">
          <ac:chgData name="DOMINGUEZ, Morgane" userId="d29c428e-ee62-4017-a838-521138d5b01c" providerId="ADAL" clId="{BB9212B4-D203-4C2E-B185-467F02029417}" dt="2025-04-01T08:54:37.303" v="2654" actId="164"/>
          <ac:spMkLst>
            <pc:docMk/>
            <pc:sldMk cId="3721774301" sldId="2147474702"/>
            <ac:spMk id="25" creationId="{C3003C96-899C-7C04-DE92-97DAD6BFE75E}"/>
          </ac:spMkLst>
        </pc:spChg>
        <pc:grpChg chg="add mod">
          <ac:chgData name="DOMINGUEZ, Morgane" userId="d29c428e-ee62-4017-a838-521138d5b01c" providerId="ADAL" clId="{BB9212B4-D203-4C2E-B185-467F02029417}" dt="2025-04-01T08:54:37.303" v="2654" actId="164"/>
          <ac:grpSpMkLst>
            <pc:docMk/>
            <pc:sldMk cId="3721774301" sldId="2147474702"/>
            <ac:grpSpMk id="7" creationId="{05212D5A-1CEE-A294-F3EE-8F8124073C1A}"/>
          </ac:grpSpMkLst>
        </pc:grpChg>
        <pc:picChg chg="add mod">
          <ac:chgData name="DOMINGUEZ, Morgane" userId="d29c428e-ee62-4017-a838-521138d5b01c" providerId="ADAL" clId="{BB9212B4-D203-4C2E-B185-467F02029417}" dt="2025-04-01T08:54:25.419" v="2650" actId="1076"/>
          <ac:picMkLst>
            <pc:docMk/>
            <pc:sldMk cId="3721774301" sldId="2147474702"/>
            <ac:picMk id="2" creationId="{380F63D3-7064-C857-C09E-28C16C278EFF}"/>
          </ac:picMkLst>
        </pc:picChg>
      </pc:sldChg>
      <pc:sldChg chg="addSp modSp mod modTransition modAnim">
        <pc:chgData name="DOMINGUEZ, Morgane" userId="d29c428e-ee62-4017-a838-521138d5b01c" providerId="ADAL" clId="{BB9212B4-D203-4C2E-B185-467F02029417}" dt="2025-04-01T09:01:39.211" v="2688"/>
        <pc:sldMkLst>
          <pc:docMk/>
          <pc:sldMk cId="3745586817" sldId="2147474703"/>
        </pc:sldMkLst>
        <pc:spChg chg="mod">
          <ac:chgData name="DOMINGUEZ, Morgane" userId="d29c428e-ee62-4017-a838-521138d5b01c" providerId="ADAL" clId="{BB9212B4-D203-4C2E-B185-467F02029417}" dt="2025-03-13T09:47:03.095" v="1385" actId="20577"/>
          <ac:spMkLst>
            <pc:docMk/>
            <pc:sldMk cId="3745586817" sldId="2147474703"/>
            <ac:spMk id="4" creationId="{C76E0F1B-3B95-F50F-F17F-A7612D3CCB67}"/>
          </ac:spMkLst>
        </pc:spChg>
        <pc:spChg chg="mod">
          <ac:chgData name="DOMINGUEZ, Morgane" userId="d29c428e-ee62-4017-a838-521138d5b01c" providerId="ADAL" clId="{BB9212B4-D203-4C2E-B185-467F02029417}" dt="2025-03-13T09:47:26.699" v="1393" actId="20577"/>
          <ac:spMkLst>
            <pc:docMk/>
            <pc:sldMk cId="3745586817" sldId="2147474703"/>
            <ac:spMk id="11" creationId="{7733EF08-65BD-9EF9-EBA6-6F0724440FDC}"/>
          </ac:spMkLst>
        </pc:spChg>
        <pc:spChg chg="mod">
          <ac:chgData name="DOMINGUEZ, Morgane" userId="d29c428e-ee62-4017-a838-521138d5b01c" providerId="ADAL" clId="{BB9212B4-D203-4C2E-B185-467F02029417}" dt="2025-03-13T09:47:38.868" v="1397" actId="20577"/>
          <ac:spMkLst>
            <pc:docMk/>
            <pc:sldMk cId="3745586817" sldId="2147474703"/>
            <ac:spMk id="21" creationId="{C77CCB75-EA56-F1CB-2A3C-69E83CCAAF0B}"/>
          </ac:spMkLst>
        </pc:spChg>
        <pc:spChg chg="mod">
          <ac:chgData name="DOMINGUEZ, Morgane" userId="d29c428e-ee62-4017-a838-521138d5b01c" providerId="ADAL" clId="{BB9212B4-D203-4C2E-B185-467F02029417}" dt="2025-03-13T09:47:36.623" v="1396" actId="20577"/>
          <ac:spMkLst>
            <pc:docMk/>
            <pc:sldMk cId="3745586817" sldId="2147474703"/>
            <ac:spMk id="28" creationId="{A55906C9-8657-48C0-9106-BEB407AC6779}"/>
          </ac:spMkLst>
        </pc:spChg>
        <pc:spChg chg="mod">
          <ac:chgData name="DOMINGUEZ, Morgane" userId="d29c428e-ee62-4017-a838-521138d5b01c" providerId="ADAL" clId="{BB9212B4-D203-4C2E-B185-467F02029417}" dt="2025-03-13T09:47:42.188" v="1398" actId="20577"/>
          <ac:spMkLst>
            <pc:docMk/>
            <pc:sldMk cId="3745586817" sldId="2147474703"/>
            <ac:spMk id="30" creationId="{E77853ED-258B-5EB0-CCF6-E1D5D3AF0133}"/>
          </ac:spMkLst>
        </pc:spChg>
        <pc:spChg chg="mod">
          <ac:chgData name="DOMINGUEZ, Morgane" userId="d29c428e-ee62-4017-a838-521138d5b01c" providerId="ADAL" clId="{BB9212B4-D203-4C2E-B185-467F02029417}" dt="2025-03-13T09:47:46.708" v="1401" actId="20577"/>
          <ac:spMkLst>
            <pc:docMk/>
            <pc:sldMk cId="3745586817" sldId="2147474703"/>
            <ac:spMk id="32" creationId="{65D359D8-7AF2-BD27-A7C5-9837BD780BFF}"/>
          </ac:spMkLst>
        </pc:spChg>
        <pc:grpChg chg="mod">
          <ac:chgData name="DOMINGUEZ, Morgane" userId="d29c428e-ee62-4017-a838-521138d5b01c" providerId="ADAL" clId="{BB9212B4-D203-4C2E-B185-467F02029417}" dt="2025-04-01T09:01:08.027" v="2686" actId="1076"/>
          <ac:grpSpMkLst>
            <pc:docMk/>
            <pc:sldMk cId="3745586817" sldId="2147474703"/>
            <ac:grpSpMk id="13" creationId="{38C51405-0686-FEB9-6818-5AC3279D4EEF}"/>
          </ac:grpSpMkLst>
        </pc:grpChg>
        <pc:picChg chg="add mod">
          <ac:chgData name="DOMINGUEZ, Morgane" userId="d29c428e-ee62-4017-a838-521138d5b01c" providerId="ADAL" clId="{BB9212B4-D203-4C2E-B185-467F02029417}" dt="2025-04-01T08:59:18.023" v="2682" actId="1076"/>
          <ac:picMkLst>
            <pc:docMk/>
            <pc:sldMk cId="3745586817" sldId="2147474703"/>
            <ac:picMk id="7" creationId="{B4A3B2A9-D1E9-8D81-605A-1D8BD8FD33F4}"/>
          </ac:picMkLst>
        </pc:picChg>
      </pc:sldChg>
      <pc:sldChg chg="addSp delSp modSp mod modTransition delAnim modAnim">
        <pc:chgData name="DOMINGUEZ, Morgane" userId="d29c428e-ee62-4017-a838-521138d5b01c" providerId="ADAL" clId="{BB9212B4-D203-4C2E-B185-467F02029417}" dt="2025-04-01T10:01:38.879" v="2966" actId="1076"/>
        <pc:sldMkLst>
          <pc:docMk/>
          <pc:sldMk cId="4186313845" sldId="2147474704"/>
        </pc:sldMkLst>
        <pc:spChg chg="add mod">
          <ac:chgData name="DOMINGUEZ, Morgane" userId="d29c428e-ee62-4017-a838-521138d5b01c" providerId="ADAL" clId="{BB9212B4-D203-4C2E-B185-467F02029417}" dt="2025-04-01T09:07:19.180" v="2718" actId="164"/>
          <ac:spMkLst>
            <pc:docMk/>
            <pc:sldMk cId="4186313845" sldId="2147474704"/>
            <ac:spMk id="8" creationId="{C4CDA0D4-355F-7B40-9C00-2D5247C82641}"/>
          </ac:spMkLst>
        </pc:spChg>
        <pc:spChg chg="mod">
          <ac:chgData name="DOMINGUEZ, Morgane" userId="d29c428e-ee62-4017-a838-521138d5b01c" providerId="ADAL" clId="{BB9212B4-D203-4C2E-B185-467F02029417}" dt="2025-04-01T10:01:36.387" v="2965" actId="1076"/>
          <ac:spMkLst>
            <pc:docMk/>
            <pc:sldMk cId="4186313845" sldId="2147474704"/>
            <ac:spMk id="9" creationId="{3B535B61-0563-76BD-DECB-688632E81E7A}"/>
          </ac:spMkLst>
        </pc:spChg>
        <pc:spChg chg="add mod">
          <ac:chgData name="DOMINGUEZ, Morgane" userId="d29c428e-ee62-4017-a838-521138d5b01c" providerId="ADAL" clId="{BB9212B4-D203-4C2E-B185-467F02029417}" dt="2025-04-01T09:07:19.180" v="2718" actId="164"/>
          <ac:spMkLst>
            <pc:docMk/>
            <pc:sldMk cId="4186313845" sldId="2147474704"/>
            <ac:spMk id="10" creationId="{D9B83CEE-DBE2-9884-03F9-361D4059CFCA}"/>
          </ac:spMkLst>
        </pc:spChg>
        <pc:spChg chg="mod">
          <ac:chgData name="DOMINGUEZ, Morgane" userId="d29c428e-ee62-4017-a838-521138d5b01c" providerId="ADAL" clId="{BB9212B4-D203-4C2E-B185-467F02029417}" dt="2025-04-01T10:00:44.920" v="2944" actId="1076"/>
          <ac:spMkLst>
            <pc:docMk/>
            <pc:sldMk cId="4186313845" sldId="2147474704"/>
            <ac:spMk id="15" creationId="{724F5724-BE7E-3E63-1548-064522ABCC06}"/>
          </ac:spMkLst>
        </pc:spChg>
        <pc:spChg chg="mod topLvl">
          <ac:chgData name="DOMINGUEZ, Morgane" userId="d29c428e-ee62-4017-a838-521138d5b01c" providerId="ADAL" clId="{BB9212B4-D203-4C2E-B185-467F02029417}" dt="2025-04-01T10:00:29.329" v="2941" actId="164"/>
          <ac:spMkLst>
            <pc:docMk/>
            <pc:sldMk cId="4186313845" sldId="2147474704"/>
            <ac:spMk id="16" creationId="{7819CBF8-E5D5-0938-3A6D-EE5FFE503B2D}"/>
          </ac:spMkLst>
        </pc:spChg>
        <pc:spChg chg="mod topLvl">
          <ac:chgData name="DOMINGUEZ, Morgane" userId="d29c428e-ee62-4017-a838-521138d5b01c" providerId="ADAL" clId="{BB9212B4-D203-4C2E-B185-467F02029417}" dt="2025-04-01T10:00:29.329" v="2941" actId="164"/>
          <ac:spMkLst>
            <pc:docMk/>
            <pc:sldMk cId="4186313845" sldId="2147474704"/>
            <ac:spMk id="17" creationId="{FED7F760-7A8F-1B7F-E07B-3C571AB055CF}"/>
          </ac:spMkLst>
        </pc:spChg>
        <pc:grpChg chg="del">
          <ac:chgData name="DOMINGUEZ, Morgane" userId="d29c428e-ee62-4017-a838-521138d5b01c" providerId="ADAL" clId="{BB9212B4-D203-4C2E-B185-467F02029417}" dt="2025-03-13T09:48:32.949" v="1454" actId="165"/>
          <ac:grpSpMkLst>
            <pc:docMk/>
            <pc:sldMk cId="4186313845" sldId="2147474704"/>
            <ac:grpSpMk id="10" creationId="{D3FAC31D-F37F-C3BD-6EAA-3E0F0AA19C8A}"/>
          </ac:grpSpMkLst>
        </pc:grpChg>
        <pc:grpChg chg="mod">
          <ac:chgData name="DOMINGUEZ, Morgane" userId="d29c428e-ee62-4017-a838-521138d5b01c" providerId="ADAL" clId="{BB9212B4-D203-4C2E-B185-467F02029417}" dt="2025-03-13T09:49:50.045" v="1516" actId="1076"/>
          <ac:grpSpMkLst>
            <pc:docMk/>
            <pc:sldMk cId="4186313845" sldId="2147474704"/>
            <ac:grpSpMk id="11" creationId="{30A6C1CB-A9BC-F649-F607-E6199ECBC6A8}"/>
          </ac:grpSpMkLst>
        </pc:grpChg>
        <pc:grpChg chg="add del mod">
          <ac:chgData name="DOMINGUEZ, Morgane" userId="d29c428e-ee62-4017-a838-521138d5b01c" providerId="ADAL" clId="{BB9212B4-D203-4C2E-B185-467F02029417}" dt="2025-04-01T10:00:20.854" v="2940" actId="21"/>
          <ac:grpSpMkLst>
            <pc:docMk/>
            <pc:sldMk cId="4186313845" sldId="2147474704"/>
            <ac:grpSpMk id="14" creationId="{BAD38C00-37C9-B7D3-48BB-A411731E8F80}"/>
          </ac:grpSpMkLst>
        </pc:grpChg>
        <pc:grpChg chg="add mod">
          <ac:chgData name="DOMINGUEZ, Morgane" userId="d29c428e-ee62-4017-a838-521138d5b01c" providerId="ADAL" clId="{BB9212B4-D203-4C2E-B185-467F02029417}" dt="2025-04-01T10:00:47.811" v="2945" actId="1076"/>
          <ac:grpSpMkLst>
            <pc:docMk/>
            <pc:sldMk cId="4186313845" sldId="2147474704"/>
            <ac:grpSpMk id="18" creationId="{0DA2E821-D19B-D6AD-8A10-ECE1E417FBA1}"/>
          </ac:grpSpMkLst>
        </pc:grpChg>
        <pc:picChg chg="add mod">
          <ac:chgData name="DOMINGUEZ, Morgane" userId="d29c428e-ee62-4017-a838-521138d5b01c" providerId="ADAL" clId="{BB9212B4-D203-4C2E-B185-467F02029417}" dt="2025-04-01T09:06:29.860" v="2700" actId="1076"/>
          <ac:picMkLst>
            <pc:docMk/>
            <pc:sldMk cId="4186313845" sldId="2147474704"/>
            <ac:picMk id="2" creationId="{378F8A93-475E-2244-1105-7EC23650AD05}"/>
          </ac:picMkLst>
        </pc:picChg>
        <pc:picChg chg="mod">
          <ac:chgData name="DOMINGUEZ, Morgane" userId="d29c428e-ee62-4017-a838-521138d5b01c" providerId="ADAL" clId="{BB9212B4-D203-4C2E-B185-467F02029417}" dt="2025-04-01T10:01:38.879" v="2966" actId="1076"/>
          <ac:picMkLst>
            <pc:docMk/>
            <pc:sldMk cId="4186313845" sldId="2147474704"/>
            <ac:picMk id="7" creationId="{B9422E9F-4A72-6A8C-8381-17F07D104D76}"/>
          </ac:picMkLst>
        </pc:picChg>
        <pc:picChg chg="del mod topLvl">
          <ac:chgData name="DOMINGUEZ, Morgane" userId="d29c428e-ee62-4017-a838-521138d5b01c" providerId="ADAL" clId="{BB9212B4-D203-4C2E-B185-467F02029417}" dt="2025-03-13T09:48:34.444" v="1455" actId="478"/>
          <ac:picMkLst>
            <pc:docMk/>
            <pc:sldMk cId="4186313845" sldId="2147474704"/>
            <ac:picMk id="8" creationId="{2A9A92F4-AD55-8C44-789A-A9B605817934}"/>
          </ac:picMkLst>
        </pc:picChg>
        <pc:picChg chg="add mod">
          <ac:chgData name="DOMINGUEZ, Morgane" userId="d29c428e-ee62-4017-a838-521138d5b01c" providerId="ADAL" clId="{BB9212B4-D203-4C2E-B185-467F02029417}" dt="2025-04-01T10:00:29.329" v="2941" actId="164"/>
          <ac:picMkLst>
            <pc:docMk/>
            <pc:sldMk cId="4186313845" sldId="2147474704"/>
            <ac:picMk id="12" creationId="{E86E7710-3052-11EA-035A-8819581F861B}"/>
          </ac:picMkLst>
        </pc:picChg>
        <pc:picChg chg="add mod">
          <ac:chgData name="DOMINGUEZ, Morgane" userId="d29c428e-ee62-4017-a838-521138d5b01c" providerId="ADAL" clId="{BB9212B4-D203-4C2E-B185-467F02029417}" dt="2025-04-01T09:07:19.180" v="2718" actId="164"/>
          <ac:picMkLst>
            <pc:docMk/>
            <pc:sldMk cId="4186313845" sldId="2147474704"/>
            <ac:picMk id="13" creationId="{DFBF0BE0-66B1-ABFB-1D75-DFFC587FC0CA}"/>
          </ac:picMkLst>
        </pc:picChg>
      </pc:sldChg>
      <pc:sldChg chg="addSp delSp modSp mod modTransition modAnim">
        <pc:chgData name="DOMINGUEZ, Morgane" userId="d29c428e-ee62-4017-a838-521138d5b01c" providerId="ADAL" clId="{BB9212B4-D203-4C2E-B185-467F02029417}" dt="2025-04-01T09:53:43.087" v="2915" actId="20577"/>
        <pc:sldMkLst>
          <pc:docMk/>
          <pc:sldMk cId="1921839263" sldId="2147474708"/>
        </pc:sldMkLst>
        <pc:spChg chg="add del">
          <ac:chgData name="DOMINGUEZ, Morgane" userId="d29c428e-ee62-4017-a838-521138d5b01c" providerId="ADAL" clId="{BB9212B4-D203-4C2E-B185-467F02029417}" dt="2025-04-01T08:28:39.239" v="2542" actId="478"/>
          <ac:spMkLst>
            <pc:docMk/>
            <pc:sldMk cId="1921839263" sldId="2147474708"/>
            <ac:spMk id="2" creationId="{E00C8224-BD82-C930-4E8B-6E8CC89A3073}"/>
          </ac:spMkLst>
        </pc:spChg>
        <pc:spChg chg="mod">
          <ac:chgData name="DOMINGUEZ, Morgane" userId="d29c428e-ee62-4017-a838-521138d5b01c" providerId="ADAL" clId="{BB9212B4-D203-4C2E-B185-467F02029417}" dt="2025-04-01T09:53:43.087" v="2915" actId="20577"/>
          <ac:spMkLst>
            <pc:docMk/>
            <pc:sldMk cId="1921839263" sldId="2147474708"/>
            <ac:spMk id="8" creationId="{9BCC93BA-1FB1-85D0-6318-C64E86EF325D}"/>
          </ac:spMkLst>
        </pc:spChg>
        <pc:spChg chg="mod">
          <ac:chgData name="DOMINGUEZ, Morgane" userId="d29c428e-ee62-4017-a838-521138d5b01c" providerId="ADAL" clId="{BB9212B4-D203-4C2E-B185-467F02029417}" dt="2025-03-19T15:24:55.102" v="2216" actId="20577"/>
          <ac:spMkLst>
            <pc:docMk/>
            <pc:sldMk cId="1921839263" sldId="2147474708"/>
            <ac:spMk id="10" creationId="{98EB43D4-F496-B9BD-B2E6-D0F61490FA22}"/>
          </ac:spMkLst>
        </pc:spChg>
        <pc:spChg chg="mod">
          <ac:chgData name="DOMINGUEZ, Morgane" userId="d29c428e-ee62-4017-a838-521138d5b01c" providerId="ADAL" clId="{BB9212B4-D203-4C2E-B185-467F02029417}" dt="2025-03-19T15:24:59.552" v="2225" actId="20577"/>
          <ac:spMkLst>
            <pc:docMk/>
            <pc:sldMk cId="1921839263" sldId="2147474708"/>
            <ac:spMk id="15" creationId="{AA8AEF73-CD1B-16F3-1986-5BA7DB4DE8B7}"/>
          </ac:spMkLst>
        </pc:spChg>
        <pc:grpChg chg="mod">
          <ac:chgData name="DOMINGUEZ, Morgane" userId="d29c428e-ee62-4017-a838-521138d5b01c" providerId="ADAL" clId="{BB9212B4-D203-4C2E-B185-467F02029417}" dt="2025-03-13T09:40:20.707" v="1006" actId="14100"/>
          <ac:grpSpMkLst>
            <pc:docMk/>
            <pc:sldMk cId="1921839263" sldId="2147474708"/>
            <ac:grpSpMk id="3" creationId="{717959A1-52EF-A33C-AE82-458F0395A1A7}"/>
          </ac:grpSpMkLst>
        </pc:grpChg>
        <pc:picChg chg="add mod">
          <ac:chgData name="DOMINGUEZ, Morgane" userId="d29c428e-ee62-4017-a838-521138d5b01c" providerId="ADAL" clId="{BB9212B4-D203-4C2E-B185-467F02029417}" dt="2025-04-01T08:29:29.090" v="2545" actId="1076"/>
          <ac:picMkLst>
            <pc:docMk/>
            <pc:sldMk cId="1921839263" sldId="2147474708"/>
            <ac:picMk id="11" creationId="{52EA4768-81D8-0D4C-0570-3DDFE60A931B}"/>
          </ac:picMkLst>
        </pc:picChg>
      </pc:sldChg>
      <pc:sldChg chg="addSp modSp mod modTransition modAnim">
        <pc:chgData name="DOMINGUEZ, Morgane" userId="d29c428e-ee62-4017-a838-521138d5b01c" providerId="ADAL" clId="{BB9212B4-D203-4C2E-B185-467F02029417}" dt="2025-04-01T08:36:12.239" v="2580"/>
        <pc:sldMkLst>
          <pc:docMk/>
          <pc:sldMk cId="951146296" sldId="2147474710"/>
        </pc:sldMkLst>
        <pc:spChg chg="mod">
          <ac:chgData name="DOMINGUEZ, Morgane" userId="d29c428e-ee62-4017-a838-521138d5b01c" providerId="ADAL" clId="{BB9212B4-D203-4C2E-B185-467F02029417}" dt="2025-03-13T09:42:18.170" v="1135" actId="108"/>
          <ac:spMkLst>
            <pc:docMk/>
            <pc:sldMk cId="951146296" sldId="2147474710"/>
            <ac:spMk id="7" creationId="{6016829B-A2F8-6B69-5235-85F00D2D39C7}"/>
          </ac:spMkLst>
        </pc:spChg>
        <pc:spChg chg="mod">
          <ac:chgData name="DOMINGUEZ, Morgane" userId="d29c428e-ee62-4017-a838-521138d5b01c" providerId="ADAL" clId="{BB9212B4-D203-4C2E-B185-467F02029417}" dt="2025-04-01T08:35:24.879" v="2578" actId="20577"/>
          <ac:spMkLst>
            <pc:docMk/>
            <pc:sldMk cId="951146296" sldId="2147474710"/>
            <ac:spMk id="10" creationId="{98EB43D4-F496-B9BD-B2E6-D0F61490FA22}"/>
          </ac:spMkLst>
        </pc:spChg>
        <pc:grpChg chg="mod">
          <ac:chgData name="DOMINGUEZ, Morgane" userId="d29c428e-ee62-4017-a838-521138d5b01c" providerId="ADAL" clId="{BB9212B4-D203-4C2E-B185-467F02029417}" dt="2025-03-13T09:42:03.358" v="1133" actId="14100"/>
          <ac:grpSpMkLst>
            <pc:docMk/>
            <pc:sldMk cId="951146296" sldId="2147474710"/>
            <ac:grpSpMk id="3" creationId="{717959A1-52EF-A33C-AE82-458F0395A1A7}"/>
          </ac:grpSpMkLst>
        </pc:grpChg>
        <pc:picChg chg="add mod">
          <ac:chgData name="DOMINGUEZ, Morgane" userId="d29c428e-ee62-4017-a838-521138d5b01c" providerId="ADAL" clId="{BB9212B4-D203-4C2E-B185-467F02029417}" dt="2025-04-01T08:35:16.127" v="2569" actId="1076"/>
          <ac:picMkLst>
            <pc:docMk/>
            <pc:sldMk cId="951146296" sldId="2147474710"/>
            <ac:picMk id="2" creationId="{6776A7E6-7B1F-3CBE-EB83-2E179626B3B2}"/>
          </ac:picMkLst>
        </pc:picChg>
      </pc:sldChg>
      <pc:sldChg chg="addSp modSp mod modTransition modAnim">
        <pc:chgData name="DOMINGUEZ, Morgane" userId="d29c428e-ee62-4017-a838-521138d5b01c" providerId="ADAL" clId="{BB9212B4-D203-4C2E-B185-467F02029417}" dt="2025-04-01T07:38:26.360" v="2517"/>
        <pc:sldMkLst>
          <pc:docMk/>
          <pc:sldMk cId="2653664301" sldId="2147474712"/>
        </pc:sldMkLst>
        <pc:spChg chg="mod">
          <ac:chgData name="DOMINGUEZ, Morgane" userId="d29c428e-ee62-4017-a838-521138d5b01c" providerId="ADAL" clId="{BB9212B4-D203-4C2E-B185-467F02029417}" dt="2025-03-13T10:02:11.897" v="2100" actId="1076"/>
          <ac:spMkLst>
            <pc:docMk/>
            <pc:sldMk cId="2653664301" sldId="2147474712"/>
            <ac:spMk id="4" creationId="{C76E0F1B-3B95-F50F-F17F-A7612D3CCB67}"/>
          </ac:spMkLst>
        </pc:spChg>
        <pc:spChg chg="mod">
          <ac:chgData name="DOMINGUEZ, Morgane" userId="d29c428e-ee62-4017-a838-521138d5b01c" providerId="ADAL" clId="{BB9212B4-D203-4C2E-B185-467F02029417}" dt="2025-03-13T09:35:05.059" v="738" actId="20577"/>
          <ac:spMkLst>
            <pc:docMk/>
            <pc:sldMk cId="2653664301" sldId="2147474712"/>
            <ac:spMk id="11" creationId="{C80B38BB-8A4B-4A95-7B47-3A9BB3F216B5}"/>
          </ac:spMkLst>
        </pc:spChg>
        <pc:spChg chg="mod">
          <ac:chgData name="DOMINGUEZ, Morgane" userId="d29c428e-ee62-4017-a838-521138d5b01c" providerId="ADAL" clId="{BB9212B4-D203-4C2E-B185-467F02029417}" dt="2025-03-13T09:34:52.520" v="731" actId="20577"/>
          <ac:spMkLst>
            <pc:docMk/>
            <pc:sldMk cId="2653664301" sldId="2147474712"/>
            <ac:spMk id="15" creationId="{14F21DA1-A0E7-3430-9803-E526D3D86E8C}"/>
          </ac:spMkLst>
        </pc:spChg>
        <pc:spChg chg="mod">
          <ac:chgData name="DOMINGUEZ, Morgane" userId="d29c428e-ee62-4017-a838-521138d5b01c" providerId="ADAL" clId="{BB9212B4-D203-4C2E-B185-467F02029417}" dt="2025-03-13T09:36:16.625" v="819" actId="21"/>
          <ac:spMkLst>
            <pc:docMk/>
            <pc:sldMk cId="2653664301" sldId="2147474712"/>
            <ac:spMk id="19" creationId="{934C8955-B369-364B-2102-F6A365988E07}"/>
          </ac:spMkLst>
        </pc:spChg>
        <pc:spChg chg="mod">
          <ac:chgData name="DOMINGUEZ, Morgane" userId="d29c428e-ee62-4017-a838-521138d5b01c" providerId="ADAL" clId="{BB9212B4-D203-4C2E-B185-467F02029417}" dt="2025-03-13T09:36:24.910" v="820" actId="1076"/>
          <ac:spMkLst>
            <pc:docMk/>
            <pc:sldMk cId="2653664301" sldId="2147474712"/>
            <ac:spMk id="25" creationId="{3B86F8E2-4D60-CFED-406A-A644A8AB49F9}"/>
          </ac:spMkLst>
        </pc:spChg>
        <pc:spChg chg="mod">
          <ac:chgData name="DOMINGUEZ, Morgane" userId="d29c428e-ee62-4017-a838-521138d5b01c" providerId="ADAL" clId="{BB9212B4-D203-4C2E-B185-467F02029417}" dt="2025-04-01T07:38:05.431" v="2515" actId="164"/>
          <ac:spMkLst>
            <pc:docMk/>
            <pc:sldMk cId="2653664301" sldId="2147474712"/>
            <ac:spMk id="28" creationId="{E27DA86A-E223-DBB8-BC3E-A4CB374537C6}"/>
          </ac:spMkLst>
        </pc:spChg>
        <pc:spChg chg="mod">
          <ac:chgData name="DOMINGUEZ, Morgane" userId="d29c428e-ee62-4017-a838-521138d5b01c" providerId="ADAL" clId="{BB9212B4-D203-4C2E-B185-467F02029417}" dt="2025-04-01T07:38:09.086" v="2516" actId="1076"/>
          <ac:spMkLst>
            <pc:docMk/>
            <pc:sldMk cId="2653664301" sldId="2147474712"/>
            <ac:spMk id="29" creationId="{7A2DB408-5464-CB58-D46B-435945D62F05}"/>
          </ac:spMkLst>
        </pc:spChg>
        <pc:grpChg chg="mod">
          <ac:chgData name="DOMINGUEZ, Morgane" userId="d29c428e-ee62-4017-a838-521138d5b01c" providerId="ADAL" clId="{BB9212B4-D203-4C2E-B185-467F02029417}" dt="2025-03-13T09:34:28.774" v="693" actId="14100"/>
          <ac:grpSpMkLst>
            <pc:docMk/>
            <pc:sldMk cId="2653664301" sldId="2147474712"/>
            <ac:grpSpMk id="3" creationId="{717959A1-52EF-A33C-AE82-458F0395A1A7}"/>
          </ac:grpSpMkLst>
        </pc:grpChg>
        <pc:grpChg chg="mod">
          <ac:chgData name="DOMINGUEZ, Morgane" userId="d29c428e-ee62-4017-a838-521138d5b01c" providerId="ADAL" clId="{BB9212B4-D203-4C2E-B185-467F02029417}" dt="2025-04-01T07:38:05.431" v="2515" actId="164"/>
          <ac:grpSpMkLst>
            <pc:docMk/>
            <pc:sldMk cId="2653664301" sldId="2147474712"/>
            <ac:grpSpMk id="7" creationId="{9D6B5BF5-5EA4-2B8E-BAA7-0921FEA6ECC4}"/>
          </ac:grpSpMkLst>
        </pc:grpChg>
        <pc:grpChg chg="add mod">
          <ac:chgData name="DOMINGUEZ, Morgane" userId="d29c428e-ee62-4017-a838-521138d5b01c" providerId="ADAL" clId="{BB9212B4-D203-4C2E-B185-467F02029417}" dt="2025-04-01T07:38:05.431" v="2515" actId="164"/>
          <ac:grpSpMkLst>
            <pc:docMk/>
            <pc:sldMk cId="2653664301" sldId="2147474712"/>
            <ac:grpSpMk id="43" creationId="{1CFB015D-CEA8-641B-C655-F7F586271675}"/>
          </ac:grpSpMkLst>
        </pc:grpChg>
        <pc:picChg chg="add mod">
          <ac:chgData name="DOMINGUEZ, Morgane" userId="d29c428e-ee62-4017-a838-521138d5b01c" providerId="ADAL" clId="{BB9212B4-D203-4C2E-B185-467F02029417}" dt="2025-04-01T07:33:42.457" v="2503" actId="1076"/>
          <ac:picMkLst>
            <pc:docMk/>
            <pc:sldMk cId="2653664301" sldId="2147474712"/>
            <ac:picMk id="2" creationId="{937D7F53-C19E-39AB-EBF1-87D4F2EF74F9}"/>
          </ac:picMkLst>
        </pc:picChg>
      </pc:sldChg>
      <pc:sldChg chg="addSp modSp mod modTransition modAnim">
        <pc:chgData name="DOMINGUEZ, Morgane" userId="d29c428e-ee62-4017-a838-521138d5b01c" providerId="ADAL" clId="{BB9212B4-D203-4C2E-B185-467F02029417}" dt="2025-04-01T09:51:27.409" v="2907" actId="1076"/>
        <pc:sldMkLst>
          <pc:docMk/>
          <pc:sldMk cId="59634023" sldId="2147474713"/>
        </pc:sldMkLst>
        <pc:spChg chg="mod">
          <ac:chgData name="DOMINGUEZ, Morgane" userId="d29c428e-ee62-4017-a838-521138d5b01c" providerId="ADAL" clId="{BB9212B4-D203-4C2E-B185-467F02029417}" dt="2025-04-01T09:50:28.381" v="2880" actId="20577"/>
          <ac:spMkLst>
            <pc:docMk/>
            <pc:sldMk cId="59634023" sldId="2147474713"/>
            <ac:spMk id="5" creationId="{FFE0F339-0042-073E-CBDB-32962EAC53DD}"/>
          </ac:spMkLst>
        </pc:spChg>
        <pc:spChg chg="mod">
          <ac:chgData name="DOMINGUEZ, Morgane" userId="d29c428e-ee62-4017-a838-521138d5b01c" providerId="ADAL" clId="{BB9212B4-D203-4C2E-B185-467F02029417}" dt="2025-03-13T09:39:49.347" v="982" actId="20577"/>
          <ac:spMkLst>
            <pc:docMk/>
            <pc:sldMk cId="59634023" sldId="2147474713"/>
            <ac:spMk id="8" creationId="{03E3244F-6BF2-EE75-8452-EB5435F0019E}"/>
          </ac:spMkLst>
        </pc:spChg>
        <pc:spChg chg="mod">
          <ac:chgData name="DOMINGUEZ, Morgane" userId="d29c428e-ee62-4017-a838-521138d5b01c" providerId="ADAL" clId="{BB9212B4-D203-4C2E-B185-467F02029417}" dt="2025-04-01T09:51:27.409" v="2907" actId="1076"/>
          <ac:spMkLst>
            <pc:docMk/>
            <pc:sldMk cId="59634023" sldId="2147474713"/>
            <ac:spMk id="13" creationId="{8477051F-5F5B-F2C7-448C-68FA317CD840}"/>
          </ac:spMkLst>
        </pc:spChg>
        <pc:grpChg chg="mod">
          <ac:chgData name="DOMINGUEZ, Morgane" userId="d29c428e-ee62-4017-a838-521138d5b01c" providerId="ADAL" clId="{BB9212B4-D203-4C2E-B185-467F02029417}" dt="2025-03-13T09:39:55.770" v="983" actId="1076"/>
          <ac:grpSpMkLst>
            <pc:docMk/>
            <pc:sldMk cId="59634023" sldId="2147474713"/>
            <ac:grpSpMk id="3" creationId="{6A62CE18-62A0-CD26-CF49-D07CF6CB36FC}"/>
          </ac:grpSpMkLst>
        </pc:grpChg>
        <pc:picChg chg="add mod">
          <ac:chgData name="DOMINGUEZ, Morgane" userId="d29c428e-ee62-4017-a838-521138d5b01c" providerId="ADAL" clId="{BB9212B4-D203-4C2E-B185-467F02029417}" dt="2025-04-01T08:18:26.503" v="2539" actId="1076"/>
          <ac:picMkLst>
            <pc:docMk/>
            <pc:sldMk cId="59634023" sldId="2147474713"/>
            <ac:picMk id="2" creationId="{4EB96AF1-8513-430A-80DB-D07A7061F1D5}"/>
          </ac:picMkLst>
        </pc:picChg>
      </pc:sldChg>
      <pc:sldChg chg="addSp delSp modSp mod modTransition modAnim">
        <pc:chgData name="DOMINGUEZ, Morgane" userId="d29c428e-ee62-4017-a838-521138d5b01c" providerId="ADAL" clId="{BB9212B4-D203-4C2E-B185-467F02029417}" dt="2025-04-01T09:24:51.737" v="2794"/>
        <pc:sldMkLst>
          <pc:docMk/>
          <pc:sldMk cId="1197554615" sldId="2147474717"/>
        </pc:sldMkLst>
        <pc:spChg chg="del">
          <ac:chgData name="DOMINGUEZ, Morgane" userId="d29c428e-ee62-4017-a838-521138d5b01c" providerId="ADAL" clId="{BB9212B4-D203-4C2E-B185-467F02029417}" dt="2025-04-01T09:23:05.723" v="2778" actId="478"/>
          <ac:spMkLst>
            <pc:docMk/>
            <pc:sldMk cId="1197554615" sldId="2147474717"/>
            <ac:spMk id="2" creationId="{BA10A717-2FE7-BE62-279F-7A43BDD80B8C}"/>
          </ac:spMkLst>
        </pc:spChg>
        <pc:spChg chg="mod">
          <ac:chgData name="DOMINGUEZ, Morgane" userId="d29c428e-ee62-4017-a838-521138d5b01c" providerId="ADAL" clId="{BB9212B4-D203-4C2E-B185-467F02029417}" dt="2025-03-13T09:55:15.197" v="1963" actId="1076"/>
          <ac:spMkLst>
            <pc:docMk/>
            <pc:sldMk cId="1197554615" sldId="2147474717"/>
            <ac:spMk id="3" creationId="{B48F4DB3-9067-B35E-DC8B-8498CDCAFC3E}"/>
          </ac:spMkLst>
        </pc:spChg>
        <pc:spChg chg="del mod">
          <ac:chgData name="DOMINGUEZ, Morgane" userId="d29c428e-ee62-4017-a838-521138d5b01c" providerId="ADAL" clId="{BB9212B4-D203-4C2E-B185-467F02029417}" dt="2025-04-01T09:23:04.338" v="2777" actId="478"/>
          <ac:spMkLst>
            <pc:docMk/>
            <pc:sldMk cId="1197554615" sldId="2147474717"/>
            <ac:spMk id="4" creationId="{91477613-04BF-3E6B-4724-229C2A199C40}"/>
          </ac:spMkLst>
        </pc:spChg>
        <pc:spChg chg="add mod">
          <ac:chgData name="DOMINGUEZ, Morgane" userId="d29c428e-ee62-4017-a838-521138d5b01c" providerId="ADAL" clId="{BB9212B4-D203-4C2E-B185-467F02029417}" dt="2025-04-01T09:23:06.990" v="2779"/>
          <ac:spMkLst>
            <pc:docMk/>
            <pc:sldMk cId="1197554615" sldId="2147474717"/>
            <ac:spMk id="6" creationId="{D9197A9C-14C4-2E77-4543-9F7AC6148518}"/>
          </ac:spMkLst>
        </pc:spChg>
        <pc:spChg chg="add mod">
          <ac:chgData name="DOMINGUEZ, Morgane" userId="d29c428e-ee62-4017-a838-521138d5b01c" providerId="ADAL" clId="{BB9212B4-D203-4C2E-B185-467F02029417}" dt="2025-04-01T09:23:06.990" v="2779"/>
          <ac:spMkLst>
            <pc:docMk/>
            <pc:sldMk cId="1197554615" sldId="2147474717"/>
            <ac:spMk id="7" creationId="{D118C7BC-053B-E250-3037-4C8D44396926}"/>
          </ac:spMkLst>
        </pc:spChg>
        <pc:picChg chg="add mod">
          <ac:chgData name="DOMINGUEZ, Morgane" userId="d29c428e-ee62-4017-a838-521138d5b01c" providerId="ADAL" clId="{BB9212B4-D203-4C2E-B185-467F02029417}" dt="2025-04-01T09:24:44.065" v="2793" actId="1076"/>
          <ac:picMkLst>
            <pc:docMk/>
            <pc:sldMk cId="1197554615" sldId="2147474717"/>
            <ac:picMk id="8" creationId="{5EE05A46-A4AC-BB38-FE7E-7A1BF11F576A}"/>
          </ac:picMkLst>
        </pc:picChg>
      </pc:sldChg>
      <pc:sldChg chg="addSp modSp mod modTransition modAnim">
        <pc:chgData name="DOMINGUEZ, Morgane" userId="d29c428e-ee62-4017-a838-521138d5b01c" providerId="ADAL" clId="{BB9212B4-D203-4C2E-B185-467F02029417}" dt="2025-04-01T09:13:38.624" v="2754"/>
        <pc:sldMkLst>
          <pc:docMk/>
          <pc:sldMk cId="3498516484" sldId="2147474720"/>
        </pc:sldMkLst>
        <pc:spChg chg="mod">
          <ac:chgData name="DOMINGUEZ, Morgane" userId="d29c428e-ee62-4017-a838-521138d5b01c" providerId="ADAL" clId="{BB9212B4-D203-4C2E-B185-467F02029417}" dt="2025-03-13T09:50:04.020" v="1554" actId="20577"/>
          <ac:spMkLst>
            <pc:docMk/>
            <pc:sldMk cId="3498516484" sldId="2147474720"/>
            <ac:spMk id="4" creationId="{C76E0F1B-3B95-F50F-F17F-A7612D3CCB67}"/>
          </ac:spMkLst>
        </pc:spChg>
        <pc:spChg chg="mod">
          <ac:chgData name="DOMINGUEZ, Morgane" userId="d29c428e-ee62-4017-a838-521138d5b01c" providerId="ADAL" clId="{BB9212B4-D203-4C2E-B185-467F02029417}" dt="2025-04-01T09:12:19.357" v="2749" actId="20577"/>
          <ac:spMkLst>
            <pc:docMk/>
            <pc:sldMk cId="3498516484" sldId="2147474720"/>
            <ac:spMk id="8" creationId="{001F6798-5C9B-F64D-DEC8-633903AC16CC}"/>
          </ac:spMkLst>
        </pc:spChg>
        <pc:spChg chg="mod">
          <ac:chgData name="DOMINGUEZ, Morgane" userId="d29c428e-ee62-4017-a838-521138d5b01c" providerId="ADAL" clId="{BB9212B4-D203-4C2E-B185-467F02029417}" dt="2025-04-01T09:12:06.504" v="2730" actId="1076"/>
          <ac:spMkLst>
            <pc:docMk/>
            <pc:sldMk cId="3498516484" sldId="2147474720"/>
            <ac:spMk id="11" creationId="{FEDE443F-98E9-E79B-9007-FC1519C6A14E}"/>
          </ac:spMkLst>
        </pc:spChg>
        <pc:spChg chg="mod">
          <ac:chgData name="DOMINGUEZ, Morgane" userId="d29c428e-ee62-4017-a838-521138d5b01c" providerId="ADAL" clId="{BB9212B4-D203-4C2E-B185-467F02029417}" dt="2025-03-13T10:05:56.659" v="2182" actId="20577"/>
          <ac:spMkLst>
            <pc:docMk/>
            <pc:sldMk cId="3498516484" sldId="2147474720"/>
            <ac:spMk id="15" creationId="{FEDE443F-98E9-E79B-9007-FC1519C6A14E}"/>
          </ac:spMkLst>
        </pc:spChg>
        <pc:grpChg chg="mod">
          <ac:chgData name="DOMINGUEZ, Morgane" userId="d29c428e-ee62-4017-a838-521138d5b01c" providerId="ADAL" clId="{BB9212B4-D203-4C2E-B185-467F02029417}" dt="2025-03-13T09:50:07.254" v="1556" actId="14100"/>
          <ac:grpSpMkLst>
            <pc:docMk/>
            <pc:sldMk cId="3498516484" sldId="2147474720"/>
            <ac:grpSpMk id="3" creationId="{717959A1-52EF-A33C-AE82-458F0395A1A7}"/>
          </ac:grpSpMkLst>
        </pc:grpChg>
        <pc:grpChg chg="mod">
          <ac:chgData name="DOMINGUEZ, Morgane" userId="d29c428e-ee62-4017-a838-521138d5b01c" providerId="ADAL" clId="{BB9212B4-D203-4C2E-B185-467F02029417}" dt="2025-04-01T09:12:06.504" v="2730" actId="1076"/>
          <ac:grpSpMkLst>
            <pc:docMk/>
            <pc:sldMk cId="3498516484" sldId="2147474720"/>
            <ac:grpSpMk id="9" creationId="{9C976A6D-9419-BD6B-ACA4-D6086F5B1928}"/>
          </ac:grpSpMkLst>
        </pc:grpChg>
        <pc:grpChg chg="mod">
          <ac:chgData name="DOMINGUEZ, Morgane" userId="d29c428e-ee62-4017-a838-521138d5b01c" providerId="ADAL" clId="{BB9212B4-D203-4C2E-B185-467F02029417}" dt="2025-04-01T09:12:25.685" v="2750" actId="1076"/>
          <ac:grpSpMkLst>
            <pc:docMk/>
            <pc:sldMk cId="3498516484" sldId="2147474720"/>
            <ac:grpSpMk id="10" creationId="{E88E7353-CC2F-A0A9-1048-8551D6D62485}"/>
          </ac:grpSpMkLst>
        </pc:grpChg>
        <pc:picChg chg="add mod">
          <ac:chgData name="DOMINGUEZ, Morgane" userId="d29c428e-ee62-4017-a838-521138d5b01c" providerId="ADAL" clId="{BB9212B4-D203-4C2E-B185-467F02029417}" dt="2025-04-01T09:12:00.515" v="2729" actId="1076"/>
          <ac:picMkLst>
            <pc:docMk/>
            <pc:sldMk cId="3498516484" sldId="2147474720"/>
            <ac:picMk id="2" creationId="{C9EE4EFA-17E3-EFF2-F6C4-537723A964B6}"/>
          </ac:picMkLst>
        </pc:picChg>
      </pc:sldChg>
    </pc:docChg>
  </pc:docChgLst>
  <pc:docChgLst>
    <pc:chgData name="DOMINGUEZ, Morgane" userId="d29c428e-ee62-4017-a838-521138d5b01c" providerId="ADAL" clId="{6FE05F18-E0FD-41DA-9B59-C0B066A7A6E4}"/>
    <pc:docChg chg="custSel modSld">
      <pc:chgData name="DOMINGUEZ, Morgane" userId="d29c428e-ee62-4017-a838-521138d5b01c" providerId="ADAL" clId="{6FE05F18-E0FD-41DA-9B59-C0B066A7A6E4}" dt="2025-03-11T07:45:51.771" v="76"/>
      <pc:docMkLst>
        <pc:docMk/>
      </pc:docMkLst>
      <pc:sldChg chg="modNotesTx">
        <pc:chgData name="DOMINGUEZ, Morgane" userId="d29c428e-ee62-4017-a838-521138d5b01c" providerId="ADAL" clId="{6FE05F18-E0FD-41DA-9B59-C0B066A7A6E4}" dt="2025-03-11T07:00:30.190" v="0" actId="6549"/>
        <pc:sldMkLst>
          <pc:docMk/>
          <pc:sldMk cId="3811128158" sldId="850"/>
        </pc:sldMkLst>
      </pc:sldChg>
      <pc:sldChg chg="delSp mod modNotesTx">
        <pc:chgData name="DOMINGUEZ, Morgane" userId="d29c428e-ee62-4017-a838-521138d5b01c" providerId="ADAL" clId="{6FE05F18-E0FD-41DA-9B59-C0B066A7A6E4}" dt="2025-03-11T07:26:51.893" v="42" actId="478"/>
        <pc:sldMkLst>
          <pc:docMk/>
          <pc:sldMk cId="0" sldId="854"/>
        </pc:sldMkLst>
        <pc:spChg chg="del">
          <ac:chgData name="DOMINGUEZ, Morgane" userId="d29c428e-ee62-4017-a838-521138d5b01c" providerId="ADAL" clId="{6FE05F18-E0FD-41DA-9B59-C0B066A7A6E4}" dt="2025-03-11T07:26:51.893" v="42" actId="478"/>
          <ac:spMkLst>
            <pc:docMk/>
            <pc:sldMk cId="0" sldId="854"/>
            <ac:spMk id="9" creationId="{2F350812-D83A-0A10-22E9-DD2CF090284C}"/>
          </ac:spMkLst>
        </pc:spChg>
      </pc:sldChg>
      <pc:sldChg chg="delSp mod modNotesTx">
        <pc:chgData name="DOMINGUEZ, Morgane" userId="d29c428e-ee62-4017-a838-521138d5b01c" providerId="ADAL" clId="{6FE05F18-E0FD-41DA-9B59-C0B066A7A6E4}" dt="2025-03-11T07:28:24.264" v="68" actId="478"/>
        <pc:sldMkLst>
          <pc:docMk/>
          <pc:sldMk cId="2157614585" sldId="2147474610"/>
        </pc:sldMkLst>
        <pc:spChg chg="del">
          <ac:chgData name="DOMINGUEZ, Morgane" userId="d29c428e-ee62-4017-a838-521138d5b01c" providerId="ADAL" clId="{6FE05F18-E0FD-41DA-9B59-C0B066A7A6E4}" dt="2025-03-11T07:28:24.264" v="68" actId="478"/>
          <ac:spMkLst>
            <pc:docMk/>
            <pc:sldMk cId="2157614585" sldId="2147474610"/>
            <ac:spMk id="4" creationId="{8E17C78E-DB59-13A4-BBFC-EBEF66AFA8D7}"/>
          </ac:spMkLst>
        </pc:spChg>
      </pc:sldChg>
      <pc:sldChg chg="addSp delSp modSp mod modNotesTx">
        <pc:chgData name="DOMINGUEZ, Morgane" userId="d29c428e-ee62-4017-a838-521138d5b01c" providerId="ADAL" clId="{6FE05F18-E0FD-41DA-9B59-C0B066A7A6E4}" dt="2025-03-11T07:45:49.630" v="75"/>
        <pc:sldMkLst>
          <pc:docMk/>
          <pc:sldMk cId="1163143416" sldId="2147474611"/>
        </pc:sldMkLst>
        <pc:spChg chg="add mod">
          <ac:chgData name="DOMINGUEZ, Morgane" userId="d29c428e-ee62-4017-a838-521138d5b01c" providerId="ADAL" clId="{6FE05F18-E0FD-41DA-9B59-C0B066A7A6E4}" dt="2025-03-11T07:45:49.630" v="75"/>
          <ac:spMkLst>
            <pc:docMk/>
            <pc:sldMk cId="1163143416" sldId="2147474611"/>
            <ac:spMk id="3" creationId="{3D985046-09A7-9A7F-6432-E0D61FFCA74A}"/>
          </ac:spMkLst>
        </pc:spChg>
        <pc:spChg chg="del">
          <ac:chgData name="DOMINGUEZ, Morgane" userId="d29c428e-ee62-4017-a838-521138d5b01c" providerId="ADAL" clId="{6FE05F18-E0FD-41DA-9B59-C0B066A7A6E4}" dt="2025-03-11T07:28:28.042" v="69" actId="478"/>
          <ac:spMkLst>
            <pc:docMk/>
            <pc:sldMk cId="1163143416" sldId="2147474611"/>
            <ac:spMk id="4" creationId="{9F6432EA-4C6B-F5F9-6510-C5E4049FECA1}"/>
          </ac:spMkLst>
        </pc:spChg>
        <pc:spChg chg="add mod">
          <ac:chgData name="DOMINGUEZ, Morgane" userId="d29c428e-ee62-4017-a838-521138d5b01c" providerId="ADAL" clId="{6FE05F18-E0FD-41DA-9B59-C0B066A7A6E4}" dt="2025-03-11T07:45:49.630" v="75"/>
          <ac:spMkLst>
            <pc:docMk/>
            <pc:sldMk cId="1163143416" sldId="2147474611"/>
            <ac:spMk id="4" creationId="{D146F2E1-3649-2E46-48B9-FBC065831663}"/>
          </ac:spMkLst>
        </pc:spChg>
      </pc:sldChg>
      <pc:sldChg chg="delSp mod modNotesTx">
        <pc:chgData name="DOMINGUEZ, Morgane" userId="d29c428e-ee62-4017-a838-521138d5b01c" providerId="ADAL" clId="{6FE05F18-E0FD-41DA-9B59-C0B066A7A6E4}" dt="2025-03-11T07:28:31.833" v="70" actId="478"/>
        <pc:sldMkLst>
          <pc:docMk/>
          <pc:sldMk cId="4230200921" sldId="2147474612"/>
        </pc:sldMkLst>
        <pc:spChg chg="del">
          <ac:chgData name="DOMINGUEZ, Morgane" userId="d29c428e-ee62-4017-a838-521138d5b01c" providerId="ADAL" clId="{6FE05F18-E0FD-41DA-9B59-C0B066A7A6E4}" dt="2025-03-11T07:28:31.833" v="70" actId="478"/>
          <ac:spMkLst>
            <pc:docMk/>
            <pc:sldMk cId="4230200921" sldId="2147474612"/>
            <ac:spMk id="4" creationId="{138BF885-E164-DED1-B1ED-A687E97F4F49}"/>
          </ac:spMkLst>
        </pc:spChg>
      </pc:sldChg>
      <pc:sldChg chg="addSp delSp modSp mod modNotesTx">
        <pc:chgData name="DOMINGUEZ, Morgane" userId="d29c428e-ee62-4017-a838-521138d5b01c" providerId="ADAL" clId="{6FE05F18-E0FD-41DA-9B59-C0B066A7A6E4}" dt="2025-03-11T07:45:51.771" v="76"/>
        <pc:sldMkLst>
          <pc:docMk/>
          <pc:sldMk cId="3750282615" sldId="2147474613"/>
        </pc:sldMkLst>
        <pc:spChg chg="add mod">
          <ac:chgData name="DOMINGUEZ, Morgane" userId="d29c428e-ee62-4017-a838-521138d5b01c" providerId="ADAL" clId="{6FE05F18-E0FD-41DA-9B59-C0B066A7A6E4}" dt="2025-03-11T07:45:51.771" v="76"/>
          <ac:spMkLst>
            <pc:docMk/>
            <pc:sldMk cId="3750282615" sldId="2147474613"/>
            <ac:spMk id="4" creationId="{4D461E76-E2B0-0410-CE3E-427E2D3847C3}"/>
          </ac:spMkLst>
        </pc:spChg>
        <pc:spChg chg="del">
          <ac:chgData name="DOMINGUEZ, Morgane" userId="d29c428e-ee62-4017-a838-521138d5b01c" providerId="ADAL" clId="{6FE05F18-E0FD-41DA-9B59-C0B066A7A6E4}" dt="2025-03-11T07:28:34.239" v="71" actId="478"/>
          <ac:spMkLst>
            <pc:docMk/>
            <pc:sldMk cId="3750282615" sldId="2147474613"/>
            <ac:spMk id="4" creationId="{D0DADBD7-50C4-511D-B2F4-F275DD3D4053}"/>
          </ac:spMkLst>
        </pc:spChg>
        <pc:spChg chg="add mod">
          <ac:chgData name="DOMINGUEZ, Morgane" userId="d29c428e-ee62-4017-a838-521138d5b01c" providerId="ADAL" clId="{6FE05F18-E0FD-41DA-9B59-C0B066A7A6E4}" dt="2025-03-11T07:45:51.771" v="76"/>
          <ac:spMkLst>
            <pc:docMk/>
            <pc:sldMk cId="3750282615" sldId="2147474613"/>
            <ac:spMk id="6" creationId="{8F63232B-F9B1-087F-3F86-6EA5CB3E1B8A}"/>
          </ac:spMkLst>
        </pc:spChg>
      </pc:sldChg>
      <pc:sldChg chg="modNotesTx">
        <pc:chgData name="DOMINGUEZ, Morgane" userId="d29c428e-ee62-4017-a838-521138d5b01c" providerId="ADAL" clId="{6FE05F18-E0FD-41DA-9B59-C0B066A7A6E4}" dt="2025-03-11T07:02:11.135" v="40" actId="6549"/>
        <pc:sldMkLst>
          <pc:docMk/>
          <pc:sldMk cId="121190327" sldId="2147474614"/>
        </pc:sldMkLst>
      </pc:sldChg>
      <pc:sldChg chg="delSp mod modNotesTx">
        <pc:chgData name="DOMINGUEZ, Morgane" userId="d29c428e-ee62-4017-a838-521138d5b01c" providerId="ADAL" clId="{6FE05F18-E0FD-41DA-9B59-C0B066A7A6E4}" dt="2025-03-11T07:28:18.822" v="66" actId="478"/>
        <pc:sldMkLst>
          <pc:docMk/>
          <pc:sldMk cId="4257536088" sldId="2147474615"/>
        </pc:sldMkLst>
        <pc:spChg chg="del">
          <ac:chgData name="DOMINGUEZ, Morgane" userId="d29c428e-ee62-4017-a838-521138d5b01c" providerId="ADAL" clId="{6FE05F18-E0FD-41DA-9B59-C0B066A7A6E4}" dt="2025-03-11T07:28:18.822" v="66" actId="478"/>
          <ac:spMkLst>
            <pc:docMk/>
            <pc:sldMk cId="4257536088" sldId="2147474615"/>
            <ac:spMk id="3" creationId="{3759940E-4B84-8FC4-415C-5F95FF4BF184}"/>
          </ac:spMkLst>
        </pc:spChg>
      </pc:sldChg>
      <pc:sldChg chg="delSp mod modNotesTx">
        <pc:chgData name="DOMINGUEZ, Morgane" userId="d29c428e-ee62-4017-a838-521138d5b01c" providerId="ADAL" clId="{6FE05F18-E0FD-41DA-9B59-C0B066A7A6E4}" dt="2025-03-11T07:28:16.014" v="65" actId="478"/>
        <pc:sldMkLst>
          <pc:docMk/>
          <pc:sldMk cId="892742443" sldId="2147474624"/>
        </pc:sldMkLst>
        <pc:spChg chg="del">
          <ac:chgData name="DOMINGUEZ, Morgane" userId="d29c428e-ee62-4017-a838-521138d5b01c" providerId="ADAL" clId="{6FE05F18-E0FD-41DA-9B59-C0B066A7A6E4}" dt="2025-03-11T07:28:16.014" v="65" actId="478"/>
          <ac:spMkLst>
            <pc:docMk/>
            <pc:sldMk cId="892742443" sldId="2147474624"/>
            <ac:spMk id="14" creationId="{6A8BDBBC-A536-6710-3AC9-D6E777D8F9D6}"/>
          </ac:spMkLst>
        </pc:spChg>
      </pc:sldChg>
      <pc:sldChg chg="delSp mod modNotesTx">
        <pc:chgData name="DOMINGUEZ, Morgane" userId="d29c428e-ee62-4017-a838-521138d5b01c" providerId="ADAL" clId="{6FE05F18-E0FD-41DA-9B59-C0B066A7A6E4}" dt="2025-03-11T07:28:39.148" v="72" actId="478"/>
        <pc:sldMkLst>
          <pc:docMk/>
          <pc:sldMk cId="2849894684" sldId="2147474632"/>
        </pc:sldMkLst>
        <pc:spChg chg="del">
          <ac:chgData name="DOMINGUEZ, Morgane" userId="d29c428e-ee62-4017-a838-521138d5b01c" providerId="ADAL" clId="{6FE05F18-E0FD-41DA-9B59-C0B066A7A6E4}" dt="2025-03-11T07:28:39.148" v="72" actId="478"/>
          <ac:spMkLst>
            <pc:docMk/>
            <pc:sldMk cId="2849894684" sldId="2147474632"/>
            <ac:spMk id="4" creationId="{0A08BFE3-E1E5-60BB-56CC-C6D5E0E1EA3C}"/>
          </ac:spMkLst>
        </pc:spChg>
      </pc:sldChg>
      <pc:sldChg chg="modNotesTx">
        <pc:chgData name="DOMINGUEZ, Morgane" userId="d29c428e-ee62-4017-a838-521138d5b01c" providerId="ADAL" clId="{6FE05F18-E0FD-41DA-9B59-C0B066A7A6E4}" dt="2025-03-11T07:00:32.375" v="1" actId="6549"/>
        <pc:sldMkLst>
          <pc:docMk/>
          <pc:sldMk cId="674776575" sldId="2147474634"/>
        </pc:sldMkLst>
      </pc:sldChg>
      <pc:sldChg chg="delSp mod modNotesTx">
        <pc:chgData name="DOMINGUEZ, Morgane" userId="d29c428e-ee62-4017-a838-521138d5b01c" providerId="ADAL" clId="{6FE05F18-E0FD-41DA-9B59-C0B066A7A6E4}" dt="2025-03-11T07:26:55.575" v="43" actId="478"/>
        <pc:sldMkLst>
          <pc:docMk/>
          <pc:sldMk cId="2242695672" sldId="2147474675"/>
        </pc:sldMkLst>
        <pc:spChg chg="del">
          <ac:chgData name="DOMINGUEZ, Morgane" userId="d29c428e-ee62-4017-a838-521138d5b01c" providerId="ADAL" clId="{6FE05F18-E0FD-41DA-9B59-C0B066A7A6E4}" dt="2025-03-11T07:26:55.575" v="43" actId="478"/>
          <ac:spMkLst>
            <pc:docMk/>
            <pc:sldMk cId="2242695672" sldId="2147474675"/>
            <ac:spMk id="9" creationId="{45B1738E-5CB9-0DA9-BFB2-25010C05FFEE}"/>
          </ac:spMkLst>
        </pc:spChg>
      </pc:sldChg>
      <pc:sldChg chg="delSp mod modNotesTx">
        <pc:chgData name="DOMINGUEZ, Morgane" userId="d29c428e-ee62-4017-a838-521138d5b01c" providerId="ADAL" clId="{6FE05F18-E0FD-41DA-9B59-C0B066A7A6E4}" dt="2025-03-11T07:26:59.955" v="44" actId="478"/>
        <pc:sldMkLst>
          <pc:docMk/>
          <pc:sldMk cId="3733307389" sldId="2147474676"/>
        </pc:sldMkLst>
        <pc:spChg chg="del">
          <ac:chgData name="DOMINGUEZ, Morgane" userId="d29c428e-ee62-4017-a838-521138d5b01c" providerId="ADAL" clId="{6FE05F18-E0FD-41DA-9B59-C0B066A7A6E4}" dt="2025-03-11T07:26:59.955" v="44" actId="478"/>
          <ac:spMkLst>
            <pc:docMk/>
            <pc:sldMk cId="3733307389" sldId="2147474676"/>
            <ac:spMk id="2" creationId="{A8684DB2-3725-4DF4-A6A5-6FDCCF3DD0EB}"/>
          </ac:spMkLst>
        </pc:spChg>
      </pc:sldChg>
      <pc:sldChg chg="modNotesTx">
        <pc:chgData name="DOMINGUEZ, Morgane" userId="d29c428e-ee62-4017-a838-521138d5b01c" providerId="ADAL" clId="{6FE05F18-E0FD-41DA-9B59-C0B066A7A6E4}" dt="2025-03-11T07:00:42.420" v="5" actId="6549"/>
        <pc:sldMkLst>
          <pc:docMk/>
          <pc:sldMk cId="2520317998" sldId="2147474683"/>
        </pc:sldMkLst>
      </pc:sldChg>
      <pc:sldChg chg="modNotesTx">
        <pc:chgData name="DOMINGUEZ, Morgane" userId="d29c428e-ee62-4017-a838-521138d5b01c" providerId="ADAL" clId="{6FE05F18-E0FD-41DA-9B59-C0B066A7A6E4}" dt="2025-03-11T07:01:19.174" v="21" actId="6549"/>
        <pc:sldMkLst>
          <pc:docMk/>
          <pc:sldMk cId="1863460477" sldId="2147474684"/>
        </pc:sldMkLst>
      </pc:sldChg>
      <pc:sldChg chg="modNotesTx">
        <pc:chgData name="DOMINGUEZ, Morgane" userId="d29c428e-ee62-4017-a838-521138d5b01c" providerId="ADAL" clId="{6FE05F18-E0FD-41DA-9B59-C0B066A7A6E4}" dt="2025-03-11T07:01:42.740" v="30" actId="6549"/>
        <pc:sldMkLst>
          <pc:docMk/>
          <pc:sldMk cId="282833751" sldId="2147474685"/>
        </pc:sldMkLst>
      </pc:sldChg>
      <pc:sldChg chg="delSp mod modNotesTx">
        <pc:chgData name="DOMINGUEZ, Morgane" userId="d29c428e-ee62-4017-a838-521138d5b01c" providerId="ADAL" clId="{6FE05F18-E0FD-41DA-9B59-C0B066A7A6E4}" dt="2025-03-11T07:27:05.269" v="45" actId="478"/>
        <pc:sldMkLst>
          <pc:docMk/>
          <pc:sldMk cId="2961050440" sldId="2147474686"/>
        </pc:sldMkLst>
        <pc:spChg chg="del">
          <ac:chgData name="DOMINGUEZ, Morgane" userId="d29c428e-ee62-4017-a838-521138d5b01c" providerId="ADAL" clId="{6FE05F18-E0FD-41DA-9B59-C0B066A7A6E4}" dt="2025-03-11T07:27:05.269" v="45" actId="478"/>
          <ac:spMkLst>
            <pc:docMk/>
            <pc:sldMk cId="2961050440" sldId="2147474686"/>
            <ac:spMk id="2" creationId="{4D22755B-7EE5-EC12-CF40-CB5D2BEFB9E5}"/>
          </ac:spMkLst>
        </pc:spChg>
      </pc:sldChg>
      <pc:sldChg chg="delSp mod modNotesTx">
        <pc:chgData name="DOMINGUEZ, Morgane" userId="d29c428e-ee62-4017-a838-521138d5b01c" providerId="ADAL" clId="{6FE05F18-E0FD-41DA-9B59-C0B066A7A6E4}" dt="2025-03-11T07:27:09.292" v="46" actId="478"/>
        <pc:sldMkLst>
          <pc:docMk/>
          <pc:sldMk cId="93425258" sldId="2147474687"/>
        </pc:sldMkLst>
        <pc:spChg chg="del">
          <ac:chgData name="DOMINGUEZ, Morgane" userId="d29c428e-ee62-4017-a838-521138d5b01c" providerId="ADAL" clId="{6FE05F18-E0FD-41DA-9B59-C0B066A7A6E4}" dt="2025-03-11T07:27:09.292" v="46" actId="478"/>
          <ac:spMkLst>
            <pc:docMk/>
            <pc:sldMk cId="93425258" sldId="2147474687"/>
            <ac:spMk id="11" creationId="{C7FDE77C-A0AE-9051-AF75-CEB8658B249D}"/>
          </ac:spMkLst>
        </pc:spChg>
      </pc:sldChg>
      <pc:sldChg chg="delSp mod modNotesTx">
        <pc:chgData name="DOMINGUEZ, Morgane" userId="d29c428e-ee62-4017-a838-521138d5b01c" providerId="ADAL" clId="{6FE05F18-E0FD-41DA-9B59-C0B066A7A6E4}" dt="2025-03-11T07:27:13.618" v="47" actId="478"/>
        <pc:sldMkLst>
          <pc:docMk/>
          <pc:sldMk cId="302249973" sldId="2147474688"/>
        </pc:sldMkLst>
        <pc:spChg chg="del">
          <ac:chgData name="DOMINGUEZ, Morgane" userId="d29c428e-ee62-4017-a838-521138d5b01c" providerId="ADAL" clId="{6FE05F18-E0FD-41DA-9B59-C0B066A7A6E4}" dt="2025-03-11T07:27:13.618" v="47" actId="478"/>
          <ac:spMkLst>
            <pc:docMk/>
            <pc:sldMk cId="302249973" sldId="2147474688"/>
            <ac:spMk id="7" creationId="{0ECDE60D-6A1B-BD15-7139-98C002418DEA}"/>
          </ac:spMkLst>
        </pc:spChg>
      </pc:sldChg>
      <pc:sldChg chg="delSp mod modNotesTx">
        <pc:chgData name="DOMINGUEZ, Morgane" userId="d29c428e-ee62-4017-a838-521138d5b01c" providerId="ADAL" clId="{6FE05F18-E0FD-41DA-9B59-C0B066A7A6E4}" dt="2025-03-11T07:27:19.755" v="48" actId="478"/>
        <pc:sldMkLst>
          <pc:docMk/>
          <pc:sldMk cId="632809033" sldId="2147474689"/>
        </pc:sldMkLst>
        <pc:spChg chg="del">
          <ac:chgData name="DOMINGUEZ, Morgane" userId="d29c428e-ee62-4017-a838-521138d5b01c" providerId="ADAL" clId="{6FE05F18-E0FD-41DA-9B59-C0B066A7A6E4}" dt="2025-03-11T07:27:19.755" v="48" actId="478"/>
          <ac:spMkLst>
            <pc:docMk/>
            <pc:sldMk cId="632809033" sldId="2147474689"/>
            <ac:spMk id="2" creationId="{B3D55D28-DB30-2468-FE5B-C4145B23EED2}"/>
          </ac:spMkLst>
        </pc:spChg>
      </pc:sldChg>
      <pc:sldChg chg="delSp mod modNotesTx">
        <pc:chgData name="DOMINGUEZ, Morgane" userId="d29c428e-ee62-4017-a838-521138d5b01c" providerId="ADAL" clId="{6FE05F18-E0FD-41DA-9B59-C0B066A7A6E4}" dt="2025-03-11T07:27:23.364" v="49" actId="478"/>
        <pc:sldMkLst>
          <pc:docMk/>
          <pc:sldMk cId="1115502215" sldId="2147474690"/>
        </pc:sldMkLst>
        <pc:spChg chg="del">
          <ac:chgData name="DOMINGUEZ, Morgane" userId="d29c428e-ee62-4017-a838-521138d5b01c" providerId="ADAL" clId="{6FE05F18-E0FD-41DA-9B59-C0B066A7A6E4}" dt="2025-03-11T07:27:23.364" v="49" actId="478"/>
          <ac:spMkLst>
            <pc:docMk/>
            <pc:sldMk cId="1115502215" sldId="2147474690"/>
            <ac:spMk id="2" creationId="{625E1807-64FA-FDC4-E12A-D26E1CCA673A}"/>
          </ac:spMkLst>
        </pc:spChg>
      </pc:sldChg>
      <pc:sldChg chg="delSp mod modNotesTx">
        <pc:chgData name="DOMINGUEZ, Morgane" userId="d29c428e-ee62-4017-a838-521138d5b01c" providerId="ADAL" clId="{6FE05F18-E0FD-41DA-9B59-C0B066A7A6E4}" dt="2025-03-11T07:27:26.689" v="50" actId="478"/>
        <pc:sldMkLst>
          <pc:docMk/>
          <pc:sldMk cId="871842350" sldId="2147474691"/>
        </pc:sldMkLst>
        <pc:spChg chg="del">
          <ac:chgData name="DOMINGUEZ, Morgane" userId="d29c428e-ee62-4017-a838-521138d5b01c" providerId="ADAL" clId="{6FE05F18-E0FD-41DA-9B59-C0B066A7A6E4}" dt="2025-03-11T07:27:26.689" v="50" actId="478"/>
          <ac:spMkLst>
            <pc:docMk/>
            <pc:sldMk cId="871842350" sldId="2147474691"/>
            <ac:spMk id="2" creationId="{8CA2BE7E-CB17-1C7A-FE42-E8745D610351}"/>
          </ac:spMkLst>
        </pc:spChg>
      </pc:sldChg>
      <pc:sldChg chg="delSp mod modNotesTx">
        <pc:chgData name="DOMINGUEZ, Morgane" userId="d29c428e-ee62-4017-a838-521138d5b01c" providerId="ADAL" clId="{6FE05F18-E0FD-41DA-9B59-C0B066A7A6E4}" dt="2025-03-11T07:27:29.380" v="51" actId="478"/>
        <pc:sldMkLst>
          <pc:docMk/>
          <pc:sldMk cId="1038470701" sldId="2147474692"/>
        </pc:sldMkLst>
        <pc:spChg chg="del">
          <ac:chgData name="DOMINGUEZ, Morgane" userId="d29c428e-ee62-4017-a838-521138d5b01c" providerId="ADAL" clId="{6FE05F18-E0FD-41DA-9B59-C0B066A7A6E4}" dt="2025-03-11T07:27:29.380" v="51" actId="478"/>
          <ac:spMkLst>
            <pc:docMk/>
            <pc:sldMk cId="1038470701" sldId="2147474692"/>
            <ac:spMk id="2" creationId="{167ED2BB-5345-8772-3053-CF881F889BFF}"/>
          </ac:spMkLst>
        </pc:spChg>
      </pc:sldChg>
      <pc:sldChg chg="delSp mod modNotesTx">
        <pc:chgData name="DOMINGUEZ, Morgane" userId="d29c428e-ee62-4017-a838-521138d5b01c" providerId="ADAL" clId="{6FE05F18-E0FD-41DA-9B59-C0B066A7A6E4}" dt="2025-03-11T07:27:35.852" v="53" actId="478"/>
        <pc:sldMkLst>
          <pc:docMk/>
          <pc:sldMk cId="3755568799" sldId="2147474695"/>
        </pc:sldMkLst>
        <pc:spChg chg="del">
          <ac:chgData name="DOMINGUEZ, Morgane" userId="d29c428e-ee62-4017-a838-521138d5b01c" providerId="ADAL" clId="{6FE05F18-E0FD-41DA-9B59-C0B066A7A6E4}" dt="2025-03-11T07:27:35.852" v="53" actId="478"/>
          <ac:spMkLst>
            <pc:docMk/>
            <pc:sldMk cId="3755568799" sldId="2147474695"/>
            <ac:spMk id="18" creationId="{8A8E5A06-7BFD-86FC-A48E-CC9C1B397450}"/>
          </ac:spMkLst>
        </pc:spChg>
      </pc:sldChg>
      <pc:sldChg chg="delSp mod modNotesTx">
        <pc:chgData name="DOMINGUEZ, Morgane" userId="d29c428e-ee62-4017-a838-521138d5b01c" providerId="ADAL" clId="{6FE05F18-E0FD-41DA-9B59-C0B066A7A6E4}" dt="2025-03-11T07:27:39.193" v="54" actId="478"/>
        <pc:sldMkLst>
          <pc:docMk/>
          <pc:sldMk cId="3778788906" sldId="2147474696"/>
        </pc:sldMkLst>
        <pc:spChg chg="del">
          <ac:chgData name="DOMINGUEZ, Morgane" userId="d29c428e-ee62-4017-a838-521138d5b01c" providerId="ADAL" clId="{6FE05F18-E0FD-41DA-9B59-C0B066A7A6E4}" dt="2025-03-11T07:27:39.193" v="54" actId="478"/>
          <ac:spMkLst>
            <pc:docMk/>
            <pc:sldMk cId="3778788906" sldId="2147474696"/>
            <ac:spMk id="2" creationId="{CBD3E607-CD3B-439A-993E-372CA629D9D2}"/>
          </ac:spMkLst>
        </pc:spChg>
      </pc:sldChg>
      <pc:sldChg chg="delSp mod modNotesTx">
        <pc:chgData name="DOMINGUEZ, Morgane" userId="d29c428e-ee62-4017-a838-521138d5b01c" providerId="ADAL" clId="{6FE05F18-E0FD-41DA-9B59-C0B066A7A6E4}" dt="2025-03-11T07:27:53.761" v="58" actId="478"/>
        <pc:sldMkLst>
          <pc:docMk/>
          <pc:sldMk cId="3821333042" sldId="2147474699"/>
        </pc:sldMkLst>
        <pc:spChg chg="del">
          <ac:chgData name="DOMINGUEZ, Morgane" userId="d29c428e-ee62-4017-a838-521138d5b01c" providerId="ADAL" clId="{6FE05F18-E0FD-41DA-9B59-C0B066A7A6E4}" dt="2025-03-11T07:27:53.761" v="58" actId="478"/>
          <ac:spMkLst>
            <pc:docMk/>
            <pc:sldMk cId="3821333042" sldId="2147474699"/>
            <ac:spMk id="14" creationId="{8B2D3575-A678-46B7-3CFC-48524C3C357B}"/>
          </ac:spMkLst>
        </pc:spChg>
      </pc:sldChg>
      <pc:sldChg chg="delSp mod modNotesTx">
        <pc:chgData name="DOMINGUEZ, Morgane" userId="d29c428e-ee62-4017-a838-521138d5b01c" providerId="ADAL" clId="{6FE05F18-E0FD-41DA-9B59-C0B066A7A6E4}" dt="2025-03-11T07:27:56.953" v="59" actId="478"/>
        <pc:sldMkLst>
          <pc:docMk/>
          <pc:sldMk cId="1914682559" sldId="2147474700"/>
        </pc:sldMkLst>
        <pc:spChg chg="del">
          <ac:chgData name="DOMINGUEZ, Morgane" userId="d29c428e-ee62-4017-a838-521138d5b01c" providerId="ADAL" clId="{6FE05F18-E0FD-41DA-9B59-C0B066A7A6E4}" dt="2025-03-11T07:27:56.953" v="59" actId="478"/>
          <ac:spMkLst>
            <pc:docMk/>
            <pc:sldMk cId="1914682559" sldId="2147474700"/>
            <ac:spMk id="2" creationId="{A42C0D24-6658-4EC7-9D37-0E09F057713F}"/>
          </ac:spMkLst>
        </pc:spChg>
      </pc:sldChg>
      <pc:sldChg chg="delSp mod modNotesTx">
        <pc:chgData name="DOMINGUEZ, Morgane" userId="d29c428e-ee62-4017-a838-521138d5b01c" providerId="ADAL" clId="{6FE05F18-E0FD-41DA-9B59-C0B066A7A6E4}" dt="2025-03-11T07:27:59.323" v="60" actId="478"/>
        <pc:sldMkLst>
          <pc:docMk/>
          <pc:sldMk cId="592260387" sldId="2147474701"/>
        </pc:sldMkLst>
        <pc:spChg chg="del">
          <ac:chgData name="DOMINGUEZ, Morgane" userId="d29c428e-ee62-4017-a838-521138d5b01c" providerId="ADAL" clId="{6FE05F18-E0FD-41DA-9B59-C0B066A7A6E4}" dt="2025-03-11T07:27:59.323" v="60" actId="478"/>
          <ac:spMkLst>
            <pc:docMk/>
            <pc:sldMk cId="592260387" sldId="2147474701"/>
            <ac:spMk id="2" creationId="{718CC860-946A-F103-A996-5071C1588ABB}"/>
          </ac:spMkLst>
        </pc:spChg>
      </pc:sldChg>
      <pc:sldChg chg="delSp mod modNotesTx">
        <pc:chgData name="DOMINGUEZ, Morgane" userId="d29c428e-ee62-4017-a838-521138d5b01c" providerId="ADAL" clId="{6FE05F18-E0FD-41DA-9B59-C0B066A7A6E4}" dt="2025-03-11T07:28:01.899" v="61" actId="478"/>
        <pc:sldMkLst>
          <pc:docMk/>
          <pc:sldMk cId="3721774301" sldId="2147474702"/>
        </pc:sldMkLst>
        <pc:spChg chg="del">
          <ac:chgData name="DOMINGUEZ, Morgane" userId="d29c428e-ee62-4017-a838-521138d5b01c" providerId="ADAL" clId="{6FE05F18-E0FD-41DA-9B59-C0B066A7A6E4}" dt="2025-03-11T07:28:01.899" v="61" actId="478"/>
          <ac:spMkLst>
            <pc:docMk/>
            <pc:sldMk cId="3721774301" sldId="2147474702"/>
            <ac:spMk id="2" creationId="{78449D61-75B9-507B-A6F2-BACF51112053}"/>
          </ac:spMkLst>
        </pc:spChg>
      </pc:sldChg>
      <pc:sldChg chg="delSp mod modNotesTx">
        <pc:chgData name="DOMINGUEZ, Morgane" userId="d29c428e-ee62-4017-a838-521138d5b01c" providerId="ADAL" clId="{6FE05F18-E0FD-41DA-9B59-C0B066A7A6E4}" dt="2025-03-11T07:28:05.394" v="62" actId="478"/>
        <pc:sldMkLst>
          <pc:docMk/>
          <pc:sldMk cId="3745586817" sldId="2147474703"/>
        </pc:sldMkLst>
        <pc:spChg chg="del">
          <ac:chgData name="DOMINGUEZ, Morgane" userId="d29c428e-ee62-4017-a838-521138d5b01c" providerId="ADAL" clId="{6FE05F18-E0FD-41DA-9B59-C0B066A7A6E4}" dt="2025-03-11T07:28:05.394" v="62" actId="478"/>
          <ac:spMkLst>
            <pc:docMk/>
            <pc:sldMk cId="3745586817" sldId="2147474703"/>
            <ac:spMk id="7" creationId="{36E7FC87-4B90-5FC5-FC3C-E64EFC06AFF3}"/>
          </ac:spMkLst>
        </pc:spChg>
      </pc:sldChg>
      <pc:sldChg chg="delSp mod modNotesTx">
        <pc:chgData name="DOMINGUEZ, Morgane" userId="d29c428e-ee62-4017-a838-521138d5b01c" providerId="ADAL" clId="{6FE05F18-E0FD-41DA-9B59-C0B066A7A6E4}" dt="2025-03-11T07:28:11.423" v="63" actId="478"/>
        <pc:sldMkLst>
          <pc:docMk/>
          <pc:sldMk cId="4186313845" sldId="2147474704"/>
        </pc:sldMkLst>
        <pc:spChg chg="del">
          <ac:chgData name="DOMINGUEZ, Morgane" userId="d29c428e-ee62-4017-a838-521138d5b01c" providerId="ADAL" clId="{6FE05F18-E0FD-41DA-9B59-C0B066A7A6E4}" dt="2025-03-11T07:28:11.423" v="63" actId="478"/>
          <ac:spMkLst>
            <pc:docMk/>
            <pc:sldMk cId="4186313845" sldId="2147474704"/>
            <ac:spMk id="2" creationId="{23A4B51F-7499-C49B-80D3-9835E60861F7}"/>
          </ac:spMkLst>
        </pc:spChg>
      </pc:sldChg>
      <pc:sldChg chg="delSp mod modNotesTx">
        <pc:chgData name="DOMINGUEZ, Morgane" userId="d29c428e-ee62-4017-a838-521138d5b01c" providerId="ADAL" clId="{6FE05F18-E0FD-41DA-9B59-C0B066A7A6E4}" dt="2025-03-11T07:27:45.720" v="56" actId="478"/>
        <pc:sldMkLst>
          <pc:docMk/>
          <pc:sldMk cId="1921839263" sldId="2147474708"/>
        </pc:sldMkLst>
        <pc:spChg chg="del">
          <ac:chgData name="DOMINGUEZ, Morgane" userId="d29c428e-ee62-4017-a838-521138d5b01c" providerId="ADAL" clId="{6FE05F18-E0FD-41DA-9B59-C0B066A7A6E4}" dt="2025-03-11T07:27:45.720" v="56" actId="478"/>
          <ac:spMkLst>
            <pc:docMk/>
            <pc:sldMk cId="1921839263" sldId="2147474708"/>
            <ac:spMk id="2" creationId="{FE2811F1-94E2-E9A2-C3ED-1D8F56E9517C}"/>
          </ac:spMkLst>
        </pc:spChg>
      </pc:sldChg>
      <pc:sldChg chg="delSp mod modNotesTx">
        <pc:chgData name="DOMINGUEZ, Morgane" userId="d29c428e-ee62-4017-a838-521138d5b01c" providerId="ADAL" clId="{6FE05F18-E0FD-41DA-9B59-C0B066A7A6E4}" dt="2025-03-11T07:27:48.962" v="57" actId="478"/>
        <pc:sldMkLst>
          <pc:docMk/>
          <pc:sldMk cId="951146296" sldId="2147474710"/>
        </pc:sldMkLst>
        <pc:spChg chg="del">
          <ac:chgData name="DOMINGUEZ, Morgane" userId="d29c428e-ee62-4017-a838-521138d5b01c" providerId="ADAL" clId="{6FE05F18-E0FD-41DA-9B59-C0B066A7A6E4}" dt="2025-03-11T07:27:48.962" v="57" actId="478"/>
          <ac:spMkLst>
            <pc:docMk/>
            <pc:sldMk cId="951146296" sldId="2147474710"/>
            <ac:spMk id="8" creationId="{8FEE252F-6866-1EB0-7F37-9B77D56A8C6D}"/>
          </ac:spMkLst>
        </pc:spChg>
      </pc:sldChg>
      <pc:sldChg chg="delSp mod modNotesTx">
        <pc:chgData name="DOMINGUEZ, Morgane" userId="d29c428e-ee62-4017-a838-521138d5b01c" providerId="ADAL" clId="{6FE05F18-E0FD-41DA-9B59-C0B066A7A6E4}" dt="2025-03-11T07:27:32.583" v="52" actId="478"/>
        <pc:sldMkLst>
          <pc:docMk/>
          <pc:sldMk cId="2653664301" sldId="2147474712"/>
        </pc:sldMkLst>
        <pc:spChg chg="del">
          <ac:chgData name="DOMINGUEZ, Morgane" userId="d29c428e-ee62-4017-a838-521138d5b01c" providerId="ADAL" clId="{6FE05F18-E0FD-41DA-9B59-C0B066A7A6E4}" dt="2025-03-11T07:27:32.583" v="52" actId="478"/>
          <ac:spMkLst>
            <pc:docMk/>
            <pc:sldMk cId="2653664301" sldId="2147474712"/>
            <ac:spMk id="2" creationId="{413A711E-7BBE-5472-2DE0-36DC258876EF}"/>
          </ac:spMkLst>
        </pc:spChg>
      </pc:sldChg>
      <pc:sldChg chg="delSp mod modNotesTx">
        <pc:chgData name="DOMINGUEZ, Morgane" userId="d29c428e-ee62-4017-a838-521138d5b01c" providerId="ADAL" clId="{6FE05F18-E0FD-41DA-9B59-C0B066A7A6E4}" dt="2025-03-11T07:27:42.288" v="55" actId="478"/>
        <pc:sldMkLst>
          <pc:docMk/>
          <pc:sldMk cId="59634023" sldId="2147474713"/>
        </pc:sldMkLst>
        <pc:spChg chg="del">
          <ac:chgData name="DOMINGUEZ, Morgane" userId="d29c428e-ee62-4017-a838-521138d5b01c" providerId="ADAL" clId="{6FE05F18-E0FD-41DA-9B59-C0B066A7A6E4}" dt="2025-03-11T07:27:42.288" v="55" actId="478"/>
          <ac:spMkLst>
            <pc:docMk/>
            <pc:sldMk cId="59634023" sldId="2147474713"/>
            <ac:spMk id="2" creationId="{50169228-7C32-2C79-3452-37C408976512}"/>
          </ac:spMkLst>
        </pc:spChg>
      </pc:sldChg>
      <pc:sldChg chg="addSp delSp modSp mod modNotesTx">
        <pc:chgData name="DOMINGUEZ, Morgane" userId="d29c428e-ee62-4017-a838-521138d5b01c" providerId="ADAL" clId="{6FE05F18-E0FD-41DA-9B59-C0B066A7A6E4}" dt="2025-03-11T07:45:45.589" v="74" actId="1076"/>
        <pc:sldMkLst>
          <pc:docMk/>
          <pc:sldMk cId="1197554615" sldId="2147474717"/>
        </pc:sldMkLst>
        <pc:spChg chg="add mod">
          <ac:chgData name="DOMINGUEZ, Morgane" userId="d29c428e-ee62-4017-a838-521138d5b01c" providerId="ADAL" clId="{6FE05F18-E0FD-41DA-9B59-C0B066A7A6E4}" dt="2025-03-11T07:45:45.589" v="74" actId="1076"/>
          <ac:spMkLst>
            <pc:docMk/>
            <pc:sldMk cId="1197554615" sldId="2147474717"/>
            <ac:spMk id="2" creationId="{BA10A717-2FE7-BE62-279F-7A43BDD80B8C}"/>
          </ac:spMkLst>
        </pc:spChg>
        <pc:spChg chg="del">
          <ac:chgData name="DOMINGUEZ, Morgane" userId="d29c428e-ee62-4017-a838-521138d5b01c" providerId="ADAL" clId="{6FE05F18-E0FD-41DA-9B59-C0B066A7A6E4}" dt="2025-03-11T07:28:21.289" v="67" actId="478"/>
          <ac:spMkLst>
            <pc:docMk/>
            <pc:sldMk cId="1197554615" sldId="2147474717"/>
            <ac:spMk id="4" creationId="{01D79938-A621-0A2D-A44F-40C52EB0ACB0}"/>
          </ac:spMkLst>
        </pc:spChg>
        <pc:spChg chg="add mod">
          <ac:chgData name="DOMINGUEZ, Morgane" userId="d29c428e-ee62-4017-a838-521138d5b01c" providerId="ADAL" clId="{6FE05F18-E0FD-41DA-9B59-C0B066A7A6E4}" dt="2025-03-11T07:45:45.589" v="74" actId="1076"/>
          <ac:spMkLst>
            <pc:docMk/>
            <pc:sldMk cId="1197554615" sldId="2147474717"/>
            <ac:spMk id="4" creationId="{91477613-04BF-3E6B-4724-229C2A199C40}"/>
          </ac:spMkLst>
        </pc:spChg>
      </pc:sldChg>
      <pc:sldChg chg="delSp mod modNotesTx">
        <pc:chgData name="DOMINGUEZ, Morgane" userId="d29c428e-ee62-4017-a838-521138d5b01c" providerId="ADAL" clId="{6FE05F18-E0FD-41DA-9B59-C0B066A7A6E4}" dt="2025-03-11T07:28:13.775" v="64" actId="478"/>
        <pc:sldMkLst>
          <pc:docMk/>
          <pc:sldMk cId="3498516484" sldId="2147474720"/>
        </pc:sldMkLst>
        <pc:spChg chg="del">
          <ac:chgData name="DOMINGUEZ, Morgane" userId="d29c428e-ee62-4017-a838-521138d5b01c" providerId="ADAL" clId="{6FE05F18-E0FD-41DA-9B59-C0B066A7A6E4}" dt="2025-03-11T07:28:13.775" v="64" actId="478"/>
          <ac:spMkLst>
            <pc:docMk/>
            <pc:sldMk cId="3498516484" sldId="2147474720"/>
            <ac:spMk id="2" creationId="{0BB7C206-A765-F947-3633-31F221C3B3AD}"/>
          </ac:spMkLst>
        </pc:spChg>
      </pc:sldChg>
    </pc:docChg>
  </pc:docChgLst>
  <pc:docChgLst>
    <pc:chgData name="DOMINGUEZ, Morgane" userId="d29c428e-ee62-4017-a838-521138d5b01c" providerId="ADAL" clId="{D9F2C3AF-7EA9-44F1-8540-9FC3A5D61F23}"/>
    <pc:docChg chg="custSel modSld">
      <pc:chgData name="DOMINGUEZ, Morgane" userId="d29c428e-ee62-4017-a838-521138d5b01c" providerId="ADAL" clId="{D9F2C3AF-7EA9-44F1-8540-9FC3A5D61F23}" dt="2025-02-19T10:29:39.306" v="355" actId="14100"/>
      <pc:docMkLst>
        <pc:docMk/>
      </pc:docMkLst>
      <pc:sldChg chg="addSp delSp modSp mod modTransition delAnim modNotesTx">
        <pc:chgData name="DOMINGUEZ, Morgane" userId="d29c428e-ee62-4017-a838-521138d5b01c" providerId="ADAL" clId="{D9F2C3AF-7EA9-44F1-8540-9FC3A5D61F23}" dt="2025-02-19T10:29:33.668" v="354" actId="14100"/>
        <pc:sldMkLst>
          <pc:docMk/>
          <pc:sldMk cId="3811128158" sldId="850"/>
        </pc:sldMkLst>
        <pc:spChg chg="del">
          <ac:chgData name="DOMINGUEZ, Morgane" userId="d29c428e-ee62-4017-a838-521138d5b01c" providerId="ADAL" clId="{D9F2C3AF-7EA9-44F1-8540-9FC3A5D61F23}" dt="2025-02-17T17:17:32.923" v="252" actId="478"/>
          <ac:spMkLst>
            <pc:docMk/>
            <pc:sldMk cId="3811128158" sldId="850"/>
            <ac:spMk id="2" creationId="{E8031780-4010-7505-6542-69E45B5103E5}"/>
          </ac:spMkLst>
        </pc:spChg>
        <pc:picChg chg="del">
          <ac:chgData name="DOMINGUEZ, Morgane" userId="d29c428e-ee62-4017-a838-521138d5b01c" providerId="ADAL" clId="{D9F2C3AF-7EA9-44F1-8540-9FC3A5D61F23}" dt="2025-02-17T17:07:56.655" v="0" actId="478"/>
          <ac:picMkLst>
            <pc:docMk/>
            <pc:sldMk cId="3811128158" sldId="850"/>
            <ac:picMk id="3" creationId="{C6B7C04E-1950-E877-C2C3-38D5E300908E}"/>
          </ac:picMkLst>
        </pc:picChg>
        <pc:picChg chg="add mod">
          <ac:chgData name="DOMINGUEZ, Morgane" userId="d29c428e-ee62-4017-a838-521138d5b01c" providerId="ADAL" clId="{D9F2C3AF-7EA9-44F1-8540-9FC3A5D61F23}" dt="2025-02-19T10:29:33.668" v="354" actId="14100"/>
          <ac:picMkLst>
            <pc:docMk/>
            <pc:sldMk cId="3811128158" sldId="850"/>
            <ac:picMk id="4" creationId="{2A5E094B-D511-D76A-C76F-B6DAB0DA110D}"/>
          </ac:picMkLst>
        </pc:picChg>
        <pc:picChg chg="del">
          <ac:chgData name="DOMINGUEZ, Morgane" userId="d29c428e-ee62-4017-a838-521138d5b01c" providerId="ADAL" clId="{D9F2C3AF-7EA9-44F1-8540-9FC3A5D61F23}" dt="2025-02-17T17:17:31.182" v="251" actId="21"/>
          <ac:picMkLst>
            <pc:docMk/>
            <pc:sldMk cId="3811128158" sldId="850"/>
            <ac:picMk id="5" creationId="{2A5E094B-D511-D76A-C76F-B6DAB0DA110D}"/>
          </ac:picMkLst>
        </pc:picChg>
      </pc:sldChg>
      <pc:sldChg chg="delSp modSp mod modTransition delAnim modAnim modNotesTx">
        <pc:chgData name="DOMINGUEZ, Morgane" userId="d29c428e-ee62-4017-a838-521138d5b01c" providerId="ADAL" clId="{D9F2C3AF-7EA9-44F1-8540-9FC3A5D61F23}" dt="2025-02-17T17:24:14.121" v="317"/>
        <pc:sldMkLst>
          <pc:docMk/>
          <pc:sldMk cId="0" sldId="854"/>
        </pc:sldMkLst>
        <pc:spChg chg="mod">
          <ac:chgData name="DOMINGUEZ, Morgane" userId="d29c428e-ee62-4017-a838-521138d5b01c" providerId="ADAL" clId="{D9F2C3AF-7EA9-44F1-8540-9FC3A5D61F23}" dt="2025-02-17T17:22:46.162" v="313" actId="255"/>
          <ac:spMkLst>
            <pc:docMk/>
            <pc:sldMk cId="0" sldId="854"/>
            <ac:spMk id="9" creationId="{2F350812-D83A-0A10-22E9-DD2CF090284C}"/>
          </ac:spMkLst>
        </pc:spChg>
        <pc:picChg chg="del">
          <ac:chgData name="DOMINGUEZ, Morgane" userId="d29c428e-ee62-4017-a838-521138d5b01c" providerId="ADAL" clId="{D9F2C3AF-7EA9-44F1-8540-9FC3A5D61F23}" dt="2025-02-17T17:08:02.110" v="2" actId="478"/>
          <ac:picMkLst>
            <pc:docMk/>
            <pc:sldMk cId="0" sldId="854"/>
            <ac:picMk id="7" creationId="{ED6C181B-451D-F5CC-4C67-DF4B0BF4CC83}"/>
          </ac:picMkLst>
        </pc:picChg>
      </pc:sldChg>
      <pc:sldChg chg="delSp modSp mod modTransition delAnim modNotesTx">
        <pc:chgData name="DOMINGUEZ, Morgane" userId="d29c428e-ee62-4017-a838-521138d5b01c" providerId="ADAL" clId="{D9F2C3AF-7EA9-44F1-8540-9FC3A5D61F23}" dt="2025-02-17T17:27:17.230" v="346"/>
        <pc:sldMkLst>
          <pc:docMk/>
          <pc:sldMk cId="2157614585" sldId="2147474610"/>
        </pc:sldMkLst>
        <pc:spChg chg="mod">
          <ac:chgData name="DOMINGUEZ, Morgane" userId="d29c428e-ee62-4017-a838-521138d5b01c" providerId="ADAL" clId="{D9F2C3AF-7EA9-44F1-8540-9FC3A5D61F23}" dt="2025-02-17T17:21:31.714" v="297" actId="1076"/>
          <ac:spMkLst>
            <pc:docMk/>
            <pc:sldMk cId="2157614585" sldId="2147474610"/>
            <ac:spMk id="4" creationId="{8E17C78E-DB59-13A4-BBFC-EBEF66AFA8D7}"/>
          </ac:spMkLst>
        </pc:spChg>
        <pc:picChg chg="del">
          <ac:chgData name="DOMINGUEZ, Morgane" userId="d29c428e-ee62-4017-a838-521138d5b01c" providerId="ADAL" clId="{D9F2C3AF-7EA9-44F1-8540-9FC3A5D61F23}" dt="2025-02-17T17:10:40.153" v="110" actId="478"/>
          <ac:picMkLst>
            <pc:docMk/>
            <pc:sldMk cId="2157614585" sldId="2147474610"/>
            <ac:picMk id="3" creationId="{634C88BB-56ED-C717-9FCB-0319DB516D37}"/>
          </ac:picMkLst>
        </pc:picChg>
      </pc:sldChg>
      <pc:sldChg chg="delSp modSp mod modTransition delAnim modAnim modNotesTx">
        <pc:chgData name="DOMINGUEZ, Morgane" userId="d29c428e-ee62-4017-a838-521138d5b01c" providerId="ADAL" clId="{D9F2C3AF-7EA9-44F1-8540-9FC3A5D61F23}" dt="2025-02-17T17:27:22.676" v="347"/>
        <pc:sldMkLst>
          <pc:docMk/>
          <pc:sldMk cId="1163143416" sldId="2147474611"/>
        </pc:sldMkLst>
        <pc:spChg chg="mod">
          <ac:chgData name="DOMINGUEZ, Morgane" userId="d29c428e-ee62-4017-a838-521138d5b01c" providerId="ADAL" clId="{D9F2C3AF-7EA9-44F1-8540-9FC3A5D61F23}" dt="2025-02-17T17:21:43.337" v="300" actId="1076"/>
          <ac:spMkLst>
            <pc:docMk/>
            <pc:sldMk cId="1163143416" sldId="2147474611"/>
            <ac:spMk id="4" creationId="{9F6432EA-4C6B-F5F9-6510-C5E4049FECA1}"/>
          </ac:spMkLst>
        </pc:spChg>
        <pc:spChg chg="del">
          <ac:chgData name="DOMINGUEZ, Morgane" userId="d29c428e-ee62-4017-a838-521138d5b01c" providerId="ADAL" clId="{D9F2C3AF-7EA9-44F1-8540-9FC3A5D61F23}" dt="2025-02-17T17:15:30.506" v="227" actId="478"/>
          <ac:spMkLst>
            <pc:docMk/>
            <pc:sldMk cId="1163143416" sldId="2147474611"/>
            <ac:spMk id="7" creationId="{6119AE8A-A450-A4E5-B472-A6FE802B6F21}"/>
          </ac:spMkLst>
        </pc:spChg>
        <pc:spChg chg="del">
          <ac:chgData name="DOMINGUEZ, Morgane" userId="d29c428e-ee62-4017-a838-521138d5b01c" providerId="ADAL" clId="{D9F2C3AF-7EA9-44F1-8540-9FC3A5D61F23}" dt="2025-02-17T17:15:29.988" v="226" actId="478"/>
          <ac:spMkLst>
            <pc:docMk/>
            <pc:sldMk cId="1163143416" sldId="2147474611"/>
            <ac:spMk id="8" creationId="{ED4A8A0D-EE18-61CF-AC59-43A43B3182FA}"/>
          </ac:spMkLst>
        </pc:spChg>
        <pc:picChg chg="del">
          <ac:chgData name="DOMINGUEZ, Morgane" userId="d29c428e-ee62-4017-a838-521138d5b01c" providerId="ADAL" clId="{D9F2C3AF-7EA9-44F1-8540-9FC3A5D61F23}" dt="2025-02-17T17:10:42.822" v="111" actId="478"/>
          <ac:picMkLst>
            <pc:docMk/>
            <pc:sldMk cId="1163143416" sldId="2147474611"/>
            <ac:picMk id="3" creationId="{5DD7E399-189B-2F9D-0035-9574513C411E}"/>
          </ac:picMkLst>
        </pc:picChg>
      </pc:sldChg>
      <pc:sldChg chg="delSp modSp mod modTransition delAnim modNotesTx">
        <pc:chgData name="DOMINGUEZ, Morgane" userId="d29c428e-ee62-4017-a838-521138d5b01c" providerId="ADAL" clId="{D9F2C3AF-7EA9-44F1-8540-9FC3A5D61F23}" dt="2025-02-17T17:27:31.296" v="348"/>
        <pc:sldMkLst>
          <pc:docMk/>
          <pc:sldMk cId="4230200921" sldId="2147474612"/>
        </pc:sldMkLst>
        <pc:spChg chg="mod">
          <ac:chgData name="DOMINGUEZ, Morgane" userId="d29c428e-ee62-4017-a838-521138d5b01c" providerId="ADAL" clId="{D9F2C3AF-7EA9-44F1-8540-9FC3A5D61F23}" dt="2025-02-17T17:21:53.560" v="303" actId="1076"/>
          <ac:spMkLst>
            <pc:docMk/>
            <pc:sldMk cId="4230200921" sldId="2147474612"/>
            <ac:spMk id="4" creationId="{138BF885-E164-DED1-B1ED-A687E97F4F49}"/>
          </ac:spMkLst>
        </pc:spChg>
        <pc:picChg chg="del">
          <ac:chgData name="DOMINGUEZ, Morgane" userId="d29c428e-ee62-4017-a838-521138d5b01c" providerId="ADAL" clId="{D9F2C3AF-7EA9-44F1-8540-9FC3A5D61F23}" dt="2025-02-17T17:10:46.015" v="115" actId="478"/>
          <ac:picMkLst>
            <pc:docMk/>
            <pc:sldMk cId="4230200921" sldId="2147474612"/>
            <ac:picMk id="3" creationId="{032122C5-3F37-B3EB-F45D-441F2B16C0BC}"/>
          </ac:picMkLst>
        </pc:picChg>
      </pc:sldChg>
      <pc:sldChg chg="delSp modSp mod modTransition delAnim modAnim modNotesTx">
        <pc:chgData name="DOMINGUEZ, Morgane" userId="d29c428e-ee62-4017-a838-521138d5b01c" providerId="ADAL" clId="{D9F2C3AF-7EA9-44F1-8540-9FC3A5D61F23}" dt="2025-02-17T17:27:42.434" v="351" actId="478"/>
        <pc:sldMkLst>
          <pc:docMk/>
          <pc:sldMk cId="3750282615" sldId="2147474613"/>
        </pc:sldMkLst>
        <pc:spChg chg="mod">
          <ac:chgData name="DOMINGUEZ, Morgane" userId="d29c428e-ee62-4017-a838-521138d5b01c" providerId="ADAL" clId="{D9F2C3AF-7EA9-44F1-8540-9FC3A5D61F23}" dt="2025-02-17T17:22:01.499" v="306" actId="1076"/>
          <ac:spMkLst>
            <pc:docMk/>
            <pc:sldMk cId="3750282615" sldId="2147474613"/>
            <ac:spMk id="4" creationId="{D0DADBD7-50C4-511D-B2F4-F275DD3D4053}"/>
          </ac:spMkLst>
        </pc:spChg>
        <pc:spChg chg="del">
          <ac:chgData name="DOMINGUEZ, Morgane" userId="d29c428e-ee62-4017-a838-521138d5b01c" providerId="ADAL" clId="{D9F2C3AF-7EA9-44F1-8540-9FC3A5D61F23}" dt="2025-02-17T17:27:42.434" v="351" actId="478"/>
          <ac:spMkLst>
            <pc:docMk/>
            <pc:sldMk cId="3750282615" sldId="2147474613"/>
            <ac:spMk id="7" creationId="{626C2378-F2ED-280B-8591-50BA48C7BC8F}"/>
          </ac:spMkLst>
        </pc:spChg>
        <pc:spChg chg="del">
          <ac:chgData name="DOMINGUEZ, Morgane" userId="d29c428e-ee62-4017-a838-521138d5b01c" providerId="ADAL" clId="{D9F2C3AF-7EA9-44F1-8540-9FC3A5D61F23}" dt="2025-02-17T17:27:41.903" v="350" actId="478"/>
          <ac:spMkLst>
            <pc:docMk/>
            <pc:sldMk cId="3750282615" sldId="2147474613"/>
            <ac:spMk id="8" creationId="{D5DADD7F-CB6A-19E4-B16C-F83DA021B3A1}"/>
          </ac:spMkLst>
        </pc:spChg>
        <pc:picChg chg="del">
          <ac:chgData name="DOMINGUEZ, Morgane" userId="d29c428e-ee62-4017-a838-521138d5b01c" providerId="ADAL" clId="{D9F2C3AF-7EA9-44F1-8540-9FC3A5D61F23}" dt="2025-02-17T17:10:48.890" v="116" actId="478"/>
          <ac:picMkLst>
            <pc:docMk/>
            <pc:sldMk cId="3750282615" sldId="2147474613"/>
            <ac:picMk id="6" creationId="{BCE41BA1-E60B-20E6-734E-943E871AD50A}"/>
          </ac:picMkLst>
        </pc:picChg>
      </pc:sldChg>
      <pc:sldChg chg="delSp modSp mod modTransition delAnim modNotesTx">
        <pc:chgData name="DOMINGUEZ, Morgane" userId="d29c428e-ee62-4017-a838-521138d5b01c" providerId="ADAL" clId="{D9F2C3AF-7EA9-44F1-8540-9FC3A5D61F23}" dt="2025-02-17T17:27:50.403" v="352"/>
        <pc:sldMkLst>
          <pc:docMk/>
          <pc:sldMk cId="121190327" sldId="2147474614"/>
        </pc:sldMkLst>
        <pc:spChg chg="mod">
          <ac:chgData name="DOMINGUEZ, Morgane" userId="d29c428e-ee62-4017-a838-521138d5b01c" providerId="ADAL" clId="{D9F2C3AF-7EA9-44F1-8540-9FC3A5D61F23}" dt="2025-02-17T17:22:10.023" v="309" actId="1076"/>
          <ac:spMkLst>
            <pc:docMk/>
            <pc:sldMk cId="121190327" sldId="2147474614"/>
            <ac:spMk id="4" creationId="{D7C5DB2E-31D3-3829-920A-D2DD36A8B483}"/>
          </ac:spMkLst>
        </pc:spChg>
        <pc:picChg chg="del">
          <ac:chgData name="DOMINGUEZ, Morgane" userId="d29c428e-ee62-4017-a838-521138d5b01c" providerId="ADAL" clId="{D9F2C3AF-7EA9-44F1-8540-9FC3A5D61F23}" dt="2025-02-17T17:10:52.042" v="120" actId="478"/>
          <ac:picMkLst>
            <pc:docMk/>
            <pc:sldMk cId="121190327" sldId="2147474614"/>
            <ac:picMk id="2" creationId="{4340ADE9-818B-BCC5-069A-957B9E3C6E91}"/>
          </ac:picMkLst>
        </pc:picChg>
      </pc:sldChg>
      <pc:sldChg chg="delSp modSp mod modTransition delAnim modNotesTx">
        <pc:chgData name="DOMINGUEZ, Morgane" userId="d29c428e-ee62-4017-a838-521138d5b01c" providerId="ADAL" clId="{D9F2C3AF-7EA9-44F1-8540-9FC3A5D61F23}" dt="2025-02-17T17:27:05.591" v="344"/>
        <pc:sldMkLst>
          <pc:docMk/>
          <pc:sldMk cId="4257536088" sldId="2147474615"/>
        </pc:sldMkLst>
        <pc:spChg chg="mod">
          <ac:chgData name="DOMINGUEZ, Morgane" userId="d29c428e-ee62-4017-a838-521138d5b01c" providerId="ADAL" clId="{D9F2C3AF-7EA9-44F1-8540-9FC3A5D61F23}" dt="2025-02-17T17:21:12.681" v="291" actId="1076"/>
          <ac:spMkLst>
            <pc:docMk/>
            <pc:sldMk cId="4257536088" sldId="2147474615"/>
            <ac:spMk id="3" creationId="{3759940E-4B84-8FC4-415C-5F95FF4BF184}"/>
          </ac:spMkLst>
        </pc:spChg>
        <pc:picChg chg="del">
          <ac:chgData name="DOMINGUEZ, Morgane" userId="d29c428e-ee62-4017-a838-521138d5b01c" providerId="ADAL" clId="{D9F2C3AF-7EA9-44F1-8540-9FC3A5D61F23}" dt="2025-02-17T17:10:33.890" v="105" actId="478"/>
          <ac:picMkLst>
            <pc:docMk/>
            <pc:sldMk cId="4257536088" sldId="2147474615"/>
            <ac:picMk id="2" creationId="{3E3524C0-E0BA-F540-CE3D-D49BE946A7BB}"/>
          </ac:picMkLst>
        </pc:picChg>
      </pc:sldChg>
      <pc:sldChg chg="delSp modSp mod modTransition delAnim modAnim modNotesTx">
        <pc:chgData name="DOMINGUEZ, Morgane" userId="d29c428e-ee62-4017-a838-521138d5b01c" providerId="ADAL" clId="{D9F2C3AF-7EA9-44F1-8540-9FC3A5D61F23}" dt="2025-02-17T17:26:59.850" v="343"/>
        <pc:sldMkLst>
          <pc:docMk/>
          <pc:sldMk cId="892742443" sldId="2147474624"/>
        </pc:sldMkLst>
        <pc:spChg chg="mod">
          <ac:chgData name="DOMINGUEZ, Morgane" userId="d29c428e-ee62-4017-a838-521138d5b01c" providerId="ADAL" clId="{D9F2C3AF-7EA9-44F1-8540-9FC3A5D61F23}" dt="2025-02-17T17:20:56.089" v="288" actId="1076"/>
          <ac:spMkLst>
            <pc:docMk/>
            <pc:sldMk cId="892742443" sldId="2147474624"/>
            <ac:spMk id="14" creationId="{6A8BDBBC-A536-6710-3AC9-D6E777D8F9D6}"/>
          </ac:spMkLst>
        </pc:spChg>
        <pc:picChg chg="del">
          <ac:chgData name="DOMINGUEZ, Morgane" userId="d29c428e-ee62-4017-a838-521138d5b01c" providerId="ADAL" clId="{D9F2C3AF-7EA9-44F1-8540-9FC3A5D61F23}" dt="2025-02-17T17:10:28.735" v="98" actId="478"/>
          <ac:picMkLst>
            <pc:docMk/>
            <pc:sldMk cId="892742443" sldId="2147474624"/>
            <ac:picMk id="7" creationId="{9DA4DE00-30EE-FBBB-A230-859AA7065162}"/>
          </ac:picMkLst>
        </pc:picChg>
      </pc:sldChg>
      <pc:sldChg chg="delSp modSp mod modTransition delAnim modNotesTx">
        <pc:chgData name="DOMINGUEZ, Morgane" userId="d29c428e-ee62-4017-a838-521138d5b01c" providerId="ADAL" clId="{D9F2C3AF-7EA9-44F1-8540-9FC3A5D61F23}" dt="2025-02-17T17:27:56.824" v="353"/>
        <pc:sldMkLst>
          <pc:docMk/>
          <pc:sldMk cId="2849894684" sldId="2147474632"/>
        </pc:sldMkLst>
        <pc:spChg chg="mod">
          <ac:chgData name="DOMINGUEZ, Morgane" userId="d29c428e-ee62-4017-a838-521138d5b01c" providerId="ADAL" clId="{D9F2C3AF-7EA9-44F1-8540-9FC3A5D61F23}" dt="2025-02-17T17:22:19.752" v="312" actId="1076"/>
          <ac:spMkLst>
            <pc:docMk/>
            <pc:sldMk cId="2849894684" sldId="2147474632"/>
            <ac:spMk id="4" creationId="{0A08BFE3-E1E5-60BB-56CC-C6D5E0E1EA3C}"/>
          </ac:spMkLst>
        </pc:spChg>
        <pc:picChg chg="del">
          <ac:chgData name="DOMINGUEZ, Morgane" userId="d29c428e-ee62-4017-a838-521138d5b01c" providerId="ADAL" clId="{D9F2C3AF-7EA9-44F1-8540-9FC3A5D61F23}" dt="2025-02-17T17:10:54.499" v="121" actId="478"/>
          <ac:picMkLst>
            <pc:docMk/>
            <pc:sldMk cId="2849894684" sldId="2147474632"/>
            <ac:picMk id="3" creationId="{3F761556-16C2-6B1F-8017-889BE2841232}"/>
          </ac:picMkLst>
        </pc:picChg>
      </pc:sldChg>
      <pc:sldChg chg="addSp delSp modSp mod modTransition delAnim modNotesTx">
        <pc:chgData name="DOMINGUEZ, Morgane" userId="d29c428e-ee62-4017-a838-521138d5b01c" providerId="ADAL" clId="{D9F2C3AF-7EA9-44F1-8540-9FC3A5D61F23}" dt="2025-02-19T10:29:39.306" v="355" actId="14100"/>
        <pc:sldMkLst>
          <pc:docMk/>
          <pc:sldMk cId="674776575" sldId="2147474634"/>
        </pc:sldMkLst>
        <pc:spChg chg="del">
          <ac:chgData name="DOMINGUEZ, Morgane" userId="d29c428e-ee62-4017-a838-521138d5b01c" providerId="ADAL" clId="{D9F2C3AF-7EA9-44F1-8540-9FC3A5D61F23}" dt="2025-02-17T17:17:39.901" v="255" actId="478"/>
          <ac:spMkLst>
            <pc:docMk/>
            <pc:sldMk cId="674776575" sldId="2147474634"/>
            <ac:spMk id="2" creationId="{7AB9EA17-02E5-E62B-C877-1AA6A887E1AF}"/>
          </ac:spMkLst>
        </pc:spChg>
        <pc:picChg chg="add mod">
          <ac:chgData name="DOMINGUEZ, Morgane" userId="d29c428e-ee62-4017-a838-521138d5b01c" providerId="ADAL" clId="{D9F2C3AF-7EA9-44F1-8540-9FC3A5D61F23}" dt="2025-02-19T10:29:39.306" v="355" actId="14100"/>
          <ac:picMkLst>
            <pc:docMk/>
            <pc:sldMk cId="674776575" sldId="2147474634"/>
            <ac:picMk id="3" creationId="{DFD5323B-0A59-4398-BE28-EDF96803FE79}"/>
          </ac:picMkLst>
        </pc:picChg>
        <pc:picChg chg="del">
          <ac:chgData name="DOMINGUEZ, Morgane" userId="d29c428e-ee62-4017-a838-521138d5b01c" providerId="ADAL" clId="{D9F2C3AF-7EA9-44F1-8540-9FC3A5D61F23}" dt="2025-02-17T17:07:59.375" v="1" actId="478"/>
          <ac:picMkLst>
            <pc:docMk/>
            <pc:sldMk cId="674776575" sldId="2147474634"/>
            <ac:picMk id="4" creationId="{99AE15A6-D485-620F-2DF5-33BA718A69D3}"/>
          </ac:picMkLst>
        </pc:picChg>
        <pc:picChg chg="del">
          <ac:chgData name="DOMINGUEZ, Morgane" userId="d29c428e-ee62-4017-a838-521138d5b01c" providerId="ADAL" clId="{D9F2C3AF-7EA9-44F1-8540-9FC3A5D61F23}" dt="2025-02-17T17:17:37.264" v="254" actId="21"/>
          <ac:picMkLst>
            <pc:docMk/>
            <pc:sldMk cId="674776575" sldId="2147474634"/>
            <ac:picMk id="7" creationId="{DFD5323B-0A59-4398-BE28-EDF96803FE79}"/>
          </ac:picMkLst>
        </pc:picChg>
      </pc:sldChg>
      <pc:sldChg chg="delSp modSp mod modTransition delAnim modAnim modNotesTx">
        <pc:chgData name="DOMINGUEZ, Morgane" userId="d29c428e-ee62-4017-a838-521138d5b01c" providerId="ADAL" clId="{D9F2C3AF-7EA9-44F1-8540-9FC3A5D61F23}" dt="2025-02-17T17:24:22.407" v="318"/>
        <pc:sldMkLst>
          <pc:docMk/>
          <pc:sldMk cId="2242695672" sldId="2147474675"/>
        </pc:sldMkLst>
        <pc:spChg chg="mod">
          <ac:chgData name="DOMINGUEZ, Morgane" userId="d29c428e-ee62-4017-a838-521138d5b01c" providerId="ADAL" clId="{D9F2C3AF-7EA9-44F1-8540-9FC3A5D61F23}" dt="2025-02-17T17:17:55.976" v="257" actId="255"/>
          <ac:spMkLst>
            <pc:docMk/>
            <pc:sldMk cId="2242695672" sldId="2147474675"/>
            <ac:spMk id="9" creationId="{45B1738E-5CB9-0DA9-BFB2-25010C05FFEE}"/>
          </ac:spMkLst>
        </pc:spChg>
        <pc:picChg chg="del">
          <ac:chgData name="DOMINGUEZ, Morgane" userId="d29c428e-ee62-4017-a838-521138d5b01c" providerId="ADAL" clId="{D9F2C3AF-7EA9-44F1-8540-9FC3A5D61F23}" dt="2025-02-17T17:08:07.140" v="9" actId="478"/>
          <ac:picMkLst>
            <pc:docMk/>
            <pc:sldMk cId="2242695672" sldId="2147474675"/>
            <ac:picMk id="20" creationId="{D0D48838-4DF1-B3E7-C63E-D1E824074C71}"/>
          </ac:picMkLst>
        </pc:picChg>
      </pc:sldChg>
      <pc:sldChg chg="delSp modSp mod modTransition delAnim modAnim modNotesTx">
        <pc:chgData name="DOMINGUEZ, Morgane" userId="d29c428e-ee62-4017-a838-521138d5b01c" providerId="ADAL" clId="{D9F2C3AF-7EA9-44F1-8540-9FC3A5D61F23}" dt="2025-02-17T17:24:30.966" v="319"/>
        <pc:sldMkLst>
          <pc:docMk/>
          <pc:sldMk cId="3733307389" sldId="2147474676"/>
        </pc:sldMkLst>
        <pc:spChg chg="mod">
          <ac:chgData name="DOMINGUEZ, Morgane" userId="d29c428e-ee62-4017-a838-521138d5b01c" providerId="ADAL" clId="{D9F2C3AF-7EA9-44F1-8540-9FC3A5D61F23}" dt="2025-02-17T17:18:02.783" v="258" actId="255"/>
          <ac:spMkLst>
            <pc:docMk/>
            <pc:sldMk cId="3733307389" sldId="2147474676"/>
            <ac:spMk id="2" creationId="{A8684DB2-3725-4DF4-A6A5-6FDCCF3DD0EB}"/>
          </ac:spMkLst>
        </pc:spChg>
        <pc:picChg chg="del">
          <ac:chgData name="DOMINGUEZ, Morgane" userId="d29c428e-ee62-4017-a838-521138d5b01c" providerId="ADAL" clId="{D9F2C3AF-7EA9-44F1-8540-9FC3A5D61F23}" dt="2025-02-17T17:08:11.465" v="15" actId="478"/>
          <ac:picMkLst>
            <pc:docMk/>
            <pc:sldMk cId="3733307389" sldId="2147474676"/>
            <ac:picMk id="12" creationId="{1D877714-0DB3-8243-493D-5F15F41A76B9}"/>
          </ac:picMkLst>
        </pc:picChg>
      </pc:sldChg>
      <pc:sldChg chg="addSp delSp modSp mod modTransition delAnim modNotesTx">
        <pc:chgData name="DOMINGUEZ, Morgane" userId="d29c428e-ee62-4017-a838-521138d5b01c" providerId="ADAL" clId="{D9F2C3AF-7EA9-44F1-8540-9FC3A5D61F23}" dt="2025-02-17T17:24:36.844" v="320"/>
        <pc:sldMkLst>
          <pc:docMk/>
          <pc:sldMk cId="2520317998" sldId="2147474683"/>
        </pc:sldMkLst>
        <pc:spChg chg="del">
          <ac:chgData name="DOMINGUEZ, Morgane" userId="d29c428e-ee62-4017-a838-521138d5b01c" providerId="ADAL" clId="{D9F2C3AF-7EA9-44F1-8540-9FC3A5D61F23}" dt="2025-02-17T17:18:11.140" v="260" actId="478"/>
          <ac:spMkLst>
            <pc:docMk/>
            <pc:sldMk cId="2520317998" sldId="2147474683"/>
            <ac:spMk id="2" creationId="{7393ACEA-58D2-B1E7-A590-2925F561AF56}"/>
          </ac:spMkLst>
        </pc:spChg>
        <pc:picChg chg="del">
          <ac:chgData name="DOMINGUEZ, Morgane" userId="d29c428e-ee62-4017-a838-521138d5b01c" providerId="ADAL" clId="{D9F2C3AF-7EA9-44F1-8540-9FC3A5D61F23}" dt="2025-02-17T17:08:56.824" v="19" actId="478"/>
          <ac:picMkLst>
            <pc:docMk/>
            <pc:sldMk cId="2520317998" sldId="2147474683"/>
            <ac:picMk id="4" creationId="{B8225457-C5A0-D83B-4178-231C5609A8E1}"/>
          </ac:picMkLst>
        </pc:picChg>
        <pc:picChg chg="del">
          <ac:chgData name="DOMINGUEZ, Morgane" userId="d29c428e-ee62-4017-a838-521138d5b01c" providerId="ADAL" clId="{D9F2C3AF-7EA9-44F1-8540-9FC3A5D61F23}" dt="2025-02-17T17:18:07.277" v="259" actId="21"/>
          <ac:picMkLst>
            <pc:docMk/>
            <pc:sldMk cId="2520317998" sldId="2147474683"/>
            <ac:picMk id="5" creationId="{FCAE70B8-D697-141F-8EFA-713123B0B90B}"/>
          </ac:picMkLst>
        </pc:picChg>
        <pc:picChg chg="add mod ord">
          <ac:chgData name="DOMINGUEZ, Morgane" userId="d29c428e-ee62-4017-a838-521138d5b01c" providerId="ADAL" clId="{D9F2C3AF-7EA9-44F1-8540-9FC3A5D61F23}" dt="2025-02-17T17:18:13.777" v="262" actId="167"/>
          <ac:picMkLst>
            <pc:docMk/>
            <pc:sldMk cId="2520317998" sldId="2147474683"/>
            <ac:picMk id="7" creationId="{FCAE70B8-D697-141F-8EFA-713123B0B90B}"/>
          </ac:picMkLst>
        </pc:picChg>
      </pc:sldChg>
      <pc:sldChg chg="delSp mod modTransition delAnim modNotesTx">
        <pc:chgData name="DOMINGUEZ, Morgane" userId="d29c428e-ee62-4017-a838-521138d5b01c" providerId="ADAL" clId="{D9F2C3AF-7EA9-44F1-8540-9FC3A5D61F23}" dt="2025-02-17T17:26:05.737" v="334"/>
        <pc:sldMkLst>
          <pc:docMk/>
          <pc:sldMk cId="1863460477" sldId="2147474684"/>
        </pc:sldMkLst>
        <pc:spChg chg="del">
          <ac:chgData name="DOMINGUEZ, Morgane" userId="d29c428e-ee62-4017-a838-521138d5b01c" providerId="ADAL" clId="{D9F2C3AF-7EA9-44F1-8540-9FC3A5D61F23}" dt="2025-02-17T17:20:05.482" v="279" actId="478"/>
          <ac:spMkLst>
            <pc:docMk/>
            <pc:sldMk cId="1863460477" sldId="2147474684"/>
            <ac:spMk id="2" creationId="{EE6FB2E9-434F-B3B3-4D6B-D52DD71678B5}"/>
          </ac:spMkLst>
        </pc:spChg>
        <pc:picChg chg="del">
          <ac:chgData name="DOMINGUEZ, Morgane" userId="d29c428e-ee62-4017-a838-521138d5b01c" providerId="ADAL" clId="{D9F2C3AF-7EA9-44F1-8540-9FC3A5D61F23}" dt="2025-02-17T17:09:57.168" v="71" actId="478"/>
          <ac:picMkLst>
            <pc:docMk/>
            <pc:sldMk cId="1863460477" sldId="2147474684"/>
            <ac:picMk id="5" creationId="{DA5F4101-0728-42D0-46FE-A17ABDF94D08}"/>
          </ac:picMkLst>
        </pc:picChg>
      </pc:sldChg>
      <pc:sldChg chg="delSp mod modTransition delAnim modNotesTx">
        <pc:chgData name="DOMINGUEZ, Morgane" userId="d29c428e-ee62-4017-a838-521138d5b01c" providerId="ADAL" clId="{D9F2C3AF-7EA9-44F1-8540-9FC3A5D61F23}" dt="2025-02-17T17:26:40.876" v="340"/>
        <pc:sldMkLst>
          <pc:docMk/>
          <pc:sldMk cId="282833751" sldId="2147474685"/>
        </pc:sldMkLst>
        <pc:spChg chg="del">
          <ac:chgData name="DOMINGUEZ, Morgane" userId="d29c428e-ee62-4017-a838-521138d5b01c" providerId="ADAL" clId="{D9F2C3AF-7EA9-44F1-8540-9FC3A5D61F23}" dt="2025-02-17T17:20:37.666" v="285" actId="478"/>
          <ac:spMkLst>
            <pc:docMk/>
            <pc:sldMk cId="282833751" sldId="2147474685"/>
            <ac:spMk id="2" creationId="{1CAFED79-F8F3-C364-1741-BD61637E13F4}"/>
          </ac:spMkLst>
        </pc:spChg>
        <pc:picChg chg="del">
          <ac:chgData name="DOMINGUEZ, Morgane" userId="d29c428e-ee62-4017-a838-521138d5b01c" providerId="ADAL" clId="{D9F2C3AF-7EA9-44F1-8540-9FC3A5D61F23}" dt="2025-02-17T17:10:19.300" v="91" actId="478"/>
          <ac:picMkLst>
            <pc:docMk/>
            <pc:sldMk cId="282833751" sldId="2147474685"/>
            <ac:picMk id="3" creationId="{9A9BFAC4-BF40-EF47-915E-1CFA7CE1201F}"/>
          </ac:picMkLst>
        </pc:picChg>
      </pc:sldChg>
      <pc:sldChg chg="delSp modSp mod modTransition delAnim modAnim modNotesTx">
        <pc:chgData name="DOMINGUEZ, Morgane" userId="d29c428e-ee62-4017-a838-521138d5b01c" providerId="ADAL" clId="{D9F2C3AF-7EA9-44F1-8540-9FC3A5D61F23}" dt="2025-02-17T17:24:41.993" v="321"/>
        <pc:sldMkLst>
          <pc:docMk/>
          <pc:sldMk cId="2961050440" sldId="2147474686"/>
        </pc:sldMkLst>
        <pc:spChg chg="mod">
          <ac:chgData name="DOMINGUEZ, Morgane" userId="d29c428e-ee62-4017-a838-521138d5b01c" providerId="ADAL" clId="{D9F2C3AF-7EA9-44F1-8540-9FC3A5D61F23}" dt="2025-02-17T17:18:22.869" v="263" actId="255"/>
          <ac:spMkLst>
            <pc:docMk/>
            <pc:sldMk cId="2961050440" sldId="2147474686"/>
            <ac:spMk id="2" creationId="{4D22755B-7EE5-EC12-CF40-CB5D2BEFB9E5}"/>
          </ac:spMkLst>
        </pc:spChg>
        <pc:picChg chg="del">
          <ac:chgData name="DOMINGUEZ, Morgane" userId="d29c428e-ee62-4017-a838-521138d5b01c" providerId="ADAL" clId="{D9F2C3AF-7EA9-44F1-8540-9FC3A5D61F23}" dt="2025-02-17T17:09:02.550" v="20" actId="478"/>
          <ac:picMkLst>
            <pc:docMk/>
            <pc:sldMk cId="2961050440" sldId="2147474686"/>
            <ac:picMk id="12" creationId="{E5D933A9-B867-4ACC-0482-284449702BC8}"/>
          </ac:picMkLst>
        </pc:picChg>
      </pc:sldChg>
      <pc:sldChg chg="delSp modSp mod modTransition delAnim modAnim modNotesTx">
        <pc:chgData name="DOMINGUEZ, Morgane" userId="d29c428e-ee62-4017-a838-521138d5b01c" providerId="ADAL" clId="{D9F2C3AF-7EA9-44F1-8540-9FC3A5D61F23}" dt="2025-02-17T17:24:47.124" v="322"/>
        <pc:sldMkLst>
          <pc:docMk/>
          <pc:sldMk cId="93425258" sldId="2147474687"/>
        </pc:sldMkLst>
        <pc:spChg chg="mod">
          <ac:chgData name="DOMINGUEZ, Morgane" userId="d29c428e-ee62-4017-a838-521138d5b01c" providerId="ADAL" clId="{D9F2C3AF-7EA9-44F1-8540-9FC3A5D61F23}" dt="2025-02-17T17:18:35.609" v="264" actId="255"/>
          <ac:spMkLst>
            <pc:docMk/>
            <pc:sldMk cId="93425258" sldId="2147474687"/>
            <ac:spMk id="11" creationId="{C7FDE77C-A0AE-9051-AF75-CEB8658B249D}"/>
          </ac:spMkLst>
        </pc:spChg>
        <pc:picChg chg="del">
          <ac:chgData name="DOMINGUEZ, Morgane" userId="d29c428e-ee62-4017-a838-521138d5b01c" providerId="ADAL" clId="{D9F2C3AF-7EA9-44F1-8540-9FC3A5D61F23}" dt="2025-02-17T17:09:07.315" v="24" actId="478"/>
          <ac:picMkLst>
            <pc:docMk/>
            <pc:sldMk cId="93425258" sldId="2147474687"/>
            <ac:picMk id="2" creationId="{AE0B3322-E9F7-7C67-045D-848E2412AD51}"/>
          </ac:picMkLst>
        </pc:picChg>
      </pc:sldChg>
      <pc:sldChg chg="delSp modSp mod modTransition delAnim modAnim modNotesTx">
        <pc:chgData name="DOMINGUEZ, Morgane" userId="d29c428e-ee62-4017-a838-521138d5b01c" providerId="ADAL" clId="{D9F2C3AF-7EA9-44F1-8540-9FC3A5D61F23}" dt="2025-02-17T17:24:52.807" v="323"/>
        <pc:sldMkLst>
          <pc:docMk/>
          <pc:sldMk cId="302249973" sldId="2147474688"/>
        </pc:sldMkLst>
        <pc:spChg chg="mod">
          <ac:chgData name="DOMINGUEZ, Morgane" userId="d29c428e-ee62-4017-a838-521138d5b01c" providerId="ADAL" clId="{D9F2C3AF-7EA9-44F1-8540-9FC3A5D61F23}" dt="2025-02-17T17:18:48.886" v="265" actId="255"/>
          <ac:spMkLst>
            <pc:docMk/>
            <pc:sldMk cId="302249973" sldId="2147474688"/>
            <ac:spMk id="7" creationId="{0ECDE60D-6A1B-BD15-7139-98C002418DEA}"/>
          </ac:spMkLst>
        </pc:spChg>
        <pc:picChg chg="del">
          <ac:chgData name="DOMINGUEZ, Morgane" userId="d29c428e-ee62-4017-a838-521138d5b01c" providerId="ADAL" clId="{D9F2C3AF-7EA9-44F1-8540-9FC3A5D61F23}" dt="2025-02-17T17:09:11.624" v="28" actId="478"/>
          <ac:picMkLst>
            <pc:docMk/>
            <pc:sldMk cId="302249973" sldId="2147474688"/>
            <ac:picMk id="2" creationId="{B3A2DF87-2DE4-339E-D4EA-2F0CCEDE0AF8}"/>
          </ac:picMkLst>
        </pc:picChg>
      </pc:sldChg>
      <pc:sldChg chg="delSp modSp mod modTransition delAnim modAnim modNotesTx">
        <pc:chgData name="DOMINGUEZ, Morgane" userId="d29c428e-ee62-4017-a838-521138d5b01c" providerId="ADAL" clId="{D9F2C3AF-7EA9-44F1-8540-9FC3A5D61F23}" dt="2025-02-17T17:24:58.708" v="324"/>
        <pc:sldMkLst>
          <pc:docMk/>
          <pc:sldMk cId="632809033" sldId="2147474689"/>
        </pc:sldMkLst>
        <pc:spChg chg="mod">
          <ac:chgData name="DOMINGUEZ, Morgane" userId="d29c428e-ee62-4017-a838-521138d5b01c" providerId="ADAL" clId="{D9F2C3AF-7EA9-44F1-8540-9FC3A5D61F23}" dt="2025-02-17T17:18:57.186" v="267" actId="1076"/>
          <ac:spMkLst>
            <pc:docMk/>
            <pc:sldMk cId="632809033" sldId="2147474689"/>
            <ac:spMk id="2" creationId="{B3D55D28-DB30-2468-FE5B-C4145B23EED2}"/>
          </ac:spMkLst>
        </pc:spChg>
        <pc:picChg chg="del">
          <ac:chgData name="DOMINGUEZ, Morgane" userId="d29c428e-ee62-4017-a838-521138d5b01c" providerId="ADAL" clId="{D9F2C3AF-7EA9-44F1-8540-9FC3A5D61F23}" dt="2025-02-17T17:09:14.577" v="30" actId="478"/>
          <ac:picMkLst>
            <pc:docMk/>
            <pc:sldMk cId="632809033" sldId="2147474689"/>
            <ac:picMk id="13" creationId="{C860E957-5868-5C6E-9305-D21A064032B1}"/>
          </ac:picMkLst>
        </pc:picChg>
      </pc:sldChg>
      <pc:sldChg chg="delSp modSp mod modTransition delAnim modAnim modNotesTx">
        <pc:chgData name="DOMINGUEZ, Morgane" userId="d29c428e-ee62-4017-a838-521138d5b01c" providerId="ADAL" clId="{D9F2C3AF-7EA9-44F1-8540-9FC3A5D61F23}" dt="2025-02-17T17:25:04.391" v="325"/>
        <pc:sldMkLst>
          <pc:docMk/>
          <pc:sldMk cId="1115502215" sldId="2147474690"/>
        </pc:sldMkLst>
        <pc:spChg chg="mod">
          <ac:chgData name="DOMINGUEZ, Morgane" userId="d29c428e-ee62-4017-a838-521138d5b01c" providerId="ADAL" clId="{D9F2C3AF-7EA9-44F1-8540-9FC3A5D61F23}" dt="2025-02-17T17:19:01.577" v="268" actId="255"/>
          <ac:spMkLst>
            <pc:docMk/>
            <pc:sldMk cId="1115502215" sldId="2147474690"/>
            <ac:spMk id="2" creationId="{625E1807-64FA-FDC4-E12A-D26E1CCA673A}"/>
          </ac:spMkLst>
        </pc:spChg>
        <pc:picChg chg="del">
          <ac:chgData name="DOMINGUEZ, Morgane" userId="d29c428e-ee62-4017-a838-521138d5b01c" providerId="ADAL" clId="{D9F2C3AF-7EA9-44F1-8540-9FC3A5D61F23}" dt="2025-02-17T17:09:19.819" v="34" actId="478"/>
          <ac:picMkLst>
            <pc:docMk/>
            <pc:sldMk cId="1115502215" sldId="2147474690"/>
            <ac:picMk id="3" creationId="{BBDAD1F2-8965-9D63-5F72-749845BB2531}"/>
          </ac:picMkLst>
        </pc:picChg>
      </pc:sldChg>
      <pc:sldChg chg="delSp modSp mod modTransition delAnim modAnim modNotesTx">
        <pc:chgData name="DOMINGUEZ, Morgane" userId="d29c428e-ee62-4017-a838-521138d5b01c" providerId="ADAL" clId="{D9F2C3AF-7EA9-44F1-8540-9FC3A5D61F23}" dt="2025-02-17T17:25:11.093" v="326"/>
        <pc:sldMkLst>
          <pc:docMk/>
          <pc:sldMk cId="871842350" sldId="2147474691"/>
        </pc:sldMkLst>
        <pc:spChg chg="mod">
          <ac:chgData name="DOMINGUEZ, Morgane" userId="d29c428e-ee62-4017-a838-521138d5b01c" providerId="ADAL" clId="{D9F2C3AF-7EA9-44F1-8540-9FC3A5D61F23}" dt="2025-02-17T17:19:09.525" v="269" actId="255"/>
          <ac:spMkLst>
            <pc:docMk/>
            <pc:sldMk cId="871842350" sldId="2147474691"/>
            <ac:spMk id="2" creationId="{8CA2BE7E-CB17-1C7A-FE42-E8745D610351}"/>
          </ac:spMkLst>
        </pc:spChg>
        <pc:picChg chg="del">
          <ac:chgData name="DOMINGUEZ, Morgane" userId="d29c428e-ee62-4017-a838-521138d5b01c" providerId="ADAL" clId="{D9F2C3AF-7EA9-44F1-8540-9FC3A5D61F23}" dt="2025-02-17T17:09:24.452" v="39" actId="478"/>
          <ac:picMkLst>
            <pc:docMk/>
            <pc:sldMk cId="871842350" sldId="2147474691"/>
            <ac:picMk id="27" creationId="{CBF7EA29-A967-0890-72CB-6377750F96FD}"/>
          </ac:picMkLst>
        </pc:picChg>
      </pc:sldChg>
      <pc:sldChg chg="delSp modSp mod modTransition delAnim modAnim modNotesTx">
        <pc:chgData name="DOMINGUEZ, Morgane" userId="d29c428e-ee62-4017-a838-521138d5b01c" providerId="ADAL" clId="{D9F2C3AF-7EA9-44F1-8540-9FC3A5D61F23}" dt="2025-02-17T17:25:20.191" v="327"/>
        <pc:sldMkLst>
          <pc:docMk/>
          <pc:sldMk cId="1038470701" sldId="2147474692"/>
        </pc:sldMkLst>
        <pc:spChg chg="mod">
          <ac:chgData name="DOMINGUEZ, Morgane" userId="d29c428e-ee62-4017-a838-521138d5b01c" providerId="ADAL" clId="{D9F2C3AF-7EA9-44F1-8540-9FC3A5D61F23}" dt="2025-02-17T17:19:15.022" v="270" actId="255"/>
          <ac:spMkLst>
            <pc:docMk/>
            <pc:sldMk cId="1038470701" sldId="2147474692"/>
            <ac:spMk id="2" creationId="{167ED2BB-5345-8772-3053-CF881F889BFF}"/>
          </ac:spMkLst>
        </pc:spChg>
        <pc:picChg chg="del">
          <ac:chgData name="DOMINGUEZ, Morgane" userId="d29c428e-ee62-4017-a838-521138d5b01c" providerId="ADAL" clId="{D9F2C3AF-7EA9-44F1-8540-9FC3A5D61F23}" dt="2025-02-17T17:09:29.710" v="46" actId="478"/>
          <ac:picMkLst>
            <pc:docMk/>
            <pc:sldMk cId="1038470701" sldId="2147474692"/>
            <ac:picMk id="15" creationId="{3F6B4C1D-6882-6499-4253-3C9A03176525}"/>
          </ac:picMkLst>
        </pc:picChg>
      </pc:sldChg>
      <pc:sldChg chg="delSp modSp mod modTransition delAnim modAnim modNotesTx">
        <pc:chgData name="DOMINGUEZ, Morgane" userId="d29c428e-ee62-4017-a838-521138d5b01c" providerId="ADAL" clId="{D9F2C3AF-7EA9-44F1-8540-9FC3A5D61F23}" dt="2025-02-17T17:25:33.587" v="329"/>
        <pc:sldMkLst>
          <pc:docMk/>
          <pc:sldMk cId="3755568799" sldId="2147474695"/>
        </pc:sldMkLst>
        <pc:spChg chg="mod">
          <ac:chgData name="DOMINGUEZ, Morgane" userId="d29c428e-ee62-4017-a838-521138d5b01c" providerId="ADAL" clId="{D9F2C3AF-7EA9-44F1-8540-9FC3A5D61F23}" dt="2025-02-17T17:19:36.724" v="274" actId="1076"/>
          <ac:spMkLst>
            <pc:docMk/>
            <pc:sldMk cId="3755568799" sldId="2147474695"/>
            <ac:spMk id="18" creationId="{8A8E5A06-7BFD-86FC-A48E-CC9C1B397450}"/>
          </ac:spMkLst>
        </pc:spChg>
        <pc:picChg chg="del">
          <ac:chgData name="DOMINGUEZ, Morgane" userId="d29c428e-ee62-4017-a838-521138d5b01c" providerId="ADAL" clId="{D9F2C3AF-7EA9-44F1-8540-9FC3A5D61F23}" dt="2025-02-17T17:09:39.886" v="59" actId="478"/>
          <ac:picMkLst>
            <pc:docMk/>
            <pc:sldMk cId="3755568799" sldId="2147474695"/>
            <ac:picMk id="2" creationId="{C0E309EA-3181-0F79-23A3-8C7EFF9BFC16}"/>
          </ac:picMkLst>
        </pc:picChg>
      </pc:sldChg>
      <pc:sldChg chg="delSp modSp mod modTransition delAnim modAnim modNotesTx">
        <pc:chgData name="DOMINGUEZ, Morgane" userId="d29c428e-ee62-4017-a838-521138d5b01c" providerId="ADAL" clId="{D9F2C3AF-7EA9-44F1-8540-9FC3A5D61F23}" dt="2025-02-17T17:25:39.883" v="330"/>
        <pc:sldMkLst>
          <pc:docMk/>
          <pc:sldMk cId="3778788906" sldId="2147474696"/>
        </pc:sldMkLst>
        <pc:spChg chg="mod">
          <ac:chgData name="DOMINGUEZ, Morgane" userId="d29c428e-ee62-4017-a838-521138d5b01c" providerId="ADAL" clId="{D9F2C3AF-7EA9-44F1-8540-9FC3A5D61F23}" dt="2025-02-17T17:19:44.553" v="275" actId="255"/>
          <ac:spMkLst>
            <pc:docMk/>
            <pc:sldMk cId="3778788906" sldId="2147474696"/>
            <ac:spMk id="2" creationId="{CBD3E607-CD3B-439A-993E-372CA629D9D2}"/>
          </ac:spMkLst>
        </pc:spChg>
        <pc:picChg chg="del">
          <ac:chgData name="DOMINGUEZ, Morgane" userId="d29c428e-ee62-4017-a838-521138d5b01c" providerId="ADAL" clId="{D9F2C3AF-7EA9-44F1-8540-9FC3A5D61F23}" dt="2025-02-17T17:09:43.957" v="62" actId="478"/>
          <ac:picMkLst>
            <pc:docMk/>
            <pc:sldMk cId="3778788906" sldId="2147474696"/>
            <ac:picMk id="17" creationId="{2E24C2F1-309B-68B2-8714-7802B04980AE}"/>
          </ac:picMkLst>
        </pc:picChg>
      </pc:sldChg>
      <pc:sldChg chg="delSp modSp mod modTransition delAnim modAnim modNotesTx">
        <pc:chgData name="DOMINGUEZ, Morgane" userId="d29c428e-ee62-4017-a838-521138d5b01c" providerId="ADAL" clId="{D9F2C3AF-7EA9-44F1-8540-9FC3A5D61F23}" dt="2025-02-17T17:26:11.193" v="335"/>
        <pc:sldMkLst>
          <pc:docMk/>
          <pc:sldMk cId="3821333042" sldId="2147474699"/>
        </pc:sldMkLst>
        <pc:spChg chg="mod">
          <ac:chgData name="DOMINGUEZ, Morgane" userId="d29c428e-ee62-4017-a838-521138d5b01c" providerId="ADAL" clId="{D9F2C3AF-7EA9-44F1-8540-9FC3A5D61F23}" dt="2025-02-17T17:20:14.522" v="281" actId="1076"/>
          <ac:spMkLst>
            <pc:docMk/>
            <pc:sldMk cId="3821333042" sldId="2147474699"/>
            <ac:spMk id="14" creationId="{8B2D3575-A678-46B7-3CFC-48524C3C357B}"/>
          </ac:spMkLst>
        </pc:spChg>
        <pc:picChg chg="del">
          <ac:chgData name="DOMINGUEZ, Morgane" userId="d29c428e-ee62-4017-a838-521138d5b01c" providerId="ADAL" clId="{D9F2C3AF-7EA9-44F1-8540-9FC3A5D61F23}" dt="2025-02-17T17:09:59.241" v="72" actId="478"/>
          <ac:picMkLst>
            <pc:docMk/>
            <pc:sldMk cId="3821333042" sldId="2147474699"/>
            <ac:picMk id="2" creationId="{610D7483-EF8B-F139-B897-136F208371B7}"/>
          </ac:picMkLst>
        </pc:picChg>
      </pc:sldChg>
      <pc:sldChg chg="delSp modSp mod modTransition delAnim modAnim modNotesTx">
        <pc:chgData name="DOMINGUEZ, Morgane" userId="d29c428e-ee62-4017-a838-521138d5b01c" providerId="ADAL" clId="{D9F2C3AF-7EA9-44F1-8540-9FC3A5D61F23}" dt="2025-02-17T17:26:17.220" v="336"/>
        <pc:sldMkLst>
          <pc:docMk/>
          <pc:sldMk cId="1914682559" sldId="2147474700"/>
        </pc:sldMkLst>
        <pc:spChg chg="mod">
          <ac:chgData name="DOMINGUEZ, Morgane" userId="d29c428e-ee62-4017-a838-521138d5b01c" providerId="ADAL" clId="{D9F2C3AF-7EA9-44F1-8540-9FC3A5D61F23}" dt="2025-02-17T17:20:18.612" v="282" actId="255"/>
          <ac:spMkLst>
            <pc:docMk/>
            <pc:sldMk cId="1914682559" sldId="2147474700"/>
            <ac:spMk id="2" creationId="{A42C0D24-6658-4EC7-9D37-0E09F057713F}"/>
          </ac:spMkLst>
        </pc:spChg>
        <pc:picChg chg="del">
          <ac:chgData name="DOMINGUEZ, Morgane" userId="d29c428e-ee62-4017-a838-521138d5b01c" providerId="ADAL" clId="{D9F2C3AF-7EA9-44F1-8540-9FC3A5D61F23}" dt="2025-02-17T17:10:04.113" v="76" actId="478"/>
          <ac:picMkLst>
            <pc:docMk/>
            <pc:sldMk cId="1914682559" sldId="2147474700"/>
            <ac:picMk id="12" creationId="{3748DE77-8ADF-DB2D-E921-A6ACBD61443F}"/>
          </ac:picMkLst>
        </pc:picChg>
      </pc:sldChg>
      <pc:sldChg chg="delSp modSp mod modTransition delAnim modAnim modNotesTx">
        <pc:chgData name="DOMINGUEZ, Morgane" userId="d29c428e-ee62-4017-a838-521138d5b01c" providerId="ADAL" clId="{D9F2C3AF-7EA9-44F1-8540-9FC3A5D61F23}" dt="2025-02-17T17:26:22.884" v="337"/>
        <pc:sldMkLst>
          <pc:docMk/>
          <pc:sldMk cId="592260387" sldId="2147474701"/>
        </pc:sldMkLst>
        <pc:spChg chg="mod">
          <ac:chgData name="DOMINGUEZ, Morgane" userId="d29c428e-ee62-4017-a838-521138d5b01c" providerId="ADAL" clId="{D9F2C3AF-7EA9-44F1-8540-9FC3A5D61F23}" dt="2025-02-17T17:20:24.210" v="283" actId="255"/>
          <ac:spMkLst>
            <pc:docMk/>
            <pc:sldMk cId="592260387" sldId="2147474701"/>
            <ac:spMk id="2" creationId="{718CC860-946A-F103-A996-5071C1588ABB}"/>
          </ac:spMkLst>
        </pc:spChg>
        <pc:picChg chg="del">
          <ac:chgData name="DOMINGUEZ, Morgane" userId="d29c428e-ee62-4017-a838-521138d5b01c" providerId="ADAL" clId="{D9F2C3AF-7EA9-44F1-8540-9FC3A5D61F23}" dt="2025-02-17T17:10:09.445" v="84" actId="478"/>
          <ac:picMkLst>
            <pc:docMk/>
            <pc:sldMk cId="592260387" sldId="2147474701"/>
            <ac:picMk id="26" creationId="{116D2127-C0ED-DBA4-60F3-A70CEC711EF6}"/>
          </ac:picMkLst>
        </pc:picChg>
      </pc:sldChg>
      <pc:sldChg chg="delSp modSp mod modTransition delAnim modAnim modNotesTx">
        <pc:chgData name="DOMINGUEZ, Morgane" userId="d29c428e-ee62-4017-a838-521138d5b01c" providerId="ADAL" clId="{D9F2C3AF-7EA9-44F1-8540-9FC3A5D61F23}" dt="2025-02-17T17:26:29.112" v="338"/>
        <pc:sldMkLst>
          <pc:docMk/>
          <pc:sldMk cId="3721774301" sldId="2147474702"/>
        </pc:sldMkLst>
        <pc:spChg chg="mod">
          <ac:chgData name="DOMINGUEZ, Morgane" userId="d29c428e-ee62-4017-a838-521138d5b01c" providerId="ADAL" clId="{D9F2C3AF-7EA9-44F1-8540-9FC3A5D61F23}" dt="2025-02-17T17:23:20.284" v="314" actId="255"/>
          <ac:spMkLst>
            <pc:docMk/>
            <pc:sldMk cId="3721774301" sldId="2147474702"/>
            <ac:spMk id="2" creationId="{78449D61-75B9-507B-A6F2-BACF51112053}"/>
          </ac:spMkLst>
        </pc:spChg>
        <pc:picChg chg="del">
          <ac:chgData name="DOMINGUEZ, Morgane" userId="d29c428e-ee62-4017-a838-521138d5b01c" providerId="ADAL" clId="{D9F2C3AF-7EA9-44F1-8540-9FC3A5D61F23}" dt="2025-02-17T17:10:11.930" v="85" actId="478"/>
          <ac:picMkLst>
            <pc:docMk/>
            <pc:sldMk cId="3721774301" sldId="2147474702"/>
            <ac:picMk id="7" creationId="{0F91ABBF-A906-1984-D28D-BC4F4846971F}"/>
          </ac:picMkLst>
        </pc:picChg>
      </pc:sldChg>
      <pc:sldChg chg="delSp modSp mod modTransition delAnim modAnim modNotesTx">
        <pc:chgData name="DOMINGUEZ, Morgane" userId="d29c428e-ee62-4017-a838-521138d5b01c" providerId="ADAL" clId="{D9F2C3AF-7EA9-44F1-8540-9FC3A5D61F23}" dt="2025-02-17T17:26:35.211" v="339"/>
        <pc:sldMkLst>
          <pc:docMk/>
          <pc:sldMk cId="3745586817" sldId="2147474703"/>
        </pc:sldMkLst>
        <pc:spChg chg="mod">
          <ac:chgData name="DOMINGUEZ, Morgane" userId="d29c428e-ee62-4017-a838-521138d5b01c" providerId="ADAL" clId="{D9F2C3AF-7EA9-44F1-8540-9FC3A5D61F23}" dt="2025-02-17T17:20:32.521" v="284" actId="255"/>
          <ac:spMkLst>
            <pc:docMk/>
            <pc:sldMk cId="3745586817" sldId="2147474703"/>
            <ac:spMk id="7" creationId="{36E7FC87-4B90-5FC5-FC3C-E64EFC06AFF3}"/>
          </ac:spMkLst>
        </pc:spChg>
        <pc:picChg chg="del">
          <ac:chgData name="DOMINGUEZ, Morgane" userId="d29c428e-ee62-4017-a838-521138d5b01c" providerId="ADAL" clId="{D9F2C3AF-7EA9-44F1-8540-9FC3A5D61F23}" dt="2025-02-17T17:10:15.360" v="87" actId="478"/>
          <ac:picMkLst>
            <pc:docMk/>
            <pc:sldMk cId="3745586817" sldId="2147474703"/>
            <ac:picMk id="9" creationId="{2311349C-C7EC-E70C-C24D-6688CDF31D98}"/>
          </ac:picMkLst>
        </pc:picChg>
      </pc:sldChg>
      <pc:sldChg chg="delSp modSp mod modTransition delAnim modAnim modNotesTx">
        <pc:chgData name="DOMINGUEZ, Morgane" userId="d29c428e-ee62-4017-a838-521138d5b01c" providerId="ADAL" clId="{D9F2C3AF-7EA9-44F1-8540-9FC3A5D61F23}" dt="2025-02-17T17:26:47.422" v="341"/>
        <pc:sldMkLst>
          <pc:docMk/>
          <pc:sldMk cId="4186313845" sldId="2147474704"/>
        </pc:sldMkLst>
        <pc:spChg chg="mod">
          <ac:chgData name="DOMINGUEZ, Morgane" userId="d29c428e-ee62-4017-a838-521138d5b01c" providerId="ADAL" clId="{D9F2C3AF-7EA9-44F1-8540-9FC3A5D61F23}" dt="2025-02-17T17:20:42.921" v="286" actId="255"/>
          <ac:spMkLst>
            <pc:docMk/>
            <pc:sldMk cId="4186313845" sldId="2147474704"/>
            <ac:spMk id="2" creationId="{23A4B51F-7499-C49B-80D3-9835E60861F7}"/>
          </ac:spMkLst>
        </pc:spChg>
        <pc:picChg chg="del">
          <ac:chgData name="DOMINGUEZ, Morgane" userId="d29c428e-ee62-4017-a838-521138d5b01c" providerId="ADAL" clId="{D9F2C3AF-7EA9-44F1-8540-9FC3A5D61F23}" dt="2025-02-17T17:10:21.587" v="92" actId="478"/>
          <ac:picMkLst>
            <pc:docMk/>
            <pc:sldMk cId="4186313845" sldId="2147474704"/>
            <ac:picMk id="13" creationId="{64EB1134-2E4E-31CC-9147-4A5A7BD87748}"/>
          </ac:picMkLst>
        </pc:picChg>
      </pc:sldChg>
      <pc:sldChg chg="delSp modSp mod modTransition delAnim modAnim modNotesTx">
        <pc:chgData name="DOMINGUEZ, Morgane" userId="d29c428e-ee62-4017-a838-521138d5b01c" providerId="ADAL" clId="{D9F2C3AF-7EA9-44F1-8540-9FC3A5D61F23}" dt="2025-02-17T17:25:52.269" v="332"/>
        <pc:sldMkLst>
          <pc:docMk/>
          <pc:sldMk cId="1921839263" sldId="2147474708"/>
        </pc:sldMkLst>
        <pc:spChg chg="mod">
          <ac:chgData name="DOMINGUEZ, Morgane" userId="d29c428e-ee62-4017-a838-521138d5b01c" providerId="ADAL" clId="{D9F2C3AF-7EA9-44F1-8540-9FC3A5D61F23}" dt="2025-02-17T17:19:54.236" v="277" actId="255"/>
          <ac:spMkLst>
            <pc:docMk/>
            <pc:sldMk cId="1921839263" sldId="2147474708"/>
            <ac:spMk id="2" creationId="{FE2811F1-94E2-E9A2-C3ED-1D8F56E9517C}"/>
          </ac:spMkLst>
        </pc:spChg>
        <pc:picChg chg="del">
          <ac:chgData name="DOMINGUEZ, Morgane" userId="d29c428e-ee62-4017-a838-521138d5b01c" providerId="ADAL" clId="{D9F2C3AF-7EA9-44F1-8540-9FC3A5D61F23}" dt="2025-02-17T17:09:49.824" v="66" actId="478"/>
          <ac:picMkLst>
            <pc:docMk/>
            <pc:sldMk cId="1921839263" sldId="2147474708"/>
            <ac:picMk id="17" creationId="{F0BB37F2-184B-2B36-AF2D-EA9D477FC8C4}"/>
          </ac:picMkLst>
        </pc:picChg>
      </pc:sldChg>
      <pc:sldChg chg="delSp modSp mod modTransition delAnim modAnim modNotesTx">
        <pc:chgData name="DOMINGUEZ, Morgane" userId="d29c428e-ee62-4017-a838-521138d5b01c" providerId="ADAL" clId="{D9F2C3AF-7EA9-44F1-8540-9FC3A5D61F23}" dt="2025-02-17T17:25:58.722" v="333"/>
        <pc:sldMkLst>
          <pc:docMk/>
          <pc:sldMk cId="951146296" sldId="2147474710"/>
        </pc:sldMkLst>
        <pc:spChg chg="mod">
          <ac:chgData name="DOMINGUEZ, Morgane" userId="d29c428e-ee62-4017-a838-521138d5b01c" providerId="ADAL" clId="{D9F2C3AF-7EA9-44F1-8540-9FC3A5D61F23}" dt="2025-02-17T17:20:00.684" v="278" actId="255"/>
          <ac:spMkLst>
            <pc:docMk/>
            <pc:sldMk cId="951146296" sldId="2147474710"/>
            <ac:spMk id="8" creationId="{8FEE252F-6866-1EB0-7F37-9B77D56A8C6D}"/>
          </ac:spMkLst>
        </pc:spChg>
        <pc:picChg chg="del">
          <ac:chgData name="DOMINGUEZ, Morgane" userId="d29c428e-ee62-4017-a838-521138d5b01c" providerId="ADAL" clId="{D9F2C3AF-7EA9-44F1-8540-9FC3A5D61F23}" dt="2025-02-17T17:09:53.931" v="69" actId="478"/>
          <ac:picMkLst>
            <pc:docMk/>
            <pc:sldMk cId="951146296" sldId="2147474710"/>
            <ac:picMk id="2" creationId="{176AB9C1-2735-D837-177B-6E5B2ED41AF3}"/>
          </ac:picMkLst>
        </pc:picChg>
      </pc:sldChg>
      <pc:sldChg chg="delSp modSp mod modTransition delAnim modAnim modNotesTx">
        <pc:chgData name="DOMINGUEZ, Morgane" userId="d29c428e-ee62-4017-a838-521138d5b01c" providerId="ADAL" clId="{D9F2C3AF-7EA9-44F1-8540-9FC3A5D61F23}" dt="2025-02-17T17:25:25.886" v="328"/>
        <pc:sldMkLst>
          <pc:docMk/>
          <pc:sldMk cId="2653664301" sldId="2147474712"/>
        </pc:sldMkLst>
        <pc:spChg chg="mod">
          <ac:chgData name="DOMINGUEZ, Morgane" userId="d29c428e-ee62-4017-a838-521138d5b01c" providerId="ADAL" clId="{D9F2C3AF-7EA9-44F1-8540-9FC3A5D61F23}" dt="2025-02-17T17:19:26.987" v="272" actId="255"/>
          <ac:spMkLst>
            <pc:docMk/>
            <pc:sldMk cId="2653664301" sldId="2147474712"/>
            <ac:spMk id="2" creationId="{413A711E-7BBE-5472-2DE0-36DC258876EF}"/>
          </ac:spMkLst>
        </pc:spChg>
        <pc:picChg chg="del">
          <ac:chgData name="DOMINGUEZ, Morgane" userId="d29c428e-ee62-4017-a838-521138d5b01c" providerId="ADAL" clId="{D9F2C3AF-7EA9-44F1-8540-9FC3A5D61F23}" dt="2025-02-17T17:09:34.021" v="50" actId="478"/>
          <ac:picMkLst>
            <pc:docMk/>
            <pc:sldMk cId="2653664301" sldId="2147474712"/>
            <ac:picMk id="43" creationId="{F837322E-2040-1EB4-0270-BE278BB32326}"/>
          </ac:picMkLst>
        </pc:picChg>
      </pc:sldChg>
      <pc:sldChg chg="delSp modSp mod modTransition delAnim modAnim modNotesTx">
        <pc:chgData name="DOMINGUEZ, Morgane" userId="d29c428e-ee62-4017-a838-521138d5b01c" providerId="ADAL" clId="{D9F2C3AF-7EA9-44F1-8540-9FC3A5D61F23}" dt="2025-02-17T17:25:46.043" v="331"/>
        <pc:sldMkLst>
          <pc:docMk/>
          <pc:sldMk cId="59634023" sldId="2147474713"/>
        </pc:sldMkLst>
        <pc:spChg chg="mod">
          <ac:chgData name="DOMINGUEZ, Morgane" userId="d29c428e-ee62-4017-a838-521138d5b01c" providerId="ADAL" clId="{D9F2C3AF-7EA9-44F1-8540-9FC3A5D61F23}" dt="2025-02-17T17:19:49.545" v="276" actId="255"/>
          <ac:spMkLst>
            <pc:docMk/>
            <pc:sldMk cId="59634023" sldId="2147474713"/>
            <ac:spMk id="2" creationId="{50169228-7C32-2C79-3452-37C408976512}"/>
          </ac:spMkLst>
        </pc:spChg>
        <pc:picChg chg="del">
          <ac:chgData name="DOMINGUEZ, Morgane" userId="d29c428e-ee62-4017-a838-521138d5b01c" providerId="ADAL" clId="{D9F2C3AF-7EA9-44F1-8540-9FC3A5D61F23}" dt="2025-02-17T17:09:46.748" v="64" actId="478"/>
          <ac:picMkLst>
            <pc:docMk/>
            <pc:sldMk cId="59634023" sldId="2147474713"/>
            <ac:picMk id="4" creationId="{4068D575-314C-5231-B4F6-4D81D8FEC4DB}"/>
          </ac:picMkLst>
        </pc:picChg>
      </pc:sldChg>
      <pc:sldChg chg="delSp modSp mod modTransition delAnim modAnim modNotesTx">
        <pc:chgData name="DOMINGUEZ, Morgane" userId="d29c428e-ee62-4017-a838-521138d5b01c" providerId="ADAL" clId="{D9F2C3AF-7EA9-44F1-8540-9FC3A5D61F23}" dt="2025-02-17T17:27:11.187" v="345"/>
        <pc:sldMkLst>
          <pc:docMk/>
          <pc:sldMk cId="1197554615" sldId="2147474717"/>
        </pc:sldMkLst>
        <pc:spChg chg="mod">
          <ac:chgData name="DOMINGUEZ, Morgane" userId="d29c428e-ee62-4017-a838-521138d5b01c" providerId="ADAL" clId="{D9F2C3AF-7EA9-44F1-8540-9FC3A5D61F23}" dt="2025-02-17T17:21:21.953" v="294" actId="1076"/>
          <ac:spMkLst>
            <pc:docMk/>
            <pc:sldMk cId="1197554615" sldId="2147474717"/>
            <ac:spMk id="4" creationId="{01D79938-A621-0A2D-A44F-40C52EB0ACB0}"/>
          </ac:spMkLst>
        </pc:spChg>
        <pc:spChg chg="del">
          <ac:chgData name="DOMINGUEZ, Morgane" userId="d29c428e-ee62-4017-a838-521138d5b01c" providerId="ADAL" clId="{D9F2C3AF-7EA9-44F1-8540-9FC3A5D61F23}" dt="2025-02-17T17:15:20.878" v="222" actId="478"/>
          <ac:spMkLst>
            <pc:docMk/>
            <pc:sldMk cId="1197554615" sldId="2147474717"/>
            <ac:spMk id="6" creationId="{E1A7CF08-0A7C-D0B9-5B3E-A174334086F6}"/>
          </ac:spMkLst>
        </pc:spChg>
        <pc:spChg chg="del mod">
          <ac:chgData name="DOMINGUEZ, Morgane" userId="d29c428e-ee62-4017-a838-521138d5b01c" providerId="ADAL" clId="{D9F2C3AF-7EA9-44F1-8540-9FC3A5D61F23}" dt="2025-02-17T17:15:20.115" v="221" actId="478"/>
          <ac:spMkLst>
            <pc:docMk/>
            <pc:sldMk cId="1197554615" sldId="2147474717"/>
            <ac:spMk id="7" creationId="{0AC013EE-08FE-BC79-AEEB-6A78ED76F4FA}"/>
          </ac:spMkLst>
        </pc:spChg>
        <pc:picChg chg="del">
          <ac:chgData name="DOMINGUEZ, Morgane" userId="d29c428e-ee62-4017-a838-521138d5b01c" providerId="ADAL" clId="{D9F2C3AF-7EA9-44F1-8540-9FC3A5D61F23}" dt="2025-02-17T17:10:36.525" v="106" actId="478"/>
          <ac:picMkLst>
            <pc:docMk/>
            <pc:sldMk cId="1197554615" sldId="2147474717"/>
            <ac:picMk id="2" creationId="{257289A4-B006-48E5-9E95-D6CE53D95722}"/>
          </ac:picMkLst>
        </pc:picChg>
      </pc:sldChg>
      <pc:sldChg chg="delSp modSp mod modTransition delAnim modAnim modNotesTx">
        <pc:chgData name="DOMINGUEZ, Morgane" userId="d29c428e-ee62-4017-a838-521138d5b01c" providerId="ADAL" clId="{D9F2C3AF-7EA9-44F1-8540-9FC3A5D61F23}" dt="2025-02-17T17:26:54.106" v="342"/>
        <pc:sldMkLst>
          <pc:docMk/>
          <pc:sldMk cId="3498516484" sldId="2147474720"/>
        </pc:sldMkLst>
        <pc:spChg chg="mod">
          <ac:chgData name="DOMINGUEZ, Morgane" userId="d29c428e-ee62-4017-a838-521138d5b01c" providerId="ADAL" clId="{D9F2C3AF-7EA9-44F1-8540-9FC3A5D61F23}" dt="2025-02-17T17:20:47.959" v="287" actId="255"/>
          <ac:spMkLst>
            <pc:docMk/>
            <pc:sldMk cId="3498516484" sldId="2147474720"/>
            <ac:spMk id="2" creationId="{0BB7C206-A765-F947-3633-31F221C3B3AD}"/>
          </ac:spMkLst>
        </pc:spChg>
        <pc:picChg chg="del">
          <ac:chgData name="DOMINGUEZ, Morgane" userId="d29c428e-ee62-4017-a838-521138d5b01c" providerId="ADAL" clId="{D9F2C3AF-7EA9-44F1-8540-9FC3A5D61F23}" dt="2025-02-17T17:10:25.127" v="95" actId="478"/>
          <ac:picMkLst>
            <pc:docMk/>
            <pc:sldMk cId="3498516484" sldId="2147474720"/>
            <ac:picMk id="12" creationId="{A7E87068-FE09-4C84-B45B-A3CD2A28E51A}"/>
          </ac:picMkLst>
        </pc:picChg>
      </pc:sldChg>
    </pc:docChg>
  </pc:docChgLst>
  <pc:docChgLst>
    <pc:chgData name="DOMINGUEZ, Morgane" userId="d29c428e-ee62-4017-a838-521138d5b01c" providerId="ADAL" clId="{3DD07DB9-D369-41CF-A926-F9C72E1C87B1}"/>
    <pc:docChg chg="custSel modSld">
      <pc:chgData name="DOMINGUEZ, Morgane" userId="d29c428e-ee62-4017-a838-521138d5b01c" providerId="ADAL" clId="{3DD07DB9-D369-41CF-A926-F9C72E1C87B1}" dt="2025-05-19T14:38:01.184" v="334" actId="20577"/>
      <pc:docMkLst>
        <pc:docMk/>
      </pc:docMkLst>
      <pc:sldChg chg="delSp mod modTransition delAnim modAnim modNotesTx">
        <pc:chgData name="DOMINGUEZ, Morgane" userId="d29c428e-ee62-4017-a838-521138d5b01c" providerId="ADAL" clId="{3DD07DB9-D369-41CF-A926-F9C72E1C87B1}" dt="2025-05-19T14:31:49.780" v="297"/>
        <pc:sldMkLst>
          <pc:docMk/>
          <pc:sldMk cId="3811128158" sldId="850"/>
        </pc:sldMkLst>
        <pc:picChg chg="del">
          <ac:chgData name="DOMINGUEZ, Morgane" userId="d29c428e-ee62-4017-a838-521138d5b01c" providerId="ADAL" clId="{3DD07DB9-D369-41CF-A926-F9C72E1C87B1}" dt="2025-05-19T14:21:10.025" v="2" actId="478"/>
          <ac:picMkLst>
            <pc:docMk/>
            <pc:sldMk cId="3811128158" sldId="850"/>
            <ac:picMk id="2" creationId="{658D3A15-24AD-7CE5-C2CA-52687D15F324}"/>
          </ac:picMkLst>
        </pc:picChg>
      </pc:sldChg>
      <pc:sldChg chg="delSp mod modTransition delAnim modAnim modNotesTx">
        <pc:chgData name="DOMINGUEZ, Morgane" userId="d29c428e-ee62-4017-a838-521138d5b01c" providerId="ADAL" clId="{3DD07DB9-D369-41CF-A926-F9C72E1C87B1}" dt="2025-05-19T14:32:25.704" v="299"/>
        <pc:sldMkLst>
          <pc:docMk/>
          <pc:sldMk cId="0" sldId="854"/>
        </pc:sldMkLst>
        <pc:picChg chg="del">
          <ac:chgData name="DOMINGUEZ, Morgane" userId="d29c428e-ee62-4017-a838-521138d5b01c" providerId="ADAL" clId="{3DD07DB9-D369-41CF-A926-F9C72E1C87B1}" dt="2025-05-19T14:21:15.779" v="5" actId="478"/>
          <ac:picMkLst>
            <pc:docMk/>
            <pc:sldMk cId="0" sldId="854"/>
            <ac:picMk id="7" creationId="{30434916-15C6-82E2-9747-A84ACC62FC14}"/>
          </ac:picMkLst>
        </pc:picChg>
      </pc:sldChg>
      <pc:sldChg chg="delSp mod modTransition delAnim modNotesTx">
        <pc:chgData name="DOMINGUEZ, Morgane" userId="d29c428e-ee62-4017-a838-521138d5b01c" providerId="ADAL" clId="{3DD07DB9-D369-41CF-A926-F9C72E1C87B1}" dt="2025-05-19T14:37:07.946" v="328"/>
        <pc:sldMkLst>
          <pc:docMk/>
          <pc:sldMk cId="2157614585" sldId="2147474610"/>
        </pc:sldMkLst>
        <pc:picChg chg="del">
          <ac:chgData name="DOMINGUEZ, Morgane" userId="d29c428e-ee62-4017-a838-521138d5b01c" providerId="ADAL" clId="{3DD07DB9-D369-41CF-A926-F9C72E1C87B1}" dt="2025-05-19T14:23:19.928" v="124" actId="478"/>
          <ac:picMkLst>
            <pc:docMk/>
            <pc:sldMk cId="2157614585" sldId="2147474610"/>
            <ac:picMk id="2" creationId="{96FCFA91-339D-8FAB-924A-C81E614352B3}"/>
          </ac:picMkLst>
        </pc:picChg>
      </pc:sldChg>
      <pc:sldChg chg="delSp mod modTransition delAnim modAnim modNotesTx">
        <pc:chgData name="DOMINGUEZ, Morgane" userId="d29c428e-ee62-4017-a838-521138d5b01c" providerId="ADAL" clId="{3DD07DB9-D369-41CF-A926-F9C72E1C87B1}" dt="2025-05-19T14:38:01.184" v="334" actId="20577"/>
        <pc:sldMkLst>
          <pc:docMk/>
          <pc:sldMk cId="1163143416" sldId="2147474611"/>
        </pc:sldMkLst>
        <pc:spChg chg="del">
          <ac:chgData name="DOMINGUEZ, Morgane" userId="d29c428e-ee62-4017-a838-521138d5b01c" providerId="ADAL" clId="{3DD07DB9-D369-41CF-A926-F9C72E1C87B1}" dt="2025-05-19T14:25:12.793" v="171" actId="478"/>
          <ac:spMkLst>
            <pc:docMk/>
            <pc:sldMk cId="1163143416" sldId="2147474611"/>
            <ac:spMk id="7" creationId="{200D0D7D-C182-F9D5-C661-7D739FA8ECAB}"/>
          </ac:spMkLst>
        </pc:spChg>
        <pc:spChg chg="del">
          <ac:chgData name="DOMINGUEZ, Morgane" userId="d29c428e-ee62-4017-a838-521138d5b01c" providerId="ADAL" clId="{3DD07DB9-D369-41CF-A926-F9C72E1C87B1}" dt="2025-05-19T14:25:12.124" v="170" actId="478"/>
          <ac:spMkLst>
            <pc:docMk/>
            <pc:sldMk cId="1163143416" sldId="2147474611"/>
            <ac:spMk id="8" creationId="{73D5B934-4779-E622-DCB7-83E86177DEC3}"/>
          </ac:spMkLst>
        </pc:spChg>
        <pc:picChg chg="del">
          <ac:chgData name="DOMINGUEZ, Morgane" userId="d29c428e-ee62-4017-a838-521138d5b01c" providerId="ADAL" clId="{3DD07DB9-D369-41CF-A926-F9C72E1C87B1}" dt="2025-05-19T14:23:23.295" v="125" actId="478"/>
          <ac:picMkLst>
            <pc:docMk/>
            <pc:sldMk cId="1163143416" sldId="2147474611"/>
            <ac:picMk id="9" creationId="{BDEDC9AB-D7BF-9521-81AE-3C9073E76E58}"/>
          </ac:picMkLst>
        </pc:picChg>
      </pc:sldChg>
      <pc:sldChg chg="delSp mod modTransition delAnim modNotesTx">
        <pc:chgData name="DOMINGUEZ, Morgane" userId="d29c428e-ee62-4017-a838-521138d5b01c" providerId="ADAL" clId="{3DD07DB9-D369-41CF-A926-F9C72E1C87B1}" dt="2025-05-19T14:37:24.989" v="330"/>
        <pc:sldMkLst>
          <pc:docMk/>
          <pc:sldMk cId="4230200921" sldId="2147474612"/>
        </pc:sldMkLst>
        <pc:picChg chg="del">
          <ac:chgData name="DOMINGUEZ, Morgane" userId="d29c428e-ee62-4017-a838-521138d5b01c" providerId="ADAL" clId="{3DD07DB9-D369-41CF-A926-F9C72E1C87B1}" dt="2025-05-19T14:23:27.848" v="129" actId="478"/>
          <ac:picMkLst>
            <pc:docMk/>
            <pc:sldMk cId="4230200921" sldId="2147474612"/>
            <ac:picMk id="2" creationId="{793095D1-1EFF-31EB-BC16-AE86FA17B6E0}"/>
          </ac:picMkLst>
        </pc:picChg>
      </pc:sldChg>
      <pc:sldChg chg="delSp mod modTransition delAnim modAnim modNotesTx">
        <pc:chgData name="DOMINGUEZ, Morgane" userId="d29c428e-ee62-4017-a838-521138d5b01c" providerId="ADAL" clId="{3DD07DB9-D369-41CF-A926-F9C72E1C87B1}" dt="2025-05-19T14:37:33.763" v="331"/>
        <pc:sldMkLst>
          <pc:docMk/>
          <pc:sldMk cId="3750282615" sldId="2147474613"/>
        </pc:sldMkLst>
        <pc:spChg chg="del">
          <ac:chgData name="DOMINGUEZ, Morgane" userId="d29c428e-ee62-4017-a838-521138d5b01c" providerId="ADAL" clId="{3DD07DB9-D369-41CF-A926-F9C72E1C87B1}" dt="2025-05-19T14:25:18.991" v="174" actId="478"/>
          <ac:spMkLst>
            <pc:docMk/>
            <pc:sldMk cId="3750282615" sldId="2147474613"/>
            <ac:spMk id="7" creationId="{FBF4DE0C-8AB7-295A-8E7D-D46F08267EDF}"/>
          </ac:spMkLst>
        </pc:spChg>
        <pc:spChg chg="del">
          <ac:chgData name="DOMINGUEZ, Morgane" userId="d29c428e-ee62-4017-a838-521138d5b01c" providerId="ADAL" clId="{3DD07DB9-D369-41CF-A926-F9C72E1C87B1}" dt="2025-05-19T14:25:18.361" v="173" actId="478"/>
          <ac:spMkLst>
            <pc:docMk/>
            <pc:sldMk cId="3750282615" sldId="2147474613"/>
            <ac:spMk id="8" creationId="{5C1CCF7A-CBD8-4798-C3ED-D8776C162A8E}"/>
          </ac:spMkLst>
        </pc:spChg>
        <pc:picChg chg="del">
          <ac:chgData name="DOMINGUEZ, Morgane" userId="d29c428e-ee62-4017-a838-521138d5b01c" providerId="ADAL" clId="{3DD07DB9-D369-41CF-A926-F9C72E1C87B1}" dt="2025-05-19T14:23:31.420" v="130" actId="478"/>
          <ac:picMkLst>
            <pc:docMk/>
            <pc:sldMk cId="3750282615" sldId="2147474613"/>
            <ac:picMk id="9" creationId="{F4AE7165-6509-210B-EA2B-E63669FDC65F}"/>
          </ac:picMkLst>
        </pc:picChg>
      </pc:sldChg>
      <pc:sldChg chg="delSp mod modTransition delAnim modNotesTx">
        <pc:chgData name="DOMINGUEZ, Morgane" userId="d29c428e-ee62-4017-a838-521138d5b01c" providerId="ADAL" clId="{3DD07DB9-D369-41CF-A926-F9C72E1C87B1}" dt="2025-05-19T14:37:39.679" v="332"/>
        <pc:sldMkLst>
          <pc:docMk/>
          <pc:sldMk cId="121190327" sldId="2147474614"/>
        </pc:sldMkLst>
        <pc:picChg chg="del">
          <ac:chgData name="DOMINGUEZ, Morgane" userId="d29c428e-ee62-4017-a838-521138d5b01c" providerId="ADAL" clId="{3DD07DB9-D369-41CF-A926-F9C72E1C87B1}" dt="2025-05-19T14:23:35.784" v="134" actId="478"/>
          <ac:picMkLst>
            <pc:docMk/>
            <pc:sldMk cId="121190327" sldId="2147474614"/>
            <ac:picMk id="3" creationId="{9C313DCF-D7E9-829F-244B-6F0C79D4D869}"/>
          </ac:picMkLst>
        </pc:picChg>
      </pc:sldChg>
      <pc:sldChg chg="delSp mod modTransition delAnim modNotesTx">
        <pc:chgData name="DOMINGUEZ, Morgane" userId="d29c428e-ee62-4017-a838-521138d5b01c" providerId="ADAL" clId="{3DD07DB9-D369-41CF-A926-F9C72E1C87B1}" dt="2025-05-19T14:36:49.870" v="326"/>
        <pc:sldMkLst>
          <pc:docMk/>
          <pc:sldMk cId="4257536088" sldId="2147474615"/>
        </pc:sldMkLst>
        <pc:picChg chg="del">
          <ac:chgData name="DOMINGUEZ, Morgane" userId="d29c428e-ee62-4017-a838-521138d5b01c" providerId="ADAL" clId="{3DD07DB9-D369-41CF-A926-F9C72E1C87B1}" dt="2025-05-19T14:23:12.815" v="119" actId="478"/>
          <ac:picMkLst>
            <pc:docMk/>
            <pc:sldMk cId="4257536088" sldId="2147474615"/>
            <ac:picMk id="3" creationId="{B8A94B4C-EED7-87F7-8680-BE1F40B711A7}"/>
          </ac:picMkLst>
        </pc:picChg>
      </pc:sldChg>
      <pc:sldChg chg="delSp modSp mod modTransition delAnim modAnim modNotesTx">
        <pc:chgData name="DOMINGUEZ, Morgane" userId="d29c428e-ee62-4017-a838-521138d5b01c" providerId="ADAL" clId="{3DD07DB9-D369-41CF-A926-F9C72E1C87B1}" dt="2025-05-19T14:36:40.092" v="325"/>
        <pc:sldMkLst>
          <pc:docMk/>
          <pc:sldMk cId="892742443" sldId="2147474624"/>
        </pc:sldMkLst>
        <pc:spChg chg="mod">
          <ac:chgData name="DOMINGUEZ, Morgane" userId="d29c428e-ee62-4017-a838-521138d5b01c" providerId="ADAL" clId="{3DD07DB9-D369-41CF-A926-F9C72E1C87B1}" dt="2025-05-19T14:30:10.447" v="293" actId="1076"/>
          <ac:spMkLst>
            <pc:docMk/>
            <pc:sldMk cId="892742443" sldId="2147474624"/>
            <ac:spMk id="11" creationId="{77525D21-DD21-EC2F-14FA-1F5D3E51C1AF}"/>
          </ac:spMkLst>
        </pc:spChg>
        <pc:spChg chg="mod">
          <ac:chgData name="DOMINGUEZ, Morgane" userId="d29c428e-ee62-4017-a838-521138d5b01c" providerId="ADAL" clId="{3DD07DB9-D369-41CF-A926-F9C72E1C87B1}" dt="2025-05-19T14:30:34.788" v="296" actId="255"/>
          <ac:spMkLst>
            <pc:docMk/>
            <pc:sldMk cId="892742443" sldId="2147474624"/>
            <ac:spMk id="14" creationId="{13A1ADC8-C303-F41C-A408-689E2F50EFD7}"/>
          </ac:spMkLst>
        </pc:spChg>
        <pc:grpChg chg="mod">
          <ac:chgData name="DOMINGUEZ, Morgane" userId="d29c428e-ee62-4017-a838-521138d5b01c" providerId="ADAL" clId="{3DD07DB9-D369-41CF-A926-F9C72E1C87B1}" dt="2025-05-19T14:30:22.612" v="294" actId="1076"/>
          <ac:grpSpMkLst>
            <pc:docMk/>
            <pc:sldMk cId="892742443" sldId="2147474624"/>
            <ac:grpSpMk id="2" creationId="{B36D5BB0-7C3A-CDF4-AAEC-6749F0324EA4}"/>
          </ac:grpSpMkLst>
        </pc:grpChg>
        <pc:picChg chg="del">
          <ac:chgData name="DOMINGUEZ, Morgane" userId="d29c428e-ee62-4017-a838-521138d5b01c" providerId="ADAL" clId="{3DD07DB9-D369-41CF-A926-F9C72E1C87B1}" dt="2025-05-19T14:23:08.469" v="112" actId="478"/>
          <ac:picMkLst>
            <pc:docMk/>
            <pc:sldMk cId="892742443" sldId="2147474624"/>
            <ac:picMk id="7" creationId="{D9574634-2FF9-4876-21F2-0351F86FC7BC}"/>
          </ac:picMkLst>
        </pc:picChg>
      </pc:sldChg>
      <pc:sldChg chg="delSp mod modTransition delAnim modNotesTx">
        <pc:chgData name="DOMINGUEZ, Morgane" userId="d29c428e-ee62-4017-a838-521138d5b01c" providerId="ADAL" clId="{3DD07DB9-D369-41CF-A926-F9C72E1C87B1}" dt="2025-05-19T14:37:45.481" v="333"/>
        <pc:sldMkLst>
          <pc:docMk/>
          <pc:sldMk cId="2849894684" sldId="2147474632"/>
        </pc:sldMkLst>
        <pc:picChg chg="del">
          <ac:chgData name="DOMINGUEZ, Morgane" userId="d29c428e-ee62-4017-a838-521138d5b01c" providerId="ADAL" clId="{3DD07DB9-D369-41CF-A926-F9C72E1C87B1}" dt="2025-05-19T14:23:38.373" v="135" actId="478"/>
          <ac:picMkLst>
            <pc:docMk/>
            <pc:sldMk cId="2849894684" sldId="2147474632"/>
            <ac:picMk id="3" creationId="{934EB163-78F4-4501-75DB-66A625E16A0F}"/>
          </ac:picMkLst>
        </pc:picChg>
      </pc:sldChg>
      <pc:sldChg chg="delSp modSp mod modTransition delAnim modAnim modNotesTx">
        <pc:chgData name="DOMINGUEZ, Morgane" userId="d29c428e-ee62-4017-a838-521138d5b01c" providerId="ADAL" clId="{3DD07DB9-D369-41CF-A926-F9C72E1C87B1}" dt="2025-05-19T14:31:59.912" v="298"/>
        <pc:sldMkLst>
          <pc:docMk/>
          <pc:sldMk cId="674776575" sldId="2147474634"/>
        </pc:sldMkLst>
        <pc:spChg chg="del">
          <ac:chgData name="DOMINGUEZ, Morgane" userId="d29c428e-ee62-4017-a838-521138d5b01c" providerId="ADAL" clId="{3DD07DB9-D369-41CF-A926-F9C72E1C87B1}" dt="2025-05-19T14:29:08.316" v="286" actId="478"/>
          <ac:spMkLst>
            <pc:docMk/>
            <pc:sldMk cId="674776575" sldId="2147474634"/>
            <ac:spMk id="3" creationId="{166343E9-F952-35DB-1F22-71FAE9A1D10E}"/>
          </ac:spMkLst>
        </pc:spChg>
        <pc:picChg chg="del">
          <ac:chgData name="DOMINGUEZ, Morgane" userId="d29c428e-ee62-4017-a838-521138d5b01c" providerId="ADAL" clId="{3DD07DB9-D369-41CF-A926-F9C72E1C87B1}" dt="2025-05-19T14:21:13.247" v="4" actId="478"/>
          <ac:picMkLst>
            <pc:docMk/>
            <pc:sldMk cId="674776575" sldId="2147474634"/>
            <ac:picMk id="2" creationId="{5020580B-816C-C4B6-A39C-02093B5F4ABD}"/>
          </ac:picMkLst>
        </pc:picChg>
        <pc:picChg chg="mod">
          <ac:chgData name="DOMINGUEZ, Morgane" userId="d29c428e-ee62-4017-a838-521138d5b01c" providerId="ADAL" clId="{3DD07DB9-D369-41CF-A926-F9C72E1C87B1}" dt="2025-05-19T14:29:11.415" v="287" actId="1076"/>
          <ac:picMkLst>
            <pc:docMk/>
            <pc:sldMk cId="674776575" sldId="2147474634"/>
            <ac:picMk id="4" creationId="{FD6E7746-2DFE-B0BC-09DC-757E6201B9BF}"/>
          </ac:picMkLst>
        </pc:picChg>
      </pc:sldChg>
      <pc:sldChg chg="delSp modSp mod modTransition delAnim modAnim modNotesTx">
        <pc:chgData name="DOMINGUEZ, Morgane" userId="d29c428e-ee62-4017-a838-521138d5b01c" providerId="ADAL" clId="{3DD07DB9-D369-41CF-A926-F9C72E1C87B1}" dt="2025-05-19T14:32:38.661" v="300"/>
        <pc:sldMkLst>
          <pc:docMk/>
          <pc:sldMk cId="2242695672" sldId="2147474675"/>
        </pc:sldMkLst>
        <pc:spChg chg="mod">
          <ac:chgData name="DOMINGUEZ, Morgane" userId="d29c428e-ee62-4017-a838-521138d5b01c" providerId="ADAL" clId="{3DD07DB9-D369-41CF-A926-F9C72E1C87B1}" dt="2025-05-19T07:24:58.057" v="0" actId="20577"/>
          <ac:spMkLst>
            <pc:docMk/>
            <pc:sldMk cId="2242695672" sldId="2147474675"/>
            <ac:spMk id="15" creationId="{DF3D1725-ECF8-DCD7-1B37-CCEAEB4F80C3}"/>
          </ac:spMkLst>
        </pc:spChg>
        <pc:picChg chg="del">
          <ac:chgData name="DOMINGUEZ, Morgane" userId="d29c428e-ee62-4017-a838-521138d5b01c" providerId="ADAL" clId="{3DD07DB9-D369-41CF-A926-F9C72E1C87B1}" dt="2025-05-19T14:21:21.150" v="12" actId="478"/>
          <ac:picMkLst>
            <pc:docMk/>
            <pc:sldMk cId="2242695672" sldId="2147474675"/>
            <ac:picMk id="2" creationId="{6779B683-037F-4BCA-B4D8-41234323D887}"/>
          </ac:picMkLst>
        </pc:picChg>
      </pc:sldChg>
      <pc:sldChg chg="delSp mod modTransition delAnim modAnim modNotesTx">
        <pc:chgData name="DOMINGUEZ, Morgane" userId="d29c428e-ee62-4017-a838-521138d5b01c" providerId="ADAL" clId="{3DD07DB9-D369-41CF-A926-F9C72E1C87B1}" dt="2025-05-19T14:32:49.011" v="301"/>
        <pc:sldMkLst>
          <pc:docMk/>
          <pc:sldMk cId="3733307389" sldId="2147474676"/>
        </pc:sldMkLst>
        <pc:picChg chg="del">
          <ac:chgData name="DOMINGUEZ, Morgane" userId="d29c428e-ee62-4017-a838-521138d5b01c" providerId="ADAL" clId="{3DD07DB9-D369-41CF-A926-F9C72E1C87B1}" dt="2025-05-19T14:21:25.678" v="16" actId="478"/>
          <ac:picMkLst>
            <pc:docMk/>
            <pc:sldMk cId="3733307389" sldId="2147474676"/>
            <ac:picMk id="2" creationId="{7860C6B5-6A62-5BD7-1B30-3A9AA0BBFE92}"/>
          </ac:picMkLst>
        </pc:picChg>
      </pc:sldChg>
      <pc:sldChg chg="delSp modSp mod modTransition delAnim modNotesTx">
        <pc:chgData name="DOMINGUEZ, Morgane" userId="d29c428e-ee62-4017-a838-521138d5b01c" providerId="ADAL" clId="{3DD07DB9-D369-41CF-A926-F9C72E1C87B1}" dt="2025-05-19T14:32:56.848" v="302"/>
        <pc:sldMkLst>
          <pc:docMk/>
          <pc:sldMk cId="2520317998" sldId="2147474683"/>
        </pc:sldMkLst>
        <pc:spChg chg="del">
          <ac:chgData name="DOMINGUEZ, Morgane" userId="d29c428e-ee62-4017-a838-521138d5b01c" providerId="ADAL" clId="{3DD07DB9-D369-41CF-A926-F9C72E1C87B1}" dt="2025-05-19T14:29:21.647" v="289" actId="478"/>
          <ac:spMkLst>
            <pc:docMk/>
            <pc:sldMk cId="2520317998" sldId="2147474683"/>
            <ac:spMk id="4" creationId="{FC3A7E2C-2595-3226-6B7F-0964D2765C2A}"/>
          </ac:spMkLst>
        </pc:spChg>
        <pc:picChg chg="del">
          <ac:chgData name="DOMINGUEZ, Morgane" userId="d29c428e-ee62-4017-a838-521138d5b01c" providerId="ADAL" clId="{3DD07DB9-D369-41CF-A926-F9C72E1C87B1}" dt="2025-05-19T14:21:29.329" v="20" actId="478"/>
          <ac:picMkLst>
            <pc:docMk/>
            <pc:sldMk cId="2520317998" sldId="2147474683"/>
            <ac:picMk id="2" creationId="{6C05C016-88F0-F03C-98DF-2C646D206DEB}"/>
          </ac:picMkLst>
        </pc:picChg>
        <pc:picChg chg="mod">
          <ac:chgData name="DOMINGUEZ, Morgane" userId="d29c428e-ee62-4017-a838-521138d5b01c" providerId="ADAL" clId="{3DD07DB9-D369-41CF-A926-F9C72E1C87B1}" dt="2025-05-19T14:29:25.123" v="290" actId="1076"/>
          <ac:picMkLst>
            <pc:docMk/>
            <pc:sldMk cId="2520317998" sldId="2147474683"/>
            <ac:picMk id="7" creationId="{FCAE70B8-D697-141F-8EFA-713123B0B90B}"/>
          </ac:picMkLst>
        </pc:picChg>
      </pc:sldChg>
      <pc:sldChg chg="delSp mod modTransition delAnim modNotesTx">
        <pc:chgData name="DOMINGUEZ, Morgane" userId="d29c428e-ee62-4017-a838-521138d5b01c" providerId="ADAL" clId="{3DD07DB9-D369-41CF-A926-F9C72E1C87B1}" dt="2025-05-19T14:35:14.344" v="316"/>
        <pc:sldMkLst>
          <pc:docMk/>
          <pc:sldMk cId="1863460477" sldId="2147474684"/>
        </pc:sldMkLst>
        <pc:spChg chg="del">
          <ac:chgData name="DOMINGUEZ, Morgane" userId="d29c428e-ee62-4017-a838-521138d5b01c" providerId="ADAL" clId="{3DD07DB9-D369-41CF-A926-F9C72E1C87B1}" dt="2025-05-19T14:29:49.044" v="291" actId="478"/>
          <ac:spMkLst>
            <pc:docMk/>
            <pc:sldMk cId="1863460477" sldId="2147474684"/>
            <ac:spMk id="3" creationId="{9A2F2859-76A2-E223-A881-C17EFE49E728}"/>
          </ac:spMkLst>
        </pc:spChg>
        <pc:picChg chg="del">
          <ac:chgData name="DOMINGUEZ, Morgane" userId="d29c428e-ee62-4017-a838-521138d5b01c" providerId="ADAL" clId="{3DD07DB9-D369-41CF-A926-F9C72E1C87B1}" dt="2025-05-19T14:22:31.599" v="85" actId="478"/>
          <ac:picMkLst>
            <pc:docMk/>
            <pc:sldMk cId="1863460477" sldId="2147474684"/>
            <ac:picMk id="2" creationId="{D8EFE37C-FE69-564F-4D30-434323ED0ABC}"/>
          </ac:picMkLst>
        </pc:picChg>
      </pc:sldChg>
      <pc:sldChg chg="delSp mod modTransition delAnim modNotesTx">
        <pc:chgData name="DOMINGUEZ, Morgane" userId="d29c428e-ee62-4017-a838-521138d5b01c" providerId="ADAL" clId="{3DD07DB9-D369-41CF-A926-F9C72E1C87B1}" dt="2025-05-19T14:36:10.874" v="322"/>
        <pc:sldMkLst>
          <pc:docMk/>
          <pc:sldMk cId="282833751" sldId="2147474685"/>
        </pc:sldMkLst>
        <pc:spChg chg="del">
          <ac:chgData name="DOMINGUEZ, Morgane" userId="d29c428e-ee62-4017-a838-521138d5b01c" providerId="ADAL" clId="{3DD07DB9-D369-41CF-A926-F9C72E1C87B1}" dt="2025-05-19T14:30:00.119" v="292" actId="478"/>
          <ac:spMkLst>
            <pc:docMk/>
            <pc:sldMk cId="282833751" sldId="2147474685"/>
            <ac:spMk id="3" creationId="{F498171B-B6DB-B26C-791D-4CCD3A714B48}"/>
          </ac:spMkLst>
        </pc:spChg>
        <pc:picChg chg="del">
          <ac:chgData name="DOMINGUEZ, Morgane" userId="d29c428e-ee62-4017-a838-521138d5b01c" providerId="ADAL" clId="{3DD07DB9-D369-41CF-A926-F9C72E1C87B1}" dt="2025-05-19T14:22:58.071" v="105" actId="478"/>
          <ac:picMkLst>
            <pc:docMk/>
            <pc:sldMk cId="282833751" sldId="2147474685"/>
            <ac:picMk id="2" creationId="{6D15461D-365F-CACF-5D6C-E60B57249692}"/>
          </ac:picMkLst>
        </pc:picChg>
      </pc:sldChg>
      <pc:sldChg chg="delSp mod modTransition delAnim modAnim modNotesTx">
        <pc:chgData name="DOMINGUEZ, Morgane" userId="d29c428e-ee62-4017-a838-521138d5b01c" providerId="ADAL" clId="{3DD07DB9-D369-41CF-A926-F9C72E1C87B1}" dt="2025-05-19T14:33:07.388" v="303"/>
        <pc:sldMkLst>
          <pc:docMk/>
          <pc:sldMk cId="2961050440" sldId="2147474686"/>
        </pc:sldMkLst>
        <pc:picChg chg="del">
          <ac:chgData name="DOMINGUEZ, Morgane" userId="d29c428e-ee62-4017-a838-521138d5b01c" providerId="ADAL" clId="{3DD07DB9-D369-41CF-A926-F9C72E1C87B1}" dt="2025-05-19T14:21:32.651" v="21" actId="478"/>
          <ac:picMkLst>
            <pc:docMk/>
            <pc:sldMk cId="2961050440" sldId="2147474686"/>
            <ac:picMk id="2" creationId="{3F81C020-2565-94FC-EA27-CEC8007C42BC}"/>
          </ac:picMkLst>
        </pc:picChg>
      </pc:sldChg>
      <pc:sldChg chg="delSp mod modTransition delAnim modAnim modNotesTx">
        <pc:chgData name="DOMINGUEZ, Morgane" userId="d29c428e-ee62-4017-a838-521138d5b01c" providerId="ADAL" clId="{3DD07DB9-D369-41CF-A926-F9C72E1C87B1}" dt="2025-05-19T14:33:17.092" v="304"/>
        <pc:sldMkLst>
          <pc:docMk/>
          <pc:sldMk cId="93425258" sldId="2147474687"/>
        </pc:sldMkLst>
        <pc:picChg chg="del">
          <ac:chgData name="DOMINGUEZ, Morgane" userId="d29c428e-ee62-4017-a838-521138d5b01c" providerId="ADAL" clId="{3DD07DB9-D369-41CF-A926-F9C72E1C87B1}" dt="2025-05-19T14:21:36.495" v="25" actId="478"/>
          <ac:picMkLst>
            <pc:docMk/>
            <pc:sldMk cId="93425258" sldId="2147474687"/>
            <ac:picMk id="2" creationId="{A901F9EF-8792-FDD6-DAE2-8B0267FB00CE}"/>
          </ac:picMkLst>
        </pc:picChg>
      </pc:sldChg>
      <pc:sldChg chg="delSp mod modTransition delAnim modAnim modNotesTx">
        <pc:chgData name="DOMINGUEZ, Morgane" userId="d29c428e-ee62-4017-a838-521138d5b01c" providerId="ADAL" clId="{3DD07DB9-D369-41CF-A926-F9C72E1C87B1}" dt="2025-05-19T14:33:26.834" v="305"/>
        <pc:sldMkLst>
          <pc:docMk/>
          <pc:sldMk cId="302249973" sldId="2147474688"/>
        </pc:sldMkLst>
        <pc:picChg chg="del">
          <ac:chgData name="DOMINGUEZ, Morgane" userId="d29c428e-ee62-4017-a838-521138d5b01c" providerId="ADAL" clId="{3DD07DB9-D369-41CF-A926-F9C72E1C87B1}" dt="2025-05-19T14:21:41.801" v="29" actId="478"/>
          <ac:picMkLst>
            <pc:docMk/>
            <pc:sldMk cId="302249973" sldId="2147474688"/>
            <ac:picMk id="2" creationId="{C2FBAB94-4A02-4D06-AF7D-C4152C04AC4C}"/>
          </ac:picMkLst>
        </pc:picChg>
      </pc:sldChg>
      <pc:sldChg chg="delSp mod modTransition delAnim modAnim modNotesTx">
        <pc:chgData name="DOMINGUEZ, Morgane" userId="d29c428e-ee62-4017-a838-521138d5b01c" providerId="ADAL" clId="{3DD07DB9-D369-41CF-A926-F9C72E1C87B1}" dt="2025-05-19T14:33:36.891" v="306"/>
        <pc:sldMkLst>
          <pc:docMk/>
          <pc:sldMk cId="632809033" sldId="2147474689"/>
        </pc:sldMkLst>
        <pc:picChg chg="del">
          <ac:chgData name="DOMINGUEZ, Morgane" userId="d29c428e-ee62-4017-a838-521138d5b01c" providerId="ADAL" clId="{3DD07DB9-D369-41CF-A926-F9C72E1C87B1}" dt="2025-05-19T14:21:45.107" v="32" actId="478"/>
          <ac:picMkLst>
            <pc:docMk/>
            <pc:sldMk cId="632809033" sldId="2147474689"/>
            <ac:picMk id="2" creationId="{6E2C1DE6-8EFA-9750-1A49-080015AD3D27}"/>
          </ac:picMkLst>
        </pc:picChg>
      </pc:sldChg>
      <pc:sldChg chg="delSp mod modTransition delAnim modAnim modNotesTx">
        <pc:chgData name="DOMINGUEZ, Morgane" userId="d29c428e-ee62-4017-a838-521138d5b01c" providerId="ADAL" clId="{3DD07DB9-D369-41CF-A926-F9C72E1C87B1}" dt="2025-05-19T14:33:46.478" v="307"/>
        <pc:sldMkLst>
          <pc:docMk/>
          <pc:sldMk cId="1115502215" sldId="2147474690"/>
        </pc:sldMkLst>
        <pc:picChg chg="del">
          <ac:chgData name="DOMINGUEZ, Morgane" userId="d29c428e-ee62-4017-a838-521138d5b01c" providerId="ADAL" clId="{3DD07DB9-D369-41CF-A926-F9C72E1C87B1}" dt="2025-05-19T14:21:49.152" v="37" actId="478"/>
          <ac:picMkLst>
            <pc:docMk/>
            <pc:sldMk cId="1115502215" sldId="2147474690"/>
            <ac:picMk id="2" creationId="{0D393C09-AA68-271E-770A-7FEA3E2AC146}"/>
          </ac:picMkLst>
        </pc:picChg>
      </pc:sldChg>
      <pc:sldChg chg="delSp mod modTransition delAnim modAnim modNotesTx">
        <pc:chgData name="DOMINGUEZ, Morgane" userId="d29c428e-ee62-4017-a838-521138d5b01c" providerId="ADAL" clId="{3DD07DB9-D369-41CF-A926-F9C72E1C87B1}" dt="2025-05-19T14:33:55.370" v="308"/>
        <pc:sldMkLst>
          <pc:docMk/>
          <pc:sldMk cId="871842350" sldId="2147474691"/>
        </pc:sldMkLst>
        <pc:picChg chg="del">
          <ac:chgData name="DOMINGUEZ, Morgane" userId="d29c428e-ee62-4017-a838-521138d5b01c" providerId="ADAL" clId="{3DD07DB9-D369-41CF-A926-F9C72E1C87B1}" dt="2025-05-19T14:21:54.124" v="42" actId="478"/>
          <ac:picMkLst>
            <pc:docMk/>
            <pc:sldMk cId="871842350" sldId="2147474691"/>
            <ac:picMk id="2" creationId="{DA42469C-5736-0694-D8F4-E292432F70C7}"/>
          </ac:picMkLst>
        </pc:picChg>
      </pc:sldChg>
      <pc:sldChg chg="delSp mod modTransition delAnim modAnim modNotesTx">
        <pc:chgData name="DOMINGUEZ, Morgane" userId="d29c428e-ee62-4017-a838-521138d5b01c" providerId="ADAL" clId="{3DD07DB9-D369-41CF-A926-F9C72E1C87B1}" dt="2025-05-19T14:34:05.427" v="309"/>
        <pc:sldMkLst>
          <pc:docMk/>
          <pc:sldMk cId="1038470701" sldId="2147474692"/>
        </pc:sldMkLst>
        <pc:picChg chg="del">
          <ac:chgData name="DOMINGUEZ, Morgane" userId="d29c428e-ee62-4017-a838-521138d5b01c" providerId="ADAL" clId="{3DD07DB9-D369-41CF-A926-F9C72E1C87B1}" dt="2025-05-19T14:21:59.374" v="48" actId="478"/>
          <ac:picMkLst>
            <pc:docMk/>
            <pc:sldMk cId="1038470701" sldId="2147474692"/>
            <ac:picMk id="2" creationId="{2E79677A-0CC2-5EE0-3226-F5DD2BC37117}"/>
          </ac:picMkLst>
        </pc:picChg>
      </pc:sldChg>
      <pc:sldChg chg="delSp mod modTransition delAnim modAnim modNotesTx">
        <pc:chgData name="DOMINGUEZ, Morgane" userId="d29c428e-ee62-4017-a838-521138d5b01c" providerId="ADAL" clId="{3DD07DB9-D369-41CF-A926-F9C72E1C87B1}" dt="2025-05-19T14:34:26.463" v="311"/>
        <pc:sldMkLst>
          <pc:docMk/>
          <pc:sldMk cId="3755568799" sldId="2147474695"/>
        </pc:sldMkLst>
        <pc:picChg chg="del">
          <ac:chgData name="DOMINGUEZ, Morgane" userId="d29c428e-ee62-4017-a838-521138d5b01c" providerId="ADAL" clId="{3DD07DB9-D369-41CF-A926-F9C72E1C87B1}" dt="2025-05-19T14:22:09.326" v="60" actId="478"/>
          <ac:picMkLst>
            <pc:docMk/>
            <pc:sldMk cId="3755568799" sldId="2147474695"/>
            <ac:picMk id="2" creationId="{8A1CE714-8D15-4C42-937D-991E2208571B}"/>
          </ac:picMkLst>
        </pc:picChg>
      </pc:sldChg>
      <pc:sldChg chg="delSp mod modTransition delAnim modAnim modNotesTx">
        <pc:chgData name="DOMINGUEZ, Morgane" userId="d29c428e-ee62-4017-a838-521138d5b01c" providerId="ADAL" clId="{3DD07DB9-D369-41CF-A926-F9C72E1C87B1}" dt="2025-05-19T14:34:37.016" v="312"/>
        <pc:sldMkLst>
          <pc:docMk/>
          <pc:sldMk cId="3778788906" sldId="2147474696"/>
        </pc:sldMkLst>
        <pc:picChg chg="del">
          <ac:chgData name="DOMINGUEZ, Morgane" userId="d29c428e-ee62-4017-a838-521138d5b01c" providerId="ADAL" clId="{3DD07DB9-D369-41CF-A926-F9C72E1C87B1}" dt="2025-05-19T14:22:13.203" v="63" actId="478"/>
          <ac:picMkLst>
            <pc:docMk/>
            <pc:sldMk cId="3778788906" sldId="2147474696"/>
            <ac:picMk id="2" creationId="{BEE9978C-4CF6-6FB9-CD38-B1208BE64E47}"/>
          </ac:picMkLst>
        </pc:picChg>
      </pc:sldChg>
      <pc:sldChg chg="delSp mod modTransition delAnim modAnim modNotesTx">
        <pc:chgData name="DOMINGUEZ, Morgane" userId="d29c428e-ee62-4017-a838-521138d5b01c" providerId="ADAL" clId="{3DD07DB9-D369-41CF-A926-F9C72E1C87B1}" dt="2025-05-19T14:35:23.069" v="317"/>
        <pc:sldMkLst>
          <pc:docMk/>
          <pc:sldMk cId="3821333042" sldId="2147474699"/>
        </pc:sldMkLst>
        <pc:picChg chg="del">
          <ac:chgData name="DOMINGUEZ, Morgane" userId="d29c428e-ee62-4017-a838-521138d5b01c" providerId="ADAL" clId="{3DD07DB9-D369-41CF-A926-F9C72E1C87B1}" dt="2025-05-19T14:22:34.209" v="86" actId="478"/>
          <ac:picMkLst>
            <pc:docMk/>
            <pc:sldMk cId="3821333042" sldId="2147474699"/>
            <ac:picMk id="2" creationId="{372827D5-A535-1803-61DC-06D762A5E519}"/>
          </ac:picMkLst>
        </pc:picChg>
      </pc:sldChg>
      <pc:sldChg chg="delSp mod modTransition delAnim modAnim modNotesTx">
        <pc:chgData name="DOMINGUEZ, Morgane" userId="d29c428e-ee62-4017-a838-521138d5b01c" providerId="ADAL" clId="{3DD07DB9-D369-41CF-A926-F9C72E1C87B1}" dt="2025-05-19T14:35:33.673" v="318"/>
        <pc:sldMkLst>
          <pc:docMk/>
          <pc:sldMk cId="1914682559" sldId="2147474700"/>
        </pc:sldMkLst>
        <pc:picChg chg="del">
          <ac:chgData name="DOMINGUEZ, Morgane" userId="d29c428e-ee62-4017-a838-521138d5b01c" providerId="ADAL" clId="{3DD07DB9-D369-41CF-A926-F9C72E1C87B1}" dt="2025-05-19T14:22:40.829" v="89" actId="478"/>
          <ac:picMkLst>
            <pc:docMk/>
            <pc:sldMk cId="1914682559" sldId="2147474700"/>
            <ac:picMk id="2" creationId="{AF9976D0-D563-5E06-4185-203015CEAF05}"/>
          </ac:picMkLst>
        </pc:picChg>
      </pc:sldChg>
      <pc:sldChg chg="delSp mod modTransition delAnim modAnim modNotesTx">
        <pc:chgData name="DOMINGUEZ, Morgane" userId="d29c428e-ee62-4017-a838-521138d5b01c" providerId="ADAL" clId="{3DD07DB9-D369-41CF-A926-F9C72E1C87B1}" dt="2025-05-19T14:35:44.009" v="319"/>
        <pc:sldMkLst>
          <pc:docMk/>
          <pc:sldMk cId="592260387" sldId="2147474701"/>
        </pc:sldMkLst>
        <pc:picChg chg="del">
          <ac:chgData name="DOMINGUEZ, Morgane" userId="d29c428e-ee62-4017-a838-521138d5b01c" providerId="ADAL" clId="{3DD07DB9-D369-41CF-A926-F9C72E1C87B1}" dt="2025-05-19T14:22:44.806" v="94" actId="478"/>
          <ac:picMkLst>
            <pc:docMk/>
            <pc:sldMk cId="592260387" sldId="2147474701"/>
            <ac:picMk id="2" creationId="{B85137C2-8F74-95BA-989A-9B73410B6DF6}"/>
          </ac:picMkLst>
        </pc:picChg>
      </pc:sldChg>
      <pc:sldChg chg="delSp mod modTransition delAnim modAnim modNotesTx">
        <pc:chgData name="DOMINGUEZ, Morgane" userId="d29c428e-ee62-4017-a838-521138d5b01c" providerId="ADAL" clId="{3DD07DB9-D369-41CF-A926-F9C72E1C87B1}" dt="2025-05-19T14:35:53.413" v="320"/>
        <pc:sldMkLst>
          <pc:docMk/>
          <pc:sldMk cId="3721774301" sldId="2147474702"/>
        </pc:sldMkLst>
        <pc:picChg chg="del">
          <ac:chgData name="DOMINGUEZ, Morgane" userId="d29c428e-ee62-4017-a838-521138d5b01c" providerId="ADAL" clId="{3DD07DB9-D369-41CF-A926-F9C72E1C87B1}" dt="2025-05-19T14:22:49.424" v="97" actId="478"/>
          <ac:picMkLst>
            <pc:docMk/>
            <pc:sldMk cId="3721774301" sldId="2147474702"/>
            <ac:picMk id="2" creationId="{380F63D3-7064-C857-C09E-28C16C278EFF}"/>
          </ac:picMkLst>
        </pc:picChg>
      </pc:sldChg>
      <pc:sldChg chg="delSp mod modTransition delAnim modAnim modNotesTx">
        <pc:chgData name="DOMINGUEZ, Morgane" userId="d29c428e-ee62-4017-a838-521138d5b01c" providerId="ADAL" clId="{3DD07DB9-D369-41CF-A926-F9C72E1C87B1}" dt="2025-05-19T14:36:02.458" v="321"/>
        <pc:sldMkLst>
          <pc:docMk/>
          <pc:sldMk cId="3745586817" sldId="2147474703"/>
        </pc:sldMkLst>
        <pc:picChg chg="del">
          <ac:chgData name="DOMINGUEZ, Morgane" userId="d29c428e-ee62-4017-a838-521138d5b01c" providerId="ADAL" clId="{3DD07DB9-D369-41CF-A926-F9C72E1C87B1}" dt="2025-05-19T14:22:55.819" v="104" actId="478"/>
          <ac:picMkLst>
            <pc:docMk/>
            <pc:sldMk cId="3745586817" sldId="2147474703"/>
            <ac:picMk id="7" creationId="{B4A3B2A9-D1E9-8D81-605A-1D8BD8FD33F4}"/>
          </ac:picMkLst>
        </pc:picChg>
      </pc:sldChg>
      <pc:sldChg chg="delSp mod modTransition delAnim modAnim modNotesTx">
        <pc:chgData name="DOMINGUEZ, Morgane" userId="d29c428e-ee62-4017-a838-521138d5b01c" providerId="ADAL" clId="{3DD07DB9-D369-41CF-A926-F9C72E1C87B1}" dt="2025-05-19T14:36:19.176" v="323"/>
        <pc:sldMkLst>
          <pc:docMk/>
          <pc:sldMk cId="4186313845" sldId="2147474704"/>
        </pc:sldMkLst>
        <pc:picChg chg="del">
          <ac:chgData name="DOMINGUEZ, Morgane" userId="d29c428e-ee62-4017-a838-521138d5b01c" providerId="ADAL" clId="{3DD07DB9-D369-41CF-A926-F9C72E1C87B1}" dt="2025-05-19T14:23:01.146" v="106" actId="478"/>
          <ac:picMkLst>
            <pc:docMk/>
            <pc:sldMk cId="4186313845" sldId="2147474704"/>
            <ac:picMk id="2" creationId="{378F8A93-475E-2244-1105-7EC23650AD05}"/>
          </ac:picMkLst>
        </pc:picChg>
      </pc:sldChg>
      <pc:sldChg chg="delSp mod modTransition delAnim modAnim modNotesTx">
        <pc:chgData name="DOMINGUEZ, Morgane" userId="d29c428e-ee62-4017-a838-521138d5b01c" providerId="ADAL" clId="{3DD07DB9-D369-41CF-A926-F9C72E1C87B1}" dt="2025-05-19T14:34:56.503" v="314"/>
        <pc:sldMkLst>
          <pc:docMk/>
          <pc:sldMk cId="1921839263" sldId="2147474708"/>
        </pc:sldMkLst>
        <pc:picChg chg="del">
          <ac:chgData name="DOMINGUEZ, Morgane" userId="d29c428e-ee62-4017-a838-521138d5b01c" providerId="ADAL" clId="{3DD07DB9-D369-41CF-A926-F9C72E1C87B1}" dt="2025-05-19T14:22:22.067" v="73" actId="478"/>
          <ac:picMkLst>
            <pc:docMk/>
            <pc:sldMk cId="1921839263" sldId="2147474708"/>
            <ac:picMk id="11" creationId="{52EA4768-81D8-0D4C-0570-3DDFE60A931B}"/>
          </ac:picMkLst>
        </pc:picChg>
      </pc:sldChg>
      <pc:sldChg chg="delSp mod modTransition delAnim modAnim modNotesTx">
        <pc:chgData name="DOMINGUEZ, Morgane" userId="d29c428e-ee62-4017-a838-521138d5b01c" providerId="ADAL" clId="{3DD07DB9-D369-41CF-A926-F9C72E1C87B1}" dt="2025-05-19T14:35:05.754" v="315"/>
        <pc:sldMkLst>
          <pc:docMk/>
          <pc:sldMk cId="951146296" sldId="2147474710"/>
        </pc:sldMkLst>
        <pc:picChg chg="del">
          <ac:chgData name="DOMINGUEZ, Morgane" userId="d29c428e-ee62-4017-a838-521138d5b01c" providerId="ADAL" clId="{3DD07DB9-D369-41CF-A926-F9C72E1C87B1}" dt="2025-05-19T14:22:28.076" v="83" actId="478"/>
          <ac:picMkLst>
            <pc:docMk/>
            <pc:sldMk cId="951146296" sldId="2147474710"/>
            <ac:picMk id="2" creationId="{6776A7E6-7B1F-3CBE-EB83-2E179626B3B2}"/>
          </ac:picMkLst>
        </pc:picChg>
      </pc:sldChg>
      <pc:sldChg chg="delSp mod modTransition delAnim modAnim modNotesTx">
        <pc:chgData name="DOMINGUEZ, Morgane" userId="d29c428e-ee62-4017-a838-521138d5b01c" providerId="ADAL" clId="{3DD07DB9-D369-41CF-A926-F9C72E1C87B1}" dt="2025-05-19T14:34:15.667" v="310"/>
        <pc:sldMkLst>
          <pc:docMk/>
          <pc:sldMk cId="2653664301" sldId="2147474712"/>
        </pc:sldMkLst>
        <pc:picChg chg="del">
          <ac:chgData name="DOMINGUEZ, Morgane" userId="d29c428e-ee62-4017-a838-521138d5b01c" providerId="ADAL" clId="{3DD07DB9-D369-41CF-A926-F9C72E1C87B1}" dt="2025-05-19T14:22:03.207" v="52" actId="478"/>
          <ac:picMkLst>
            <pc:docMk/>
            <pc:sldMk cId="2653664301" sldId="2147474712"/>
            <ac:picMk id="2" creationId="{937D7F53-C19E-39AB-EBF1-87D4F2EF74F9}"/>
          </ac:picMkLst>
        </pc:picChg>
      </pc:sldChg>
      <pc:sldChg chg="delSp mod modTransition delAnim modAnim modNotesTx">
        <pc:chgData name="DOMINGUEZ, Morgane" userId="d29c428e-ee62-4017-a838-521138d5b01c" providerId="ADAL" clId="{3DD07DB9-D369-41CF-A926-F9C72E1C87B1}" dt="2025-05-19T14:34:47.605" v="313"/>
        <pc:sldMkLst>
          <pc:docMk/>
          <pc:sldMk cId="59634023" sldId="2147474713"/>
        </pc:sldMkLst>
        <pc:picChg chg="del">
          <ac:chgData name="DOMINGUEZ, Morgane" userId="d29c428e-ee62-4017-a838-521138d5b01c" providerId="ADAL" clId="{3DD07DB9-D369-41CF-A926-F9C72E1C87B1}" dt="2025-05-19T14:22:18.351" v="71" actId="478"/>
          <ac:picMkLst>
            <pc:docMk/>
            <pc:sldMk cId="59634023" sldId="2147474713"/>
            <ac:picMk id="2" creationId="{4EB96AF1-8513-430A-80DB-D07A7061F1D5}"/>
          </ac:picMkLst>
        </pc:picChg>
      </pc:sldChg>
      <pc:sldChg chg="delSp mod modTransition delAnim modAnim modNotesTx">
        <pc:chgData name="DOMINGUEZ, Morgane" userId="d29c428e-ee62-4017-a838-521138d5b01c" providerId="ADAL" clId="{3DD07DB9-D369-41CF-A926-F9C72E1C87B1}" dt="2025-05-19T14:36:59.231" v="327"/>
        <pc:sldMkLst>
          <pc:docMk/>
          <pc:sldMk cId="1197554615" sldId="2147474717"/>
        </pc:sldMkLst>
        <pc:spChg chg="del">
          <ac:chgData name="DOMINGUEZ, Morgane" userId="d29c428e-ee62-4017-a838-521138d5b01c" providerId="ADAL" clId="{3DD07DB9-D369-41CF-A926-F9C72E1C87B1}" dt="2025-05-19T14:25:04.662" v="166" actId="478"/>
          <ac:spMkLst>
            <pc:docMk/>
            <pc:sldMk cId="1197554615" sldId="2147474717"/>
            <ac:spMk id="6" creationId="{D9197A9C-14C4-2E77-4543-9F7AC6148518}"/>
          </ac:spMkLst>
        </pc:spChg>
        <pc:spChg chg="del">
          <ac:chgData name="DOMINGUEZ, Morgane" userId="d29c428e-ee62-4017-a838-521138d5b01c" providerId="ADAL" clId="{3DD07DB9-D369-41CF-A926-F9C72E1C87B1}" dt="2025-05-19T14:25:05.409" v="167" actId="478"/>
          <ac:spMkLst>
            <pc:docMk/>
            <pc:sldMk cId="1197554615" sldId="2147474717"/>
            <ac:spMk id="7" creationId="{D118C7BC-053B-E250-3037-4C8D44396926}"/>
          </ac:spMkLst>
        </pc:spChg>
        <pc:picChg chg="del">
          <ac:chgData name="DOMINGUEZ, Morgane" userId="d29c428e-ee62-4017-a838-521138d5b01c" providerId="ADAL" clId="{3DD07DB9-D369-41CF-A926-F9C72E1C87B1}" dt="2025-05-19T14:23:16.054" v="120" actId="478"/>
          <ac:picMkLst>
            <pc:docMk/>
            <pc:sldMk cId="1197554615" sldId="2147474717"/>
            <ac:picMk id="8" creationId="{5EE05A46-A4AC-BB38-FE7E-7A1BF11F576A}"/>
          </ac:picMkLst>
        </pc:picChg>
      </pc:sldChg>
      <pc:sldChg chg="delSp mod modTransition delAnim modAnim modNotesTx">
        <pc:chgData name="DOMINGUEZ, Morgane" userId="d29c428e-ee62-4017-a838-521138d5b01c" providerId="ADAL" clId="{3DD07DB9-D369-41CF-A926-F9C72E1C87B1}" dt="2025-05-19T14:36:28.805" v="324"/>
        <pc:sldMkLst>
          <pc:docMk/>
          <pc:sldMk cId="3498516484" sldId="2147474720"/>
        </pc:sldMkLst>
        <pc:picChg chg="del">
          <ac:chgData name="DOMINGUEZ, Morgane" userId="d29c428e-ee62-4017-a838-521138d5b01c" providerId="ADAL" clId="{3DD07DB9-D369-41CF-A926-F9C72E1C87B1}" dt="2025-05-19T14:23:04.350" v="109" actId="478"/>
          <ac:picMkLst>
            <pc:docMk/>
            <pc:sldMk cId="3498516484" sldId="2147474720"/>
            <ac:picMk id="2" creationId="{C9EE4EFA-17E3-EFF2-F6C4-537723A964B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premier module du cours en ligne du GTFCC sur l'identification des PAMIs pour le contrôle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2390702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Illustrons ces modalités de notation par un exemple.</a:t>
            </a:r>
          </a:p>
          <a:p>
            <a:r>
              <a:rPr lang="fr-FR" dirty="0"/>
              <a:t>Imaginons un très petit pays comptant 20 unités géographiques au total.</a:t>
            </a:r>
          </a:p>
          <a:p>
            <a:r>
              <a:rPr lang="fr-FR" dirty="0"/>
              <a:t>Dans ce pays, des cas de choléra ont été signalés dans 10 unités géographiques au cours de la période d'analyse. Le taux d'incidence du choléra dans ces unités géographiques est présenté dans ce tableau.</a:t>
            </a:r>
          </a:p>
          <a:p>
            <a:r>
              <a:rPr lang="fr-FR" dirty="0"/>
              <a:t>Les paramètres de distribution sont déterminés en considérant les 10 unités géographiques où des cas ont été signalés, en laissant de côté les 10 unités géographiques sans cas rapportés.</a:t>
            </a:r>
          </a:p>
          <a:p>
            <a:r>
              <a:rPr lang="fr-FR" dirty="0"/>
              <a:t>Quelle est la médiane ? Dans la moitié des unités géographiques, soit 5 unités, l'incidence est inférieure à la médiane. La médiane est donc de 20.</a:t>
            </a:r>
          </a:p>
          <a:p>
            <a:r>
              <a:rPr lang="fr-FR" dirty="0"/>
              <a:t>Quel est le 80ème percentile ? Dans 80 % des unités géographiques, soit 8 unités, l'incidence est inférieure au 80ème percentile. Le 80ème percentile est donc égal à 100.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470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L'échelle de notation de chaque indicateur épidémiologique est basée sur sa médiane et son 80ème percentile.</a:t>
            </a:r>
          </a:p>
          <a:p>
            <a:r>
              <a:rPr lang="fr-FR" dirty="0"/>
              <a:t>Dans les unités géographiques où aucun cas de choléra ou de décès du au choléra n'a été signalé au cours de la période d'analyse, le score est de 0.</a:t>
            </a:r>
          </a:p>
          <a:p>
            <a:r>
              <a:rPr lang="fr-FR" dirty="0"/>
              <a:t>Dans les unités géographiques où un indicateur épidémiologique est supérieur à zéro mais inférieur à la médiane, le score est de 1.</a:t>
            </a:r>
          </a:p>
          <a:p>
            <a:r>
              <a:rPr lang="fr-FR" dirty="0"/>
              <a:t>Dans les unités géographiques où un indicateur épidémiologique est égal ou supérieur à la médiane mais inférieur au 80ème percentile, le score est de 2.</a:t>
            </a:r>
          </a:p>
          <a:p>
            <a:r>
              <a:rPr lang="fr-FR" dirty="0"/>
              <a:t>Enfin, dans les unités géographiques où un indicateur épidémiologique est égal ou supérieur au 80ème percentile, le score est de 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10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Illustrons cela de manière plus concrète en utilisant la même distribution fictive d'incidence que celle utilisée dans l'exemple précédent.</a:t>
            </a:r>
          </a:p>
          <a:p>
            <a:r>
              <a:rPr lang="fr-FR" dirty="0"/>
              <a:t>Dans dix unités géographiques, aucun cas de choléra n'a été signalé. Dans ces unités, le score d'incidence est de zéro.</a:t>
            </a:r>
          </a:p>
          <a:p>
            <a:r>
              <a:rPr lang="fr-FR" dirty="0"/>
              <a:t>Nous avons déterminé que, dans ce pays, la médiane de l’incidence est de 20 et que le 80ème percentile de l’incidence est de 100.</a:t>
            </a:r>
          </a:p>
          <a:p>
            <a:r>
              <a:rPr lang="fr-FR" dirty="0"/>
              <a:t>Cinq unités géographiques ont une incidence supérieure à 0 et inférieure à la médiane. Ces unités géographiques obtiennent un score de 1 pour l'incidence.</a:t>
            </a:r>
          </a:p>
          <a:p>
            <a:r>
              <a:rPr lang="fr-FR" dirty="0"/>
              <a:t>Trois unités géographiques ont une incidence supérieure à la médiane et inférieure au 80ème percentile. Ces unités géographiques obtiennent un score de 2 pour l'incidence.</a:t>
            </a:r>
          </a:p>
          <a:p>
            <a:r>
              <a:rPr lang="fr-FR" dirty="0"/>
              <a:t>Enfin, deux unités géographiques ont une incidence supérieure au 80ème percentile. Ces unités géographiques obtiennent un score de 3 pour l'incidence.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211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Outre les indicateurs épidémiologiques, dans la mesure du possible, un indicateur sur les tests pour le choléra est également pris en compte dans l'indice de priorité.</a:t>
            </a:r>
          </a:p>
          <a:p>
            <a:r>
              <a:rPr lang="fr-FR" dirty="0"/>
              <a:t>La possibilité d'inclure un indicateur sur les tests dans l'indice dépend de la représentativité des tests pour le choléra.</a:t>
            </a:r>
          </a:p>
          <a:p>
            <a:r>
              <a:rPr lang="fr-FR" dirty="0"/>
              <a:t>Cela correspond à la comparabilité des tests dans l'espace et dans le temps, c'est-à-dire entre les unités géographiques et tout au long de la période d'analyse.</a:t>
            </a:r>
          </a:p>
          <a:p>
            <a:r>
              <a:rPr lang="fr-FR" dirty="0"/>
              <a:t>Les tests pour le choléra ne sont pas encore mis en œuvre de façon systématique dans tous les pays, surtout si l'on considère les périodes rétrospectives. Il peut en résulter un manque de représentativité des tests qui introduirait des biais dans les indicateurs sur les tests et des biais dans l'indice de priorité. </a:t>
            </a:r>
          </a:p>
          <a:p>
            <a:r>
              <a:rPr lang="fr-FR" dirty="0"/>
              <a:t>Pour déterminer si un indicateur sur les tests peut être inclus dans l'indice de priorité, il convient donc d'abord d'évaluer la représentativité des tests.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0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 algorithme est utilisé pour classer la représentativité des tests en trois niveaux. </a:t>
            </a:r>
          </a:p>
          <a:p>
            <a:r>
              <a:rPr lang="fr-FR" dirty="0"/>
              <a:t>Cet algorithme est basé sur la couverture hebdomadaire des tests.</a:t>
            </a:r>
          </a:p>
          <a:p>
            <a:r>
              <a:rPr lang="fr-FR" dirty="0"/>
              <a:t>Si, dans au moins 80 % des unités géographiques, au moins un cas suspect a été testé au moins 50 % des semaines avec des cas suspects rapportés, la représentativité est considérée comme acceptable. Le cas échéant, le taux de positivité est l'indicateur inclus dans l'indice de priorité.</a:t>
            </a:r>
          </a:p>
          <a:p>
            <a:r>
              <a:rPr lang="fr-FR" dirty="0"/>
              <a:t>Si, dans au moins 80 % des unités géographiques, au moins un cas suspect a été testé certaines des semaines avec des cas suspects rapportés, la représentativité est considérée comme sous-optimale. Le cas échéant, le nombre d'années avec des cas testés positifs est inclus dans l'indice de priorité.</a:t>
            </a:r>
          </a:p>
          <a:p>
            <a:r>
              <a:rPr lang="fr-FR" dirty="0"/>
              <a:t>Enfin, si dans moins de 80% des unités géographiques, au moins un cas suspect a été testé certaines des semaines avec des cas suspects rapportés, la représentativité est considérée comme insuffisante. Le cas échéant, il n'y a pas d'indicateur sur les tests inclus dans l'indice de priorité.</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788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Si la représentativité des tests pour le choléra est évaluée comme acceptable et que le taux de positivité est donc inclus dans l'indice de priorité, le taux de positivité des tests est noté sur une échelle de trois points. </a:t>
            </a:r>
          </a:p>
          <a:p>
            <a:r>
              <a:rPr lang="fr-FR" dirty="0"/>
              <a:t>Le taux de positivité reçoit zéro point s'il est égal à zéro.</a:t>
            </a:r>
          </a:p>
          <a:p>
            <a:r>
              <a:rPr lang="fr-FR" dirty="0"/>
              <a:t>Il reçoit 1 point s'il est inférieur à 10 %.</a:t>
            </a:r>
          </a:p>
          <a:p>
            <a:r>
              <a:rPr lang="fr-FR" dirty="0"/>
              <a:t>Il reçoit 2 points s'il est compris entre 10 et 30%.</a:t>
            </a:r>
          </a:p>
          <a:p>
            <a:r>
              <a:rPr lang="fr-FR" dirty="0"/>
              <a:t>Enfin, il reçoit 3 points s'il est supérieur à 30 %.</a:t>
            </a:r>
          </a:p>
          <a:p>
            <a:r>
              <a:rPr lang="fr-FR" dirty="0"/>
              <a:t>Si la représentativité des tests pour le choléra est évaluée comme sous-optimale et que le nombre d'années avec des cas qui ont été testés positifs est inclus dans l'indice de priorité, le nombre d'années avec des cas testés positifs est noté sur une échelle de deux points. </a:t>
            </a:r>
          </a:p>
          <a:p>
            <a:r>
              <a:rPr lang="fr-FR" dirty="0"/>
              <a:t>Le nombre d'années avec des cas testés positifs reçoit zéro point si aucun cas n’a été testé positif.</a:t>
            </a:r>
          </a:p>
          <a:p>
            <a:r>
              <a:rPr lang="fr-FR" dirty="0"/>
              <a:t>Il reçoit 1 point si des cas testés positifs ont été déclarés au cours d'une année.</a:t>
            </a:r>
          </a:p>
          <a:p>
            <a:r>
              <a:rPr lang="fr-FR" dirty="0"/>
              <a:t>Enfin, il reçoit 2 points si des cas testés positifs ont été déclarés plus d'une année.</a:t>
            </a:r>
          </a:p>
          <a:p>
            <a:r>
              <a:rPr lang="fr-FR" dirty="0"/>
              <a:t>Si la représentativité des tests pour le choléra est évaluée comme insuffisante, aucun indicateur relatif aux tests pour le choléra n'est inclus dans l'indice de priorité. En d'autres termes, il n'y a pas de score pour les tests dans l'indice de priorité.</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030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Une fois que les indicateurs épidémiologiques et, si possible, un indicateur sur les tests ont été notés, l'indice de priorité peut être calculé.</a:t>
            </a:r>
          </a:p>
          <a:p>
            <a:r>
              <a:rPr lang="fr-FR" dirty="0"/>
              <a:t>L'indice de priorité est tout simplement la somme des scores de tous les indicateurs.</a:t>
            </a:r>
          </a:p>
          <a:p>
            <a:r>
              <a:rPr lang="fr-FR" dirty="0"/>
              <a:t>Pour illustrer cela par un exemple, si dans une unité géographique, l'incidence du choléra a obtenu un score de 3, la persistance un score de 2, la mortalité un score de 2 et la positivité aux tests un score de 1, la valeur de l'indice de priorité pour cette unité géographique est de 8, c'est-à-dire la somme des scores de tous les indicateurs.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96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Nous avons maintenant parcouru toutes les étapes du calcul de l'indice de priorité. </a:t>
            </a:r>
          </a:p>
          <a:p>
            <a:r>
              <a:rPr lang="fr-FR" dirty="0"/>
              <a:t>Cependant, vous n'aurez pas à effectuer ces calculs vous-même. Ils sont tous automatisés dans un outil Excel. </a:t>
            </a:r>
          </a:p>
          <a:p>
            <a:r>
              <a:rPr lang="fr-FR" dirty="0"/>
              <a:t>Vous en apprendrez plus sur cet outil dans les prochains modules de ce cours. </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17</a:t>
            </a:fld>
            <a:endParaRPr lang="en-US"/>
          </a:p>
        </p:txBody>
      </p:sp>
    </p:spTree>
    <p:extLst>
      <p:ext uri="{BB962C8B-B14F-4D97-AF65-F5344CB8AC3E}">
        <p14:creationId xmlns:p14="http://schemas.microsoft.com/office/powerpoint/2010/main" val="3587700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Avant d'utiliser l'indice de priorité pour guider la prise de décision sur les PAMIs, il est essentiel de réfléchir de manière critique à sa fiabilité afin de déterminer si, dans certaines unités géographiques, il se peut qu’il sous-estime le niveau d’atteinte par le choléra ou le risque.</a:t>
            </a:r>
          </a:p>
          <a:p>
            <a:r>
              <a:rPr lang="fr-FR" dirty="0"/>
              <a:t>Par exemple, si certaines unités géographiques présentent des lacunes en matière de surveillance, telles qu'une sous-déclaration importante, l'indice de priorité étant dérivé des données de surveillance, il risque de sous-estimer le niveau d’atteinte par le choléra.</a:t>
            </a:r>
          </a:p>
          <a:p>
            <a:r>
              <a:rPr lang="fr-FR" dirty="0"/>
              <a:t>Autre exemple, si dans certaines unités géographiques, la vaccination a été mise en œuvre sans que des améliorations significatives aient été apportées en matière d’eau, d’hygiène et d’assainissement, l'indice de priorité peut sous-estimer le risque pour le choléra.</a:t>
            </a:r>
          </a:p>
          <a:p>
            <a:r>
              <a:rPr lang="fr-FR" dirty="0"/>
              <a:t>Il est donc essentiel d'identifier les unités géographiques pour lesquelles l'indice de priorité peut manquer de fiabilité, par exemple en examinant les indicateurs de performance de la surveillance, les enregistrements des campagnes de vaccination et les données sur l’eau, l’hygiène et l’assainissement.</a:t>
            </a:r>
          </a:p>
          <a:p>
            <a:r>
              <a:rPr lang="fr-FR" dirty="0"/>
              <a:t>Après cet examen critique, s'il est déterminé que l'indice de priorité peut manquer de fiabilité dans des unités géographiques spécifiques, il est conseillé d'évaluer la vulnérabilité au choléra des zones concernées.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546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Pour évaluer la vulnérabilité au choléra d'unités géographiques spécifiques, la première étape consiste à déterminer quels facteurs de vulnérabilité sont associés à un risque accru de choléra dans le contexte propre au pays. </a:t>
            </a:r>
          </a:p>
          <a:p>
            <a:r>
              <a:rPr lang="fr-FR" dirty="0"/>
              <a:t>Cela peut se faire, par exemple, par le biais d'une revue documentaire ou de consultations d'experts. Une liste indicative de facteurs de vulnérabilité génériques du GTFCC peut également être considérée.</a:t>
            </a:r>
          </a:p>
          <a:p>
            <a:r>
              <a:rPr lang="fr-FR" dirty="0"/>
              <a:t>Il convient ensuite d'identifier les sources de données permettant d'évaluer la présence ou l'absence de chaque facteur de vulnérabilité dans chaque unité géographique pour laquelle la fiabilité de l'indice de priorité est insuffisante.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829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vous présenterons la méthode du GTFCC pour identifier les PAMIs pour le contrôle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2008935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phase d’identification des PAMIs axée sur les données est alors terminée. Nous allons maintenant aborder la phase suivante : la phase de prise de décision.</a:t>
            </a: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20</a:t>
            </a:fld>
            <a:endParaRPr lang="en-US"/>
          </a:p>
        </p:txBody>
      </p:sp>
    </p:spTree>
    <p:extLst>
      <p:ext uri="{BB962C8B-B14F-4D97-AF65-F5344CB8AC3E}">
        <p14:creationId xmlns:p14="http://schemas.microsoft.com/office/powerpoint/2010/main" val="3302962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prise de décision sur les PAMIs est effectuée par consensus entre de multiples parties prenantes en tenant compte de l'indice de priorité pour guider des décisions éclairées.</a:t>
            </a:r>
          </a:p>
          <a:p>
            <a:r>
              <a:rPr lang="fr-FR" dirty="0"/>
              <a:t>Pour établir la liste des PAMIs, les parties prenantes décident d'un seuil pour l'indice de priorité. En outre, s'il a été déterminé que dans certaines unités géographiques, l'indice de priorité manque de fiabilité, les parties prenantes peuvent également identifier des PAMIs supplémentaires en fonction de leur vulnérabilité au choléra.</a:t>
            </a:r>
          </a:p>
          <a:p>
            <a:r>
              <a:rPr lang="fr-FR" dirty="0"/>
              <a:t>Vous en apprendrez plus sur la manière d'organiser et de faciliter une validation participative par les parties prenantes dans le module 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575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L'indice de priorité est essentiel pour guider la prise de décision sur les PAMIs. Un seuil d'indice de priorité est fixé par consensus et toutes les unités géographiques ayant une valeur d'indice de priorité supérieure à ce seuil sont des PAMIs.</a:t>
            </a:r>
          </a:p>
          <a:p>
            <a:r>
              <a:rPr lang="fr-FR" dirty="0"/>
              <a:t>Pour décider d'un seuil d'indice de priorité approprié, les parties prenantes doivent trouver le meilleur point d’équilibre entre la faisabilité et l'impact de santé publique du </a:t>
            </a:r>
            <a:r>
              <a:rPr lang="fr-FR" dirty="0" err="1"/>
              <a:t>PNC</a:t>
            </a:r>
            <a:r>
              <a:rPr lang="fr-FR" dirty="0"/>
              <a:t>.</a:t>
            </a:r>
          </a:p>
          <a:p>
            <a:r>
              <a:rPr lang="fr-FR" dirty="0"/>
              <a:t>Si le seuil de l'indice de priorité est fixé à un niveau bas, de nombreuses unités géographiques seront des PAMIs. Dans ce cas, l'impact potentiel du </a:t>
            </a:r>
            <a:r>
              <a:rPr lang="fr-FR" dirty="0" err="1"/>
              <a:t>PNC</a:t>
            </a:r>
            <a:r>
              <a:rPr lang="fr-FR" dirty="0"/>
              <a:t> peut être élevé, mais sa faisabilité peut s'avérer difficile.</a:t>
            </a:r>
          </a:p>
          <a:p>
            <a:r>
              <a:rPr lang="fr-FR" dirty="0"/>
              <a:t>En revanche, si le seuil de l'indice de priorité est fixé à un niveau élevé, peu d'unités géographiques seront des PAMIs. Dans ce cas, la faisabilité du </a:t>
            </a:r>
            <a:r>
              <a:rPr lang="fr-FR" dirty="0" err="1"/>
              <a:t>PNC</a:t>
            </a:r>
            <a:r>
              <a:rPr lang="fr-FR" dirty="0"/>
              <a:t> peut être élevée, mais son impact peut être faible.</a:t>
            </a:r>
          </a:p>
          <a:p>
            <a:r>
              <a:rPr lang="fr-FR" dirty="0"/>
              <a:t>Par conséquent, fixer le seuil d'indice consiste donc à trouver le meilleur point d’équilibre entre la faisabilité et l'impact.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627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L'évaluation de la faisabilité et de l'impact potentiel du </a:t>
            </a:r>
            <a:r>
              <a:rPr lang="fr-FR" dirty="0" err="1"/>
              <a:t>PNC</a:t>
            </a:r>
            <a:r>
              <a:rPr lang="fr-FR" dirty="0"/>
              <a:t> repose sur des proxys.</a:t>
            </a:r>
          </a:p>
          <a:p>
            <a:r>
              <a:rPr lang="fr-FR" dirty="0"/>
              <a:t>Le nombre et le pourcentage d'unités géographiques qui sont des PAMIs et la population dans les PAMIs sont des proxys pour évaluer la faisabilité du </a:t>
            </a:r>
            <a:r>
              <a:rPr lang="fr-FR" dirty="0" err="1"/>
              <a:t>PNC</a:t>
            </a:r>
            <a:r>
              <a:rPr lang="fr-FR" dirty="0"/>
              <a:t>.</a:t>
            </a:r>
          </a:p>
          <a:p>
            <a:r>
              <a:rPr lang="fr-FR" dirty="0"/>
              <a:t>La proportion de cas de choléra et de décès dans les PAMIs sont des proxys pour évaluer l'impact potentiel du </a:t>
            </a:r>
            <a:r>
              <a:rPr lang="fr-FR" dirty="0" err="1"/>
              <a:t>PNC</a:t>
            </a:r>
            <a:r>
              <a:rPr lang="fr-FR" dirty="0"/>
              <a:t>.</a:t>
            </a:r>
          </a:p>
          <a:p>
            <a:endParaRPr lang="fr-FR"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924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De façon facultative, quelques unités géographiques ayant un indice de priorité inférieur au seuil d’indice retenu peuvent être considérées comme des PAMIs supplémentaires si elles remplissent deux critères : avoir un indice de priorité manquant de fiabilité et être très vulnérables au choléra.</a:t>
            </a:r>
          </a:p>
          <a:p>
            <a:r>
              <a:rPr lang="fr-FR" dirty="0"/>
              <a:t>Toutefois, le nombre de PAMIs supplémentaires doit rester limité. La faisabilité de l'inclusion de PAMIs supplémentaires doit être soigneusement évaluée afin de s'assurer que la faisabilité du </a:t>
            </a:r>
            <a:r>
              <a:rPr lang="fr-FR" dirty="0" err="1"/>
              <a:t>PNC</a:t>
            </a:r>
            <a:r>
              <a:rPr lang="fr-FR" dirty="0"/>
              <a:t> n'est pas compromise par l'inclusion de PAMI supplémentaires.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667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Récapitulons le processus décisionnel sur les PAMIs pour le contrôle du choléra.</a:t>
            </a:r>
          </a:p>
          <a:p>
            <a:r>
              <a:rPr lang="fr-FR" dirty="0"/>
              <a:t>Toutes les unités géographiques ayant un indice de priorité supérieur au seuil retenu par les parties prenantes sont des PAMIs.</a:t>
            </a:r>
          </a:p>
          <a:p>
            <a:r>
              <a:rPr lang="fr-FR" dirty="0"/>
              <a:t>De façon facultative, un nombre limité d'unités géographiques ayant un indice de priorité inférieur au seuil d’indice retenu peuvent également être ajoutées à la liste des PAMIs s'il est établi que leur indice de priorité manque de fiabilité et si elles sont considérées comme très vulnérables au choléra.</a:t>
            </a:r>
          </a:p>
          <a:p>
            <a:r>
              <a:rPr lang="fr-FR" dirty="0"/>
              <a:t>Les autres unités géographiques ne sont pas des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225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Une fois que les parties prenantes sont parvenues à un consensus sur la liste des PAMIs, les étapes suivantes consistent à documenter l'identification des PAMIs et à solliciter une revue des PAMIs.</a:t>
            </a: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26</a:t>
            </a:fld>
            <a:endParaRPr lang="en-US"/>
          </a:p>
        </p:txBody>
      </p:sp>
    </p:spTree>
    <p:extLst>
      <p:ext uri="{BB962C8B-B14F-4D97-AF65-F5344CB8AC3E}">
        <p14:creationId xmlns:p14="http://schemas.microsoft.com/office/powerpoint/2010/main" val="1586468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L'identification des PAMIs doit être documentée dans un rapport afin de tracer la méthode utilisée et les résultats, ainsi que les décisions prises et leur justification. Cela est essentiel pour assurer la traçabilité de l'identification des PAMIs et pour pouvoir s'y référer ultérieurement.</a:t>
            </a:r>
          </a:p>
          <a:p>
            <a:r>
              <a:rPr lang="fr-FR" dirty="0"/>
              <a:t>Pour préparer un rapport complet sur l'identification des PAMIs, nous vous encourageons à suivre le modèle de rapport du GTFCC.</a:t>
            </a:r>
          </a:p>
          <a:p>
            <a:r>
              <a:rPr lang="fr-FR" dirty="0"/>
              <a:t>Dans le module 5, vous en apprendrez davantage sur la manière de documenter l'identification des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251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GTFCC effectue des revues techniques indépendantes de l'identification des PAMIs.</a:t>
            </a:r>
          </a:p>
          <a:p>
            <a:r>
              <a:rPr lang="fr-FR" dirty="0"/>
              <a:t>Ces revues sont l'occasion pour les pays de recevoir un retour d'information technique indépendant ainsi que des conseils et des recommandations pratiques, le cas échéant, afin d'optimiser le ciblage spatial de leur </a:t>
            </a:r>
            <a:r>
              <a:rPr lang="fr-FR" dirty="0" err="1"/>
              <a:t>PNC</a:t>
            </a:r>
            <a:r>
              <a:rPr lang="fr-FR" dirty="0"/>
              <a:t>.</a:t>
            </a:r>
          </a:p>
          <a:p>
            <a:r>
              <a:rPr lang="fr-FR" dirty="0"/>
              <a:t>Les revues des PAMIs par le GTFCC sont proposées à tous les pays et sont obligatoires pour les pays qui prévoient de demander des vaccins pour une utilisation préventive ou de soumettre leur </a:t>
            </a:r>
            <a:r>
              <a:rPr lang="fr-FR" dirty="0" err="1"/>
              <a:t>PNC</a:t>
            </a:r>
            <a:r>
              <a:rPr lang="fr-FR" dirty="0"/>
              <a:t> à l’approbation du GTFCC.</a:t>
            </a:r>
          </a:p>
          <a:p>
            <a:r>
              <a:rPr lang="fr-FR" dirty="0"/>
              <a:t>Dans le module 5, vous en apprendrez plus sur les revues des PAMIs par le GTFCC.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577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 conclusion de ce module, voici les points importants à retenir.</a:t>
            </a:r>
          </a:p>
          <a:p>
            <a:r>
              <a:rPr lang="fr-FR" dirty="0"/>
              <a:t>L’identification des PAMIs pour le contrôle du choléra s’adresse aux pays où plus de 5 % des unités géographiques ont signalé des cas de choléra au cours des dernières années. </a:t>
            </a:r>
          </a:p>
          <a:p>
            <a:r>
              <a:rPr lang="fr-FR" dirty="0"/>
              <a:t>La première phase de l'identification des PAMIs consiste à calculer un indice de priorité qui représente le niveau d’atteinte par le choléra. Cet indice tient compte de l'incidence, de la mortalité et de la persistance du choléra. En outre, si la représentativité des tests pour le choléra le permet, un indicateur relatif aux tests est également </a:t>
            </a:r>
            <a:r>
              <a:rPr lang="fr-FR" dirty="0" err="1"/>
              <a:t>inclu</a:t>
            </a:r>
            <a:r>
              <a:rPr lang="fr-FR" dirty="0"/>
              <a:t> dans l'indice.</a:t>
            </a:r>
          </a:p>
          <a:p>
            <a:r>
              <a:rPr lang="fr-FR" dirty="0"/>
              <a:t>La deuxième phase consiste à établir la liste des PAMIs en tenant compte de l'indice de priorité. Les parties prenantes conviennent par consensus d'un seuil d'indice de priorité équilibrant la faisabilité et l'impact potentiel du </a:t>
            </a:r>
            <a:r>
              <a:rPr lang="fr-FR" dirty="0" err="1"/>
              <a:t>PNC</a:t>
            </a:r>
            <a:r>
              <a:rPr lang="fr-FR" dirty="0"/>
              <a:t>. Toutes les unités géographiques ayant un indice de priorité supérieur au seuil retenu sont des PAMIs.</a:t>
            </a:r>
          </a:p>
          <a:p>
            <a:r>
              <a:rPr lang="fr-FR" dirty="0"/>
              <a:t>De façon facultative, quelques unités géographiques supplémentaires peuvent également être des PAMIs bien qu'elles aient un indice de priorité inférieur au seuil retenu s'il est déterminé que leur indice de priorité manque de fiabilité et qu'elles sont très vulnérables au choléra.</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29</a:t>
            </a:fld>
            <a:endParaRPr lang="en-US"/>
          </a:p>
        </p:txBody>
      </p:sp>
    </p:spTree>
    <p:extLst>
      <p:ext uri="{BB962C8B-B14F-4D97-AF65-F5344CB8AC3E}">
        <p14:creationId xmlns:p14="http://schemas.microsoft.com/office/powerpoint/2010/main" val="228483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À l'issue de ce module, vous saurez :</a:t>
            </a:r>
          </a:p>
          <a:p>
            <a:r>
              <a:rPr lang="fr-FR" dirty="0"/>
              <a:t>o	Comment l'indice de priorité est calculé ;</a:t>
            </a:r>
          </a:p>
          <a:p>
            <a:r>
              <a:rPr lang="fr-FR" dirty="0"/>
              <a:t>o	Comment l'indice de priorité guide la prise de décision sur les PAMIs ;</a:t>
            </a:r>
          </a:p>
          <a:p>
            <a:r>
              <a:rPr lang="fr-FR" dirty="0"/>
              <a:t>o	Quand et comment des PAMIs supplémentaires peuvent être envisagés ;</a:t>
            </a:r>
          </a:p>
          <a:p>
            <a:r>
              <a:rPr lang="fr-FR" dirty="0"/>
              <a:t>o	Comment les parties prenantes établissent la liste finale des PAMIs ;</a:t>
            </a:r>
          </a:p>
          <a:p>
            <a:r>
              <a:rPr lang="fr-FR" dirty="0"/>
              <a:t>o	Quelles sont les étapes suivant la validation par les parties prenantes.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Avant de passer au module suivant, nous vous invitons à répondre à un quiz. Ce quiz comporte trois questions.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Question 1. Que représente l'indice de priorité dans le contexte des PAMI pour le contrôle du choléra ?</a:t>
            </a:r>
          </a:p>
          <a:p>
            <a:r>
              <a:rPr lang="fr-FR" dirty="0"/>
              <a:t>a) L'impact économique du choléra dans une unité géographique.</a:t>
            </a:r>
          </a:p>
          <a:p>
            <a:r>
              <a:rPr lang="fr-FR" dirty="0"/>
              <a:t>b) Le niveau d'accès aux soins de santé dans une unité géographique.</a:t>
            </a:r>
          </a:p>
          <a:p>
            <a:r>
              <a:rPr lang="fr-FR" dirty="0"/>
              <a:t>c) Le niveau d’atteinte par le choléra dans une unité géographique.</a:t>
            </a:r>
          </a:p>
          <a:p>
            <a:r>
              <a:rPr lang="fr-FR" dirty="0"/>
              <a:t>d) La gravité clinique d'un patient suspecté de choléra et le niveau de priorité correspondant pour son traitement.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1140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bonne réponse est c. L'indice de priorité représente le niveau d’atteinte par le choléra.</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Question 2. Quels sont les indicateurs pris en compte dans le calcul de l'indice de priorité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	Taille de la population, accès aux soins de santé, précision des tests et taux de guérison.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b)	Incidence, persistance, mortalité et, si possible, indicateur sur les tests.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	Climat, assainissement, couverture vaccinale et positivité des tests.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	Mortalité, persistance, infrastructure de soins de santé et densité de population.</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bonne réponse est b. L'incidence, la persistance, la mortalité et, si possible, un indicateur sur les tests sont inclus dans le calcul de l'indice de priorité.</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Question 3. Il s'agit de la dernière question. Quel est l'objectif principal de la validation participative de l'identification des PAMIs ? </a:t>
            </a:r>
          </a:p>
          <a:p>
            <a:r>
              <a:rPr lang="fr-FR" dirty="0"/>
              <a:t>a) Examen par les parties prenantes des plans de préparation et de réponse au choléra.</a:t>
            </a:r>
          </a:p>
          <a:p>
            <a:r>
              <a:rPr lang="fr-FR" dirty="0"/>
              <a:t>b) Validation par les parties prenantes de la répartition des ressources entre les régions pour la lutte contre le choléra.</a:t>
            </a:r>
          </a:p>
          <a:p>
            <a:r>
              <a:rPr lang="fr-FR" dirty="0"/>
              <a:t>c) Décision des parties prenantes sur le seuil de l'indice de priorité.</a:t>
            </a:r>
          </a:p>
          <a:p>
            <a:r>
              <a:rPr lang="fr-FR" dirty="0"/>
              <a:t>d) Validation par les parties prenantes des plans d'intervention pour tous les piliers de la lutte contre le choléra dans les PAMIs.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c. Lors de la validation par les parties prenantes, celles-ci décident d'un seuil d'indice de priorité.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maintenant terminé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37</a:t>
            </a:fld>
            <a:endParaRPr lang="en-US"/>
          </a:p>
        </p:txBody>
      </p:sp>
    </p:spTree>
    <p:extLst>
      <p:ext uri="{BB962C8B-B14F-4D97-AF65-F5344CB8AC3E}">
        <p14:creationId xmlns:p14="http://schemas.microsoft.com/office/powerpoint/2010/main" val="106609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L'identification des PAMIs pour le contrôle du choléra est applicable dans les pays où la transmission du choléra a été élevée à modérée au cours des dernières années. En principe, il s'agit de pays où plus de 5 % des unités géographiques ont signalé des cas de choléra au cours des cinq dernières années. Dans ces pays, l'identification des PAMIs vise à orienter efficacement le ciblage spatial d'un </a:t>
            </a:r>
            <a:r>
              <a:rPr lang="fr-FR" dirty="0" err="1"/>
              <a:t>PNC</a:t>
            </a:r>
            <a:r>
              <a:rPr lang="fr-FR" dirty="0"/>
              <a:t> pour contrôler le choléra.</a:t>
            </a:r>
          </a:p>
          <a:p>
            <a:r>
              <a:rPr lang="fr-FR" dirty="0"/>
              <a:t>Les autres pays, c'est-à-dire les pays où moins de 5% des unités géographiques ont signalé des cas de choléra au cours des cinq dernières années, doivent plutôt identifier les PAMIs pour l'élimination afin d'orienter efficacement le ciblage spatial d'un </a:t>
            </a:r>
            <a:r>
              <a:rPr lang="fr-FR" dirty="0" err="1"/>
              <a:t>PNC</a:t>
            </a:r>
            <a:r>
              <a:rPr lang="fr-FR" dirty="0"/>
              <a:t> pour éliminer le choléra. Si cela correspond à la situation de votre pays, nous vous encourageons à suivre le cours en ligne sur l'identification des PAMIs pour l'élimination.</a:t>
            </a:r>
          </a:p>
          <a:p>
            <a:r>
              <a:rPr lang="fr-FR" dirty="0"/>
              <a:t>Le contrôle du choléra s’envisage comme un objectif intermédiaire, jusqu'à ce que l'élimination de la maladie devienne un objectif atteignable.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443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L'identification des PAMI pour le contrôle du choléra repose sur l’identification des unités géographiques où l’atteinte par le choléra est la plus élevée. </a:t>
            </a:r>
          </a:p>
          <a:p>
            <a:r>
              <a:rPr lang="fr-FR" dirty="0"/>
              <a:t>Ceci s’articule en deux phases.</a:t>
            </a:r>
          </a:p>
          <a:p>
            <a:r>
              <a:rPr lang="fr-FR" dirty="0"/>
              <a:t>La première phase est axée sur les données. A cette phase, toutes les unités géographiques du pays sont notées en fonction d'un indice de priorité. Cet indice tient compte de multiples dimensions de l’atteinte par le choléra.</a:t>
            </a:r>
          </a:p>
          <a:p>
            <a:r>
              <a:rPr lang="fr-FR" dirty="0"/>
              <a:t>Le calcul de cet indice vise à guider une prise de décision objective afin de s'assurer que les PAMIs sont les unités géographiques les plus atteintes par le choléra.</a:t>
            </a:r>
          </a:p>
          <a:p>
            <a:r>
              <a:rPr lang="fr-FR" dirty="0"/>
              <a:t>La deuxième phase est celle de la prise de décision sur les PAMIs.</a:t>
            </a:r>
          </a:p>
          <a:p>
            <a:r>
              <a:rPr lang="fr-FR" dirty="0"/>
              <a:t>Cette prise de décision s’effectue par consensus entre les parties prenantes représentant divers secteurs, différents niveaux et de multiples organisations.</a:t>
            </a:r>
          </a:p>
          <a:p>
            <a:r>
              <a:rPr lang="fr-FR" dirty="0"/>
              <a:t>Ces parties prenantes décident ensemble, par consensus, d'un seuil pour l'indice de priorité calculé lors de la première phase. </a:t>
            </a:r>
          </a:p>
          <a:p>
            <a:r>
              <a:rPr lang="fr-FR" dirty="0"/>
              <a:t>Toutes les unités géographiques ayant un indice de priorité supérieur au seuil sont des PAMIs pour le contrôle du choléra.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309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Concentrons-nous tout d’abord sur la phase de collecte des données qui mène au calcul de l'indice de priorité.</a:t>
            </a: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2510715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L'indice de priorité est calculé pour chaque unité géographique d'un pays à partir des données rétrospectives de surveillance du choléra.</a:t>
            </a:r>
          </a:p>
          <a:p>
            <a:r>
              <a:rPr lang="fr-FR" dirty="0"/>
              <a:t>Du point de vue spatial, le niveau des unités géographiques considérées pour le calcul de l'indice de priorité est le niveau géographique auquel les interventions multisectorielles contre le choléra seront mises en œuvre dans le </a:t>
            </a:r>
            <a:r>
              <a:rPr lang="fr-FR" dirty="0" err="1"/>
              <a:t>PNC</a:t>
            </a:r>
            <a:r>
              <a:rPr lang="fr-FR" dirty="0"/>
              <a:t>.</a:t>
            </a:r>
          </a:p>
          <a:p>
            <a:r>
              <a:rPr lang="fr-FR" dirty="0"/>
              <a:t>Le niveau correspondant est propre à chaque pays. Cela signifie que chaque pays détermine l'échelle géographique la plus appropriée pour coordonner la mise en œuvre d'interventions multisectorielles ciblées contre le choléra. Le plus souvent, les pays utilisent le niveau administratif 2 ou le niveau administratif 3, mais d'autres échelles géographiques peuvent également être considérées.</a:t>
            </a:r>
          </a:p>
          <a:p>
            <a:r>
              <a:rPr lang="fr-FR" dirty="0"/>
              <a:t>Au plan temporel, l'identification des PAMIs est basée sur des données rétrospectives de surveillance couvrant au minimum les cinq dernières années. Une période d'analyse plus longue peut être envisagée si des données de surveillance fiables sont disponibles pour une période supérieure, jusqu'à 15 ans au plus.</a:t>
            </a:r>
          </a:p>
          <a:p>
            <a:r>
              <a:rPr lang="fr-FR" dirty="0"/>
              <a:t>Des données épidémiologiques et des données sur les tests sont utilisées pour calculer l'indice de priorité.</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27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 ce qui concerne les indicateurs épidémiologiques, trois dimensions sont prises en compte dans l'indice de priorité :</a:t>
            </a:r>
          </a:p>
          <a:p>
            <a:r>
              <a:rPr lang="fr-FR" dirty="0"/>
              <a:t>-	L'incidence du choléra, c'est-à-dire le nombre de cas suspects ou confirmés de choléra signalés dans chaque unité géographique au cours de la période d'analyse des PAMIs.</a:t>
            </a:r>
          </a:p>
          <a:p>
            <a:r>
              <a:rPr lang="fr-FR" dirty="0"/>
              <a:t>-	La persistance du choléra, c'est-à-dire le pourcentage de semaines où des cas suspects ou confirmés de choléra ont été signalés dans chaque unité géographique au cours de la période d'analyse des PAMIs.</a:t>
            </a:r>
          </a:p>
          <a:p>
            <a:r>
              <a:rPr lang="fr-FR" dirty="0"/>
              <a:t>-	La mortalité due au choléra, c'est-à-dire le nombre de décès dus au choléra signalés dans chaque unité géographique au cours de la période d'analyse des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233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Chacun de ces trois indicateurs épidémiologiques est ensuite noté.</a:t>
            </a:r>
          </a:p>
          <a:p>
            <a:r>
              <a:rPr lang="fr-FR" dirty="0"/>
              <a:t>L'échelle de notation de chaque indicateur dépend de ses paramètres de distribution, en tenant compte de deux paramètres : la médiane et le 80ème percentile.</a:t>
            </a:r>
          </a:p>
          <a:p>
            <a:r>
              <a:rPr lang="fr-FR" dirty="0"/>
              <a:t>Pour chaque indicateur, les paramètres de distribution sont déterminés en tenant compte des unités géographiques où des cas de choléra ou des décès dus au choléra ont été signalés au cours de la période d'analyse.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7EE1E2-9A35-4682-961E-78D6A8D1CC1C}"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C99763-3425-4E7C-B322-88227C05D498}"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429CD-36DF-4160-BFE6-BD9004346AD1}"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22EF1F9-A21E-42CD-B53C-3C268F1D16B2}"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C21E4DF-234F-4C5A-8E3B-0CC4A68E62D4}"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B85EEE7B-9DDB-4674-86F5-A4F96D88F87A}"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F3831E7-3CCD-49AE-93B1-C08CAA049097}"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4DD8742-F9B3-4795-85DA-8CB6FAEBB453}"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C8FBEB7B-8FE1-479F-8792-2714BCDA54BC}"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AF9A400-69D1-4AD8-8E48-AC35B6355C47}"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82F2AF7-3689-4FD2-8227-64F00CDF4E7C}"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C9E540-5665-4B65-9AAB-7027A554B203}"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A707270-2D76-47A1-991F-90CA71B6FA5A}"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39E684C-C8C0-469A-830F-B38991D64D93}"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256F7AF-2085-42E0-9BA8-43F08CD61237}"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A595D00-0E33-431D-89B4-E676C4CF63FB}"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6A234E9-F90D-4B9D-9F29-705CAD63846A}"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70E49A7A-1494-4EC6-899C-5155AD01A96C}"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D435C2BC-BFEA-4AAA-9E91-73CE8D7B23E5}"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7D5142EF-1648-4483-95D7-955BB668C7C8}"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58D9A582-0655-42B5-A090-B4CD5481EE66}"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4D39F1CF-2C37-4C74-A396-3E6B20947128}"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917399-A916-44E5-B8B9-F265408F657A}"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E6CB464C-C7CB-425A-9308-2E9D74D7647B}"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5F42254C-E755-4467-9B9D-D429D37757B8}"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A4261B13-981C-4D98-9FCC-3C67BEB0B439}"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0131BD75-8C6C-47DE-94EE-1A029FAB8096}"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5F94AD-23C3-48AC-9926-A70B407CEAFB}"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4AE214-1078-4CF0-8AE8-A8326D66F1B7}"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925958-7DC5-40A2-93AC-00EBBA45BBDC}"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63DA71-D126-4383-AF20-D42A4BCD77C9}"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DAD541-BFF0-4C89-8544-9500D35326EC}"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AF232-CFA5-4305-A267-02A140B37853}"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B8A7F-802B-40D0-BB3A-0E169CA5E710}"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30E9C065-BAFB-4A64-B33E-124ABFC65FC6}"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49D1E3FB-DBE8-4879-B84D-2CAC5EEE92B4}"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0.sv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10.sv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looking at a computer&#10;&#10;AI-generated content may be incorrect.">
            <a:extLst>
              <a:ext uri="{FF2B5EF4-FFF2-40B4-BE49-F238E27FC236}">
                <a16:creationId xmlns:a16="http://schemas.microsoft.com/office/drawing/2014/main" id="{3F737E18-E7A4-F953-9B97-287D708D2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9" y="643"/>
            <a:ext cx="18431236" cy="10285714"/>
          </a:xfrm>
          <a:prstGeom prst="rect">
            <a:avLst/>
          </a:prstGeom>
        </p:spPr>
      </p:pic>
      <p:sp>
        <p:nvSpPr>
          <p:cNvPr id="4" name="Slide Number Placeholder 3">
            <a:extLst>
              <a:ext uri="{FF2B5EF4-FFF2-40B4-BE49-F238E27FC236}">
                <a16:creationId xmlns:a16="http://schemas.microsoft.com/office/drawing/2014/main" id="{876E7A8C-321D-6047-FD4C-024F36D97009}"/>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38111281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53695A-45B8-06B4-2569-CF7870588D2C}"/>
              </a:ext>
            </a:extLst>
          </p:cNvPr>
          <p:cNvPicPr>
            <a:picLocks noChangeAspect="1"/>
          </p:cNvPicPr>
          <p:nvPr/>
        </p:nvPicPr>
        <p:blipFill>
          <a:blip r:embed="rId3"/>
          <a:stretch>
            <a:fillRect/>
          </a:stretch>
        </p:blipFill>
        <p:spPr>
          <a:xfrm>
            <a:off x="1113366" y="1586412"/>
            <a:ext cx="5662508"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470569" y="-1734378"/>
            <a:ext cx="9675820"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50504" y="480758"/>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Paramètres de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distribution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21DD8A41-0B7B-0524-8AC8-CCFA312737E8}"/>
              </a:ext>
            </a:extLst>
          </p:cNvPr>
          <p:cNvSpPr txBox="1"/>
          <p:nvPr/>
        </p:nvSpPr>
        <p:spPr>
          <a:xfrm>
            <a:off x="2154963" y="2006013"/>
            <a:ext cx="3579313" cy="707886"/>
          </a:xfrm>
          <a:prstGeom prst="rect">
            <a:avLst/>
          </a:prstGeom>
          <a:noFill/>
        </p:spPr>
        <p:txBody>
          <a:bodyPr wrap="square">
            <a:spAutoFit/>
          </a:bodyPr>
          <a:lstStyle/>
          <a:p>
            <a:r>
              <a:rPr lang="en-US" sz="4000" b="1" dirty="0">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rPr>
              <a:t>Illustration</a:t>
            </a:r>
          </a:p>
        </p:txBody>
      </p:sp>
      <p:sp>
        <p:nvSpPr>
          <p:cNvPr id="11" name="TextBox 10">
            <a:extLst>
              <a:ext uri="{FF2B5EF4-FFF2-40B4-BE49-F238E27FC236}">
                <a16:creationId xmlns:a16="http://schemas.microsoft.com/office/drawing/2014/main" id="{97407813-4651-1A0A-B974-027E2D754CEE}"/>
              </a:ext>
            </a:extLst>
          </p:cNvPr>
          <p:cNvSpPr txBox="1"/>
          <p:nvPr/>
        </p:nvSpPr>
        <p:spPr>
          <a:xfrm>
            <a:off x="1267883" y="3258086"/>
            <a:ext cx="15181488" cy="1107996"/>
          </a:xfrm>
          <a:prstGeom prst="rect">
            <a:avLst/>
          </a:prstGeom>
          <a:noFill/>
        </p:spPr>
        <p:txBody>
          <a:bodyPr wrap="square">
            <a:spAutoFit/>
          </a:bodyPr>
          <a:lstStyle/>
          <a:p>
            <a:pPr marL="742950" lvl="1" indent="-285750">
              <a:spcAft>
                <a:spcPts val="1200"/>
              </a:spcAft>
              <a:buClr>
                <a:srgbClr val="119C94"/>
              </a:buClr>
              <a:buFont typeface="Arial" panose="020B0604020202020204" pitchFamily="34" charset="0"/>
              <a:buChar char="•"/>
            </a:pPr>
            <a:r>
              <a:rPr lang="en-GB" sz="2800" dirty="0">
                <a:latin typeface="Atkinson Hyperlegible"/>
              </a:rPr>
              <a:t>Un (très petit) pays compte 20 </a:t>
            </a:r>
            <a:r>
              <a:rPr lang="en-GB" sz="2800" dirty="0" err="1">
                <a:latin typeface="Atkinson Hyperlegible"/>
              </a:rPr>
              <a:t>unités</a:t>
            </a:r>
            <a:r>
              <a:rPr lang="en-GB" sz="2800" dirty="0">
                <a:latin typeface="Atkinson Hyperlegible"/>
              </a:rPr>
              <a:t> </a:t>
            </a:r>
            <a:r>
              <a:rPr lang="en-GB" sz="2800" dirty="0" err="1">
                <a:latin typeface="Atkinson Hyperlegible"/>
              </a:rPr>
              <a:t>géographiques</a:t>
            </a:r>
            <a:endParaRPr lang="en-GB" sz="2800" dirty="0">
              <a:latin typeface="Atkinson Hyperlegible"/>
            </a:endParaRPr>
          </a:p>
          <a:p>
            <a:pPr marL="742950" lvl="1" indent="-285750">
              <a:spcAft>
                <a:spcPts val="1200"/>
              </a:spcAft>
              <a:buClr>
                <a:srgbClr val="119C94"/>
              </a:buClr>
              <a:buFont typeface="Arial" panose="020B0604020202020204" pitchFamily="34" charset="0"/>
              <a:buChar char="•"/>
            </a:pPr>
            <a:r>
              <a:rPr lang="en-GB" sz="2800" dirty="0">
                <a:latin typeface="Atkinson Hyperlegible"/>
              </a:rPr>
              <a:t>Au cours de la période d’analyse, le choléra a été signalé dans 10 unités géographiques</a:t>
            </a:r>
          </a:p>
        </p:txBody>
      </p:sp>
      <p:graphicFrame>
        <p:nvGraphicFramePr>
          <p:cNvPr id="12" name="Table 11">
            <a:extLst>
              <a:ext uri="{FF2B5EF4-FFF2-40B4-BE49-F238E27FC236}">
                <a16:creationId xmlns:a16="http://schemas.microsoft.com/office/drawing/2014/main" id="{E60F4E04-6E4B-AD31-AA06-71AC1C00FC80}"/>
              </a:ext>
            </a:extLst>
          </p:cNvPr>
          <p:cNvGraphicFramePr>
            <a:graphicFrameLocks noGrp="1"/>
          </p:cNvGraphicFramePr>
          <p:nvPr>
            <p:extLst>
              <p:ext uri="{D42A27DB-BD31-4B8C-83A1-F6EECF244321}">
                <p14:modId xmlns:p14="http://schemas.microsoft.com/office/powerpoint/2010/main" val="1739105944"/>
              </p:ext>
            </p:extLst>
          </p:nvPr>
        </p:nvGraphicFramePr>
        <p:xfrm>
          <a:off x="3377857" y="4781722"/>
          <a:ext cx="3694242" cy="5394960"/>
        </p:xfrm>
        <a:graphic>
          <a:graphicData uri="http://schemas.openxmlformats.org/drawingml/2006/table">
            <a:tbl>
              <a:tblPr firstRow="1" bandRow="1">
                <a:tableStyleId>{3B4B98B0-60AC-42C2-AFA5-B58CD77FA1E5}</a:tableStyleId>
              </a:tblPr>
              <a:tblGrid>
                <a:gridCol w="533508">
                  <a:extLst>
                    <a:ext uri="{9D8B030D-6E8A-4147-A177-3AD203B41FA5}">
                      <a16:colId xmlns:a16="http://schemas.microsoft.com/office/drawing/2014/main" val="2746512416"/>
                    </a:ext>
                  </a:extLst>
                </a:gridCol>
                <a:gridCol w="1361914">
                  <a:extLst>
                    <a:ext uri="{9D8B030D-6E8A-4147-A177-3AD203B41FA5}">
                      <a16:colId xmlns:a16="http://schemas.microsoft.com/office/drawing/2014/main" val="3524662037"/>
                    </a:ext>
                  </a:extLst>
                </a:gridCol>
                <a:gridCol w="1798820">
                  <a:extLst>
                    <a:ext uri="{9D8B030D-6E8A-4147-A177-3AD203B41FA5}">
                      <a16:colId xmlns:a16="http://schemas.microsoft.com/office/drawing/2014/main" val="2691019457"/>
                    </a:ext>
                  </a:extLst>
                </a:gridCol>
              </a:tblGrid>
              <a:tr h="333818">
                <a:tc>
                  <a:txBody>
                    <a:bodyPr/>
                    <a:lstStyle/>
                    <a:p>
                      <a:endParaRPr lang="en-US" sz="2400">
                        <a:latin typeface="Atkinson Hyperlegible Bold" panose="020B0604020202020204" charset="0"/>
                      </a:endParaRPr>
                    </a:p>
                  </a:txBody>
                  <a:tcPr>
                    <a:lnL>
                      <a:noFill/>
                    </a:lnL>
                    <a:lnR>
                      <a:noFill/>
                    </a:lnR>
                    <a:lnT w="38100" cap="flat" cmpd="sng" algn="ctr">
                      <a:solidFill>
                        <a:srgbClr val="4DB1A9"/>
                      </a:solidFill>
                      <a:prstDash val="solid"/>
                      <a:round/>
                      <a:headEnd type="none" w="med" len="med"/>
                      <a:tailEnd type="none" w="med" len="med"/>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400" dirty="0">
                          <a:solidFill>
                            <a:schemeClr val="tx1">
                              <a:lumMod val="95000"/>
                              <a:lumOff val="5000"/>
                            </a:schemeClr>
                          </a:solidFill>
                          <a:latin typeface="Congenial" panose="02000503040000020004" pitchFamily="2" charset="0"/>
                        </a:rPr>
                        <a:t>Unité </a:t>
                      </a:r>
                      <a:r>
                        <a:rPr lang="fr-FR" sz="2400" dirty="0" err="1">
                          <a:solidFill>
                            <a:schemeClr val="tx1">
                              <a:lumMod val="95000"/>
                              <a:lumOff val="5000"/>
                            </a:schemeClr>
                          </a:solidFill>
                          <a:latin typeface="Congenial" panose="02000503040000020004" pitchFamily="2" charset="0"/>
                        </a:rPr>
                        <a:t>Géo</a:t>
                      </a:r>
                      <a:endParaRPr lang="en-US" sz="2400" dirty="0">
                        <a:solidFill>
                          <a:schemeClr val="tx1">
                            <a:lumMod val="95000"/>
                            <a:lumOff val="5000"/>
                          </a:schemeClr>
                        </a:solidFill>
                        <a:latin typeface="Congenial" panose="02000503040000020004" pitchFamily="2" charset="0"/>
                      </a:endParaRPr>
                    </a:p>
                  </a:txBody>
                  <a:tcPr>
                    <a:lnL>
                      <a:noFill/>
                    </a:lnL>
                    <a:lnR>
                      <a:noFill/>
                    </a:lnR>
                    <a:lnT w="38100" cap="flat" cmpd="sng" algn="ctr">
                      <a:solidFill>
                        <a:srgbClr val="4DB1A9"/>
                      </a:solidFill>
                      <a:prstDash val="solid"/>
                      <a:round/>
                      <a:headEnd type="none" w="med" len="med"/>
                      <a:tailEnd type="none" w="med" len="med"/>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200"/>
                        </a:spcBef>
                      </a:pPr>
                      <a:r>
                        <a:rPr lang="fr-FR" sz="2400" dirty="0">
                          <a:solidFill>
                            <a:schemeClr val="tx1">
                              <a:lumMod val="95000"/>
                              <a:lumOff val="5000"/>
                            </a:schemeClr>
                          </a:solidFill>
                          <a:latin typeface="Congenial" panose="02000503040000020004" pitchFamily="2" charset="0"/>
                        </a:rPr>
                        <a:t>Incidence</a:t>
                      </a:r>
                      <a:endParaRPr lang="en-US" sz="2400" dirty="0">
                        <a:solidFill>
                          <a:schemeClr val="tx1">
                            <a:lumMod val="95000"/>
                            <a:lumOff val="5000"/>
                          </a:schemeClr>
                        </a:solidFill>
                        <a:latin typeface="Congenial" panose="02000503040000020004" pitchFamily="2" charset="0"/>
                      </a:endParaRPr>
                    </a:p>
                  </a:txBody>
                  <a:tcPr>
                    <a:lnL>
                      <a:noFill/>
                    </a:lnL>
                    <a:lnR>
                      <a:noFill/>
                    </a:lnR>
                    <a:lnT w="38100" cap="flat" cmpd="sng" algn="ctr">
                      <a:solidFill>
                        <a:srgbClr val="4DB1A9"/>
                      </a:solidFill>
                      <a:prstDash val="solid"/>
                      <a:round/>
                      <a:headEnd type="none" w="med" len="med"/>
                      <a:tailEnd type="none" w="med" len="med"/>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1289052"/>
                  </a:ext>
                </a:extLst>
              </a:tr>
              <a:tr h="333818">
                <a:tc>
                  <a:txBody>
                    <a:bodyPr/>
                    <a:lstStyle/>
                    <a:p>
                      <a:r>
                        <a:rPr lang="fr-FR" sz="2400">
                          <a:latin typeface="Atkinson Hyperlegible Bold" panose="020B0604020202020204" charset="0"/>
                        </a:rPr>
                        <a:t>1</a:t>
                      </a:r>
                      <a:endParaRPr lang="en-US" sz="2400">
                        <a:latin typeface="Atkinson Hyperlegible Bold" panose="020B0604020202020204" charset="0"/>
                      </a:endParaRPr>
                    </a:p>
                  </a:txBody>
                  <a:tcPr>
                    <a:lnL>
                      <a:noFill/>
                    </a:lnL>
                    <a:lnR>
                      <a:noFill/>
                    </a:lnR>
                    <a:lnT w="38100" cap="flat" cmpd="sng" algn="ctr">
                      <a:solidFill>
                        <a:srgbClr val="4DB1A9"/>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fr-FR" sz="2400" dirty="0">
                          <a:latin typeface="Congenial" panose="02000503040000020004" pitchFamily="2" charset="0"/>
                        </a:rPr>
                        <a:t>Unité A</a:t>
                      </a:r>
                      <a:endParaRPr lang="en-US" sz="2400" dirty="0">
                        <a:latin typeface="Congenial" panose="02000503040000020004" pitchFamily="2" charset="0"/>
                      </a:endParaRPr>
                    </a:p>
                  </a:txBody>
                  <a:tcPr>
                    <a:lnL>
                      <a:noFill/>
                    </a:lnL>
                    <a:lnR>
                      <a:noFill/>
                    </a:lnR>
                    <a:lnT w="38100" cap="flat" cmpd="sng" algn="ctr">
                      <a:solidFill>
                        <a:srgbClr val="4DB1A9"/>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a:latin typeface="Congenial" panose="02000503040000020004" pitchFamily="2" charset="0"/>
                        </a:rPr>
                        <a:t>0.01</a:t>
                      </a:r>
                    </a:p>
                  </a:txBody>
                  <a:tcPr>
                    <a:lnL>
                      <a:noFill/>
                    </a:lnL>
                    <a:lnR>
                      <a:noFill/>
                    </a:lnR>
                    <a:lnT w="38100" cap="flat" cmpd="sng" algn="ctr">
                      <a:solidFill>
                        <a:srgbClr val="4DB1A9"/>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32956751"/>
                  </a:ext>
                </a:extLst>
              </a:tr>
              <a:tr h="333818">
                <a:tc>
                  <a:txBody>
                    <a:bodyPr/>
                    <a:lstStyle/>
                    <a:p>
                      <a:r>
                        <a:rPr lang="fr-FR" sz="2400">
                          <a:latin typeface="Atkinson Hyperlegible Bold" panose="020B0604020202020204" charset="0"/>
                        </a:rPr>
                        <a:t>2</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dirty="0">
                          <a:latin typeface="Congenial" panose="02000503040000020004" pitchFamily="2" charset="0"/>
                        </a:rPr>
                        <a:t>Unité B</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a:latin typeface="Congenial" panose="02000503040000020004" pitchFamily="2" charset="0"/>
                        </a:rPr>
                        <a:t>2. 3</a:t>
                      </a:r>
                      <a:endParaRPr lang="en-US" sz="240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42981232"/>
                  </a:ext>
                </a:extLst>
              </a:tr>
              <a:tr h="333818">
                <a:tc>
                  <a:txBody>
                    <a:bodyPr/>
                    <a:lstStyle/>
                    <a:p>
                      <a:r>
                        <a:rPr lang="fr-FR" sz="2400">
                          <a:latin typeface="Atkinson Hyperlegible Bold" panose="020B0604020202020204" charset="0"/>
                        </a:rPr>
                        <a:t>3</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r>
                        <a:rPr lang="fr-FR" sz="2400" dirty="0">
                          <a:latin typeface="Congenial" panose="02000503040000020004" pitchFamily="2" charset="0"/>
                        </a:rPr>
                        <a:t>Unité C</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r>
                        <a:rPr lang="fr-FR" sz="2400">
                          <a:latin typeface="Congenial" panose="02000503040000020004" pitchFamily="2" charset="0"/>
                        </a:rPr>
                        <a:t>5.2</a:t>
                      </a:r>
                      <a:endParaRPr lang="en-US" sz="240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3679388041"/>
                  </a:ext>
                </a:extLst>
              </a:tr>
              <a:tr h="333818">
                <a:tc>
                  <a:txBody>
                    <a:bodyPr/>
                    <a:lstStyle/>
                    <a:p>
                      <a:r>
                        <a:rPr lang="fr-FR" sz="2400">
                          <a:latin typeface="Atkinson Hyperlegible Bold" panose="020B0604020202020204" charset="0"/>
                        </a:rPr>
                        <a:t>4</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dirty="0">
                          <a:latin typeface="Congenial" panose="02000503040000020004" pitchFamily="2" charset="0"/>
                        </a:rPr>
                        <a:t>Unité D</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dirty="0">
                          <a:latin typeface="Congenial" panose="02000503040000020004" pitchFamily="2" charset="0"/>
                        </a:rPr>
                        <a:t>7.4</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01041285"/>
                  </a:ext>
                </a:extLst>
              </a:tr>
              <a:tr h="333818">
                <a:tc>
                  <a:txBody>
                    <a:bodyPr/>
                    <a:lstStyle/>
                    <a:p>
                      <a:r>
                        <a:rPr lang="fr-FR" sz="2400">
                          <a:latin typeface="Atkinson Hyperlegible Bold" panose="020B0604020202020204" charset="0"/>
                        </a:rPr>
                        <a:t>5</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r>
                        <a:rPr lang="fr-FR" sz="2400">
                          <a:latin typeface="Congenial" panose="02000503040000020004" pitchFamily="2" charset="0"/>
                        </a:rPr>
                        <a:t>Unité E</a:t>
                      </a:r>
                      <a:endParaRPr lang="en-US" sz="240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r>
                        <a:rPr lang="fr-FR" sz="2400" dirty="0">
                          <a:latin typeface="Congenial" panose="02000503040000020004" pitchFamily="2" charset="0"/>
                        </a:rPr>
                        <a:t>19.5</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68242520"/>
                  </a:ext>
                </a:extLst>
              </a:tr>
              <a:tr h="333818">
                <a:tc>
                  <a:txBody>
                    <a:bodyPr/>
                    <a:lstStyle/>
                    <a:p>
                      <a:r>
                        <a:rPr lang="fr-FR" sz="2400">
                          <a:latin typeface="Atkinson Hyperlegible Bold" panose="020B0604020202020204" charset="0"/>
                        </a:rPr>
                        <a:t>6</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a:latin typeface="Congenial" panose="02000503040000020004" pitchFamily="2" charset="0"/>
                        </a:rPr>
                        <a:t>Unité F</a:t>
                      </a:r>
                      <a:endParaRPr lang="en-US" sz="240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dirty="0">
                          <a:latin typeface="Congenial" panose="02000503040000020004" pitchFamily="2" charset="0"/>
                        </a:rPr>
                        <a:t>20.5</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50027434"/>
                  </a:ext>
                </a:extLst>
              </a:tr>
              <a:tr h="333818">
                <a:tc>
                  <a:txBody>
                    <a:bodyPr/>
                    <a:lstStyle/>
                    <a:p>
                      <a:r>
                        <a:rPr lang="fr-FR" sz="2400">
                          <a:latin typeface="Atkinson Hyperlegible Bold" panose="020B0604020202020204" charset="0"/>
                        </a:rPr>
                        <a:t>7</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r>
                        <a:rPr lang="fr-FR" sz="2400">
                          <a:latin typeface="Congenial" panose="02000503040000020004" pitchFamily="2" charset="0"/>
                        </a:rPr>
                        <a:t>Unité G</a:t>
                      </a:r>
                      <a:endParaRPr lang="en-US" sz="240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r>
                        <a:rPr lang="fr-FR" sz="2400" dirty="0">
                          <a:latin typeface="Congenial" panose="02000503040000020004" pitchFamily="2" charset="0"/>
                        </a:rPr>
                        <a:t>53.4</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085053650"/>
                  </a:ext>
                </a:extLst>
              </a:tr>
              <a:tr h="333818">
                <a:tc>
                  <a:txBody>
                    <a:bodyPr/>
                    <a:lstStyle/>
                    <a:p>
                      <a:r>
                        <a:rPr lang="fr-FR" sz="2400">
                          <a:latin typeface="Atkinson Hyperlegible Bold" panose="020B0604020202020204" charset="0"/>
                        </a:rPr>
                        <a:t>8</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a:latin typeface="Congenial" panose="02000503040000020004" pitchFamily="2" charset="0"/>
                        </a:rPr>
                        <a:t>Unité H</a:t>
                      </a:r>
                      <a:endParaRPr lang="en-US" sz="240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dirty="0">
                          <a:latin typeface="Congenial" panose="02000503040000020004" pitchFamily="2" charset="0"/>
                        </a:rPr>
                        <a:t>80.7</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7895948"/>
                  </a:ext>
                </a:extLst>
              </a:tr>
              <a:tr h="333818">
                <a:tc>
                  <a:txBody>
                    <a:bodyPr/>
                    <a:lstStyle/>
                    <a:p>
                      <a:r>
                        <a:rPr lang="fr-FR" sz="2400">
                          <a:latin typeface="Atkinson Hyperlegible Bold" panose="020B0604020202020204" charset="0"/>
                        </a:rPr>
                        <a:t>9</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fr-FR" sz="2400">
                          <a:latin typeface="Congenial" panose="02000503040000020004" pitchFamily="2" charset="0"/>
                        </a:rPr>
                        <a:t>Unité I</a:t>
                      </a:r>
                      <a:endParaRPr lang="en-US" sz="240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fr-FR" sz="2400" dirty="0">
                          <a:latin typeface="Congenial" panose="02000503040000020004" pitchFamily="2" charset="0"/>
                        </a:rPr>
                        <a:t>120.7</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47539996"/>
                  </a:ext>
                </a:extLst>
              </a:tr>
              <a:tr h="333818">
                <a:tc>
                  <a:txBody>
                    <a:bodyPr/>
                    <a:lstStyle/>
                    <a:p>
                      <a:r>
                        <a:rPr lang="fr-FR" sz="2400">
                          <a:latin typeface="Atkinson Hyperlegible Bold" panose="020B0604020202020204" charset="0"/>
                        </a:rPr>
                        <a:t>10</a:t>
                      </a:r>
                      <a:endParaRPr lang="en-US" sz="2400">
                        <a:latin typeface="Atkinson Hyperlegible Bold" panose="020B0604020202020204" charset="0"/>
                      </a:endParaRPr>
                    </a:p>
                  </a:txBody>
                  <a:tcPr>
                    <a:lnL>
                      <a:noFill/>
                    </a:lnL>
                    <a:lnR>
                      <a:noFill/>
                    </a:lnR>
                    <a:lnT>
                      <a:noFill/>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400">
                          <a:latin typeface="Congenial" panose="02000503040000020004" pitchFamily="2" charset="0"/>
                        </a:rPr>
                        <a:t>Unité J</a:t>
                      </a:r>
                      <a:endParaRPr lang="en-US" sz="2400">
                        <a:latin typeface="Congenial" panose="02000503040000020004" pitchFamily="2" charset="0"/>
                      </a:endParaRPr>
                    </a:p>
                  </a:txBody>
                  <a:tcPr>
                    <a:lnL>
                      <a:noFill/>
                    </a:lnL>
                    <a:lnR>
                      <a:noFill/>
                    </a:lnR>
                    <a:lnT>
                      <a:noFill/>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400" dirty="0">
                          <a:latin typeface="Congenial" panose="02000503040000020004" pitchFamily="2" charset="0"/>
                        </a:rPr>
                        <a:t>201.4</a:t>
                      </a:r>
                      <a:endParaRPr lang="en-US" sz="2400" dirty="0">
                        <a:latin typeface="Congenial" panose="02000503040000020004" pitchFamily="2" charset="0"/>
                      </a:endParaRPr>
                    </a:p>
                  </a:txBody>
                  <a:tcPr>
                    <a:lnL>
                      <a:noFill/>
                    </a:lnL>
                    <a:lnR>
                      <a:noFill/>
                    </a:lnR>
                    <a:lnT>
                      <a:noFill/>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6368709"/>
                  </a:ext>
                </a:extLst>
              </a:tr>
            </a:tbl>
          </a:graphicData>
        </a:graphic>
      </p:graphicFrame>
      <p:grpSp>
        <p:nvGrpSpPr>
          <p:cNvPr id="16" name="Group 15">
            <a:extLst>
              <a:ext uri="{FF2B5EF4-FFF2-40B4-BE49-F238E27FC236}">
                <a16:creationId xmlns:a16="http://schemas.microsoft.com/office/drawing/2014/main" id="{BD74BE03-230F-63B1-EC22-4153B99E59FF}"/>
              </a:ext>
            </a:extLst>
          </p:cNvPr>
          <p:cNvGrpSpPr/>
          <p:nvPr/>
        </p:nvGrpSpPr>
        <p:grpSpPr>
          <a:xfrm>
            <a:off x="2995056" y="5791767"/>
            <a:ext cx="7825344" cy="2699130"/>
            <a:chOff x="2995056" y="5791767"/>
            <a:chExt cx="7825344" cy="2699130"/>
          </a:xfrm>
        </p:grpSpPr>
        <p:cxnSp>
          <p:nvCxnSpPr>
            <p:cNvPr id="7" name="Straight Connector 6">
              <a:extLst>
                <a:ext uri="{FF2B5EF4-FFF2-40B4-BE49-F238E27FC236}">
                  <a16:creationId xmlns:a16="http://schemas.microsoft.com/office/drawing/2014/main" id="{6DCEA21C-CC7F-2648-2788-9AAA6CF011CB}"/>
                </a:ext>
              </a:extLst>
            </p:cNvPr>
            <p:cNvCxnSpPr>
              <a:cxnSpLocks/>
            </p:cNvCxnSpPr>
            <p:nvPr/>
          </p:nvCxnSpPr>
          <p:spPr>
            <a:xfrm>
              <a:off x="2995056" y="7836722"/>
              <a:ext cx="4411294" cy="0"/>
            </a:xfrm>
            <a:prstGeom prst="line">
              <a:avLst/>
            </a:prstGeom>
            <a:ln w="57150">
              <a:solidFill>
                <a:srgbClr val="4DB1A9"/>
              </a:solidFill>
            </a:ln>
          </p:spPr>
          <p:style>
            <a:lnRef idx="2">
              <a:schemeClr val="accent2"/>
            </a:lnRef>
            <a:fillRef idx="0">
              <a:schemeClr val="accent2"/>
            </a:fillRef>
            <a:effectRef idx="1">
              <a:schemeClr val="accent2"/>
            </a:effectRef>
            <a:fontRef idx="minor">
              <a:schemeClr val="tx1"/>
            </a:fontRef>
          </p:style>
        </p:cxnSp>
        <p:sp>
          <p:nvSpPr>
            <p:cNvPr id="10" name="Rectangle 9">
              <a:extLst>
                <a:ext uri="{FF2B5EF4-FFF2-40B4-BE49-F238E27FC236}">
                  <a16:creationId xmlns:a16="http://schemas.microsoft.com/office/drawing/2014/main" id="{9ADD2E69-215C-C889-FCFC-3E2460DA17D8}"/>
                </a:ext>
              </a:extLst>
            </p:cNvPr>
            <p:cNvSpPr/>
            <p:nvPr/>
          </p:nvSpPr>
          <p:spPr>
            <a:xfrm>
              <a:off x="7467600" y="5791767"/>
              <a:ext cx="3352800" cy="781686"/>
            </a:xfrm>
            <a:prstGeom prst="rect">
              <a:avLst/>
            </a:prstGeom>
            <a:solidFill>
              <a:srgbClr val="4CAFA7"/>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Médiane</a:t>
              </a:r>
            </a:p>
          </p:txBody>
        </p:sp>
        <p:sp>
          <p:nvSpPr>
            <p:cNvPr id="15" name="Rectangle 14">
              <a:extLst>
                <a:ext uri="{FF2B5EF4-FFF2-40B4-BE49-F238E27FC236}">
                  <a16:creationId xmlns:a16="http://schemas.microsoft.com/office/drawing/2014/main" id="{19BB4661-8C65-022B-4F1E-7A99AEF7C24C}"/>
                </a:ext>
              </a:extLst>
            </p:cNvPr>
            <p:cNvSpPr/>
            <p:nvPr/>
          </p:nvSpPr>
          <p:spPr>
            <a:xfrm>
              <a:off x="7467600" y="6541322"/>
              <a:ext cx="3352800" cy="1949575"/>
            </a:xfrm>
            <a:prstGeom prst="rect">
              <a:avLst/>
            </a:prstGeom>
            <a:solidFill>
              <a:srgbClr val="C5E6E8"/>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800" dirty="0">
                <a:solidFill>
                  <a:srgbClr val="BB821B"/>
                </a:solidFill>
                <a:latin typeface="Atkinson Hyperlegible"/>
              </a:endParaRPr>
            </a:p>
            <a:p>
              <a:pPr algn="ctr"/>
              <a:r>
                <a:rPr lang="fr-FR" sz="2400" b="1" dirty="0">
                  <a:solidFill>
                    <a:schemeClr val="tx1">
                      <a:lumMod val="95000"/>
                      <a:lumOff val="5000"/>
                    </a:schemeClr>
                  </a:solidFill>
                  <a:latin typeface="Congenial" panose="02000503040000020004" pitchFamily="2" charset="0"/>
                </a:rPr>
                <a:t>50% des unités géographiques (=5 unités) ont une incidence &lt; 20 </a:t>
              </a:r>
              <a:endParaRPr lang="en-US" sz="2400" b="1" dirty="0">
                <a:solidFill>
                  <a:schemeClr val="tx1">
                    <a:lumMod val="95000"/>
                    <a:lumOff val="5000"/>
                  </a:schemeClr>
                </a:solidFill>
                <a:latin typeface="Congenial" panose="02000503040000020004" pitchFamily="2" charset="0"/>
              </a:endParaRPr>
            </a:p>
            <a:p>
              <a:pPr algn="ctr"/>
              <a:endParaRPr lang="en-US" dirty="0"/>
            </a:p>
          </p:txBody>
        </p:sp>
      </p:grpSp>
      <p:grpSp>
        <p:nvGrpSpPr>
          <p:cNvPr id="20" name="Group 19">
            <a:extLst>
              <a:ext uri="{FF2B5EF4-FFF2-40B4-BE49-F238E27FC236}">
                <a16:creationId xmlns:a16="http://schemas.microsoft.com/office/drawing/2014/main" id="{0EF5BB0D-AE55-9D21-DEEA-BAC5D5322473}"/>
              </a:ext>
            </a:extLst>
          </p:cNvPr>
          <p:cNvGrpSpPr/>
          <p:nvPr/>
        </p:nvGrpSpPr>
        <p:grpSpPr>
          <a:xfrm>
            <a:off x="2995056" y="7281186"/>
            <a:ext cx="12310692" cy="2720343"/>
            <a:chOff x="2995056" y="7281186"/>
            <a:chExt cx="12310692" cy="2720343"/>
          </a:xfrm>
        </p:grpSpPr>
        <p:cxnSp>
          <p:nvCxnSpPr>
            <p:cNvPr id="17" name="Straight Connector 16">
              <a:extLst>
                <a:ext uri="{FF2B5EF4-FFF2-40B4-BE49-F238E27FC236}">
                  <a16:creationId xmlns:a16="http://schemas.microsoft.com/office/drawing/2014/main" id="{672CAD30-BEAA-B0CC-7B34-812EA340ADF5}"/>
                </a:ext>
              </a:extLst>
            </p:cNvPr>
            <p:cNvCxnSpPr>
              <a:cxnSpLocks/>
            </p:cNvCxnSpPr>
            <p:nvPr/>
          </p:nvCxnSpPr>
          <p:spPr>
            <a:xfrm flipV="1">
              <a:off x="2995056" y="9240452"/>
              <a:ext cx="8643448" cy="38100"/>
            </a:xfrm>
            <a:prstGeom prst="line">
              <a:avLst/>
            </a:prstGeom>
            <a:ln w="57150">
              <a:solidFill>
                <a:srgbClr val="4DB1A9"/>
              </a:solidFill>
            </a:ln>
          </p:spPr>
          <p:style>
            <a:lnRef idx="2">
              <a:schemeClr val="accent2"/>
            </a:lnRef>
            <a:fillRef idx="0">
              <a:schemeClr val="accent2"/>
            </a:fillRef>
            <a:effectRef idx="1">
              <a:schemeClr val="accent2"/>
            </a:effectRef>
            <a:fontRef idx="minor">
              <a:schemeClr val="tx1"/>
            </a:fontRef>
          </p:style>
        </p:cxnSp>
        <p:sp>
          <p:nvSpPr>
            <p:cNvPr id="18" name="Rectangle 17">
              <a:extLst>
                <a:ext uri="{FF2B5EF4-FFF2-40B4-BE49-F238E27FC236}">
                  <a16:creationId xmlns:a16="http://schemas.microsoft.com/office/drawing/2014/main" id="{D9358D63-A150-C7A4-D5C0-CE658A48272E}"/>
                </a:ext>
              </a:extLst>
            </p:cNvPr>
            <p:cNvSpPr/>
            <p:nvPr/>
          </p:nvSpPr>
          <p:spPr>
            <a:xfrm>
              <a:off x="11638502" y="7281186"/>
              <a:ext cx="3667245" cy="781686"/>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80e percentile</a:t>
              </a:r>
            </a:p>
          </p:txBody>
        </p:sp>
        <p:sp>
          <p:nvSpPr>
            <p:cNvPr id="19" name="Rectangle 18">
              <a:extLst>
                <a:ext uri="{FF2B5EF4-FFF2-40B4-BE49-F238E27FC236}">
                  <a16:creationId xmlns:a16="http://schemas.microsoft.com/office/drawing/2014/main" id="{27840DDB-3F55-4D77-EF49-624AC0C2661F}"/>
                </a:ext>
              </a:extLst>
            </p:cNvPr>
            <p:cNvSpPr/>
            <p:nvPr/>
          </p:nvSpPr>
          <p:spPr>
            <a:xfrm>
              <a:off x="11638503" y="8051954"/>
              <a:ext cx="3667245" cy="1949575"/>
            </a:xfrm>
            <a:prstGeom prst="rect">
              <a:avLst/>
            </a:prstGeom>
            <a:solidFill>
              <a:srgbClr val="C5E6E8"/>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b="1" dirty="0">
                <a:solidFill>
                  <a:schemeClr val="bg1"/>
                </a:solidFill>
                <a:latin typeface="Congenial" panose="02000503040000020004" pitchFamily="2" charset="0"/>
              </a:endParaRPr>
            </a:p>
            <a:p>
              <a:pPr algn="ctr"/>
              <a:endParaRPr lang="en-US" sz="900" dirty="0">
                <a:solidFill>
                  <a:schemeClr val="tx1">
                    <a:lumMod val="95000"/>
                    <a:lumOff val="5000"/>
                  </a:schemeClr>
                </a:solidFill>
                <a:latin typeface="Atkinson Hyperlegible"/>
              </a:endParaRPr>
            </a:p>
            <a:p>
              <a:pPr algn="ctr"/>
              <a:r>
                <a:rPr lang="en-US" sz="2400" b="1" dirty="0">
                  <a:solidFill>
                    <a:schemeClr val="tx1">
                      <a:lumMod val="95000"/>
                      <a:lumOff val="5000"/>
                    </a:schemeClr>
                  </a:solidFill>
                  <a:latin typeface="Congenial" panose="02000503040000020004" pitchFamily="2" charset="0"/>
                </a:rPr>
                <a:t>80% des unités géographiques (=8 unités) ont une incidence &lt;  100 </a:t>
              </a:r>
            </a:p>
            <a:p>
              <a:pPr algn="ctr"/>
              <a:endParaRPr lang="en-US" sz="2800" dirty="0">
                <a:solidFill>
                  <a:srgbClr val="BB821B"/>
                </a:solidFill>
                <a:latin typeface="Atkinson Hyperlegible"/>
              </a:endParaRPr>
            </a:p>
            <a:p>
              <a:pPr algn="ctr"/>
              <a:endParaRPr lang="en-US" dirty="0"/>
            </a:p>
          </p:txBody>
        </p:sp>
      </p:grpSp>
      <p:sp>
        <p:nvSpPr>
          <p:cNvPr id="13" name="Slide Number Placeholder 12">
            <a:extLst>
              <a:ext uri="{FF2B5EF4-FFF2-40B4-BE49-F238E27FC236}">
                <a16:creationId xmlns:a16="http://schemas.microsoft.com/office/drawing/2014/main" id="{534FB5A3-4DF6-418B-E46B-D272116A5B7A}"/>
              </a:ext>
            </a:extLst>
          </p:cNvPr>
          <p:cNvSpPr>
            <a:spLocks noGrp="1"/>
          </p:cNvSpPr>
          <p:nvPr>
            <p:ph type="sldNum" sz="quarter" idx="7"/>
          </p:nvPr>
        </p:nvSpPr>
        <p:spPr/>
        <p:txBody>
          <a:bodyPr/>
          <a:lstStyle/>
          <a:p>
            <a:fld id="{B6F15528-21DE-4FAA-801E-634DDDAF4B2B}" type="slidenum">
              <a:rPr lang="en-US" smtClean="0"/>
              <a:t>10</a:t>
            </a:fld>
            <a:endParaRPr lang="en-US"/>
          </a:p>
        </p:txBody>
      </p:sp>
    </p:spTree>
    <p:extLst>
      <p:ext uri="{BB962C8B-B14F-4D97-AF65-F5344CB8AC3E}">
        <p14:creationId xmlns:p14="http://schemas.microsoft.com/office/powerpoint/2010/main" val="632809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1058780" y="-1189383"/>
            <a:ext cx="14630401" cy="263050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457200" y="-1943100"/>
            <a:ext cx="8713898" cy="316345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536584" y="416082"/>
            <a:ext cx="13484215" cy="594571"/>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Notation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des indicateurs épidémiologiques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Rectangle: Rounded Corners 17">
            <a:extLst>
              <a:ext uri="{FF2B5EF4-FFF2-40B4-BE49-F238E27FC236}">
                <a16:creationId xmlns:a16="http://schemas.microsoft.com/office/drawing/2014/main" id="{BD759610-D814-A014-678A-9E55D591AFC7}"/>
              </a:ext>
            </a:extLst>
          </p:cNvPr>
          <p:cNvSpPr/>
          <p:nvPr/>
        </p:nvSpPr>
        <p:spPr>
          <a:xfrm>
            <a:off x="3650958" y="3588267"/>
            <a:ext cx="10799819" cy="4099466"/>
          </a:xfrm>
          <a:prstGeom prst="roundRect">
            <a:avLst/>
          </a:prstGeom>
          <a:solidFill>
            <a:srgbClr val="C5E6E8"/>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5E785D2E-0F08-E81F-CF09-47436BD872CD}"/>
              </a:ext>
            </a:extLst>
          </p:cNvPr>
          <p:cNvSpPr txBox="1"/>
          <p:nvPr/>
        </p:nvSpPr>
        <p:spPr>
          <a:xfrm>
            <a:off x="3650958" y="3894751"/>
            <a:ext cx="10799819" cy="1077218"/>
          </a:xfrm>
          <a:prstGeom prst="rect">
            <a:avLst/>
          </a:prstGeom>
          <a:noFill/>
        </p:spPr>
        <p:txBody>
          <a:bodyPr wrap="square">
            <a:spAutoFit/>
          </a:bodyPr>
          <a:lstStyle/>
          <a:p>
            <a:pPr algn="ct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Incidence, mortalité, </a:t>
            </a:r>
            <a:r>
              <a:rPr lang="en-GB"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persistance</a:t>
            </a:r>
            <a:endPar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algn="ctr"/>
            <a:r>
              <a:rPr lang="en-GB"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notés</a:t>
            </a: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GB"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selon</a:t>
            </a: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la distribution</a:t>
            </a:r>
          </a:p>
        </p:txBody>
      </p:sp>
      <p:sp>
        <p:nvSpPr>
          <p:cNvPr id="10" name="TextBox 9">
            <a:extLst>
              <a:ext uri="{FF2B5EF4-FFF2-40B4-BE49-F238E27FC236}">
                <a16:creationId xmlns:a16="http://schemas.microsoft.com/office/drawing/2014/main" id="{A59772E9-45DB-27CE-6529-18136D3952B7}"/>
              </a:ext>
            </a:extLst>
          </p:cNvPr>
          <p:cNvSpPr txBox="1"/>
          <p:nvPr/>
        </p:nvSpPr>
        <p:spPr>
          <a:xfrm>
            <a:off x="5331364" y="5081011"/>
            <a:ext cx="9305679" cy="2277547"/>
          </a:xfrm>
          <a:prstGeom prst="rect">
            <a:avLst/>
          </a:prstGeom>
          <a:noFill/>
        </p:spPr>
        <p:txBody>
          <a:bodyPr wrap="square" rtlCol="0">
            <a:spAutoFit/>
          </a:bodyPr>
          <a:lstStyle/>
          <a:p>
            <a:pPr marL="342900" indent="-342900">
              <a:spcAft>
                <a:spcPts val="1200"/>
              </a:spcAft>
              <a:buClr>
                <a:srgbClr val="119C94"/>
              </a:buClr>
              <a:buFont typeface="Arial" panose="020B0604020202020204" pitchFamily="34" charset="0"/>
              <a:buChar char="•"/>
            </a:pPr>
            <a:r>
              <a:rPr lang="fr-FR" sz="2800" dirty="0">
                <a:latin typeface="ADLaM Display" panose="02010000000000000000" pitchFamily="2" charset="0"/>
                <a:ea typeface="ADLaM Display" panose="02010000000000000000" pitchFamily="2" charset="0"/>
                <a:cs typeface="ADLaM Display" panose="02010000000000000000" pitchFamily="2" charset="0"/>
              </a:rPr>
              <a:t>0 cas ou </a:t>
            </a:r>
            <a:r>
              <a:rPr lang="fr-FR" sz="2800" dirty="0" err="1">
                <a:latin typeface="ADLaM Display" panose="02010000000000000000" pitchFamily="2" charset="0"/>
                <a:ea typeface="ADLaM Display" panose="02010000000000000000" pitchFamily="2" charset="0"/>
                <a:cs typeface="ADLaM Display" panose="02010000000000000000" pitchFamily="2" charset="0"/>
              </a:rPr>
              <a:t>décès </a:t>
            </a:r>
            <a:r>
              <a:rPr lang="fr-FR" sz="2800" dirty="0">
                <a:latin typeface="ADLaM Display" panose="02010000000000000000" pitchFamily="2" charset="0"/>
                <a:ea typeface="ADLaM Display" panose="02010000000000000000" pitchFamily="2" charset="0"/>
                <a:cs typeface="ADLaM Display" panose="02010000000000000000" pitchFamily="2" charset="0"/>
              </a:rPr>
              <a:t>: </a:t>
            </a:r>
            <a:r>
              <a:rPr lang="fr-FR"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0 point</a:t>
            </a:r>
            <a:endParaRPr lang="fr-FR" sz="2800" dirty="0">
              <a:latin typeface="ADLaM Display" panose="02010000000000000000" pitchFamily="2" charset="0"/>
              <a:ea typeface="ADLaM Display" panose="02010000000000000000" pitchFamily="2" charset="0"/>
              <a:cs typeface="ADLaM Display" panose="02010000000000000000" pitchFamily="2" charset="0"/>
            </a:endParaRPr>
          </a:p>
          <a:p>
            <a:pPr marL="342900" indent="-342900">
              <a:spcAft>
                <a:spcPts val="1200"/>
              </a:spcAft>
              <a:buClr>
                <a:srgbClr val="119C94"/>
              </a:buClr>
              <a:buFont typeface="Arial" panose="020B0604020202020204" pitchFamily="34" charset="0"/>
              <a:buChar char="•"/>
            </a:pPr>
            <a:r>
              <a:rPr lang="en-GB" sz="2800" i="0" u="none" strike="noStrike" dirty="0">
                <a:effectLst/>
                <a:latin typeface="ADLaM Display" panose="02010000000000000000" pitchFamily="2" charset="0"/>
                <a:ea typeface="ADLaM Display" panose="02010000000000000000" pitchFamily="2" charset="0"/>
                <a:cs typeface="ADLaM Display" panose="02010000000000000000" pitchFamily="2" charset="0"/>
              </a:rPr>
              <a:t>&gt;0 et &lt;médiane : </a:t>
            </a:r>
            <a:r>
              <a:rPr lang="fr-FR"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1 point</a:t>
            </a:r>
            <a:endParaRPr lang="en-GB" sz="2800" i="0" u="none" strike="noStrike" dirty="0">
              <a:effectLst/>
              <a:latin typeface="ADLaM Display" panose="02010000000000000000" pitchFamily="2" charset="0"/>
              <a:ea typeface="ADLaM Display" panose="02010000000000000000" pitchFamily="2" charset="0"/>
              <a:cs typeface="ADLaM Display" panose="02010000000000000000" pitchFamily="2" charset="0"/>
            </a:endParaRPr>
          </a:p>
          <a:p>
            <a:pPr marL="342900" indent="-342900">
              <a:spcAft>
                <a:spcPts val="1200"/>
              </a:spcAft>
              <a:buClr>
                <a:srgbClr val="119C94"/>
              </a:buClr>
              <a:buFont typeface="Arial" panose="020B0604020202020204" pitchFamily="34" charset="0"/>
              <a:buChar char="•"/>
            </a:pPr>
            <a:r>
              <a:rPr lang="en-GB" sz="2800" i="0" u="none" strike="noStrike" dirty="0">
                <a:effectLst/>
                <a:latin typeface="ADLaM Display" panose="02010000000000000000" pitchFamily="2" charset="0"/>
                <a:ea typeface="ADLaM Display" panose="02010000000000000000" pitchFamily="2" charset="0"/>
                <a:cs typeface="ADLaM Display" panose="02010000000000000000" pitchFamily="2" charset="0"/>
              </a:rPr>
              <a:t>≥médiane et &lt;</a:t>
            </a:r>
            <a:r>
              <a:rPr lang="en-GB" sz="2800" i="0" u="none" strike="noStrike" dirty="0" err="1">
                <a:effectLst/>
                <a:latin typeface="ADLaM Display" panose="02010000000000000000" pitchFamily="2" charset="0"/>
                <a:ea typeface="ADLaM Display" panose="02010000000000000000" pitchFamily="2" charset="0"/>
                <a:cs typeface="ADLaM Display" panose="02010000000000000000" pitchFamily="2" charset="0"/>
              </a:rPr>
              <a:t>80ème</a:t>
            </a:r>
            <a:r>
              <a:rPr lang="en-GB" sz="2800" i="0" u="none" strike="noStrike" dirty="0">
                <a:effectLst/>
                <a:latin typeface="ADLaM Display" panose="02010000000000000000" pitchFamily="2" charset="0"/>
                <a:ea typeface="ADLaM Display" panose="02010000000000000000" pitchFamily="2" charset="0"/>
                <a:cs typeface="ADLaM Display" panose="02010000000000000000" pitchFamily="2" charset="0"/>
              </a:rPr>
              <a:t> percentile :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2 points</a:t>
            </a:r>
            <a:endParaRPr lang="en-GB" sz="2800" i="0" u="none" strike="noStrike" dirty="0">
              <a:effectLst/>
              <a:latin typeface="ADLaM Display" panose="02010000000000000000" pitchFamily="2" charset="0"/>
              <a:ea typeface="ADLaM Display" panose="02010000000000000000" pitchFamily="2" charset="0"/>
              <a:cs typeface="ADLaM Display" panose="02010000000000000000" pitchFamily="2" charset="0"/>
            </a:endParaRPr>
          </a:p>
          <a:p>
            <a:pPr marL="342900" indent="-342900">
              <a:spcAft>
                <a:spcPts val="1200"/>
              </a:spcAft>
              <a:buClr>
                <a:srgbClr val="119C94"/>
              </a:buClr>
              <a:buFont typeface="Arial" panose="020B0604020202020204" pitchFamily="34" charset="0"/>
              <a:buChar char="•"/>
            </a:pPr>
            <a:r>
              <a:rPr lang="en-GB" sz="2800" i="0" u="none" strike="noStrike" dirty="0">
                <a:effectLst/>
                <a:latin typeface="ADLaM Display" panose="02010000000000000000" pitchFamily="2" charset="0"/>
                <a:ea typeface="ADLaM Display" panose="02010000000000000000" pitchFamily="2" charset="0"/>
                <a:cs typeface="ADLaM Display" panose="02010000000000000000" pitchFamily="2" charset="0"/>
              </a:rPr>
              <a:t>≥</a:t>
            </a:r>
            <a:r>
              <a:rPr lang="en-GB" sz="2800" i="0" u="none" strike="noStrike" dirty="0" err="1">
                <a:effectLst/>
                <a:latin typeface="ADLaM Display" panose="02010000000000000000" pitchFamily="2" charset="0"/>
                <a:ea typeface="ADLaM Display" panose="02010000000000000000" pitchFamily="2" charset="0"/>
                <a:cs typeface="ADLaM Display" panose="02010000000000000000" pitchFamily="2" charset="0"/>
              </a:rPr>
              <a:t>80ème</a:t>
            </a:r>
            <a:r>
              <a:rPr lang="en-GB" sz="2800" i="0" u="none" strike="noStrike" dirty="0">
                <a:effectLst/>
                <a:latin typeface="ADLaM Display" panose="02010000000000000000" pitchFamily="2" charset="0"/>
                <a:ea typeface="ADLaM Display" panose="02010000000000000000" pitchFamily="2" charset="0"/>
                <a:cs typeface="ADLaM Display" panose="02010000000000000000" pitchFamily="2" charset="0"/>
              </a:rPr>
              <a:t> percentile :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3 points</a:t>
            </a:r>
            <a:endParaRPr lang="en-GB" sz="2800" i="0" u="none" strike="noStrike" dirty="0">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Slide Number Placeholder 2">
            <a:extLst>
              <a:ext uri="{FF2B5EF4-FFF2-40B4-BE49-F238E27FC236}">
                <a16:creationId xmlns:a16="http://schemas.microsoft.com/office/drawing/2014/main" id="{0AD2F3AC-4210-F526-CF61-38C1DA531316}"/>
              </a:ext>
            </a:extLst>
          </p:cNvPr>
          <p:cNvSpPr>
            <a:spLocks noGrp="1"/>
          </p:cNvSpPr>
          <p:nvPr>
            <p:ph type="sldNum" sz="quarter" idx="7"/>
          </p:nvPr>
        </p:nvSpPr>
        <p:spPr/>
        <p:txBody>
          <a:bodyPr/>
          <a:lstStyle/>
          <a:p>
            <a:fld id="{B6F15528-21DE-4FAA-801E-634DDDAF4B2B}" type="slidenum">
              <a:rPr lang="en-US" smtClean="0"/>
              <a:t>11</a:t>
            </a:fld>
            <a:endParaRPr lang="en-US"/>
          </a:p>
        </p:txBody>
      </p:sp>
    </p:spTree>
    <p:extLst>
      <p:ext uri="{BB962C8B-B14F-4D97-AF65-F5344CB8AC3E}">
        <p14:creationId xmlns:p14="http://schemas.microsoft.com/office/powerpoint/2010/main" val="1115502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299308" y="-1848571"/>
            <a:ext cx="14652516" cy="326535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135430" y="465107"/>
            <a:ext cx="1321777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Notation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des indicateurs épidémiologiques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aphicFrame>
        <p:nvGraphicFramePr>
          <p:cNvPr id="12" name="Table 11">
            <a:extLst>
              <a:ext uri="{FF2B5EF4-FFF2-40B4-BE49-F238E27FC236}">
                <a16:creationId xmlns:a16="http://schemas.microsoft.com/office/drawing/2014/main" id="{E60F4E04-6E4B-AD31-AA06-71AC1C00FC80}"/>
              </a:ext>
            </a:extLst>
          </p:cNvPr>
          <p:cNvGraphicFramePr>
            <a:graphicFrameLocks noGrp="1"/>
          </p:cNvGraphicFramePr>
          <p:nvPr>
            <p:extLst>
              <p:ext uri="{D42A27DB-BD31-4B8C-83A1-F6EECF244321}">
                <p14:modId xmlns:p14="http://schemas.microsoft.com/office/powerpoint/2010/main" val="156746612"/>
              </p:ext>
            </p:extLst>
          </p:nvPr>
        </p:nvGraphicFramePr>
        <p:xfrm>
          <a:off x="7291436" y="3237581"/>
          <a:ext cx="3694242" cy="5394960"/>
        </p:xfrm>
        <a:graphic>
          <a:graphicData uri="http://schemas.openxmlformats.org/drawingml/2006/table">
            <a:tbl>
              <a:tblPr firstRow="1" bandRow="1">
                <a:tableStyleId>{3B4B98B0-60AC-42C2-AFA5-B58CD77FA1E5}</a:tableStyleId>
              </a:tblPr>
              <a:tblGrid>
                <a:gridCol w="533508">
                  <a:extLst>
                    <a:ext uri="{9D8B030D-6E8A-4147-A177-3AD203B41FA5}">
                      <a16:colId xmlns:a16="http://schemas.microsoft.com/office/drawing/2014/main" val="2746512416"/>
                    </a:ext>
                  </a:extLst>
                </a:gridCol>
                <a:gridCol w="1361914">
                  <a:extLst>
                    <a:ext uri="{9D8B030D-6E8A-4147-A177-3AD203B41FA5}">
                      <a16:colId xmlns:a16="http://schemas.microsoft.com/office/drawing/2014/main" val="3524662037"/>
                    </a:ext>
                  </a:extLst>
                </a:gridCol>
                <a:gridCol w="1798820">
                  <a:extLst>
                    <a:ext uri="{9D8B030D-6E8A-4147-A177-3AD203B41FA5}">
                      <a16:colId xmlns:a16="http://schemas.microsoft.com/office/drawing/2014/main" val="2691019457"/>
                    </a:ext>
                  </a:extLst>
                </a:gridCol>
              </a:tblGrid>
              <a:tr h="333818">
                <a:tc>
                  <a:txBody>
                    <a:bodyPr/>
                    <a:lstStyle/>
                    <a:p>
                      <a:endParaRPr lang="en-US" sz="2400">
                        <a:latin typeface="Atkinson Hyperlegible Bold" panose="020B0604020202020204" charset="0"/>
                      </a:endParaRPr>
                    </a:p>
                  </a:txBody>
                  <a:tcPr>
                    <a:lnT w="38100" cap="flat" cmpd="sng" algn="ctr">
                      <a:solidFill>
                        <a:srgbClr val="4DB1A9"/>
                      </a:solidFill>
                      <a:prstDash val="solid"/>
                      <a:round/>
                      <a:headEnd type="none" w="med" len="med"/>
                      <a:tailEnd type="none" w="med" len="med"/>
                    </a:lnT>
                    <a:lnB w="38100" cap="flat" cmpd="sng" algn="ctr">
                      <a:solidFill>
                        <a:srgbClr val="4DB1A9"/>
                      </a:solidFill>
                      <a:prstDash val="solid"/>
                      <a:round/>
                      <a:headEnd type="none" w="med" len="med"/>
                      <a:tailEnd type="none" w="med" len="med"/>
                    </a:lnB>
                  </a:tcPr>
                </a:tc>
                <a:tc>
                  <a:txBody>
                    <a:bodyPr/>
                    <a:lstStyle/>
                    <a:p>
                      <a:pPr algn="ctr"/>
                      <a:r>
                        <a:rPr lang="fr-FR" sz="2400">
                          <a:solidFill>
                            <a:schemeClr val="tx1">
                              <a:lumMod val="95000"/>
                              <a:lumOff val="5000"/>
                            </a:schemeClr>
                          </a:solidFill>
                          <a:latin typeface="Atkinson Hyperlegible Bold" panose="020B0604020202020204" charset="0"/>
                        </a:rPr>
                        <a:t>Unité </a:t>
                      </a:r>
                      <a:r>
                        <a:rPr lang="fr-FR" sz="2400" err="1">
                          <a:solidFill>
                            <a:schemeClr val="tx1">
                              <a:lumMod val="95000"/>
                              <a:lumOff val="5000"/>
                            </a:schemeClr>
                          </a:solidFill>
                          <a:latin typeface="Atkinson Hyperlegible Bold" panose="020B0604020202020204" charset="0"/>
                        </a:rPr>
                        <a:t>Géo</a:t>
                      </a:r>
                      <a:endParaRPr lang="en-US" sz="2400">
                        <a:solidFill>
                          <a:schemeClr val="tx1">
                            <a:lumMod val="95000"/>
                            <a:lumOff val="5000"/>
                          </a:schemeClr>
                        </a:solidFill>
                        <a:latin typeface="Atkinson Hyperlegible Bold" panose="020B0604020202020204" charset="0"/>
                      </a:endParaRPr>
                    </a:p>
                  </a:txBody>
                  <a:tcPr>
                    <a:lnT w="38100" cap="flat" cmpd="sng" algn="ctr">
                      <a:solidFill>
                        <a:srgbClr val="4DB1A9"/>
                      </a:solidFill>
                      <a:prstDash val="solid"/>
                      <a:round/>
                      <a:headEnd type="none" w="med" len="med"/>
                      <a:tailEnd type="none" w="med" len="med"/>
                    </a:lnT>
                    <a:lnB w="38100" cap="flat" cmpd="sng" algn="ctr">
                      <a:solidFill>
                        <a:srgbClr val="4DB1A9"/>
                      </a:solidFill>
                      <a:prstDash val="solid"/>
                      <a:round/>
                      <a:headEnd type="none" w="med" len="med"/>
                      <a:tailEnd type="none" w="med" len="med"/>
                    </a:lnB>
                  </a:tcPr>
                </a:tc>
                <a:tc>
                  <a:txBody>
                    <a:bodyPr/>
                    <a:lstStyle/>
                    <a:p>
                      <a:pPr algn="ctr"/>
                      <a:r>
                        <a:rPr lang="fr-FR" sz="2400">
                          <a:solidFill>
                            <a:schemeClr val="tx1">
                              <a:lumMod val="95000"/>
                              <a:lumOff val="5000"/>
                            </a:schemeClr>
                          </a:solidFill>
                          <a:latin typeface="Atkinson Hyperlegible Bold" panose="020B0604020202020204" charset="0"/>
                        </a:rPr>
                        <a:t>Incidence</a:t>
                      </a:r>
                      <a:endParaRPr lang="en-US" sz="2400">
                        <a:solidFill>
                          <a:schemeClr val="tx1">
                            <a:lumMod val="95000"/>
                            <a:lumOff val="5000"/>
                          </a:schemeClr>
                        </a:solidFill>
                        <a:latin typeface="Atkinson Hyperlegible Bold" panose="020B0604020202020204" charset="0"/>
                      </a:endParaRPr>
                    </a:p>
                  </a:txBody>
                  <a:tcPr>
                    <a:lnT w="38100" cap="flat" cmpd="sng" algn="ctr">
                      <a:solidFill>
                        <a:srgbClr val="4DB1A9"/>
                      </a:solidFill>
                      <a:prstDash val="solid"/>
                      <a:round/>
                      <a:headEnd type="none" w="med" len="med"/>
                      <a:tailEnd type="none" w="med" len="med"/>
                    </a:lnT>
                    <a:lnB w="38100" cap="flat" cmpd="sng" algn="ctr">
                      <a:solidFill>
                        <a:srgbClr val="4DB1A9"/>
                      </a:solidFill>
                      <a:prstDash val="solid"/>
                      <a:round/>
                      <a:headEnd type="none" w="med" len="med"/>
                      <a:tailEnd type="none" w="med" len="med"/>
                    </a:lnB>
                  </a:tcPr>
                </a:tc>
                <a:extLst>
                  <a:ext uri="{0D108BD9-81ED-4DB2-BD59-A6C34878D82A}">
                    <a16:rowId xmlns:a16="http://schemas.microsoft.com/office/drawing/2014/main" val="3811289052"/>
                  </a:ext>
                </a:extLst>
              </a:tr>
              <a:tr h="333818">
                <a:tc>
                  <a:txBody>
                    <a:bodyPr/>
                    <a:lstStyle/>
                    <a:p>
                      <a:r>
                        <a:rPr lang="fr-FR" sz="2400">
                          <a:latin typeface="Atkinson Hyperlegible Bold" panose="020B0604020202020204" charset="0"/>
                        </a:rPr>
                        <a:t>1</a:t>
                      </a:r>
                      <a:endParaRPr lang="en-US" sz="2400">
                        <a:latin typeface="Atkinson Hyperlegible Bold" panose="020B0604020202020204" charset="0"/>
                      </a:endParaRPr>
                    </a:p>
                  </a:txBody>
                  <a:tcPr>
                    <a:lnT w="38100" cap="flat" cmpd="sng" algn="ctr">
                      <a:solidFill>
                        <a:srgbClr val="4DB1A9"/>
                      </a:solidFill>
                      <a:prstDash val="solid"/>
                      <a:round/>
                      <a:headEnd type="none" w="med" len="med"/>
                      <a:tailEnd type="none" w="med" len="med"/>
                    </a:lnT>
                    <a:solidFill>
                      <a:schemeClr val="bg1"/>
                    </a:solidFill>
                  </a:tcPr>
                </a:tc>
                <a:tc>
                  <a:txBody>
                    <a:bodyPr/>
                    <a:lstStyle/>
                    <a:p>
                      <a:pPr algn="ctr"/>
                      <a:r>
                        <a:rPr lang="fr-FR" sz="2400" dirty="0">
                          <a:latin typeface="Atkinson Hyperlegible Bold" panose="020B0604020202020204" charset="0"/>
                        </a:rPr>
                        <a:t>Unité A</a:t>
                      </a:r>
                      <a:endParaRPr lang="en-US" sz="2400" dirty="0">
                        <a:latin typeface="Atkinson Hyperlegible Bold" panose="020B0604020202020204" charset="0"/>
                      </a:endParaRPr>
                    </a:p>
                  </a:txBody>
                  <a:tcPr>
                    <a:lnT w="38100" cap="flat" cmpd="sng" algn="ctr">
                      <a:solidFill>
                        <a:srgbClr val="4DB1A9"/>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a:latin typeface="Atkinson Hyperlegible Bold" panose="020B0604020202020204" charset="0"/>
                        </a:rPr>
                        <a:t>0.01</a:t>
                      </a:r>
                    </a:p>
                  </a:txBody>
                  <a:tcPr>
                    <a:lnT w="38100" cap="flat" cmpd="sng" algn="ctr">
                      <a:solidFill>
                        <a:srgbClr val="4DB1A9"/>
                      </a:solidFill>
                      <a:prstDash val="solid"/>
                      <a:round/>
                      <a:headEnd type="none" w="med" len="med"/>
                      <a:tailEnd type="none" w="med" len="med"/>
                    </a:lnT>
                    <a:solidFill>
                      <a:schemeClr val="bg1"/>
                    </a:solidFill>
                  </a:tcPr>
                </a:tc>
                <a:extLst>
                  <a:ext uri="{0D108BD9-81ED-4DB2-BD59-A6C34878D82A}">
                    <a16:rowId xmlns:a16="http://schemas.microsoft.com/office/drawing/2014/main" val="1332956751"/>
                  </a:ext>
                </a:extLst>
              </a:tr>
              <a:tr h="333818">
                <a:tc>
                  <a:txBody>
                    <a:bodyPr/>
                    <a:lstStyle/>
                    <a:p>
                      <a:r>
                        <a:rPr lang="fr-FR" sz="2400">
                          <a:latin typeface="Atkinson Hyperlegible Bold" panose="020B0604020202020204" charset="0"/>
                        </a:rPr>
                        <a:t>2</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Unité B</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2. 3</a:t>
                      </a:r>
                      <a:endParaRPr lang="en-US" sz="2400">
                        <a:latin typeface="Atkinson Hyperlegible Bold" panose="020B0604020202020204" charset="0"/>
                      </a:endParaRPr>
                    </a:p>
                  </a:txBody>
                  <a:tcPr/>
                </a:tc>
                <a:extLst>
                  <a:ext uri="{0D108BD9-81ED-4DB2-BD59-A6C34878D82A}">
                    <a16:rowId xmlns:a16="http://schemas.microsoft.com/office/drawing/2014/main" val="2342981232"/>
                  </a:ext>
                </a:extLst>
              </a:tr>
              <a:tr h="333818">
                <a:tc>
                  <a:txBody>
                    <a:bodyPr/>
                    <a:lstStyle/>
                    <a:p>
                      <a:r>
                        <a:rPr lang="fr-FR" sz="2400">
                          <a:latin typeface="Atkinson Hyperlegible Bold" panose="020B0604020202020204" charset="0"/>
                        </a:rPr>
                        <a:t>3</a:t>
                      </a:r>
                      <a:endParaRPr lang="en-US" sz="2400">
                        <a:latin typeface="Atkinson Hyperlegible Bold" panose="020B0604020202020204" charset="0"/>
                      </a:endParaRPr>
                    </a:p>
                  </a:txBody>
                  <a:tcPr>
                    <a:solidFill>
                      <a:schemeClr val="bg1">
                        <a:alpha val="20000"/>
                      </a:schemeClr>
                    </a:solidFill>
                  </a:tcPr>
                </a:tc>
                <a:tc>
                  <a:txBody>
                    <a:bodyPr/>
                    <a:lstStyle/>
                    <a:p>
                      <a:pPr algn="ctr"/>
                      <a:r>
                        <a:rPr lang="fr-FR" sz="2400">
                          <a:latin typeface="Atkinson Hyperlegible Bold" panose="020B0604020202020204" charset="0"/>
                        </a:rPr>
                        <a:t>Unité C</a:t>
                      </a:r>
                      <a:endParaRPr lang="en-US" sz="2400">
                        <a:latin typeface="Atkinson Hyperlegible Bold" panose="020B0604020202020204" charset="0"/>
                      </a:endParaRPr>
                    </a:p>
                  </a:txBody>
                  <a:tcPr>
                    <a:solidFill>
                      <a:schemeClr val="bg1">
                        <a:alpha val="20000"/>
                      </a:schemeClr>
                    </a:solidFill>
                  </a:tcPr>
                </a:tc>
                <a:tc>
                  <a:txBody>
                    <a:bodyPr/>
                    <a:lstStyle/>
                    <a:p>
                      <a:pPr algn="ctr"/>
                      <a:r>
                        <a:rPr lang="fr-FR" sz="2400">
                          <a:latin typeface="Atkinson Hyperlegible Bold" panose="020B0604020202020204" charset="0"/>
                        </a:rPr>
                        <a:t>5.2</a:t>
                      </a:r>
                      <a:endParaRPr lang="en-US" sz="2400">
                        <a:latin typeface="Atkinson Hyperlegible Bold" panose="020B0604020202020204" charset="0"/>
                      </a:endParaRPr>
                    </a:p>
                  </a:txBody>
                  <a:tcPr>
                    <a:solidFill>
                      <a:schemeClr val="bg1">
                        <a:alpha val="20000"/>
                      </a:schemeClr>
                    </a:solidFill>
                  </a:tcPr>
                </a:tc>
                <a:extLst>
                  <a:ext uri="{0D108BD9-81ED-4DB2-BD59-A6C34878D82A}">
                    <a16:rowId xmlns:a16="http://schemas.microsoft.com/office/drawing/2014/main" val="3679388041"/>
                  </a:ext>
                </a:extLst>
              </a:tr>
              <a:tr h="333818">
                <a:tc>
                  <a:txBody>
                    <a:bodyPr/>
                    <a:lstStyle/>
                    <a:p>
                      <a:r>
                        <a:rPr lang="fr-FR" sz="2400">
                          <a:latin typeface="Atkinson Hyperlegible Bold" panose="020B0604020202020204" charset="0"/>
                        </a:rPr>
                        <a:t>4</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Unité D</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7.4</a:t>
                      </a:r>
                      <a:endParaRPr lang="en-US" sz="2400">
                        <a:latin typeface="Atkinson Hyperlegible Bold" panose="020B0604020202020204" charset="0"/>
                      </a:endParaRPr>
                    </a:p>
                  </a:txBody>
                  <a:tcPr/>
                </a:tc>
                <a:extLst>
                  <a:ext uri="{0D108BD9-81ED-4DB2-BD59-A6C34878D82A}">
                    <a16:rowId xmlns:a16="http://schemas.microsoft.com/office/drawing/2014/main" val="2801041285"/>
                  </a:ext>
                </a:extLst>
              </a:tr>
              <a:tr h="333818">
                <a:tc>
                  <a:txBody>
                    <a:bodyPr/>
                    <a:lstStyle/>
                    <a:p>
                      <a:r>
                        <a:rPr lang="fr-FR" sz="2400">
                          <a:latin typeface="Atkinson Hyperlegible Bold" panose="020B0604020202020204" charset="0"/>
                        </a:rPr>
                        <a:t>5</a:t>
                      </a:r>
                      <a:endParaRPr lang="en-US" sz="2400">
                        <a:latin typeface="Atkinson Hyperlegible Bold" panose="020B0604020202020204" charset="0"/>
                      </a:endParaRPr>
                    </a:p>
                  </a:txBody>
                  <a:tcPr>
                    <a:solidFill>
                      <a:schemeClr val="bg1">
                        <a:alpha val="20000"/>
                      </a:schemeClr>
                    </a:solidFill>
                  </a:tcPr>
                </a:tc>
                <a:tc>
                  <a:txBody>
                    <a:bodyPr/>
                    <a:lstStyle/>
                    <a:p>
                      <a:pPr algn="ctr"/>
                      <a:r>
                        <a:rPr lang="fr-FR" sz="2400">
                          <a:latin typeface="Atkinson Hyperlegible Bold" panose="020B0604020202020204" charset="0"/>
                        </a:rPr>
                        <a:t>Unité E</a:t>
                      </a:r>
                      <a:endParaRPr lang="en-US" sz="2400">
                        <a:latin typeface="Atkinson Hyperlegible Bold" panose="020B0604020202020204" charset="0"/>
                      </a:endParaRPr>
                    </a:p>
                  </a:txBody>
                  <a:tcPr>
                    <a:solidFill>
                      <a:schemeClr val="bg1">
                        <a:alpha val="20000"/>
                      </a:schemeClr>
                    </a:solidFill>
                  </a:tcPr>
                </a:tc>
                <a:tc>
                  <a:txBody>
                    <a:bodyPr/>
                    <a:lstStyle/>
                    <a:p>
                      <a:pPr algn="ctr"/>
                      <a:r>
                        <a:rPr lang="fr-FR" sz="2400">
                          <a:latin typeface="Atkinson Hyperlegible Bold" panose="020B0604020202020204" charset="0"/>
                        </a:rPr>
                        <a:t>19.5</a:t>
                      </a:r>
                      <a:endParaRPr lang="en-US" sz="2400">
                        <a:latin typeface="Atkinson Hyperlegible Bold" panose="020B0604020202020204" charset="0"/>
                      </a:endParaRPr>
                    </a:p>
                  </a:txBody>
                  <a:tcPr>
                    <a:solidFill>
                      <a:schemeClr val="bg1">
                        <a:alpha val="20000"/>
                      </a:schemeClr>
                    </a:solidFill>
                  </a:tcPr>
                </a:tc>
                <a:extLst>
                  <a:ext uri="{0D108BD9-81ED-4DB2-BD59-A6C34878D82A}">
                    <a16:rowId xmlns:a16="http://schemas.microsoft.com/office/drawing/2014/main" val="1668242520"/>
                  </a:ext>
                </a:extLst>
              </a:tr>
              <a:tr h="333818">
                <a:tc>
                  <a:txBody>
                    <a:bodyPr/>
                    <a:lstStyle/>
                    <a:p>
                      <a:r>
                        <a:rPr lang="fr-FR" sz="2400">
                          <a:latin typeface="Atkinson Hyperlegible Bold" panose="020B0604020202020204" charset="0"/>
                        </a:rPr>
                        <a:t>6</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Unité F</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20.5</a:t>
                      </a:r>
                      <a:endParaRPr lang="en-US" sz="2400">
                        <a:latin typeface="Atkinson Hyperlegible Bold" panose="020B0604020202020204" charset="0"/>
                      </a:endParaRPr>
                    </a:p>
                  </a:txBody>
                  <a:tcPr/>
                </a:tc>
                <a:extLst>
                  <a:ext uri="{0D108BD9-81ED-4DB2-BD59-A6C34878D82A}">
                    <a16:rowId xmlns:a16="http://schemas.microsoft.com/office/drawing/2014/main" val="3150027434"/>
                  </a:ext>
                </a:extLst>
              </a:tr>
              <a:tr h="333818">
                <a:tc>
                  <a:txBody>
                    <a:bodyPr/>
                    <a:lstStyle/>
                    <a:p>
                      <a:r>
                        <a:rPr lang="fr-FR" sz="2400">
                          <a:latin typeface="Atkinson Hyperlegible Bold" panose="020B0604020202020204" charset="0"/>
                        </a:rPr>
                        <a:t>7</a:t>
                      </a:r>
                      <a:endParaRPr lang="en-US" sz="2400">
                        <a:latin typeface="Atkinson Hyperlegible Bold" panose="020B0604020202020204" charset="0"/>
                      </a:endParaRPr>
                    </a:p>
                  </a:txBody>
                  <a:tcPr>
                    <a:solidFill>
                      <a:schemeClr val="bg1">
                        <a:alpha val="20000"/>
                      </a:schemeClr>
                    </a:solidFill>
                  </a:tcPr>
                </a:tc>
                <a:tc>
                  <a:txBody>
                    <a:bodyPr/>
                    <a:lstStyle/>
                    <a:p>
                      <a:pPr algn="ctr"/>
                      <a:r>
                        <a:rPr lang="fr-FR" sz="2400">
                          <a:latin typeface="Atkinson Hyperlegible Bold" panose="020B0604020202020204" charset="0"/>
                        </a:rPr>
                        <a:t>Unité G</a:t>
                      </a:r>
                      <a:endParaRPr lang="en-US" sz="2400">
                        <a:latin typeface="Atkinson Hyperlegible Bold" panose="020B0604020202020204" charset="0"/>
                      </a:endParaRPr>
                    </a:p>
                  </a:txBody>
                  <a:tcPr>
                    <a:solidFill>
                      <a:schemeClr val="bg1">
                        <a:alpha val="20000"/>
                      </a:schemeClr>
                    </a:solidFill>
                  </a:tcPr>
                </a:tc>
                <a:tc>
                  <a:txBody>
                    <a:bodyPr/>
                    <a:lstStyle/>
                    <a:p>
                      <a:pPr algn="ctr"/>
                      <a:r>
                        <a:rPr lang="fr-FR" sz="2400" dirty="0">
                          <a:latin typeface="Atkinson Hyperlegible Bold" panose="020B0604020202020204" charset="0"/>
                        </a:rPr>
                        <a:t>53.4</a:t>
                      </a:r>
                      <a:endParaRPr lang="en-US" sz="2400" dirty="0">
                        <a:latin typeface="Atkinson Hyperlegible Bold" panose="020B0604020202020204" charset="0"/>
                      </a:endParaRPr>
                    </a:p>
                  </a:txBody>
                  <a:tcPr>
                    <a:solidFill>
                      <a:schemeClr val="bg1">
                        <a:alpha val="20000"/>
                      </a:schemeClr>
                    </a:solidFill>
                  </a:tcPr>
                </a:tc>
                <a:extLst>
                  <a:ext uri="{0D108BD9-81ED-4DB2-BD59-A6C34878D82A}">
                    <a16:rowId xmlns:a16="http://schemas.microsoft.com/office/drawing/2014/main" val="2085053650"/>
                  </a:ext>
                </a:extLst>
              </a:tr>
              <a:tr h="333818">
                <a:tc>
                  <a:txBody>
                    <a:bodyPr/>
                    <a:lstStyle/>
                    <a:p>
                      <a:r>
                        <a:rPr lang="fr-FR" sz="2400">
                          <a:latin typeface="Atkinson Hyperlegible Bold" panose="020B0604020202020204" charset="0"/>
                        </a:rPr>
                        <a:t>8</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Unité H</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80.7</a:t>
                      </a:r>
                      <a:endParaRPr lang="en-US" sz="2400">
                        <a:latin typeface="Atkinson Hyperlegible Bold" panose="020B0604020202020204" charset="0"/>
                      </a:endParaRPr>
                    </a:p>
                  </a:txBody>
                  <a:tcPr/>
                </a:tc>
                <a:extLst>
                  <a:ext uri="{0D108BD9-81ED-4DB2-BD59-A6C34878D82A}">
                    <a16:rowId xmlns:a16="http://schemas.microsoft.com/office/drawing/2014/main" val="107895948"/>
                  </a:ext>
                </a:extLst>
              </a:tr>
              <a:tr h="333818">
                <a:tc>
                  <a:txBody>
                    <a:bodyPr/>
                    <a:lstStyle/>
                    <a:p>
                      <a:r>
                        <a:rPr lang="fr-FR" sz="2400">
                          <a:latin typeface="Atkinson Hyperlegible Bold" panose="020B0604020202020204" charset="0"/>
                        </a:rPr>
                        <a:t>9</a:t>
                      </a:r>
                      <a:endParaRPr lang="en-US" sz="2400">
                        <a:latin typeface="Atkinson Hyperlegible Bold" panose="020B0604020202020204" charset="0"/>
                      </a:endParaRPr>
                    </a:p>
                  </a:txBody>
                  <a:tcPr>
                    <a:lnB>
                      <a:noFill/>
                    </a:lnB>
                    <a:noFill/>
                  </a:tcPr>
                </a:tc>
                <a:tc>
                  <a:txBody>
                    <a:bodyPr/>
                    <a:lstStyle/>
                    <a:p>
                      <a:pPr algn="ctr"/>
                      <a:r>
                        <a:rPr lang="fr-FR" sz="2400">
                          <a:latin typeface="Atkinson Hyperlegible Bold" panose="020B0604020202020204" charset="0"/>
                        </a:rPr>
                        <a:t>Unité I</a:t>
                      </a:r>
                      <a:endParaRPr lang="en-US" sz="2400">
                        <a:latin typeface="Atkinson Hyperlegible Bold" panose="020B0604020202020204" charset="0"/>
                      </a:endParaRPr>
                    </a:p>
                  </a:txBody>
                  <a:tcPr>
                    <a:lnB>
                      <a:noFill/>
                    </a:lnB>
                    <a:noFill/>
                  </a:tcPr>
                </a:tc>
                <a:tc>
                  <a:txBody>
                    <a:bodyPr/>
                    <a:lstStyle/>
                    <a:p>
                      <a:pPr algn="ctr"/>
                      <a:r>
                        <a:rPr lang="fr-FR" sz="2400">
                          <a:latin typeface="Atkinson Hyperlegible Bold" panose="020B0604020202020204" charset="0"/>
                        </a:rPr>
                        <a:t>120.7</a:t>
                      </a:r>
                      <a:endParaRPr lang="en-US" sz="2400">
                        <a:latin typeface="Atkinson Hyperlegible Bold" panose="020B0604020202020204" charset="0"/>
                      </a:endParaRPr>
                    </a:p>
                  </a:txBody>
                  <a:tcPr>
                    <a:lnB>
                      <a:noFill/>
                    </a:lnB>
                    <a:noFill/>
                  </a:tcPr>
                </a:tc>
                <a:extLst>
                  <a:ext uri="{0D108BD9-81ED-4DB2-BD59-A6C34878D82A}">
                    <a16:rowId xmlns:a16="http://schemas.microsoft.com/office/drawing/2014/main" val="2647539996"/>
                  </a:ext>
                </a:extLst>
              </a:tr>
              <a:tr h="333818">
                <a:tc>
                  <a:txBody>
                    <a:bodyPr/>
                    <a:lstStyle/>
                    <a:p>
                      <a:r>
                        <a:rPr lang="fr-FR" sz="2400">
                          <a:latin typeface="Atkinson Hyperlegible Bold" panose="020B0604020202020204" charset="0"/>
                        </a:rPr>
                        <a:t>10</a:t>
                      </a:r>
                      <a:endParaRPr lang="en-US" sz="2400">
                        <a:latin typeface="Atkinson Hyperlegible Bold" panose="020B0604020202020204" charset="0"/>
                      </a:endParaRPr>
                    </a:p>
                  </a:txBody>
                  <a:tcPr>
                    <a:lnL>
                      <a:noFill/>
                    </a:lnL>
                    <a:lnR>
                      <a:noFill/>
                    </a:lnR>
                    <a:lnT>
                      <a:noFill/>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400">
                          <a:latin typeface="Atkinson Hyperlegible Bold" panose="020B0604020202020204" charset="0"/>
                        </a:rPr>
                        <a:t>Unité J</a:t>
                      </a:r>
                      <a:endParaRPr lang="en-US" sz="2400">
                        <a:latin typeface="Atkinson Hyperlegible Bold" panose="020B0604020202020204" charset="0"/>
                      </a:endParaRPr>
                    </a:p>
                  </a:txBody>
                  <a:tcPr>
                    <a:lnL>
                      <a:noFill/>
                    </a:lnL>
                    <a:lnR>
                      <a:noFill/>
                    </a:lnR>
                    <a:lnT>
                      <a:noFill/>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400" dirty="0">
                          <a:latin typeface="Atkinson Hyperlegible Bold" panose="020B0604020202020204" charset="0"/>
                        </a:rPr>
                        <a:t>201.4</a:t>
                      </a:r>
                      <a:endParaRPr lang="en-US" sz="2400" dirty="0">
                        <a:latin typeface="Atkinson Hyperlegible Bold" panose="020B0604020202020204" charset="0"/>
                      </a:endParaRPr>
                    </a:p>
                  </a:txBody>
                  <a:tcPr>
                    <a:lnL>
                      <a:noFill/>
                    </a:lnL>
                    <a:lnR>
                      <a:noFill/>
                    </a:lnR>
                    <a:lnT>
                      <a:noFill/>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6368709"/>
                  </a:ext>
                </a:extLst>
              </a:tr>
            </a:tbl>
          </a:graphicData>
        </a:graphic>
      </p:graphicFrame>
      <p:grpSp>
        <p:nvGrpSpPr>
          <p:cNvPr id="9" name="Group 8">
            <a:extLst>
              <a:ext uri="{FF2B5EF4-FFF2-40B4-BE49-F238E27FC236}">
                <a16:creationId xmlns:a16="http://schemas.microsoft.com/office/drawing/2014/main" id="{C016AFDF-63D4-A14E-5ED7-09CBFD10D84A}"/>
              </a:ext>
            </a:extLst>
          </p:cNvPr>
          <p:cNvGrpSpPr/>
          <p:nvPr/>
        </p:nvGrpSpPr>
        <p:grpSpPr>
          <a:xfrm>
            <a:off x="1594757" y="5935061"/>
            <a:ext cx="10287000" cy="2088522"/>
            <a:chOff x="1594757" y="5935061"/>
            <a:chExt cx="10287000" cy="2088522"/>
          </a:xfrm>
        </p:grpSpPr>
        <p:cxnSp>
          <p:nvCxnSpPr>
            <p:cNvPr id="13" name="Straight Connector 12">
              <a:extLst>
                <a:ext uri="{FF2B5EF4-FFF2-40B4-BE49-F238E27FC236}">
                  <a16:creationId xmlns:a16="http://schemas.microsoft.com/office/drawing/2014/main" id="{6DCEA21C-CC7F-2648-2788-9AAA6CF011CB}"/>
                </a:ext>
              </a:extLst>
            </p:cNvPr>
            <p:cNvCxnSpPr>
              <a:cxnSpLocks/>
            </p:cNvCxnSpPr>
            <p:nvPr/>
          </p:nvCxnSpPr>
          <p:spPr>
            <a:xfrm>
              <a:off x="4947557" y="6284667"/>
              <a:ext cx="6934200" cy="0"/>
            </a:xfrm>
            <a:prstGeom prst="line">
              <a:avLst/>
            </a:prstGeom>
            <a:ln w="57150">
              <a:solidFill>
                <a:srgbClr val="4DB1A9"/>
              </a:solidFill>
            </a:ln>
          </p:spPr>
          <p:style>
            <a:lnRef idx="2">
              <a:schemeClr val="accent2"/>
            </a:lnRef>
            <a:fillRef idx="0">
              <a:schemeClr val="accent2"/>
            </a:fillRef>
            <a:effectRef idx="1">
              <a:schemeClr val="accent2"/>
            </a:effectRef>
            <a:fontRef idx="minor">
              <a:schemeClr val="tx1"/>
            </a:fontRef>
          </p:style>
        </p:cxnSp>
        <p:sp>
          <p:nvSpPr>
            <p:cNvPr id="24" name="Rectangle 23">
              <a:extLst>
                <a:ext uri="{FF2B5EF4-FFF2-40B4-BE49-F238E27FC236}">
                  <a16:creationId xmlns:a16="http://schemas.microsoft.com/office/drawing/2014/main" id="{9ADD2E69-215C-C889-FCFC-3E2460DA17D8}"/>
                </a:ext>
              </a:extLst>
            </p:cNvPr>
            <p:cNvSpPr/>
            <p:nvPr/>
          </p:nvSpPr>
          <p:spPr>
            <a:xfrm>
              <a:off x="1594757" y="5935061"/>
              <a:ext cx="3352800" cy="781686"/>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Médiane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(20)</a:t>
              </a:r>
            </a:p>
          </p:txBody>
        </p:sp>
        <p:sp>
          <p:nvSpPr>
            <p:cNvPr id="26" name="Rectangle 25">
              <a:extLst>
                <a:ext uri="{FF2B5EF4-FFF2-40B4-BE49-F238E27FC236}">
                  <a16:creationId xmlns:a16="http://schemas.microsoft.com/office/drawing/2014/main" id="{D9358D63-A150-C7A4-D5C0-CE658A48272E}"/>
                </a:ext>
              </a:extLst>
            </p:cNvPr>
            <p:cNvSpPr/>
            <p:nvPr/>
          </p:nvSpPr>
          <p:spPr>
            <a:xfrm>
              <a:off x="1594757" y="7241897"/>
              <a:ext cx="3352800" cy="781686"/>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80</a:t>
              </a:r>
              <a:r>
                <a:rPr kumimoji="0" lang="en-US" sz="3200" i="0" u="none" strike="noStrike" kern="1200" cap="none" spc="0" normalizeH="0" baseline="3000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ème</a:t>
              </a:r>
              <a:r>
                <a:rPr kumimoji="0" lang="en-US" sz="32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percentile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(100)</a:t>
              </a:r>
              <a:endParaRPr kumimoji="0" lang="en-US" sz="24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10" name="Straight Connector 9">
              <a:extLst>
                <a:ext uri="{FF2B5EF4-FFF2-40B4-BE49-F238E27FC236}">
                  <a16:creationId xmlns:a16="http://schemas.microsoft.com/office/drawing/2014/main" id="{660BA071-10DC-4D85-4F24-177B35BB11A2}"/>
                </a:ext>
              </a:extLst>
            </p:cNvPr>
            <p:cNvCxnSpPr>
              <a:cxnSpLocks/>
            </p:cNvCxnSpPr>
            <p:nvPr/>
          </p:nvCxnSpPr>
          <p:spPr>
            <a:xfrm>
              <a:off x="4947557" y="7649069"/>
              <a:ext cx="6934200" cy="0"/>
            </a:xfrm>
            <a:prstGeom prst="line">
              <a:avLst/>
            </a:prstGeom>
            <a:ln w="57150">
              <a:solidFill>
                <a:srgbClr val="4DB1A9"/>
              </a:solidFill>
            </a:ln>
          </p:spPr>
          <p:style>
            <a:lnRef idx="2">
              <a:schemeClr val="accent2"/>
            </a:lnRef>
            <a:fillRef idx="0">
              <a:schemeClr val="accent2"/>
            </a:fillRef>
            <a:effectRef idx="1">
              <a:schemeClr val="accent2"/>
            </a:effectRef>
            <a:fontRef idx="minor">
              <a:schemeClr val="tx1"/>
            </a:fontRef>
          </p:style>
        </p:cxnSp>
      </p:grpSp>
      <p:grpSp>
        <p:nvGrpSpPr>
          <p:cNvPr id="11" name="Group 10">
            <a:extLst>
              <a:ext uri="{FF2B5EF4-FFF2-40B4-BE49-F238E27FC236}">
                <a16:creationId xmlns:a16="http://schemas.microsoft.com/office/drawing/2014/main" id="{D37FFD44-C97E-196C-DFE8-B4BC9576A603}"/>
              </a:ext>
            </a:extLst>
          </p:cNvPr>
          <p:cNvGrpSpPr/>
          <p:nvPr/>
        </p:nvGrpSpPr>
        <p:grpSpPr>
          <a:xfrm>
            <a:off x="10985678" y="4172724"/>
            <a:ext cx="5089695" cy="2057400"/>
            <a:chOff x="10985678" y="4172724"/>
            <a:chExt cx="5089695" cy="2057400"/>
          </a:xfrm>
        </p:grpSpPr>
        <p:sp>
          <p:nvSpPr>
            <p:cNvPr id="15" name="Rectangle 14">
              <a:extLst>
                <a:ext uri="{FF2B5EF4-FFF2-40B4-BE49-F238E27FC236}">
                  <a16:creationId xmlns:a16="http://schemas.microsoft.com/office/drawing/2014/main" id="{0D2B671E-E3D0-4D4B-0174-5D29F96FA6EB}"/>
                </a:ext>
              </a:extLst>
            </p:cNvPr>
            <p:cNvSpPr/>
            <p:nvPr/>
          </p:nvSpPr>
          <p:spPr>
            <a:xfrm>
              <a:off x="10985678" y="4172724"/>
              <a:ext cx="170721" cy="20574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EAFA7B94-5F91-CC10-C813-3431B4FB6CD1}"/>
                </a:ext>
              </a:extLst>
            </p:cNvPr>
            <p:cNvSpPr/>
            <p:nvPr/>
          </p:nvSpPr>
          <p:spPr>
            <a:xfrm rot="5400000">
              <a:off x="11140426" y="4918526"/>
              <a:ext cx="457200" cy="490569"/>
            </a:xfrm>
            <a:prstGeom prst="triangle">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0841C03-AFCD-5E2E-2FA8-9CC95DE4346F}"/>
                </a:ext>
              </a:extLst>
            </p:cNvPr>
            <p:cNvSpPr txBox="1"/>
            <p:nvPr/>
          </p:nvSpPr>
          <p:spPr>
            <a:xfrm>
              <a:off x="11752374" y="4920266"/>
              <a:ext cx="4322999" cy="523220"/>
            </a:xfrm>
            <a:prstGeom prst="rect">
              <a:avLst/>
            </a:prstGeom>
            <a:noFill/>
          </p:spPr>
          <p:txBody>
            <a:bodyPr wrap="square" rtlCol="0">
              <a:spAutoFit/>
            </a:bodyPr>
            <a:lstStyle/>
            <a:p>
              <a:r>
                <a:rPr lang="en-US" sz="2800" dirty="0">
                  <a:latin typeface="Atkinson Hyperlegible" panose="020B0604020202020204" charset="0"/>
                </a:rPr>
                <a:t>Score d'incidence : </a:t>
              </a:r>
              <a:r>
                <a:rPr lang="en-US" sz="2800" dirty="0">
                  <a:solidFill>
                    <a:srgbClr val="4DB1A9"/>
                  </a:solidFill>
                  <a:latin typeface="Atkinson Hyperlegible Bold" panose="020B0604020202020204" charset="0"/>
                </a:rPr>
                <a:t>1</a:t>
              </a:r>
            </a:p>
          </p:txBody>
        </p:sp>
      </p:grpSp>
      <p:grpSp>
        <p:nvGrpSpPr>
          <p:cNvPr id="14" name="Group 13">
            <a:extLst>
              <a:ext uri="{FF2B5EF4-FFF2-40B4-BE49-F238E27FC236}">
                <a16:creationId xmlns:a16="http://schemas.microsoft.com/office/drawing/2014/main" id="{1AA7957C-14EA-3A06-687A-6729698450E9}"/>
              </a:ext>
            </a:extLst>
          </p:cNvPr>
          <p:cNvGrpSpPr/>
          <p:nvPr/>
        </p:nvGrpSpPr>
        <p:grpSpPr>
          <a:xfrm>
            <a:off x="10985678" y="6377307"/>
            <a:ext cx="5089694" cy="1175666"/>
            <a:chOff x="10985678" y="6437068"/>
            <a:chExt cx="5089694" cy="1175666"/>
          </a:xfrm>
        </p:grpSpPr>
        <p:sp>
          <p:nvSpPr>
            <p:cNvPr id="16" name="Rectangle 15">
              <a:extLst>
                <a:ext uri="{FF2B5EF4-FFF2-40B4-BE49-F238E27FC236}">
                  <a16:creationId xmlns:a16="http://schemas.microsoft.com/office/drawing/2014/main" id="{8E982168-6A2C-6106-2D20-36586CEB2B00}"/>
                </a:ext>
              </a:extLst>
            </p:cNvPr>
            <p:cNvSpPr/>
            <p:nvPr/>
          </p:nvSpPr>
          <p:spPr>
            <a:xfrm>
              <a:off x="10985678" y="6437068"/>
              <a:ext cx="170721" cy="1175666"/>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FDD60624-E954-84E6-E17D-1E7765564B77}"/>
                </a:ext>
              </a:extLst>
            </p:cNvPr>
            <p:cNvSpPr/>
            <p:nvPr/>
          </p:nvSpPr>
          <p:spPr>
            <a:xfrm rot="5400000">
              <a:off x="11148288" y="6779618"/>
              <a:ext cx="457200" cy="490569"/>
            </a:xfrm>
            <a:prstGeom prst="triangle">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3375D55-A1E7-01B5-4C12-C6C7318A6D29}"/>
                </a:ext>
              </a:extLst>
            </p:cNvPr>
            <p:cNvSpPr txBox="1"/>
            <p:nvPr/>
          </p:nvSpPr>
          <p:spPr>
            <a:xfrm>
              <a:off x="11752373" y="6716747"/>
              <a:ext cx="4322999" cy="523220"/>
            </a:xfrm>
            <a:prstGeom prst="rect">
              <a:avLst/>
            </a:prstGeom>
            <a:noFill/>
          </p:spPr>
          <p:txBody>
            <a:bodyPr wrap="square" rtlCol="0">
              <a:spAutoFit/>
            </a:bodyPr>
            <a:lstStyle/>
            <a:p>
              <a:r>
                <a:rPr lang="en-US" sz="2800" dirty="0">
                  <a:latin typeface="Atkinson Hyperlegible" panose="020B0604020202020204" charset="0"/>
                </a:rPr>
                <a:t>Score d'incidence : </a:t>
              </a:r>
              <a:r>
                <a:rPr lang="en-US" sz="2800" dirty="0">
                  <a:solidFill>
                    <a:srgbClr val="4DB1A9"/>
                  </a:solidFill>
                  <a:latin typeface="Atkinson Hyperlegible Bold" panose="020B0604020202020204" charset="0"/>
                </a:rPr>
                <a:t>2</a:t>
              </a:r>
            </a:p>
          </p:txBody>
        </p:sp>
      </p:grpSp>
      <p:grpSp>
        <p:nvGrpSpPr>
          <p:cNvPr id="25" name="Group 24">
            <a:extLst>
              <a:ext uri="{FF2B5EF4-FFF2-40B4-BE49-F238E27FC236}">
                <a16:creationId xmlns:a16="http://schemas.microsoft.com/office/drawing/2014/main" id="{76579558-7DC9-A3D9-9480-006DE538B137}"/>
              </a:ext>
            </a:extLst>
          </p:cNvPr>
          <p:cNvGrpSpPr/>
          <p:nvPr/>
        </p:nvGrpSpPr>
        <p:grpSpPr>
          <a:xfrm>
            <a:off x="11018780" y="7743472"/>
            <a:ext cx="5056591" cy="794667"/>
            <a:chOff x="11018780" y="7743472"/>
            <a:chExt cx="5056591" cy="794667"/>
          </a:xfrm>
        </p:grpSpPr>
        <p:sp>
          <p:nvSpPr>
            <p:cNvPr id="17" name="Rectangle 16">
              <a:extLst>
                <a:ext uri="{FF2B5EF4-FFF2-40B4-BE49-F238E27FC236}">
                  <a16:creationId xmlns:a16="http://schemas.microsoft.com/office/drawing/2014/main" id="{05EB9A98-C3DC-822B-4811-850FA15175FD}"/>
                </a:ext>
              </a:extLst>
            </p:cNvPr>
            <p:cNvSpPr/>
            <p:nvPr/>
          </p:nvSpPr>
          <p:spPr>
            <a:xfrm>
              <a:off x="11018780" y="7743472"/>
              <a:ext cx="170721" cy="794667"/>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5A28CACB-5EF6-B146-68F7-FEEA0D633240}"/>
                </a:ext>
              </a:extLst>
            </p:cNvPr>
            <p:cNvSpPr/>
            <p:nvPr/>
          </p:nvSpPr>
          <p:spPr>
            <a:xfrm rot="5400000">
              <a:off x="11205116" y="7895521"/>
              <a:ext cx="457200" cy="490569"/>
            </a:xfrm>
            <a:prstGeom prst="triangle">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E281FAE-1A6E-856F-02C7-4D7A28A2B2FD}"/>
                </a:ext>
              </a:extLst>
            </p:cNvPr>
            <p:cNvSpPr txBox="1"/>
            <p:nvPr/>
          </p:nvSpPr>
          <p:spPr>
            <a:xfrm>
              <a:off x="11752372" y="7883534"/>
              <a:ext cx="4322999" cy="523220"/>
            </a:xfrm>
            <a:prstGeom prst="rect">
              <a:avLst/>
            </a:prstGeom>
            <a:noFill/>
          </p:spPr>
          <p:txBody>
            <a:bodyPr wrap="square" rtlCol="0">
              <a:spAutoFit/>
            </a:bodyPr>
            <a:lstStyle/>
            <a:p>
              <a:r>
                <a:rPr lang="en-US" sz="2800" dirty="0">
                  <a:latin typeface="Atkinson Hyperlegible" panose="020B0604020202020204" charset="0"/>
                </a:rPr>
                <a:t>Score d'incidence : </a:t>
              </a:r>
              <a:r>
                <a:rPr lang="en-US" sz="2800" dirty="0">
                  <a:solidFill>
                    <a:srgbClr val="4DB1A9"/>
                  </a:solidFill>
                  <a:latin typeface="Atkinson Hyperlegible Bold" panose="020B0604020202020204" charset="0"/>
                </a:rPr>
                <a:t>3</a:t>
              </a:r>
            </a:p>
          </p:txBody>
        </p:sp>
      </p:grpSp>
      <p:sp>
        <p:nvSpPr>
          <p:cNvPr id="28" name="TextBox 27">
            <a:extLst>
              <a:ext uri="{FF2B5EF4-FFF2-40B4-BE49-F238E27FC236}">
                <a16:creationId xmlns:a16="http://schemas.microsoft.com/office/drawing/2014/main" id="{4F2377BD-3FB6-8981-54DF-7E0B019E5846}"/>
              </a:ext>
            </a:extLst>
          </p:cNvPr>
          <p:cNvSpPr txBox="1"/>
          <p:nvPr/>
        </p:nvSpPr>
        <p:spPr>
          <a:xfrm>
            <a:off x="6556660" y="2071508"/>
            <a:ext cx="9199478" cy="523220"/>
          </a:xfrm>
          <a:prstGeom prst="rect">
            <a:avLst/>
          </a:prstGeom>
          <a:noFill/>
        </p:spPr>
        <p:txBody>
          <a:bodyPr wrap="square" rtlCol="0">
            <a:spAutoFit/>
          </a:bodyPr>
          <a:lstStyle/>
          <a:p>
            <a:r>
              <a:rPr lang="en-GB" sz="2800" dirty="0">
                <a:latin typeface="Atkinson Hyperlegible" panose="020B0604020202020204" charset="0"/>
              </a:rPr>
              <a:t>Dans 10 unités géographiques, aucun cas de choléra :  Score d'incidence : </a:t>
            </a:r>
            <a:r>
              <a:rPr lang="en-GB" sz="2800" dirty="0">
                <a:solidFill>
                  <a:srgbClr val="4DB1A9"/>
                </a:solidFill>
                <a:latin typeface="Atkinson Hyperlegible Bold" panose="020B0604020202020204" charset="0"/>
              </a:rPr>
              <a:t>0</a:t>
            </a:r>
          </a:p>
        </p:txBody>
      </p:sp>
      <p:pic>
        <p:nvPicPr>
          <p:cNvPr id="7" name="Picture 6">
            <a:extLst>
              <a:ext uri="{FF2B5EF4-FFF2-40B4-BE49-F238E27FC236}">
                <a16:creationId xmlns:a16="http://schemas.microsoft.com/office/drawing/2014/main" id="{232548C0-42C0-1C99-B85D-150A45A37FBF}"/>
              </a:ext>
            </a:extLst>
          </p:cNvPr>
          <p:cNvPicPr>
            <a:picLocks noChangeAspect="1"/>
          </p:cNvPicPr>
          <p:nvPr/>
        </p:nvPicPr>
        <p:blipFill>
          <a:blip r:embed="rId3"/>
          <a:stretch>
            <a:fillRect/>
          </a:stretch>
        </p:blipFill>
        <p:spPr>
          <a:xfrm>
            <a:off x="732849" y="1855916"/>
            <a:ext cx="5662508" cy="1651565"/>
          </a:xfrm>
          <a:prstGeom prst="rect">
            <a:avLst/>
          </a:prstGeom>
        </p:spPr>
      </p:pic>
      <p:sp>
        <p:nvSpPr>
          <p:cNvPr id="8" name="TextBox 7">
            <a:extLst>
              <a:ext uri="{FF2B5EF4-FFF2-40B4-BE49-F238E27FC236}">
                <a16:creationId xmlns:a16="http://schemas.microsoft.com/office/drawing/2014/main" id="{51484A1D-DCF1-74A8-45E0-542C01F0E0C5}"/>
              </a:ext>
            </a:extLst>
          </p:cNvPr>
          <p:cNvSpPr txBox="1"/>
          <p:nvPr/>
        </p:nvSpPr>
        <p:spPr>
          <a:xfrm>
            <a:off x="1774446" y="2309042"/>
            <a:ext cx="3579313" cy="707886"/>
          </a:xfrm>
          <a:prstGeom prst="rect">
            <a:avLst/>
          </a:prstGeom>
          <a:noFill/>
        </p:spPr>
        <p:txBody>
          <a:bodyPr wrap="square">
            <a:spAutoFit/>
          </a:bodyPr>
          <a:lstStyle/>
          <a:p>
            <a:r>
              <a:rPr lang="en-US" sz="4000" b="1" dirty="0">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rPr>
              <a:t>Illustration</a:t>
            </a:r>
          </a:p>
        </p:txBody>
      </p:sp>
      <p:sp>
        <p:nvSpPr>
          <p:cNvPr id="27" name="Slide Number Placeholder 26">
            <a:extLst>
              <a:ext uri="{FF2B5EF4-FFF2-40B4-BE49-F238E27FC236}">
                <a16:creationId xmlns:a16="http://schemas.microsoft.com/office/drawing/2014/main" id="{50C5F4D2-32D7-B4F2-A35A-6D4A93264783}"/>
              </a:ext>
            </a:extLst>
          </p:cNvPr>
          <p:cNvSpPr>
            <a:spLocks noGrp="1"/>
          </p:cNvSpPr>
          <p:nvPr>
            <p:ph type="sldNum" sz="quarter" idx="7"/>
          </p:nvPr>
        </p:nvSpPr>
        <p:spPr/>
        <p:txBody>
          <a:bodyPr/>
          <a:lstStyle/>
          <a:p>
            <a:fld id="{B6F15528-21DE-4FAA-801E-634DDDAF4B2B}" type="slidenum">
              <a:rPr lang="en-US" smtClean="0"/>
              <a:t>12</a:t>
            </a:fld>
            <a:endParaRPr lang="en-US"/>
          </a:p>
        </p:txBody>
      </p:sp>
    </p:spTree>
    <p:extLst>
      <p:ext uri="{BB962C8B-B14F-4D97-AF65-F5344CB8AC3E}">
        <p14:creationId xmlns:p14="http://schemas.microsoft.com/office/powerpoint/2010/main" val="87184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401" y="-1665244"/>
            <a:ext cx="13364993"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46249" y="505578"/>
            <a:ext cx="11425962"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Indicateur de positivité aux tests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EF9D0F40-5268-FBD6-4114-47B1B6434408}"/>
              </a:ext>
            </a:extLst>
          </p:cNvPr>
          <p:cNvSpPr/>
          <p:nvPr/>
        </p:nvSpPr>
        <p:spPr>
          <a:xfrm>
            <a:off x="2743200" y="2355524"/>
            <a:ext cx="12801600" cy="134504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998F9AF-376B-94C1-E6F4-329B46C63CA0}"/>
              </a:ext>
            </a:extLst>
          </p:cNvPr>
          <p:cNvSpPr txBox="1"/>
          <p:nvPr/>
        </p:nvSpPr>
        <p:spPr>
          <a:xfrm>
            <a:off x="2743200" y="2659031"/>
            <a:ext cx="12877800" cy="954107"/>
          </a:xfrm>
          <a:prstGeom prst="rect">
            <a:avLst/>
          </a:prstGeom>
          <a:noFill/>
        </p:spPr>
        <p:txBody>
          <a:bodyPr wrap="square" rtlCol="0">
            <a:spAutoFit/>
          </a:bodyPr>
          <a:lstStyle/>
          <a:p>
            <a:pPr algn="ctr"/>
            <a:r>
              <a:rPr lang="en-GB" sz="2800" dirty="0">
                <a:latin typeface="ADLaM Display" panose="02010000000000000000" pitchFamily="2" charset="0"/>
                <a:ea typeface="ADLaM Display" panose="02010000000000000000" pitchFamily="2" charset="0"/>
                <a:cs typeface="ADLaM Display" panose="02010000000000000000" pitchFamily="2" charset="0"/>
              </a:rPr>
              <a:t>La </a:t>
            </a:r>
            <a:r>
              <a:rPr lang="en-GB" sz="2800" dirty="0" err="1">
                <a:latin typeface="ADLaM Display" panose="02010000000000000000" pitchFamily="2" charset="0"/>
                <a:ea typeface="ADLaM Display" panose="02010000000000000000" pitchFamily="2" charset="0"/>
                <a:cs typeface="ADLaM Display" panose="02010000000000000000" pitchFamily="2" charset="0"/>
              </a:rPr>
              <a:t>possibilité</a:t>
            </a:r>
            <a:r>
              <a:rPr lang="en-GB" sz="2800" dirty="0">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latin typeface="ADLaM Display" panose="02010000000000000000" pitchFamily="2" charset="0"/>
                <a:ea typeface="ADLaM Display" panose="02010000000000000000" pitchFamily="2" charset="0"/>
                <a:cs typeface="ADLaM Display" panose="02010000000000000000" pitchFamily="2" charset="0"/>
              </a:rPr>
              <a:t>d’inclure</a:t>
            </a:r>
            <a:r>
              <a:rPr lang="en-GB" sz="2800" dirty="0">
                <a:latin typeface="ADLaM Display" panose="02010000000000000000" pitchFamily="2" charset="0"/>
                <a:ea typeface="ADLaM Display" panose="02010000000000000000" pitchFamily="2" charset="0"/>
                <a:cs typeface="ADLaM Display" panose="02010000000000000000" pitchFamily="2" charset="0"/>
              </a:rPr>
              <a:t> la </a:t>
            </a:r>
            <a:r>
              <a:rPr lang="en-GB" sz="2800" dirty="0" err="1">
                <a:latin typeface="ADLaM Display" panose="02010000000000000000" pitchFamily="2" charset="0"/>
                <a:ea typeface="ADLaM Display" panose="02010000000000000000" pitchFamily="2" charset="0"/>
                <a:cs typeface="ADLaM Display" panose="02010000000000000000" pitchFamily="2" charset="0"/>
              </a:rPr>
              <a:t>positivité</a:t>
            </a:r>
            <a:r>
              <a:rPr lang="en-GB" sz="2800" dirty="0">
                <a:latin typeface="ADLaM Display" panose="02010000000000000000" pitchFamily="2" charset="0"/>
                <a:ea typeface="ADLaM Display" panose="02010000000000000000" pitchFamily="2" charset="0"/>
                <a:cs typeface="ADLaM Display" panose="02010000000000000000" pitchFamily="2" charset="0"/>
              </a:rPr>
              <a:t> aux tests dans l'indice de </a:t>
            </a:r>
            <a:r>
              <a:rPr lang="en-GB" sz="2800" dirty="0" err="1">
                <a:latin typeface="ADLaM Display" panose="02010000000000000000" pitchFamily="2" charset="0"/>
                <a:ea typeface="ADLaM Display" panose="02010000000000000000" pitchFamily="2" charset="0"/>
                <a:cs typeface="ADLaM Display" panose="02010000000000000000" pitchFamily="2" charset="0"/>
              </a:rPr>
              <a:t>priorité</a:t>
            </a:r>
            <a:endParaRPr lang="en-GB" sz="2800" dirty="0">
              <a:latin typeface="ADLaM Display" panose="02010000000000000000" pitchFamily="2" charset="0"/>
              <a:ea typeface="ADLaM Display" panose="02010000000000000000" pitchFamily="2" charset="0"/>
              <a:cs typeface="ADLaM Display" panose="02010000000000000000" pitchFamily="2" charset="0"/>
            </a:endParaRPr>
          </a:p>
          <a:p>
            <a:pPr algn="ctr"/>
            <a:r>
              <a:rPr lang="en-GB" sz="2800" dirty="0">
                <a:latin typeface="ADLaM Display" panose="02010000000000000000" pitchFamily="2" charset="0"/>
                <a:ea typeface="ADLaM Display" panose="02010000000000000000" pitchFamily="2" charset="0"/>
                <a:cs typeface="ADLaM Display" panose="02010000000000000000" pitchFamily="2" charset="0"/>
              </a:rPr>
              <a:t>dépend de la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représentativité des tests</a:t>
            </a:r>
          </a:p>
        </p:txBody>
      </p:sp>
      <p:sp>
        <p:nvSpPr>
          <p:cNvPr id="11" name="TextBox 10">
            <a:extLst>
              <a:ext uri="{FF2B5EF4-FFF2-40B4-BE49-F238E27FC236}">
                <a16:creationId xmlns:a16="http://schemas.microsoft.com/office/drawing/2014/main" id="{61CE75F1-4377-6F9A-329F-1E361D83F0CE}"/>
              </a:ext>
            </a:extLst>
          </p:cNvPr>
          <p:cNvSpPr txBox="1"/>
          <p:nvPr/>
        </p:nvSpPr>
        <p:spPr>
          <a:xfrm>
            <a:off x="2461503" y="4862886"/>
            <a:ext cx="13364993" cy="3447098"/>
          </a:xfrm>
          <a:prstGeom prst="rect">
            <a:avLst/>
          </a:prstGeom>
          <a:noFill/>
        </p:spPr>
        <p:txBody>
          <a:bodyPr wrap="square" rtlCol="0">
            <a:spAutoFit/>
          </a:bodyPr>
          <a:lstStyle/>
          <a:p>
            <a:pPr marL="457200" indent="-457200">
              <a:spcAft>
                <a:spcPts val="3000"/>
              </a:spcAft>
              <a:buClr>
                <a:srgbClr val="4DB1A9"/>
              </a:buClr>
              <a:buBlip>
                <a:blip r:embed="rId3"/>
              </a:buBlip>
            </a:pPr>
            <a:r>
              <a:rPr lang="en-US" sz="2800" dirty="0">
                <a:latin typeface="Atkinson Hyperlegible" panose="020B0604020202020204" charset="0"/>
              </a:rPr>
              <a:t>La représentativité est le </a:t>
            </a:r>
            <a:r>
              <a:rPr lang="en-US" sz="2800" b="1" dirty="0" err="1">
                <a:solidFill>
                  <a:srgbClr val="119C94"/>
                </a:solidFill>
                <a:latin typeface="Atkinson Hyperlegible Bold" panose="020B0604020202020204" charset="0"/>
              </a:rPr>
              <a:t>niveau</a:t>
            </a:r>
            <a:r>
              <a:rPr lang="en-US" sz="2800" b="1" dirty="0">
                <a:solidFill>
                  <a:srgbClr val="119C94"/>
                </a:solidFill>
                <a:latin typeface="Atkinson Hyperlegible Bold" panose="020B0604020202020204" charset="0"/>
              </a:rPr>
              <a:t> de </a:t>
            </a:r>
            <a:r>
              <a:rPr lang="en-US" sz="2800" b="1" dirty="0" err="1">
                <a:solidFill>
                  <a:srgbClr val="119C94"/>
                </a:solidFill>
                <a:latin typeface="Atkinson Hyperlegible Bold" panose="020B0604020202020204" charset="0"/>
              </a:rPr>
              <a:t>comparabilité</a:t>
            </a:r>
            <a:r>
              <a:rPr lang="en-US" sz="2800" b="1" dirty="0">
                <a:solidFill>
                  <a:srgbClr val="119C94"/>
                </a:solidFill>
                <a:latin typeface="Atkinson Hyperlegible Bold" panose="020B0604020202020204" charset="0"/>
              </a:rPr>
              <a:t> </a:t>
            </a:r>
            <a:r>
              <a:rPr lang="en-US" sz="2800" dirty="0">
                <a:latin typeface="Atkinson Hyperlegible" panose="020B0604020202020204" charset="0"/>
              </a:rPr>
              <a:t>des </a:t>
            </a:r>
            <a:r>
              <a:rPr lang="en-US" sz="2800" dirty="0" err="1">
                <a:latin typeface="Atkinson Hyperlegible" panose="020B0604020202020204" charset="0"/>
              </a:rPr>
              <a:t>stratégies</a:t>
            </a:r>
            <a:r>
              <a:rPr lang="en-US" sz="2800" dirty="0">
                <a:latin typeface="Atkinson Hyperlegible" panose="020B0604020202020204" charset="0"/>
              </a:rPr>
              <a:t> de tests dans les unités géographiques au cours de la période d'analyse</a:t>
            </a:r>
          </a:p>
          <a:p>
            <a:pPr marL="457200" indent="-457200">
              <a:lnSpc>
                <a:spcPct val="100000"/>
              </a:lnSpc>
              <a:spcAft>
                <a:spcPts val="3000"/>
              </a:spcAft>
              <a:buClr>
                <a:srgbClr val="4DB1A9"/>
              </a:buClr>
              <a:buBlip>
                <a:blip r:embed="rId3"/>
              </a:buBlip>
            </a:pPr>
            <a:r>
              <a:rPr lang="en-US" sz="2800" dirty="0">
                <a:latin typeface="Atkinson Hyperlegible" panose="020B0604020202020204" charset="0"/>
              </a:rPr>
              <a:t>Un</a:t>
            </a:r>
            <a:r>
              <a:rPr lang="en-US" sz="2800" b="1" dirty="0">
                <a:solidFill>
                  <a:srgbClr val="119C94"/>
                </a:solidFill>
                <a:latin typeface="Atkinson Hyperlegible Bold" panose="020B0604020202020204" charset="0"/>
              </a:rPr>
              <a:t> manque de représentativité </a:t>
            </a:r>
            <a:r>
              <a:rPr lang="en-US" sz="2800" dirty="0">
                <a:latin typeface="Atkinson Hyperlegible"/>
              </a:rPr>
              <a:t>introduit des biais dans l'indicateur sur les tests et des </a:t>
            </a:r>
            <a:r>
              <a:rPr lang="en-US" sz="2800" b="1" dirty="0">
                <a:solidFill>
                  <a:srgbClr val="119C94"/>
                </a:solidFill>
                <a:latin typeface="Atkinson Hyperlegible Bold" panose="020B0604020202020204" charset="0"/>
              </a:rPr>
              <a:t>biais dans l'indice de priorité</a:t>
            </a:r>
          </a:p>
          <a:p>
            <a:pPr marL="457200" indent="-457200">
              <a:lnSpc>
                <a:spcPct val="100000"/>
              </a:lnSpc>
              <a:spcAft>
                <a:spcPts val="3000"/>
              </a:spcAft>
              <a:buClr>
                <a:srgbClr val="4DB1A9"/>
              </a:buClr>
              <a:buBlip>
                <a:blip r:embed="rId3"/>
              </a:buBlip>
            </a:pPr>
            <a:r>
              <a:rPr lang="en-US" sz="2800" dirty="0">
                <a:latin typeface="Atkinson Hyperlegible"/>
              </a:rPr>
              <a:t>Pour déterminer si la </a:t>
            </a:r>
            <a:r>
              <a:rPr lang="en-US" sz="2800" dirty="0" err="1">
                <a:latin typeface="Atkinson Hyperlegible"/>
              </a:rPr>
              <a:t>positivité</a:t>
            </a:r>
            <a:r>
              <a:rPr lang="en-US" sz="2800" dirty="0">
                <a:latin typeface="Atkinson Hyperlegible"/>
              </a:rPr>
              <a:t> aux tests peut être incluse dans l'indice de priorité, la </a:t>
            </a:r>
            <a:r>
              <a:rPr lang="en-US" sz="2800" b="1" dirty="0">
                <a:solidFill>
                  <a:srgbClr val="119C94"/>
                </a:solidFill>
                <a:latin typeface="Atkinson Hyperlegible Bold" panose="020B0604020202020204" charset="0"/>
              </a:rPr>
              <a:t>représentativité des tests </a:t>
            </a:r>
            <a:r>
              <a:rPr lang="en-US" sz="2800" b="1" dirty="0" err="1">
                <a:solidFill>
                  <a:srgbClr val="119C94"/>
                </a:solidFill>
                <a:latin typeface="Atkinson Hyperlegible Bold" panose="020B0604020202020204" charset="0"/>
              </a:rPr>
              <a:t>est</a:t>
            </a:r>
            <a:r>
              <a:rPr lang="en-US" sz="2800" b="1" dirty="0">
                <a:solidFill>
                  <a:srgbClr val="119C94"/>
                </a:solidFill>
                <a:latin typeface="Atkinson Hyperlegible Bold" panose="020B0604020202020204" charset="0"/>
              </a:rPr>
              <a:t> </a:t>
            </a:r>
            <a:r>
              <a:rPr lang="en-US" sz="2800" b="1" dirty="0" err="1">
                <a:solidFill>
                  <a:srgbClr val="119C94"/>
                </a:solidFill>
                <a:latin typeface="Atkinson Hyperlegible Bold" panose="020B0604020202020204" charset="0"/>
              </a:rPr>
              <a:t>évaluée</a:t>
            </a:r>
            <a:endParaRPr lang="en-US" sz="2800" b="1" dirty="0">
              <a:solidFill>
                <a:srgbClr val="119C94"/>
              </a:solidFill>
              <a:latin typeface="Atkinson Hyperlegible Bold" panose="020B0604020202020204" charset="0"/>
            </a:endParaRPr>
          </a:p>
        </p:txBody>
      </p:sp>
      <p:sp>
        <p:nvSpPr>
          <p:cNvPr id="9" name="Slide Number Placeholder 8">
            <a:extLst>
              <a:ext uri="{FF2B5EF4-FFF2-40B4-BE49-F238E27FC236}">
                <a16:creationId xmlns:a16="http://schemas.microsoft.com/office/drawing/2014/main" id="{40AFD15A-BD78-FABC-23DC-638699D33F4E}"/>
              </a:ext>
            </a:extLst>
          </p:cNvPr>
          <p:cNvSpPr>
            <a:spLocks noGrp="1"/>
          </p:cNvSpPr>
          <p:nvPr>
            <p:ph type="sldNum" sz="quarter" idx="7"/>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1038470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372278" y="-1660362"/>
            <a:ext cx="10705453" cy="2978022"/>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87149" y="433276"/>
            <a:ext cx="1883808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Représentativité des tests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Rectangle: Rounded Corners 8">
            <a:extLst>
              <a:ext uri="{FF2B5EF4-FFF2-40B4-BE49-F238E27FC236}">
                <a16:creationId xmlns:a16="http://schemas.microsoft.com/office/drawing/2014/main" id="{16730AB0-8AC0-BFB3-1EC9-A4A5E01FE3A8}"/>
              </a:ext>
            </a:extLst>
          </p:cNvPr>
          <p:cNvSpPr/>
          <p:nvPr/>
        </p:nvSpPr>
        <p:spPr>
          <a:xfrm>
            <a:off x="5086435" y="1575715"/>
            <a:ext cx="5246740" cy="1217478"/>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ADLaM Display" panose="02010000000000000000" pitchFamily="2" charset="0"/>
                <a:ea typeface="ADLaM Display" panose="02010000000000000000" pitchFamily="2" charset="0"/>
                <a:cs typeface="ADLaM Display" panose="02010000000000000000" pitchFamily="2" charset="0"/>
              </a:rPr>
              <a:t>Couverture hebdomadaire des tests</a:t>
            </a:r>
          </a:p>
        </p:txBody>
      </p:sp>
      <p:grpSp>
        <p:nvGrpSpPr>
          <p:cNvPr id="8" name="Group 7">
            <a:extLst>
              <a:ext uri="{FF2B5EF4-FFF2-40B4-BE49-F238E27FC236}">
                <a16:creationId xmlns:a16="http://schemas.microsoft.com/office/drawing/2014/main" id="{D5135D10-0DD4-EBD9-6AA2-09430A9AFF5C}"/>
              </a:ext>
            </a:extLst>
          </p:cNvPr>
          <p:cNvGrpSpPr/>
          <p:nvPr/>
        </p:nvGrpSpPr>
        <p:grpSpPr>
          <a:xfrm>
            <a:off x="1303430" y="7916404"/>
            <a:ext cx="4226021" cy="1917918"/>
            <a:chOff x="1303430" y="7916404"/>
            <a:chExt cx="4226021" cy="1917918"/>
          </a:xfrm>
        </p:grpSpPr>
        <p:cxnSp>
          <p:nvCxnSpPr>
            <p:cNvPr id="37" name="Straight Arrow Connector 36">
              <a:extLst>
                <a:ext uri="{FF2B5EF4-FFF2-40B4-BE49-F238E27FC236}">
                  <a16:creationId xmlns:a16="http://schemas.microsoft.com/office/drawing/2014/main" id="{65E1A002-9B1B-70B5-E959-92F218116A29}"/>
                </a:ext>
              </a:extLst>
            </p:cNvPr>
            <p:cNvCxnSpPr/>
            <p:nvPr/>
          </p:nvCxnSpPr>
          <p:spPr>
            <a:xfrm>
              <a:off x="3464835" y="7916404"/>
              <a:ext cx="0" cy="78483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AF72E7B3-1473-B2F2-4414-E6472CE72510}"/>
                </a:ext>
              </a:extLst>
            </p:cNvPr>
            <p:cNvSpPr/>
            <p:nvPr/>
          </p:nvSpPr>
          <p:spPr>
            <a:xfrm>
              <a:off x="1322122" y="8697029"/>
              <a:ext cx="4207329" cy="1100813"/>
            </a:xfrm>
            <a:prstGeom prst="roundRect">
              <a:avLst/>
            </a:prstGeom>
            <a:solidFill>
              <a:srgbClr val="E2F0DA"/>
            </a:solidFill>
            <a:ln>
              <a:solidFill>
                <a:srgbClr val="E2F0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4F21DA1-A0E7-3430-9803-E526D3D86E8C}"/>
                </a:ext>
              </a:extLst>
            </p:cNvPr>
            <p:cNvSpPr txBox="1"/>
            <p:nvPr/>
          </p:nvSpPr>
          <p:spPr>
            <a:xfrm>
              <a:off x="1303430" y="8757104"/>
              <a:ext cx="4207329" cy="1077218"/>
            </a:xfrm>
            <a:prstGeom prst="rect">
              <a:avLst/>
            </a:prstGeom>
            <a:noFill/>
          </p:spPr>
          <p:txBody>
            <a:bodyPr wrap="square" rtlCol="0">
              <a:spAutoFit/>
            </a:bodyPr>
            <a:lstStyle/>
            <a:p>
              <a:pPr algn="ctr"/>
              <a:r>
                <a:rPr lang="en-US" sz="32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Taux</a:t>
              </a: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de</a:t>
              </a:r>
            </a:p>
            <a:p>
              <a:pPr algn="ctr"/>
              <a:r>
                <a:rPr lang="en-US" sz="32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positivité</a:t>
              </a:r>
              <a:endPar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34" name="Group 33">
            <a:extLst>
              <a:ext uri="{FF2B5EF4-FFF2-40B4-BE49-F238E27FC236}">
                <a16:creationId xmlns:a16="http://schemas.microsoft.com/office/drawing/2014/main" id="{CE0345BB-EDD4-42F3-E17D-070E77F2936E}"/>
              </a:ext>
            </a:extLst>
          </p:cNvPr>
          <p:cNvGrpSpPr/>
          <p:nvPr/>
        </p:nvGrpSpPr>
        <p:grpSpPr>
          <a:xfrm>
            <a:off x="6979615" y="7842825"/>
            <a:ext cx="4343400" cy="1955017"/>
            <a:chOff x="6979615" y="7842825"/>
            <a:chExt cx="4343400" cy="1955017"/>
          </a:xfrm>
        </p:grpSpPr>
        <p:cxnSp>
          <p:nvCxnSpPr>
            <p:cNvPr id="51" name="Straight Arrow Connector 50">
              <a:extLst>
                <a:ext uri="{FF2B5EF4-FFF2-40B4-BE49-F238E27FC236}">
                  <a16:creationId xmlns:a16="http://schemas.microsoft.com/office/drawing/2014/main" id="{D3CFA4C7-AACA-BFEA-AE1A-24A7E8431D29}"/>
                </a:ext>
              </a:extLst>
            </p:cNvPr>
            <p:cNvCxnSpPr/>
            <p:nvPr/>
          </p:nvCxnSpPr>
          <p:spPr>
            <a:xfrm>
              <a:off x="9088172" y="7842825"/>
              <a:ext cx="0" cy="78483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094528A-616D-3B5B-6F50-98C7E2AC73A8}"/>
                </a:ext>
              </a:extLst>
            </p:cNvPr>
            <p:cNvSpPr/>
            <p:nvPr/>
          </p:nvSpPr>
          <p:spPr>
            <a:xfrm>
              <a:off x="7053938" y="8623450"/>
              <a:ext cx="4207329" cy="1174392"/>
            </a:xfrm>
            <a:prstGeom prst="roundRect">
              <a:avLst/>
            </a:prstGeom>
            <a:solidFill>
              <a:srgbClr val="F4B183"/>
            </a:solidFill>
            <a:ln>
              <a:solidFill>
                <a:srgbClr val="F4B1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34C8955-B369-364B-2102-F6A365988E07}"/>
                </a:ext>
              </a:extLst>
            </p:cNvPr>
            <p:cNvSpPr txBox="1"/>
            <p:nvPr/>
          </p:nvSpPr>
          <p:spPr>
            <a:xfrm>
              <a:off x="6979615" y="8723081"/>
              <a:ext cx="4343400" cy="1015663"/>
            </a:xfrm>
            <a:prstGeom prst="rect">
              <a:avLst/>
            </a:prstGeom>
            <a:noFill/>
          </p:spPr>
          <p:txBody>
            <a:bodyPr wrap="square" rtlCol="0">
              <a:spAutoFit/>
            </a:bodyPr>
            <a:lstStyle/>
            <a:p>
              <a:pPr algn="ctr"/>
              <a:r>
                <a:rPr lang="en-US" sz="32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Nombre</a:t>
              </a: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d'années</a:t>
              </a: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avec des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cas</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testés</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p>
          </p:txBody>
        </p:sp>
      </p:grpSp>
      <p:grpSp>
        <p:nvGrpSpPr>
          <p:cNvPr id="42" name="Group 41">
            <a:extLst>
              <a:ext uri="{FF2B5EF4-FFF2-40B4-BE49-F238E27FC236}">
                <a16:creationId xmlns:a16="http://schemas.microsoft.com/office/drawing/2014/main" id="{74095F1F-3773-B945-BCEF-48B6CD424CA9}"/>
              </a:ext>
            </a:extLst>
          </p:cNvPr>
          <p:cNvGrpSpPr/>
          <p:nvPr/>
        </p:nvGrpSpPr>
        <p:grpSpPr>
          <a:xfrm>
            <a:off x="12676912" y="7842825"/>
            <a:ext cx="4343400" cy="2033822"/>
            <a:chOff x="12676912" y="7842825"/>
            <a:chExt cx="4343400" cy="2033822"/>
          </a:xfrm>
        </p:grpSpPr>
        <p:cxnSp>
          <p:nvCxnSpPr>
            <p:cNvPr id="67" name="Straight Arrow Connector 66">
              <a:extLst>
                <a:ext uri="{FF2B5EF4-FFF2-40B4-BE49-F238E27FC236}">
                  <a16:creationId xmlns:a16="http://schemas.microsoft.com/office/drawing/2014/main" id="{C4F6EF7E-5A54-A2E6-01BE-8C45156EFEC2}"/>
                </a:ext>
              </a:extLst>
            </p:cNvPr>
            <p:cNvCxnSpPr/>
            <p:nvPr/>
          </p:nvCxnSpPr>
          <p:spPr>
            <a:xfrm>
              <a:off x="14892376" y="7842825"/>
              <a:ext cx="0" cy="78483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6BDF260-BF9D-012A-3836-F9CEED34A5DF}"/>
                </a:ext>
              </a:extLst>
            </p:cNvPr>
            <p:cNvSpPr/>
            <p:nvPr/>
          </p:nvSpPr>
          <p:spPr>
            <a:xfrm>
              <a:off x="12730123" y="8585179"/>
              <a:ext cx="4207329" cy="1291468"/>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AA008B3-D671-99E3-7126-9BF71B1612FC}"/>
                </a:ext>
              </a:extLst>
            </p:cNvPr>
            <p:cNvSpPr txBox="1"/>
            <p:nvPr/>
          </p:nvSpPr>
          <p:spPr>
            <a:xfrm>
              <a:off x="12676912" y="8757104"/>
              <a:ext cx="4343400" cy="1077218"/>
            </a:xfrm>
            <a:prstGeom prst="rect">
              <a:avLst/>
            </a:prstGeom>
            <a:noFill/>
          </p:spPr>
          <p:txBody>
            <a:bodyPr wrap="square" rtlCol="0">
              <a:spAutoFit/>
            </a:bodyPr>
            <a:lstStyle/>
            <a:p>
              <a:pPr algn="ct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Pas d'indicateur</a:t>
              </a:r>
            </a:p>
            <a:p>
              <a:pPr algn="ct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sur les tests</a:t>
              </a:r>
            </a:p>
          </p:txBody>
        </p:sp>
      </p:grpSp>
      <p:grpSp>
        <p:nvGrpSpPr>
          <p:cNvPr id="43" name="Group 42">
            <a:extLst>
              <a:ext uri="{FF2B5EF4-FFF2-40B4-BE49-F238E27FC236}">
                <a16:creationId xmlns:a16="http://schemas.microsoft.com/office/drawing/2014/main" id="{1CFB015D-CEA8-641B-C655-F7F586271675}"/>
              </a:ext>
            </a:extLst>
          </p:cNvPr>
          <p:cNvGrpSpPr/>
          <p:nvPr/>
        </p:nvGrpSpPr>
        <p:grpSpPr>
          <a:xfrm>
            <a:off x="1322123" y="2537444"/>
            <a:ext cx="8355275" cy="5751596"/>
            <a:chOff x="1322123" y="2537444"/>
            <a:chExt cx="8355275" cy="5751596"/>
          </a:xfrm>
        </p:grpSpPr>
        <p:sp>
          <p:nvSpPr>
            <p:cNvPr id="28" name="Rectangle 27">
              <a:extLst>
                <a:ext uri="{FF2B5EF4-FFF2-40B4-BE49-F238E27FC236}">
                  <a16:creationId xmlns:a16="http://schemas.microsoft.com/office/drawing/2014/main" id="{E27DA86A-E223-DBB8-BC3E-A4CB374537C6}"/>
                </a:ext>
              </a:extLst>
            </p:cNvPr>
            <p:cNvSpPr/>
            <p:nvPr/>
          </p:nvSpPr>
          <p:spPr>
            <a:xfrm>
              <a:off x="2935013" y="3951743"/>
              <a:ext cx="936173" cy="457200"/>
            </a:xfrm>
            <a:prstGeom prst="rect">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D6B5BF5-5EA4-2B8E-BAA7-0921FEA6ECC4}"/>
                </a:ext>
              </a:extLst>
            </p:cNvPr>
            <p:cNvGrpSpPr/>
            <p:nvPr/>
          </p:nvGrpSpPr>
          <p:grpSpPr>
            <a:xfrm>
              <a:off x="1322123" y="2537444"/>
              <a:ext cx="8355275" cy="5751596"/>
              <a:chOff x="1322123" y="2537444"/>
              <a:chExt cx="8355275" cy="5751596"/>
            </a:xfrm>
          </p:grpSpPr>
          <p:cxnSp>
            <p:nvCxnSpPr>
              <p:cNvPr id="35" name="Straight Arrow Connector 34">
                <a:extLst>
                  <a:ext uri="{FF2B5EF4-FFF2-40B4-BE49-F238E27FC236}">
                    <a16:creationId xmlns:a16="http://schemas.microsoft.com/office/drawing/2014/main" id="{0A9A390B-9E21-29AE-2A24-47B5CD7FB663}"/>
                  </a:ext>
                </a:extLst>
              </p:cNvPr>
              <p:cNvCxnSpPr>
                <a:cxnSpLocks/>
                <a:endCxn id="12" idx="0"/>
              </p:cNvCxnSpPr>
              <p:nvPr/>
            </p:nvCxnSpPr>
            <p:spPr>
              <a:xfrm flipH="1">
                <a:off x="3398572" y="4408943"/>
                <a:ext cx="9057" cy="2662619"/>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3B989F4-81E9-55C0-536E-2E3E3663AF5B}"/>
                  </a:ext>
                </a:extLst>
              </p:cNvPr>
              <p:cNvCxnSpPr/>
              <p:nvPr/>
            </p:nvCxnSpPr>
            <p:spPr>
              <a:xfrm>
                <a:off x="7709806" y="2537444"/>
                <a:ext cx="0" cy="78483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sp>
            <p:nvSpPr>
              <p:cNvPr id="10" name="Diamond 9">
                <a:extLst>
                  <a:ext uri="{FF2B5EF4-FFF2-40B4-BE49-F238E27FC236}">
                    <a16:creationId xmlns:a16="http://schemas.microsoft.com/office/drawing/2014/main" id="{4B840BDF-7B52-D894-1B51-00EADBB3831A}"/>
                  </a:ext>
                </a:extLst>
              </p:cNvPr>
              <p:cNvSpPr/>
              <p:nvPr/>
            </p:nvSpPr>
            <p:spPr>
              <a:xfrm>
                <a:off x="5742213" y="3344221"/>
                <a:ext cx="3935185" cy="1977631"/>
              </a:xfrm>
              <a:prstGeom prst="diamond">
                <a:avLst/>
              </a:prstGeom>
              <a:solidFill>
                <a:srgbClr val="FFF2CC"/>
              </a:solidFill>
              <a:ln>
                <a:solidFill>
                  <a:srgbClr val="FFF2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80B38BB-8A4B-4A95-7B47-3A9BB3F216B5}"/>
                  </a:ext>
                </a:extLst>
              </p:cNvPr>
              <p:cNvSpPr txBox="1"/>
              <p:nvPr/>
            </p:nvSpPr>
            <p:spPr>
              <a:xfrm>
                <a:off x="6442026" y="3684005"/>
                <a:ext cx="2547257" cy="1200329"/>
              </a:xfrm>
              <a:prstGeom prst="rect">
                <a:avLst/>
              </a:prstGeom>
              <a:noFill/>
            </p:spPr>
            <p:txBody>
              <a:bodyPr wrap="square" rtlCol="0">
                <a:spAutoFit/>
              </a:bodyPr>
              <a:lstStyle/>
              <a:p>
                <a:pPr algn="ctr"/>
                <a:r>
                  <a:rPr lang="en-US" sz="2400" dirty="0">
                    <a:solidFill>
                      <a:schemeClr val="tx1">
                        <a:lumMod val="95000"/>
                        <a:lumOff val="5000"/>
                      </a:schemeClr>
                    </a:solidFill>
                    <a:latin typeface="Atkinson Hyperlegible" panose="020B0604020202020204" charset="0"/>
                  </a:rPr>
                  <a:t>≥50% dans</a:t>
                </a:r>
              </a:p>
              <a:p>
                <a:pPr algn="ctr"/>
                <a:r>
                  <a:rPr lang="en-US" sz="2400" dirty="0">
                    <a:solidFill>
                      <a:schemeClr val="tx1">
                        <a:lumMod val="95000"/>
                        <a:lumOff val="5000"/>
                      </a:schemeClr>
                    </a:solidFill>
                    <a:latin typeface="Atkinson Hyperlegible" panose="020B0604020202020204" charset="0"/>
                  </a:rPr>
                  <a:t>≥80% des </a:t>
                </a:r>
                <a:r>
                  <a:rPr lang="en-US" sz="2400" dirty="0" err="1">
                    <a:solidFill>
                      <a:schemeClr val="tx1">
                        <a:lumMod val="95000"/>
                        <a:lumOff val="5000"/>
                      </a:schemeClr>
                    </a:solidFill>
                    <a:latin typeface="Atkinson Hyperlegible" panose="020B0604020202020204" charset="0"/>
                  </a:rPr>
                  <a:t>unités</a:t>
                </a:r>
                <a:r>
                  <a:rPr lang="en-US" sz="2400" dirty="0">
                    <a:solidFill>
                      <a:schemeClr val="tx1">
                        <a:lumMod val="95000"/>
                        <a:lumOff val="5000"/>
                      </a:schemeClr>
                    </a:solidFill>
                    <a:latin typeface="Atkinson Hyperlegible" panose="020B0604020202020204" charset="0"/>
                  </a:rPr>
                  <a:t> </a:t>
                </a:r>
                <a:r>
                  <a:rPr lang="en-US" sz="2400" dirty="0" err="1">
                    <a:solidFill>
                      <a:schemeClr val="tx1">
                        <a:lumMod val="95000"/>
                        <a:lumOff val="5000"/>
                      </a:schemeClr>
                    </a:solidFill>
                    <a:latin typeface="Atkinson Hyperlegible" panose="020B0604020202020204" charset="0"/>
                  </a:rPr>
                  <a:t>géographiques</a:t>
                </a:r>
                <a:r>
                  <a:rPr lang="en-US" sz="2400" dirty="0">
                    <a:solidFill>
                      <a:schemeClr val="tx1">
                        <a:lumMod val="95000"/>
                        <a:lumOff val="5000"/>
                      </a:schemeClr>
                    </a:solidFill>
                    <a:latin typeface="Atkinson Hyperlegible" panose="020B0604020202020204" charset="0"/>
                  </a:rPr>
                  <a:t> </a:t>
                </a:r>
              </a:p>
            </p:txBody>
          </p:sp>
          <p:sp>
            <p:nvSpPr>
              <p:cNvPr id="12" name="Rectangle 11">
                <a:extLst>
                  <a:ext uri="{FF2B5EF4-FFF2-40B4-BE49-F238E27FC236}">
                    <a16:creationId xmlns:a16="http://schemas.microsoft.com/office/drawing/2014/main" id="{B63F7D62-240F-4871-1BED-3CFFE8A234D9}"/>
                  </a:ext>
                </a:extLst>
              </p:cNvPr>
              <p:cNvSpPr/>
              <p:nvPr/>
            </p:nvSpPr>
            <p:spPr>
              <a:xfrm>
                <a:off x="1322123" y="7071562"/>
                <a:ext cx="4152898" cy="1217478"/>
              </a:xfrm>
              <a:prstGeom prst="rect">
                <a:avLst/>
              </a:prstGeom>
              <a:solidFill>
                <a:srgbClr val="E2F0DA"/>
              </a:solidFill>
              <a:ln>
                <a:solidFill>
                  <a:srgbClr val="E2F0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ECAC3C5-90EA-E386-F0C1-2ABD8B3D0E14}"/>
                  </a:ext>
                </a:extLst>
              </p:cNvPr>
              <p:cNvSpPr txBox="1"/>
              <p:nvPr/>
            </p:nvSpPr>
            <p:spPr>
              <a:xfrm>
                <a:off x="1376551" y="7203247"/>
                <a:ext cx="3962401" cy="1015663"/>
              </a:xfrm>
              <a:prstGeom prst="rect">
                <a:avLst/>
              </a:prstGeom>
              <a:noFill/>
            </p:spPr>
            <p:txBody>
              <a:bodyPr wrap="square" rtlCol="0">
                <a:spAutoFit/>
              </a:bodyPr>
              <a:lstStyle/>
              <a:p>
                <a:pPr algn="ct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Représentativité </a:t>
                </a: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acceptable</a:t>
                </a:r>
              </a:p>
            </p:txBody>
          </p:sp>
          <p:sp>
            <p:nvSpPr>
              <p:cNvPr id="29" name="TextBox 28">
                <a:extLst>
                  <a:ext uri="{FF2B5EF4-FFF2-40B4-BE49-F238E27FC236}">
                    <a16:creationId xmlns:a16="http://schemas.microsoft.com/office/drawing/2014/main" id="{7A2DB408-5464-CB58-D46B-435945D62F05}"/>
                  </a:ext>
                </a:extLst>
              </p:cNvPr>
              <p:cNvSpPr txBox="1"/>
              <p:nvPr/>
            </p:nvSpPr>
            <p:spPr>
              <a:xfrm>
                <a:off x="2889664" y="3915216"/>
                <a:ext cx="936173" cy="457200"/>
              </a:xfrm>
              <a:prstGeom prst="rect">
                <a:avLst/>
              </a:prstGeom>
              <a:noFill/>
            </p:spPr>
            <p:txBody>
              <a:bodyPr wrap="square" rtlCol="0">
                <a:spAutoFit/>
              </a:bodyPr>
              <a:lstStyle/>
              <a:p>
                <a:pPr algn="ctr"/>
                <a:r>
                  <a:rPr lang="en-US" sz="2400" dirty="0">
                    <a:latin typeface="Atkinson Hyperlegible" panose="020B0604020202020204" charset="0"/>
                  </a:rPr>
                  <a:t>Oui</a:t>
                </a:r>
              </a:p>
            </p:txBody>
          </p:sp>
          <p:cxnSp>
            <p:nvCxnSpPr>
              <p:cNvPr id="32" name="Straight Arrow Connector 31">
                <a:extLst>
                  <a:ext uri="{FF2B5EF4-FFF2-40B4-BE49-F238E27FC236}">
                    <a16:creationId xmlns:a16="http://schemas.microsoft.com/office/drawing/2014/main" id="{E27BE9AC-6BFB-4F84-735B-5D974CB4B3EA}"/>
                  </a:ext>
                </a:extLst>
              </p:cNvPr>
              <p:cNvCxnSpPr>
                <a:cxnSpLocks/>
              </p:cNvCxnSpPr>
              <p:nvPr/>
            </p:nvCxnSpPr>
            <p:spPr>
              <a:xfrm flipH="1">
                <a:off x="3886200" y="4339434"/>
                <a:ext cx="1856013" cy="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9AE548CF-92FA-6E93-2728-A109450DE176}"/>
              </a:ext>
            </a:extLst>
          </p:cNvPr>
          <p:cNvGrpSpPr/>
          <p:nvPr/>
        </p:nvGrpSpPr>
        <p:grpSpPr>
          <a:xfrm>
            <a:off x="7053939" y="4049787"/>
            <a:ext cx="6887435" cy="4165674"/>
            <a:chOff x="7053939" y="4049787"/>
            <a:chExt cx="6887435" cy="4165674"/>
          </a:xfrm>
        </p:grpSpPr>
        <p:cxnSp>
          <p:nvCxnSpPr>
            <p:cNvPr id="41" name="Straight Arrow Connector 40">
              <a:extLst>
                <a:ext uri="{FF2B5EF4-FFF2-40B4-BE49-F238E27FC236}">
                  <a16:creationId xmlns:a16="http://schemas.microsoft.com/office/drawing/2014/main" id="{C5008D28-3449-55F4-3B3E-2995E57A6383}"/>
                </a:ext>
              </a:extLst>
            </p:cNvPr>
            <p:cNvCxnSpPr>
              <a:cxnSpLocks/>
            </p:cNvCxnSpPr>
            <p:nvPr/>
          </p:nvCxnSpPr>
          <p:spPr>
            <a:xfrm>
              <a:off x="9089567" y="5849992"/>
              <a:ext cx="0" cy="1114869"/>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CC529A8-86F3-6ABC-16B2-79A77AC7D38E}"/>
                </a:ext>
              </a:extLst>
            </p:cNvPr>
            <p:cNvGrpSpPr/>
            <p:nvPr/>
          </p:nvGrpSpPr>
          <p:grpSpPr>
            <a:xfrm>
              <a:off x="7053939" y="4049787"/>
              <a:ext cx="6887435" cy="4165674"/>
              <a:chOff x="7053939" y="4049787"/>
              <a:chExt cx="6887435" cy="4165674"/>
            </a:xfrm>
          </p:grpSpPr>
          <p:cxnSp>
            <p:nvCxnSpPr>
              <p:cNvPr id="52" name="Straight Arrow Connector 51">
                <a:extLst>
                  <a:ext uri="{FF2B5EF4-FFF2-40B4-BE49-F238E27FC236}">
                    <a16:creationId xmlns:a16="http://schemas.microsoft.com/office/drawing/2014/main" id="{2488BC2C-9237-8E21-31E8-899740F2C244}"/>
                  </a:ext>
                </a:extLst>
              </p:cNvPr>
              <p:cNvCxnSpPr/>
              <p:nvPr/>
            </p:nvCxnSpPr>
            <p:spPr>
              <a:xfrm>
                <a:off x="12023268" y="4163274"/>
                <a:ext cx="0" cy="78483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C2C11D3-10E7-67E1-A62F-E548391AF2C5}"/>
                  </a:ext>
                </a:extLst>
              </p:cNvPr>
              <p:cNvSpPr/>
              <p:nvPr/>
            </p:nvSpPr>
            <p:spPr>
              <a:xfrm>
                <a:off x="8576077" y="5593449"/>
                <a:ext cx="936173" cy="519514"/>
              </a:xfrm>
              <a:prstGeom prst="rect">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D01BC8-1E98-B3E0-D851-BAF49CCFBD6E}"/>
                  </a:ext>
                </a:extLst>
              </p:cNvPr>
              <p:cNvSpPr/>
              <p:nvPr/>
            </p:nvSpPr>
            <p:spPr>
              <a:xfrm>
                <a:off x="7053939" y="6997983"/>
                <a:ext cx="4152898" cy="1217478"/>
              </a:xfrm>
              <a:prstGeom prst="rect">
                <a:avLst/>
              </a:prstGeom>
              <a:solidFill>
                <a:srgbClr val="F4B183"/>
              </a:solidFill>
              <a:ln>
                <a:solidFill>
                  <a:srgbClr val="F4B1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3915A91-F60D-2CB8-E284-D3A65CC9C309}"/>
                  </a:ext>
                </a:extLst>
              </p:cNvPr>
              <p:cNvSpPr txBox="1"/>
              <p:nvPr/>
            </p:nvSpPr>
            <p:spPr>
              <a:xfrm>
                <a:off x="7139592" y="7128214"/>
                <a:ext cx="3962401" cy="1015663"/>
              </a:xfrm>
              <a:prstGeom prst="rect">
                <a:avLst/>
              </a:prstGeom>
              <a:noFill/>
              <a:ln>
                <a:solidFill>
                  <a:srgbClr val="F4B183"/>
                </a:solidFill>
              </a:ln>
            </p:spPr>
            <p:txBody>
              <a:bodyPr wrap="square" rtlCol="0">
                <a:spAutoFit/>
              </a:bodyPr>
              <a:lstStyle/>
              <a:p>
                <a:pPr algn="ct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Représentativité </a:t>
                </a: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sous-optimale</a:t>
                </a:r>
              </a:p>
            </p:txBody>
          </p:sp>
          <p:sp>
            <p:nvSpPr>
              <p:cNvPr id="24" name="Diamond 23">
                <a:extLst>
                  <a:ext uri="{FF2B5EF4-FFF2-40B4-BE49-F238E27FC236}">
                    <a16:creationId xmlns:a16="http://schemas.microsoft.com/office/drawing/2014/main" id="{F31A3096-5DB0-9F1F-9FC3-15A3CC169228}"/>
                  </a:ext>
                </a:extLst>
              </p:cNvPr>
              <p:cNvSpPr/>
              <p:nvPr/>
            </p:nvSpPr>
            <p:spPr>
              <a:xfrm>
                <a:off x="10006189" y="4998738"/>
                <a:ext cx="3935185" cy="1821438"/>
              </a:xfrm>
              <a:prstGeom prst="diamond">
                <a:avLst/>
              </a:prstGeom>
              <a:solidFill>
                <a:srgbClr val="FFF2CC"/>
              </a:solidFill>
              <a:ln>
                <a:solidFill>
                  <a:srgbClr val="FFF2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B86F8E2-4D60-CFED-406A-A644A8AB49F9}"/>
                  </a:ext>
                </a:extLst>
              </p:cNvPr>
              <p:cNvSpPr txBox="1"/>
              <p:nvPr/>
            </p:nvSpPr>
            <p:spPr>
              <a:xfrm>
                <a:off x="10576828" y="5249576"/>
                <a:ext cx="2782640" cy="1200329"/>
              </a:xfrm>
              <a:prstGeom prst="rect">
                <a:avLst/>
              </a:prstGeom>
              <a:noFill/>
            </p:spPr>
            <p:txBody>
              <a:bodyPr wrap="square" rtlCol="0">
                <a:spAutoFit/>
              </a:bodyPr>
              <a:lstStyle/>
              <a:p>
                <a:pPr algn="ctr"/>
                <a:r>
                  <a:rPr lang="en-US" sz="2400" dirty="0">
                    <a:solidFill>
                      <a:schemeClr val="tx1">
                        <a:lumMod val="95000"/>
                        <a:lumOff val="5000"/>
                      </a:schemeClr>
                    </a:solidFill>
                    <a:latin typeface="Atkinson Hyperlegible" panose="020B0604020202020204" charset="0"/>
                  </a:rPr>
                  <a:t>≥0% dans</a:t>
                </a:r>
              </a:p>
              <a:p>
                <a:pPr algn="ctr"/>
                <a:r>
                  <a:rPr lang="en-US" sz="2400" dirty="0">
                    <a:solidFill>
                      <a:schemeClr val="tx1">
                        <a:lumMod val="95000"/>
                        <a:lumOff val="5000"/>
                      </a:schemeClr>
                    </a:solidFill>
                    <a:latin typeface="Atkinson Hyperlegible" panose="020B0604020202020204" charset="0"/>
                  </a:rPr>
                  <a:t>≥ 80 % des </a:t>
                </a:r>
                <a:r>
                  <a:rPr lang="en-US" sz="2400" dirty="0" err="1">
                    <a:solidFill>
                      <a:schemeClr val="tx1">
                        <a:lumMod val="95000"/>
                        <a:lumOff val="5000"/>
                      </a:schemeClr>
                    </a:solidFill>
                    <a:latin typeface="Atkinson Hyperlegible" panose="020B0604020202020204" charset="0"/>
                  </a:rPr>
                  <a:t>unités</a:t>
                </a:r>
                <a:r>
                  <a:rPr lang="en-US" sz="2400" dirty="0">
                    <a:solidFill>
                      <a:schemeClr val="tx1">
                        <a:lumMod val="95000"/>
                        <a:lumOff val="5000"/>
                      </a:schemeClr>
                    </a:solidFill>
                    <a:latin typeface="Atkinson Hyperlegible" panose="020B0604020202020204" charset="0"/>
                  </a:rPr>
                  <a:t> </a:t>
                </a:r>
                <a:r>
                  <a:rPr lang="en-US" sz="2400" dirty="0" err="1">
                    <a:solidFill>
                      <a:schemeClr val="tx1">
                        <a:lumMod val="95000"/>
                        <a:lumOff val="5000"/>
                      </a:schemeClr>
                    </a:solidFill>
                    <a:latin typeface="Atkinson Hyperlegible" panose="020B0604020202020204" charset="0"/>
                  </a:rPr>
                  <a:t>géographiques</a:t>
                </a:r>
                <a:r>
                  <a:rPr lang="en-US" sz="2400" dirty="0">
                    <a:solidFill>
                      <a:schemeClr val="tx1">
                        <a:lumMod val="95000"/>
                        <a:lumOff val="5000"/>
                      </a:schemeClr>
                    </a:solidFill>
                    <a:latin typeface="Atkinson Hyperlegible" panose="020B0604020202020204" charset="0"/>
                  </a:rPr>
                  <a:t> </a:t>
                </a:r>
              </a:p>
            </p:txBody>
          </p:sp>
          <p:sp>
            <p:nvSpPr>
              <p:cNvPr id="30" name="Rectangle 29">
                <a:extLst>
                  <a:ext uri="{FF2B5EF4-FFF2-40B4-BE49-F238E27FC236}">
                    <a16:creationId xmlns:a16="http://schemas.microsoft.com/office/drawing/2014/main" id="{C3C068CE-C01C-1BD0-7BC3-667B26825FCE}"/>
                  </a:ext>
                </a:extLst>
              </p:cNvPr>
              <p:cNvSpPr/>
              <p:nvPr/>
            </p:nvSpPr>
            <p:spPr>
              <a:xfrm>
                <a:off x="11530808" y="4049787"/>
                <a:ext cx="936173" cy="457200"/>
              </a:xfrm>
              <a:prstGeom prst="rect">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B70E42F-3E0D-D950-D7B3-9515A68FFC11}"/>
                  </a:ext>
                </a:extLst>
              </p:cNvPr>
              <p:cNvSpPr txBox="1"/>
              <p:nvPr/>
            </p:nvSpPr>
            <p:spPr>
              <a:xfrm>
                <a:off x="11726385" y="4087435"/>
                <a:ext cx="1287235" cy="461665"/>
              </a:xfrm>
              <a:prstGeom prst="rect">
                <a:avLst/>
              </a:prstGeom>
              <a:noFill/>
            </p:spPr>
            <p:txBody>
              <a:bodyPr wrap="square" rtlCol="0">
                <a:spAutoFit/>
              </a:bodyPr>
              <a:lstStyle/>
              <a:p>
                <a:r>
                  <a:rPr lang="en-US" sz="2400" dirty="0">
                    <a:latin typeface="Atkinson Hyperlegible" panose="020B0604020202020204" charset="0"/>
                  </a:rPr>
                  <a:t>Non</a:t>
                </a:r>
              </a:p>
            </p:txBody>
          </p:sp>
          <p:sp>
            <p:nvSpPr>
              <p:cNvPr id="38" name="TextBox 37">
                <a:extLst>
                  <a:ext uri="{FF2B5EF4-FFF2-40B4-BE49-F238E27FC236}">
                    <a16:creationId xmlns:a16="http://schemas.microsoft.com/office/drawing/2014/main" id="{5F8DE7D0-504C-F34A-2C8F-73D14716A5B6}"/>
                  </a:ext>
                </a:extLst>
              </p:cNvPr>
              <p:cNvSpPr txBox="1"/>
              <p:nvPr/>
            </p:nvSpPr>
            <p:spPr>
              <a:xfrm>
                <a:off x="8635479" y="5655763"/>
                <a:ext cx="839446" cy="457200"/>
              </a:xfrm>
              <a:prstGeom prst="rect">
                <a:avLst/>
              </a:prstGeom>
              <a:noFill/>
            </p:spPr>
            <p:txBody>
              <a:bodyPr wrap="square" rtlCol="0">
                <a:spAutoFit/>
              </a:bodyPr>
              <a:lstStyle/>
              <a:p>
                <a:pPr algn="ctr"/>
                <a:r>
                  <a:rPr lang="en-US" sz="2400" dirty="0">
                    <a:latin typeface="Atkinson Hyperlegible" panose="020B0604020202020204" charset="0"/>
                  </a:rPr>
                  <a:t>Oui</a:t>
                </a:r>
              </a:p>
            </p:txBody>
          </p:sp>
          <p:cxnSp>
            <p:nvCxnSpPr>
              <p:cNvPr id="40" name="Straight Arrow Connector 39">
                <a:extLst>
                  <a:ext uri="{FF2B5EF4-FFF2-40B4-BE49-F238E27FC236}">
                    <a16:creationId xmlns:a16="http://schemas.microsoft.com/office/drawing/2014/main" id="{C136A4E0-D054-C958-A6AA-278DDB6636D4}"/>
                  </a:ext>
                </a:extLst>
              </p:cNvPr>
              <p:cNvCxnSpPr>
                <a:cxnSpLocks/>
              </p:cNvCxnSpPr>
              <p:nvPr/>
            </p:nvCxnSpPr>
            <p:spPr>
              <a:xfrm flipH="1">
                <a:off x="9489620" y="5909457"/>
                <a:ext cx="614348" cy="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03DD83D-F2DB-B1D0-9B7E-D065E2DD7366}"/>
                  </a:ext>
                </a:extLst>
              </p:cNvPr>
              <p:cNvCxnSpPr>
                <a:cxnSpLocks/>
              </p:cNvCxnSpPr>
              <p:nvPr/>
            </p:nvCxnSpPr>
            <p:spPr>
              <a:xfrm>
                <a:off x="9580279" y="4339434"/>
                <a:ext cx="1933072" cy="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497E17FD-4E21-326D-65FA-906C18FB532F}"/>
              </a:ext>
            </a:extLst>
          </p:cNvPr>
          <p:cNvGrpSpPr/>
          <p:nvPr/>
        </p:nvGrpSpPr>
        <p:grpSpPr>
          <a:xfrm>
            <a:off x="12743064" y="5648848"/>
            <a:ext cx="4152898" cy="2548121"/>
            <a:chOff x="12743064" y="5648848"/>
            <a:chExt cx="4152898" cy="2548121"/>
          </a:xfrm>
        </p:grpSpPr>
        <p:sp>
          <p:nvSpPr>
            <p:cNvPr id="20" name="Rectangle 19">
              <a:extLst>
                <a:ext uri="{FF2B5EF4-FFF2-40B4-BE49-F238E27FC236}">
                  <a16:creationId xmlns:a16="http://schemas.microsoft.com/office/drawing/2014/main" id="{2CD93C28-CCCC-3A5F-EB34-4ECF6FF7012B}"/>
                </a:ext>
              </a:extLst>
            </p:cNvPr>
            <p:cNvSpPr/>
            <p:nvPr/>
          </p:nvSpPr>
          <p:spPr>
            <a:xfrm>
              <a:off x="12743064" y="6979491"/>
              <a:ext cx="4152898" cy="1217478"/>
            </a:xfrm>
            <a:prstGeom prst="rect">
              <a:avLst/>
            </a:prstGeom>
            <a:solidFill>
              <a:srgbClr val="BFBFBF"/>
            </a:solidFill>
            <a:ln>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B1033F4-85CE-03C5-87CA-0A153C934E30}"/>
                </a:ext>
              </a:extLst>
            </p:cNvPr>
            <p:cNvSpPr txBox="1"/>
            <p:nvPr/>
          </p:nvSpPr>
          <p:spPr>
            <a:xfrm>
              <a:off x="12801599" y="7068404"/>
              <a:ext cx="3962401" cy="1015663"/>
            </a:xfrm>
            <a:prstGeom prst="rect">
              <a:avLst/>
            </a:prstGeom>
            <a:noFill/>
            <a:ln>
              <a:noFill/>
            </a:ln>
          </p:spPr>
          <p:txBody>
            <a:bodyPr wrap="square" rtlCol="0">
              <a:spAutoFit/>
            </a:bodyPr>
            <a:lstStyle/>
            <a:p>
              <a:pPr algn="ct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Représentativité </a:t>
              </a: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insuffisante</a:t>
              </a:r>
            </a:p>
          </p:txBody>
        </p:sp>
        <p:cxnSp>
          <p:nvCxnSpPr>
            <p:cNvPr id="53" name="Straight Arrow Connector 52">
              <a:extLst>
                <a:ext uri="{FF2B5EF4-FFF2-40B4-BE49-F238E27FC236}">
                  <a16:creationId xmlns:a16="http://schemas.microsoft.com/office/drawing/2014/main" id="{D264CE86-DCE9-08B1-950B-9C80FEC25C28}"/>
                </a:ext>
              </a:extLst>
            </p:cNvPr>
            <p:cNvCxnSpPr>
              <a:cxnSpLocks/>
            </p:cNvCxnSpPr>
            <p:nvPr/>
          </p:nvCxnSpPr>
          <p:spPr>
            <a:xfrm>
              <a:off x="13828160" y="5909457"/>
              <a:ext cx="604852" cy="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C2FCF334-0A1E-31A1-7C6E-D7B144819BF4}"/>
                </a:ext>
              </a:extLst>
            </p:cNvPr>
            <p:cNvSpPr/>
            <p:nvPr/>
          </p:nvSpPr>
          <p:spPr>
            <a:xfrm>
              <a:off x="14424290" y="5648848"/>
              <a:ext cx="936173" cy="457200"/>
            </a:xfrm>
            <a:prstGeom prst="rect">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006FD0F5-9A91-1FA2-250C-2507A7F1889D}"/>
                </a:ext>
              </a:extLst>
            </p:cNvPr>
            <p:cNvSpPr txBox="1"/>
            <p:nvPr/>
          </p:nvSpPr>
          <p:spPr>
            <a:xfrm>
              <a:off x="14576925" y="5696020"/>
              <a:ext cx="1287235" cy="461665"/>
            </a:xfrm>
            <a:prstGeom prst="rect">
              <a:avLst/>
            </a:prstGeom>
            <a:noFill/>
          </p:spPr>
          <p:txBody>
            <a:bodyPr wrap="square" rtlCol="0">
              <a:spAutoFit/>
            </a:bodyPr>
            <a:lstStyle/>
            <a:p>
              <a:r>
                <a:rPr lang="en-US" sz="2400" dirty="0">
                  <a:latin typeface="Atkinson Hyperlegible" panose="020B0604020202020204" charset="0"/>
                </a:rPr>
                <a:t>Non</a:t>
              </a:r>
            </a:p>
          </p:txBody>
        </p:sp>
        <p:cxnSp>
          <p:nvCxnSpPr>
            <p:cNvPr id="57" name="Straight Arrow Connector 56">
              <a:extLst>
                <a:ext uri="{FF2B5EF4-FFF2-40B4-BE49-F238E27FC236}">
                  <a16:creationId xmlns:a16="http://schemas.microsoft.com/office/drawing/2014/main" id="{6CF32E79-F3E1-C774-05C5-B55EB343D531}"/>
                </a:ext>
              </a:extLst>
            </p:cNvPr>
            <p:cNvCxnSpPr>
              <a:cxnSpLocks/>
              <a:endCxn id="20" idx="0"/>
            </p:cNvCxnSpPr>
            <p:nvPr/>
          </p:nvCxnSpPr>
          <p:spPr>
            <a:xfrm>
              <a:off x="14819513" y="6153220"/>
              <a:ext cx="0" cy="826271"/>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Slide Number Placeholder 43">
            <a:extLst>
              <a:ext uri="{FF2B5EF4-FFF2-40B4-BE49-F238E27FC236}">
                <a16:creationId xmlns:a16="http://schemas.microsoft.com/office/drawing/2014/main" id="{A8FAC2EF-1A6F-DABE-93D6-A4A1CFD53EFD}"/>
              </a:ext>
            </a:extLst>
          </p:cNvPr>
          <p:cNvSpPr>
            <a:spLocks noGrp="1"/>
          </p:cNvSpPr>
          <p:nvPr>
            <p:ph type="sldNum" sz="quarter" idx="7"/>
          </p:nvPr>
        </p:nvSpPr>
        <p:spPr/>
        <p:txBody>
          <a:bodyPr/>
          <a:lstStyle/>
          <a:p>
            <a:fld id="{B6F15528-21DE-4FAA-801E-634DDDAF4B2B}" type="slidenum">
              <a:rPr lang="en-US" smtClean="0"/>
              <a:t>14</a:t>
            </a:fld>
            <a:endParaRPr lang="en-US"/>
          </a:p>
        </p:txBody>
      </p:sp>
    </p:spTree>
    <p:extLst>
      <p:ext uri="{BB962C8B-B14F-4D97-AF65-F5344CB8AC3E}">
        <p14:creationId xmlns:p14="http://schemas.microsoft.com/office/powerpoint/2010/main" val="2653664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BEC8183-A159-5F23-33EE-27D59EF98699}"/>
              </a:ext>
            </a:extLst>
          </p:cNvPr>
          <p:cNvSpPr/>
          <p:nvPr/>
        </p:nvSpPr>
        <p:spPr>
          <a:xfrm>
            <a:off x="1093748" y="2276331"/>
            <a:ext cx="7792788" cy="4238577"/>
          </a:xfrm>
          <a:prstGeom prst="roundRect">
            <a:avLst/>
          </a:prstGeom>
          <a:solidFill>
            <a:srgbClr val="77933C">
              <a:alpha val="12157"/>
            </a:srgbClr>
          </a:solidFill>
          <a:ln w="76200">
            <a:solidFill>
              <a:srgbClr val="7793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717959A1-52EF-A33C-AE82-458F0395A1A7}"/>
              </a:ext>
            </a:extLst>
          </p:cNvPr>
          <p:cNvGrpSpPr/>
          <p:nvPr/>
        </p:nvGrpSpPr>
        <p:grpSpPr>
          <a:xfrm>
            <a:off x="-953311" y="-1679764"/>
            <a:ext cx="13501992" cy="2978022"/>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36953" y="415687"/>
            <a:ext cx="1389898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Notation de l'</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indicateur sur les tests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B39E0A37-52F4-D30B-39E6-03915A8D4AC0}"/>
              </a:ext>
            </a:extLst>
          </p:cNvPr>
          <p:cNvSpPr txBox="1"/>
          <p:nvPr/>
        </p:nvSpPr>
        <p:spPr>
          <a:xfrm>
            <a:off x="957296" y="2495523"/>
            <a:ext cx="7844118" cy="584775"/>
          </a:xfrm>
          <a:prstGeom prst="rect">
            <a:avLst/>
          </a:prstGeom>
          <a:noFill/>
        </p:spPr>
        <p:txBody>
          <a:bodyPr wrap="square" rtlCol="0">
            <a:spAutoFit/>
          </a:bodyPr>
          <a:lstStyle/>
          <a:p>
            <a:pPr algn="ctr"/>
            <a:r>
              <a:rPr lang="en-US" sz="3200" kern="100" dirty="0">
                <a:solidFill>
                  <a:schemeClr val="accent3">
                    <a:lumMod val="75000"/>
                  </a:schemeClr>
                </a:solidFill>
                <a:latin typeface="ADLaM Display" panose="02010000000000000000" pitchFamily="2" charset="0"/>
                <a:ea typeface="ADLaM Display" panose="02010000000000000000" pitchFamily="2" charset="0"/>
                <a:cs typeface="ADLaM Display" panose="02010000000000000000" pitchFamily="2" charset="0"/>
              </a:rPr>
              <a:t>Représentativité acceptable</a:t>
            </a:r>
          </a:p>
        </p:txBody>
      </p:sp>
      <p:sp>
        <p:nvSpPr>
          <p:cNvPr id="12" name="TextBox 11">
            <a:extLst>
              <a:ext uri="{FF2B5EF4-FFF2-40B4-BE49-F238E27FC236}">
                <a16:creationId xmlns:a16="http://schemas.microsoft.com/office/drawing/2014/main" id="{54504C4F-E157-2E6B-3D6E-D6B07D73A8CF}"/>
              </a:ext>
            </a:extLst>
          </p:cNvPr>
          <p:cNvSpPr txBox="1"/>
          <p:nvPr/>
        </p:nvSpPr>
        <p:spPr>
          <a:xfrm>
            <a:off x="1093748" y="3799243"/>
            <a:ext cx="7310718" cy="2887457"/>
          </a:xfrm>
          <a:prstGeom prst="rect">
            <a:avLst/>
          </a:prstGeom>
          <a:noFill/>
        </p:spPr>
        <p:txBody>
          <a:bodyPr wrap="square" rtlCol="0">
            <a:spAutoFit/>
          </a:bodyPr>
          <a:lstStyle/>
          <a:p>
            <a:pPr marL="1371600" marR="0" indent="-457200">
              <a:lnSpc>
                <a:spcPct val="107000"/>
              </a:lnSpc>
              <a:spcBef>
                <a:spcPts val="0"/>
              </a:spcBef>
              <a:spcAft>
                <a:spcPts val="800"/>
              </a:spcAft>
              <a:buClr>
                <a:schemeClr val="accent3">
                  <a:lumMod val="75000"/>
                </a:schemeClr>
              </a:buClr>
              <a:buFont typeface="Arial" panose="020B0604020202020204" pitchFamily="34" charset="0"/>
              <a:buChar char="•"/>
            </a:pP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0% 					</a:t>
            </a:r>
            <a:r>
              <a:rPr lang="en-US" sz="3200" kern="100" dirty="0">
                <a:solidFill>
                  <a:schemeClr val="accent3">
                    <a:lumMod val="75000"/>
                  </a:schemeClr>
                </a:solidFill>
                <a:effectLst/>
                <a:latin typeface="Atkinson Hyperlegible Bold" panose="020B0604020202020204" charset="0"/>
                <a:ea typeface="Calibri" panose="020F0502020204030204" pitchFamily="34" charset="0"/>
                <a:cs typeface="Times New Roman" panose="02020603050405020304" pitchFamily="18" charset="0"/>
              </a:rPr>
              <a:t>0</a:t>
            </a:r>
          </a:p>
          <a:p>
            <a:pPr marL="1371600" marR="0" indent="-457200">
              <a:lnSpc>
                <a:spcPct val="107000"/>
              </a:lnSpc>
              <a:spcBef>
                <a:spcPts val="0"/>
              </a:spcBef>
              <a:spcAft>
                <a:spcPts val="800"/>
              </a:spcAft>
              <a:buClr>
                <a:schemeClr val="accent3">
                  <a:lumMod val="75000"/>
                </a:schemeClr>
              </a:buClr>
              <a:buFont typeface="Arial" panose="020B0604020202020204" pitchFamily="34" charset="0"/>
              <a:buChar char="•"/>
            </a:pP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≤10% 					</a:t>
            </a:r>
            <a:r>
              <a:rPr lang="en-US" sz="3200" kern="100" dirty="0">
                <a:solidFill>
                  <a:schemeClr val="accent3">
                    <a:lumMod val="75000"/>
                  </a:schemeClr>
                </a:solidFill>
                <a:latin typeface="Atkinson Hyperlegible Bold" panose="020B0604020202020204" charset="0"/>
                <a:ea typeface="Calibri" panose="020F0502020204030204" pitchFamily="34" charset="0"/>
                <a:cs typeface="Times New Roman" panose="02020603050405020304" pitchFamily="18" charset="0"/>
              </a:rPr>
              <a:t>1</a:t>
            </a:r>
          </a:p>
          <a:p>
            <a:pPr marL="1371600" marR="0" indent="-457200">
              <a:lnSpc>
                <a:spcPct val="107000"/>
              </a:lnSpc>
              <a:spcBef>
                <a:spcPts val="0"/>
              </a:spcBef>
              <a:spcAft>
                <a:spcPts val="800"/>
              </a:spcAft>
              <a:buClr>
                <a:schemeClr val="accent3">
                  <a:lumMod val="75000"/>
                </a:schemeClr>
              </a:buClr>
              <a:buFont typeface="Arial" panose="020B0604020202020204" pitchFamily="34" charset="0"/>
              <a:buChar char="•"/>
            </a:pPr>
            <a:r>
              <a:rPr lang="en-US" sz="2800" kern="100" dirty="0">
                <a:effectLst/>
                <a:latin typeface="Atkinson Hyperlegible" panose="020B0604020202020204" charset="0"/>
                <a:ea typeface="Calibri" panose="020F0502020204030204" pitchFamily="34" charset="0"/>
                <a:cs typeface="Calibri" panose="020F0502020204030204" pitchFamily="34" charset="0"/>
              </a:rPr>
              <a:t>&gt;10%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 ≤30% 			</a:t>
            </a:r>
            <a:r>
              <a:rPr lang="en-US" sz="3200" kern="100" dirty="0">
                <a:solidFill>
                  <a:schemeClr val="accent3">
                    <a:lumMod val="75000"/>
                  </a:schemeClr>
                </a:solidFill>
                <a:latin typeface="Atkinson Hyperlegible Bold" panose="020B0604020202020204" charset="0"/>
                <a:ea typeface="Calibri" panose="020F0502020204030204" pitchFamily="34" charset="0"/>
                <a:cs typeface="Times New Roman" panose="02020603050405020304" pitchFamily="18" charset="0"/>
              </a:rPr>
              <a:t>2</a:t>
            </a:r>
          </a:p>
          <a:p>
            <a:pPr marL="1371600" indent="-457200">
              <a:lnSpc>
                <a:spcPct val="107000"/>
              </a:lnSpc>
              <a:spcAft>
                <a:spcPts val="800"/>
              </a:spcAft>
              <a:buClr>
                <a:schemeClr val="accent3">
                  <a:lumMod val="75000"/>
                </a:schemeClr>
              </a:buClr>
              <a:buFont typeface="Arial" panose="020B0604020202020204" pitchFamily="34" charset="0"/>
              <a:buChar char="•"/>
            </a:pPr>
            <a:r>
              <a:rPr lang="en-US" sz="2800" kern="100" dirty="0">
                <a:effectLst/>
                <a:latin typeface="Atkinson Hyperlegible" panose="020B0604020202020204" charset="0"/>
                <a:ea typeface="Calibri" panose="020F0502020204030204" pitchFamily="34" charset="0"/>
                <a:cs typeface="Calibri" panose="020F0502020204030204" pitchFamily="34" charset="0"/>
              </a:rPr>
              <a:t>&gt;30%					</a:t>
            </a:r>
            <a:r>
              <a:rPr lang="en-US" sz="3200" kern="100" dirty="0">
                <a:solidFill>
                  <a:schemeClr val="accent3">
                    <a:lumMod val="75000"/>
                  </a:schemeClr>
                </a:solidFill>
                <a:latin typeface="Atkinson Hyperlegible Bold" panose="020B0604020202020204" charset="0"/>
                <a:ea typeface="Calibri" panose="020F0502020204030204" pitchFamily="34" charset="0"/>
                <a:cs typeface="Times New Roman" panose="02020603050405020304" pitchFamily="18" charset="0"/>
              </a:rPr>
              <a:t>3</a:t>
            </a:r>
          </a:p>
          <a:p>
            <a:endParaRPr lang="en-US" dirty="0"/>
          </a:p>
        </p:txBody>
      </p:sp>
      <p:grpSp>
        <p:nvGrpSpPr>
          <p:cNvPr id="17" name="Group 16">
            <a:extLst>
              <a:ext uri="{FF2B5EF4-FFF2-40B4-BE49-F238E27FC236}">
                <a16:creationId xmlns:a16="http://schemas.microsoft.com/office/drawing/2014/main" id="{66B4AB44-2758-5DFE-A9B1-04A5F0D3AB4D}"/>
              </a:ext>
            </a:extLst>
          </p:cNvPr>
          <p:cNvGrpSpPr/>
          <p:nvPr/>
        </p:nvGrpSpPr>
        <p:grpSpPr>
          <a:xfrm>
            <a:off x="5228066" y="7405645"/>
            <a:ext cx="9406017" cy="1923531"/>
            <a:chOff x="4847944" y="7380625"/>
            <a:chExt cx="9406017" cy="2316370"/>
          </a:xfrm>
        </p:grpSpPr>
        <p:sp>
          <p:nvSpPr>
            <p:cNvPr id="9" name="Rectangle: Rounded Corners 8">
              <a:extLst>
                <a:ext uri="{FF2B5EF4-FFF2-40B4-BE49-F238E27FC236}">
                  <a16:creationId xmlns:a16="http://schemas.microsoft.com/office/drawing/2014/main" id="{BA02DFF5-1178-B036-71CF-EB7125F719BE}"/>
                </a:ext>
              </a:extLst>
            </p:cNvPr>
            <p:cNvSpPr/>
            <p:nvPr/>
          </p:nvSpPr>
          <p:spPr>
            <a:xfrm>
              <a:off x="4879355" y="7380625"/>
              <a:ext cx="8524152" cy="2316370"/>
            </a:xfrm>
            <a:prstGeom prst="roundRect">
              <a:avLst/>
            </a:prstGeom>
            <a:solidFill>
              <a:srgbClr val="A6A6A6">
                <a:alpha val="20000"/>
              </a:srgbClr>
            </a:solidFill>
            <a:ln w="76200">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FD0C7B-C8B0-A61A-45B3-1BB24D5C215B}"/>
                </a:ext>
              </a:extLst>
            </p:cNvPr>
            <p:cNvSpPr txBox="1"/>
            <p:nvPr/>
          </p:nvSpPr>
          <p:spPr>
            <a:xfrm>
              <a:off x="4847944" y="7733491"/>
              <a:ext cx="8524151" cy="584775"/>
            </a:xfrm>
            <a:prstGeom prst="rect">
              <a:avLst/>
            </a:prstGeom>
            <a:noFill/>
          </p:spPr>
          <p:txBody>
            <a:bodyPr wrap="square" rtlCol="0">
              <a:spAutoFit/>
            </a:bodyPr>
            <a:lstStyle/>
            <a:p>
              <a:pPr algn="ctr"/>
              <a:r>
                <a:rPr lang="en-US" sz="3200" kern="100" dirty="0">
                  <a:solidFill>
                    <a:schemeClr val="bg1">
                      <a:lumMod val="50000"/>
                    </a:schemeClr>
                  </a:solidFill>
                  <a:latin typeface="ADLaM Display" panose="02010000000000000000" pitchFamily="2" charset="0"/>
                  <a:ea typeface="ADLaM Display" panose="02010000000000000000" pitchFamily="2" charset="0"/>
                  <a:cs typeface="ADLaM Display" panose="02010000000000000000" pitchFamily="2" charset="0"/>
                </a:rPr>
                <a:t>Représentativité insuffisante </a:t>
              </a:r>
            </a:p>
          </p:txBody>
        </p:sp>
        <p:sp>
          <p:nvSpPr>
            <p:cNvPr id="16" name="TextBox 15">
              <a:extLst>
                <a:ext uri="{FF2B5EF4-FFF2-40B4-BE49-F238E27FC236}">
                  <a16:creationId xmlns:a16="http://schemas.microsoft.com/office/drawing/2014/main" id="{97B4F350-9854-2528-D470-7EE2CC67E26D}"/>
                </a:ext>
              </a:extLst>
            </p:cNvPr>
            <p:cNvSpPr txBox="1"/>
            <p:nvPr/>
          </p:nvSpPr>
          <p:spPr>
            <a:xfrm>
              <a:off x="6105044" y="8680582"/>
              <a:ext cx="8148917" cy="800219"/>
            </a:xfrm>
            <a:prstGeom prst="rect">
              <a:avLst/>
            </a:prstGeom>
            <a:noFill/>
          </p:spPr>
          <p:txBody>
            <a:bodyPr wrap="square" rtlCol="0">
              <a:spAutoFit/>
            </a:bodyPr>
            <a:lstStyle/>
            <a:p>
              <a:pPr marL="457200" indent="-457200">
                <a:buClr>
                  <a:schemeClr val="bg1">
                    <a:lumMod val="50000"/>
                  </a:schemeClr>
                </a:buClr>
                <a:buFont typeface="Arial" panose="020B0604020202020204" pitchFamily="34" charset="0"/>
                <a:buChar char="•"/>
              </a:pPr>
              <a:r>
                <a:rPr lang="en-US" sz="2800" b="1" kern="100" dirty="0">
                  <a:solidFill>
                    <a:schemeClr val="bg1">
                      <a:lumMod val="50000"/>
                    </a:schemeClr>
                  </a:solidFill>
                  <a:latin typeface="Atkinson Hyperlegible Bold" panose="020B0604020202020204" charset="0"/>
                  <a:cs typeface="Times New Roman" panose="02020603050405020304" pitchFamily="18" charset="0"/>
                </a:rPr>
                <a:t>Pas </a:t>
              </a:r>
              <a:r>
                <a:rPr lang="en-US" sz="2800" b="1" kern="100" dirty="0" err="1">
                  <a:solidFill>
                    <a:schemeClr val="bg1">
                      <a:lumMod val="50000"/>
                    </a:schemeClr>
                  </a:solidFill>
                  <a:latin typeface="Atkinson Hyperlegible Bold" panose="020B0604020202020204" charset="0"/>
                  <a:cs typeface="Times New Roman" panose="02020603050405020304" pitchFamily="18" charset="0"/>
                </a:rPr>
                <a:t>d'indicateur</a:t>
              </a:r>
              <a:r>
                <a:rPr lang="en-US" sz="2800" b="1" kern="100" dirty="0">
                  <a:solidFill>
                    <a:schemeClr val="bg1">
                      <a:lumMod val="50000"/>
                    </a:schemeClr>
                  </a:solidFill>
                  <a:latin typeface="Atkinson Hyperlegible Bold" panose="020B0604020202020204" charset="0"/>
                  <a:cs typeface="Times New Roman" panose="02020603050405020304" pitchFamily="18" charset="0"/>
                </a:rPr>
                <a:t> sur les tests</a:t>
              </a:r>
              <a:endParaRPr lang="en-US" sz="2800" kern="100" dirty="0">
                <a:solidFill>
                  <a:schemeClr val="bg1">
                    <a:lumMod val="50000"/>
                  </a:schemeClr>
                </a:solidFill>
                <a:effectLst/>
                <a:latin typeface="Atkinson Hyperlegible" panose="020B0604020202020204" charset="0"/>
                <a:ea typeface="Calibri" panose="020F0502020204030204" pitchFamily="34" charset="0"/>
                <a:cs typeface="Times New Roman" panose="02020603050405020304" pitchFamily="18" charset="0"/>
              </a:endParaRPr>
            </a:p>
            <a:p>
              <a:endParaRPr lang="en-US" dirty="0"/>
            </a:p>
          </p:txBody>
        </p:sp>
      </p:grpSp>
      <p:sp>
        <p:nvSpPr>
          <p:cNvPr id="19" name="TextBox 18">
            <a:extLst>
              <a:ext uri="{FF2B5EF4-FFF2-40B4-BE49-F238E27FC236}">
                <a16:creationId xmlns:a16="http://schemas.microsoft.com/office/drawing/2014/main" id="{41FEC1AA-7B13-43DD-260F-DB4EB1F6A68A}"/>
              </a:ext>
            </a:extLst>
          </p:cNvPr>
          <p:cNvSpPr txBox="1"/>
          <p:nvPr/>
        </p:nvSpPr>
        <p:spPr>
          <a:xfrm>
            <a:off x="1754932" y="2997240"/>
            <a:ext cx="2786362" cy="523220"/>
          </a:xfrm>
          <a:prstGeom prst="rect">
            <a:avLst/>
          </a:prstGeom>
          <a:noFill/>
        </p:spPr>
        <p:txBody>
          <a:bodyPr wrap="square" rtlCol="0">
            <a:spAutoFit/>
          </a:bodyPr>
          <a:lstStyle/>
          <a:p>
            <a:pPr algn="ctr"/>
            <a:r>
              <a:rPr lang="en-US" sz="2800" dirty="0">
                <a:solidFill>
                  <a:schemeClr val="accent3">
                    <a:lumMod val="75000"/>
                  </a:schemeClr>
                </a:solidFill>
                <a:latin typeface="Atkinson Hyperlegible Bold" panose="020B0604020202020204" charset="0"/>
              </a:rPr>
              <a:t>Taux de positivité </a:t>
            </a:r>
          </a:p>
        </p:txBody>
      </p:sp>
      <p:sp>
        <p:nvSpPr>
          <p:cNvPr id="20" name="TextBox 19">
            <a:extLst>
              <a:ext uri="{FF2B5EF4-FFF2-40B4-BE49-F238E27FC236}">
                <a16:creationId xmlns:a16="http://schemas.microsoft.com/office/drawing/2014/main" id="{B8F0CDAC-8546-1209-31D5-83EC25796CBD}"/>
              </a:ext>
            </a:extLst>
          </p:cNvPr>
          <p:cNvSpPr txBox="1"/>
          <p:nvPr/>
        </p:nvSpPr>
        <p:spPr>
          <a:xfrm>
            <a:off x="6485166" y="3097471"/>
            <a:ext cx="2198451" cy="523220"/>
          </a:xfrm>
          <a:prstGeom prst="rect">
            <a:avLst/>
          </a:prstGeom>
          <a:noFill/>
        </p:spPr>
        <p:txBody>
          <a:bodyPr wrap="square" rtlCol="0">
            <a:spAutoFit/>
          </a:bodyPr>
          <a:lstStyle/>
          <a:p>
            <a:pPr algn="ctr"/>
            <a:r>
              <a:rPr lang="en-US" sz="2800" dirty="0">
                <a:solidFill>
                  <a:schemeClr val="accent3">
                    <a:lumMod val="75000"/>
                  </a:schemeClr>
                </a:solidFill>
                <a:latin typeface="Atkinson Hyperlegible Bold" panose="020B0604020202020204" charset="0"/>
              </a:rPr>
              <a:t>Score</a:t>
            </a:r>
          </a:p>
        </p:txBody>
      </p:sp>
      <p:grpSp>
        <p:nvGrpSpPr>
          <p:cNvPr id="24" name="Group 23">
            <a:extLst>
              <a:ext uri="{FF2B5EF4-FFF2-40B4-BE49-F238E27FC236}">
                <a16:creationId xmlns:a16="http://schemas.microsoft.com/office/drawing/2014/main" id="{9F0EDE4B-71DB-6B03-0C15-384489C8BF0A}"/>
              </a:ext>
            </a:extLst>
          </p:cNvPr>
          <p:cNvGrpSpPr/>
          <p:nvPr/>
        </p:nvGrpSpPr>
        <p:grpSpPr>
          <a:xfrm>
            <a:off x="9505848" y="2276331"/>
            <a:ext cx="8305800" cy="4238578"/>
            <a:chOff x="9505848" y="2276331"/>
            <a:chExt cx="8305800" cy="4238578"/>
          </a:xfrm>
        </p:grpSpPr>
        <p:grpSp>
          <p:nvGrpSpPr>
            <p:cNvPr id="11" name="Group 10">
              <a:extLst>
                <a:ext uri="{FF2B5EF4-FFF2-40B4-BE49-F238E27FC236}">
                  <a16:creationId xmlns:a16="http://schemas.microsoft.com/office/drawing/2014/main" id="{29AE6C55-A67B-273B-27A5-63A1D3F0F164}"/>
                </a:ext>
              </a:extLst>
            </p:cNvPr>
            <p:cNvGrpSpPr/>
            <p:nvPr/>
          </p:nvGrpSpPr>
          <p:grpSpPr>
            <a:xfrm>
              <a:off x="9505848" y="2276331"/>
              <a:ext cx="8305800" cy="4238578"/>
              <a:chOff x="9537916" y="2059694"/>
              <a:chExt cx="8305800" cy="4238578"/>
            </a:xfrm>
          </p:grpSpPr>
          <p:sp>
            <p:nvSpPr>
              <p:cNvPr id="8" name="Rectangle: Rounded Corners 7">
                <a:extLst>
                  <a:ext uri="{FF2B5EF4-FFF2-40B4-BE49-F238E27FC236}">
                    <a16:creationId xmlns:a16="http://schemas.microsoft.com/office/drawing/2014/main" id="{967E27A4-E0A5-725A-8DB7-C978A45EA3E8}"/>
                  </a:ext>
                </a:extLst>
              </p:cNvPr>
              <p:cNvSpPr/>
              <p:nvPr/>
            </p:nvSpPr>
            <p:spPr>
              <a:xfrm>
                <a:off x="9537916" y="2059694"/>
                <a:ext cx="7792788" cy="4238578"/>
              </a:xfrm>
              <a:prstGeom prst="roundRect">
                <a:avLst/>
              </a:prstGeom>
              <a:solidFill>
                <a:srgbClr val="EEA569">
                  <a:alpha val="20000"/>
                </a:srgbClr>
              </a:solidFill>
              <a:ln w="76200">
                <a:solidFill>
                  <a:srgbClr val="EEA5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A6A4B8C-E147-554D-45B7-176734F3B328}"/>
                  </a:ext>
                </a:extLst>
              </p:cNvPr>
              <p:cNvSpPr txBox="1"/>
              <p:nvPr/>
            </p:nvSpPr>
            <p:spPr>
              <a:xfrm>
                <a:off x="9537916" y="2254637"/>
                <a:ext cx="8305800" cy="584775"/>
              </a:xfrm>
              <a:prstGeom prst="rect">
                <a:avLst/>
              </a:prstGeom>
              <a:noFill/>
            </p:spPr>
            <p:txBody>
              <a:bodyPr wrap="square" rtlCol="0">
                <a:spAutoFit/>
              </a:bodyPr>
              <a:lstStyle/>
              <a:p>
                <a:pPr algn="ctr"/>
                <a:r>
                  <a:rPr lang="en-US" sz="3200" kern="100" dirty="0">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rPr>
                  <a:t>Représentativité sous-optimale</a:t>
                </a:r>
              </a:p>
            </p:txBody>
          </p:sp>
          <p:sp>
            <p:nvSpPr>
              <p:cNvPr id="14" name="TextBox 13">
                <a:extLst>
                  <a:ext uri="{FF2B5EF4-FFF2-40B4-BE49-F238E27FC236}">
                    <a16:creationId xmlns:a16="http://schemas.microsoft.com/office/drawing/2014/main" id="{591FAEAB-E468-F5DC-E800-625B64D2D5A4}"/>
                  </a:ext>
                </a:extLst>
              </p:cNvPr>
              <p:cNvSpPr txBox="1"/>
              <p:nvPr/>
            </p:nvSpPr>
            <p:spPr>
              <a:xfrm>
                <a:off x="9999785" y="4040345"/>
                <a:ext cx="7656336" cy="2257926"/>
              </a:xfrm>
              <a:prstGeom prst="rect">
                <a:avLst/>
              </a:prstGeom>
              <a:noFill/>
            </p:spPr>
            <p:txBody>
              <a:bodyPr wrap="square" rtlCol="0">
                <a:spAutoFit/>
              </a:bodyPr>
              <a:lstStyle/>
              <a:p>
                <a:pPr marL="1371600" marR="0" indent="-457200">
                  <a:lnSpc>
                    <a:spcPct val="107000"/>
                  </a:lnSpc>
                  <a:spcBef>
                    <a:spcPts val="0"/>
                  </a:spcBef>
                  <a:spcAft>
                    <a:spcPts val="800"/>
                  </a:spcAft>
                  <a:buClr>
                    <a:schemeClr val="accent6">
                      <a:lumMod val="75000"/>
                    </a:schemeClr>
                  </a:buClr>
                  <a:buFont typeface="Arial" panose="020B0604020202020204" pitchFamily="34" charset="0"/>
                  <a:buChar char="•"/>
                </a:pP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0 					  </a:t>
                </a:r>
                <a:r>
                  <a:rPr lang="en-US" sz="3200" b="1" kern="100" dirty="0">
                    <a:solidFill>
                      <a:schemeClr val="accent6">
                        <a:lumMod val="75000"/>
                      </a:schemeClr>
                    </a:solidFill>
                    <a:latin typeface="Atkinson Hyperlegible" panose="020B0604020202020204" charset="0"/>
                    <a:cs typeface="Times New Roman" panose="02020603050405020304" pitchFamily="18" charset="0"/>
                  </a:rPr>
                  <a:t>0</a:t>
                </a:r>
              </a:p>
              <a:p>
                <a:pPr marL="1371600" marR="0" indent="-457200">
                  <a:lnSpc>
                    <a:spcPct val="107000"/>
                  </a:lnSpc>
                  <a:spcBef>
                    <a:spcPts val="0"/>
                  </a:spcBef>
                  <a:spcAft>
                    <a:spcPts val="800"/>
                  </a:spcAft>
                  <a:buClr>
                    <a:schemeClr val="accent6">
                      <a:lumMod val="75000"/>
                    </a:schemeClr>
                  </a:buClr>
                  <a:buFont typeface="Arial" panose="020B0604020202020204" pitchFamily="34" charset="0"/>
                  <a:buChar char="•"/>
                </a:pPr>
                <a:r>
                  <a:rPr lang="en-US" sz="2800" kern="100" dirty="0">
                    <a:latin typeface="Atkinson Hyperlegible" panose="020B0604020202020204" charset="0"/>
                    <a:ea typeface="Calibri" panose="020F0502020204030204" pitchFamily="34" charset="0"/>
                    <a:cs typeface="Calibri" panose="020F0502020204030204" pitchFamily="34" charset="0"/>
                  </a:rPr>
                  <a:t>1 					  </a:t>
                </a:r>
                <a:r>
                  <a:rPr lang="en-US" sz="3200" b="1" kern="100" dirty="0">
                    <a:solidFill>
                      <a:schemeClr val="accent6">
                        <a:lumMod val="75000"/>
                      </a:schemeClr>
                    </a:solidFill>
                    <a:latin typeface="Congenial" panose="02000503040000020004" pitchFamily="2" charset="0"/>
                    <a:ea typeface="Calibri" panose="020F0502020204030204" pitchFamily="34" charset="0"/>
                    <a:cs typeface="Times New Roman" panose="02020603050405020304" pitchFamily="18" charset="0"/>
                  </a:rPr>
                  <a:t>1</a:t>
                </a:r>
              </a:p>
              <a:p>
                <a:pPr marL="1371600" indent="-457200">
                  <a:lnSpc>
                    <a:spcPct val="107000"/>
                  </a:lnSpc>
                  <a:spcAft>
                    <a:spcPts val="800"/>
                  </a:spcAft>
                  <a:buClr>
                    <a:schemeClr val="accent6">
                      <a:lumMod val="75000"/>
                    </a:schemeClr>
                  </a:buClr>
                  <a:buFont typeface="Arial" panose="020B0604020202020204" pitchFamily="34" charset="0"/>
                  <a:buChar char="•"/>
                </a:pPr>
                <a:r>
                  <a:rPr lang="en-US" sz="2800" kern="100" dirty="0">
                    <a:effectLst/>
                    <a:latin typeface="Atkinson Hyperlegible" panose="020B0604020202020204" charset="0"/>
                    <a:ea typeface="Calibri" panose="020F0502020204030204" pitchFamily="34" charset="0"/>
                    <a:cs typeface="Calibri" panose="020F0502020204030204" pitchFamily="34" charset="0"/>
                  </a:rPr>
                  <a:t>&gt;1 					  </a:t>
                </a:r>
                <a:r>
                  <a:rPr lang="en-US" sz="3200" b="1" kern="100" dirty="0">
                    <a:solidFill>
                      <a:schemeClr val="accent6">
                        <a:lumMod val="75000"/>
                      </a:schemeClr>
                    </a:solidFill>
                    <a:latin typeface="Congenial" panose="02000503040000020004" pitchFamily="2" charset="0"/>
                    <a:ea typeface="Calibri" panose="020F0502020204030204" pitchFamily="34" charset="0"/>
                    <a:cs typeface="Times New Roman" panose="02020603050405020304" pitchFamily="18" charset="0"/>
                  </a:rPr>
                  <a:t>2</a:t>
                </a:r>
              </a:p>
              <a:p>
                <a:endParaRPr lang="en-US" dirty="0"/>
              </a:p>
            </p:txBody>
          </p:sp>
        </p:grpSp>
        <p:sp>
          <p:nvSpPr>
            <p:cNvPr id="22" name="TextBox 21">
              <a:extLst>
                <a:ext uri="{FF2B5EF4-FFF2-40B4-BE49-F238E27FC236}">
                  <a16:creationId xmlns:a16="http://schemas.microsoft.com/office/drawing/2014/main" id="{6B355345-1314-2A76-8F91-0755F407B671}"/>
                </a:ext>
              </a:extLst>
            </p:cNvPr>
            <p:cNvSpPr txBox="1"/>
            <p:nvPr/>
          </p:nvSpPr>
          <p:spPr>
            <a:xfrm>
              <a:off x="9697857" y="3258850"/>
              <a:ext cx="4098028" cy="954107"/>
            </a:xfrm>
            <a:prstGeom prst="rect">
              <a:avLst/>
            </a:prstGeom>
            <a:noFill/>
          </p:spPr>
          <p:txBody>
            <a:bodyPr wrap="square">
              <a:spAutoFit/>
            </a:bodyPr>
            <a:lstStyle/>
            <a:p>
              <a:pPr algn="ctr"/>
              <a:r>
                <a:rPr lang="en-US" sz="2800" dirty="0">
                  <a:solidFill>
                    <a:schemeClr val="accent6">
                      <a:lumMod val="75000"/>
                    </a:schemeClr>
                  </a:solidFill>
                  <a:latin typeface="Atkinson Hyperlegible Bold" panose="020B0604020202020204" charset="0"/>
                </a:rPr>
                <a:t>Nombre </a:t>
              </a:r>
              <a:r>
                <a:rPr lang="en-US" sz="2800" dirty="0" err="1">
                  <a:solidFill>
                    <a:schemeClr val="accent6">
                      <a:lumMod val="75000"/>
                    </a:schemeClr>
                  </a:solidFill>
                  <a:latin typeface="Atkinson Hyperlegible Bold" panose="020B0604020202020204" charset="0"/>
                </a:rPr>
                <a:t>d'années</a:t>
              </a:r>
              <a:r>
                <a:rPr lang="en-US" sz="2800" dirty="0">
                  <a:solidFill>
                    <a:schemeClr val="accent6">
                      <a:lumMod val="75000"/>
                    </a:schemeClr>
                  </a:solidFill>
                  <a:latin typeface="Atkinson Hyperlegible Bold" panose="020B0604020202020204" charset="0"/>
                </a:rPr>
                <a:t> avec des </a:t>
              </a:r>
              <a:r>
                <a:rPr lang="en-US" sz="2800" dirty="0" err="1">
                  <a:solidFill>
                    <a:schemeClr val="accent6">
                      <a:lumMod val="75000"/>
                    </a:schemeClr>
                  </a:solidFill>
                  <a:latin typeface="Atkinson Hyperlegible Bold" panose="020B0604020202020204" charset="0"/>
                </a:rPr>
                <a:t>cas</a:t>
              </a:r>
              <a:r>
                <a:rPr lang="en-US" sz="2800" dirty="0">
                  <a:solidFill>
                    <a:schemeClr val="accent6">
                      <a:lumMod val="75000"/>
                    </a:schemeClr>
                  </a:solidFill>
                  <a:latin typeface="Atkinson Hyperlegible Bold" panose="020B0604020202020204" charset="0"/>
                </a:rPr>
                <a:t> </a:t>
              </a:r>
              <a:r>
                <a:rPr lang="en-US" sz="2800" dirty="0" err="1">
                  <a:solidFill>
                    <a:schemeClr val="accent6">
                      <a:lumMod val="75000"/>
                    </a:schemeClr>
                  </a:solidFill>
                  <a:latin typeface="Atkinson Hyperlegible Bold" panose="020B0604020202020204" charset="0"/>
                </a:rPr>
                <a:t>testés</a:t>
              </a:r>
              <a:r>
                <a:rPr lang="en-US" sz="2800" dirty="0">
                  <a:solidFill>
                    <a:schemeClr val="accent6">
                      <a:lumMod val="75000"/>
                    </a:schemeClr>
                  </a:solidFill>
                  <a:latin typeface="Atkinson Hyperlegible Bold" panose="020B0604020202020204" charset="0"/>
                </a:rPr>
                <a:t> +</a:t>
              </a:r>
            </a:p>
          </p:txBody>
        </p:sp>
        <p:sp>
          <p:nvSpPr>
            <p:cNvPr id="23" name="TextBox 22">
              <a:extLst>
                <a:ext uri="{FF2B5EF4-FFF2-40B4-BE49-F238E27FC236}">
                  <a16:creationId xmlns:a16="http://schemas.microsoft.com/office/drawing/2014/main" id="{D84E1F84-7502-179A-F95C-DA61F21AB382}"/>
                </a:ext>
              </a:extLst>
            </p:cNvPr>
            <p:cNvSpPr txBox="1"/>
            <p:nvPr/>
          </p:nvSpPr>
          <p:spPr>
            <a:xfrm>
              <a:off x="14906629" y="3311047"/>
              <a:ext cx="2198451" cy="523220"/>
            </a:xfrm>
            <a:prstGeom prst="rect">
              <a:avLst/>
            </a:prstGeom>
            <a:noFill/>
          </p:spPr>
          <p:txBody>
            <a:bodyPr wrap="square" rtlCol="0">
              <a:spAutoFit/>
            </a:bodyPr>
            <a:lstStyle/>
            <a:p>
              <a:pPr algn="ctr"/>
              <a:r>
                <a:rPr lang="en-US" sz="2800" dirty="0">
                  <a:solidFill>
                    <a:schemeClr val="accent6">
                      <a:lumMod val="75000"/>
                    </a:schemeClr>
                  </a:solidFill>
                  <a:latin typeface="Atkinson Hyperlegible Bold" panose="020B0604020202020204" charset="0"/>
                </a:rPr>
                <a:t>Score</a:t>
              </a:r>
            </a:p>
          </p:txBody>
        </p:sp>
      </p:grpSp>
      <p:sp>
        <p:nvSpPr>
          <p:cNvPr id="18" name="Slide Number Placeholder 17">
            <a:extLst>
              <a:ext uri="{FF2B5EF4-FFF2-40B4-BE49-F238E27FC236}">
                <a16:creationId xmlns:a16="http://schemas.microsoft.com/office/drawing/2014/main" id="{73405D0C-DE5F-8B0D-C2AF-1B30B6DCD557}"/>
              </a:ext>
            </a:extLst>
          </p:cNvPr>
          <p:cNvSpPr>
            <a:spLocks noGrp="1"/>
          </p:cNvSpPr>
          <p:nvPr>
            <p:ph type="sldNum" sz="quarter" idx="7"/>
          </p:nvPr>
        </p:nvSpPr>
        <p:spPr/>
        <p:txBody>
          <a:bodyPr/>
          <a:lstStyle/>
          <a:p>
            <a:fld id="{B6F15528-21DE-4FAA-801E-634DDDAF4B2B}" type="slidenum">
              <a:rPr lang="en-US" smtClean="0"/>
              <a:t>15</a:t>
            </a:fld>
            <a:endParaRPr lang="en-US"/>
          </a:p>
        </p:txBody>
      </p:sp>
    </p:spTree>
    <p:extLst>
      <p:ext uri="{BB962C8B-B14F-4D97-AF65-F5344CB8AC3E}">
        <p14:creationId xmlns:p14="http://schemas.microsoft.com/office/powerpoint/2010/main" val="3755568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EF9CAD0-D8E7-1AD4-804F-16FE2DF098F2}"/>
              </a:ext>
            </a:extLst>
          </p:cNvPr>
          <p:cNvSpPr/>
          <p:nvPr/>
        </p:nvSpPr>
        <p:spPr>
          <a:xfrm>
            <a:off x="2778865" y="2283418"/>
            <a:ext cx="12896563" cy="94834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457199" y="-1943100"/>
            <a:ext cx="10304844" cy="3278084"/>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92227" y="434574"/>
            <a:ext cx="915541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Calcul de l'indice de priorité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7EE15FB7-382A-DD96-68D0-0F4559152B1F}"/>
              </a:ext>
            </a:extLst>
          </p:cNvPr>
          <p:cNvSpPr txBox="1"/>
          <p:nvPr/>
        </p:nvSpPr>
        <p:spPr>
          <a:xfrm>
            <a:off x="2590800" y="2508266"/>
            <a:ext cx="13106400" cy="523220"/>
          </a:xfrm>
          <a:prstGeom prst="rect">
            <a:avLst/>
          </a:prstGeom>
          <a:noFill/>
        </p:spPr>
        <p:txBody>
          <a:bodyPr wrap="square">
            <a:spAutoFit/>
          </a:bodyPr>
          <a:lstStyle/>
          <a:p>
            <a:pPr lvl="1" algn="ctr">
              <a:spcAft>
                <a:spcPts val="1800"/>
              </a:spcAft>
              <a:buClr>
                <a:srgbClr val="119C94"/>
              </a:buClr>
            </a:pPr>
            <a:r>
              <a:rPr lang="en-GB" sz="2800" dirty="0">
                <a:latin typeface="ADLaM Display" panose="02010000000000000000" pitchFamily="2" charset="0"/>
                <a:ea typeface="ADLaM Display" panose="02010000000000000000" pitchFamily="2" charset="0"/>
                <a:cs typeface="ADLaM Display" panose="02010000000000000000" pitchFamily="2" charset="0"/>
              </a:rPr>
              <a:t>L'indice de priorité est la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somme des notes de tous les indicateurs</a:t>
            </a:r>
          </a:p>
        </p:txBody>
      </p:sp>
      <p:pic>
        <p:nvPicPr>
          <p:cNvPr id="18" name="Picture 17">
            <a:extLst>
              <a:ext uri="{FF2B5EF4-FFF2-40B4-BE49-F238E27FC236}">
                <a16:creationId xmlns:a16="http://schemas.microsoft.com/office/drawing/2014/main" id="{730714D9-EFE3-413A-6B84-A9D31D3E464B}"/>
              </a:ext>
            </a:extLst>
          </p:cNvPr>
          <p:cNvPicPr>
            <a:picLocks noChangeAspect="1"/>
          </p:cNvPicPr>
          <p:nvPr/>
        </p:nvPicPr>
        <p:blipFill>
          <a:blip r:embed="rId3"/>
          <a:stretch>
            <a:fillRect/>
          </a:stretch>
        </p:blipFill>
        <p:spPr>
          <a:xfrm>
            <a:off x="9542845" y="6024101"/>
            <a:ext cx="6154355" cy="2552700"/>
          </a:xfrm>
          <a:prstGeom prst="rect">
            <a:avLst/>
          </a:prstGeom>
        </p:spPr>
      </p:pic>
      <p:sp>
        <p:nvSpPr>
          <p:cNvPr id="9" name="TextBox 8">
            <a:extLst>
              <a:ext uri="{FF2B5EF4-FFF2-40B4-BE49-F238E27FC236}">
                <a16:creationId xmlns:a16="http://schemas.microsoft.com/office/drawing/2014/main" id="{00342CD7-F4B7-7AC3-B9A6-51CA4219B9CB}"/>
              </a:ext>
            </a:extLst>
          </p:cNvPr>
          <p:cNvSpPr txBox="1"/>
          <p:nvPr/>
        </p:nvSpPr>
        <p:spPr>
          <a:xfrm>
            <a:off x="2778865" y="5388712"/>
            <a:ext cx="5399910" cy="3263201"/>
          </a:xfrm>
          <a:prstGeom prst="rect">
            <a:avLst/>
          </a:prstGeom>
          <a:noFill/>
        </p:spPr>
        <p:txBody>
          <a:bodyPr wrap="square" rtlCol="0">
            <a:spAutoFit/>
          </a:bodyPr>
          <a:lstStyle/>
          <a:p>
            <a:pPr marR="0" lvl="0" algn="l" defTabSz="914400" rtl="0" eaLnBrk="1" fontAlgn="auto" latinLnBrk="0" hangingPunct="1">
              <a:lnSpc>
                <a:spcPct val="150000"/>
              </a:lnSpc>
              <a:spcBef>
                <a:spcPts val="0"/>
              </a:spcBef>
              <a:buClrTx/>
              <a:buSzTx/>
              <a:tabLst/>
              <a:defRPr/>
            </a:pPr>
            <a:r>
              <a:rPr lang="en-US" sz="2800" dirty="0">
                <a:solidFill>
                  <a:prstClr val="black"/>
                </a:solidFill>
                <a:latin typeface="Atkinson Hyperlegible"/>
              </a:rPr>
              <a:t>Dans une unité géographique :</a:t>
            </a:r>
          </a:p>
          <a:p>
            <a:pPr marL="457200" marR="0" lvl="0" indent="-457200" algn="l" defTabSz="914400" rtl="0" eaLnBrk="1" fontAlgn="auto" latinLnBrk="0" hangingPunct="1">
              <a:lnSpc>
                <a:spcPct val="150000"/>
              </a:lnSpc>
              <a:spcBef>
                <a:spcPts val="0"/>
              </a:spcBef>
              <a:buClr>
                <a:srgbClr val="119C94"/>
              </a:buClr>
              <a:buSzTx/>
              <a:buFont typeface="Arial" panose="020B0604020202020204" pitchFamily="34" charset="0"/>
              <a:buChar char="•"/>
              <a:tabLst/>
              <a:defRPr/>
            </a:pPr>
            <a:r>
              <a:rPr lang="en-US" sz="2800" dirty="0">
                <a:solidFill>
                  <a:prstClr val="black"/>
                </a:solidFill>
                <a:latin typeface="Atkinson Hyperlegible"/>
              </a:rPr>
              <a:t>Score d'incidence = </a:t>
            </a:r>
            <a:r>
              <a:rPr lang="en-US" sz="2800" b="1" dirty="0">
                <a:solidFill>
                  <a:srgbClr val="009999"/>
                </a:solidFill>
                <a:latin typeface="Atkinson Hyperlegible"/>
              </a:rPr>
              <a:t>3</a:t>
            </a:r>
          </a:p>
          <a:p>
            <a:pPr marL="457200" indent="-457200">
              <a:lnSpc>
                <a:spcPct val="150000"/>
              </a:lnSpc>
              <a:buClr>
                <a:srgbClr val="119C94"/>
              </a:buClr>
              <a:buFont typeface="Arial" panose="020B0604020202020204" pitchFamily="34" charset="0"/>
              <a:buChar char="•"/>
              <a:defRPr/>
            </a:pPr>
            <a:r>
              <a:rPr lang="en-US" sz="2800" dirty="0">
                <a:solidFill>
                  <a:prstClr val="black"/>
                </a:solidFill>
                <a:latin typeface="Atkinson Hyperlegible"/>
              </a:rPr>
              <a:t>Score de persistance = </a:t>
            </a:r>
            <a:r>
              <a:rPr lang="en-US" sz="2800" b="1" dirty="0">
                <a:solidFill>
                  <a:srgbClr val="009999"/>
                </a:solidFill>
                <a:latin typeface="Atkinson Hyperlegible"/>
              </a:rPr>
              <a:t>2</a:t>
            </a:r>
          </a:p>
          <a:p>
            <a:pPr marL="457200" marR="0" lvl="0" indent="-457200" algn="l" defTabSz="914400" rtl="0" eaLnBrk="1" fontAlgn="auto" latinLnBrk="0" hangingPunct="1">
              <a:lnSpc>
                <a:spcPct val="150000"/>
              </a:lnSpc>
              <a:spcBef>
                <a:spcPts val="0"/>
              </a:spcBef>
              <a:buClr>
                <a:srgbClr val="119C94"/>
              </a:buClr>
              <a:buSzTx/>
              <a:buFont typeface="Arial" panose="020B0604020202020204" pitchFamily="34" charset="0"/>
              <a:buChar char="•"/>
              <a:tabLst/>
              <a:defRPr/>
            </a:pPr>
            <a:r>
              <a:rPr lang="en-US" sz="2800" dirty="0">
                <a:solidFill>
                  <a:prstClr val="black"/>
                </a:solidFill>
                <a:latin typeface="Atkinson Hyperlegible"/>
              </a:rPr>
              <a:t>Score de mortalité = </a:t>
            </a:r>
            <a:r>
              <a:rPr lang="en-US" sz="2800" b="1" dirty="0">
                <a:solidFill>
                  <a:srgbClr val="009999"/>
                </a:solidFill>
                <a:latin typeface="Atkinson Hyperlegible"/>
              </a:rPr>
              <a:t>2</a:t>
            </a:r>
          </a:p>
          <a:p>
            <a:pPr marL="457200" marR="0" lvl="0" indent="-457200" algn="l" defTabSz="914400" rtl="0" eaLnBrk="1" fontAlgn="auto" latinLnBrk="0" hangingPunct="1">
              <a:lnSpc>
                <a:spcPct val="150000"/>
              </a:lnSpc>
              <a:spcBef>
                <a:spcPts val="0"/>
              </a:spcBef>
              <a:buClr>
                <a:srgbClr val="119C94"/>
              </a:buClr>
              <a:buSzTx/>
              <a:buFont typeface="Arial" panose="020B0604020202020204" pitchFamily="34" charset="0"/>
              <a:buChar char="•"/>
              <a:tabLst/>
              <a:defRPr/>
            </a:pPr>
            <a:r>
              <a:rPr lang="en-US" sz="2800" dirty="0">
                <a:solidFill>
                  <a:prstClr val="black"/>
                </a:solidFill>
                <a:latin typeface="Atkinson Hyperlegible"/>
              </a:rPr>
              <a:t>Score de positivité du test = </a:t>
            </a:r>
            <a:r>
              <a:rPr lang="en-US" sz="2800" b="1" dirty="0">
                <a:solidFill>
                  <a:srgbClr val="009999"/>
                </a:solidFill>
                <a:latin typeface="Atkinson Hyperlegible"/>
              </a:rPr>
              <a:t>1</a:t>
            </a:r>
            <a:r>
              <a:rPr lang="en-US" sz="2800" dirty="0">
                <a:solidFill>
                  <a:prstClr val="black"/>
                </a:solidFill>
                <a:latin typeface="Atkinson Hyperlegible"/>
              </a:rPr>
              <a:t> </a:t>
            </a:r>
          </a:p>
        </p:txBody>
      </p:sp>
      <p:sp>
        <p:nvSpPr>
          <p:cNvPr id="14" name="TextBox 13">
            <a:extLst>
              <a:ext uri="{FF2B5EF4-FFF2-40B4-BE49-F238E27FC236}">
                <a16:creationId xmlns:a16="http://schemas.microsoft.com/office/drawing/2014/main" id="{1650674E-C0B4-EFA1-2F9D-84F223FBA130}"/>
              </a:ext>
            </a:extLst>
          </p:cNvPr>
          <p:cNvSpPr txBox="1"/>
          <p:nvPr/>
        </p:nvSpPr>
        <p:spPr>
          <a:xfrm>
            <a:off x="9121608" y="6855754"/>
            <a:ext cx="6706194" cy="1170320"/>
          </a:xfrm>
          <a:prstGeom prst="rect">
            <a:avLst/>
          </a:prstGeom>
          <a:noFill/>
        </p:spPr>
        <p:txBody>
          <a:bodyPr wrap="square" rtlCol="0">
            <a:spAutoFit/>
          </a:bodyPr>
          <a:lstStyle/>
          <a:p>
            <a:pPr algn="ctr"/>
            <a:r>
              <a:rPr lang="fr-FR"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Indice de priorité = </a:t>
            </a:r>
            <a:r>
              <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8</a:t>
            </a:r>
          </a:p>
          <a:p>
            <a:pPr algn="ctr">
              <a:lnSpc>
                <a:spcPct val="150000"/>
              </a:lnSpc>
            </a:pPr>
            <a:r>
              <a:rPr lang="fr-FR" sz="2800" dirty="0">
                <a:solidFill>
                  <a:prstClr val="black"/>
                </a:solidFill>
                <a:latin typeface="Atkinson Hyperlegible"/>
              </a:rPr>
              <a:t>(3+2+2+1)</a:t>
            </a:r>
            <a:endParaRPr lang="en-US" sz="2800" dirty="0">
              <a:solidFill>
                <a:prstClr val="black"/>
              </a:solidFill>
              <a:latin typeface="Atkinson Hyperlegible"/>
            </a:endParaRPr>
          </a:p>
        </p:txBody>
      </p:sp>
      <p:sp>
        <p:nvSpPr>
          <p:cNvPr id="15" name="Arrow: Right 14">
            <a:extLst>
              <a:ext uri="{FF2B5EF4-FFF2-40B4-BE49-F238E27FC236}">
                <a16:creationId xmlns:a16="http://schemas.microsoft.com/office/drawing/2014/main" id="{42364E9B-9BED-4D20-4321-0AA339BCDA54}"/>
              </a:ext>
            </a:extLst>
          </p:cNvPr>
          <p:cNvSpPr/>
          <p:nvPr/>
        </p:nvSpPr>
        <p:spPr>
          <a:xfrm>
            <a:off x="9008142" y="7055240"/>
            <a:ext cx="521595" cy="540912"/>
          </a:xfrm>
          <a:prstGeom prst="rightArrow">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Brace 15">
            <a:extLst>
              <a:ext uri="{FF2B5EF4-FFF2-40B4-BE49-F238E27FC236}">
                <a16:creationId xmlns:a16="http://schemas.microsoft.com/office/drawing/2014/main" id="{EE29BE03-897E-4BF3-D706-ECA5536CBC99}"/>
              </a:ext>
            </a:extLst>
          </p:cNvPr>
          <p:cNvSpPr/>
          <p:nvPr/>
        </p:nvSpPr>
        <p:spPr>
          <a:xfrm>
            <a:off x="7619848" y="6099214"/>
            <a:ext cx="1227658" cy="2552699"/>
          </a:xfrm>
          <a:prstGeom prst="rightBrace">
            <a:avLst/>
          </a:prstGeom>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45029D28-570E-5D0E-D4BB-A9000C905BC4}"/>
              </a:ext>
            </a:extLst>
          </p:cNvPr>
          <p:cNvPicPr>
            <a:picLocks noChangeAspect="1"/>
          </p:cNvPicPr>
          <p:nvPr/>
        </p:nvPicPr>
        <p:blipFill>
          <a:blip r:embed="rId4"/>
          <a:stretch>
            <a:fillRect/>
          </a:stretch>
        </p:blipFill>
        <p:spPr>
          <a:xfrm>
            <a:off x="2573975" y="3491935"/>
            <a:ext cx="4242496" cy="1651565"/>
          </a:xfrm>
          <a:prstGeom prst="rect">
            <a:avLst/>
          </a:prstGeom>
        </p:spPr>
      </p:pic>
      <p:sp>
        <p:nvSpPr>
          <p:cNvPr id="13" name="TextBox 12">
            <a:extLst>
              <a:ext uri="{FF2B5EF4-FFF2-40B4-BE49-F238E27FC236}">
                <a16:creationId xmlns:a16="http://schemas.microsoft.com/office/drawing/2014/main" id="{C0C2220F-71F6-C0BA-2BF3-3B2527EEAEE4}"/>
              </a:ext>
            </a:extLst>
          </p:cNvPr>
          <p:cNvSpPr txBox="1"/>
          <p:nvPr/>
        </p:nvSpPr>
        <p:spPr>
          <a:xfrm>
            <a:off x="3237158" y="3902360"/>
            <a:ext cx="3579313" cy="707886"/>
          </a:xfrm>
          <a:prstGeom prst="rect">
            <a:avLst/>
          </a:prstGeom>
          <a:noFill/>
        </p:spPr>
        <p:txBody>
          <a:bodyPr wrap="square">
            <a:spAutoFit/>
          </a:bodyPr>
          <a:lstStyle/>
          <a:p>
            <a:r>
              <a:rPr lang="en-US" sz="4000" b="1" dirty="0">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rPr>
              <a:t>Exemple</a:t>
            </a:r>
          </a:p>
        </p:txBody>
      </p:sp>
      <p:sp>
        <p:nvSpPr>
          <p:cNvPr id="7" name="Slide Number Placeholder 6">
            <a:extLst>
              <a:ext uri="{FF2B5EF4-FFF2-40B4-BE49-F238E27FC236}">
                <a16:creationId xmlns:a16="http://schemas.microsoft.com/office/drawing/2014/main" id="{F817AAF3-C367-98FE-ADC5-562845EE65C1}"/>
              </a:ext>
            </a:extLst>
          </p:cNvPr>
          <p:cNvSpPr>
            <a:spLocks noGrp="1"/>
          </p:cNvSpPr>
          <p:nvPr>
            <p:ph type="sldNum" sz="quarter" idx="7"/>
          </p:nvPr>
        </p:nvSpPr>
        <p:spPr/>
        <p:txBody>
          <a:bodyPr/>
          <a:lstStyle/>
          <a:p>
            <a:fld id="{B6F15528-21DE-4FAA-801E-634DDDAF4B2B}" type="slidenum">
              <a:rPr lang="en-US" smtClean="0"/>
              <a:t>16</a:t>
            </a:fld>
            <a:endParaRPr lang="en-US"/>
          </a:p>
        </p:txBody>
      </p:sp>
    </p:spTree>
    <p:extLst>
      <p:ext uri="{BB962C8B-B14F-4D97-AF65-F5344CB8AC3E}">
        <p14:creationId xmlns:p14="http://schemas.microsoft.com/office/powerpoint/2010/main" val="3778788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C78B46A-66F3-557B-86BA-A68EED5D9D0D}"/>
              </a:ext>
            </a:extLst>
          </p:cNvPr>
          <p:cNvSpPr/>
          <p:nvPr/>
        </p:nvSpPr>
        <p:spPr>
          <a:xfrm>
            <a:off x="5310098" y="3197816"/>
            <a:ext cx="10648802" cy="166199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FE0F339-0042-073E-CBDB-32962EAC53DD}"/>
              </a:ext>
            </a:extLst>
          </p:cNvPr>
          <p:cNvSpPr txBox="1"/>
          <p:nvPr/>
        </p:nvSpPr>
        <p:spPr>
          <a:xfrm>
            <a:off x="5978981" y="3629898"/>
            <a:ext cx="9144000" cy="954107"/>
          </a:xfrm>
          <a:prstGeom prst="rect">
            <a:avLst/>
          </a:prstGeom>
          <a:noFill/>
        </p:spPr>
        <p:txBody>
          <a:bodyPr wrap="square">
            <a:spAutoFit/>
          </a:bodyPr>
          <a:lstStyle/>
          <a:p>
            <a:pPr marR="0" lvl="1" algn="ctr" defTabSz="914400" rtl="0" eaLnBrk="1" fontAlgn="auto" latinLnBrk="0" hangingPunct="1">
              <a:lnSpc>
                <a:spcPct val="100000"/>
              </a:lnSpc>
              <a:spcBef>
                <a:spcPts val="0"/>
              </a:spcBef>
              <a:spcAft>
                <a:spcPts val="3000"/>
              </a:spcAft>
              <a:buClr>
                <a:srgbClr val="119C94"/>
              </a:buClr>
              <a:buSzTx/>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Un </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outil Excel PAMI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effectue tous les calculs (indicateurs, scores, indice de </a:t>
            </a:r>
            <a:r>
              <a:rPr kumimoji="0" lang="en-GB"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priorité</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p:txBody>
      </p:sp>
      <p:grpSp>
        <p:nvGrpSpPr>
          <p:cNvPr id="3" name="Group 2">
            <a:extLst>
              <a:ext uri="{FF2B5EF4-FFF2-40B4-BE49-F238E27FC236}">
                <a16:creationId xmlns:a16="http://schemas.microsoft.com/office/drawing/2014/main" id="{6A62CE18-62A0-CD26-CF49-D07CF6CB36FC}"/>
              </a:ext>
            </a:extLst>
          </p:cNvPr>
          <p:cNvGrpSpPr/>
          <p:nvPr/>
        </p:nvGrpSpPr>
        <p:grpSpPr>
          <a:xfrm>
            <a:off x="5706542" y="6254201"/>
            <a:ext cx="11563202" cy="1231106"/>
            <a:chOff x="5310098" y="6655464"/>
            <a:chExt cx="11563202" cy="1231106"/>
          </a:xfrm>
        </p:grpSpPr>
        <p:pic>
          <p:nvPicPr>
            <p:cNvPr id="12" name="Graphic 11" descr="Information with solid fill">
              <a:extLst>
                <a:ext uri="{FF2B5EF4-FFF2-40B4-BE49-F238E27FC236}">
                  <a16:creationId xmlns:a16="http://schemas.microsoft.com/office/drawing/2014/main" id="{18EB0500-34B4-1442-CB44-861017FBBB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0098" y="6972170"/>
              <a:ext cx="914400" cy="914400"/>
            </a:xfrm>
            <a:prstGeom prst="rect">
              <a:avLst/>
            </a:prstGeom>
          </p:spPr>
        </p:pic>
        <p:sp>
          <p:nvSpPr>
            <p:cNvPr id="13" name="TextBox 12">
              <a:extLst>
                <a:ext uri="{FF2B5EF4-FFF2-40B4-BE49-F238E27FC236}">
                  <a16:creationId xmlns:a16="http://schemas.microsoft.com/office/drawing/2014/main" id="{8477051F-5F5B-F2C7-448C-68FA317CD840}"/>
                </a:ext>
              </a:extLst>
            </p:cNvPr>
            <p:cNvSpPr txBox="1"/>
            <p:nvPr/>
          </p:nvSpPr>
          <p:spPr>
            <a:xfrm>
              <a:off x="6224498" y="6655464"/>
              <a:ext cx="10648802" cy="1231106"/>
            </a:xfrm>
            <a:prstGeom prst="rect">
              <a:avLst/>
            </a:prstGeom>
            <a:noFill/>
          </p:spPr>
          <p:txBody>
            <a:bodyPr wrap="square" rtlCol="0">
              <a:spAutoFit/>
            </a:bodyPr>
            <a:lstStyle/>
            <a:p>
              <a:pPr algn="ctr"/>
              <a:endParaRPr lang="en-US" dirty="0"/>
            </a:p>
            <a:p>
              <a:pPr marL="342900" indent="-342900">
                <a:buClr>
                  <a:srgbClr val="4DB1A9"/>
                </a:buClr>
                <a:buFont typeface="Arial" panose="020B0604020202020204" pitchFamily="34" charset="0"/>
                <a:buChar char="•"/>
              </a:pPr>
              <a:r>
                <a:rPr lang="en-US" sz="2800" dirty="0">
                  <a:latin typeface="ADLaM Display" panose="02010000000000000000" pitchFamily="2" charset="0"/>
                  <a:ea typeface="ADLaM Display" panose="02010000000000000000" pitchFamily="2" charset="0"/>
                  <a:cs typeface="ADLaM Display" panose="02010000000000000000" pitchFamily="2" charset="0"/>
                </a:rPr>
                <a:t>Module 2 : Comment préparer les données</a:t>
              </a:r>
            </a:p>
            <a:p>
              <a:pPr marL="342900" indent="-342900">
                <a:buClr>
                  <a:srgbClr val="4DB1A9"/>
                </a:buClr>
                <a:buFont typeface="Arial" panose="020B0604020202020204" pitchFamily="34" charset="0"/>
                <a:buChar char="•"/>
              </a:pPr>
              <a:r>
                <a:rPr lang="en-US" sz="2800" dirty="0">
                  <a:latin typeface="ADLaM Display" panose="02010000000000000000" pitchFamily="2" charset="0"/>
                  <a:ea typeface="ADLaM Display" panose="02010000000000000000" pitchFamily="2" charset="0"/>
                  <a:cs typeface="ADLaM Display" panose="02010000000000000000" pitchFamily="2" charset="0"/>
                </a:rPr>
                <a:t>Module 3 : Comment utiliser </a:t>
              </a:r>
              <a:r>
                <a:rPr lang="en-US" sz="2800" dirty="0" err="1">
                  <a:latin typeface="ADLaM Display" panose="02010000000000000000" pitchFamily="2" charset="0"/>
                  <a:ea typeface="ADLaM Display" panose="02010000000000000000" pitchFamily="2" charset="0"/>
                  <a:cs typeface="ADLaM Display" panose="02010000000000000000" pitchFamily="2" charset="0"/>
                </a:rPr>
                <a:t>l'outil</a:t>
              </a:r>
              <a:r>
                <a:rPr lang="en-US" sz="2800" dirty="0">
                  <a:latin typeface="ADLaM Display" panose="02010000000000000000" pitchFamily="2" charset="0"/>
                  <a:ea typeface="ADLaM Display" panose="02010000000000000000" pitchFamily="2" charset="0"/>
                  <a:cs typeface="ADLaM Display" panose="02010000000000000000" pitchFamily="2" charset="0"/>
                </a:rPr>
                <a:t> Excel PAMI</a:t>
              </a:r>
            </a:p>
          </p:txBody>
        </p:sp>
      </p:grpSp>
      <p:grpSp>
        <p:nvGrpSpPr>
          <p:cNvPr id="7" name="Group 4">
            <a:extLst>
              <a:ext uri="{FF2B5EF4-FFF2-40B4-BE49-F238E27FC236}">
                <a16:creationId xmlns:a16="http://schemas.microsoft.com/office/drawing/2014/main" id="{E0B74EB3-5F63-5AC9-8A42-76B473B78A3B}"/>
              </a:ext>
            </a:extLst>
          </p:cNvPr>
          <p:cNvGrpSpPr/>
          <p:nvPr/>
        </p:nvGrpSpPr>
        <p:grpSpPr>
          <a:xfrm>
            <a:off x="-457197" y="-2069585"/>
            <a:ext cx="9601197" cy="3452527"/>
            <a:chOff x="-21467" y="-47625"/>
            <a:chExt cx="1033752" cy="282691"/>
          </a:xfrm>
          <a:scene3d>
            <a:camera prst="orthographicFront">
              <a:rot lat="0" lon="0" rev="0"/>
            </a:camera>
            <a:lightRig rig="balanced" dir="t">
              <a:rot lat="0" lon="0" rev="8700000"/>
            </a:lightRig>
          </a:scene3d>
        </p:grpSpPr>
        <p:sp>
          <p:nvSpPr>
            <p:cNvPr id="9" name="Freeform 5">
              <a:extLst>
                <a:ext uri="{FF2B5EF4-FFF2-40B4-BE49-F238E27FC236}">
                  <a16:creationId xmlns:a16="http://schemas.microsoft.com/office/drawing/2014/main" id="{C5437DC9-AE39-395C-B0C7-DF4D66E5CA75}"/>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6">
              <a:extLst>
                <a:ext uri="{FF2B5EF4-FFF2-40B4-BE49-F238E27FC236}">
                  <a16:creationId xmlns:a16="http://schemas.microsoft.com/office/drawing/2014/main" id="{B36121DF-02D1-4966-2545-E4563AE9A645}"/>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03E3244F-6BF2-EE75-8452-EB5435F0019E}"/>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Outil Excel PAMI</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15" name="Picture 14">
            <a:extLst>
              <a:ext uri="{FF2B5EF4-FFF2-40B4-BE49-F238E27FC236}">
                <a16:creationId xmlns:a16="http://schemas.microsoft.com/office/drawing/2014/main" id="{1C5A46B9-707F-DE47-F4A1-463B991C2E7C}"/>
              </a:ext>
            </a:extLst>
          </p:cNvPr>
          <p:cNvPicPr>
            <a:picLocks noChangeAspect="1"/>
          </p:cNvPicPr>
          <p:nvPr/>
        </p:nvPicPr>
        <p:blipFill>
          <a:blip r:embed="rId5"/>
          <a:stretch>
            <a:fillRect/>
          </a:stretch>
        </p:blipFill>
        <p:spPr>
          <a:xfrm>
            <a:off x="1146238" y="2664306"/>
            <a:ext cx="3238500" cy="2971800"/>
          </a:xfrm>
          <a:prstGeom prst="rect">
            <a:avLst/>
          </a:prstGeom>
        </p:spPr>
      </p:pic>
      <p:sp>
        <p:nvSpPr>
          <p:cNvPr id="4" name="Slide Number Placeholder 3">
            <a:extLst>
              <a:ext uri="{FF2B5EF4-FFF2-40B4-BE49-F238E27FC236}">
                <a16:creationId xmlns:a16="http://schemas.microsoft.com/office/drawing/2014/main" id="{18F69E25-61CF-002F-6E7B-862E776EA55C}"/>
              </a:ext>
            </a:extLst>
          </p:cNvPr>
          <p:cNvSpPr>
            <a:spLocks noGrp="1"/>
          </p:cNvSpPr>
          <p:nvPr>
            <p:ph type="sldNum" sz="quarter" idx="7"/>
          </p:nvPr>
        </p:nvSpPr>
        <p:spPr/>
        <p:txBody>
          <a:bodyPr/>
          <a:lstStyle/>
          <a:p>
            <a:fld id="{B6F15528-21DE-4FAA-801E-634DDDAF4B2B}" type="slidenum">
              <a:rPr lang="en-US" smtClean="0"/>
              <a:t>17</a:t>
            </a:fld>
            <a:endParaRPr lang="en-US"/>
          </a:p>
        </p:txBody>
      </p:sp>
    </p:spTree>
    <p:extLst>
      <p:ext uri="{BB962C8B-B14F-4D97-AF65-F5344CB8AC3E}">
        <p14:creationId xmlns:p14="http://schemas.microsoft.com/office/powerpoint/2010/main" val="59634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11677" y="-1968086"/>
            <a:ext cx="11904266"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Fiabilité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de l'indice de priorité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98EB43D4-F496-B9BD-B2E6-D0F61490FA22}"/>
              </a:ext>
            </a:extLst>
          </p:cNvPr>
          <p:cNvSpPr txBox="1"/>
          <p:nvPr/>
        </p:nvSpPr>
        <p:spPr>
          <a:xfrm>
            <a:off x="1502080" y="2029982"/>
            <a:ext cx="14820900" cy="2360839"/>
          </a:xfrm>
          <a:prstGeom prst="rect">
            <a:avLst/>
          </a:prstGeom>
          <a:noFill/>
        </p:spPr>
        <p:txBody>
          <a:bodyPr wrap="square" lIns="91440" tIns="45720" rIns="91440" bIns="45720" anchor="t">
            <a:spAutoFit/>
          </a:bodyPr>
          <a:lstStyle/>
          <a:p>
            <a:pPr marL="457200" marR="0" lvl="0" indent="-457200" algn="l" defTabSz="457200" rtl="0" eaLnBrk="1" fontAlgn="auto" latinLnBrk="0" hangingPunct="1">
              <a:spcBef>
                <a:spcPts val="0"/>
              </a:spcBef>
              <a:spcAft>
                <a:spcPts val="0"/>
              </a:spcAft>
              <a:buClr>
                <a:srgbClr val="008080"/>
              </a:buClr>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Dans certaines unités géographiques, l'indice de priorité peut </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sous-</a:t>
            </a:r>
            <a:r>
              <a:rPr kumimoji="0" lang="en-GB"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estimer</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GB"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l’atteinte</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par le choléra</a:t>
            </a:r>
            <a:r>
              <a:rPr lang="en-GB" sz="2800" b="1" dirty="0">
                <a:solidFill>
                  <a:srgbClr val="009999"/>
                </a:solidFill>
                <a:latin typeface="Atkinson Hyperlegible Bold" panose="020B0604020202020204" charset="0"/>
              </a:rPr>
              <a:t> </a:t>
            </a:r>
            <a:r>
              <a:rPr lang="en-GB" sz="2800" b="1" dirty="0" err="1">
                <a:solidFill>
                  <a:srgbClr val="009999"/>
                </a:solidFill>
                <a:latin typeface="Atkinson Hyperlegible Bold" panose="020B0604020202020204" charset="0"/>
              </a:rPr>
              <a:t>ou</a:t>
            </a:r>
            <a:r>
              <a:rPr lang="en-GB" sz="2800" b="1" dirty="0">
                <a:solidFill>
                  <a:srgbClr val="009999"/>
                </a:solidFill>
                <a:latin typeface="Atkinson Hyperlegible Bold" panose="020B0604020202020204" charset="0"/>
              </a:rPr>
              <a:t> le </a:t>
            </a:r>
            <a:r>
              <a:rPr lang="en-GB" sz="2800" b="1" dirty="0" err="1">
                <a:solidFill>
                  <a:srgbClr val="009999"/>
                </a:solidFill>
                <a:latin typeface="Atkinson Hyperlegible Bold" panose="020B0604020202020204" charset="0"/>
              </a:rPr>
              <a:t>risque</a:t>
            </a:r>
            <a:endPar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a:p>
            <a:pPr marL="914400" lvl="1" indent="-457200" defTabSz="457200">
              <a:lnSpc>
                <a:spcPct val="130000"/>
              </a:lnSpc>
              <a:buClr>
                <a:srgbClr val="008080"/>
              </a:buClr>
              <a:buFont typeface="Arial" panose="020B0604020202020204" pitchFamily="34" charset="0"/>
              <a:buChar char="•"/>
              <a:defRPr/>
            </a:pPr>
            <a:r>
              <a:rPr lang="en-GB" sz="2400" dirty="0">
                <a:solidFill>
                  <a:prstClr val="black"/>
                </a:solidFill>
                <a:latin typeface="Atkinson Hyperlegible"/>
              </a:rPr>
              <a:t>Par exemple :</a:t>
            </a:r>
          </a:p>
          <a:p>
            <a:pPr marL="1371600" lvl="2" indent="-457200" defTabSz="457200">
              <a:lnSpc>
                <a:spcPct val="130000"/>
              </a:lnSpc>
              <a:buClr>
                <a:srgbClr val="008080"/>
              </a:buClr>
              <a:buFont typeface="Courier New" panose="02070309020205020404" pitchFamily="49" charset="0"/>
              <a:buChar char="o"/>
              <a:defRPr/>
            </a:pPr>
            <a:r>
              <a:rPr lang="en-GB" sz="2400" dirty="0">
                <a:solidFill>
                  <a:prstClr val="black"/>
                </a:solidFill>
                <a:latin typeface="Atkinson Hyperlegible"/>
              </a:rPr>
              <a:t>Unités </a:t>
            </a:r>
            <a:r>
              <a:rPr lang="en-GB" sz="2400" dirty="0" err="1">
                <a:solidFill>
                  <a:prstClr val="black"/>
                </a:solidFill>
                <a:latin typeface="Atkinson Hyperlegible"/>
              </a:rPr>
              <a:t>géographiques </a:t>
            </a:r>
            <a:r>
              <a:rPr lang="en-GB" sz="2400" dirty="0">
                <a:solidFill>
                  <a:prstClr val="black"/>
                </a:solidFill>
                <a:latin typeface="Atkinson Hyperlegible"/>
              </a:rPr>
              <a:t>présentant une sous-déclaration importante</a:t>
            </a:r>
          </a:p>
          <a:p>
            <a:pPr marL="1371600" lvl="2" indent="-457200" defTabSz="457200">
              <a:lnSpc>
                <a:spcPct val="130000"/>
              </a:lnSpc>
              <a:buClr>
                <a:srgbClr val="008080"/>
              </a:buClr>
              <a:buFont typeface="Courier New" panose="02070309020205020404" pitchFamily="49" charset="0"/>
              <a:buChar char="o"/>
              <a:defRPr/>
            </a:pPr>
            <a:r>
              <a:rPr lang="en-GB" sz="2400" dirty="0">
                <a:solidFill>
                  <a:prstClr val="black"/>
                </a:solidFill>
                <a:latin typeface="Atkinson Hyperlegible"/>
              </a:rPr>
              <a:t>Unités </a:t>
            </a:r>
            <a:r>
              <a:rPr lang="en-GB" sz="2400" dirty="0" err="1">
                <a:solidFill>
                  <a:prstClr val="black"/>
                </a:solidFill>
                <a:latin typeface="Atkinson Hyperlegible"/>
              </a:rPr>
              <a:t>géo</a:t>
            </a:r>
            <a:r>
              <a:rPr lang="en-GB" sz="2400" dirty="0">
                <a:solidFill>
                  <a:prstClr val="black"/>
                </a:solidFill>
                <a:latin typeface="Atkinson Hyperlegible"/>
              </a:rPr>
              <a:t> avec vaccination </a:t>
            </a:r>
            <a:r>
              <a:rPr lang="en-GB" sz="2400" dirty="0" err="1">
                <a:solidFill>
                  <a:prstClr val="black"/>
                </a:solidFill>
                <a:latin typeface="Atkinson Hyperlegible"/>
              </a:rPr>
              <a:t>récente</a:t>
            </a:r>
            <a:r>
              <a:rPr lang="en-GB" sz="2400" dirty="0">
                <a:solidFill>
                  <a:prstClr val="black"/>
                </a:solidFill>
                <a:latin typeface="Atkinson Hyperlegible"/>
              </a:rPr>
              <a:t> sans </a:t>
            </a:r>
            <a:r>
              <a:rPr lang="en-GB" sz="2400" dirty="0" err="1">
                <a:solidFill>
                  <a:prstClr val="black"/>
                </a:solidFill>
                <a:latin typeface="Atkinson Hyperlegible"/>
              </a:rPr>
              <a:t>amélioration</a:t>
            </a:r>
            <a:r>
              <a:rPr lang="en-GB" sz="2400" dirty="0">
                <a:solidFill>
                  <a:prstClr val="black"/>
                </a:solidFill>
                <a:latin typeface="Atkinson Hyperlegible"/>
              </a:rPr>
              <a:t> EHA</a:t>
            </a:r>
          </a:p>
        </p:txBody>
      </p:sp>
      <p:grpSp>
        <p:nvGrpSpPr>
          <p:cNvPr id="9" name="Group 8">
            <a:extLst>
              <a:ext uri="{FF2B5EF4-FFF2-40B4-BE49-F238E27FC236}">
                <a16:creationId xmlns:a16="http://schemas.microsoft.com/office/drawing/2014/main" id="{DFF006E3-80C6-4085-5567-2DCA26316CFC}"/>
              </a:ext>
            </a:extLst>
          </p:cNvPr>
          <p:cNvGrpSpPr/>
          <p:nvPr/>
        </p:nvGrpSpPr>
        <p:grpSpPr>
          <a:xfrm>
            <a:off x="1964987" y="8310767"/>
            <a:ext cx="14672467" cy="1345042"/>
            <a:chOff x="1964987" y="8310767"/>
            <a:chExt cx="14672467" cy="1345042"/>
          </a:xfrm>
        </p:grpSpPr>
        <p:sp>
          <p:nvSpPr>
            <p:cNvPr id="7" name="Rectangle: Rounded Corners 6">
              <a:extLst>
                <a:ext uri="{FF2B5EF4-FFF2-40B4-BE49-F238E27FC236}">
                  <a16:creationId xmlns:a16="http://schemas.microsoft.com/office/drawing/2014/main" id="{130D64E7-2768-1AC2-9CB6-F870F815193A}"/>
                </a:ext>
              </a:extLst>
            </p:cNvPr>
            <p:cNvSpPr/>
            <p:nvPr/>
          </p:nvSpPr>
          <p:spPr>
            <a:xfrm>
              <a:off x="1964987" y="8310767"/>
              <a:ext cx="14512047" cy="134504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9BCC93BA-1FB1-85D0-6318-C64E86EF325D}"/>
                </a:ext>
              </a:extLst>
            </p:cNvPr>
            <p:cNvSpPr txBox="1"/>
            <p:nvPr/>
          </p:nvSpPr>
          <p:spPr>
            <a:xfrm>
              <a:off x="2125408" y="8506234"/>
              <a:ext cx="14512046" cy="954107"/>
            </a:xfrm>
            <a:prstGeom prst="rect">
              <a:avLst/>
            </a:prstGeom>
            <a:noFill/>
          </p:spPr>
          <p:txBody>
            <a:bodyPr wrap="square" rtlCol="0">
              <a:spAutoFit/>
            </a:bodyPr>
            <a:lstStyle/>
            <a:p>
              <a:pPr algn="ctr"/>
              <a:r>
                <a:rPr lang="en-GB" sz="2800" dirty="0">
                  <a:latin typeface="ADLaM Display" panose="02010000000000000000" pitchFamily="2" charset="0"/>
                  <a:ea typeface="ADLaM Display" panose="02010000000000000000" pitchFamily="2" charset="0"/>
                  <a:cs typeface="ADLaM Display" panose="02010000000000000000" pitchFamily="2" charset="0"/>
                </a:rPr>
                <a:t>S'il </a:t>
              </a:r>
              <a:r>
                <a:rPr lang="en-GB" sz="2800" dirty="0" err="1">
                  <a:latin typeface="ADLaM Display" panose="02010000000000000000" pitchFamily="2" charset="0"/>
                  <a:ea typeface="ADLaM Display" panose="02010000000000000000" pitchFamily="2" charset="0"/>
                  <a:cs typeface="ADLaM Display" panose="02010000000000000000" pitchFamily="2" charset="0"/>
                </a:rPr>
                <a:t>est</a:t>
              </a:r>
              <a:r>
                <a:rPr lang="en-GB" sz="2800" dirty="0">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latin typeface="ADLaM Display" panose="02010000000000000000" pitchFamily="2" charset="0"/>
                  <a:ea typeface="ADLaM Display" panose="02010000000000000000" pitchFamily="2" charset="0"/>
                  <a:cs typeface="ADLaM Display" panose="02010000000000000000" pitchFamily="2" charset="0"/>
                </a:rPr>
                <a:t>déterminé</a:t>
              </a:r>
              <a:r>
                <a:rPr lang="en-GB" sz="2800" dirty="0">
                  <a:latin typeface="ADLaM Display" panose="02010000000000000000" pitchFamily="2" charset="0"/>
                  <a:ea typeface="ADLaM Display" panose="02010000000000000000" pitchFamily="2" charset="0"/>
                  <a:cs typeface="ADLaM Display" panose="02010000000000000000" pitchFamily="2" charset="0"/>
                </a:rPr>
                <a:t> que l'indice de </a:t>
              </a:r>
              <a:r>
                <a:rPr lang="en-GB" sz="2800" dirty="0" err="1">
                  <a:latin typeface="ADLaM Display" panose="02010000000000000000" pitchFamily="2" charset="0"/>
                  <a:ea typeface="ADLaM Display" panose="02010000000000000000" pitchFamily="2" charset="0"/>
                  <a:cs typeface="ADLaM Display" panose="02010000000000000000" pitchFamily="2" charset="0"/>
                </a:rPr>
                <a:t>priorité</a:t>
              </a:r>
              <a:r>
                <a:rPr lang="en-GB" sz="2800" dirty="0">
                  <a:latin typeface="ADLaM Display" panose="02010000000000000000" pitchFamily="2" charset="0"/>
                  <a:ea typeface="ADLaM Display" panose="02010000000000000000" pitchFamily="2" charset="0"/>
                  <a:cs typeface="ADLaM Display" panose="02010000000000000000" pitchFamily="2" charset="0"/>
                </a:rPr>
                <a:t> manque de fiabilité dans </a:t>
              </a:r>
              <a:r>
                <a:rPr lang="en-GB" sz="2800" dirty="0" err="1">
                  <a:latin typeface="ADLaM Display" panose="02010000000000000000" pitchFamily="2" charset="0"/>
                  <a:ea typeface="ADLaM Display" panose="02010000000000000000" pitchFamily="2" charset="0"/>
                  <a:cs typeface="ADLaM Display" panose="02010000000000000000" pitchFamily="2" charset="0"/>
                </a:rPr>
                <a:t>certaines</a:t>
              </a:r>
              <a:r>
                <a:rPr lang="en-GB" sz="2800" dirty="0">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latin typeface="ADLaM Display" panose="02010000000000000000" pitchFamily="2" charset="0"/>
                  <a:ea typeface="ADLaM Display" panose="02010000000000000000" pitchFamily="2" charset="0"/>
                  <a:cs typeface="ADLaM Display" panose="02010000000000000000" pitchFamily="2" charset="0"/>
                </a:rPr>
                <a:t>unités</a:t>
              </a:r>
              <a:r>
                <a:rPr lang="en-GB" sz="2800" dirty="0">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latin typeface="ADLaM Display" panose="02010000000000000000" pitchFamily="2" charset="0"/>
                  <a:ea typeface="ADLaM Display" panose="02010000000000000000" pitchFamily="2" charset="0"/>
                  <a:cs typeface="ADLaM Display" panose="02010000000000000000" pitchFamily="2" charset="0"/>
                </a:rPr>
                <a:t>géographiques</a:t>
              </a:r>
              <a:r>
                <a:rPr lang="en-GB" sz="2800" dirty="0">
                  <a:latin typeface="ADLaM Display" panose="02010000000000000000" pitchFamily="2" charset="0"/>
                  <a:ea typeface="ADLaM Display" panose="02010000000000000000" pitchFamily="2" charset="0"/>
                  <a:cs typeface="ADLaM Display" panose="02010000000000000000" pitchFamily="2" charset="0"/>
                </a:rPr>
                <a:t>, il est </a:t>
              </a:r>
              <a:r>
                <a:rPr lang="en-GB" sz="2800" dirty="0" err="1">
                  <a:latin typeface="ADLaM Display" panose="02010000000000000000" pitchFamily="2" charset="0"/>
                  <a:ea typeface="ADLaM Display" panose="02010000000000000000" pitchFamily="2" charset="0"/>
                  <a:cs typeface="ADLaM Display" panose="02010000000000000000" pitchFamily="2" charset="0"/>
                </a:rPr>
                <a:t>conseillé</a:t>
              </a:r>
              <a:r>
                <a:rPr lang="en-GB" sz="2800" dirty="0">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latin typeface="ADLaM Display" panose="02010000000000000000" pitchFamily="2" charset="0"/>
                  <a:ea typeface="ADLaM Display" panose="02010000000000000000" pitchFamily="2" charset="0"/>
                  <a:cs typeface="ADLaM Display" panose="02010000000000000000" pitchFamily="2" charset="0"/>
                </a:rPr>
                <a:t>d’</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évaluer</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leur vulnérabilité au choléra</a:t>
              </a:r>
            </a:p>
          </p:txBody>
        </p:sp>
      </p:grpSp>
      <p:sp>
        <p:nvSpPr>
          <p:cNvPr id="15" name="TextBox 14">
            <a:extLst>
              <a:ext uri="{FF2B5EF4-FFF2-40B4-BE49-F238E27FC236}">
                <a16:creationId xmlns:a16="http://schemas.microsoft.com/office/drawing/2014/main" id="{AA8AEF73-CD1B-16F3-1986-5BA7DB4DE8B7}"/>
              </a:ext>
            </a:extLst>
          </p:cNvPr>
          <p:cNvSpPr txBox="1"/>
          <p:nvPr/>
        </p:nvSpPr>
        <p:spPr>
          <a:xfrm>
            <a:off x="1502080" y="5005401"/>
            <a:ext cx="14974954" cy="2893100"/>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1200"/>
              </a:spcBef>
              <a:spcAft>
                <a:spcPts val="600"/>
              </a:spcAft>
              <a:buClr>
                <a:srgbClr val="008080"/>
              </a:buClr>
              <a:buSzTx/>
              <a:buFontTx/>
              <a:buBlip>
                <a:blip r:embed="rId3"/>
              </a:buBlip>
              <a:tabLst/>
              <a:defRPr/>
            </a:pPr>
            <a:r>
              <a:rPr lang="fr-FR" sz="2800" dirty="0">
                <a:solidFill>
                  <a:prstClr val="black"/>
                </a:solidFill>
                <a:latin typeface="Atkinson Hyperlegible"/>
              </a:rPr>
              <a:t>Les </a:t>
            </a:r>
            <a:r>
              <a:rPr lang="en-GB" sz="2800" dirty="0">
                <a:solidFill>
                  <a:prstClr val="black"/>
                </a:solidFill>
                <a:latin typeface="Atkinson Hyperlegible"/>
              </a:rPr>
              <a:t>unités </a:t>
            </a:r>
            <a:r>
              <a:rPr lang="en-GB" sz="2800" dirty="0" err="1">
                <a:solidFill>
                  <a:prstClr val="black"/>
                </a:solidFill>
                <a:latin typeface="Atkinson Hyperlegible"/>
              </a:rPr>
              <a:t>géographiques</a:t>
            </a:r>
            <a:r>
              <a:rPr lang="en-GB" sz="2800" dirty="0">
                <a:solidFill>
                  <a:prstClr val="black"/>
                </a:solidFill>
                <a:latin typeface="Atkinson Hyperlegible"/>
              </a:rPr>
              <a:t> pour lesquelles l'</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indice de priorité est susceptible d'être moins fiable </a:t>
            </a:r>
            <a:r>
              <a:rPr lang="fr-FR" sz="2800" dirty="0">
                <a:solidFill>
                  <a:prstClr val="black"/>
                </a:solidFill>
                <a:latin typeface="Atkinson Hyperlegible"/>
              </a:rPr>
              <a:t>sont </a:t>
            </a:r>
            <a:r>
              <a:rPr lang="en-GB" sz="2800" dirty="0" err="1">
                <a:solidFill>
                  <a:prstClr val="black"/>
                </a:solidFill>
                <a:latin typeface="Atkinson Hyperlegible"/>
              </a:rPr>
              <a:t>identifiées</a:t>
            </a:r>
            <a:endParaRPr lang="fr-FR" sz="2800" dirty="0">
              <a:solidFill>
                <a:prstClr val="black"/>
              </a:solidFill>
              <a:latin typeface="Atkinson Hyperlegible"/>
            </a:endParaRPr>
          </a:p>
          <a:p>
            <a:pPr marL="914400" lvl="1" indent="-457200" defTabSz="457200">
              <a:spcBef>
                <a:spcPts val="600"/>
              </a:spcBef>
              <a:spcAft>
                <a:spcPts val="1200"/>
              </a:spcAft>
              <a:buClr>
                <a:srgbClr val="008080"/>
              </a:buClr>
              <a:buFont typeface="Arial" panose="020B0604020202020204" pitchFamily="34" charset="0"/>
              <a:buChar char="•"/>
              <a:defRPr/>
            </a:pPr>
            <a:r>
              <a:rPr lang="en-GB" sz="2400" dirty="0">
                <a:solidFill>
                  <a:prstClr val="black"/>
                </a:solidFill>
                <a:latin typeface="Atkinson Hyperlegible"/>
              </a:rPr>
              <a:t>Par exemple avec :</a:t>
            </a:r>
          </a:p>
          <a:p>
            <a:pPr marL="1371600" marR="0" lvl="2" indent="-457200" algn="l" defTabSz="457200" rtl="0" eaLnBrk="1" fontAlgn="auto" latinLnBrk="0" hangingPunct="1">
              <a:lnSpc>
                <a:spcPct val="100000"/>
              </a:lnSpc>
              <a:spcBef>
                <a:spcPts val="0"/>
              </a:spcBef>
              <a:spcAft>
                <a:spcPts val="600"/>
              </a:spcAft>
              <a:buClr>
                <a:srgbClr val="008080"/>
              </a:buClr>
              <a:buSzTx/>
              <a:buFont typeface="Courier New" panose="02070309020205020404" pitchFamily="49" charset="0"/>
              <a:buChar char="o"/>
              <a:tabLst/>
              <a:defRPr/>
            </a:pPr>
            <a:r>
              <a:rPr lang="en-GB" sz="2400" dirty="0">
                <a:solidFill>
                  <a:prstClr val="black"/>
                </a:solidFill>
                <a:latin typeface="Atkinson Hyperlegible"/>
              </a:rPr>
              <a:t>Indicateurs de performance de la surveillance</a:t>
            </a:r>
          </a:p>
          <a:p>
            <a:pPr marL="1371600" marR="0" lvl="2" indent="-457200" algn="l" defTabSz="457200" rtl="0" eaLnBrk="1" fontAlgn="auto" latinLnBrk="0" hangingPunct="1">
              <a:lnSpc>
                <a:spcPct val="100000"/>
              </a:lnSpc>
              <a:spcBef>
                <a:spcPts val="0"/>
              </a:spcBef>
              <a:spcAft>
                <a:spcPts val="600"/>
              </a:spcAft>
              <a:buClr>
                <a:srgbClr val="008080"/>
              </a:buClr>
              <a:buSzTx/>
              <a:buFont typeface="Courier New" panose="02070309020205020404" pitchFamily="49" charset="0"/>
              <a:buChar char="o"/>
              <a:tabLst/>
              <a:defRPr/>
            </a:pPr>
            <a:r>
              <a:rPr lang="en-GB" sz="2400" dirty="0" err="1">
                <a:solidFill>
                  <a:prstClr val="black"/>
                </a:solidFill>
                <a:latin typeface="Atkinson Hyperlegible"/>
              </a:rPr>
              <a:t>Registres</a:t>
            </a:r>
            <a:r>
              <a:rPr lang="en-GB" sz="2400" dirty="0">
                <a:solidFill>
                  <a:prstClr val="black"/>
                </a:solidFill>
                <a:latin typeface="Atkinson Hyperlegible"/>
              </a:rPr>
              <a:t> sur les </a:t>
            </a:r>
            <a:r>
              <a:rPr lang="en-GB" sz="2400" dirty="0" err="1">
                <a:solidFill>
                  <a:prstClr val="black"/>
                </a:solidFill>
                <a:latin typeface="Atkinson Hyperlegible"/>
              </a:rPr>
              <a:t>campagnes</a:t>
            </a:r>
            <a:r>
              <a:rPr lang="en-GB" sz="2400" dirty="0">
                <a:solidFill>
                  <a:prstClr val="black"/>
                </a:solidFill>
                <a:latin typeface="Atkinson Hyperlegible"/>
              </a:rPr>
              <a:t> de vaccinations</a:t>
            </a:r>
          </a:p>
          <a:p>
            <a:pPr marL="1371600" marR="0" lvl="2" indent="-457200" algn="l" defTabSz="457200" rtl="0" eaLnBrk="1" fontAlgn="auto" latinLnBrk="0" hangingPunct="1">
              <a:lnSpc>
                <a:spcPct val="100000"/>
              </a:lnSpc>
              <a:spcBef>
                <a:spcPts val="0"/>
              </a:spcBef>
              <a:spcAft>
                <a:spcPts val="600"/>
              </a:spcAft>
              <a:buClr>
                <a:srgbClr val="008080"/>
              </a:buClr>
              <a:buSzTx/>
              <a:buFont typeface="Courier New" panose="02070309020205020404" pitchFamily="49" charset="0"/>
              <a:buChar char="o"/>
              <a:tabLst/>
              <a:defRPr/>
            </a:pPr>
            <a:r>
              <a:rPr lang="en-GB" sz="2400" dirty="0">
                <a:solidFill>
                  <a:prstClr val="black"/>
                </a:solidFill>
                <a:latin typeface="Atkinson Hyperlegible"/>
              </a:rPr>
              <a:t>Données sur le </a:t>
            </a:r>
            <a:r>
              <a:rPr lang="en-GB" sz="2400" dirty="0" err="1">
                <a:solidFill>
                  <a:prstClr val="black"/>
                </a:solidFill>
                <a:latin typeface="Atkinson Hyperlegible"/>
              </a:rPr>
              <a:t>niveau</a:t>
            </a:r>
            <a:r>
              <a:rPr lang="en-GB" sz="2400" dirty="0">
                <a:solidFill>
                  <a:prstClr val="black"/>
                </a:solidFill>
                <a:latin typeface="Atkinson Hyperlegible"/>
              </a:rPr>
              <a:t> EHA</a:t>
            </a:r>
          </a:p>
        </p:txBody>
      </p:sp>
      <p:sp>
        <p:nvSpPr>
          <p:cNvPr id="2" name="Slide Number Placeholder 1">
            <a:extLst>
              <a:ext uri="{FF2B5EF4-FFF2-40B4-BE49-F238E27FC236}">
                <a16:creationId xmlns:a16="http://schemas.microsoft.com/office/drawing/2014/main" id="{29CE1BD4-084F-0F4C-7A8B-1804023608E2}"/>
              </a:ext>
            </a:extLst>
          </p:cNvPr>
          <p:cNvSpPr>
            <a:spLocks noGrp="1"/>
          </p:cNvSpPr>
          <p:nvPr>
            <p:ph type="sldNum" sz="quarter" idx="7"/>
          </p:nvPr>
        </p:nvSpPr>
        <p:spPr/>
        <p:txBody>
          <a:bodyPr/>
          <a:lstStyle/>
          <a:p>
            <a:fld id="{B6F15528-21DE-4FAA-801E-634DDDAF4B2B}" type="slidenum">
              <a:rPr lang="en-US" smtClean="0"/>
              <a:t>18</a:t>
            </a:fld>
            <a:endParaRPr lang="en-US"/>
          </a:p>
        </p:txBody>
      </p:sp>
    </p:spTree>
    <p:extLst>
      <p:ext uri="{BB962C8B-B14F-4D97-AF65-F5344CB8AC3E}">
        <p14:creationId xmlns:p14="http://schemas.microsoft.com/office/powerpoint/2010/main" val="1921839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225686" y="-1961097"/>
            <a:ext cx="11941811"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44628" y="425001"/>
            <a:ext cx="1154378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Évaluation de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la vulnérabilité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98EB43D4-F496-B9BD-B2E6-D0F61490FA22}"/>
              </a:ext>
            </a:extLst>
          </p:cNvPr>
          <p:cNvSpPr txBox="1"/>
          <p:nvPr/>
        </p:nvSpPr>
        <p:spPr>
          <a:xfrm>
            <a:off x="2195154" y="3295880"/>
            <a:ext cx="13897692" cy="2046714"/>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600"/>
              </a:spcAft>
              <a:buClr>
                <a:srgbClr val="008080"/>
              </a:buClr>
              <a:buSzTx/>
              <a:buFontTx/>
              <a:buBlip>
                <a:blip r:embed="rId3"/>
              </a:buBlip>
              <a:tabLst/>
              <a:defRPr/>
            </a:pPr>
            <a:r>
              <a:rPr lang="en-GB" sz="2800" dirty="0">
                <a:solidFill>
                  <a:srgbClr val="009999"/>
                </a:solidFill>
                <a:latin typeface="Atkinson Hyperlegible Bold" panose="020B0604020202020204" charset="0"/>
              </a:rPr>
              <a:t>Facteurs de vulnérabilité </a:t>
            </a:r>
            <a:r>
              <a:rPr lang="en-GB" sz="2800" dirty="0">
                <a:solidFill>
                  <a:srgbClr val="414142"/>
                </a:solidFill>
                <a:latin typeface="Atkinson Hyperlegible"/>
              </a:rPr>
              <a:t>associés à un </a:t>
            </a:r>
            <a:r>
              <a:rPr lang="en-GB" sz="2800" dirty="0">
                <a:solidFill>
                  <a:srgbClr val="414142"/>
                </a:solidFill>
                <a:latin typeface="Atkinson Hyperlegible Bold" panose="020B0604020202020204" charset="0"/>
              </a:rPr>
              <a:t>risque accru de choléra </a:t>
            </a:r>
          </a:p>
          <a:p>
            <a:pPr marL="457200" marR="0" lvl="0" indent="-457200" algn="l" defTabSz="4572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lang="en-GB" sz="2800" dirty="0">
                <a:solidFill>
                  <a:srgbClr val="414142"/>
                </a:solidFill>
                <a:latin typeface="Atkinson Hyperlegible"/>
              </a:rPr>
              <a:t>Par exemple :</a:t>
            </a:r>
          </a:p>
          <a:p>
            <a:pPr marL="1371600" lvl="2" indent="-457200" defTabSz="457200">
              <a:spcAft>
                <a:spcPts val="600"/>
              </a:spcAft>
              <a:buClr>
                <a:srgbClr val="008080"/>
              </a:buClr>
              <a:buFont typeface="Courier New" panose="02070309020205020404" pitchFamily="49" charset="0"/>
              <a:buChar char="o"/>
              <a:defRPr/>
            </a:pPr>
            <a:r>
              <a:rPr lang="en-GB" sz="2800" dirty="0">
                <a:solidFill>
                  <a:srgbClr val="414142"/>
                </a:solidFill>
                <a:latin typeface="Atkinson Hyperlegible"/>
              </a:rPr>
              <a:t>Revue documentaire, consultations d'experts</a:t>
            </a:r>
          </a:p>
          <a:p>
            <a:pPr marL="1371600" lvl="2" indent="-457200" defTabSz="457200">
              <a:spcAft>
                <a:spcPts val="600"/>
              </a:spcAft>
              <a:buClr>
                <a:srgbClr val="008080"/>
              </a:buClr>
              <a:buFont typeface="Courier New" panose="02070309020205020404" pitchFamily="49" charset="0"/>
              <a:buChar char="o"/>
              <a:defRPr/>
            </a:pPr>
            <a:r>
              <a:rPr lang="en-GB" sz="2800" dirty="0">
                <a:solidFill>
                  <a:srgbClr val="414142"/>
                </a:solidFill>
                <a:latin typeface="Atkinson Hyperlegible"/>
              </a:rPr>
              <a:t>Liste indicative des facteurs de vulnérabilité génériques du GTFCC</a:t>
            </a:r>
          </a:p>
        </p:txBody>
      </p:sp>
      <p:sp>
        <p:nvSpPr>
          <p:cNvPr id="7" name="TextBox 6">
            <a:extLst>
              <a:ext uri="{FF2B5EF4-FFF2-40B4-BE49-F238E27FC236}">
                <a16:creationId xmlns:a16="http://schemas.microsoft.com/office/drawing/2014/main" id="{6016829B-A2F8-6B69-5235-85F00D2D39C7}"/>
              </a:ext>
            </a:extLst>
          </p:cNvPr>
          <p:cNvSpPr txBox="1"/>
          <p:nvPr/>
        </p:nvSpPr>
        <p:spPr>
          <a:xfrm>
            <a:off x="2195154" y="6580334"/>
            <a:ext cx="13422144" cy="1031051"/>
          </a:xfrm>
          <a:prstGeom prst="rect">
            <a:avLst/>
          </a:prstGeom>
          <a:noFill/>
        </p:spPr>
        <p:txBody>
          <a:bodyPr wrap="square">
            <a:spAutoFit/>
          </a:bodyPr>
          <a:lstStyle/>
          <a:p>
            <a:pPr marL="457200" lvl="0" indent="-457200" defTabSz="457200">
              <a:spcAft>
                <a:spcPts val="600"/>
              </a:spcAft>
              <a:buClr>
                <a:srgbClr val="008080"/>
              </a:buClr>
              <a:buBlip>
                <a:blip r:embed="rId3"/>
              </a:buBlip>
              <a:defRPr/>
            </a:pPr>
            <a:r>
              <a:rPr lang="en-GB" sz="2800" dirty="0">
                <a:solidFill>
                  <a:srgbClr val="009999"/>
                </a:solidFill>
                <a:latin typeface="Atkinson Hyperlegible Bold" panose="020B0604020202020204" charset="0"/>
              </a:rPr>
              <a:t>Sources de données récentes et fiables </a:t>
            </a:r>
          </a:p>
          <a:p>
            <a:pPr marL="457200" indent="-457200" defTabSz="457200">
              <a:spcAft>
                <a:spcPts val="600"/>
              </a:spcAft>
              <a:buClr>
                <a:srgbClr val="008080"/>
              </a:buClr>
              <a:buFont typeface="Arial" panose="020B0604020202020204" pitchFamily="34" charset="0"/>
              <a:buChar char="•"/>
              <a:defRPr/>
            </a:pPr>
            <a:r>
              <a:rPr lang="en-GB" sz="2800" dirty="0">
                <a:solidFill>
                  <a:srgbClr val="414142"/>
                </a:solidFill>
                <a:latin typeface="Atkinson Hyperlegible"/>
              </a:rPr>
              <a:t>Évaluer la </a:t>
            </a:r>
            <a:r>
              <a:rPr lang="en-GB" sz="2800" dirty="0">
                <a:solidFill>
                  <a:srgbClr val="414142"/>
                </a:solidFill>
                <a:latin typeface="Atkinson Hyperlegible Bold" panose="020B0604020202020204" charset="0"/>
              </a:rPr>
              <a:t>présence/absence </a:t>
            </a:r>
            <a:r>
              <a:rPr lang="en-GB" sz="2800" dirty="0">
                <a:solidFill>
                  <a:srgbClr val="414142"/>
                </a:solidFill>
                <a:latin typeface="Atkinson Hyperlegible"/>
              </a:rPr>
              <a:t>de </a:t>
            </a:r>
            <a:r>
              <a:rPr lang="en-GB" sz="2800" dirty="0" err="1">
                <a:solidFill>
                  <a:srgbClr val="414142"/>
                </a:solidFill>
                <a:latin typeface="Atkinson Hyperlegible"/>
              </a:rPr>
              <a:t>chaque</a:t>
            </a:r>
            <a:r>
              <a:rPr lang="en-GB" sz="2800" dirty="0">
                <a:solidFill>
                  <a:srgbClr val="414142"/>
                </a:solidFill>
                <a:latin typeface="Atkinson Hyperlegible"/>
              </a:rPr>
              <a:t> facteur de vulnérabilité</a:t>
            </a:r>
          </a:p>
        </p:txBody>
      </p:sp>
      <p:sp>
        <p:nvSpPr>
          <p:cNvPr id="8" name="Slide Number Placeholder 7">
            <a:extLst>
              <a:ext uri="{FF2B5EF4-FFF2-40B4-BE49-F238E27FC236}">
                <a16:creationId xmlns:a16="http://schemas.microsoft.com/office/drawing/2014/main" id="{14CE29D0-00AB-73B2-6E2B-AAE74ECBCA3D}"/>
              </a:ext>
            </a:extLst>
          </p:cNvPr>
          <p:cNvSpPr>
            <a:spLocks noGrp="1"/>
          </p:cNvSpPr>
          <p:nvPr>
            <p:ph type="sldNum" sz="quarter" idx="7"/>
          </p:nvPr>
        </p:nvSpPr>
        <p:spPr/>
        <p:txBody>
          <a:bodyPr/>
          <a:lstStyle/>
          <a:p>
            <a:fld id="{B6F15528-21DE-4FAA-801E-634DDDAF4B2B}" type="slidenum">
              <a:rPr lang="en-US" smtClean="0"/>
              <a:t>19</a:t>
            </a:fld>
            <a:endParaRPr lang="en-US"/>
          </a:p>
        </p:txBody>
      </p:sp>
    </p:spTree>
    <p:extLst>
      <p:ext uri="{BB962C8B-B14F-4D97-AF65-F5344CB8AC3E}">
        <p14:creationId xmlns:p14="http://schemas.microsoft.com/office/powerpoint/2010/main" val="951146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looking at a computer&#10;&#10;AI-generated content may be incorrect.">
            <a:extLst>
              <a:ext uri="{FF2B5EF4-FFF2-40B4-BE49-F238E27FC236}">
                <a16:creationId xmlns:a16="http://schemas.microsoft.com/office/drawing/2014/main" id="{FD6E7746-2DFE-B0BC-09DC-757E6201B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6" y="0"/>
            <a:ext cx="18399152" cy="10285714"/>
          </a:xfrm>
          <a:prstGeom prst="rect">
            <a:avLst/>
          </a:prstGeom>
        </p:spPr>
      </p:pic>
    </p:spTree>
    <p:extLst>
      <p:ext uri="{BB962C8B-B14F-4D97-AF65-F5344CB8AC3E}">
        <p14:creationId xmlns:p14="http://schemas.microsoft.com/office/powerpoint/2010/main" val="674776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round table&#10;&#10;Description automatically generated">
            <a:extLst>
              <a:ext uri="{FF2B5EF4-FFF2-40B4-BE49-F238E27FC236}">
                <a16:creationId xmlns:a16="http://schemas.microsoft.com/office/drawing/2014/main" id="{440446CD-795E-3120-562D-600202100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47" y="0"/>
            <a:ext cx="18496547" cy="10287000"/>
          </a:xfrm>
          <a:prstGeom prst="rect">
            <a:avLst/>
          </a:prstGeom>
        </p:spPr>
      </p:pic>
      <p:sp>
        <p:nvSpPr>
          <p:cNvPr id="4" name="TextBox 3">
            <a:extLst>
              <a:ext uri="{FF2B5EF4-FFF2-40B4-BE49-F238E27FC236}">
                <a16:creationId xmlns:a16="http://schemas.microsoft.com/office/drawing/2014/main" id="{E35DCF62-5570-DBAB-CF22-97DA77A065CF}"/>
              </a:ext>
            </a:extLst>
          </p:cNvPr>
          <p:cNvSpPr txBox="1"/>
          <p:nvPr/>
        </p:nvSpPr>
        <p:spPr>
          <a:xfrm>
            <a:off x="15764932" y="9942634"/>
            <a:ext cx="2523067" cy="344366"/>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adaptée de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OMS</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DC4E56BE-1644-0EB4-353E-3E9FB8414CEC}"/>
              </a:ext>
            </a:extLst>
          </p:cNvPr>
          <p:cNvSpPr/>
          <p:nvPr/>
        </p:nvSpPr>
        <p:spPr>
          <a:xfrm>
            <a:off x="0" y="3869177"/>
            <a:ext cx="7202905"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Phase de prise de décision par consensus</a:t>
            </a:r>
          </a:p>
        </p:txBody>
      </p:sp>
    </p:spTree>
    <p:extLst>
      <p:ext uri="{BB962C8B-B14F-4D97-AF65-F5344CB8AC3E}">
        <p14:creationId xmlns:p14="http://schemas.microsoft.com/office/powerpoint/2010/main" val="18634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EF9CAD0-D8E7-1AD4-804F-16FE2DF098F2}"/>
              </a:ext>
            </a:extLst>
          </p:cNvPr>
          <p:cNvSpPr/>
          <p:nvPr/>
        </p:nvSpPr>
        <p:spPr>
          <a:xfrm>
            <a:off x="2345870" y="2552700"/>
            <a:ext cx="13872697" cy="14478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484295" y="-1735816"/>
            <a:ext cx="9628295"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70439" y="462927"/>
            <a:ext cx="915541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Validation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participative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7EE15FB7-382A-DD96-68D0-0F4559152B1F}"/>
              </a:ext>
            </a:extLst>
          </p:cNvPr>
          <p:cNvSpPr txBox="1"/>
          <p:nvPr/>
        </p:nvSpPr>
        <p:spPr>
          <a:xfrm>
            <a:off x="2759244" y="2889009"/>
            <a:ext cx="13182886" cy="954107"/>
          </a:xfrm>
          <a:prstGeom prst="rect">
            <a:avLst/>
          </a:prstGeom>
          <a:noFill/>
        </p:spPr>
        <p:txBody>
          <a:bodyPr wrap="square">
            <a:spAutoFit/>
          </a:bodyPr>
          <a:lstStyle/>
          <a:p>
            <a:pPr marL="0" marR="0" lvl="1" algn="ctr" defTabSz="914400" rtl="0" eaLnBrk="1" fontAlgn="auto" latinLnBrk="0" hangingPunct="1">
              <a:lnSpc>
                <a:spcPct val="100000"/>
              </a:lnSpc>
              <a:spcBef>
                <a:spcPts val="0"/>
              </a:spcBef>
              <a:spcAft>
                <a:spcPts val="3000"/>
              </a:spcAft>
              <a:buClr>
                <a:srgbClr val="119C94"/>
              </a:buClr>
              <a:buSzTx/>
              <a:tabLst/>
              <a:defRPr/>
            </a:pP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La liste des PAMIs est identifiée par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consensus entre les différentes parties prenantes en utilisant l'indice de priorité </a:t>
            </a: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pour la prise de </a:t>
            </a:r>
            <a:r>
              <a:rPr lang="en-GB"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décision</a:t>
            </a:r>
            <a:endParaRPr kumimoji="0" lang="en-GB"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7" name="Group 6">
            <a:extLst>
              <a:ext uri="{FF2B5EF4-FFF2-40B4-BE49-F238E27FC236}">
                <a16:creationId xmlns:a16="http://schemas.microsoft.com/office/drawing/2014/main" id="{E06AC8E2-D00F-1F83-0690-DF91B82FBD51}"/>
              </a:ext>
            </a:extLst>
          </p:cNvPr>
          <p:cNvGrpSpPr/>
          <p:nvPr/>
        </p:nvGrpSpPr>
        <p:grpSpPr>
          <a:xfrm>
            <a:off x="4922195" y="7933146"/>
            <a:ext cx="10834160" cy="914400"/>
            <a:chOff x="4044042" y="7839112"/>
            <a:chExt cx="10834160" cy="914400"/>
          </a:xfrm>
        </p:grpSpPr>
        <p:pic>
          <p:nvPicPr>
            <p:cNvPr id="12" name="Graphic 11" descr="Information with solid fill">
              <a:extLst>
                <a:ext uri="{FF2B5EF4-FFF2-40B4-BE49-F238E27FC236}">
                  <a16:creationId xmlns:a16="http://schemas.microsoft.com/office/drawing/2014/main" id="{BE9A085F-C673-D20D-177C-8280723028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4042" y="7839112"/>
              <a:ext cx="914400" cy="914400"/>
            </a:xfrm>
            <a:prstGeom prst="rect">
              <a:avLst/>
            </a:prstGeom>
          </p:spPr>
        </p:pic>
        <p:sp>
          <p:nvSpPr>
            <p:cNvPr id="13" name="TextBox 12">
              <a:extLst>
                <a:ext uri="{FF2B5EF4-FFF2-40B4-BE49-F238E27FC236}">
                  <a16:creationId xmlns:a16="http://schemas.microsoft.com/office/drawing/2014/main" id="{494EB539-98AE-5791-2DF2-F81445143E38}"/>
                </a:ext>
              </a:extLst>
            </p:cNvPr>
            <p:cNvSpPr txBox="1"/>
            <p:nvPr/>
          </p:nvSpPr>
          <p:spPr>
            <a:xfrm>
              <a:off x="4958442" y="7839112"/>
              <a:ext cx="9919760" cy="800219"/>
            </a:xfrm>
            <a:prstGeom prst="rect">
              <a:avLst/>
            </a:prstGeom>
            <a:noFill/>
          </p:spPr>
          <p:txBody>
            <a:bodyPr wrap="square" rtlCol="0">
              <a:spAutoFit/>
            </a:bodyPr>
            <a:lstStyle/>
            <a:p>
              <a:pPr algn="ctr"/>
              <a:endParaRPr lang="en-US" dirty="0"/>
            </a:p>
            <a:p>
              <a:r>
                <a:rPr lang="en-US" sz="2800" dirty="0">
                  <a:latin typeface="ADLaM Display" panose="02010000000000000000" pitchFamily="2" charset="0"/>
                  <a:ea typeface="ADLaM Display" panose="02010000000000000000" pitchFamily="2" charset="0"/>
                  <a:cs typeface="ADLaM Display" panose="02010000000000000000" pitchFamily="2" charset="0"/>
                </a:rPr>
                <a:t> Module 4 : Validation par les parties </a:t>
              </a:r>
              <a:r>
                <a:rPr lang="en-US" sz="2800" dirty="0" err="1">
                  <a:latin typeface="ADLaM Display" panose="02010000000000000000" pitchFamily="2" charset="0"/>
                  <a:ea typeface="ADLaM Display" panose="02010000000000000000" pitchFamily="2" charset="0"/>
                  <a:cs typeface="ADLaM Display" panose="02010000000000000000" pitchFamily="2" charset="0"/>
                </a:rPr>
                <a:t>prenantes</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4" name="Group 13">
            <a:extLst>
              <a:ext uri="{FF2B5EF4-FFF2-40B4-BE49-F238E27FC236}">
                <a16:creationId xmlns:a16="http://schemas.microsoft.com/office/drawing/2014/main" id="{CA3BCCC0-C9CD-6822-6124-8DAC07B9A078}"/>
              </a:ext>
            </a:extLst>
          </p:cNvPr>
          <p:cNvGrpSpPr/>
          <p:nvPr/>
        </p:nvGrpSpPr>
        <p:grpSpPr>
          <a:xfrm>
            <a:off x="2936718" y="4579829"/>
            <a:ext cx="13005412" cy="2151535"/>
            <a:chOff x="2936718" y="4579829"/>
            <a:chExt cx="13005412" cy="2151535"/>
          </a:xfrm>
        </p:grpSpPr>
        <p:sp>
          <p:nvSpPr>
            <p:cNvPr id="9" name="TextBox 8">
              <a:extLst>
                <a:ext uri="{FF2B5EF4-FFF2-40B4-BE49-F238E27FC236}">
                  <a16:creationId xmlns:a16="http://schemas.microsoft.com/office/drawing/2014/main" id="{749E673E-1274-AD4C-D69E-B6ECC12AC4DB}"/>
                </a:ext>
              </a:extLst>
            </p:cNvPr>
            <p:cNvSpPr txBox="1"/>
            <p:nvPr/>
          </p:nvSpPr>
          <p:spPr>
            <a:xfrm>
              <a:off x="3286914" y="4579829"/>
              <a:ext cx="12655216" cy="2124428"/>
            </a:xfrm>
            <a:prstGeom prst="rect">
              <a:avLst/>
            </a:prstGeom>
            <a:noFill/>
          </p:spPr>
          <p:txBody>
            <a:bodyPr wrap="square">
              <a:spAutoFit/>
            </a:bodyPr>
            <a:lstStyle/>
            <a:p>
              <a:pPr marL="457200" indent="-457200">
                <a:lnSpc>
                  <a:spcPct val="150000"/>
                </a:lnSpc>
                <a:spcBef>
                  <a:spcPts val="0"/>
                </a:spcBef>
                <a:spcAft>
                  <a:spcPts val="600"/>
                </a:spcAft>
                <a:buBlip>
                  <a:blip r:embed="rId5"/>
                </a:buBlip>
              </a:pPr>
              <a:r>
                <a:rPr lang="en-US" sz="2800" b="1" dirty="0">
                  <a:solidFill>
                    <a:srgbClr val="009999"/>
                  </a:solidFill>
                  <a:latin typeface="Atkinson Hyperlegible Bold" panose="020B0604020202020204" charset="0"/>
                </a:rPr>
                <a:t>Pour établir la liste des PAMIs, les parties </a:t>
              </a:r>
              <a:r>
                <a:rPr lang="en-US" sz="2800" b="1" dirty="0" err="1">
                  <a:solidFill>
                    <a:srgbClr val="009999"/>
                  </a:solidFill>
                  <a:latin typeface="Atkinson Hyperlegible Bold" panose="020B0604020202020204" charset="0"/>
                </a:rPr>
                <a:t>prenantes</a:t>
              </a:r>
              <a:r>
                <a:rPr lang="en-US" sz="2800" b="1" dirty="0">
                  <a:solidFill>
                    <a:srgbClr val="009999"/>
                  </a:solidFill>
                  <a:latin typeface="Atkinson Hyperlegible Bold" panose="020B0604020202020204" charset="0"/>
                </a:rPr>
                <a:t> :   </a:t>
              </a:r>
            </a:p>
            <a:p>
              <a:pPr marL="914400" lvl="1" indent="-457200">
                <a:lnSpc>
                  <a:spcPct val="150000"/>
                </a:lnSpc>
                <a:spcAft>
                  <a:spcPts val="600"/>
                </a:spcAft>
                <a:buBlip>
                  <a:blip r:embed="rId5"/>
                </a:buBlip>
              </a:pPr>
              <a:r>
                <a:rPr lang="en-US" sz="2800" b="1" dirty="0">
                  <a:solidFill>
                    <a:srgbClr val="009999"/>
                  </a:solidFill>
                  <a:latin typeface="Atkinson Hyperlegible Bold" panose="020B0604020202020204" charset="0"/>
                </a:rPr>
                <a:t> </a:t>
              </a:r>
              <a:r>
                <a:rPr lang="en-US" sz="2800" dirty="0" err="1">
                  <a:latin typeface="Atkinson Hyperlegible"/>
                </a:rPr>
                <a:t>Décident</a:t>
              </a:r>
              <a:r>
                <a:rPr lang="en-US" sz="2800" dirty="0">
                  <a:latin typeface="Atkinson Hyperlegible"/>
                </a:rPr>
                <a:t> d'un </a:t>
              </a:r>
              <a:r>
                <a:rPr lang="en-US" sz="2800" b="1" dirty="0">
                  <a:solidFill>
                    <a:srgbClr val="009999"/>
                  </a:solidFill>
                  <a:latin typeface="Atkinson Hyperlegible Bold" panose="020B0604020202020204" charset="0"/>
                </a:rPr>
                <a:t>seuil d'indice de </a:t>
              </a:r>
              <a:r>
                <a:rPr lang="en-US" sz="2800" b="1" dirty="0" err="1">
                  <a:solidFill>
                    <a:srgbClr val="009999"/>
                  </a:solidFill>
                  <a:latin typeface="Atkinson Hyperlegible Bold" panose="020B0604020202020204" charset="0"/>
                </a:rPr>
                <a:t>priorité</a:t>
              </a:r>
              <a:endParaRPr lang="en-US" sz="2800" b="1" dirty="0">
                <a:solidFill>
                  <a:srgbClr val="009999"/>
                </a:solidFill>
                <a:latin typeface="Atkinson Hyperlegible Bold" panose="020B0604020202020204" charset="0"/>
              </a:endParaRPr>
            </a:p>
            <a:p>
              <a:pPr marL="914400" lvl="1" indent="-457200">
                <a:lnSpc>
                  <a:spcPct val="150000"/>
                </a:lnSpc>
                <a:spcAft>
                  <a:spcPts val="600"/>
                </a:spcAft>
                <a:buBlip>
                  <a:blip r:embed="rId5"/>
                </a:buBlip>
              </a:pPr>
              <a:r>
                <a:rPr lang="en-US" sz="2800" b="1" dirty="0">
                  <a:solidFill>
                    <a:srgbClr val="009999"/>
                  </a:solidFill>
                  <a:latin typeface="Atkinson Hyperlegible Bold" panose="020B0604020202020204" charset="0"/>
                </a:rPr>
                <a:t> </a:t>
              </a:r>
              <a:r>
                <a:rPr lang="en-US" sz="2800" dirty="0">
                  <a:latin typeface="Atkinson Hyperlegible"/>
                </a:rPr>
                <a:t>Se </a:t>
              </a:r>
              <a:r>
                <a:rPr lang="en-US" sz="2800" dirty="0" err="1">
                  <a:latin typeface="Atkinson Hyperlegible"/>
                </a:rPr>
                <a:t>mettent</a:t>
              </a:r>
              <a:r>
                <a:rPr lang="en-US" sz="2800" dirty="0">
                  <a:latin typeface="Atkinson Hyperlegible"/>
                </a:rPr>
                <a:t> d'accord sur </a:t>
              </a:r>
              <a:r>
                <a:rPr lang="en-US" sz="2800" dirty="0" err="1">
                  <a:latin typeface="Atkinson Hyperlegible"/>
                </a:rPr>
                <a:t>d'éventuels</a:t>
              </a:r>
              <a:r>
                <a:rPr lang="en-US" sz="2800" dirty="0">
                  <a:latin typeface="Atkinson Hyperlegible"/>
                </a:rPr>
                <a:t> PAMIs supplémentaires </a:t>
              </a:r>
              <a:r>
                <a:rPr lang="en-US" sz="2800" i="1" dirty="0">
                  <a:latin typeface="Atkinson Hyperlegible"/>
                </a:rPr>
                <a:t>(facultatif)</a:t>
              </a:r>
            </a:p>
          </p:txBody>
        </p:sp>
        <p:sp>
          <p:nvSpPr>
            <p:cNvPr id="10" name="Rectangle 9">
              <a:extLst>
                <a:ext uri="{FF2B5EF4-FFF2-40B4-BE49-F238E27FC236}">
                  <a16:creationId xmlns:a16="http://schemas.microsoft.com/office/drawing/2014/main" id="{859F3CBA-D687-F0A6-472C-7BB83EF8DA09}"/>
                </a:ext>
              </a:extLst>
            </p:cNvPr>
            <p:cNvSpPr/>
            <p:nvPr/>
          </p:nvSpPr>
          <p:spPr>
            <a:xfrm>
              <a:off x="2936718" y="5488185"/>
              <a:ext cx="700391" cy="1243179"/>
            </a:xfrm>
            <a:prstGeom prst="rect">
              <a:avLst/>
            </a:prstGeom>
            <a:solidFill>
              <a:srgbClr val="4DB1A9"/>
            </a:solidFill>
            <a:ln>
              <a:solidFill>
                <a:srgbClr val="4CAFA7"/>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E5F42283-BAFE-88A0-6C6B-05DA87E20DB9}"/>
              </a:ext>
            </a:extLst>
          </p:cNvPr>
          <p:cNvSpPr>
            <a:spLocks noGrp="1"/>
          </p:cNvSpPr>
          <p:nvPr>
            <p:ph type="sldNum" sz="quarter" idx="7"/>
          </p:nvPr>
        </p:nvSpPr>
        <p:spPr/>
        <p:txBody>
          <a:bodyPr/>
          <a:lstStyle/>
          <a:p>
            <a:fld id="{B6F15528-21DE-4FAA-801E-634DDDAF4B2B}" type="slidenum">
              <a:rPr lang="en-US" smtClean="0"/>
              <a:t>21</a:t>
            </a:fld>
            <a:endParaRPr lang="en-US"/>
          </a:p>
        </p:txBody>
      </p:sp>
    </p:spTree>
    <p:extLst>
      <p:ext uri="{BB962C8B-B14F-4D97-AF65-F5344CB8AC3E}">
        <p14:creationId xmlns:p14="http://schemas.microsoft.com/office/powerpoint/2010/main" val="3821333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75490" y="-1943100"/>
            <a:ext cx="10388457" cy="3343883"/>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46933" y="411562"/>
            <a:ext cx="915541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Seuil de l'</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indice de priorité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CB80E82A-448A-A45B-AE87-F16D7F7CFFDB}"/>
              </a:ext>
            </a:extLst>
          </p:cNvPr>
          <p:cNvSpPr txBox="1"/>
          <p:nvPr/>
        </p:nvSpPr>
        <p:spPr>
          <a:xfrm>
            <a:off x="1676400" y="2232128"/>
            <a:ext cx="15071558" cy="1538883"/>
          </a:xfrm>
          <a:prstGeom prst="rect">
            <a:avLst/>
          </a:prstGeom>
          <a:noFill/>
        </p:spPr>
        <p:txBody>
          <a:bodyPr wrap="square">
            <a:spAutoFit/>
          </a:bodyPr>
          <a:lstStyle/>
          <a:p>
            <a:pPr>
              <a:spcBef>
                <a:spcPts val="0"/>
              </a:spcBef>
              <a:spcAft>
                <a:spcPts val="600"/>
              </a:spcAft>
              <a:buFont typeface="Arial" panose="020B0604020202020204" pitchFamily="34" charset="0"/>
              <a:buBlip>
                <a:blip r:embed="rId3"/>
              </a:buBlip>
            </a:pPr>
            <a:r>
              <a:rPr lang="en-GB" sz="2800" dirty="0">
                <a:latin typeface="Atkinson Hyperlegible"/>
              </a:rPr>
              <a:t>L'indice de </a:t>
            </a:r>
            <a:r>
              <a:rPr lang="en-GB" sz="2800" dirty="0" err="1">
                <a:latin typeface="Atkinson Hyperlegible"/>
              </a:rPr>
              <a:t>priorité</a:t>
            </a:r>
            <a:r>
              <a:rPr lang="en-GB" sz="2800" dirty="0">
                <a:latin typeface="Atkinson Hyperlegible"/>
              </a:rPr>
              <a:t> guide la </a:t>
            </a:r>
            <a:r>
              <a:rPr lang="en-GB" sz="2800" dirty="0">
                <a:solidFill>
                  <a:srgbClr val="009999"/>
                </a:solidFill>
                <a:latin typeface="Atkinson Hyperlegible Bold" panose="020B0604020202020204" charset="0"/>
              </a:rPr>
              <a:t>prise de décision objective sur les PAMIs</a:t>
            </a:r>
          </a:p>
          <a:p>
            <a:pPr marL="914400" lvl="1" indent="-457200">
              <a:spcBef>
                <a:spcPts val="0"/>
              </a:spcBef>
              <a:spcAft>
                <a:spcPts val="600"/>
              </a:spcAft>
              <a:buClr>
                <a:srgbClr val="119C94"/>
              </a:buClr>
              <a:buFont typeface="Arial" panose="020B0604020202020204" pitchFamily="34" charset="0"/>
              <a:buChar char="•"/>
            </a:pPr>
            <a:r>
              <a:rPr lang="en-GB" sz="2800" dirty="0" err="1">
                <a:latin typeface="Atkinson Hyperlegible"/>
              </a:rPr>
              <a:t>Seuil</a:t>
            </a:r>
            <a:r>
              <a:rPr lang="en-GB" sz="2800" dirty="0">
                <a:latin typeface="Atkinson Hyperlegible"/>
              </a:rPr>
              <a:t> </a:t>
            </a:r>
            <a:r>
              <a:rPr lang="en-GB" sz="2800" dirty="0" err="1">
                <a:latin typeface="Atkinson Hyperlegible"/>
              </a:rPr>
              <a:t>d’indice</a:t>
            </a:r>
            <a:r>
              <a:rPr lang="en-GB" sz="2800" dirty="0">
                <a:latin typeface="Atkinson Hyperlegible"/>
              </a:rPr>
              <a:t> de priorité fixé par consensus</a:t>
            </a:r>
          </a:p>
          <a:p>
            <a:pPr marL="914400" lvl="1" indent="-457200">
              <a:spcBef>
                <a:spcPts val="0"/>
              </a:spcBef>
              <a:spcAft>
                <a:spcPts val="600"/>
              </a:spcAft>
              <a:buClr>
                <a:srgbClr val="119C94"/>
              </a:buClr>
              <a:buFont typeface="Arial" panose="020B0604020202020204" pitchFamily="34" charset="0"/>
              <a:buChar char="•"/>
            </a:pPr>
            <a:r>
              <a:rPr lang="en-GB" sz="2800" dirty="0">
                <a:latin typeface="Atkinson Hyperlegible"/>
              </a:rPr>
              <a:t>Toutes les unités géographiques dont l'indice de priorité est ≥ au </a:t>
            </a:r>
            <a:r>
              <a:rPr lang="en-GB" sz="2800" dirty="0">
                <a:latin typeface="Atkinson Hyperlegible"/>
                <a:cs typeface="Times New Roman" panose="02020603050405020304" pitchFamily="18" charset="0"/>
              </a:rPr>
              <a:t>seuil sont des PAMIs</a:t>
            </a:r>
          </a:p>
        </p:txBody>
      </p:sp>
      <p:grpSp>
        <p:nvGrpSpPr>
          <p:cNvPr id="8" name="Group 7">
            <a:extLst>
              <a:ext uri="{FF2B5EF4-FFF2-40B4-BE49-F238E27FC236}">
                <a16:creationId xmlns:a16="http://schemas.microsoft.com/office/drawing/2014/main" id="{846B0B68-5226-CCC4-D8AD-FED09D5839E2}"/>
              </a:ext>
            </a:extLst>
          </p:cNvPr>
          <p:cNvGrpSpPr/>
          <p:nvPr/>
        </p:nvGrpSpPr>
        <p:grpSpPr>
          <a:xfrm>
            <a:off x="1888750" y="4305017"/>
            <a:ext cx="13721443" cy="1295965"/>
            <a:chOff x="1888750" y="4305017"/>
            <a:chExt cx="13721443" cy="1295965"/>
          </a:xfrm>
        </p:grpSpPr>
        <p:sp>
          <p:nvSpPr>
            <p:cNvPr id="14" name="Rectangle: Rounded Corners 13">
              <a:extLst>
                <a:ext uri="{FF2B5EF4-FFF2-40B4-BE49-F238E27FC236}">
                  <a16:creationId xmlns:a16="http://schemas.microsoft.com/office/drawing/2014/main" id="{911EE754-CE91-EAA8-C71E-B2616F2A4AD1}"/>
                </a:ext>
              </a:extLst>
            </p:cNvPr>
            <p:cNvSpPr/>
            <p:nvPr/>
          </p:nvSpPr>
          <p:spPr>
            <a:xfrm>
              <a:off x="1888750" y="4305017"/>
              <a:ext cx="13721443" cy="1295965"/>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406176C-1EC2-76DC-980A-7F813EFFB506}"/>
                </a:ext>
              </a:extLst>
            </p:cNvPr>
            <p:cNvSpPr txBox="1"/>
            <p:nvPr/>
          </p:nvSpPr>
          <p:spPr>
            <a:xfrm>
              <a:off x="2179942" y="4691389"/>
              <a:ext cx="13139057" cy="523220"/>
            </a:xfrm>
            <a:prstGeom prst="rect">
              <a:avLst/>
            </a:prstGeom>
            <a:noFill/>
          </p:spPr>
          <p:txBody>
            <a:bodyPr wrap="square">
              <a:spAutoFit/>
            </a:bodyPr>
            <a:lstStyle/>
            <a:p>
              <a:pPr marL="0" marR="0" lvl="1" algn="ctr" defTabSz="914400" rtl="0" eaLnBrk="1" fontAlgn="auto" latinLnBrk="0" hangingPunct="1">
                <a:lnSpc>
                  <a:spcPct val="100000"/>
                </a:lnSpc>
                <a:spcBef>
                  <a:spcPts val="0"/>
                </a:spcBef>
                <a:buClr>
                  <a:srgbClr val="119C94"/>
                </a:buClr>
                <a:buSzTx/>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Le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seuil</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est</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le point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d’équilibre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entre la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faisabilité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et l'</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impact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du PNC</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1" name="Group 10">
            <a:extLst>
              <a:ext uri="{FF2B5EF4-FFF2-40B4-BE49-F238E27FC236}">
                <a16:creationId xmlns:a16="http://schemas.microsoft.com/office/drawing/2014/main" id="{A5B77A48-AB4D-ADAC-87BE-CCE6496EC458}"/>
              </a:ext>
            </a:extLst>
          </p:cNvPr>
          <p:cNvGrpSpPr/>
          <p:nvPr/>
        </p:nvGrpSpPr>
        <p:grpSpPr>
          <a:xfrm>
            <a:off x="10068008" y="6622363"/>
            <a:ext cx="5465865" cy="2680651"/>
            <a:chOff x="10068008" y="6622363"/>
            <a:chExt cx="5465865" cy="2680651"/>
          </a:xfrm>
        </p:grpSpPr>
        <p:sp>
          <p:nvSpPr>
            <p:cNvPr id="17" name="TextBox 16">
              <a:extLst>
                <a:ext uri="{FF2B5EF4-FFF2-40B4-BE49-F238E27FC236}">
                  <a16:creationId xmlns:a16="http://schemas.microsoft.com/office/drawing/2014/main" id="{150D9527-4311-3574-1FD1-4B5337B3A003}"/>
                </a:ext>
              </a:extLst>
            </p:cNvPr>
            <p:cNvSpPr txBox="1"/>
            <p:nvPr/>
          </p:nvSpPr>
          <p:spPr>
            <a:xfrm>
              <a:off x="10448191" y="8118074"/>
              <a:ext cx="4705497" cy="1184940"/>
            </a:xfrm>
            <a:prstGeom prst="rect">
              <a:avLst/>
            </a:prstGeom>
            <a:noFill/>
          </p:spPr>
          <p:txBody>
            <a:bodyPr wrap="square" rtlCol="0">
              <a:spAutoFit/>
            </a:bodyPr>
            <a:lstStyle/>
            <a:p>
              <a:pPr marL="457200" indent="-457200" algn="ctr">
                <a:spcAft>
                  <a:spcPts val="1800"/>
                </a:spcAft>
                <a:buBlip>
                  <a:blip r:embed="rId3"/>
                </a:buBlip>
              </a:pPr>
              <a:r>
                <a:rPr lang="en-GB" sz="2800" dirty="0">
                  <a:latin typeface="Atkinson Hyperlegible"/>
                </a:rPr>
                <a:t>Faible nombre de PAMIs</a:t>
              </a:r>
            </a:p>
            <a:p>
              <a:pPr algn="ctr">
                <a:spcAft>
                  <a:spcPts val="600"/>
                </a:spcAft>
              </a:pPr>
              <a:r>
                <a:rPr lang="en-GB" sz="2800" dirty="0">
                  <a:solidFill>
                    <a:srgbClr val="009999"/>
                  </a:solidFill>
                  <a:latin typeface="Atkinson Hyperlegible Bold" panose="020B0604020202020204" charset="0"/>
                </a:rPr>
                <a:t>Impact du PNC</a:t>
              </a:r>
            </a:p>
          </p:txBody>
        </p:sp>
        <p:sp>
          <p:nvSpPr>
            <p:cNvPr id="21" name="Rectangle: Rounded Corners 20">
              <a:extLst>
                <a:ext uri="{FF2B5EF4-FFF2-40B4-BE49-F238E27FC236}">
                  <a16:creationId xmlns:a16="http://schemas.microsoft.com/office/drawing/2014/main" id="{B6096D02-CA4D-816C-A8EA-B90EECFB5DEE}"/>
                </a:ext>
              </a:extLst>
            </p:cNvPr>
            <p:cNvSpPr/>
            <p:nvPr/>
          </p:nvSpPr>
          <p:spPr>
            <a:xfrm>
              <a:off x="10068008" y="6622363"/>
              <a:ext cx="5465864" cy="1066800"/>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CAD0D46-6D3C-DFDA-91E3-42D154F33B3A}"/>
                </a:ext>
              </a:extLst>
            </p:cNvPr>
            <p:cNvSpPr txBox="1"/>
            <p:nvPr/>
          </p:nvSpPr>
          <p:spPr>
            <a:xfrm>
              <a:off x="10068009" y="6894153"/>
              <a:ext cx="5465864" cy="584775"/>
            </a:xfrm>
            <a:prstGeom prst="rect">
              <a:avLst/>
            </a:prstGeom>
            <a:noFill/>
          </p:spPr>
          <p:txBody>
            <a:bodyPr wrap="square" rtlCol="0">
              <a:spAutoFit/>
            </a:bodyPr>
            <a:lstStyle/>
            <a:p>
              <a:pPr algn="ctr"/>
              <a:r>
                <a:rPr lang="en-GB" sz="32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Seuil élevé</a:t>
              </a:r>
            </a:p>
          </p:txBody>
        </p:sp>
        <p:pic>
          <p:nvPicPr>
            <p:cNvPr id="23" name="Graphic 22" descr="Warning outline">
              <a:extLst>
                <a:ext uri="{FF2B5EF4-FFF2-40B4-BE49-F238E27FC236}">
                  <a16:creationId xmlns:a16="http://schemas.microsoft.com/office/drawing/2014/main" id="{4BAD552B-FF9F-954D-2C95-2F06DF11E0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35871" y="8735928"/>
              <a:ext cx="492811" cy="492811"/>
            </a:xfrm>
            <a:prstGeom prst="rect">
              <a:avLst/>
            </a:prstGeom>
          </p:spPr>
        </p:pic>
      </p:grpSp>
      <p:grpSp>
        <p:nvGrpSpPr>
          <p:cNvPr id="9" name="Group 8">
            <a:extLst>
              <a:ext uri="{FF2B5EF4-FFF2-40B4-BE49-F238E27FC236}">
                <a16:creationId xmlns:a16="http://schemas.microsoft.com/office/drawing/2014/main" id="{FCF0B9F9-3B73-EC4F-B413-C3FB28F9C660}"/>
              </a:ext>
            </a:extLst>
          </p:cNvPr>
          <p:cNvGrpSpPr/>
          <p:nvPr/>
        </p:nvGrpSpPr>
        <p:grpSpPr>
          <a:xfrm>
            <a:off x="1937828" y="6622363"/>
            <a:ext cx="5465866" cy="2763975"/>
            <a:chOff x="1991385" y="6613348"/>
            <a:chExt cx="5465866" cy="2763975"/>
          </a:xfrm>
        </p:grpSpPr>
        <p:sp>
          <p:nvSpPr>
            <p:cNvPr id="16" name="TextBox 15">
              <a:extLst>
                <a:ext uri="{FF2B5EF4-FFF2-40B4-BE49-F238E27FC236}">
                  <a16:creationId xmlns:a16="http://schemas.microsoft.com/office/drawing/2014/main" id="{B423D2F2-1B08-5A95-4AD0-71C87CA1C57B}"/>
                </a:ext>
              </a:extLst>
            </p:cNvPr>
            <p:cNvSpPr txBox="1"/>
            <p:nvPr/>
          </p:nvSpPr>
          <p:spPr>
            <a:xfrm>
              <a:off x="2251289" y="8192383"/>
              <a:ext cx="5205962" cy="1184940"/>
            </a:xfrm>
            <a:prstGeom prst="rect">
              <a:avLst/>
            </a:prstGeom>
            <a:noFill/>
          </p:spPr>
          <p:txBody>
            <a:bodyPr wrap="square" rtlCol="0">
              <a:spAutoFit/>
            </a:bodyPr>
            <a:lstStyle/>
            <a:p>
              <a:pPr marL="457200" indent="-457200" algn="ctr">
                <a:spcAft>
                  <a:spcPts val="1800"/>
                </a:spcAft>
                <a:buBlip>
                  <a:blip r:embed="rId3"/>
                </a:buBlip>
              </a:pPr>
              <a:r>
                <a:rPr lang="en-GB" sz="2800" dirty="0">
                  <a:latin typeface="Atkinson Hyperlegible"/>
                </a:rPr>
                <a:t>Nombre élevé de PAMIs</a:t>
              </a:r>
            </a:p>
            <a:p>
              <a:pPr algn="ctr">
                <a:spcAft>
                  <a:spcPts val="1800"/>
                </a:spcAft>
              </a:pPr>
              <a:r>
                <a:rPr lang="en-GB" sz="2800" dirty="0">
                  <a:solidFill>
                    <a:srgbClr val="009999"/>
                  </a:solidFill>
                  <a:latin typeface="Atkinson Hyperlegible Bold" panose="020B0604020202020204" charset="0"/>
                </a:rPr>
                <a:t>    Faisabilité du PNC</a:t>
              </a:r>
            </a:p>
          </p:txBody>
        </p:sp>
        <p:sp>
          <p:nvSpPr>
            <p:cNvPr id="19" name="Rectangle: Rounded Corners 18">
              <a:extLst>
                <a:ext uri="{FF2B5EF4-FFF2-40B4-BE49-F238E27FC236}">
                  <a16:creationId xmlns:a16="http://schemas.microsoft.com/office/drawing/2014/main" id="{EE57DFBB-357D-CE8E-5490-F0D505B80591}"/>
                </a:ext>
              </a:extLst>
            </p:cNvPr>
            <p:cNvSpPr/>
            <p:nvPr/>
          </p:nvSpPr>
          <p:spPr>
            <a:xfrm>
              <a:off x="1991386" y="6613348"/>
              <a:ext cx="5465865" cy="1066800"/>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2D22823-6254-15E8-27D5-8D8A15A0073D}"/>
                </a:ext>
              </a:extLst>
            </p:cNvPr>
            <p:cNvSpPr txBox="1"/>
            <p:nvPr/>
          </p:nvSpPr>
          <p:spPr>
            <a:xfrm>
              <a:off x="1991385" y="6898467"/>
              <a:ext cx="5465866" cy="584775"/>
            </a:xfrm>
            <a:prstGeom prst="rect">
              <a:avLst/>
            </a:prstGeom>
            <a:noFill/>
          </p:spPr>
          <p:txBody>
            <a:bodyPr wrap="square" rtlCol="0">
              <a:spAutoFit/>
            </a:bodyPr>
            <a:lstStyle/>
            <a:p>
              <a:pPr algn="ctr"/>
              <a:r>
                <a:rPr lang="en-GB" sz="3200" b="1" dirty="0" err="1">
                  <a:solidFill>
                    <a:schemeClr val="bg1"/>
                  </a:solidFill>
                  <a:latin typeface="Cavolini" panose="03000502040302020204" pitchFamily="66" charset="0"/>
                  <a:ea typeface="ADLaM Display" panose="02010000000000000000" pitchFamily="2" charset="0"/>
                  <a:cs typeface="Cavolini" panose="03000502040302020204" pitchFamily="66" charset="0"/>
                </a:rPr>
                <a:t>Seuil</a:t>
              </a:r>
              <a:r>
                <a:rPr lang="en-GB" sz="32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 bas</a:t>
              </a:r>
            </a:p>
          </p:txBody>
        </p:sp>
        <p:pic>
          <p:nvPicPr>
            <p:cNvPr id="24" name="Graphic 23" descr="Warning outline">
              <a:extLst>
                <a:ext uri="{FF2B5EF4-FFF2-40B4-BE49-F238E27FC236}">
                  <a16:creationId xmlns:a16="http://schemas.microsoft.com/office/drawing/2014/main" id="{416EDF00-9B76-C391-FD2D-587E27286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7906" y="8810203"/>
              <a:ext cx="492811" cy="492811"/>
            </a:xfrm>
            <a:prstGeom prst="rect">
              <a:avLst/>
            </a:prstGeom>
          </p:spPr>
        </p:pic>
      </p:grpSp>
      <p:pic>
        <p:nvPicPr>
          <p:cNvPr id="7" name="Picture 6">
            <a:extLst>
              <a:ext uri="{FF2B5EF4-FFF2-40B4-BE49-F238E27FC236}">
                <a16:creationId xmlns:a16="http://schemas.microsoft.com/office/drawing/2014/main" id="{2B4B2254-B361-BE92-5900-0CAD1AFB407C}"/>
              </a:ext>
            </a:extLst>
          </p:cNvPr>
          <p:cNvPicPr>
            <a:picLocks noChangeAspect="1"/>
          </p:cNvPicPr>
          <p:nvPr/>
        </p:nvPicPr>
        <p:blipFill>
          <a:blip r:embed="rId6"/>
          <a:stretch>
            <a:fillRect/>
          </a:stretch>
        </p:blipFill>
        <p:spPr>
          <a:xfrm>
            <a:off x="7565490" y="6147357"/>
            <a:ext cx="2259572" cy="2220614"/>
          </a:xfrm>
          <a:prstGeom prst="rect">
            <a:avLst/>
          </a:prstGeom>
        </p:spPr>
      </p:pic>
      <p:sp>
        <p:nvSpPr>
          <p:cNvPr id="12" name="Slide Number Placeholder 11">
            <a:extLst>
              <a:ext uri="{FF2B5EF4-FFF2-40B4-BE49-F238E27FC236}">
                <a16:creationId xmlns:a16="http://schemas.microsoft.com/office/drawing/2014/main" id="{0EAC3520-EF22-9D92-5835-1284B23A2594}"/>
              </a:ext>
            </a:extLst>
          </p:cNvPr>
          <p:cNvSpPr>
            <a:spLocks noGrp="1"/>
          </p:cNvSpPr>
          <p:nvPr>
            <p:ph type="sldNum" sz="quarter" idx="7"/>
          </p:nvPr>
        </p:nvSpPr>
        <p:spPr/>
        <p:txBody>
          <a:bodyPr/>
          <a:lstStyle/>
          <a:p>
            <a:fld id="{B6F15528-21DE-4FAA-801E-634DDDAF4B2B}" type="slidenum">
              <a:rPr lang="en-US" smtClean="0"/>
              <a:t>22</a:t>
            </a:fld>
            <a:endParaRPr lang="en-US"/>
          </a:p>
        </p:txBody>
      </p:sp>
    </p:spTree>
    <p:extLst>
      <p:ext uri="{BB962C8B-B14F-4D97-AF65-F5344CB8AC3E}">
        <p14:creationId xmlns:p14="http://schemas.microsoft.com/office/powerpoint/2010/main" val="1914682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73871" y="-2000020"/>
            <a:ext cx="10312400"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1618" y="456428"/>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Seuil de l'</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indice de priorité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7" name="Group 26">
            <a:extLst>
              <a:ext uri="{FF2B5EF4-FFF2-40B4-BE49-F238E27FC236}">
                <a16:creationId xmlns:a16="http://schemas.microsoft.com/office/drawing/2014/main" id="{46ADA934-CAD5-8692-3550-A4FD60DD3413}"/>
              </a:ext>
            </a:extLst>
          </p:cNvPr>
          <p:cNvGrpSpPr/>
          <p:nvPr/>
        </p:nvGrpSpPr>
        <p:grpSpPr>
          <a:xfrm>
            <a:off x="1127867" y="4592772"/>
            <a:ext cx="7763213" cy="3096842"/>
            <a:chOff x="1127867" y="4592772"/>
            <a:chExt cx="7763213" cy="3096842"/>
          </a:xfrm>
        </p:grpSpPr>
        <p:sp>
          <p:nvSpPr>
            <p:cNvPr id="21" name="Rectangle: Rounded Corners 20">
              <a:extLst>
                <a:ext uri="{FF2B5EF4-FFF2-40B4-BE49-F238E27FC236}">
                  <a16:creationId xmlns:a16="http://schemas.microsoft.com/office/drawing/2014/main" id="{4EBAF311-BDE1-04C1-5F68-76F9908586AA}"/>
                </a:ext>
              </a:extLst>
            </p:cNvPr>
            <p:cNvSpPr/>
            <p:nvPr/>
          </p:nvSpPr>
          <p:spPr>
            <a:xfrm>
              <a:off x="1127867" y="4592772"/>
              <a:ext cx="7763213" cy="1101455"/>
            </a:xfrm>
            <a:prstGeom prst="round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20A6A2C-D48A-067E-CC03-2A8B74B82601}"/>
                </a:ext>
              </a:extLst>
            </p:cNvPr>
            <p:cNvSpPr txBox="1"/>
            <p:nvPr/>
          </p:nvSpPr>
          <p:spPr>
            <a:xfrm>
              <a:off x="1302965" y="4895289"/>
              <a:ext cx="7588115" cy="584775"/>
            </a:xfrm>
            <a:prstGeom prst="rect">
              <a:avLst/>
            </a:prstGeom>
            <a:noFill/>
          </p:spPr>
          <p:txBody>
            <a:bodyPr wrap="square" rtlCol="0">
              <a:spAutoFit/>
            </a:bodyPr>
            <a:lstStyle/>
            <a:p>
              <a:pPr algn="ct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Proxy pour la faisabilité du PNC</a:t>
              </a:r>
            </a:p>
          </p:txBody>
        </p:sp>
        <p:sp>
          <p:nvSpPr>
            <p:cNvPr id="13" name="TextBox 12">
              <a:extLst>
                <a:ext uri="{FF2B5EF4-FFF2-40B4-BE49-F238E27FC236}">
                  <a16:creationId xmlns:a16="http://schemas.microsoft.com/office/drawing/2014/main" id="{D515ED53-F23B-DC54-0D01-85A419C00DFB}"/>
                </a:ext>
              </a:extLst>
            </p:cNvPr>
            <p:cNvSpPr txBox="1"/>
            <p:nvPr/>
          </p:nvSpPr>
          <p:spPr>
            <a:xfrm>
              <a:off x="1127867" y="6150731"/>
              <a:ext cx="7763213" cy="1538883"/>
            </a:xfrm>
            <a:prstGeom prst="rect">
              <a:avLst/>
            </a:prstGeom>
            <a:noFill/>
          </p:spPr>
          <p:txBody>
            <a:bodyPr wrap="square" rtlCol="0">
              <a:spAutoFit/>
            </a:bodyPr>
            <a:lstStyle/>
            <a:p>
              <a:pPr marL="457200" indent="-457200">
                <a:spcAft>
                  <a:spcPts val="1200"/>
                </a:spcAft>
                <a:buClr>
                  <a:srgbClr val="4CAFA7"/>
                </a:buClr>
                <a:buFont typeface="Arial" panose="020B0604020202020204" pitchFamily="34" charset="0"/>
                <a:buChar char="•"/>
              </a:pPr>
              <a:r>
                <a:rPr lang="en-US" sz="2800" dirty="0">
                  <a:latin typeface="Atkinson Hyperlegible"/>
                </a:rPr>
                <a:t>Nombre et % d'</a:t>
              </a:r>
              <a:r>
                <a:rPr lang="en-US" sz="2800" b="1" dirty="0">
                  <a:solidFill>
                    <a:srgbClr val="4CAFA7"/>
                  </a:solidFill>
                  <a:latin typeface="Atkinson Hyperlegible Bold" panose="020B0604020202020204" charset="0"/>
                </a:rPr>
                <a:t>unités géographiques </a:t>
              </a:r>
              <a:r>
                <a:rPr lang="en-US" sz="2800" dirty="0">
                  <a:latin typeface="Atkinson Hyperlegible"/>
                </a:rPr>
                <a:t>qui sont des PAMIs</a:t>
              </a:r>
            </a:p>
            <a:p>
              <a:pPr marL="457200" indent="-457200">
                <a:spcAft>
                  <a:spcPts val="1200"/>
                </a:spcAft>
                <a:buClr>
                  <a:srgbClr val="4CAFA7"/>
                </a:buClr>
                <a:buFont typeface="Arial" panose="020B0604020202020204" pitchFamily="34" charset="0"/>
                <a:buChar char="•"/>
              </a:pPr>
              <a:r>
                <a:rPr lang="en-US" sz="2800" b="1" dirty="0">
                  <a:solidFill>
                    <a:srgbClr val="4CAFA7"/>
                  </a:solidFill>
                  <a:latin typeface="Atkinson Hyperlegible Bold" panose="020B0604020202020204" charset="0"/>
                </a:rPr>
                <a:t>Population </a:t>
              </a:r>
              <a:r>
                <a:rPr lang="en-US" sz="2800" dirty="0">
                  <a:latin typeface="Atkinson Hyperlegible"/>
                </a:rPr>
                <a:t>dans les PAMIs</a:t>
              </a:r>
            </a:p>
          </p:txBody>
        </p:sp>
      </p:grpSp>
      <p:grpSp>
        <p:nvGrpSpPr>
          <p:cNvPr id="28" name="Group 27">
            <a:extLst>
              <a:ext uri="{FF2B5EF4-FFF2-40B4-BE49-F238E27FC236}">
                <a16:creationId xmlns:a16="http://schemas.microsoft.com/office/drawing/2014/main" id="{A47B4B64-FEAE-D28A-0F17-09197BC55340}"/>
              </a:ext>
            </a:extLst>
          </p:cNvPr>
          <p:cNvGrpSpPr/>
          <p:nvPr/>
        </p:nvGrpSpPr>
        <p:grpSpPr>
          <a:xfrm>
            <a:off x="9529322" y="4592772"/>
            <a:ext cx="7763214" cy="2682683"/>
            <a:chOff x="9529322" y="4592772"/>
            <a:chExt cx="7763214" cy="2682683"/>
          </a:xfrm>
        </p:grpSpPr>
        <p:sp>
          <p:nvSpPr>
            <p:cNvPr id="22" name="Rectangle: Rounded Corners 21">
              <a:extLst>
                <a:ext uri="{FF2B5EF4-FFF2-40B4-BE49-F238E27FC236}">
                  <a16:creationId xmlns:a16="http://schemas.microsoft.com/office/drawing/2014/main" id="{E5F02C61-002D-7DC1-E57F-51BF5307DA49}"/>
                </a:ext>
              </a:extLst>
            </p:cNvPr>
            <p:cNvSpPr/>
            <p:nvPr/>
          </p:nvSpPr>
          <p:spPr>
            <a:xfrm>
              <a:off x="9529323" y="4592772"/>
              <a:ext cx="7763213" cy="1101455"/>
            </a:xfrm>
            <a:prstGeom prst="round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A29EA62-DA2C-BE67-403F-C6FC5472F757}"/>
                </a:ext>
              </a:extLst>
            </p:cNvPr>
            <p:cNvSpPr txBox="1"/>
            <p:nvPr/>
          </p:nvSpPr>
          <p:spPr>
            <a:xfrm>
              <a:off x="9529322" y="4903652"/>
              <a:ext cx="7763213" cy="584775"/>
            </a:xfrm>
            <a:prstGeom prst="rect">
              <a:avLst/>
            </a:prstGeom>
            <a:noFill/>
          </p:spPr>
          <p:txBody>
            <a:bodyPr wrap="square" rtlCol="0">
              <a:spAutoFit/>
            </a:bodyPr>
            <a:lstStyle/>
            <a:p>
              <a:pPr algn="ct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Proxy pour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l'impact</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du PNC</a:t>
              </a:r>
            </a:p>
          </p:txBody>
        </p:sp>
        <p:sp>
          <p:nvSpPr>
            <p:cNvPr id="20" name="TextBox 19">
              <a:extLst>
                <a:ext uri="{FF2B5EF4-FFF2-40B4-BE49-F238E27FC236}">
                  <a16:creationId xmlns:a16="http://schemas.microsoft.com/office/drawing/2014/main" id="{6612B293-827B-33FE-CA3C-B0B99A46E92D}"/>
                </a:ext>
              </a:extLst>
            </p:cNvPr>
            <p:cNvSpPr txBox="1"/>
            <p:nvPr/>
          </p:nvSpPr>
          <p:spPr>
            <a:xfrm>
              <a:off x="9590845" y="6167459"/>
              <a:ext cx="7640166" cy="1107996"/>
            </a:xfrm>
            <a:prstGeom prst="rect">
              <a:avLst/>
            </a:prstGeom>
            <a:noFill/>
          </p:spPr>
          <p:txBody>
            <a:bodyPr wrap="square" rtlCol="0">
              <a:spAutoFit/>
            </a:bodyPr>
            <a:lstStyle/>
            <a:p>
              <a:pPr marL="457200" indent="-457200">
                <a:spcAft>
                  <a:spcPts val="1200"/>
                </a:spcAft>
                <a:buClr>
                  <a:srgbClr val="4CAFA7"/>
                </a:buClr>
                <a:buFont typeface="Arial" panose="020B0604020202020204" pitchFamily="34" charset="0"/>
                <a:buChar char="•"/>
              </a:pPr>
              <a:r>
                <a:rPr lang="en-US" sz="2800" dirty="0">
                  <a:latin typeface="Atkinson Hyperlegible"/>
                </a:rPr>
                <a:t>% de </a:t>
              </a:r>
              <a:r>
                <a:rPr lang="en-US" sz="2800" b="1" dirty="0">
                  <a:solidFill>
                    <a:srgbClr val="4CAFA7"/>
                  </a:solidFill>
                  <a:latin typeface="Atkinson Hyperlegible Bold" panose="020B0604020202020204" charset="0"/>
                </a:rPr>
                <a:t>cas </a:t>
              </a:r>
              <a:r>
                <a:rPr lang="en-US" sz="2800" dirty="0">
                  <a:latin typeface="Atkinson Hyperlegible"/>
                </a:rPr>
                <a:t>de choléra dans les PAMIs</a:t>
              </a:r>
            </a:p>
            <a:p>
              <a:pPr marL="457200" indent="-457200">
                <a:spcAft>
                  <a:spcPts val="1200"/>
                </a:spcAft>
                <a:buClr>
                  <a:srgbClr val="4CAFA7"/>
                </a:buClr>
                <a:buFont typeface="Arial" panose="020B0604020202020204" pitchFamily="34" charset="0"/>
                <a:buChar char="•"/>
              </a:pPr>
              <a:r>
                <a:rPr lang="en-US" sz="2800" dirty="0">
                  <a:latin typeface="Atkinson Hyperlegible"/>
                </a:rPr>
                <a:t>% de </a:t>
              </a:r>
              <a:r>
                <a:rPr lang="en-US" sz="2800" b="1" dirty="0">
                  <a:solidFill>
                    <a:srgbClr val="4CAFA7"/>
                  </a:solidFill>
                  <a:latin typeface="Atkinson Hyperlegible Bold" panose="020B0604020202020204" charset="0"/>
                </a:rPr>
                <a:t>décès </a:t>
              </a:r>
              <a:r>
                <a:rPr lang="en-US" sz="2800" dirty="0">
                  <a:latin typeface="Atkinson Hyperlegible"/>
                </a:rPr>
                <a:t>dus au choléra dans les PAMIs</a:t>
              </a:r>
            </a:p>
          </p:txBody>
        </p:sp>
      </p:grpSp>
      <p:grpSp>
        <p:nvGrpSpPr>
          <p:cNvPr id="23" name="Group 22">
            <a:extLst>
              <a:ext uri="{FF2B5EF4-FFF2-40B4-BE49-F238E27FC236}">
                <a16:creationId xmlns:a16="http://schemas.microsoft.com/office/drawing/2014/main" id="{FC1369BD-E9E4-149B-96C7-F41E08990D3F}"/>
              </a:ext>
            </a:extLst>
          </p:cNvPr>
          <p:cNvGrpSpPr/>
          <p:nvPr/>
        </p:nvGrpSpPr>
        <p:grpSpPr>
          <a:xfrm>
            <a:off x="1127867" y="2374657"/>
            <a:ext cx="16164668" cy="1295965"/>
            <a:chOff x="1888750" y="4305017"/>
            <a:chExt cx="13721443" cy="1295965"/>
          </a:xfrm>
        </p:grpSpPr>
        <p:sp>
          <p:nvSpPr>
            <p:cNvPr id="24" name="Rectangle: Rounded Corners 23">
              <a:extLst>
                <a:ext uri="{FF2B5EF4-FFF2-40B4-BE49-F238E27FC236}">
                  <a16:creationId xmlns:a16="http://schemas.microsoft.com/office/drawing/2014/main" id="{C37C8AB4-012E-7C4F-AED7-068250038AA5}"/>
                </a:ext>
              </a:extLst>
            </p:cNvPr>
            <p:cNvSpPr/>
            <p:nvPr/>
          </p:nvSpPr>
          <p:spPr>
            <a:xfrm>
              <a:off x="1888750" y="4305017"/>
              <a:ext cx="13721443" cy="1295965"/>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655D733D-6B01-F4B4-1CFF-3E8DBE46995A}"/>
                </a:ext>
              </a:extLst>
            </p:cNvPr>
            <p:cNvSpPr txBox="1"/>
            <p:nvPr/>
          </p:nvSpPr>
          <p:spPr>
            <a:xfrm>
              <a:off x="2286000" y="4759160"/>
              <a:ext cx="13139057" cy="523220"/>
            </a:xfrm>
            <a:prstGeom prst="rect">
              <a:avLst/>
            </a:prstGeom>
            <a:noFill/>
          </p:spPr>
          <p:txBody>
            <a:bodyPr wrap="square">
              <a:spAutoFit/>
            </a:bodyPr>
            <a:lstStyle/>
            <a:p>
              <a:pPr marL="0" marR="0" lvl="1" algn="ctr" defTabSz="914400" rtl="0" eaLnBrk="1" fontAlgn="auto" latinLnBrk="0" hangingPunct="1">
                <a:lnSpc>
                  <a:spcPct val="100000"/>
                </a:lnSpc>
                <a:spcBef>
                  <a:spcPts val="0"/>
                </a:spcBef>
                <a:buClr>
                  <a:srgbClr val="119C94"/>
                </a:buClr>
                <a:buSzTx/>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La faisabilité et l'impact sont pris en compte</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7" name="Slide Number Placeholder 6">
            <a:extLst>
              <a:ext uri="{FF2B5EF4-FFF2-40B4-BE49-F238E27FC236}">
                <a16:creationId xmlns:a16="http://schemas.microsoft.com/office/drawing/2014/main" id="{157FE727-B455-6670-B0C8-5410B0857510}"/>
              </a:ext>
            </a:extLst>
          </p:cNvPr>
          <p:cNvSpPr>
            <a:spLocks noGrp="1"/>
          </p:cNvSpPr>
          <p:nvPr>
            <p:ph type="sldNum" sz="quarter" idx="7"/>
          </p:nvPr>
        </p:nvSpPr>
        <p:spPr/>
        <p:txBody>
          <a:bodyPr/>
          <a:lstStyle/>
          <a:p>
            <a:fld id="{B6F15528-21DE-4FAA-801E-634DDDAF4B2B}" type="slidenum">
              <a:rPr lang="en-US" smtClean="0"/>
              <a:t>23</a:t>
            </a:fld>
            <a:endParaRPr lang="en-US"/>
          </a:p>
        </p:txBody>
      </p:sp>
    </p:spTree>
    <p:extLst>
      <p:ext uri="{BB962C8B-B14F-4D97-AF65-F5344CB8AC3E}">
        <p14:creationId xmlns:p14="http://schemas.microsoft.com/office/powerpoint/2010/main" val="592260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57197" y="-2027188"/>
            <a:ext cx="9601197"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PAMIs supplémentaires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98EB43D4-F496-B9BD-B2E6-D0F61490FA22}"/>
              </a:ext>
            </a:extLst>
          </p:cNvPr>
          <p:cNvSpPr txBox="1"/>
          <p:nvPr/>
        </p:nvSpPr>
        <p:spPr>
          <a:xfrm>
            <a:off x="841700" y="2970845"/>
            <a:ext cx="16103559" cy="954107"/>
          </a:xfrm>
          <a:prstGeom prst="rect">
            <a:avLst/>
          </a:prstGeom>
          <a:noFill/>
        </p:spPr>
        <p:txBody>
          <a:bodyPr wrap="square">
            <a:spAutoFit/>
          </a:bodyPr>
          <a:lstStyle/>
          <a:p>
            <a:pPr marL="457200" marR="0" lvl="0" indent="-457200" algn="l" defTabSz="457200" rtl="0" eaLnBrk="1" fontAlgn="auto" latinLnBrk="0" hangingPunct="1">
              <a:spcAft>
                <a:spcPts val="600"/>
              </a:spcAft>
              <a:buClr>
                <a:srgbClr val="008080"/>
              </a:buClr>
              <a:buSzTx/>
              <a:buFontTx/>
              <a:buBlip>
                <a:blip r:embed="rId3"/>
              </a:buBlip>
              <a:tabLst/>
              <a:defRPr/>
            </a:pPr>
            <a:r>
              <a:rPr lang="en-GB" sz="2800" b="1" dirty="0">
                <a:solidFill>
                  <a:srgbClr val="009999"/>
                </a:solidFill>
                <a:latin typeface="Atkinson Hyperlegible Bold" panose="020B0604020202020204" charset="0"/>
              </a:rPr>
              <a:t>De façon facultative, </a:t>
            </a:r>
            <a:r>
              <a:rPr kumimoji="0" lang="en-GB" sz="2800" b="0" i="0" u="none" strike="noStrike" kern="1200" cap="none" spc="0" normalizeH="0" baseline="0" noProof="0" dirty="0">
                <a:ln>
                  <a:noFill/>
                </a:ln>
                <a:solidFill>
                  <a:srgbClr val="414142"/>
                </a:solidFill>
                <a:effectLst/>
                <a:uLnTx/>
                <a:uFillTx/>
                <a:latin typeface="Atkinson Hyperlegible"/>
                <a:ea typeface="+mn-ea"/>
                <a:cs typeface="+mn-cs"/>
              </a:rPr>
              <a:t>les </a:t>
            </a:r>
            <a:r>
              <a:rPr kumimoji="0" lang="en-GB" sz="2800" b="0" i="0" u="none" strike="noStrike" kern="1200" cap="none" spc="0" normalizeH="0" noProof="0" dirty="0">
                <a:ln>
                  <a:noFill/>
                </a:ln>
                <a:solidFill>
                  <a:srgbClr val="414142"/>
                </a:solidFill>
                <a:effectLst/>
                <a:uLnTx/>
                <a:uFillTx/>
                <a:latin typeface="Atkinson Hyperlegible"/>
                <a:ea typeface="+mn-ea"/>
                <a:cs typeface="+mn-cs"/>
              </a:rPr>
              <a:t>unités géographiques dont l'indice de priorité est inférieur au </a:t>
            </a:r>
            <a:r>
              <a:rPr kumimoji="0" lang="en-GB" sz="2800" b="0" i="0" u="none" strike="noStrike" kern="1200" cap="none" spc="0" normalizeH="0" noProof="0" dirty="0" err="1">
                <a:ln>
                  <a:noFill/>
                </a:ln>
                <a:solidFill>
                  <a:srgbClr val="414142"/>
                </a:solidFill>
                <a:effectLst/>
                <a:uLnTx/>
                <a:uFillTx/>
                <a:latin typeface="Atkinson Hyperlegible"/>
                <a:ea typeface="+mn-ea"/>
                <a:cs typeface="+mn-cs"/>
              </a:rPr>
              <a:t>seuil</a:t>
            </a:r>
            <a:r>
              <a:rPr kumimoji="0" lang="en-GB" sz="2800" b="0" i="0" u="none" strike="noStrike" kern="1200" cap="none" spc="0" normalizeH="0" noProof="0" dirty="0">
                <a:ln>
                  <a:noFill/>
                </a:ln>
                <a:solidFill>
                  <a:srgbClr val="414142"/>
                </a:solidFill>
                <a:effectLst/>
                <a:uLnTx/>
                <a:uFillTx/>
                <a:latin typeface="Atkinson Hyperlegible"/>
                <a:ea typeface="+mn-ea"/>
                <a:cs typeface="+mn-cs"/>
              </a:rPr>
              <a:t> </a:t>
            </a:r>
            <a:r>
              <a:rPr kumimoji="0" lang="en-GB" sz="2800" b="0" i="0" u="none" strike="noStrike" kern="1200" cap="none" spc="0" normalizeH="0" noProof="0" dirty="0" err="1">
                <a:ln>
                  <a:noFill/>
                </a:ln>
                <a:solidFill>
                  <a:srgbClr val="414142"/>
                </a:solidFill>
                <a:effectLst/>
                <a:uLnTx/>
                <a:uFillTx/>
                <a:latin typeface="Atkinson Hyperlegible"/>
                <a:ea typeface="+mn-ea"/>
                <a:cs typeface="+mn-cs"/>
              </a:rPr>
              <a:t>retenu</a:t>
            </a:r>
            <a:r>
              <a:rPr kumimoji="0" lang="en-GB" sz="2800" b="0" i="0" u="none" strike="noStrike" kern="1200" cap="none" spc="0" normalizeH="0" noProof="0" dirty="0">
                <a:ln>
                  <a:noFill/>
                </a:ln>
                <a:solidFill>
                  <a:srgbClr val="414142"/>
                </a:solidFill>
                <a:effectLst/>
                <a:uLnTx/>
                <a:uFillTx/>
                <a:latin typeface="Atkinson Hyperlegible"/>
                <a:ea typeface="+mn-ea"/>
                <a:cs typeface="+mn-cs"/>
              </a:rPr>
              <a:t> </a:t>
            </a:r>
            <a:r>
              <a:rPr kumimoji="0" lang="en-GB" sz="2800" b="0" i="0" u="none" strike="noStrike" kern="1200" cap="none" spc="0" normalizeH="0" noProof="0" dirty="0" err="1">
                <a:ln>
                  <a:noFill/>
                </a:ln>
                <a:solidFill>
                  <a:srgbClr val="414142"/>
                </a:solidFill>
                <a:effectLst/>
                <a:uLnTx/>
                <a:uFillTx/>
                <a:latin typeface="Atkinson Hyperlegible"/>
                <a:ea typeface="+mn-ea"/>
                <a:cs typeface="+mn-cs"/>
              </a:rPr>
              <a:t>peuvent</a:t>
            </a:r>
            <a:r>
              <a:rPr kumimoji="0" lang="en-GB" sz="2800" b="0" i="0" u="none" strike="noStrike" kern="1200" cap="none" spc="0" normalizeH="0" noProof="0" dirty="0">
                <a:ln>
                  <a:noFill/>
                </a:ln>
                <a:solidFill>
                  <a:srgbClr val="414142"/>
                </a:solidFill>
                <a:effectLst/>
                <a:uLnTx/>
                <a:uFillTx/>
                <a:latin typeface="Atkinson Hyperlegible"/>
                <a:ea typeface="+mn-ea"/>
                <a:cs typeface="+mn-cs"/>
              </a:rPr>
              <a:t> être des PAMIs supplémentaires </a:t>
            </a:r>
            <a:r>
              <a:rPr kumimoji="0" lang="en-GB" sz="2800" b="0" i="0" u="none" strike="noStrike" kern="1200" cap="none" spc="0" normalizeH="0" noProof="0" dirty="0" err="1">
                <a:ln>
                  <a:noFill/>
                </a:ln>
                <a:solidFill>
                  <a:srgbClr val="414142"/>
                </a:solidFill>
                <a:effectLst/>
                <a:uLnTx/>
                <a:uFillTx/>
                <a:latin typeface="Atkinson Hyperlegible"/>
                <a:ea typeface="+mn-ea"/>
                <a:cs typeface="+mn-cs"/>
              </a:rPr>
              <a:t>si</a:t>
            </a:r>
            <a:r>
              <a:rPr kumimoji="0" lang="en-GB" sz="2800" b="0" i="0" u="none" strike="noStrike" kern="1200" cap="none" spc="0" normalizeH="0" noProof="0" dirty="0">
                <a:ln>
                  <a:noFill/>
                </a:ln>
                <a:solidFill>
                  <a:srgbClr val="414142"/>
                </a:solidFill>
                <a:effectLst/>
                <a:uLnTx/>
                <a:uFillTx/>
                <a:latin typeface="Atkinson Hyperlegible"/>
                <a:ea typeface="+mn-ea"/>
                <a:cs typeface="+mn-cs"/>
              </a:rPr>
              <a:t> :</a:t>
            </a:r>
            <a:endParaRPr kumimoji="0" lang="en-GB" sz="2800" b="0" i="0" u="none" strike="noStrike" kern="1200" cap="none" spc="0" normalizeH="0" baseline="0" noProof="0" dirty="0">
              <a:ln>
                <a:noFill/>
              </a:ln>
              <a:solidFill>
                <a:srgbClr val="414142"/>
              </a:solidFill>
              <a:effectLst/>
              <a:uLnTx/>
              <a:uFillTx/>
              <a:latin typeface="Atkinson Hyperlegible"/>
              <a:ea typeface="+mn-ea"/>
              <a:cs typeface="+mn-cs"/>
            </a:endParaRPr>
          </a:p>
        </p:txBody>
      </p:sp>
      <p:sp>
        <p:nvSpPr>
          <p:cNvPr id="20" name="TextBox 19">
            <a:extLst>
              <a:ext uri="{FF2B5EF4-FFF2-40B4-BE49-F238E27FC236}">
                <a16:creationId xmlns:a16="http://schemas.microsoft.com/office/drawing/2014/main" id="{ED87AE46-4A5D-F58C-18EE-0304F8019F26}"/>
              </a:ext>
            </a:extLst>
          </p:cNvPr>
          <p:cNvSpPr txBox="1"/>
          <p:nvPr/>
        </p:nvSpPr>
        <p:spPr>
          <a:xfrm>
            <a:off x="791711" y="7376196"/>
            <a:ext cx="16806478" cy="523220"/>
          </a:xfrm>
          <a:prstGeom prst="rect">
            <a:avLst/>
          </a:prstGeom>
          <a:noFill/>
        </p:spPr>
        <p:txBody>
          <a:bodyPr wrap="square">
            <a:spAutoFit/>
          </a:bodyPr>
          <a:lstStyle/>
          <a:p>
            <a:pPr marL="457200" marR="0" lvl="0" indent="-457200" algn="l" defTabSz="457200" rtl="0" eaLnBrk="1" fontAlgn="auto" latinLnBrk="0" hangingPunct="1">
              <a:spcBef>
                <a:spcPts val="0"/>
              </a:spcBef>
              <a:spcAft>
                <a:spcPts val="600"/>
              </a:spcAft>
              <a:buClr>
                <a:srgbClr val="008080"/>
              </a:buClr>
              <a:buSzTx/>
              <a:buFontTx/>
              <a:buBlip>
                <a:blip r:embed="rId3"/>
              </a:buBlip>
              <a:tabLst/>
              <a:defRPr/>
            </a:pPr>
            <a:r>
              <a:rPr kumimoji="0" lang="en-GB" sz="2800" b="0" i="0" u="none" strike="noStrike" kern="1200" cap="none" spc="0" normalizeH="0" baseline="0" noProof="0" dirty="0">
                <a:ln>
                  <a:noFill/>
                </a:ln>
                <a:solidFill>
                  <a:srgbClr val="414142"/>
                </a:solidFill>
                <a:effectLst/>
                <a:uLnTx/>
                <a:uFillTx/>
                <a:latin typeface="Atkinson Hyperlegible"/>
                <a:ea typeface="+mn-ea"/>
                <a:cs typeface="+mn-cs"/>
              </a:rPr>
              <a:t> </a:t>
            </a:r>
            <a:r>
              <a:rPr lang="en-GB" sz="2800" dirty="0">
                <a:solidFill>
                  <a:srgbClr val="414142"/>
                </a:solidFill>
                <a:latin typeface="Atkinson Hyperlegible"/>
              </a:rPr>
              <a:t>E</a:t>
            </a:r>
            <a:r>
              <a:rPr kumimoji="0" lang="en-GB" sz="2800" b="0" i="0" u="none" strike="noStrike" kern="1200" cap="none" spc="0" normalizeH="0" baseline="0" noProof="0" dirty="0">
                <a:ln>
                  <a:noFill/>
                </a:ln>
                <a:solidFill>
                  <a:srgbClr val="414142"/>
                </a:solidFill>
                <a:effectLst/>
                <a:uLnTx/>
                <a:uFillTx/>
                <a:latin typeface="Atkinson Hyperlegible"/>
                <a:ea typeface="+mn-ea"/>
                <a:cs typeface="+mn-cs"/>
              </a:rPr>
              <a:t>valuer la possibilité de cibler ces </a:t>
            </a:r>
            <a:r>
              <a:rPr kumimoji="0" lang="en-GB" sz="2800" b="0" i="0" u="none" strike="noStrike" kern="1200" cap="none" spc="0" normalizeH="0" baseline="0" noProof="0" dirty="0" err="1">
                <a:ln>
                  <a:noFill/>
                </a:ln>
                <a:solidFill>
                  <a:srgbClr val="414142"/>
                </a:solidFill>
                <a:effectLst/>
                <a:uLnTx/>
                <a:uFillTx/>
                <a:latin typeface="Atkinson Hyperlegible"/>
                <a:ea typeface="+mn-ea"/>
                <a:cs typeface="+mn-cs"/>
              </a:rPr>
              <a:t>unités</a:t>
            </a:r>
            <a:r>
              <a:rPr kumimoji="0" lang="en-GB" sz="2800" b="0" i="0" u="none" strike="noStrike" kern="1200" cap="none" spc="0" normalizeH="0" baseline="0" noProof="0" dirty="0">
                <a:ln>
                  <a:noFill/>
                </a:ln>
                <a:solidFill>
                  <a:srgbClr val="414142"/>
                </a:solidFill>
                <a:effectLst/>
                <a:uLnTx/>
                <a:uFillTx/>
                <a:latin typeface="Atkinson Hyperlegible"/>
                <a:ea typeface="+mn-ea"/>
                <a:cs typeface="+mn-cs"/>
              </a:rPr>
              <a:t> </a:t>
            </a:r>
            <a:r>
              <a:rPr kumimoji="0" lang="en-GB" sz="2800" b="0" i="0" u="none" strike="noStrike" kern="1200" cap="none" spc="0" normalizeH="0" baseline="0" noProof="0" dirty="0" err="1">
                <a:ln>
                  <a:noFill/>
                </a:ln>
                <a:solidFill>
                  <a:srgbClr val="414142"/>
                </a:solidFill>
                <a:effectLst/>
                <a:uLnTx/>
                <a:uFillTx/>
                <a:latin typeface="Atkinson Hyperlegible"/>
                <a:ea typeface="+mn-ea"/>
                <a:cs typeface="+mn-cs"/>
              </a:rPr>
              <a:t>géographiques</a:t>
            </a:r>
            <a:r>
              <a:rPr kumimoji="0" lang="en-GB" sz="2800" b="0" i="0" u="none" strike="noStrike" kern="1200" cap="none" spc="0" normalizeH="0" baseline="0" noProof="0" dirty="0">
                <a:ln>
                  <a:noFill/>
                </a:ln>
                <a:solidFill>
                  <a:srgbClr val="414142"/>
                </a:solidFill>
                <a:effectLst/>
                <a:uLnTx/>
                <a:uFillTx/>
                <a:latin typeface="Atkinson Hyperlegible"/>
                <a:ea typeface="+mn-ea"/>
                <a:cs typeface="+mn-cs"/>
              </a:rPr>
              <a:t> </a:t>
            </a:r>
            <a:r>
              <a:rPr kumimoji="0" lang="en-GB" sz="2800" b="0" i="0" u="none" strike="noStrike" kern="1200" cap="none" spc="0" normalizeH="0" baseline="0" noProof="0" dirty="0" err="1">
                <a:ln>
                  <a:noFill/>
                </a:ln>
                <a:solidFill>
                  <a:srgbClr val="414142"/>
                </a:solidFill>
                <a:effectLst/>
                <a:uLnTx/>
                <a:uFillTx/>
                <a:latin typeface="Atkinson Hyperlegible"/>
                <a:ea typeface="+mn-ea"/>
                <a:cs typeface="+mn-cs"/>
              </a:rPr>
              <a:t>supplémentaires</a:t>
            </a:r>
            <a:r>
              <a:rPr kumimoji="0" lang="en-GB" sz="2800" b="0" i="0" u="none" strike="noStrike" kern="1200" cap="none" spc="0" normalizeH="0" baseline="0" noProof="0" dirty="0">
                <a:ln>
                  <a:noFill/>
                </a:ln>
                <a:solidFill>
                  <a:srgbClr val="414142"/>
                </a:solidFill>
                <a:effectLst/>
                <a:uLnTx/>
                <a:uFillTx/>
                <a:latin typeface="Atkinson Hyperlegible"/>
                <a:ea typeface="+mn-ea"/>
                <a:cs typeface="+mn-cs"/>
              </a:rPr>
              <a:t> </a:t>
            </a:r>
            <a:r>
              <a:rPr lang="en-GB" sz="2800" dirty="0">
                <a:solidFill>
                  <a:srgbClr val="414142"/>
                </a:solidFill>
                <a:latin typeface="Atkinson Hyperlegible"/>
              </a:rPr>
              <a:t>(</a:t>
            </a:r>
            <a:r>
              <a:rPr lang="en-GB" sz="2800" b="1" dirty="0" err="1">
                <a:solidFill>
                  <a:srgbClr val="009999"/>
                </a:solidFill>
                <a:latin typeface="Atkinson Hyperlegible Bold" panose="020B0604020202020204" charset="0"/>
              </a:rPr>
              <a:t>faisabilité</a:t>
            </a:r>
            <a:r>
              <a:rPr lang="en-GB" sz="2800" dirty="0">
                <a:solidFill>
                  <a:srgbClr val="414142"/>
                </a:solidFill>
                <a:latin typeface="Atkinson Hyperlegible"/>
              </a:rPr>
              <a:t>)</a:t>
            </a:r>
            <a:endParaRPr kumimoji="0" lang="en-GB" sz="2800" b="0" i="0" u="none" strike="noStrike" kern="1200" cap="none" spc="0" normalizeH="0" baseline="0" noProof="0" dirty="0">
              <a:ln>
                <a:noFill/>
              </a:ln>
              <a:solidFill>
                <a:srgbClr val="414142"/>
              </a:solidFill>
              <a:effectLst/>
              <a:uLnTx/>
              <a:uFillTx/>
              <a:latin typeface="Atkinson Hyperlegible"/>
              <a:ea typeface="+mn-ea"/>
              <a:cs typeface="+mn-cs"/>
            </a:endParaRPr>
          </a:p>
        </p:txBody>
      </p:sp>
      <p:grpSp>
        <p:nvGrpSpPr>
          <p:cNvPr id="7" name="Group 6">
            <a:extLst>
              <a:ext uri="{FF2B5EF4-FFF2-40B4-BE49-F238E27FC236}">
                <a16:creationId xmlns:a16="http://schemas.microsoft.com/office/drawing/2014/main" id="{05212D5A-1CEE-A294-F3EE-8F8124073C1A}"/>
              </a:ext>
            </a:extLst>
          </p:cNvPr>
          <p:cNvGrpSpPr/>
          <p:nvPr/>
        </p:nvGrpSpPr>
        <p:grpSpPr>
          <a:xfrm>
            <a:off x="4914900" y="4422541"/>
            <a:ext cx="8458200" cy="2095834"/>
            <a:chOff x="4914900" y="4422541"/>
            <a:chExt cx="8458200" cy="2095834"/>
          </a:xfrm>
        </p:grpSpPr>
        <p:sp>
          <p:nvSpPr>
            <p:cNvPr id="25" name="Rectangle: Rounded Corners 24">
              <a:extLst>
                <a:ext uri="{FF2B5EF4-FFF2-40B4-BE49-F238E27FC236}">
                  <a16:creationId xmlns:a16="http://schemas.microsoft.com/office/drawing/2014/main" id="{C3003C96-899C-7C04-DE92-97DAD6BFE75E}"/>
                </a:ext>
              </a:extLst>
            </p:cNvPr>
            <p:cNvSpPr/>
            <p:nvPr/>
          </p:nvSpPr>
          <p:spPr>
            <a:xfrm>
              <a:off x="4914900" y="4422541"/>
              <a:ext cx="8458200" cy="209583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4DEFC9A8-8BE2-04F9-6F2F-A95BCE614292}"/>
                </a:ext>
              </a:extLst>
            </p:cNvPr>
            <p:cNvSpPr txBox="1"/>
            <p:nvPr/>
          </p:nvSpPr>
          <p:spPr>
            <a:xfrm>
              <a:off x="5143500" y="4603682"/>
              <a:ext cx="8229600" cy="1733551"/>
            </a:xfrm>
            <a:prstGeom prst="rect">
              <a:avLst/>
            </a:prstGeom>
            <a:noFill/>
          </p:spPr>
          <p:txBody>
            <a:bodyPr wrap="square">
              <a:spAutoFit/>
            </a:bodyPr>
            <a:lstStyle/>
            <a:p>
              <a:pPr marL="91440" marR="0" lvl="4" indent="-342900" algn="l" defTabSz="457200" rtl="0" eaLnBrk="1" fontAlgn="auto" latinLnBrk="0" hangingPunct="1">
                <a:lnSpc>
                  <a:spcPct val="130000"/>
                </a:lnSpc>
                <a:spcBef>
                  <a:spcPts val="0"/>
                </a:spcBef>
                <a:spcAft>
                  <a:spcPts val="0"/>
                </a:spcAft>
                <a:buClr>
                  <a:srgbClr val="008080"/>
                </a:buClr>
                <a:buSzTx/>
                <a:buFont typeface="Arial" panose="020B0604020202020204" pitchFamily="34" charset="0"/>
                <a:buChar char="•"/>
                <a:tabLst/>
                <a:defRPr/>
              </a:pPr>
              <a:r>
                <a:rPr kumimoji="0" lang="en-GB" sz="2800" i="0" u="none" strike="noStrike" kern="1200" cap="none" spc="0" normalizeH="0" baseline="0" noProof="0" dirty="0">
                  <a:ln>
                    <a:noFill/>
                  </a:ln>
                  <a:solidFill>
                    <a:srgbClr val="008080"/>
                  </a:solidFill>
                  <a:effectLst/>
                  <a:uLnTx/>
                  <a:uFillTx/>
                  <a:latin typeface="ADLaM Display" panose="02010000000000000000" pitchFamily="2" charset="0"/>
                  <a:ea typeface="ADLaM Display" panose="02010000000000000000" pitchFamily="2" charset="0"/>
                  <a:cs typeface="ADLaM Display" panose="02010000000000000000" pitchFamily="2" charset="0"/>
                </a:rPr>
                <a:t>Manque de fiabilité de l'indice de priorité</a:t>
              </a:r>
            </a:p>
            <a:p>
              <a:pPr marL="91440" marR="0" lvl="4" indent="0" algn="l" defTabSz="457200" rtl="0" eaLnBrk="1" fontAlgn="auto" latinLnBrk="0" hangingPunct="1">
                <a:lnSpc>
                  <a:spcPct val="130000"/>
                </a:lnSpc>
                <a:spcBef>
                  <a:spcPts val="0"/>
                </a:spcBef>
                <a:spcAft>
                  <a:spcPts val="0"/>
                </a:spcAft>
                <a:buClr>
                  <a:srgbClr val="008080"/>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ET</a:t>
              </a:r>
            </a:p>
            <a:p>
              <a:pPr marL="91440" marR="0" lvl="4" indent="-342900" algn="l" defTabSz="457200" rtl="0" eaLnBrk="1" fontAlgn="auto" latinLnBrk="0" hangingPunct="1">
                <a:lnSpc>
                  <a:spcPct val="130000"/>
                </a:lnSpc>
                <a:spcBef>
                  <a:spcPts val="0"/>
                </a:spcBef>
                <a:spcAft>
                  <a:spcPts val="600"/>
                </a:spcAft>
                <a:buClr>
                  <a:srgbClr val="008080"/>
                </a:buClr>
                <a:buSzTx/>
                <a:buFont typeface="Arial" panose="020B0604020202020204" pitchFamily="34" charset="0"/>
                <a:buChar char="•"/>
                <a:tabLst/>
                <a:defRPr/>
              </a:pPr>
              <a:r>
                <a:rPr kumimoji="0" lang="en-GB" sz="2800" i="0" u="none" strike="noStrike" kern="1200" cap="none" spc="0" normalizeH="0" baseline="0" noProof="0" dirty="0">
                  <a:ln>
                    <a:noFill/>
                  </a:ln>
                  <a:solidFill>
                    <a:srgbClr val="008080"/>
                  </a:solidFill>
                  <a:effectLst/>
                  <a:uLnTx/>
                  <a:uFillTx/>
                  <a:latin typeface="ADLaM Display" panose="02010000000000000000" pitchFamily="2" charset="0"/>
                  <a:ea typeface="ADLaM Display" panose="02010000000000000000" pitchFamily="2" charset="0"/>
                  <a:cs typeface="ADLaM Display" panose="02010000000000000000" pitchFamily="2" charset="0"/>
                </a:rPr>
                <a:t>Forte vulnérabilité au choléra</a:t>
              </a:r>
            </a:p>
          </p:txBody>
        </p:sp>
      </p:grpSp>
      <p:sp>
        <p:nvSpPr>
          <p:cNvPr id="8" name="Slide Number Placeholder 7">
            <a:extLst>
              <a:ext uri="{FF2B5EF4-FFF2-40B4-BE49-F238E27FC236}">
                <a16:creationId xmlns:a16="http://schemas.microsoft.com/office/drawing/2014/main" id="{33B4E43A-A9CD-ABFE-D17E-6956170F0EC4}"/>
              </a:ext>
            </a:extLst>
          </p:cNvPr>
          <p:cNvSpPr>
            <a:spLocks noGrp="1"/>
          </p:cNvSpPr>
          <p:nvPr>
            <p:ph type="sldNum" sz="quarter" idx="7"/>
          </p:nvPr>
        </p:nvSpPr>
        <p:spPr/>
        <p:txBody>
          <a:bodyPr/>
          <a:lstStyle/>
          <a:p>
            <a:fld id="{B6F15528-21DE-4FAA-801E-634DDDAF4B2B}" type="slidenum">
              <a:rPr lang="en-US" smtClean="0"/>
              <a:t>24</a:t>
            </a:fld>
            <a:endParaRPr lang="en-US"/>
          </a:p>
        </p:txBody>
      </p:sp>
    </p:spTree>
    <p:extLst>
      <p:ext uri="{BB962C8B-B14F-4D97-AF65-F5344CB8AC3E}">
        <p14:creationId xmlns:p14="http://schemas.microsoft.com/office/powerpoint/2010/main" val="3721774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50958" y="-2001426"/>
            <a:ext cx="9584282"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Liste finale des PAMIs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0" name="Group 9">
            <a:extLst>
              <a:ext uri="{FF2B5EF4-FFF2-40B4-BE49-F238E27FC236}">
                <a16:creationId xmlns:a16="http://schemas.microsoft.com/office/drawing/2014/main" id="{DD4D5BCB-033D-4F69-751E-4800D9320A97}"/>
              </a:ext>
            </a:extLst>
          </p:cNvPr>
          <p:cNvGrpSpPr/>
          <p:nvPr/>
        </p:nvGrpSpPr>
        <p:grpSpPr>
          <a:xfrm>
            <a:off x="3350016" y="1890715"/>
            <a:ext cx="6954617" cy="6744650"/>
            <a:chOff x="3350016" y="1890715"/>
            <a:chExt cx="6954617" cy="6744650"/>
          </a:xfrm>
        </p:grpSpPr>
        <p:cxnSp>
          <p:nvCxnSpPr>
            <p:cNvPr id="20" name="Straight Arrow Connector 19">
              <a:extLst>
                <a:ext uri="{FF2B5EF4-FFF2-40B4-BE49-F238E27FC236}">
                  <a16:creationId xmlns:a16="http://schemas.microsoft.com/office/drawing/2014/main" id="{C9BEB0C6-3600-687A-AAFB-49D95181D81F}"/>
                </a:ext>
              </a:extLst>
            </p:cNvPr>
            <p:cNvCxnSpPr>
              <a:cxnSpLocks/>
              <a:endCxn id="18" idx="0"/>
            </p:cNvCxnSpPr>
            <p:nvPr/>
          </p:nvCxnSpPr>
          <p:spPr>
            <a:xfrm>
              <a:off x="4461509" y="4263992"/>
              <a:ext cx="0" cy="3867024"/>
            </a:xfrm>
            <a:prstGeom prst="straightConnector1">
              <a:avLst/>
            </a:prstGeom>
            <a:noFill/>
            <a:ln w="57150" cap="flat" cmpd="sng" algn="ctr">
              <a:solidFill>
                <a:srgbClr val="119C94"/>
              </a:solidFill>
              <a:prstDash val="solid"/>
              <a:tailEnd type="triangle" w="lg" len="lg"/>
            </a:ln>
            <a:effectLst/>
          </p:spPr>
        </p:cxnSp>
        <p:sp>
          <p:nvSpPr>
            <p:cNvPr id="11" name="Flowchart: Decision 10">
              <a:extLst>
                <a:ext uri="{FF2B5EF4-FFF2-40B4-BE49-F238E27FC236}">
                  <a16:creationId xmlns:a16="http://schemas.microsoft.com/office/drawing/2014/main" id="{7733EF08-65BD-9EF9-EBA6-6F0724440FDC}"/>
                </a:ext>
              </a:extLst>
            </p:cNvPr>
            <p:cNvSpPr/>
            <p:nvPr/>
          </p:nvSpPr>
          <p:spPr>
            <a:xfrm>
              <a:off x="5499491" y="3020349"/>
              <a:ext cx="4805142" cy="2214628"/>
            </a:xfrm>
            <a:prstGeom prst="flowChartDecision">
              <a:avLst/>
            </a:prstGeom>
            <a:solidFill>
              <a:srgbClr val="4DB1A9"/>
            </a:solidFill>
            <a:ln w="158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chemeClr val="bg1"/>
                  </a:solidFill>
                  <a:effectLst/>
                  <a:uLnTx/>
                  <a:uFillTx/>
                  <a:latin typeface="Congenial" panose="02000503040000020004" pitchFamily="2" charset="0"/>
                </a:rPr>
                <a:t>Indice de priorité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chemeClr val="bg1"/>
                  </a:solidFill>
                  <a:effectLst/>
                  <a:uLnTx/>
                  <a:uFillTx/>
                  <a:latin typeface="Congenial" panose="02000503040000020004" pitchFamily="2" charset="0"/>
                </a:rPr>
                <a:t>≥ </a:t>
              </a:r>
              <a:r>
                <a:rPr kumimoji="0" lang="en-US" sz="2300" b="1" i="0" u="none" strike="noStrike" kern="0" cap="none" spc="0" normalizeH="0" baseline="0" noProof="0" dirty="0" err="1">
                  <a:ln>
                    <a:noFill/>
                  </a:ln>
                  <a:solidFill>
                    <a:schemeClr val="bg1"/>
                  </a:solidFill>
                  <a:effectLst/>
                  <a:uLnTx/>
                  <a:uFillTx/>
                  <a:latin typeface="Congenial" panose="02000503040000020004" pitchFamily="2" charset="0"/>
                </a:rPr>
                <a:t>seuil</a:t>
              </a:r>
              <a:endParaRPr kumimoji="0" lang="fr-FR" sz="2300" b="1" i="0" u="none" strike="noStrike" kern="0" cap="none" spc="0" normalizeH="0" baseline="0" noProof="0" dirty="0">
                <a:ln>
                  <a:noFill/>
                </a:ln>
                <a:solidFill>
                  <a:schemeClr val="bg1"/>
                </a:solidFill>
                <a:effectLst/>
                <a:uLnTx/>
                <a:uFillTx/>
                <a:latin typeface="Congenial" panose="02000503040000020004" pitchFamily="2" charset="0"/>
              </a:endParaRPr>
            </a:p>
          </p:txBody>
        </p:sp>
        <p:sp>
          <p:nvSpPr>
            <p:cNvPr id="15" name="Rectangle: Rounded Corners 14">
              <a:extLst>
                <a:ext uri="{FF2B5EF4-FFF2-40B4-BE49-F238E27FC236}">
                  <a16:creationId xmlns:a16="http://schemas.microsoft.com/office/drawing/2014/main" id="{D4F29A68-059F-7748-1AF7-AD15ADCFCE75}"/>
                </a:ext>
              </a:extLst>
            </p:cNvPr>
            <p:cNvSpPr/>
            <p:nvPr/>
          </p:nvSpPr>
          <p:spPr>
            <a:xfrm>
              <a:off x="5656146" y="1890715"/>
              <a:ext cx="4491832" cy="527833"/>
            </a:xfrm>
            <a:prstGeom prst="roundRect">
              <a:avLst/>
            </a:prstGeom>
            <a:solidFill>
              <a:srgbClr val="4DB1A9"/>
            </a:solidFill>
            <a:ln w="15875" cap="flat" cmpd="sng" algn="ctr">
              <a:solidFill>
                <a:srgbClr val="4DB1A9"/>
              </a:solidFill>
              <a:prstDash val="solid"/>
            </a:ln>
            <a:effectLst/>
          </p:spPr>
          <p:txBody>
            <a:bodyPr lIns="91440" tIns="45720" rIns="91440" bIns="45720" rtlCol="0" anchor="ctr"/>
            <a:lstStyle/>
            <a:p>
              <a:pPr marL="0" marR="0" lvl="0" indent="0" algn="ctr" defTabSz="457200" eaLnBrk="1" fontAlgn="auto" latinLnBrk="0" hangingPunct="1">
                <a:lnSpc>
                  <a:spcPct val="100000"/>
                </a:lnSpc>
                <a:spcBef>
                  <a:spcPts val="600"/>
                </a:spcBef>
                <a:spcAft>
                  <a:spcPts val="60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Atkinson Hyperlegible Bold" panose="020B0604020202020204" charset="0"/>
                  <a:cs typeface="Arial" panose="020B0604020202020204" pitchFamily="34" charset="0"/>
                </a:rPr>
                <a:t>Unités géographiques</a:t>
              </a:r>
            </a:p>
          </p:txBody>
        </p:sp>
        <p:cxnSp>
          <p:nvCxnSpPr>
            <p:cNvPr id="16" name="Straight Arrow Connector 15">
              <a:extLst>
                <a:ext uri="{FF2B5EF4-FFF2-40B4-BE49-F238E27FC236}">
                  <a16:creationId xmlns:a16="http://schemas.microsoft.com/office/drawing/2014/main" id="{3D41B8C7-CAAE-5D04-C4A6-76845CFCDA72}"/>
                </a:ext>
              </a:extLst>
            </p:cNvPr>
            <p:cNvCxnSpPr>
              <a:cxnSpLocks/>
              <a:stCxn id="15" idx="2"/>
              <a:endCxn id="11" idx="0"/>
            </p:cNvCxnSpPr>
            <p:nvPr/>
          </p:nvCxnSpPr>
          <p:spPr>
            <a:xfrm>
              <a:off x="7902062" y="2418548"/>
              <a:ext cx="0" cy="601801"/>
            </a:xfrm>
            <a:prstGeom prst="straightConnector1">
              <a:avLst/>
            </a:prstGeom>
            <a:noFill/>
            <a:ln w="57150" cap="flat" cmpd="sng" algn="ctr">
              <a:solidFill>
                <a:srgbClr val="119C94"/>
              </a:solidFill>
              <a:prstDash val="solid"/>
              <a:tailEnd type="triangle" w="lg" len="lg"/>
            </a:ln>
            <a:effectLst/>
          </p:spPr>
        </p:cxnSp>
        <p:sp>
          <p:nvSpPr>
            <p:cNvPr id="17" name="TextBox 16">
              <a:extLst>
                <a:ext uri="{FF2B5EF4-FFF2-40B4-BE49-F238E27FC236}">
                  <a16:creationId xmlns:a16="http://schemas.microsoft.com/office/drawing/2014/main" id="{72CA4459-DE46-B520-EE48-9F1872470182}"/>
                </a:ext>
              </a:extLst>
            </p:cNvPr>
            <p:cNvSpPr txBox="1"/>
            <p:nvPr/>
          </p:nvSpPr>
          <p:spPr>
            <a:xfrm>
              <a:off x="3932455" y="3906645"/>
              <a:ext cx="880180" cy="442035"/>
            </a:xfrm>
            <a:prstGeom prst="rect">
              <a:avLst/>
            </a:prstGeom>
            <a:solidFill>
              <a:srgbClr val="F9ECD5"/>
            </a:solidFill>
          </p:spPr>
          <p:txBody>
            <a:bodyPr wrap="square" lIns="36000" tIns="36000" rIns="36000" bIns="36000" rtlCol="0" anchor="ctr" anchorCtr="0">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414142"/>
                  </a:solidFill>
                  <a:effectLst/>
                  <a:uLnTx/>
                  <a:uFillTx/>
                  <a:latin typeface="Congenial" panose="02000503040000020004" pitchFamily="2" charset="0"/>
                </a:rPr>
                <a:t>Oui</a:t>
              </a:r>
            </a:p>
          </p:txBody>
        </p:sp>
        <p:sp>
          <p:nvSpPr>
            <p:cNvPr id="18" name="Rectangle 17">
              <a:extLst>
                <a:ext uri="{FF2B5EF4-FFF2-40B4-BE49-F238E27FC236}">
                  <a16:creationId xmlns:a16="http://schemas.microsoft.com/office/drawing/2014/main" id="{0164C624-56AC-19DE-BCEF-1D14533B936C}"/>
                </a:ext>
              </a:extLst>
            </p:cNvPr>
            <p:cNvSpPr/>
            <p:nvPr/>
          </p:nvSpPr>
          <p:spPr>
            <a:xfrm>
              <a:off x="3350016" y="8131016"/>
              <a:ext cx="2222985" cy="504349"/>
            </a:xfrm>
            <a:prstGeom prst="rect">
              <a:avLst/>
            </a:prstGeom>
            <a:solidFill>
              <a:srgbClr val="F9ECD5"/>
            </a:solidFill>
            <a:ln w="158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black">
                      <a:lumMod val="95000"/>
                      <a:lumOff val="5000"/>
                    </a:prstClr>
                  </a:solidFill>
                  <a:effectLst/>
                  <a:uLnTx/>
                  <a:uFillTx/>
                  <a:latin typeface="Congenial" panose="02000503040000020004" pitchFamily="2" charset="0"/>
                  <a:cs typeface="Arial" panose="020B0604020202020204" pitchFamily="34" charset="0"/>
                </a:rPr>
                <a:t>PAMIs</a:t>
              </a:r>
            </a:p>
          </p:txBody>
        </p:sp>
        <p:cxnSp>
          <p:nvCxnSpPr>
            <p:cNvPr id="19" name="Straight Connector 18">
              <a:extLst>
                <a:ext uri="{FF2B5EF4-FFF2-40B4-BE49-F238E27FC236}">
                  <a16:creationId xmlns:a16="http://schemas.microsoft.com/office/drawing/2014/main" id="{64EB7B97-316D-61C4-C560-0AAEB477C8FE}"/>
                </a:ext>
              </a:extLst>
            </p:cNvPr>
            <p:cNvCxnSpPr>
              <a:cxnSpLocks/>
            </p:cNvCxnSpPr>
            <p:nvPr/>
          </p:nvCxnSpPr>
          <p:spPr>
            <a:xfrm flipH="1">
              <a:off x="4799434" y="4145570"/>
              <a:ext cx="824126" cy="0"/>
            </a:xfrm>
            <a:prstGeom prst="line">
              <a:avLst/>
            </a:prstGeom>
            <a:noFill/>
            <a:ln w="57150" cap="flat" cmpd="sng" algn="ctr">
              <a:solidFill>
                <a:srgbClr val="119C94"/>
              </a:solidFill>
              <a:prstDash val="solid"/>
              <a:tailEnd type="triangle" w="lg" len="lg"/>
            </a:ln>
            <a:effectLst/>
          </p:spPr>
        </p:cxnSp>
      </p:grpSp>
      <p:grpSp>
        <p:nvGrpSpPr>
          <p:cNvPr id="13" name="Group 12">
            <a:extLst>
              <a:ext uri="{FF2B5EF4-FFF2-40B4-BE49-F238E27FC236}">
                <a16:creationId xmlns:a16="http://schemas.microsoft.com/office/drawing/2014/main" id="{38C51405-0686-FEB9-6818-5AC3279D4EEF}"/>
              </a:ext>
            </a:extLst>
          </p:cNvPr>
          <p:cNvGrpSpPr/>
          <p:nvPr/>
        </p:nvGrpSpPr>
        <p:grpSpPr>
          <a:xfrm>
            <a:off x="3276878" y="3921079"/>
            <a:ext cx="11234686" cy="6073809"/>
            <a:chOff x="3253923" y="3906645"/>
            <a:chExt cx="11234686" cy="6073809"/>
          </a:xfrm>
        </p:grpSpPr>
        <p:sp>
          <p:nvSpPr>
            <p:cNvPr id="2" name="Rectangle 1">
              <a:extLst>
                <a:ext uri="{FF2B5EF4-FFF2-40B4-BE49-F238E27FC236}">
                  <a16:creationId xmlns:a16="http://schemas.microsoft.com/office/drawing/2014/main" id="{BF2F07CF-603F-C4D3-F7D0-1425AFBE1EF7}"/>
                </a:ext>
              </a:extLst>
            </p:cNvPr>
            <p:cNvSpPr/>
            <p:nvPr/>
          </p:nvSpPr>
          <p:spPr>
            <a:xfrm>
              <a:off x="3253923" y="9128108"/>
              <a:ext cx="7526372" cy="852346"/>
            </a:xfrm>
            <a:prstGeom prst="rect">
              <a:avLst/>
            </a:prstGeom>
            <a:solidFill>
              <a:srgbClr val="4CAFA7"/>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cision 20">
              <a:extLst>
                <a:ext uri="{FF2B5EF4-FFF2-40B4-BE49-F238E27FC236}">
                  <a16:creationId xmlns:a16="http://schemas.microsoft.com/office/drawing/2014/main" id="{C77CCB75-EA56-F1CB-2A3C-69E83CCAAF0B}"/>
                </a:ext>
              </a:extLst>
            </p:cNvPr>
            <p:cNvSpPr/>
            <p:nvPr/>
          </p:nvSpPr>
          <p:spPr>
            <a:xfrm>
              <a:off x="9526181" y="5391841"/>
              <a:ext cx="4962428" cy="3736267"/>
            </a:xfrm>
            <a:prstGeom prst="flowChartDecision">
              <a:avLst/>
            </a:prstGeom>
            <a:solidFill>
              <a:srgbClr val="4DB1A9"/>
            </a:solidFill>
            <a:ln w="15875" cap="flat" cmpd="sng" algn="ctr">
              <a:solidFill>
                <a:sysClr val="window" lastClr="FFFFFF"/>
              </a:solidFill>
              <a:prstDash val="solid"/>
            </a:ln>
            <a:effectLst/>
          </p:spPr>
          <p:txBody>
            <a:bodyPr lIns="91440" tIns="45720" rIns="91440" bIns="4572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800" b="1" dirty="0">
                  <a:solidFill>
                    <a:srgbClr val="EBC175"/>
                  </a:solidFill>
                  <a:latin typeface="Atkinson Hyperlegible Bold" panose="020B0604020202020204" charset="0"/>
                </a:rPr>
                <a:t>En option</a:t>
              </a:r>
              <a:endParaRPr lang="fr-FR" sz="2800" b="1" dirty="0">
                <a:solidFill>
                  <a:srgbClr val="EBC175"/>
                </a:solidFill>
                <a:latin typeface="Atkinson Hyperlegible Bold" panose="020B060402020202020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lang="en-US" sz="2300" b="1" kern="0" dirty="0">
                  <a:solidFill>
                    <a:schemeClr val="bg1"/>
                  </a:solidFill>
                  <a:latin typeface="Congenial" panose="02000503040000020004" pitchFamily="2" charset="0"/>
                  <a:cs typeface="Arial"/>
                </a:rPr>
                <a:t>Manque de </a:t>
              </a:r>
              <a:r>
                <a:rPr kumimoji="0" lang="en-US" sz="2300" b="1" i="0" u="none" strike="noStrike" kern="0" cap="none" spc="0" normalizeH="0" baseline="0" noProof="0" dirty="0">
                  <a:ln>
                    <a:noFill/>
                  </a:ln>
                  <a:solidFill>
                    <a:schemeClr val="bg1"/>
                  </a:solidFill>
                  <a:effectLst/>
                  <a:uLnTx/>
                  <a:uFillTx/>
                  <a:latin typeface="Congenial" panose="02000503040000020004" pitchFamily="2" charset="0"/>
                  <a:ea typeface="Arial" panose="020B0604020202020204" pitchFamily="34" charset="0"/>
                </a:rPr>
                <a:t>fiabilité de l'indice de priorité </a:t>
              </a:r>
            </a:p>
            <a:p>
              <a:pPr marL="0" marR="0" lvl="0" indent="0" algn="ctr" defTabSz="457200" eaLnBrk="1" fontAlgn="auto" latinLnBrk="0" hangingPunct="1">
                <a:lnSpc>
                  <a:spcPct val="100000"/>
                </a:lnSpc>
                <a:spcBef>
                  <a:spcPts val="0"/>
                </a:spcBef>
                <a:spcAft>
                  <a:spcPts val="0"/>
                </a:spcAft>
                <a:buClrTx/>
                <a:buSzTx/>
                <a:buFontTx/>
                <a:buNone/>
                <a:tabLst/>
                <a:defRPr/>
              </a:pPr>
              <a:r>
                <a:rPr lang="en-US" sz="2300" b="1" kern="0" dirty="0">
                  <a:solidFill>
                    <a:schemeClr val="bg1"/>
                  </a:solidFill>
                  <a:latin typeface="Congenial" panose="02000503040000020004" pitchFamily="2" charset="0"/>
                  <a:ea typeface="Arial" panose="020B0604020202020204" pitchFamily="34" charset="0"/>
                </a:rPr>
                <a:t>et </a:t>
              </a:r>
              <a:r>
                <a:rPr kumimoji="0" lang="en-US" sz="2300" b="1" i="0" u="none" strike="noStrike" kern="0" cap="none" spc="0" normalizeH="0" baseline="0" noProof="0" dirty="0">
                  <a:ln>
                    <a:noFill/>
                  </a:ln>
                  <a:solidFill>
                    <a:schemeClr val="bg1"/>
                  </a:solidFill>
                  <a:effectLst/>
                  <a:uLnTx/>
                  <a:uFillTx/>
                  <a:latin typeface="Congenial" panose="02000503040000020004" pitchFamily="2" charset="0"/>
                  <a:ea typeface="Arial" panose="020B0604020202020204" pitchFamily="34" charset="0"/>
                </a:rPr>
                <a:t>vulnérabilité élevée</a:t>
              </a:r>
            </a:p>
          </p:txBody>
        </p:sp>
        <p:sp>
          <p:nvSpPr>
            <p:cNvPr id="22" name="TextBox 21">
              <a:extLst>
                <a:ext uri="{FF2B5EF4-FFF2-40B4-BE49-F238E27FC236}">
                  <a16:creationId xmlns:a16="http://schemas.microsoft.com/office/drawing/2014/main" id="{F701B2C4-FD94-DA94-7B2E-0EAD80FE60CE}"/>
                </a:ext>
              </a:extLst>
            </p:cNvPr>
            <p:cNvSpPr txBox="1"/>
            <p:nvPr/>
          </p:nvSpPr>
          <p:spPr>
            <a:xfrm>
              <a:off x="11519245" y="3906645"/>
              <a:ext cx="989047" cy="442035"/>
            </a:xfrm>
            <a:prstGeom prst="rect">
              <a:avLst/>
            </a:prstGeom>
            <a:solidFill>
              <a:schemeClr val="bg1">
                <a:lumMod val="75000"/>
              </a:schemeClr>
            </a:solidFill>
          </p:spPr>
          <p:txBody>
            <a:bodyPr wrap="square" lIns="36000" tIns="36000" rIns="36000" bIns="36000" rtlCol="0" anchor="ctr" anchorCtr="0">
              <a:spAutoFit/>
            </a:bodyPr>
            <a:lstStyle>
              <a:defPPr>
                <a:defRPr lang="en-US"/>
              </a:defPPr>
              <a:lvl1pPr algn="ctr">
                <a:defRPr sz="1600">
                  <a:latin typeface="Arial" panose="020B0604020202020204" pitchFamily="34" charset="0"/>
                  <a:cs typeface="Arial" panose="020B0604020202020204"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414142"/>
                  </a:solidFill>
                  <a:effectLst/>
                  <a:uLnTx/>
                  <a:uFillTx/>
                  <a:latin typeface="Congenial" panose="02000503040000020004" pitchFamily="2" charset="0"/>
                </a:rPr>
                <a:t>Non</a:t>
              </a:r>
            </a:p>
          </p:txBody>
        </p:sp>
        <p:cxnSp>
          <p:nvCxnSpPr>
            <p:cNvPr id="23" name="Straight Connector 22">
              <a:extLst>
                <a:ext uri="{FF2B5EF4-FFF2-40B4-BE49-F238E27FC236}">
                  <a16:creationId xmlns:a16="http://schemas.microsoft.com/office/drawing/2014/main" id="{663F7FAC-1E8A-3CD3-73AC-5DDF2099E393}"/>
                </a:ext>
              </a:extLst>
            </p:cNvPr>
            <p:cNvCxnSpPr>
              <a:cxnSpLocks/>
              <a:endCxn id="22" idx="1"/>
            </p:cNvCxnSpPr>
            <p:nvPr/>
          </p:nvCxnSpPr>
          <p:spPr>
            <a:xfrm>
              <a:off x="10171446" y="4127663"/>
              <a:ext cx="1347799" cy="0"/>
            </a:xfrm>
            <a:prstGeom prst="line">
              <a:avLst/>
            </a:prstGeom>
            <a:noFill/>
            <a:ln w="57150" cap="flat" cmpd="sng" algn="ctr">
              <a:solidFill>
                <a:srgbClr val="119C94"/>
              </a:solidFill>
              <a:prstDash val="solid"/>
              <a:tailEnd type="triangle" w="lg" len="lg"/>
            </a:ln>
            <a:effectLst/>
          </p:spPr>
        </p:cxnSp>
        <p:cxnSp>
          <p:nvCxnSpPr>
            <p:cNvPr id="24" name="Straight Arrow Connector 23">
              <a:extLst>
                <a:ext uri="{FF2B5EF4-FFF2-40B4-BE49-F238E27FC236}">
                  <a16:creationId xmlns:a16="http://schemas.microsoft.com/office/drawing/2014/main" id="{4A0B5DE1-DF0E-C2E6-30A2-22ECB6C2E343}"/>
                </a:ext>
              </a:extLst>
            </p:cNvPr>
            <p:cNvCxnSpPr>
              <a:cxnSpLocks/>
            </p:cNvCxnSpPr>
            <p:nvPr/>
          </p:nvCxnSpPr>
          <p:spPr>
            <a:xfrm>
              <a:off x="12013768" y="4372775"/>
              <a:ext cx="0" cy="1048938"/>
            </a:xfrm>
            <a:prstGeom prst="straightConnector1">
              <a:avLst/>
            </a:prstGeom>
            <a:noFill/>
            <a:ln w="57150" cap="flat" cmpd="sng" algn="ctr">
              <a:solidFill>
                <a:srgbClr val="119C94"/>
              </a:solidFill>
              <a:prstDash val="solid"/>
              <a:tailEnd type="triangle" w="lg" len="lg"/>
            </a:ln>
            <a:effectLst/>
          </p:spPr>
        </p:cxnSp>
        <p:sp>
          <p:nvSpPr>
            <p:cNvPr id="25" name="TextBox 24">
              <a:extLst>
                <a:ext uri="{FF2B5EF4-FFF2-40B4-BE49-F238E27FC236}">
                  <a16:creationId xmlns:a16="http://schemas.microsoft.com/office/drawing/2014/main" id="{E747C4D3-7659-C276-1220-886E70C89D21}"/>
                </a:ext>
              </a:extLst>
            </p:cNvPr>
            <p:cNvSpPr txBox="1"/>
            <p:nvPr/>
          </p:nvSpPr>
          <p:spPr>
            <a:xfrm>
              <a:off x="8031053" y="7073397"/>
              <a:ext cx="700467" cy="442035"/>
            </a:xfrm>
            <a:prstGeom prst="rect">
              <a:avLst/>
            </a:prstGeom>
            <a:solidFill>
              <a:srgbClr val="F9ECD5"/>
            </a:solidFill>
          </p:spPr>
          <p:txBody>
            <a:bodyPr wrap="square" lIns="36000" tIns="36000" rIns="36000" bIns="36000" rtlCol="0" anchor="ctr" anchorCtr="0">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414142"/>
                  </a:solidFill>
                  <a:effectLst/>
                  <a:uLnTx/>
                  <a:uFillTx/>
                  <a:latin typeface="Congenial" panose="02000503040000020004" pitchFamily="2" charset="0"/>
                </a:rPr>
                <a:t>Oui</a:t>
              </a:r>
            </a:p>
          </p:txBody>
        </p:sp>
        <p:cxnSp>
          <p:nvCxnSpPr>
            <p:cNvPr id="26" name="Straight Connector 25">
              <a:extLst>
                <a:ext uri="{FF2B5EF4-FFF2-40B4-BE49-F238E27FC236}">
                  <a16:creationId xmlns:a16="http://schemas.microsoft.com/office/drawing/2014/main" id="{9B5F3F76-D1AF-5E3B-6EA4-3341C2C79CA1}"/>
                </a:ext>
              </a:extLst>
            </p:cNvPr>
            <p:cNvCxnSpPr>
              <a:cxnSpLocks/>
            </p:cNvCxnSpPr>
            <p:nvPr/>
          </p:nvCxnSpPr>
          <p:spPr>
            <a:xfrm flipH="1" flipV="1">
              <a:off x="8735393" y="7278857"/>
              <a:ext cx="867198" cy="1"/>
            </a:xfrm>
            <a:prstGeom prst="line">
              <a:avLst/>
            </a:prstGeom>
            <a:noFill/>
            <a:ln w="57150" cap="flat" cmpd="sng" algn="ctr">
              <a:solidFill>
                <a:srgbClr val="119C94"/>
              </a:solidFill>
              <a:prstDash val="solid"/>
              <a:tailEnd type="triangle" w="lg" len="lg"/>
            </a:ln>
            <a:effectLst/>
          </p:spPr>
        </p:cxnSp>
        <p:cxnSp>
          <p:nvCxnSpPr>
            <p:cNvPr id="27" name="Straight Arrow Connector 26">
              <a:extLst>
                <a:ext uri="{FF2B5EF4-FFF2-40B4-BE49-F238E27FC236}">
                  <a16:creationId xmlns:a16="http://schemas.microsoft.com/office/drawing/2014/main" id="{184BA55B-D67B-C84A-61BD-80F28DFE69F9}"/>
                </a:ext>
              </a:extLst>
            </p:cNvPr>
            <p:cNvCxnSpPr>
              <a:cxnSpLocks/>
            </p:cNvCxnSpPr>
            <p:nvPr/>
          </p:nvCxnSpPr>
          <p:spPr>
            <a:xfrm flipH="1">
              <a:off x="8246488" y="7537366"/>
              <a:ext cx="8899" cy="603024"/>
            </a:xfrm>
            <a:prstGeom prst="straightConnector1">
              <a:avLst/>
            </a:prstGeom>
            <a:noFill/>
            <a:ln w="57150" cap="flat" cmpd="sng" algn="ctr">
              <a:solidFill>
                <a:srgbClr val="119C94"/>
              </a:solidFill>
              <a:prstDash val="solid"/>
              <a:tailEnd type="triangle" w="lg" len="lg"/>
            </a:ln>
            <a:effectLst/>
          </p:spPr>
        </p:cxnSp>
        <p:sp>
          <p:nvSpPr>
            <p:cNvPr id="28" name="Rectangle 27">
              <a:extLst>
                <a:ext uri="{FF2B5EF4-FFF2-40B4-BE49-F238E27FC236}">
                  <a16:creationId xmlns:a16="http://schemas.microsoft.com/office/drawing/2014/main" id="{A55906C9-8657-48C0-9106-BEB407AC6779}"/>
                </a:ext>
              </a:extLst>
            </p:cNvPr>
            <p:cNvSpPr/>
            <p:nvPr/>
          </p:nvSpPr>
          <p:spPr>
            <a:xfrm>
              <a:off x="6079958" y="8131204"/>
              <a:ext cx="4287433" cy="512664"/>
            </a:xfrm>
            <a:prstGeom prst="rect">
              <a:avLst/>
            </a:prstGeom>
            <a:solidFill>
              <a:srgbClr val="F9ECD5"/>
            </a:solidFill>
            <a:ln w="15875" cap="flat" cmpd="sng" algn="ctr">
              <a:solidFill>
                <a:sysClr val="window" lastClr="FFFFFF"/>
              </a:solidFill>
              <a:prstDash val="solid"/>
            </a:ln>
            <a:effectLst/>
          </p:spPr>
          <p:txBody>
            <a:bodyPr lIns="91440" tIns="45720" rIns="91440" bIns="4572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black">
                      <a:lumMod val="95000"/>
                      <a:lumOff val="5000"/>
                    </a:prstClr>
                  </a:solidFill>
                  <a:effectLst/>
                  <a:uLnTx/>
                  <a:uFillTx/>
                  <a:latin typeface="Congenial" panose="02000503040000020004" pitchFamily="2" charset="0"/>
                  <a:cs typeface="Arial" panose="020B0604020202020204" pitchFamily="34" charset="0"/>
                </a:rPr>
                <a:t>PAMI supplémentaire</a:t>
              </a:r>
              <a:endParaRPr kumimoji="0" lang="fr-FR" sz="2800" b="1" i="0" u="none" strike="noStrike" kern="0" cap="none" spc="0" normalizeH="0" baseline="0" noProof="0" dirty="0">
                <a:ln>
                  <a:noFill/>
                </a:ln>
                <a:solidFill>
                  <a:prstClr val="white"/>
                </a:solidFill>
                <a:effectLst/>
                <a:uLnTx/>
                <a:uFillTx/>
                <a:latin typeface="Congenial" panose="02000503040000020004" pitchFamily="2" charset="0"/>
                <a:cs typeface="Arial" panose="020B0604020202020204" pitchFamily="34" charset="0"/>
              </a:endParaRPr>
            </a:p>
          </p:txBody>
        </p:sp>
        <p:sp>
          <p:nvSpPr>
            <p:cNvPr id="30" name="Rectangle 29">
              <a:extLst>
                <a:ext uri="{FF2B5EF4-FFF2-40B4-BE49-F238E27FC236}">
                  <a16:creationId xmlns:a16="http://schemas.microsoft.com/office/drawing/2014/main" id="{E77853ED-258B-5EB0-CCF6-E1D5D3AF0133}"/>
                </a:ext>
              </a:extLst>
            </p:cNvPr>
            <p:cNvSpPr/>
            <p:nvPr/>
          </p:nvSpPr>
          <p:spPr>
            <a:xfrm>
              <a:off x="4929383" y="9392618"/>
              <a:ext cx="3886965" cy="477936"/>
            </a:xfrm>
            <a:prstGeom prst="rect">
              <a:avLst/>
            </a:prstGeom>
            <a:solidFill>
              <a:srgbClr val="4DB1A9"/>
            </a:solidFill>
            <a:ln w="15875" cap="flat" cmpd="sng" algn="ctr">
              <a:solidFill>
                <a:srgbClr val="4DB1A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800" kern="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Liste finale des PAMIs</a:t>
              </a:r>
            </a:p>
          </p:txBody>
        </p:sp>
        <p:sp>
          <p:nvSpPr>
            <p:cNvPr id="31" name="Right Brace 30">
              <a:extLst>
                <a:ext uri="{FF2B5EF4-FFF2-40B4-BE49-F238E27FC236}">
                  <a16:creationId xmlns:a16="http://schemas.microsoft.com/office/drawing/2014/main" id="{6A7014E9-E0A1-8D7F-1F2D-9DAD71594B0E}"/>
                </a:ext>
              </a:extLst>
            </p:cNvPr>
            <p:cNvSpPr/>
            <p:nvPr/>
          </p:nvSpPr>
          <p:spPr>
            <a:xfrm rot="5400000">
              <a:off x="6701696" y="5196095"/>
              <a:ext cx="484240" cy="7379786"/>
            </a:xfrm>
            <a:prstGeom prst="rightBrace">
              <a:avLst/>
            </a:prstGeom>
            <a:noFill/>
            <a:ln w="57150" cap="flat" cmpd="sng" algn="ctr">
              <a:solidFill>
                <a:srgbClr val="4CAFA7"/>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a:ln>
                  <a:noFill/>
                </a:ln>
                <a:solidFill>
                  <a:srgbClr val="414142"/>
                </a:solidFill>
                <a:effectLst/>
                <a:uLnTx/>
                <a:uFillTx/>
                <a:latin typeface="Tw Cen MT" panose="020B0602020104020603"/>
                <a:ea typeface="+mn-ea"/>
                <a:cs typeface="+mn-cs"/>
              </a:endParaRPr>
            </a:p>
          </p:txBody>
        </p:sp>
      </p:grpSp>
      <p:grpSp>
        <p:nvGrpSpPr>
          <p:cNvPr id="14" name="Group 13">
            <a:extLst>
              <a:ext uri="{FF2B5EF4-FFF2-40B4-BE49-F238E27FC236}">
                <a16:creationId xmlns:a16="http://schemas.microsoft.com/office/drawing/2014/main" id="{80C1B61A-3A80-1A8C-D8FA-007EDC7DA091}"/>
              </a:ext>
            </a:extLst>
          </p:cNvPr>
          <p:cNvGrpSpPr/>
          <p:nvPr/>
        </p:nvGrpSpPr>
        <p:grpSpPr>
          <a:xfrm>
            <a:off x="14362155" y="6950960"/>
            <a:ext cx="2352510" cy="1853045"/>
            <a:chOff x="14362155" y="6950960"/>
            <a:chExt cx="2352510" cy="1853045"/>
          </a:xfrm>
        </p:grpSpPr>
        <p:cxnSp>
          <p:nvCxnSpPr>
            <p:cNvPr id="35" name="Straight Connector 34">
              <a:extLst>
                <a:ext uri="{FF2B5EF4-FFF2-40B4-BE49-F238E27FC236}">
                  <a16:creationId xmlns:a16="http://schemas.microsoft.com/office/drawing/2014/main" id="{488493A6-AAB2-198A-EDD2-17C64DB87A93}"/>
                </a:ext>
              </a:extLst>
            </p:cNvPr>
            <p:cNvCxnSpPr>
              <a:cxnSpLocks/>
            </p:cNvCxnSpPr>
            <p:nvPr/>
          </p:nvCxnSpPr>
          <p:spPr>
            <a:xfrm flipV="1">
              <a:off x="14362155" y="7274966"/>
              <a:ext cx="663553" cy="3891"/>
            </a:xfrm>
            <a:prstGeom prst="line">
              <a:avLst/>
            </a:prstGeom>
            <a:noFill/>
            <a:ln w="57150" cap="flat" cmpd="sng" algn="ctr">
              <a:solidFill>
                <a:srgbClr val="119C94"/>
              </a:solidFill>
              <a:prstDash val="solid"/>
              <a:tailEnd type="triangle" w="lg" len="lg"/>
            </a:ln>
            <a:effectLst/>
          </p:spPr>
        </p:cxnSp>
        <p:sp>
          <p:nvSpPr>
            <p:cNvPr id="32" name="Rectangle 31">
              <a:extLst>
                <a:ext uri="{FF2B5EF4-FFF2-40B4-BE49-F238E27FC236}">
                  <a16:creationId xmlns:a16="http://schemas.microsoft.com/office/drawing/2014/main" id="{65D359D8-7AF2-BD27-A7C5-9837BD780BFF}"/>
                </a:ext>
              </a:extLst>
            </p:cNvPr>
            <p:cNvSpPr/>
            <p:nvPr/>
          </p:nvSpPr>
          <p:spPr>
            <a:xfrm>
              <a:off x="14406343" y="8123115"/>
              <a:ext cx="2308322" cy="68089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lumMod val="95000"/>
                      <a:lumOff val="5000"/>
                    </a:prstClr>
                  </a:solidFill>
                  <a:effectLst/>
                  <a:uLnTx/>
                  <a:uFillTx/>
                  <a:latin typeface="Congenial" panose="02000503040000020004" pitchFamily="2" charset="0"/>
                  <a:cs typeface="Arial" panose="020B0604020202020204" pitchFamily="34" charset="0"/>
                </a:rPr>
                <a:t>Non PAMI</a:t>
              </a:r>
            </a:p>
          </p:txBody>
        </p:sp>
        <p:sp>
          <p:nvSpPr>
            <p:cNvPr id="33" name="TextBox 32">
              <a:extLst>
                <a:ext uri="{FF2B5EF4-FFF2-40B4-BE49-F238E27FC236}">
                  <a16:creationId xmlns:a16="http://schemas.microsoft.com/office/drawing/2014/main" id="{F1923E35-F83F-7476-1A0B-EC040E790750}"/>
                </a:ext>
              </a:extLst>
            </p:cNvPr>
            <p:cNvSpPr txBox="1"/>
            <p:nvPr/>
          </p:nvSpPr>
          <p:spPr>
            <a:xfrm>
              <a:off x="15025708" y="6950960"/>
              <a:ext cx="849138" cy="442035"/>
            </a:xfrm>
            <a:prstGeom prst="rect">
              <a:avLst/>
            </a:prstGeom>
            <a:solidFill>
              <a:schemeClr val="bg1">
                <a:lumMod val="75000"/>
              </a:schemeClr>
            </a:solidFill>
          </p:spPr>
          <p:txBody>
            <a:bodyPr wrap="square" lIns="36000" tIns="36000" rIns="36000" bIns="36000" rtlCol="0" anchor="ctr" anchorCtr="0">
              <a:spAutoFit/>
            </a:bodyPr>
            <a:lstStyle>
              <a:defPPr>
                <a:defRPr lang="en-US"/>
              </a:defPPr>
              <a:lvl1pPr algn="ctr">
                <a:defRPr sz="1600">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14142"/>
                  </a:solidFill>
                  <a:effectLst/>
                  <a:uLnTx/>
                  <a:uFillTx/>
                  <a:latin typeface="Congenial" panose="02000503040000020004" pitchFamily="2" charset="0"/>
                </a:rPr>
                <a:t>Non</a:t>
              </a:r>
            </a:p>
          </p:txBody>
        </p:sp>
        <p:cxnSp>
          <p:nvCxnSpPr>
            <p:cNvPr id="34" name="Straight Arrow Connector 33">
              <a:extLst>
                <a:ext uri="{FF2B5EF4-FFF2-40B4-BE49-F238E27FC236}">
                  <a16:creationId xmlns:a16="http://schemas.microsoft.com/office/drawing/2014/main" id="{18F8D74C-E031-1FFA-3160-C43522F7B87B}"/>
                </a:ext>
              </a:extLst>
            </p:cNvPr>
            <p:cNvCxnSpPr>
              <a:cxnSpLocks/>
            </p:cNvCxnSpPr>
            <p:nvPr/>
          </p:nvCxnSpPr>
          <p:spPr>
            <a:xfrm>
              <a:off x="15397378" y="7392995"/>
              <a:ext cx="0" cy="713279"/>
            </a:xfrm>
            <a:prstGeom prst="straightConnector1">
              <a:avLst/>
            </a:prstGeom>
            <a:noFill/>
            <a:ln w="57150" cap="flat" cmpd="sng" algn="ctr">
              <a:solidFill>
                <a:srgbClr val="119C94"/>
              </a:solidFill>
              <a:prstDash val="solid"/>
              <a:tailEnd type="triangle" w="lg" len="lg"/>
            </a:ln>
            <a:effectLst/>
          </p:spPr>
        </p:cxnSp>
      </p:grpSp>
      <p:sp>
        <p:nvSpPr>
          <p:cNvPr id="8" name="Slide Number Placeholder 7">
            <a:extLst>
              <a:ext uri="{FF2B5EF4-FFF2-40B4-BE49-F238E27FC236}">
                <a16:creationId xmlns:a16="http://schemas.microsoft.com/office/drawing/2014/main" id="{4191422F-C0BE-0B00-0272-FC3475A1EA10}"/>
              </a:ext>
            </a:extLst>
          </p:cNvPr>
          <p:cNvSpPr>
            <a:spLocks noGrp="1"/>
          </p:cNvSpPr>
          <p:nvPr>
            <p:ph type="sldNum" sz="quarter" idx="7"/>
          </p:nvPr>
        </p:nvSpPr>
        <p:spPr/>
        <p:txBody>
          <a:bodyPr/>
          <a:lstStyle/>
          <a:p>
            <a:fld id="{B6F15528-21DE-4FAA-801E-634DDDAF4B2B}" type="slidenum">
              <a:rPr lang="en-US" smtClean="0"/>
              <a:t>25</a:t>
            </a:fld>
            <a:endParaRPr lang="en-US"/>
          </a:p>
        </p:txBody>
      </p:sp>
    </p:spTree>
    <p:extLst>
      <p:ext uri="{BB962C8B-B14F-4D97-AF65-F5344CB8AC3E}">
        <p14:creationId xmlns:p14="http://schemas.microsoft.com/office/powerpoint/2010/main" val="3745586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 looking at a computer&#10;&#10;Description automatically generated">
            <a:extLst>
              <a:ext uri="{FF2B5EF4-FFF2-40B4-BE49-F238E27FC236}">
                <a16:creationId xmlns:a16="http://schemas.microsoft.com/office/drawing/2014/main" id="{6556B356-0419-D33A-47A9-701F8A7D0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E22026F9-71CA-3A5D-0F61-2BB90C735058}"/>
              </a:ext>
            </a:extLst>
          </p:cNvPr>
          <p:cNvSpPr txBox="1"/>
          <p:nvPr/>
        </p:nvSpPr>
        <p:spPr>
          <a:xfrm>
            <a:off x="14036843" y="9942635"/>
            <a:ext cx="4251158"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adaptée de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OMS / Lindsay Mackenzie</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4BC5882A-7BFA-54AE-6BAF-F64310423A0D}"/>
              </a:ext>
            </a:extLst>
          </p:cNvPr>
          <p:cNvSpPr/>
          <p:nvPr/>
        </p:nvSpPr>
        <p:spPr>
          <a:xfrm>
            <a:off x="0" y="3869177"/>
            <a:ext cx="6089515"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Etapes suivantes</a:t>
            </a:r>
          </a:p>
          <a:p>
            <a:pPr algn="ctr" defTabSz="1371669">
              <a:defRPr/>
            </a:pPr>
            <a:r>
              <a:rPr lang="fr-FR" sz="40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Documentation et revue</a:t>
            </a:r>
          </a:p>
        </p:txBody>
      </p:sp>
    </p:spTree>
    <p:extLst>
      <p:ext uri="{BB962C8B-B14F-4D97-AF65-F5344CB8AC3E}">
        <p14:creationId xmlns:p14="http://schemas.microsoft.com/office/powerpoint/2010/main" val="282833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40282" y="-1980552"/>
            <a:ext cx="9584282"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Documentation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5" name="TextBox 14">
            <a:extLst>
              <a:ext uri="{FF2B5EF4-FFF2-40B4-BE49-F238E27FC236}">
                <a16:creationId xmlns:a16="http://schemas.microsoft.com/office/drawing/2014/main" id="{724F5724-BE7E-3E63-1548-064522ABCC06}"/>
              </a:ext>
            </a:extLst>
          </p:cNvPr>
          <p:cNvSpPr txBox="1"/>
          <p:nvPr/>
        </p:nvSpPr>
        <p:spPr>
          <a:xfrm>
            <a:off x="914401" y="3168468"/>
            <a:ext cx="11237067" cy="1692771"/>
          </a:xfrm>
          <a:prstGeom prst="rect">
            <a:avLst/>
          </a:prstGeom>
          <a:noFill/>
        </p:spPr>
        <p:txBody>
          <a:bodyPr wrap="square">
            <a:spAutoFit/>
          </a:bodyPr>
          <a:lstStyle/>
          <a:p>
            <a:pPr marL="457200" marR="914400" indent="-457200">
              <a:spcAft>
                <a:spcPts val="1200"/>
              </a:spcAft>
              <a:buClr>
                <a:srgbClr val="119C94"/>
              </a:buClr>
              <a:buBlip>
                <a:blip r:embed="rId3"/>
              </a:buBlip>
            </a:pPr>
            <a:r>
              <a:rPr lang="en-US" sz="2800" spc="-5" dirty="0" err="1">
                <a:solidFill>
                  <a:srgbClr val="000000"/>
                </a:solidFill>
                <a:effectLst/>
                <a:latin typeface="Atkinson Hyperlegible"/>
                <a:ea typeface="Tahoma" panose="020B0604030504040204" pitchFamily="34" charset="0"/>
              </a:rPr>
              <a:t>L'identification</a:t>
            </a:r>
            <a:r>
              <a:rPr lang="en-US" sz="2800" spc="-5" dirty="0">
                <a:solidFill>
                  <a:srgbClr val="000000"/>
                </a:solidFill>
                <a:effectLst/>
                <a:latin typeface="Atkinson Hyperlegible"/>
                <a:ea typeface="Tahoma" panose="020B0604030504040204" pitchFamily="34" charset="0"/>
              </a:rPr>
              <a:t> des PAMIs est </a:t>
            </a:r>
            <a:r>
              <a:rPr lang="en-US" sz="2800" spc="-5" dirty="0">
                <a:solidFill>
                  <a:srgbClr val="009999"/>
                </a:solidFill>
                <a:effectLst/>
                <a:latin typeface="Atkinson Hyperlegible Bold" panose="020B0604020202020204" charset="0"/>
                <a:ea typeface="Tahoma" panose="020B0604030504040204" pitchFamily="34" charset="0"/>
              </a:rPr>
              <a:t>documentée dans un </a:t>
            </a:r>
            <a:r>
              <a:rPr lang="en-US" sz="2800" spc="-5" dirty="0">
                <a:solidFill>
                  <a:srgbClr val="009999"/>
                </a:solidFill>
                <a:latin typeface="Atkinson Hyperlegible Bold" panose="020B0604020202020204" charset="0"/>
                <a:ea typeface="Tahoma" panose="020B0604030504040204" pitchFamily="34" charset="0"/>
              </a:rPr>
              <a:t>rapport</a:t>
            </a:r>
            <a:endParaRPr lang="en-US" sz="2800" spc="-5" dirty="0">
              <a:solidFill>
                <a:srgbClr val="000000"/>
              </a:solidFill>
              <a:latin typeface="Atkinson Hyperlegible"/>
              <a:ea typeface="Tahoma" panose="020B0604030504040204" pitchFamily="34" charset="0"/>
            </a:endParaRPr>
          </a:p>
          <a:p>
            <a:pPr marL="914400" marR="914400" lvl="1" indent="-457200">
              <a:spcAft>
                <a:spcPts val="1200"/>
              </a:spcAft>
              <a:buClr>
                <a:srgbClr val="119C94"/>
              </a:buClr>
              <a:buFont typeface="Arial" panose="020B0604020202020204" pitchFamily="34" charset="0"/>
              <a:buChar char="•"/>
            </a:pPr>
            <a:r>
              <a:rPr lang="en-US" sz="2800" spc="-5" dirty="0">
                <a:solidFill>
                  <a:srgbClr val="000000"/>
                </a:solidFill>
                <a:latin typeface="Atkinson Hyperlegible"/>
                <a:ea typeface="Tahoma" panose="020B0604030504040204" pitchFamily="34" charset="0"/>
              </a:rPr>
              <a:t>Méthode et résultats</a:t>
            </a:r>
          </a:p>
          <a:p>
            <a:pPr marL="914400" marR="914400" lvl="1" indent="-457200">
              <a:spcAft>
                <a:spcPts val="1200"/>
              </a:spcAft>
              <a:buClr>
                <a:srgbClr val="119C94"/>
              </a:buClr>
              <a:buFont typeface="Arial" panose="020B0604020202020204" pitchFamily="34" charset="0"/>
              <a:buChar char="•"/>
            </a:pPr>
            <a:r>
              <a:rPr lang="en-US" sz="2800" spc="-5" dirty="0">
                <a:solidFill>
                  <a:srgbClr val="000000"/>
                </a:solidFill>
                <a:effectLst/>
                <a:latin typeface="Atkinson Hyperlegible"/>
                <a:ea typeface="Tahoma" panose="020B0604030504040204" pitchFamily="34" charset="0"/>
              </a:rPr>
              <a:t>Décisions et justifications</a:t>
            </a:r>
          </a:p>
        </p:txBody>
      </p:sp>
      <p:grpSp>
        <p:nvGrpSpPr>
          <p:cNvPr id="11" name="Group 10">
            <a:extLst>
              <a:ext uri="{FF2B5EF4-FFF2-40B4-BE49-F238E27FC236}">
                <a16:creationId xmlns:a16="http://schemas.microsoft.com/office/drawing/2014/main" id="{30A6C1CB-A9BC-F649-F607-E6199ECBC6A8}"/>
              </a:ext>
            </a:extLst>
          </p:cNvPr>
          <p:cNvGrpSpPr/>
          <p:nvPr/>
        </p:nvGrpSpPr>
        <p:grpSpPr>
          <a:xfrm>
            <a:off x="2878662" y="7257845"/>
            <a:ext cx="8730066" cy="1231106"/>
            <a:chOff x="3581099" y="7613039"/>
            <a:chExt cx="8730066" cy="1231106"/>
          </a:xfrm>
        </p:grpSpPr>
        <p:pic>
          <p:nvPicPr>
            <p:cNvPr id="7" name="Graphic 6" descr="Information with solid fill">
              <a:extLst>
                <a:ext uri="{FF2B5EF4-FFF2-40B4-BE49-F238E27FC236}">
                  <a16:creationId xmlns:a16="http://schemas.microsoft.com/office/drawing/2014/main" id="{B9422E9F-4A72-6A8C-8381-17F07D104D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81099" y="7869208"/>
              <a:ext cx="914400" cy="914400"/>
            </a:xfrm>
            <a:prstGeom prst="rect">
              <a:avLst/>
            </a:prstGeom>
          </p:spPr>
        </p:pic>
        <p:sp>
          <p:nvSpPr>
            <p:cNvPr id="9" name="TextBox 8">
              <a:extLst>
                <a:ext uri="{FF2B5EF4-FFF2-40B4-BE49-F238E27FC236}">
                  <a16:creationId xmlns:a16="http://schemas.microsoft.com/office/drawing/2014/main" id="{3B535B61-0563-76BD-DECB-688632E81E7A}"/>
                </a:ext>
              </a:extLst>
            </p:cNvPr>
            <p:cNvSpPr txBox="1"/>
            <p:nvPr/>
          </p:nvSpPr>
          <p:spPr>
            <a:xfrm>
              <a:off x="4495499" y="7613039"/>
              <a:ext cx="7815666" cy="1231106"/>
            </a:xfrm>
            <a:prstGeom prst="rect">
              <a:avLst/>
            </a:prstGeom>
            <a:noFill/>
          </p:spPr>
          <p:txBody>
            <a:bodyPr wrap="square" rtlCol="0">
              <a:spAutoFit/>
            </a:bodyPr>
            <a:lstStyle/>
            <a:p>
              <a:pPr algn="ctr"/>
              <a:endParaRPr lang="en-US" dirty="0"/>
            </a:p>
            <a:p>
              <a:r>
                <a:rPr lang="en-US" sz="2800" dirty="0">
                  <a:latin typeface="ADLaM Display" panose="02010000000000000000" pitchFamily="2" charset="0"/>
                  <a:ea typeface="ADLaM Display" panose="02010000000000000000" pitchFamily="2" charset="0"/>
                  <a:cs typeface="ADLaM Display" panose="02010000000000000000" pitchFamily="2" charset="0"/>
                </a:rPr>
                <a:t>Module 5 : Documentation de </a:t>
              </a:r>
              <a:r>
                <a:rPr lang="en-US" sz="2800" dirty="0" err="1">
                  <a:latin typeface="ADLaM Display" panose="02010000000000000000" pitchFamily="2" charset="0"/>
                  <a:ea typeface="ADLaM Display" panose="02010000000000000000" pitchFamily="2" charset="0"/>
                  <a:cs typeface="ADLaM Display" panose="02010000000000000000" pitchFamily="2" charset="0"/>
                </a:rPr>
                <a:t>l'identification</a:t>
              </a:r>
              <a:r>
                <a:rPr lang="en-US" sz="2800" dirty="0">
                  <a:latin typeface="ADLaM Display" panose="02010000000000000000" pitchFamily="2" charset="0"/>
                  <a:ea typeface="ADLaM Display" panose="02010000000000000000" pitchFamily="2" charset="0"/>
                  <a:cs typeface="ADLaM Display" panose="02010000000000000000" pitchFamily="2" charset="0"/>
                </a:rPr>
                <a:t> des PAMIs</a:t>
              </a:r>
            </a:p>
          </p:txBody>
        </p:sp>
      </p:grpSp>
      <p:grpSp>
        <p:nvGrpSpPr>
          <p:cNvPr id="18" name="Group 17">
            <a:extLst>
              <a:ext uri="{FF2B5EF4-FFF2-40B4-BE49-F238E27FC236}">
                <a16:creationId xmlns:a16="http://schemas.microsoft.com/office/drawing/2014/main" id="{0DA2E821-D19B-D6AD-8A10-ECE1E417FBA1}"/>
              </a:ext>
            </a:extLst>
          </p:cNvPr>
          <p:cNvGrpSpPr/>
          <p:nvPr/>
        </p:nvGrpSpPr>
        <p:grpSpPr>
          <a:xfrm>
            <a:off x="1693309" y="1853887"/>
            <a:ext cx="15680290" cy="7143750"/>
            <a:chOff x="1538990" y="1902014"/>
            <a:chExt cx="15680290" cy="7143750"/>
          </a:xfrm>
        </p:grpSpPr>
        <p:sp>
          <p:nvSpPr>
            <p:cNvPr id="16" name="Rectangle: Rounded Corners 15">
              <a:extLst>
                <a:ext uri="{FF2B5EF4-FFF2-40B4-BE49-F238E27FC236}">
                  <a16:creationId xmlns:a16="http://schemas.microsoft.com/office/drawing/2014/main" id="{7819CBF8-E5D5-0938-3A6D-EE5FFE503B2D}"/>
                </a:ext>
              </a:extLst>
            </p:cNvPr>
            <p:cNvSpPr/>
            <p:nvPr/>
          </p:nvSpPr>
          <p:spPr>
            <a:xfrm>
              <a:off x="1538990" y="5554479"/>
              <a:ext cx="8550090" cy="14478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FED7F760-7A8F-1B7F-E07B-3C571AB055CF}"/>
                </a:ext>
              </a:extLst>
            </p:cNvPr>
            <p:cNvSpPr txBox="1"/>
            <p:nvPr/>
          </p:nvSpPr>
          <p:spPr>
            <a:xfrm>
              <a:off x="1699933" y="5801325"/>
              <a:ext cx="8389147" cy="954107"/>
            </a:xfrm>
            <a:prstGeom prst="rect">
              <a:avLst/>
            </a:prstGeom>
            <a:noFill/>
          </p:spPr>
          <p:txBody>
            <a:bodyPr wrap="square">
              <a:spAutoFit/>
            </a:bodyPr>
            <a:lstStyle/>
            <a:p>
              <a:pPr algn="ctr"/>
              <a:r>
                <a:rPr lang="en-GB" sz="2800" spc="-5"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Pour </a:t>
              </a:r>
              <a:r>
                <a:rPr lang="en-GB" sz="2800" spc="-5" dirty="0" err="1">
                  <a:solidFill>
                    <a:srgbClr val="000000"/>
                  </a:solidFill>
                  <a:latin typeface="ADLaM Display" panose="02010000000000000000" pitchFamily="2" charset="0"/>
                  <a:ea typeface="ADLaM Display" panose="02010000000000000000" pitchFamily="2" charset="0"/>
                  <a:cs typeface="ADLaM Display" panose="02010000000000000000" pitchFamily="2" charset="0"/>
                </a:rPr>
                <a:t>préparer</a:t>
              </a:r>
              <a:r>
                <a:rPr lang="en-GB" sz="2800" spc="-5"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 un rapport complet, </a:t>
              </a:r>
            </a:p>
            <a:p>
              <a:pPr algn="ctr"/>
              <a:r>
                <a:rPr lang="en-GB" sz="2800" spc="-5"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suivre le </a:t>
              </a:r>
              <a:r>
                <a:rPr lang="en-GB" sz="2800" spc="-5"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modèle de rapport du GTFCC</a:t>
              </a:r>
              <a:endParaRPr kumimoji="0" lang="en-GB" sz="2800" i="0" u="none" strike="noStrike" kern="1200" cap="none" spc="0" normalizeH="0" baseline="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2" name="Picture 11">
              <a:extLst>
                <a:ext uri="{FF2B5EF4-FFF2-40B4-BE49-F238E27FC236}">
                  <a16:creationId xmlns:a16="http://schemas.microsoft.com/office/drawing/2014/main" id="{E86E7710-3052-11EA-035A-8819581F861B}"/>
                </a:ext>
              </a:extLst>
            </p:cNvPr>
            <p:cNvPicPr>
              <a:picLocks noChangeAspect="1"/>
            </p:cNvPicPr>
            <p:nvPr/>
          </p:nvPicPr>
          <p:blipFill>
            <a:blip r:embed="rId6"/>
            <a:stretch>
              <a:fillRect/>
            </a:stretch>
          </p:blipFill>
          <p:spPr>
            <a:xfrm>
              <a:off x="11218530" y="1902014"/>
              <a:ext cx="6000750" cy="7143750"/>
            </a:xfrm>
            <a:prstGeom prst="rect">
              <a:avLst/>
            </a:prstGeom>
          </p:spPr>
        </p:pic>
      </p:grpSp>
      <p:sp>
        <p:nvSpPr>
          <p:cNvPr id="8" name="Slide Number Placeholder 7">
            <a:extLst>
              <a:ext uri="{FF2B5EF4-FFF2-40B4-BE49-F238E27FC236}">
                <a16:creationId xmlns:a16="http://schemas.microsoft.com/office/drawing/2014/main" id="{EB8C2964-2213-7C3C-3EE4-885E7F100EFB}"/>
              </a:ext>
            </a:extLst>
          </p:cNvPr>
          <p:cNvSpPr>
            <a:spLocks noGrp="1"/>
          </p:cNvSpPr>
          <p:nvPr>
            <p:ph type="sldNum" sz="quarter" idx="7"/>
          </p:nvPr>
        </p:nvSpPr>
        <p:spPr/>
        <p:txBody>
          <a:bodyPr/>
          <a:lstStyle/>
          <a:p>
            <a:fld id="{B6F15528-21DE-4FAA-801E-634DDDAF4B2B}" type="slidenum">
              <a:rPr lang="en-US" smtClean="0"/>
              <a:t>27</a:t>
            </a:fld>
            <a:endParaRPr lang="en-US"/>
          </a:p>
        </p:txBody>
      </p:sp>
    </p:spTree>
    <p:extLst>
      <p:ext uri="{BB962C8B-B14F-4D97-AF65-F5344CB8AC3E}">
        <p14:creationId xmlns:p14="http://schemas.microsoft.com/office/powerpoint/2010/main" val="4186313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57197" y="-1726264"/>
            <a:ext cx="11332720"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9740" y="694506"/>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Revue des PAMIs par le GTFCC</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FEDE443F-98E9-E79B-9007-FC1519C6A14E}"/>
              </a:ext>
            </a:extLst>
          </p:cNvPr>
          <p:cNvSpPr txBox="1"/>
          <p:nvPr/>
        </p:nvSpPr>
        <p:spPr>
          <a:xfrm>
            <a:off x="1532158" y="2900712"/>
            <a:ext cx="14766620" cy="184665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119C94"/>
              </a:buClr>
              <a:buSzTx/>
              <a:buFontTx/>
              <a:buBlip>
                <a:blip r:embed="rId3"/>
              </a:buBlip>
              <a:tabLst/>
              <a:defRPr/>
            </a:pPr>
            <a:r>
              <a:rPr lang="en-US" sz="2800" dirty="0">
                <a:solidFill>
                  <a:prstClr val="black"/>
                </a:solidFill>
                <a:latin typeface="Atkinson Hyperlegible" panose="020B0604020202020204" charset="0"/>
              </a:rPr>
              <a:t>Revues techniques </a:t>
            </a:r>
            <a:r>
              <a:rPr lang="en-US" sz="2800" dirty="0" err="1">
                <a:solidFill>
                  <a:prstClr val="black"/>
                </a:solidFill>
                <a:latin typeface="Atkinson Hyperlegible" panose="020B0604020202020204" charset="0"/>
              </a:rPr>
              <a:t>indépendantes</a:t>
            </a:r>
            <a:r>
              <a:rPr lang="en-US" sz="2800" dirty="0">
                <a:solidFill>
                  <a:prstClr val="black"/>
                </a:solidFill>
                <a:latin typeface="Atkinson Hyperlegible" panose="020B0604020202020204" charset="0"/>
              </a:rPr>
              <a:t> de </a:t>
            </a:r>
            <a:r>
              <a:rPr lang="en-US" sz="2800" dirty="0" err="1">
                <a:solidFill>
                  <a:prstClr val="black"/>
                </a:solidFill>
                <a:latin typeface="Atkinson Hyperlegible" panose="020B0604020202020204" charset="0"/>
              </a:rPr>
              <a:t>l'identification</a:t>
            </a:r>
            <a:r>
              <a:rPr lang="en-US" sz="2800" dirty="0">
                <a:solidFill>
                  <a:prstClr val="black"/>
                </a:solidFill>
                <a:latin typeface="Atkinson Hyperlegible" panose="020B0604020202020204" charset="0"/>
              </a:rPr>
              <a:t> des PAMIs pour </a:t>
            </a:r>
            <a:r>
              <a:rPr lang="en-US" sz="2800" dirty="0" err="1">
                <a:solidFill>
                  <a:prstClr val="black"/>
                </a:solidFill>
                <a:latin typeface="Atkinson Hyperlegible" panose="020B0604020202020204" charset="0"/>
              </a:rPr>
              <a:t>fournir</a:t>
            </a:r>
            <a:r>
              <a:rPr lang="en-US" sz="2800" dirty="0">
                <a:solidFill>
                  <a:prstClr val="black"/>
                </a:solidFill>
                <a:latin typeface="Atkinson Hyperlegible" panose="020B0604020202020204" charset="0"/>
              </a:rPr>
              <a:t> aux pays :</a:t>
            </a:r>
          </a:p>
          <a:p>
            <a:pPr marL="1371600" marR="0" lvl="2"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800" spc="-5" dirty="0">
                <a:solidFill>
                  <a:srgbClr val="009999"/>
                </a:solidFill>
                <a:latin typeface="Atkinson Hyperlegible Bold" panose="020B0604020202020204" charset="0"/>
                <a:ea typeface="Tahoma" panose="020B0604030504040204" pitchFamily="34" charset="0"/>
              </a:rPr>
              <a:t>Un retour d'information technique indépendant</a:t>
            </a:r>
          </a:p>
          <a:p>
            <a:pPr marL="1371600" marR="0" lvl="2"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800" spc="-5" dirty="0">
                <a:solidFill>
                  <a:srgbClr val="009999"/>
                </a:solidFill>
                <a:latin typeface="Atkinson Hyperlegible Bold" panose="020B0604020202020204" charset="0"/>
                <a:ea typeface="Tahoma" panose="020B0604030504040204" pitchFamily="34" charset="0"/>
              </a:rPr>
              <a:t>Des conseils et des </a:t>
            </a:r>
            <a:r>
              <a:rPr lang="en-US" sz="2800" spc="-5" dirty="0" err="1">
                <a:solidFill>
                  <a:srgbClr val="009999"/>
                </a:solidFill>
                <a:latin typeface="Atkinson Hyperlegible Bold" panose="020B0604020202020204" charset="0"/>
                <a:ea typeface="Tahoma" panose="020B0604030504040204" pitchFamily="34" charset="0"/>
              </a:rPr>
              <a:t>recommandations</a:t>
            </a:r>
            <a:r>
              <a:rPr lang="en-US" sz="2800" spc="-5" dirty="0">
                <a:solidFill>
                  <a:srgbClr val="009999"/>
                </a:solidFill>
                <a:latin typeface="Atkinson Hyperlegible Bold" panose="020B0604020202020204" charset="0"/>
                <a:ea typeface="Tahoma" panose="020B0604030504040204" pitchFamily="34" charset="0"/>
              </a:rPr>
              <a:t> pratiques</a:t>
            </a:r>
            <a:endParaRPr lang="en-US" sz="2800" dirty="0">
              <a:solidFill>
                <a:prstClr val="black"/>
              </a:solidFill>
              <a:latin typeface="Atkinson Hyperlegible" panose="020B0604020202020204" charset="0"/>
            </a:endParaRPr>
          </a:p>
        </p:txBody>
      </p:sp>
      <p:grpSp>
        <p:nvGrpSpPr>
          <p:cNvPr id="9" name="Group 8">
            <a:extLst>
              <a:ext uri="{FF2B5EF4-FFF2-40B4-BE49-F238E27FC236}">
                <a16:creationId xmlns:a16="http://schemas.microsoft.com/office/drawing/2014/main" id="{9C976A6D-9419-BD6B-ACA4-D6086F5B1928}"/>
              </a:ext>
            </a:extLst>
          </p:cNvPr>
          <p:cNvGrpSpPr/>
          <p:nvPr/>
        </p:nvGrpSpPr>
        <p:grpSpPr>
          <a:xfrm>
            <a:off x="4174523" y="5544553"/>
            <a:ext cx="12788321" cy="1692771"/>
            <a:chOff x="2393003" y="5761084"/>
            <a:chExt cx="12788321" cy="1692771"/>
          </a:xfrm>
        </p:grpSpPr>
        <p:sp>
          <p:nvSpPr>
            <p:cNvPr id="15" name="TextBox 14">
              <a:extLst>
                <a:ext uri="{FF2B5EF4-FFF2-40B4-BE49-F238E27FC236}">
                  <a16:creationId xmlns:a16="http://schemas.microsoft.com/office/drawing/2014/main" id="{FEDE443F-98E9-E79B-9007-FC1519C6A14E}"/>
                </a:ext>
              </a:extLst>
            </p:cNvPr>
            <p:cNvSpPr txBox="1"/>
            <p:nvPr/>
          </p:nvSpPr>
          <p:spPr>
            <a:xfrm>
              <a:off x="2970455" y="5761084"/>
              <a:ext cx="12210869"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119C94"/>
                </a:buClr>
                <a:buSzTx/>
                <a:buFontTx/>
                <a:buNone/>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Obligatoire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pour les pays qui prévoient de </a:t>
              </a:r>
            </a:p>
            <a:p>
              <a:pPr marL="457200" marR="0" lvl="0"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mettre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en</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oeuvre de la vaccination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préventive</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Soumettre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leur</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PNC à l'approbation du GTFCC</a:t>
              </a:r>
            </a:p>
          </p:txBody>
        </p:sp>
        <p:sp>
          <p:nvSpPr>
            <p:cNvPr id="16" name="Rectangle 15">
              <a:extLst>
                <a:ext uri="{FF2B5EF4-FFF2-40B4-BE49-F238E27FC236}">
                  <a16:creationId xmlns:a16="http://schemas.microsoft.com/office/drawing/2014/main" id="{44C6BFB3-0D09-F17E-092B-804ED25598E6}"/>
                </a:ext>
              </a:extLst>
            </p:cNvPr>
            <p:cNvSpPr/>
            <p:nvPr/>
          </p:nvSpPr>
          <p:spPr>
            <a:xfrm>
              <a:off x="2393003" y="5761084"/>
              <a:ext cx="498163" cy="1692771"/>
            </a:xfrm>
            <a:prstGeom prst="rect">
              <a:avLst/>
            </a:prstGeom>
            <a:solidFill>
              <a:srgbClr val="4DB1A9"/>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E88E7353-CC2F-A0A9-1048-8551D6D62485}"/>
              </a:ext>
            </a:extLst>
          </p:cNvPr>
          <p:cNvGrpSpPr/>
          <p:nvPr/>
        </p:nvGrpSpPr>
        <p:grpSpPr>
          <a:xfrm>
            <a:off x="4672686" y="7810376"/>
            <a:ext cx="14944553" cy="993691"/>
            <a:chOff x="3326917" y="7961470"/>
            <a:chExt cx="14944553" cy="993691"/>
          </a:xfrm>
        </p:grpSpPr>
        <p:pic>
          <p:nvPicPr>
            <p:cNvPr id="7" name="Graphic 6" descr="Information with solid fill">
              <a:extLst>
                <a:ext uri="{FF2B5EF4-FFF2-40B4-BE49-F238E27FC236}">
                  <a16:creationId xmlns:a16="http://schemas.microsoft.com/office/drawing/2014/main" id="{E5E98EB6-E096-9221-67B3-D2F5E8BF83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26917" y="7961470"/>
              <a:ext cx="1014393" cy="993691"/>
            </a:xfrm>
            <a:prstGeom prst="rect">
              <a:avLst/>
            </a:prstGeom>
          </p:spPr>
        </p:pic>
        <p:sp>
          <p:nvSpPr>
            <p:cNvPr id="8" name="TextBox 7">
              <a:extLst>
                <a:ext uri="{FF2B5EF4-FFF2-40B4-BE49-F238E27FC236}">
                  <a16:creationId xmlns:a16="http://schemas.microsoft.com/office/drawing/2014/main" id="{001F6798-5C9B-F64D-DEC8-633903AC16CC}"/>
                </a:ext>
              </a:extLst>
            </p:cNvPr>
            <p:cNvSpPr txBox="1"/>
            <p:nvPr/>
          </p:nvSpPr>
          <p:spPr>
            <a:xfrm>
              <a:off x="4334944" y="7961470"/>
              <a:ext cx="1393652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Module 5 : Revue des PAMIs par le GTFCC</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2" name="Slide Number Placeholder 11">
            <a:extLst>
              <a:ext uri="{FF2B5EF4-FFF2-40B4-BE49-F238E27FC236}">
                <a16:creationId xmlns:a16="http://schemas.microsoft.com/office/drawing/2014/main" id="{5E9D1268-8E23-A43E-6CE5-983F3E7C8182}"/>
              </a:ext>
            </a:extLst>
          </p:cNvPr>
          <p:cNvSpPr>
            <a:spLocks noGrp="1"/>
          </p:cNvSpPr>
          <p:nvPr>
            <p:ph type="sldNum" sz="quarter" idx="7"/>
          </p:nvPr>
        </p:nvSpPr>
        <p:spPr/>
        <p:txBody>
          <a:bodyPr/>
          <a:lstStyle/>
          <a:p>
            <a:fld id="{B6F15528-21DE-4FAA-801E-634DDDAF4B2B}" type="slidenum">
              <a:rPr lang="en-US" smtClean="0"/>
              <a:t>28</a:t>
            </a:fld>
            <a:endParaRPr lang="en-US"/>
          </a:p>
        </p:txBody>
      </p:sp>
    </p:spTree>
    <p:extLst>
      <p:ext uri="{BB962C8B-B14F-4D97-AF65-F5344CB8AC3E}">
        <p14:creationId xmlns:p14="http://schemas.microsoft.com/office/powerpoint/2010/main" val="3498516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914399" y="-2009228"/>
            <a:ext cx="100584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14400" y="357950"/>
            <a:ext cx="1045475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Points 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 name="Group 1">
            <a:extLst>
              <a:ext uri="{FF2B5EF4-FFF2-40B4-BE49-F238E27FC236}">
                <a16:creationId xmlns:a16="http://schemas.microsoft.com/office/drawing/2014/main" id="{B36D5BB0-7C3A-CDF4-AAEC-6749F0324EA4}"/>
              </a:ext>
            </a:extLst>
          </p:cNvPr>
          <p:cNvGrpSpPr/>
          <p:nvPr/>
        </p:nvGrpSpPr>
        <p:grpSpPr>
          <a:xfrm>
            <a:off x="-914399" y="2187065"/>
            <a:ext cx="18968935" cy="7501689"/>
            <a:chOff x="-1098884" y="2171700"/>
            <a:chExt cx="18263937" cy="7501689"/>
          </a:xfrm>
        </p:grpSpPr>
        <p:sp>
          <p:nvSpPr>
            <p:cNvPr id="9" name="Freeform 4">
              <a:extLst>
                <a:ext uri="{FF2B5EF4-FFF2-40B4-BE49-F238E27FC236}">
                  <a16:creationId xmlns:a16="http://schemas.microsoft.com/office/drawing/2014/main" id="{90A5988B-BF63-F2E3-4D2B-0D5F88AC06B0}"/>
                </a:ext>
              </a:extLst>
            </p:cNvPr>
            <p:cNvSpPr/>
            <p:nvPr/>
          </p:nvSpPr>
          <p:spPr>
            <a:xfrm>
              <a:off x="-1098884" y="2171700"/>
              <a:ext cx="18263937" cy="750168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362363" y="2171700"/>
              <a:ext cx="1074101" cy="7501689"/>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914400" y="2541576"/>
            <a:ext cx="16939100" cy="523220"/>
          </a:xfrm>
          <a:prstGeom prst="rect">
            <a:avLst/>
          </a:prstGeom>
          <a:noFill/>
        </p:spPr>
        <p:txBody>
          <a:bodyPr wrap="square" rtlCol="0">
            <a:spAutoFit/>
          </a:bodyPr>
          <a:lstStyle/>
          <a:p>
            <a:pPr marL="457200" indent="-457200">
              <a:lnSpc>
                <a:spcPct val="100000"/>
              </a:lnSpc>
              <a:spcBef>
                <a:spcPts val="0"/>
              </a:spcBef>
              <a:spcAft>
                <a:spcPts val="600"/>
              </a:spcAft>
              <a:buSzPct val="100000"/>
              <a:buBlip>
                <a:blip r:embed="rId3"/>
              </a:buBlip>
              <a:defRPr/>
            </a:pPr>
            <a:r>
              <a:rPr lang="en-US" sz="2800" dirty="0">
                <a:latin typeface="Atkinson Hyperlegible"/>
              </a:rPr>
              <a:t>Pour les pays où ≥ </a:t>
            </a:r>
            <a:r>
              <a:rPr lang="en-US" sz="2800" b="1" dirty="0">
                <a:solidFill>
                  <a:srgbClr val="009999"/>
                </a:solidFill>
                <a:latin typeface="Atkinson Hyperlegible Bold" panose="020B0604020202020204" charset="0"/>
              </a:rPr>
              <a:t>5 % des unités géographiques ont </a:t>
            </a:r>
            <a:r>
              <a:rPr lang="en-US" sz="2800" b="1" dirty="0" err="1">
                <a:solidFill>
                  <a:srgbClr val="009999"/>
                </a:solidFill>
                <a:latin typeface="Atkinson Hyperlegible Bold" panose="020B0604020202020204" charset="0"/>
              </a:rPr>
              <a:t>signalé</a:t>
            </a:r>
            <a:r>
              <a:rPr lang="en-US" sz="2800" b="1" dirty="0">
                <a:solidFill>
                  <a:srgbClr val="009999"/>
                </a:solidFill>
                <a:latin typeface="Atkinson Hyperlegible Bold" panose="020B0604020202020204" charset="0"/>
              </a:rPr>
              <a:t> du choléra </a:t>
            </a:r>
            <a:r>
              <a:rPr lang="en-US" sz="2800" b="1" dirty="0" err="1">
                <a:solidFill>
                  <a:srgbClr val="009999"/>
                </a:solidFill>
                <a:latin typeface="Atkinson Hyperlegible Bold" panose="020B0604020202020204" charset="0"/>
              </a:rPr>
              <a:t>ces</a:t>
            </a:r>
            <a:r>
              <a:rPr lang="en-US" sz="2800" b="1" dirty="0">
                <a:solidFill>
                  <a:srgbClr val="009999"/>
                </a:solidFill>
                <a:latin typeface="Atkinson Hyperlegible Bold" panose="020B0604020202020204" charset="0"/>
              </a:rPr>
              <a:t> 5 dernières années</a:t>
            </a:r>
          </a:p>
        </p:txBody>
      </p:sp>
      <p:sp>
        <p:nvSpPr>
          <p:cNvPr id="13" name="TextBox 12">
            <a:extLst>
              <a:ext uri="{FF2B5EF4-FFF2-40B4-BE49-F238E27FC236}">
                <a16:creationId xmlns:a16="http://schemas.microsoft.com/office/drawing/2014/main" id="{5E1F81A8-DD12-B49C-7772-7C93BA9D31B6}"/>
              </a:ext>
            </a:extLst>
          </p:cNvPr>
          <p:cNvSpPr txBox="1"/>
          <p:nvPr/>
        </p:nvSpPr>
        <p:spPr>
          <a:xfrm>
            <a:off x="914400" y="3532674"/>
            <a:ext cx="16654072" cy="2261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Pct val="100000"/>
              <a:buFontTx/>
              <a:buNone/>
              <a:tabLst/>
              <a:defRPr/>
            </a:pPr>
            <a:endParaRPr kumimoji="0" lang="en-GB" sz="3200" b="1" i="0" u="none" strike="noStrike" kern="1200" cap="none" spc="0" normalizeH="0" baseline="0" noProof="0" dirty="0">
              <a:ln>
                <a:noFill/>
              </a:ln>
              <a:solidFill>
                <a:srgbClr val="009999"/>
              </a:solidFill>
              <a:effectLst/>
              <a:uLnTx/>
              <a:uFillTx/>
              <a:latin typeface="Congenial" panose="02000503040000020004" pitchFamily="2" charset="0"/>
            </a:endParaRPr>
          </a:p>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err="1">
                <a:ln>
                  <a:noFill/>
                </a:ln>
                <a:solidFill>
                  <a:schemeClr val="tx1">
                    <a:lumMod val="95000"/>
                    <a:lumOff val="5000"/>
                  </a:schemeClr>
                </a:solidFill>
                <a:effectLst/>
                <a:uLnTx/>
                <a:uFillTx/>
                <a:latin typeface="Atkinson Hyperlegible"/>
                <a:ea typeface="+mn-ea"/>
                <a:cs typeface="+mn-cs"/>
              </a:rPr>
              <a:t>Représente</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 </a:t>
            </a:r>
            <a:r>
              <a:rPr lang="en-GB" sz="2800" dirty="0" err="1">
                <a:solidFill>
                  <a:schemeClr val="tx1">
                    <a:lumMod val="95000"/>
                    <a:lumOff val="5000"/>
                  </a:schemeClr>
                </a:solidFill>
                <a:latin typeface="Atkinson Hyperlegible"/>
              </a:rPr>
              <a:t>l’</a:t>
            </a:r>
            <a:r>
              <a:rPr lang="en-GB" sz="2800" b="1" dirty="0" err="1">
                <a:solidFill>
                  <a:srgbClr val="009999"/>
                </a:solidFill>
                <a:latin typeface="Atkinson Hyperlegible Bold" panose="020B0604020202020204" charset="0"/>
              </a:rPr>
              <a:t>atteinte</a:t>
            </a:r>
            <a:r>
              <a:rPr lang="en-GB" sz="2800" b="1" dirty="0">
                <a:solidFill>
                  <a:srgbClr val="009999"/>
                </a:solidFill>
                <a:latin typeface="Atkinson Hyperlegible Bold" panose="020B0604020202020204" charset="0"/>
              </a:rPr>
              <a:t> par le choléra</a:t>
            </a:r>
            <a:endPar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endParaRPr>
          </a:p>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Comprend des </a:t>
            </a:r>
            <a:r>
              <a:rPr lang="en-GB" sz="2800" b="1" dirty="0">
                <a:solidFill>
                  <a:srgbClr val="009999"/>
                </a:solidFill>
                <a:latin typeface="Atkinson Hyperlegible Bold" panose="020B0604020202020204" charset="0"/>
              </a:rPr>
              <a:t>indicateurs épidémiologiques </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(incidence, mortalité, persistance) et, si la représentativité des tests le permet, un indicateur </a:t>
            </a:r>
            <a:r>
              <a:rPr kumimoji="0" lang="en-GB" sz="2800" b="0" i="0" u="none" strike="noStrike" kern="1200" cap="none" spc="0" normalizeH="0" noProof="0" dirty="0">
                <a:ln>
                  <a:noFill/>
                </a:ln>
                <a:solidFill>
                  <a:schemeClr val="tx1">
                    <a:lumMod val="95000"/>
                    <a:lumOff val="5000"/>
                  </a:schemeClr>
                </a:solidFill>
                <a:effectLst/>
                <a:uLnTx/>
                <a:uFillTx/>
                <a:latin typeface="Atkinson Hyperlegible"/>
                <a:ea typeface="+mn-ea"/>
                <a:cs typeface="+mn-cs"/>
              </a:rPr>
              <a:t>sur les </a:t>
            </a:r>
            <a:r>
              <a:rPr lang="en-GB" sz="2800" b="1" dirty="0">
                <a:solidFill>
                  <a:srgbClr val="009999"/>
                </a:solidFill>
                <a:latin typeface="Atkinson Hyperlegible Bold" panose="020B0604020202020204" charset="0"/>
              </a:rPr>
              <a:t>tests</a:t>
            </a:r>
            <a:endPar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endParaRPr>
          </a:p>
        </p:txBody>
      </p:sp>
      <p:sp>
        <p:nvSpPr>
          <p:cNvPr id="17" name="TextBox 16">
            <a:extLst>
              <a:ext uri="{FF2B5EF4-FFF2-40B4-BE49-F238E27FC236}">
                <a16:creationId xmlns:a16="http://schemas.microsoft.com/office/drawing/2014/main" id="{F39470D9-AF92-CA47-6EC0-FD9687986581}"/>
              </a:ext>
            </a:extLst>
          </p:cNvPr>
          <p:cNvSpPr txBox="1"/>
          <p:nvPr/>
        </p:nvSpPr>
        <p:spPr>
          <a:xfrm>
            <a:off x="914400" y="6306027"/>
            <a:ext cx="16654072" cy="3372462"/>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600"/>
              </a:spcAft>
              <a:buClrTx/>
              <a:buSzPct val="100000"/>
              <a:buFontTx/>
              <a:buNone/>
              <a:tabLst/>
              <a:defRPr/>
            </a:pPr>
            <a:endParaRPr kumimoji="0" lang="en-GB" sz="3200" b="1" i="0" u="none" strike="noStrike" kern="1200" cap="none" spc="0" normalizeH="0" baseline="0" noProof="0" dirty="0">
              <a:ln>
                <a:noFill/>
              </a:ln>
              <a:solidFill>
                <a:srgbClr val="009999"/>
              </a:solidFill>
              <a:effectLst/>
              <a:uLnTx/>
              <a:uFillTx/>
              <a:latin typeface="Congenial" panose="02000503040000020004" pitchFamily="2" charset="0"/>
            </a:endParaRPr>
          </a:p>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Les parties prenantes </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s'accordent sur un </a:t>
            </a:r>
            <a:r>
              <a:rPr lang="en-GB" sz="2800" b="1" dirty="0">
                <a:solidFill>
                  <a:srgbClr val="009999"/>
                </a:solidFill>
                <a:latin typeface="Atkinson Hyperlegible Bold" panose="020B0604020202020204" charset="0"/>
              </a:rPr>
              <a:t>seuil d'indice de </a:t>
            </a:r>
            <a:r>
              <a:rPr lang="en-GB" sz="2800" b="1" dirty="0" err="1">
                <a:solidFill>
                  <a:srgbClr val="009999"/>
                </a:solidFill>
                <a:latin typeface="Atkinson Hyperlegible Bold" panose="020B0604020202020204" charset="0"/>
              </a:rPr>
              <a:t>priorité</a:t>
            </a:r>
            <a:r>
              <a:rPr lang="en-GB" sz="2800" b="1" dirty="0">
                <a:solidFill>
                  <a:srgbClr val="009999"/>
                </a:solidFill>
                <a:latin typeface="Atkinson Hyperlegible Bold" panose="020B0604020202020204" charset="0"/>
              </a:rPr>
              <a:t> </a:t>
            </a:r>
            <a:r>
              <a:rPr kumimoji="0" lang="en-GB" sz="2800" b="0" i="0" u="none" strike="noStrike" kern="1200" cap="none" spc="0" normalizeH="0" baseline="0" noProof="0" dirty="0" err="1">
                <a:ln>
                  <a:noFill/>
                </a:ln>
                <a:solidFill>
                  <a:schemeClr val="tx1">
                    <a:lumMod val="95000"/>
                    <a:lumOff val="5000"/>
                  </a:schemeClr>
                </a:solidFill>
                <a:effectLst/>
                <a:uLnTx/>
                <a:uFillTx/>
                <a:latin typeface="Atkinson Hyperlegible"/>
                <a:ea typeface="+mn-ea"/>
                <a:cs typeface="+mn-cs"/>
              </a:rPr>
              <a:t>en</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 </a:t>
            </a:r>
            <a:r>
              <a:rPr kumimoji="0" lang="en-GB" sz="2800" b="0" i="0" u="none" strike="noStrike" kern="1200" cap="none" spc="0" normalizeH="0" baseline="0" noProof="0" dirty="0" err="1">
                <a:ln>
                  <a:noFill/>
                </a:ln>
                <a:solidFill>
                  <a:schemeClr val="tx1">
                    <a:lumMod val="95000"/>
                    <a:lumOff val="5000"/>
                  </a:schemeClr>
                </a:solidFill>
                <a:effectLst/>
                <a:uLnTx/>
                <a:uFillTx/>
                <a:latin typeface="Atkinson Hyperlegible"/>
                <a:ea typeface="+mn-ea"/>
                <a:cs typeface="+mn-cs"/>
              </a:rPr>
              <a:t>prenant</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 </a:t>
            </a:r>
            <a:r>
              <a:rPr kumimoji="0" lang="en-GB" sz="2800" b="0" i="0" u="none" strike="noStrike" kern="1200" cap="none" spc="0" normalizeH="0" baseline="0" noProof="0" dirty="0" err="1">
                <a:ln>
                  <a:noFill/>
                </a:ln>
                <a:solidFill>
                  <a:schemeClr val="tx1">
                    <a:lumMod val="95000"/>
                    <a:lumOff val="5000"/>
                  </a:schemeClr>
                </a:solidFill>
                <a:effectLst/>
                <a:uLnTx/>
                <a:uFillTx/>
                <a:latin typeface="Atkinson Hyperlegible"/>
                <a:ea typeface="+mn-ea"/>
                <a:cs typeface="+mn-cs"/>
              </a:rPr>
              <a:t>en</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 </a:t>
            </a:r>
            <a:r>
              <a:rPr kumimoji="0" lang="en-GB" sz="2800" b="0" i="0" u="none" strike="noStrike" kern="1200" cap="none" spc="0" normalizeH="0" baseline="0" noProof="0" dirty="0" err="1">
                <a:ln>
                  <a:noFill/>
                </a:ln>
                <a:solidFill>
                  <a:schemeClr val="tx1">
                    <a:lumMod val="95000"/>
                    <a:lumOff val="5000"/>
                  </a:schemeClr>
                </a:solidFill>
                <a:effectLst/>
                <a:uLnTx/>
                <a:uFillTx/>
                <a:latin typeface="Atkinson Hyperlegible"/>
                <a:ea typeface="+mn-ea"/>
                <a:cs typeface="+mn-cs"/>
              </a:rPr>
              <a:t>compte</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 la </a:t>
            </a:r>
            <a:r>
              <a:rPr kumimoji="0" lang="en-GB" sz="2800" b="0" i="0" u="none" strike="noStrike" kern="1200" cap="none" spc="0" normalizeH="0" baseline="0" noProof="0" dirty="0" err="1">
                <a:ln>
                  <a:noFill/>
                </a:ln>
                <a:solidFill>
                  <a:schemeClr val="tx1">
                    <a:lumMod val="95000"/>
                    <a:lumOff val="5000"/>
                  </a:schemeClr>
                </a:solidFill>
                <a:effectLst/>
                <a:uLnTx/>
                <a:uFillTx/>
                <a:latin typeface="Atkinson Hyperlegible"/>
                <a:ea typeface="+mn-ea"/>
                <a:cs typeface="+mn-cs"/>
              </a:rPr>
              <a:t>faisabilité</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 et </a:t>
            </a:r>
            <a:r>
              <a:rPr kumimoji="0" lang="en-GB" sz="2800" b="0" i="0" u="none" strike="noStrike" kern="1200" cap="none" spc="0" normalizeH="0" baseline="0" noProof="0" dirty="0" err="1">
                <a:ln>
                  <a:noFill/>
                </a:ln>
                <a:solidFill>
                  <a:schemeClr val="tx1">
                    <a:lumMod val="95000"/>
                    <a:lumOff val="5000"/>
                  </a:schemeClr>
                </a:solidFill>
                <a:effectLst/>
                <a:uLnTx/>
                <a:uFillTx/>
                <a:latin typeface="Atkinson Hyperlegible"/>
                <a:ea typeface="+mn-ea"/>
                <a:cs typeface="+mn-cs"/>
              </a:rPr>
              <a:t>l'impact</a:t>
            </a:r>
            <a:endPar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endParaRPr>
          </a:p>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Toutes les unités géographiques dont l'indice de priorité est </a:t>
            </a:r>
            <a:r>
              <a:rPr lang="en-GB" sz="2800" b="1" dirty="0">
                <a:solidFill>
                  <a:srgbClr val="009999"/>
                </a:solidFill>
                <a:latin typeface="Atkinson Hyperlegible Bold" panose="020B0604020202020204" charset="0"/>
              </a:rPr>
              <a:t>supérieur au seuil sont des PAMIs</a:t>
            </a:r>
          </a:p>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1"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En option, </a:t>
            </a:r>
            <a:r>
              <a:rPr lang="en-GB" sz="2800" dirty="0">
                <a:solidFill>
                  <a:schemeClr val="tx1">
                    <a:lumMod val="95000"/>
                    <a:lumOff val="5000"/>
                  </a:schemeClr>
                </a:solidFill>
                <a:latin typeface="Atkinson Hyperlegible"/>
              </a:rPr>
              <a:t>quelques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unités géographiques supplémentaires peuvent être incluses dans les PAMIs </a:t>
            </a:r>
            <a:r>
              <a:rPr kumimoji="0" lang="en-GB" sz="2800" b="0" i="0" u="none" strike="noStrike" kern="1200" cap="none" spc="0" normalizeH="0" baseline="0" noProof="0" dirty="0" err="1">
                <a:ln>
                  <a:noFill/>
                </a:ln>
                <a:solidFill>
                  <a:schemeClr val="tx1">
                    <a:lumMod val="95000"/>
                    <a:lumOff val="5000"/>
                  </a:schemeClr>
                </a:solidFill>
                <a:effectLst/>
                <a:uLnTx/>
                <a:uFillTx/>
                <a:latin typeface="Atkinson Hyperlegible"/>
                <a:ea typeface="+mn-ea"/>
                <a:cs typeface="+mn-cs"/>
              </a:rPr>
              <a:t>si</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 l</a:t>
            </a:r>
            <a:r>
              <a:rPr lang="en-GB" sz="2800" dirty="0" err="1">
                <a:solidFill>
                  <a:schemeClr val="tx1">
                    <a:lumMod val="95000"/>
                    <a:lumOff val="5000"/>
                  </a:schemeClr>
                </a:solidFill>
                <a:latin typeface="Atkinson Hyperlegible"/>
              </a:rPr>
              <a:t>eur</a:t>
            </a:r>
            <a:r>
              <a:rPr lang="en-GB" sz="2800" dirty="0">
                <a:solidFill>
                  <a:schemeClr val="tx1">
                    <a:lumMod val="95000"/>
                    <a:lumOff val="5000"/>
                  </a:schemeClr>
                </a:solidFill>
                <a:latin typeface="Atkinson Hyperlegible"/>
              </a:rPr>
              <a:t> </a:t>
            </a:r>
            <a:r>
              <a:rPr kumimoji="0" lang="en-GB" sz="2800" b="0" i="0" u="none" strike="noStrike" kern="1200" cap="none" spc="0" normalizeH="0" baseline="0" noProof="0" dirty="0" err="1">
                <a:ln>
                  <a:noFill/>
                </a:ln>
                <a:solidFill>
                  <a:schemeClr val="tx1">
                    <a:lumMod val="95000"/>
                    <a:lumOff val="5000"/>
                  </a:schemeClr>
                </a:solidFill>
                <a:effectLst/>
                <a:uLnTx/>
                <a:uFillTx/>
                <a:latin typeface="Atkinson Hyperlegible"/>
                <a:ea typeface="+mn-ea"/>
                <a:cs typeface="+mn-cs"/>
              </a:rPr>
              <a:t>indice</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 de </a:t>
            </a:r>
            <a:r>
              <a:rPr kumimoji="0" lang="en-GB" sz="2800" b="0" i="0" u="none" strike="noStrike" kern="1200" cap="none" spc="0" normalizeH="0" baseline="0" noProof="0" dirty="0" err="1">
                <a:ln>
                  <a:noFill/>
                </a:ln>
                <a:solidFill>
                  <a:schemeClr val="tx1">
                    <a:lumMod val="95000"/>
                    <a:lumOff val="5000"/>
                  </a:schemeClr>
                </a:solidFill>
                <a:effectLst/>
                <a:uLnTx/>
                <a:uFillTx/>
                <a:latin typeface="Atkinson Hyperlegible"/>
                <a:ea typeface="+mn-ea"/>
                <a:cs typeface="+mn-cs"/>
              </a:rPr>
              <a:t>prioritité</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 </a:t>
            </a:r>
            <a:r>
              <a:rPr lang="en-GB" sz="2800" b="1" dirty="0">
                <a:solidFill>
                  <a:srgbClr val="009999"/>
                </a:solidFill>
                <a:latin typeface="Atkinson Hyperlegible Bold" panose="020B0604020202020204" charset="0"/>
              </a:rPr>
              <a:t>manque de </a:t>
            </a:r>
            <a:r>
              <a:rPr lang="en-GB" sz="2800" b="1" dirty="0" err="1">
                <a:solidFill>
                  <a:srgbClr val="009999"/>
                </a:solidFill>
                <a:latin typeface="Atkinson Hyperlegible Bold" panose="020B0604020202020204" charset="0"/>
              </a:rPr>
              <a:t>fiabilité</a:t>
            </a:r>
            <a:r>
              <a:rPr lang="en-GB" sz="2800" b="1" dirty="0">
                <a:solidFill>
                  <a:srgbClr val="009999"/>
                </a:solidFill>
                <a:latin typeface="Atkinson Hyperlegible Bold" panose="020B0604020202020204" charset="0"/>
              </a:rPr>
              <a:t> et </a:t>
            </a:r>
            <a:r>
              <a:rPr lang="en-GB" sz="2800" b="1" dirty="0" err="1">
                <a:solidFill>
                  <a:srgbClr val="009999"/>
                </a:solidFill>
                <a:latin typeface="Atkinson Hyperlegible Bold" panose="020B0604020202020204" charset="0"/>
              </a:rPr>
              <a:t>si</a:t>
            </a:r>
            <a:r>
              <a:rPr lang="en-GB" sz="2800" b="1" dirty="0">
                <a:solidFill>
                  <a:srgbClr val="009999"/>
                </a:solidFill>
                <a:latin typeface="Atkinson Hyperlegible Bold" panose="020B0604020202020204" charset="0"/>
              </a:rPr>
              <a:t> </a:t>
            </a:r>
            <a:r>
              <a:rPr lang="en-GB" sz="2800" b="1" dirty="0" err="1">
                <a:solidFill>
                  <a:srgbClr val="009999"/>
                </a:solidFill>
                <a:latin typeface="Atkinson Hyperlegible Bold" panose="020B0604020202020204" charset="0"/>
              </a:rPr>
              <a:t>elles</a:t>
            </a:r>
            <a:r>
              <a:rPr lang="en-GB" sz="2800" b="1" dirty="0">
                <a:solidFill>
                  <a:srgbClr val="009999"/>
                </a:solidFill>
                <a:latin typeface="Atkinson Hyperlegible Bold" panose="020B0604020202020204" charset="0"/>
              </a:rPr>
              <a:t> </a:t>
            </a:r>
            <a:r>
              <a:rPr lang="en-GB" sz="2800" b="1" dirty="0" err="1">
                <a:solidFill>
                  <a:srgbClr val="009999"/>
                </a:solidFill>
                <a:latin typeface="Atkinson Hyperlegible Bold" panose="020B0604020202020204" charset="0"/>
              </a:rPr>
              <a:t>sont</a:t>
            </a:r>
            <a:r>
              <a:rPr lang="en-GB" sz="2800" b="1" dirty="0">
                <a:solidFill>
                  <a:srgbClr val="009999"/>
                </a:solidFill>
                <a:latin typeface="Atkinson Hyperlegible Bold" panose="020B0604020202020204" charset="0"/>
              </a:rPr>
              <a:t> très </a:t>
            </a:r>
            <a:r>
              <a:rPr lang="en-GB" sz="2800" b="1" dirty="0" err="1">
                <a:solidFill>
                  <a:srgbClr val="009999"/>
                </a:solidFill>
                <a:latin typeface="Atkinson Hyperlegible Bold" panose="020B0604020202020204" charset="0"/>
              </a:rPr>
              <a:t>vulnérables</a:t>
            </a:r>
            <a:r>
              <a:rPr lang="en-GB" sz="2800" b="1" dirty="0">
                <a:solidFill>
                  <a:srgbClr val="009999"/>
                </a:solidFill>
                <a:latin typeface="Atkinson Hyperlegible Bold" panose="020B0604020202020204" charset="0"/>
              </a:rPr>
              <a:t> au choléra</a:t>
            </a:r>
          </a:p>
        </p:txBody>
      </p:sp>
      <p:sp>
        <p:nvSpPr>
          <p:cNvPr id="10" name="Rectangle: Rounded Corners 9">
            <a:extLst>
              <a:ext uri="{FF2B5EF4-FFF2-40B4-BE49-F238E27FC236}">
                <a16:creationId xmlns:a16="http://schemas.microsoft.com/office/drawing/2014/main" id="{3C19E5F4-4555-4887-3CCE-D0FE406A15D5}"/>
              </a:ext>
            </a:extLst>
          </p:cNvPr>
          <p:cNvSpPr/>
          <p:nvPr/>
        </p:nvSpPr>
        <p:spPr>
          <a:xfrm>
            <a:off x="503190" y="3220755"/>
            <a:ext cx="17551345" cy="760218"/>
          </a:xfrm>
          <a:prstGeom prst="roundRect">
            <a:avLst/>
          </a:prstGeom>
          <a:solidFill>
            <a:srgbClr val="4DB1A9"/>
          </a:solidFill>
          <a:ln>
            <a:solidFill>
              <a:srgbClr val="4CAF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GB" sz="3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Phase axée sur les données : </a:t>
            </a:r>
            <a:r>
              <a:rPr kumimoji="0" lang="en-GB" sz="3000" i="0" u="none" strike="noStrike" kern="1200" cap="none" spc="0" normalizeH="0" baseline="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Calcul de </a:t>
            </a:r>
            <a:r>
              <a:rPr kumimoji="0" lang="en-GB" sz="3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l'indice de priorité</a:t>
            </a:r>
            <a:endPar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2" name="Rectangle: Rounded Corners 11">
            <a:extLst>
              <a:ext uri="{FF2B5EF4-FFF2-40B4-BE49-F238E27FC236}">
                <a16:creationId xmlns:a16="http://schemas.microsoft.com/office/drawing/2014/main" id="{8CA4E553-61BE-E96F-C320-CC64E3EE6713}"/>
              </a:ext>
            </a:extLst>
          </p:cNvPr>
          <p:cNvSpPr/>
          <p:nvPr/>
        </p:nvSpPr>
        <p:spPr>
          <a:xfrm>
            <a:off x="503191" y="6066963"/>
            <a:ext cx="17551344" cy="760218"/>
          </a:xfrm>
          <a:prstGeom prst="roundRect">
            <a:avLst/>
          </a:prstGeom>
          <a:solidFill>
            <a:srgbClr val="4DB1A9"/>
          </a:solidFill>
          <a:ln>
            <a:solidFill>
              <a:srgbClr val="4CAF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GB" sz="3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Phase de prise de décision : Consensus sur la liste des PAMIs</a:t>
            </a:r>
            <a:endPar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Slide Number Placeholder 13">
            <a:extLst>
              <a:ext uri="{FF2B5EF4-FFF2-40B4-BE49-F238E27FC236}">
                <a16:creationId xmlns:a16="http://schemas.microsoft.com/office/drawing/2014/main" id="{13A1ADC8-C303-F41C-A408-689E2F50EFD7}"/>
              </a:ext>
            </a:extLst>
          </p:cNvPr>
          <p:cNvSpPr>
            <a:spLocks noGrp="1"/>
          </p:cNvSpPr>
          <p:nvPr>
            <p:ph type="sldNum" sz="quarter" idx="12"/>
          </p:nvPr>
        </p:nvSpPr>
        <p:spPr>
          <a:xfrm>
            <a:off x="16125293" y="9907027"/>
            <a:ext cx="2133600" cy="365125"/>
          </a:xfrm>
        </p:spPr>
        <p:txBody>
          <a:bodyPr/>
          <a:lstStyle/>
          <a:p>
            <a:fld id="{B6F15528-21DE-4FAA-801E-634DDDAF4B2B}" type="slidenum">
              <a:rPr lang="en-US" sz="1800" smtClean="0"/>
              <a:pPr/>
              <a:t>29</a:t>
            </a:fld>
            <a:endParaRPr lang="en-US" sz="1800" dirty="0"/>
          </a:p>
        </p:txBody>
      </p:sp>
    </p:spTree>
    <p:extLst>
      <p:ext uri="{BB962C8B-B14F-4D97-AF65-F5344CB8AC3E}">
        <p14:creationId xmlns:p14="http://schemas.microsoft.com/office/powerpoint/2010/main" val="892742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9A03E3-A744-100F-C0F4-63F6ADAA22F6}"/>
              </a:ext>
            </a:extLst>
          </p:cNvPr>
          <p:cNvGrpSpPr/>
          <p:nvPr/>
        </p:nvGrpSpPr>
        <p:grpSpPr>
          <a:xfrm>
            <a:off x="517401" y="3019157"/>
            <a:ext cx="17253198" cy="5347713"/>
            <a:chOff x="1101709" y="3250855"/>
            <a:chExt cx="16191881" cy="5347713"/>
          </a:xfrm>
        </p:grpSpPr>
        <p:grpSp>
          <p:nvGrpSpPr>
            <p:cNvPr id="2" name="Group 1">
              <a:extLst>
                <a:ext uri="{FF2B5EF4-FFF2-40B4-BE49-F238E27FC236}">
                  <a16:creationId xmlns:a16="http://schemas.microsoft.com/office/drawing/2014/main" id="{BC8E4F4E-0F74-BDE0-2130-E025C16A1181}"/>
                </a:ext>
              </a:extLst>
            </p:cNvPr>
            <p:cNvGrpSpPr/>
            <p:nvPr/>
          </p:nvGrpSpPr>
          <p:grpSpPr>
            <a:xfrm>
              <a:off x="1101709" y="3250855"/>
              <a:ext cx="14747891" cy="5347713"/>
              <a:chOff x="1101709" y="3250855"/>
              <a:chExt cx="14747891" cy="5347713"/>
            </a:xfrm>
          </p:grpSpPr>
          <p:sp>
            <p:nvSpPr>
              <p:cNvPr id="20" name="Rectangle 19">
                <a:extLst>
                  <a:ext uri="{FF2B5EF4-FFF2-40B4-BE49-F238E27FC236}">
                    <a16:creationId xmlns:a16="http://schemas.microsoft.com/office/drawing/2014/main" id="{6BAB5282-636C-49C9-8906-400122A811EC}"/>
                  </a:ext>
                </a:extLst>
              </p:cNvPr>
              <p:cNvSpPr/>
              <p:nvPr/>
            </p:nvSpPr>
            <p:spPr>
              <a:xfrm>
                <a:off x="2545699" y="3852110"/>
                <a:ext cx="13303901" cy="4217069"/>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101709" y="3250855"/>
                <a:ext cx="1443990" cy="5347713"/>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19" name="Rectangle 18">
              <a:extLst>
                <a:ext uri="{FF2B5EF4-FFF2-40B4-BE49-F238E27FC236}">
                  <a16:creationId xmlns:a16="http://schemas.microsoft.com/office/drawing/2014/main" id="{742F53D3-095C-BEA1-9969-10B381A87CB3}"/>
                </a:ext>
              </a:extLst>
            </p:cNvPr>
            <p:cNvSpPr/>
            <p:nvPr/>
          </p:nvSpPr>
          <p:spPr>
            <a:xfrm>
              <a:off x="15849600" y="3250855"/>
              <a:ext cx="1443990" cy="5347713"/>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2309859" y="4005371"/>
            <a:ext cx="14175922" cy="3375283"/>
          </a:xfrm>
          <a:prstGeom prst="rect">
            <a:avLst/>
          </a:prstGeom>
          <a:noFill/>
        </p:spPr>
        <p:txBody>
          <a:bodyPr wrap="square" rtlCol="0">
            <a:spAutoFit/>
          </a:bodyPr>
          <a:lstStyle/>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sym typeface="Atkinson Hyperlegible Bold"/>
              </a:rPr>
              <a:t>Calcul de </a:t>
            </a:r>
            <a:r>
              <a:rPr lang="en-US" sz="2800" dirty="0" err="1">
                <a:solidFill>
                  <a:srgbClr val="2A1720"/>
                </a:solidFill>
                <a:latin typeface="Atkinson Hyperlegible" panose="020B0604020202020204" charset="0"/>
                <a:sym typeface="Atkinson Hyperlegible Bold"/>
              </a:rPr>
              <a:t>l’</a:t>
            </a:r>
            <a:r>
              <a:rPr lang="en-US" sz="2800" dirty="0" err="1">
                <a:solidFill>
                  <a:srgbClr val="009999"/>
                </a:solidFill>
                <a:latin typeface="Atkinson Hyperlegible Bold" panose="020B0604020202020204" charset="0"/>
                <a:sym typeface="Atkinson Hyperlegible Bold"/>
              </a:rPr>
              <a:t>indice</a:t>
            </a:r>
            <a:r>
              <a:rPr lang="en-US" sz="2800" dirty="0">
                <a:solidFill>
                  <a:srgbClr val="009999"/>
                </a:solidFill>
                <a:latin typeface="Atkinson Hyperlegible Bold" panose="020B0604020202020204" charset="0"/>
                <a:sym typeface="Atkinson Hyperlegible Bold"/>
              </a:rPr>
              <a:t> de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priorité</a:t>
            </a:r>
          </a:p>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sym typeface="Atkinson Hyperlegible Bold"/>
              </a:rPr>
              <a:t>Comment l'indice de priorité guide la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prise de décision</a:t>
            </a:r>
            <a:endParaRPr lang="en-US" sz="2800" dirty="0">
              <a:solidFill>
                <a:srgbClr val="2A1720"/>
              </a:solidFill>
              <a:latin typeface="Atkinson Hyperlegible" panose="020B0604020202020204" charset="0"/>
              <a:ea typeface="Atkinson Hyperlegible Bold"/>
              <a:cs typeface="Atkinson Hyperlegible Bold"/>
              <a:sym typeface="Atkinson Hyperlegible Bold"/>
            </a:endParaRPr>
          </a:p>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Quand et </a:t>
            </a:r>
            <a:r>
              <a:rPr lang="en-US" sz="2800" dirty="0">
                <a:solidFill>
                  <a:srgbClr val="2A1720"/>
                </a:solidFill>
                <a:latin typeface="Atkinson Hyperlegible" panose="020B0604020202020204" charset="0"/>
                <a:sym typeface="Atkinson Hyperlegible Bold"/>
              </a:rPr>
              <a:t>comment des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PAMIs </a:t>
            </a:r>
            <a:r>
              <a:rPr lang="en-US" sz="2800" dirty="0" err="1">
                <a:solidFill>
                  <a:srgbClr val="009999"/>
                </a:solidFill>
                <a:latin typeface="Atkinson Hyperlegible Bold" panose="020B0604020202020204" charset="0"/>
                <a:ea typeface="Atkinson Hyperlegible Bold"/>
                <a:cs typeface="Atkinson Hyperlegible Bold"/>
                <a:sym typeface="Atkinson Hyperlegible Bold"/>
              </a:rPr>
              <a:t>supplémentaires</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 </a:t>
            </a:r>
            <a:r>
              <a:rPr lang="en-US" sz="2800" dirty="0" err="1">
                <a:solidFill>
                  <a:srgbClr val="2A1720"/>
                </a:solidFill>
                <a:latin typeface="Atkinson Hyperlegible" panose="020B0604020202020204" charset="0"/>
                <a:ea typeface="Atkinson Hyperlegible Bold"/>
                <a:cs typeface="Atkinson Hyperlegible Bold"/>
                <a:sym typeface="Atkinson Hyperlegible Bold"/>
              </a:rPr>
              <a:t>sont</a:t>
            </a:r>
            <a:r>
              <a:rPr lang="en-US" sz="2800" dirty="0">
                <a:solidFill>
                  <a:srgbClr val="2A1720"/>
                </a:solidFill>
                <a:latin typeface="Atkinson Hyperlegible" panose="020B0604020202020204" charset="0"/>
                <a:ea typeface="Atkinson Hyperlegible Bold"/>
                <a:cs typeface="Atkinson Hyperlegible Bold"/>
                <a:sym typeface="Atkinson Hyperlegible Bold"/>
              </a:rPr>
              <a:t> </a:t>
            </a:r>
            <a:r>
              <a:rPr lang="en-US" sz="2800" dirty="0" err="1">
                <a:solidFill>
                  <a:srgbClr val="2A1720"/>
                </a:solidFill>
                <a:latin typeface="Atkinson Hyperlegible" panose="020B0604020202020204" charset="0"/>
                <a:ea typeface="Atkinson Hyperlegible Bold"/>
                <a:cs typeface="Atkinson Hyperlegible Bold"/>
                <a:sym typeface="Atkinson Hyperlegible Bold"/>
              </a:rPr>
              <a:t>envisagés</a:t>
            </a:r>
            <a:endParaRPr lang="en-US" sz="2800" dirty="0">
              <a:solidFill>
                <a:srgbClr val="2A1720"/>
              </a:solidFill>
              <a:latin typeface="Atkinson Hyperlegible" panose="020B0604020202020204" charset="0"/>
              <a:ea typeface="Atkinson Hyperlegible Bold"/>
              <a:cs typeface="Atkinson Hyperlegible Bold"/>
              <a:sym typeface="Atkinson Hyperlegible Bold"/>
            </a:endParaRPr>
          </a:p>
          <a:p>
            <a:pPr marL="45720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Comment la </a:t>
            </a:r>
            <a:r>
              <a:rPr lang="en-US" sz="2800" dirty="0" err="1">
                <a:solidFill>
                  <a:srgbClr val="2A1720"/>
                </a:solidFill>
                <a:latin typeface="Atkinson Hyperlegible" panose="020B0604020202020204" charset="0"/>
                <a:ea typeface="Atkinson Hyperlegible Bold"/>
                <a:cs typeface="Atkinson Hyperlegible Bold"/>
                <a:sym typeface="Atkinson Hyperlegible Bold"/>
              </a:rPr>
              <a:t>liste</a:t>
            </a:r>
            <a:r>
              <a:rPr lang="en-US" sz="2800" dirty="0">
                <a:solidFill>
                  <a:srgbClr val="2A1720"/>
                </a:solidFill>
                <a:latin typeface="Atkinson Hyperlegible" panose="020B0604020202020204" charset="0"/>
                <a:ea typeface="Atkinson Hyperlegible Bold"/>
                <a:cs typeface="Atkinson Hyperlegible Bold"/>
                <a:sym typeface="Atkinson Hyperlegible Bold"/>
              </a:rPr>
              <a:t> des PAMIs est déterminée lors de la </a:t>
            </a:r>
            <a:r>
              <a:rPr lang="en-US" sz="2800" dirty="0">
                <a:solidFill>
                  <a:srgbClr val="009999"/>
                </a:solidFill>
                <a:latin typeface="Atkinson Hyperlegible Bold" panose="020B0604020202020204" charset="0"/>
                <a:sym typeface="Atkinson Hyperlegible Bold"/>
              </a:rPr>
              <a:t>validation participative</a:t>
            </a:r>
          </a:p>
          <a:p>
            <a:pPr marL="45720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sym typeface="Atkinson Hyperlegible Bold"/>
              </a:rPr>
              <a:t>Quelles </a:t>
            </a:r>
            <a:r>
              <a:rPr lang="en-US" sz="2800" dirty="0" err="1">
                <a:solidFill>
                  <a:srgbClr val="2A1720"/>
                </a:solidFill>
                <a:latin typeface="Atkinson Hyperlegible" panose="020B0604020202020204" charset="0"/>
                <a:sym typeface="Atkinson Hyperlegible Bold"/>
              </a:rPr>
              <a:t>sont</a:t>
            </a:r>
            <a:r>
              <a:rPr lang="en-US" sz="2800" dirty="0">
                <a:solidFill>
                  <a:srgbClr val="2A1720"/>
                </a:solidFill>
                <a:latin typeface="Atkinson Hyperlegible" panose="020B0604020202020204" charset="0"/>
                <a:sym typeface="Atkinson Hyperlegible Bold"/>
              </a:rPr>
              <a:t> les </a:t>
            </a:r>
            <a:r>
              <a:rPr lang="en-US" sz="2800" dirty="0">
                <a:solidFill>
                  <a:srgbClr val="009999"/>
                </a:solidFill>
                <a:latin typeface="Atkinson Hyperlegible Bold" panose="020B0604020202020204" charset="0"/>
                <a:sym typeface="Atkinson Hyperlegible Bold"/>
              </a:rPr>
              <a:t>étapes </a:t>
            </a:r>
            <a:r>
              <a:rPr lang="en-US" sz="2800" dirty="0" err="1">
                <a:solidFill>
                  <a:srgbClr val="009999"/>
                </a:solidFill>
                <a:latin typeface="Atkinson Hyperlegible Bold" panose="020B0604020202020204" charset="0"/>
                <a:sym typeface="Atkinson Hyperlegible Bold"/>
              </a:rPr>
              <a:t>suivantes</a:t>
            </a:r>
            <a:r>
              <a:rPr lang="en-US" sz="2800" dirty="0">
                <a:solidFill>
                  <a:srgbClr val="009999"/>
                </a:solidFill>
                <a:latin typeface="Atkinson Hyperlegible Bold" panose="020B0604020202020204" charset="0"/>
                <a:sym typeface="Atkinson Hyperlegible Bold"/>
              </a:rPr>
              <a:t> </a:t>
            </a:r>
            <a:r>
              <a:rPr lang="en-US" sz="2800" dirty="0">
                <a:solidFill>
                  <a:srgbClr val="2A1720"/>
                </a:solidFill>
                <a:latin typeface="Atkinson Hyperlegible" panose="020B0604020202020204" charset="0"/>
                <a:sym typeface="Atkinson Hyperlegible Bold"/>
              </a:rPr>
              <a:t>après la validation participative</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786063" y="-1432486"/>
            <a:ext cx="9930063"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483363" y="404187"/>
            <a:ext cx="9655248"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9" name="Slide Number Placeholder 8">
            <a:extLst>
              <a:ext uri="{FF2B5EF4-FFF2-40B4-BE49-F238E27FC236}">
                <a16:creationId xmlns:a16="http://schemas.microsoft.com/office/drawing/2014/main" id="{4BDDE10D-C041-2030-EF27-75A1F7EA8BE8}"/>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1AAA17-BC1F-93CA-8813-84E118F83655}"/>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1B9976B8-F7FC-0706-C167-0794DEFDCBCF}"/>
              </a:ext>
            </a:extLst>
          </p:cNvPr>
          <p:cNvSpPr>
            <a:spLocks noGrp="1"/>
          </p:cNvSpPr>
          <p:nvPr>
            <p:ph type="sldNum" sz="quarter" idx="12"/>
          </p:nvPr>
        </p:nvSpPr>
        <p:spPr/>
        <p:txBody>
          <a:bodyPr/>
          <a:lstStyle/>
          <a:p>
            <a:fld id="{64BE81A3-ADE1-4B8A-B1A6-4A8F0AD1777A}" type="slidenum">
              <a:rPr lang="en-GB" smtClean="0"/>
              <a:t>30</a:t>
            </a:fld>
            <a:endParaRPr lang="en-GB"/>
          </a:p>
        </p:txBody>
      </p:sp>
    </p:spTree>
    <p:extLst>
      <p:ext uri="{BB962C8B-B14F-4D97-AF65-F5344CB8AC3E}">
        <p14:creationId xmlns:p14="http://schemas.microsoft.com/office/powerpoint/2010/main" val="4257536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39302" y="-1050587"/>
            <a:ext cx="9883302"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40764" y="34384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092700" y="3343638"/>
            <a:ext cx="12573000" cy="3911007"/>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Que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représente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l'indice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de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priorité</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dans le contexte des PAMIs pour le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contrôle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du choléra ?</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L'impact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économique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d</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u choléra dans une unité géographique</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 niveau d'accès aux soins de santé dans une unité géographique</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niveau</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d’atteinte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par le choléra dans une unité géographique</a:t>
            </a:r>
          </a:p>
          <a:p>
            <a:pPr marL="1428750" lvl="2" indent="-514350">
              <a:lnSpc>
                <a:spcPct val="107000"/>
              </a:lnSpc>
              <a:spcAft>
                <a:spcPts val="1200"/>
              </a:spcAft>
              <a:buFont typeface="+mj-lt"/>
              <a:buAutoNum type="alphaLcParen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La gravité clinique d'un patient suspecté de choléra et le niveau de priorité correspondant pour </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son</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GB"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traitement </a:t>
            </a: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22300" y="2923207"/>
            <a:ext cx="4610100" cy="4524375"/>
          </a:xfrm>
          <a:prstGeom prst="rect">
            <a:avLst/>
          </a:prstGeom>
        </p:spPr>
      </p:pic>
      <p:sp>
        <p:nvSpPr>
          <p:cNvPr id="2" name="Slide Number Placeholder 1">
            <a:extLst>
              <a:ext uri="{FF2B5EF4-FFF2-40B4-BE49-F238E27FC236}">
                <a16:creationId xmlns:a16="http://schemas.microsoft.com/office/drawing/2014/main" id="{EE25EB9C-DB9F-A3E0-A16A-67876F825932}"/>
              </a:ext>
            </a:extLst>
          </p:cNvPr>
          <p:cNvSpPr>
            <a:spLocks noGrp="1"/>
          </p:cNvSpPr>
          <p:nvPr>
            <p:ph type="sldNum" sz="quarter" idx="12"/>
          </p:nvPr>
        </p:nvSpPr>
        <p:spPr/>
        <p:txBody>
          <a:bodyPr/>
          <a:lstStyle/>
          <a:p>
            <a:fld id="{64BE81A3-ADE1-4B8A-B1A6-4A8F0AD1777A}" type="slidenum">
              <a:rPr lang="en-GB" smtClean="0"/>
              <a:t>31</a:t>
            </a:fld>
            <a:endParaRPr lang="en-GB"/>
          </a:p>
        </p:txBody>
      </p:sp>
    </p:spTree>
    <p:extLst>
      <p:ext uri="{BB962C8B-B14F-4D97-AF65-F5344CB8AC3E}">
        <p14:creationId xmlns:p14="http://schemas.microsoft.com/office/powerpoint/2010/main" val="1197554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58757" y="-1050587"/>
            <a:ext cx="9902757"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02472" y="25059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tab pos="8967788" algn="l"/>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3" name="TextBox 2">
            <a:extLst>
              <a:ext uri="{FF2B5EF4-FFF2-40B4-BE49-F238E27FC236}">
                <a16:creationId xmlns:a16="http://schemas.microsoft.com/office/drawing/2014/main" id="{5785B3B7-2320-DD5C-B3A5-FB6818BF7DCE}"/>
              </a:ext>
            </a:extLst>
          </p:cNvPr>
          <p:cNvSpPr txBox="1"/>
          <p:nvPr/>
        </p:nvSpPr>
        <p:spPr>
          <a:xfrm>
            <a:off x="5092700" y="3343638"/>
            <a:ext cx="12573000" cy="391100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Que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représente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l'indice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de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priorité</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dans le contexte des PAMIs pour le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contrôle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du choléra ?</a:t>
            </a:r>
          </a:p>
          <a:p>
            <a:pPr marL="1371600" lvl="2"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L'impact </a:t>
            </a:r>
            <a:r>
              <a:rPr lang="en-US" sz="2600" kern="100" dirty="0" err="1">
                <a:solidFill>
                  <a:schemeClr val="bg1">
                    <a:lumMod val="85000"/>
                  </a:schemeClr>
                </a:solidFill>
                <a:latin typeface="Atkinson Hyperlegible" panose="020B0604020202020204" charset="0"/>
                <a:cs typeface="Arial" panose="020B0604020202020204" pitchFamily="34" charset="0"/>
              </a:rPr>
              <a:t>économique</a:t>
            </a:r>
            <a:r>
              <a:rPr lang="en-US" sz="2600" kern="100" dirty="0">
                <a:solidFill>
                  <a:schemeClr val="bg1">
                    <a:lumMod val="85000"/>
                  </a:schemeClr>
                </a:solidFill>
                <a:latin typeface="Atkinson Hyperlegible" panose="020B0604020202020204" charset="0"/>
                <a:cs typeface="Arial" panose="020B0604020202020204" pitchFamily="34" charset="0"/>
              </a:rPr>
              <a:t> du choléra dans une unité géographique</a:t>
            </a:r>
          </a:p>
          <a:p>
            <a:pPr marL="1371600" lvl="2"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Le niveau d'accès aux soins de santé dans une unité géographique</a:t>
            </a:r>
          </a:p>
          <a:p>
            <a:pPr marL="1428750" lvl="2" indent="-514350">
              <a:lnSpc>
                <a:spcPct val="107000"/>
              </a:lnSpc>
              <a:spcAft>
                <a:spcPts val="1200"/>
              </a:spcAft>
              <a:buFont typeface="+mj-lt"/>
              <a:buAutoNum type="alphaLcParenR"/>
              <a:defRPr/>
            </a:pPr>
            <a:r>
              <a:rPr lang="en-US" sz="2600" kern="100" dirty="0">
                <a:solidFill>
                  <a:srgbClr val="009999"/>
                </a:solidFill>
                <a:latin typeface="Atkinson Hyperlegible Bold" panose="020B0604020202020204" charset="0"/>
                <a:cs typeface="Arial" panose="020B0604020202020204" pitchFamily="34" charset="0"/>
              </a:rPr>
              <a:t>Le </a:t>
            </a:r>
            <a:r>
              <a:rPr lang="en-US" sz="2600" kern="100" dirty="0" err="1">
                <a:solidFill>
                  <a:srgbClr val="009999"/>
                </a:solidFill>
                <a:latin typeface="Atkinson Hyperlegible Bold" panose="020B0604020202020204" charset="0"/>
                <a:cs typeface="Arial" panose="020B0604020202020204" pitchFamily="34" charset="0"/>
              </a:rPr>
              <a:t>niveau</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d’atteinte</a:t>
            </a:r>
            <a:r>
              <a:rPr lang="en-US" sz="2600" kern="100" dirty="0">
                <a:solidFill>
                  <a:srgbClr val="009999"/>
                </a:solidFill>
                <a:latin typeface="Atkinson Hyperlegible Bold" panose="020B0604020202020204" charset="0"/>
                <a:cs typeface="Arial" panose="020B0604020202020204" pitchFamily="34" charset="0"/>
              </a:rPr>
              <a:t> par le choléra dans une unité géographique</a:t>
            </a:r>
          </a:p>
          <a:p>
            <a:pPr marL="1371600" lvl="2"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La gravité clinique d'un patient suspecté de choléra et le niveau de priorité correspondant pour son </a:t>
            </a:r>
            <a:r>
              <a:rPr lang="en-GB" sz="2600" kern="100" dirty="0">
                <a:solidFill>
                  <a:schemeClr val="bg1">
                    <a:lumMod val="85000"/>
                  </a:schemeClr>
                </a:solidFill>
                <a:latin typeface="Atkinson Hyperlegible" panose="020B0604020202020204" charset="0"/>
                <a:cs typeface="Arial" panose="020B0604020202020204" pitchFamily="34" charset="0"/>
              </a:rPr>
              <a:t>traitement </a:t>
            </a:r>
          </a:p>
        </p:txBody>
      </p:sp>
      <p:sp>
        <p:nvSpPr>
          <p:cNvPr id="4" name="Slide Number Placeholder 3">
            <a:extLst>
              <a:ext uri="{FF2B5EF4-FFF2-40B4-BE49-F238E27FC236}">
                <a16:creationId xmlns:a16="http://schemas.microsoft.com/office/drawing/2014/main" id="{516A7551-8739-294D-1A49-BF507ED3B247}"/>
              </a:ext>
            </a:extLst>
          </p:cNvPr>
          <p:cNvSpPr>
            <a:spLocks noGrp="1"/>
          </p:cNvSpPr>
          <p:nvPr>
            <p:ph type="sldNum" sz="quarter" idx="12"/>
          </p:nvPr>
        </p:nvSpPr>
        <p:spPr/>
        <p:txBody>
          <a:bodyPr/>
          <a:lstStyle/>
          <a:p>
            <a:fld id="{64BE81A3-ADE1-4B8A-B1A6-4A8F0AD1777A}" type="slidenum">
              <a:rPr lang="en-GB" smtClean="0"/>
              <a:t>32</a:t>
            </a:fld>
            <a:endParaRPr lang="en-GB"/>
          </a:p>
        </p:txBody>
      </p:sp>
    </p:spTree>
    <p:extLst>
      <p:ext uri="{BB962C8B-B14F-4D97-AF65-F5344CB8AC3E}">
        <p14:creationId xmlns:p14="http://schemas.microsoft.com/office/powerpoint/2010/main" val="2157614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3"/>
          <a:stretch>
            <a:fillRect/>
          </a:stretch>
        </p:blipFill>
        <p:spPr>
          <a:xfrm>
            <a:off x="391186" y="3387800"/>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80293" y="22415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708187" y="3480420"/>
            <a:ext cx="12970213" cy="4339137"/>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Quels sont les indicateurs pris en compte dans le calcul de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l’indice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de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priorité</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endParaRPr kumimoji="0" lang="en-GB"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lvl="2"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tx1">
                    <a:lumMod val="95000"/>
                    <a:lumOff val="5000"/>
                  </a:schemeClr>
                </a:solidFill>
                <a:effectLst/>
                <a:uLnTx/>
                <a:uFillTx/>
                <a:latin typeface="Atkinson Hyperlegible" panose="020B0604020202020204" charset="0"/>
                <a:ea typeface="Calibri" panose="020F0502020204030204" pitchFamily="34" charset="0"/>
                <a:cs typeface="Arial" panose="020B0604020202020204" pitchFamily="34" charset="0"/>
              </a:rPr>
              <a:t>Taille de la population, accès aux soins de santé, précision des tests et taux de guérison </a:t>
            </a:r>
          </a:p>
          <a:p>
            <a:pPr marL="1371600" lvl="2" indent="-457200">
              <a:lnSpc>
                <a:spcPct val="107000"/>
              </a:lnSpc>
              <a:spcAft>
                <a:spcPts val="1200"/>
              </a:spcAft>
              <a:buFontTx/>
              <a:buAutoNum type="alphaLcParenR"/>
              <a:defRPr/>
            </a:pPr>
            <a:r>
              <a:rPr lang="en-US" sz="2600" kern="100" dirty="0">
                <a:solidFill>
                  <a:schemeClr val="tx1">
                    <a:lumMod val="95000"/>
                    <a:lumOff val="5000"/>
                  </a:schemeClr>
                </a:solidFill>
                <a:latin typeface="Atkinson Hyperlegible" panose="020B0604020202020204" charset="0"/>
                <a:cs typeface="Arial" panose="020B0604020202020204" pitchFamily="34" charset="0"/>
              </a:rPr>
              <a:t>Incidence, persistance, mortalité et</a:t>
            </a:r>
            <a:r>
              <a:rPr lang="en-US" sz="2600" kern="100" dirty="0">
                <a:solidFill>
                  <a:schemeClr val="tx1">
                    <a:lumMod val="95000"/>
                    <a:lumOff val="5000"/>
                  </a:schemeClr>
                </a:solidFill>
                <a:latin typeface="Atkinson Hyperlegible" panose="020B0604020202020204" charset="0"/>
                <a:ea typeface="Calibri" panose="020F0502020204030204" pitchFamily="34" charset="0"/>
                <a:cs typeface="Arial" panose="020B0604020202020204" pitchFamily="34" charset="0"/>
              </a:rPr>
              <a:t>, si possible, </a:t>
            </a:r>
            <a:r>
              <a:rPr lang="en-US" sz="2600" kern="100" dirty="0" err="1">
                <a:solidFill>
                  <a:schemeClr val="tx1">
                    <a:lumMod val="95000"/>
                    <a:lumOff val="5000"/>
                  </a:schemeClr>
                </a:solidFill>
                <a:latin typeface="Atkinson Hyperlegible" panose="020B0604020202020204" charset="0"/>
                <a:ea typeface="Calibri" panose="020F0502020204030204" pitchFamily="34" charset="0"/>
                <a:cs typeface="Arial" panose="020B0604020202020204" pitchFamily="34" charset="0"/>
              </a:rPr>
              <a:t>indicateur</a:t>
            </a:r>
            <a:r>
              <a:rPr lang="en-US" sz="2600" kern="100" dirty="0">
                <a:solidFill>
                  <a:schemeClr val="tx1">
                    <a:lumMod val="95000"/>
                    <a:lumOff val="5000"/>
                  </a:schemeClr>
                </a:solidFill>
                <a:latin typeface="Atkinson Hyperlegible" panose="020B0604020202020204" charset="0"/>
                <a:ea typeface="Calibri" panose="020F0502020204030204" pitchFamily="34" charset="0"/>
                <a:cs typeface="Arial" panose="020B0604020202020204" pitchFamily="34" charset="0"/>
              </a:rPr>
              <a:t> sur les tests</a:t>
            </a:r>
          </a:p>
          <a:p>
            <a:pPr marL="1371600" lvl="2"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tx1">
                    <a:lumMod val="95000"/>
                    <a:lumOff val="5000"/>
                  </a:schemeClr>
                </a:solidFill>
                <a:effectLst/>
                <a:uLnTx/>
                <a:uFillTx/>
                <a:latin typeface="Atkinson Hyperlegible" panose="020B0604020202020204" charset="0"/>
                <a:ea typeface="Calibri" panose="020F0502020204030204" pitchFamily="34" charset="0"/>
                <a:cs typeface="Arial" panose="020B0604020202020204" pitchFamily="34" charset="0"/>
              </a:rPr>
              <a:t>Climat, assainissement, couverture vaccinale </a:t>
            </a:r>
            <a:r>
              <a:rPr lang="en-US" sz="2600" kern="100" dirty="0">
                <a:solidFill>
                  <a:schemeClr val="tx1">
                    <a:lumMod val="95000"/>
                    <a:lumOff val="5000"/>
                  </a:schemeClr>
                </a:solidFill>
                <a:latin typeface="Atkinson Hyperlegible" panose="020B0604020202020204" charset="0"/>
                <a:cs typeface="Arial" panose="020B0604020202020204" pitchFamily="34" charset="0"/>
              </a:rPr>
              <a:t>et positivité des tests</a:t>
            </a:r>
          </a:p>
          <a:p>
            <a:pPr marL="1371600" lvl="2"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tx1">
                    <a:lumMod val="95000"/>
                    <a:lumOff val="5000"/>
                  </a:schemeClr>
                </a:solidFill>
                <a:effectLst/>
                <a:uLnTx/>
                <a:uFillTx/>
                <a:latin typeface="Atkinson Hyperlegible" panose="020B0604020202020204" charset="0"/>
                <a:ea typeface="Calibri" panose="020F0502020204030204" pitchFamily="34" charset="0"/>
                <a:cs typeface="Arial" panose="020B0604020202020204" pitchFamily="34" charset="0"/>
              </a:rPr>
              <a:t>Mortalité, persistance, infrastructures de soins de santé et densité de population</a:t>
            </a:r>
          </a:p>
        </p:txBody>
      </p:sp>
      <p:sp>
        <p:nvSpPr>
          <p:cNvPr id="3" name="Slide Number Placeholder 2">
            <a:extLst>
              <a:ext uri="{FF2B5EF4-FFF2-40B4-BE49-F238E27FC236}">
                <a16:creationId xmlns:a16="http://schemas.microsoft.com/office/drawing/2014/main" id="{ED9D4E43-DBAF-F90C-CBBF-A57F4F2C00E7}"/>
              </a:ext>
            </a:extLst>
          </p:cNvPr>
          <p:cNvSpPr>
            <a:spLocks noGrp="1"/>
          </p:cNvSpPr>
          <p:nvPr>
            <p:ph type="sldNum" sz="quarter" idx="12"/>
          </p:nvPr>
        </p:nvSpPr>
        <p:spPr/>
        <p:txBody>
          <a:bodyPr/>
          <a:lstStyle/>
          <a:p>
            <a:fld id="{64BE81A3-ADE1-4B8A-B1A6-4A8F0AD1777A}" type="slidenum">
              <a:rPr lang="en-GB" smtClean="0"/>
              <a:t>33</a:t>
            </a:fld>
            <a:endParaRPr lang="en-GB"/>
          </a:p>
        </p:txBody>
      </p:sp>
    </p:spTree>
    <p:extLst>
      <p:ext uri="{BB962C8B-B14F-4D97-AF65-F5344CB8AC3E}">
        <p14:creationId xmlns:p14="http://schemas.microsoft.com/office/powerpoint/2010/main" val="1163143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00390" y="-1050587"/>
            <a:ext cx="984439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3" name="TextBox 2">
            <a:extLst>
              <a:ext uri="{FF2B5EF4-FFF2-40B4-BE49-F238E27FC236}">
                <a16:creationId xmlns:a16="http://schemas.microsoft.com/office/drawing/2014/main" id="{33094E18-2B30-44D7-0A4C-CD2003C8AC75}"/>
              </a:ext>
            </a:extLst>
          </p:cNvPr>
          <p:cNvSpPr txBox="1"/>
          <p:nvPr/>
        </p:nvSpPr>
        <p:spPr>
          <a:xfrm>
            <a:off x="4708187" y="3480420"/>
            <a:ext cx="12970213" cy="4339137"/>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Quels sont les indicateurs pris en compte dans le calcul de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l’indice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de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priorité</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endParaRPr kumimoji="0" lang="en-GB"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lvl="2"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Taille de la population, accès aux soins de santé, précision des tests et taux de guérison </a:t>
            </a:r>
          </a:p>
          <a:p>
            <a:pPr marL="1371600" lvl="2" indent="-457200">
              <a:lnSpc>
                <a:spcPct val="107000"/>
              </a:lnSpc>
              <a:spcAft>
                <a:spcPts val="1200"/>
              </a:spcAft>
              <a:buFontTx/>
              <a:buAutoNum type="alphaLcParenR"/>
              <a:defRPr/>
            </a:pPr>
            <a:r>
              <a:rPr lang="en-US" sz="2600" kern="100" dirty="0">
                <a:solidFill>
                  <a:srgbClr val="009999"/>
                </a:solidFill>
                <a:latin typeface="Atkinson Hyperlegible Bold" panose="020B0604020202020204" charset="0"/>
                <a:cs typeface="Arial" panose="020B0604020202020204" pitchFamily="34" charset="0"/>
              </a:rPr>
              <a:t>Incidence, persistance, mortalité et, si possible, </a:t>
            </a:r>
            <a:r>
              <a:rPr lang="en-US" sz="2600" kern="100" dirty="0" err="1">
                <a:solidFill>
                  <a:srgbClr val="009999"/>
                </a:solidFill>
                <a:latin typeface="Atkinson Hyperlegible Bold" panose="020B0604020202020204" charset="0"/>
                <a:cs typeface="Arial" panose="020B0604020202020204" pitchFamily="34" charset="0"/>
              </a:rPr>
              <a:t>indicateur</a:t>
            </a:r>
            <a:r>
              <a:rPr lang="en-US" sz="2600" kern="100" dirty="0">
                <a:solidFill>
                  <a:srgbClr val="009999"/>
                </a:solidFill>
                <a:latin typeface="Atkinson Hyperlegible Bold" panose="020B0604020202020204" charset="0"/>
                <a:cs typeface="Arial" panose="020B0604020202020204" pitchFamily="34" charset="0"/>
              </a:rPr>
              <a:t> sur les tests</a:t>
            </a:r>
          </a:p>
          <a:p>
            <a:pPr marL="1371600" lvl="2"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Climat, assainissement, couverture vaccinale et positivité des tests</a:t>
            </a:r>
          </a:p>
          <a:p>
            <a:pPr marL="1371600" lvl="2"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Mortalité, persistance, infrastructures de soins de santé et densité de population</a:t>
            </a:r>
          </a:p>
        </p:txBody>
      </p:sp>
      <p:sp>
        <p:nvSpPr>
          <p:cNvPr id="4" name="Slide Number Placeholder 3">
            <a:extLst>
              <a:ext uri="{FF2B5EF4-FFF2-40B4-BE49-F238E27FC236}">
                <a16:creationId xmlns:a16="http://schemas.microsoft.com/office/drawing/2014/main" id="{10B82746-E37C-9038-9F78-FBFDB39780EC}"/>
              </a:ext>
            </a:extLst>
          </p:cNvPr>
          <p:cNvSpPr>
            <a:spLocks noGrp="1"/>
          </p:cNvSpPr>
          <p:nvPr>
            <p:ph type="sldNum" sz="quarter" idx="12"/>
          </p:nvPr>
        </p:nvSpPr>
        <p:spPr/>
        <p:txBody>
          <a:bodyPr/>
          <a:lstStyle/>
          <a:p>
            <a:fld id="{64BE81A3-ADE1-4B8A-B1A6-4A8F0AD1777A}" type="slidenum">
              <a:rPr lang="en-GB" smtClean="0"/>
              <a:t>34</a:t>
            </a:fld>
            <a:endParaRPr lang="en-GB"/>
          </a:p>
        </p:txBody>
      </p:sp>
    </p:spTree>
    <p:extLst>
      <p:ext uri="{BB962C8B-B14F-4D97-AF65-F5344CB8AC3E}">
        <p14:creationId xmlns:p14="http://schemas.microsoft.com/office/powerpoint/2010/main" val="4230200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3"/>
          <a:stretch>
            <a:fillRect/>
          </a:stretch>
        </p:blipFill>
        <p:spPr>
          <a:xfrm>
            <a:off x="-38100" y="279425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99748" y="214887"/>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3929975" y="3234465"/>
            <a:ext cx="14167782" cy="4492064"/>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Quel est l'objectif principal de la validation participative des PAMIs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Examen par les parties prenantes des plans de préparation et de réponse au choléra </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Validation par les parties prenantes de la répartition des ressources entre les régions pour la lutte contre le choléra</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Décision des parties prenantes sur le seuil de l'indice de priorité</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Validation par les parties prenantes des plans d'intervention pour tous les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piliers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de la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lutte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contre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le choléra dans les PAMIs</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41E696E-8C77-1827-906E-B6A1BE930CA9}"/>
              </a:ext>
            </a:extLst>
          </p:cNvPr>
          <p:cNvSpPr>
            <a:spLocks noGrp="1"/>
          </p:cNvSpPr>
          <p:nvPr>
            <p:ph type="sldNum" sz="quarter" idx="12"/>
          </p:nvPr>
        </p:nvSpPr>
        <p:spPr/>
        <p:txBody>
          <a:bodyPr/>
          <a:lstStyle/>
          <a:p>
            <a:fld id="{64BE81A3-ADE1-4B8A-B1A6-4A8F0AD1777A}" type="slidenum">
              <a:rPr lang="en-GB" smtClean="0"/>
              <a:t>35</a:t>
            </a:fld>
            <a:endParaRPr lang="en-GB"/>
          </a:p>
        </p:txBody>
      </p:sp>
    </p:spTree>
    <p:extLst>
      <p:ext uri="{BB962C8B-B14F-4D97-AF65-F5344CB8AC3E}">
        <p14:creationId xmlns:p14="http://schemas.microsoft.com/office/powerpoint/2010/main" val="3750282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1070043" y="-1050587"/>
            <a:ext cx="10214043"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volini" panose="03000502040302020204" pitchFamily="66" charset="0"/>
              <a:cs typeface="Cavolini" panose="03000502040302020204" pitchFamily="66" charset="0"/>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09324"/>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Question 3 -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296045" y="3178342"/>
            <a:ext cx="5276850" cy="4562475"/>
          </a:xfrm>
          <a:prstGeom prst="rect">
            <a:avLst/>
          </a:prstGeom>
        </p:spPr>
      </p:pic>
      <p:sp>
        <p:nvSpPr>
          <p:cNvPr id="2" name="TextBox 1">
            <a:extLst>
              <a:ext uri="{FF2B5EF4-FFF2-40B4-BE49-F238E27FC236}">
                <a16:creationId xmlns:a16="http://schemas.microsoft.com/office/drawing/2014/main" id="{DD8AF9DE-9A41-D8FB-298D-4EC5106817A2}"/>
              </a:ext>
            </a:extLst>
          </p:cNvPr>
          <p:cNvSpPr txBox="1"/>
          <p:nvPr/>
        </p:nvSpPr>
        <p:spPr>
          <a:xfrm>
            <a:off x="3929975" y="3234465"/>
            <a:ext cx="14167782" cy="4492064"/>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Quel est l'objectif principal de la validation participative des PAMIs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p>
          <a:p>
            <a:pPr marL="1428750" lvl="2" indent="-514350">
              <a:lnSpc>
                <a:spcPct val="107000"/>
              </a:lnSpc>
              <a:spcAft>
                <a:spcPts val="1200"/>
              </a:spcAft>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Examen par les parties prenantes des plans de préparation et de réponse au choléra </a:t>
            </a:r>
          </a:p>
          <a:p>
            <a:pPr marL="1428750" lvl="2" indent="-514350">
              <a:lnSpc>
                <a:spcPct val="107000"/>
              </a:lnSpc>
              <a:spcAft>
                <a:spcPts val="1200"/>
              </a:spcAft>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Validation par les parties prenantes de la répartition des ressources entre les régions pour la lutte contre le choléra</a:t>
            </a:r>
          </a:p>
          <a:p>
            <a:pPr marL="1428750" lvl="2" indent="-514350">
              <a:lnSpc>
                <a:spcPct val="107000"/>
              </a:lnSpc>
              <a:spcAft>
                <a:spcPts val="1200"/>
              </a:spcAft>
              <a:buFont typeface="+mj-lt"/>
              <a:buAutoNum type="alphaLcParenR"/>
              <a:defRPr/>
            </a:pPr>
            <a:r>
              <a:rPr lang="en-US" sz="2600" kern="100" dirty="0">
                <a:solidFill>
                  <a:srgbClr val="009999"/>
                </a:solidFill>
                <a:latin typeface="Atkinson Hyperlegible Bold" panose="020B0604020202020204" charset="0"/>
                <a:cs typeface="Arial" panose="020B0604020202020204" pitchFamily="34" charset="0"/>
              </a:rPr>
              <a:t>Décision des parties prenantes sur le seuil de l'indice de priorité</a:t>
            </a:r>
          </a:p>
          <a:p>
            <a:pPr marL="1428750" lvl="2" indent="-514350">
              <a:lnSpc>
                <a:spcPct val="107000"/>
              </a:lnSpc>
              <a:spcAft>
                <a:spcPts val="1200"/>
              </a:spcAft>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Validation par les parties prenantes des plans d'intervention pour tous les </a:t>
            </a:r>
            <a:r>
              <a:rPr lang="en-US" sz="2600" kern="100" dirty="0" err="1">
                <a:solidFill>
                  <a:schemeClr val="bg1">
                    <a:lumMod val="85000"/>
                  </a:schemeClr>
                </a:solidFill>
                <a:latin typeface="Atkinson Hyperlegible" panose="020B0604020202020204" charset="0"/>
                <a:cs typeface="Arial" panose="020B0604020202020204" pitchFamily="34" charset="0"/>
              </a:rPr>
              <a:t>piliers</a:t>
            </a:r>
            <a:r>
              <a:rPr lang="en-US" sz="2600" kern="100" dirty="0">
                <a:solidFill>
                  <a:schemeClr val="bg1">
                    <a:lumMod val="85000"/>
                  </a:schemeClr>
                </a:solidFill>
                <a:latin typeface="Atkinson Hyperlegible" panose="020B0604020202020204" charset="0"/>
                <a:cs typeface="Arial" panose="020B0604020202020204" pitchFamily="34" charset="0"/>
              </a:rPr>
              <a:t> de la </a:t>
            </a:r>
            <a:r>
              <a:rPr lang="en-US" sz="2600" kern="100">
                <a:solidFill>
                  <a:schemeClr val="bg1">
                    <a:lumMod val="85000"/>
                  </a:schemeClr>
                </a:solidFill>
                <a:latin typeface="Atkinson Hyperlegible" panose="020B0604020202020204" charset="0"/>
                <a:cs typeface="Arial" panose="020B0604020202020204" pitchFamily="34" charset="0"/>
              </a:rPr>
              <a:t>lutte </a:t>
            </a:r>
            <a:r>
              <a:rPr lang="en-US" sz="2600" kern="100" dirty="0">
                <a:solidFill>
                  <a:schemeClr val="bg1">
                    <a:lumMod val="85000"/>
                  </a:schemeClr>
                </a:solidFill>
                <a:latin typeface="Atkinson Hyperlegible" panose="020B0604020202020204" charset="0"/>
                <a:cs typeface="Arial" panose="020B0604020202020204" pitchFamily="34" charset="0"/>
              </a:rPr>
              <a:t>contre le choléra dans les PAMIs</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3C30B82-43D4-F431-E5D9-0DFCCC102D2C}"/>
              </a:ext>
            </a:extLst>
          </p:cNvPr>
          <p:cNvSpPr>
            <a:spLocks noGrp="1"/>
          </p:cNvSpPr>
          <p:nvPr>
            <p:ph type="sldNum" sz="quarter" idx="12"/>
          </p:nvPr>
        </p:nvSpPr>
        <p:spPr/>
        <p:txBody>
          <a:bodyPr/>
          <a:lstStyle/>
          <a:p>
            <a:fld id="{64BE81A3-ADE1-4B8A-B1A6-4A8F0AD1777A}" type="slidenum">
              <a:rPr lang="en-GB" smtClean="0"/>
              <a:t>36</a:t>
            </a:fld>
            <a:endParaRPr lang="en-GB"/>
          </a:p>
        </p:txBody>
      </p:sp>
    </p:spTree>
    <p:extLst>
      <p:ext uri="{BB962C8B-B14F-4D97-AF65-F5344CB8AC3E}">
        <p14:creationId xmlns:p14="http://schemas.microsoft.com/office/powerpoint/2010/main" val="121190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FE0EC662-EAE7-B214-8FDE-8FE8EC1A6810}"/>
              </a:ext>
            </a:extLst>
          </p:cNvPr>
          <p:cNvSpPr>
            <a:spLocks noGrp="1"/>
          </p:cNvSpPr>
          <p:nvPr>
            <p:ph type="sldNum" sz="quarter" idx="12"/>
          </p:nvPr>
        </p:nvSpPr>
        <p:spPr/>
        <p:txBody>
          <a:bodyPr/>
          <a:lstStyle/>
          <a:p>
            <a:fld id="{64BE81A3-ADE1-4B8A-B1A6-4A8F0AD1777A}" type="slidenum">
              <a:rPr lang="en-GB" smtClean="0"/>
              <a:t>37</a:t>
            </a:fld>
            <a:endParaRPr lang="en-GB"/>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4E382B-691B-65D4-7479-5E0B4DC765E3}"/>
              </a:ext>
            </a:extLst>
          </p:cNvPr>
          <p:cNvSpPr/>
          <p:nvPr/>
        </p:nvSpPr>
        <p:spPr>
          <a:xfrm>
            <a:off x="1895708" y="3377788"/>
            <a:ext cx="14930666" cy="91162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09599" y="-1824078"/>
            <a:ext cx="12560189" cy="3271196"/>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22992" y="400535"/>
            <a:ext cx="11477443"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PAMIs pour le contrôle du choléra</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B8A3D311-15AB-C44E-13DA-AE6F607D5690}"/>
              </a:ext>
            </a:extLst>
          </p:cNvPr>
          <p:cNvSpPr txBox="1"/>
          <p:nvPr/>
        </p:nvSpPr>
        <p:spPr>
          <a:xfrm>
            <a:off x="1718981" y="2130492"/>
            <a:ext cx="13558190" cy="1246495"/>
          </a:xfrm>
          <a:prstGeom prst="rect">
            <a:avLst/>
          </a:prstGeom>
          <a:noFill/>
        </p:spPr>
        <p:txBody>
          <a:bodyPr wrap="square">
            <a:spAutoFit/>
          </a:bodyPr>
          <a:lstStyle/>
          <a:p>
            <a:pPr marL="457200" indent="-457200">
              <a:spcAft>
                <a:spcPts val="18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Identification des PAMIs pour le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contrôle</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du choléra</a:t>
            </a:r>
          </a:p>
          <a:p>
            <a:pPr marL="457200" indent="-457200">
              <a:spcAft>
                <a:spcPts val="600"/>
              </a:spcAft>
              <a:buClr>
                <a:srgbClr val="009999"/>
              </a:buClr>
              <a:buFont typeface="Arial" panose="020B0604020202020204" pitchFamily="34" charset="0"/>
              <a:buChar char="•"/>
            </a:pPr>
            <a:r>
              <a:rPr lang="en-US" sz="2800" dirty="0">
                <a:latin typeface="Atkinson Hyperlegible" panose="020B0604020202020204" charset="0"/>
              </a:rPr>
              <a:t> Pour les pays où la transmission du choléra </a:t>
            </a:r>
            <a:r>
              <a:rPr lang="en-US" sz="2800" dirty="0" err="1">
                <a:latin typeface="Atkinson Hyperlegible" panose="020B0604020202020204" charset="0"/>
              </a:rPr>
              <a:t>est</a:t>
            </a:r>
            <a:r>
              <a:rPr lang="en-US" sz="2800" dirty="0">
                <a:latin typeface="Atkinson Hyperlegible" panose="020B0604020202020204" charset="0"/>
              </a:rPr>
              <a:t> </a:t>
            </a:r>
            <a:r>
              <a:rPr lang="en-US" sz="2800" dirty="0" err="1">
                <a:latin typeface="Atkinson Hyperlegible Bold" panose="020B0604020202020204" charset="0"/>
              </a:rPr>
              <a:t>élevée</a:t>
            </a:r>
            <a:r>
              <a:rPr lang="en-US" sz="2800" dirty="0">
                <a:latin typeface="Atkinson Hyperlegible Bold" panose="020B0604020202020204" charset="0"/>
              </a:rPr>
              <a:t> à </a:t>
            </a:r>
            <a:r>
              <a:rPr lang="en-US" sz="2800" dirty="0" err="1">
                <a:latin typeface="Atkinson Hyperlegible Bold" panose="020B0604020202020204" charset="0"/>
              </a:rPr>
              <a:t>modérée</a:t>
            </a:r>
            <a:endParaRPr lang="en-US" sz="2800" dirty="0">
              <a:latin typeface="Atkinson Hyperlegible Bold" panose="020B0604020202020204" charset="0"/>
            </a:endParaRPr>
          </a:p>
        </p:txBody>
      </p:sp>
      <p:sp>
        <p:nvSpPr>
          <p:cNvPr id="16" name="TextBox 15">
            <a:extLst>
              <a:ext uri="{FF2B5EF4-FFF2-40B4-BE49-F238E27FC236}">
                <a16:creationId xmlns:a16="http://schemas.microsoft.com/office/drawing/2014/main" id="{61A0D200-E796-EC4F-E443-377604B6846B}"/>
              </a:ext>
            </a:extLst>
          </p:cNvPr>
          <p:cNvSpPr txBox="1"/>
          <p:nvPr/>
        </p:nvSpPr>
        <p:spPr>
          <a:xfrm>
            <a:off x="1718980" y="5667350"/>
            <a:ext cx="10237361" cy="1538883"/>
          </a:xfrm>
          <a:prstGeom prst="rect">
            <a:avLst/>
          </a:prstGeom>
          <a:noFill/>
        </p:spPr>
        <p:txBody>
          <a:bodyPr wrap="square">
            <a:spAutoFit/>
          </a:bodyPr>
          <a:lstStyle/>
          <a:p>
            <a:pPr marL="457200" indent="-457200">
              <a:spcAft>
                <a:spcPts val="600"/>
              </a:spcAft>
              <a:buBlip>
                <a:blip r:embed="rId3"/>
              </a:buBlip>
            </a:pPr>
            <a:r>
              <a:rPr lang="en-US" sz="2800" dirty="0">
                <a:latin typeface="Atkinson Hyperlegible Bold" panose="020B0604020202020204" charset="0"/>
              </a:rPr>
              <a:t>Autres pays</a:t>
            </a:r>
          </a:p>
          <a:p>
            <a:pPr marL="457200" indent="-457200">
              <a:spcAft>
                <a:spcPts val="600"/>
              </a:spcAft>
              <a:buClr>
                <a:srgbClr val="4CAFA7"/>
              </a:buClr>
              <a:buFont typeface="Arial" panose="020B0604020202020204" pitchFamily="34" charset="0"/>
              <a:buChar char="•"/>
            </a:pPr>
            <a:r>
              <a:rPr lang="en-US" sz="2800" dirty="0" err="1">
                <a:latin typeface="Atkinson Hyperlegible" panose="020B0604020202020204" charset="0"/>
              </a:rPr>
              <a:t>Identifient</a:t>
            </a:r>
            <a:r>
              <a:rPr lang="en-US" sz="2800" dirty="0">
                <a:latin typeface="Atkinson Hyperlegible" panose="020B0604020202020204" charset="0"/>
              </a:rPr>
              <a:t> les </a:t>
            </a:r>
            <a:r>
              <a:rPr lang="en-US" sz="2800" dirty="0">
                <a:latin typeface="Atkinson Hyperlegible Bold" panose="020B0604020202020204" charset="0"/>
              </a:rPr>
              <a:t>PAMIs pour l'élimination du choléra</a:t>
            </a:r>
          </a:p>
          <a:p>
            <a:pPr marL="457200" indent="-457200">
              <a:spcAft>
                <a:spcPts val="600"/>
              </a:spcAft>
              <a:buClr>
                <a:srgbClr val="4CAFA7"/>
              </a:buClr>
              <a:buFont typeface="Arial" panose="020B0604020202020204" pitchFamily="34" charset="0"/>
              <a:buChar char="•"/>
            </a:pPr>
            <a:r>
              <a:rPr lang="en-US" sz="2800" dirty="0" err="1">
                <a:latin typeface="Atkinson Hyperlegible" panose="020B0604020202020204" charset="0"/>
              </a:rPr>
              <a:t>Élaborent</a:t>
            </a:r>
            <a:r>
              <a:rPr lang="en-US" sz="2800" dirty="0">
                <a:latin typeface="Atkinson Hyperlegible" panose="020B0604020202020204" charset="0"/>
              </a:rPr>
              <a:t> un PNC pour </a:t>
            </a:r>
            <a:r>
              <a:rPr lang="en-US" sz="2800" dirty="0" err="1">
                <a:latin typeface="Atkinson Hyperlegible" panose="020B0604020202020204" charset="0"/>
              </a:rPr>
              <a:t>éliminer</a:t>
            </a:r>
            <a:r>
              <a:rPr lang="en-US" sz="2800" dirty="0">
                <a:latin typeface="Atkinson Hyperlegible" panose="020B0604020202020204" charset="0"/>
              </a:rPr>
              <a:t> le choléra</a:t>
            </a:r>
            <a:endParaRPr lang="en-US" sz="2800" dirty="0">
              <a:latin typeface="Atkinson Hyperlegible Bold" panose="020B0604020202020204" charset="0"/>
            </a:endParaRPr>
          </a:p>
        </p:txBody>
      </p:sp>
      <p:sp>
        <p:nvSpPr>
          <p:cNvPr id="18" name="TextBox 17">
            <a:extLst>
              <a:ext uri="{FF2B5EF4-FFF2-40B4-BE49-F238E27FC236}">
                <a16:creationId xmlns:a16="http://schemas.microsoft.com/office/drawing/2014/main" id="{F43C703A-36B2-629B-38C1-E0CBA0F1DF8F}"/>
              </a:ext>
            </a:extLst>
          </p:cNvPr>
          <p:cNvSpPr txBox="1"/>
          <p:nvPr/>
        </p:nvSpPr>
        <p:spPr>
          <a:xfrm>
            <a:off x="1895707" y="3543356"/>
            <a:ext cx="14930666" cy="523220"/>
          </a:xfrm>
          <a:prstGeom prst="rect">
            <a:avLst/>
          </a:prstGeom>
          <a:noFill/>
        </p:spPr>
        <p:txBody>
          <a:bodyPr wrap="square">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Pays où ≥ 5 % des unités géographiques ont </a:t>
            </a:r>
            <a:r>
              <a:rPr lang="en-US" sz="2800" dirty="0" err="1">
                <a:latin typeface="ADLaM Display" panose="02010000000000000000" pitchFamily="2" charset="0"/>
                <a:ea typeface="ADLaM Display" panose="02010000000000000000" pitchFamily="2" charset="0"/>
                <a:cs typeface="ADLaM Display" panose="02010000000000000000" pitchFamily="2" charset="0"/>
              </a:rPr>
              <a:t>signalé</a:t>
            </a:r>
            <a:r>
              <a:rPr lang="en-US" sz="2800" dirty="0">
                <a:latin typeface="ADLaM Display" panose="02010000000000000000" pitchFamily="2" charset="0"/>
                <a:ea typeface="ADLaM Display" panose="02010000000000000000" pitchFamily="2" charset="0"/>
                <a:cs typeface="ADLaM Display" panose="02010000000000000000" pitchFamily="2" charset="0"/>
              </a:rPr>
              <a:t> du choléra </a:t>
            </a:r>
            <a:r>
              <a:rPr lang="en-US" sz="2800" dirty="0" err="1">
                <a:latin typeface="ADLaM Display" panose="02010000000000000000" pitchFamily="2" charset="0"/>
                <a:ea typeface="ADLaM Display" panose="02010000000000000000" pitchFamily="2" charset="0"/>
                <a:cs typeface="ADLaM Display" panose="02010000000000000000" pitchFamily="2" charset="0"/>
              </a:rPr>
              <a:t>ces</a:t>
            </a:r>
            <a:r>
              <a:rPr lang="en-US" sz="2800" dirty="0">
                <a:latin typeface="ADLaM Display" panose="02010000000000000000" pitchFamily="2" charset="0"/>
                <a:ea typeface="ADLaM Display" panose="02010000000000000000" pitchFamily="2" charset="0"/>
                <a:cs typeface="ADLaM Display" panose="02010000000000000000" pitchFamily="2" charset="0"/>
              </a:rPr>
              <a:t> 5 dernières années</a:t>
            </a:r>
          </a:p>
        </p:txBody>
      </p:sp>
      <p:sp>
        <p:nvSpPr>
          <p:cNvPr id="7" name="TextBox 6">
            <a:extLst>
              <a:ext uri="{FF2B5EF4-FFF2-40B4-BE49-F238E27FC236}">
                <a16:creationId xmlns:a16="http://schemas.microsoft.com/office/drawing/2014/main" id="{15B8FB7B-CEE0-A74E-F2AB-85C1CB2C417F}"/>
              </a:ext>
            </a:extLst>
          </p:cNvPr>
          <p:cNvSpPr txBox="1"/>
          <p:nvPr/>
        </p:nvSpPr>
        <p:spPr>
          <a:xfrm>
            <a:off x="1555682" y="7953459"/>
            <a:ext cx="10992119" cy="954107"/>
          </a:xfrm>
          <a:prstGeom prst="rect">
            <a:avLst/>
          </a:prstGeom>
          <a:noFill/>
        </p:spPr>
        <p:txBody>
          <a:bodyPr wrap="square">
            <a:spAutoFit/>
          </a:bodyPr>
          <a:lstStyle/>
          <a:p>
            <a:pPr marL="457200" indent="-457200">
              <a:buBlip>
                <a:blip r:embed="rId3"/>
              </a:buBlip>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contrôle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du choléra est un objectif intermédiaire</a:t>
            </a:r>
          </a:p>
          <a:p>
            <a:pPr lvl="1"/>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jusqu'à ce que l'élimination devienne un objectif réaliste</a:t>
            </a:r>
          </a:p>
        </p:txBody>
      </p:sp>
      <p:sp>
        <p:nvSpPr>
          <p:cNvPr id="12" name="TextBox 11">
            <a:extLst>
              <a:ext uri="{FF2B5EF4-FFF2-40B4-BE49-F238E27FC236}">
                <a16:creationId xmlns:a16="http://schemas.microsoft.com/office/drawing/2014/main" id="{97AA51E6-83FB-9F70-1B87-67BE4C18ED2D}"/>
              </a:ext>
            </a:extLst>
          </p:cNvPr>
          <p:cNvSpPr txBox="1"/>
          <p:nvPr/>
        </p:nvSpPr>
        <p:spPr>
          <a:xfrm>
            <a:off x="1718979" y="4396904"/>
            <a:ext cx="10665526"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Cibler dans l'espace un PNC pour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controler</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le choléra</a:t>
            </a:r>
          </a:p>
        </p:txBody>
      </p:sp>
      <p:grpSp>
        <p:nvGrpSpPr>
          <p:cNvPr id="8" name="Group 7">
            <a:extLst>
              <a:ext uri="{FF2B5EF4-FFF2-40B4-BE49-F238E27FC236}">
                <a16:creationId xmlns:a16="http://schemas.microsoft.com/office/drawing/2014/main" id="{2C76D219-DEC9-D01B-EB74-55C8AC54E786}"/>
              </a:ext>
            </a:extLst>
          </p:cNvPr>
          <p:cNvGrpSpPr/>
          <p:nvPr/>
        </p:nvGrpSpPr>
        <p:grpSpPr>
          <a:xfrm>
            <a:off x="11950590" y="5309328"/>
            <a:ext cx="5138428" cy="3206754"/>
            <a:chOff x="12429411" y="5400263"/>
            <a:chExt cx="5138428" cy="3206754"/>
          </a:xfrm>
        </p:grpSpPr>
        <p:sp>
          <p:nvSpPr>
            <p:cNvPr id="15" name="TextBox 14">
              <a:extLst>
                <a:ext uri="{FF2B5EF4-FFF2-40B4-BE49-F238E27FC236}">
                  <a16:creationId xmlns:a16="http://schemas.microsoft.com/office/drawing/2014/main" id="{DF3D1725-ECF8-DCD7-1B37-CCEAEB4F80C3}"/>
                </a:ext>
              </a:extLst>
            </p:cNvPr>
            <p:cNvSpPr txBox="1"/>
            <p:nvPr/>
          </p:nvSpPr>
          <p:spPr>
            <a:xfrm>
              <a:off x="12429411" y="8237685"/>
              <a:ext cx="5138428" cy="369332"/>
            </a:xfrm>
            <a:prstGeom prst="rect">
              <a:avLst/>
            </a:prstGeom>
            <a:noFill/>
          </p:spPr>
          <p:txBody>
            <a:bodyPr wrap="square">
              <a:spAutoFit/>
            </a:bodyPr>
            <a:lstStyle/>
            <a:p>
              <a:r>
                <a:rPr lang="en-US" sz="1800" b="1" dirty="0">
                  <a:solidFill>
                    <a:srgbClr val="4DB1A9"/>
                  </a:solidFill>
                  <a:latin typeface="Congenial" panose="02000503040000020004" pitchFamily="2" charset="0"/>
                </a:rPr>
                <a:t>https://tinyurl.com/</a:t>
              </a:r>
              <a:r>
                <a:rPr lang="en-US" sz="1800" b="1" dirty="0" err="1">
                  <a:solidFill>
                    <a:srgbClr val="4DB1A9"/>
                  </a:solidFill>
                  <a:latin typeface="Congenial" panose="02000503040000020004" pitchFamily="2" charset="0"/>
                </a:rPr>
                <a:t>coursePAMIelimination</a:t>
              </a:r>
              <a:endParaRPr lang="en-US" sz="1800" b="1" dirty="0">
                <a:solidFill>
                  <a:srgbClr val="4DB1A9"/>
                </a:solidFill>
                <a:latin typeface="Congenial" panose="02000503040000020004" pitchFamily="2" charset="0"/>
              </a:endParaRPr>
            </a:p>
          </p:txBody>
        </p:sp>
        <p:pic>
          <p:nvPicPr>
            <p:cNvPr id="10" name="Picture 9" descr="A group of people looking at laptops&#10;&#10;AI-generated content may be incorrect.">
              <a:extLst>
                <a:ext uri="{FF2B5EF4-FFF2-40B4-BE49-F238E27FC236}">
                  <a16:creationId xmlns:a16="http://schemas.microsoft.com/office/drawing/2014/main" id="{5EEEBC11-F775-85CA-8E6C-7660885AE9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2288" y="5400263"/>
              <a:ext cx="4859615" cy="2733533"/>
            </a:xfrm>
            <a:prstGeom prst="rect">
              <a:avLst/>
            </a:prstGeom>
          </p:spPr>
        </p:pic>
      </p:grpSp>
      <p:sp>
        <p:nvSpPr>
          <p:cNvPr id="9" name="Slide Number Placeholder 8">
            <a:extLst>
              <a:ext uri="{FF2B5EF4-FFF2-40B4-BE49-F238E27FC236}">
                <a16:creationId xmlns:a16="http://schemas.microsoft.com/office/drawing/2014/main" id="{6A7BA29D-2D50-C8C3-B081-C7E9FF81EB55}"/>
              </a:ext>
            </a:extLst>
          </p:cNvPr>
          <p:cNvSpPr>
            <a:spLocks noGrp="1"/>
          </p:cNvSpPr>
          <p:nvPr>
            <p:ph type="sldNum" sz="quarter" idx="7"/>
          </p:nvPr>
        </p:nvSpPr>
        <p:spPr/>
        <p:txBody>
          <a:bodyPr/>
          <a:lstStyle/>
          <a:p>
            <a:fld id="{B6F15528-21DE-4FAA-801E-634DDDAF4B2B}" type="slidenum">
              <a:rPr lang="en-US" smtClean="0"/>
              <a:t>4</a:t>
            </a:fld>
            <a:endParaRPr lang="en-US"/>
          </a:p>
        </p:txBody>
      </p:sp>
    </p:spTree>
    <p:extLst>
      <p:ext uri="{BB962C8B-B14F-4D97-AF65-F5344CB8AC3E}">
        <p14:creationId xmlns:p14="http://schemas.microsoft.com/office/powerpoint/2010/main" val="2242695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331495" y="-2009228"/>
            <a:ext cx="10475495" cy="3460999"/>
            <a:chOff x="0" y="-47625"/>
            <a:chExt cx="1570977" cy="29952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570977" cy="25189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51318" y="451403"/>
            <a:ext cx="122682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PAMIs pour le contrôle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9" name="Rectangle: Rounded Corners 18">
            <a:extLst>
              <a:ext uri="{FF2B5EF4-FFF2-40B4-BE49-F238E27FC236}">
                <a16:creationId xmlns:a16="http://schemas.microsoft.com/office/drawing/2014/main" id="{0A84B53F-9949-D5FF-15BA-04BC8949770D}"/>
              </a:ext>
            </a:extLst>
          </p:cNvPr>
          <p:cNvSpPr/>
          <p:nvPr/>
        </p:nvSpPr>
        <p:spPr>
          <a:xfrm>
            <a:off x="1428624" y="1965827"/>
            <a:ext cx="15040476" cy="946195"/>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4AE94D96-AB3C-A054-7207-70E4E3837B8B}"/>
              </a:ext>
            </a:extLst>
          </p:cNvPr>
          <p:cNvSpPr txBox="1"/>
          <p:nvPr/>
        </p:nvSpPr>
        <p:spPr>
          <a:xfrm>
            <a:off x="1596408" y="2251239"/>
            <a:ext cx="1475072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Unités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géographiques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où</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l’</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atteinte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par choléra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est la plus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élevée</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7" name="Group 6">
            <a:extLst>
              <a:ext uri="{FF2B5EF4-FFF2-40B4-BE49-F238E27FC236}">
                <a16:creationId xmlns:a16="http://schemas.microsoft.com/office/drawing/2014/main" id="{CCFA314E-C046-E248-46FE-F41322846D13}"/>
              </a:ext>
            </a:extLst>
          </p:cNvPr>
          <p:cNvGrpSpPr/>
          <p:nvPr/>
        </p:nvGrpSpPr>
        <p:grpSpPr>
          <a:xfrm>
            <a:off x="1596408" y="3572411"/>
            <a:ext cx="8229600" cy="5746220"/>
            <a:chOff x="1596408" y="3572411"/>
            <a:chExt cx="8229600" cy="5746220"/>
          </a:xfrm>
        </p:grpSpPr>
        <p:sp>
          <p:nvSpPr>
            <p:cNvPr id="9" name="Rectangle 8">
              <a:extLst>
                <a:ext uri="{FF2B5EF4-FFF2-40B4-BE49-F238E27FC236}">
                  <a16:creationId xmlns:a16="http://schemas.microsoft.com/office/drawing/2014/main" id="{6F1F3E43-BE2C-5DF9-0387-6F803C687A1E}"/>
                </a:ext>
              </a:extLst>
            </p:cNvPr>
            <p:cNvSpPr/>
            <p:nvPr/>
          </p:nvSpPr>
          <p:spPr>
            <a:xfrm>
              <a:off x="1596408" y="5143499"/>
              <a:ext cx="7568797" cy="4175132"/>
            </a:xfrm>
            <a:custGeom>
              <a:avLst/>
              <a:gdLst>
                <a:gd name="connsiteX0" fmla="*/ 0 w 7568797"/>
                <a:gd name="connsiteY0" fmla="*/ 0 h 4175132"/>
                <a:gd name="connsiteX1" fmla="*/ 839448 w 7568797"/>
                <a:gd name="connsiteY1" fmla="*/ 0 h 4175132"/>
                <a:gd name="connsiteX2" fmla="*/ 1603209 w 7568797"/>
                <a:gd name="connsiteY2" fmla="*/ 0 h 4175132"/>
                <a:gd name="connsiteX3" fmla="*/ 2064217 w 7568797"/>
                <a:gd name="connsiteY3" fmla="*/ 0 h 4175132"/>
                <a:gd name="connsiteX4" fmla="*/ 2903666 w 7568797"/>
                <a:gd name="connsiteY4" fmla="*/ 0 h 4175132"/>
                <a:gd name="connsiteX5" fmla="*/ 3667426 w 7568797"/>
                <a:gd name="connsiteY5" fmla="*/ 0 h 4175132"/>
                <a:gd name="connsiteX6" fmla="*/ 4279811 w 7568797"/>
                <a:gd name="connsiteY6" fmla="*/ 0 h 4175132"/>
                <a:gd name="connsiteX7" fmla="*/ 4740819 w 7568797"/>
                <a:gd name="connsiteY7" fmla="*/ 0 h 4175132"/>
                <a:gd name="connsiteX8" fmla="*/ 5580268 w 7568797"/>
                <a:gd name="connsiteY8" fmla="*/ 0 h 4175132"/>
                <a:gd name="connsiteX9" fmla="*/ 6192652 w 7568797"/>
                <a:gd name="connsiteY9" fmla="*/ 0 h 4175132"/>
                <a:gd name="connsiteX10" fmla="*/ 7568797 w 7568797"/>
                <a:gd name="connsiteY10" fmla="*/ 0 h 4175132"/>
                <a:gd name="connsiteX11" fmla="*/ 7568797 w 7568797"/>
                <a:gd name="connsiteY11" fmla="*/ 612353 h 4175132"/>
                <a:gd name="connsiteX12" fmla="*/ 7568797 w 7568797"/>
                <a:gd name="connsiteY12" fmla="*/ 1266457 h 4175132"/>
                <a:gd name="connsiteX13" fmla="*/ 7568797 w 7568797"/>
                <a:gd name="connsiteY13" fmla="*/ 1920561 h 4175132"/>
                <a:gd name="connsiteX14" fmla="*/ 7568797 w 7568797"/>
                <a:gd name="connsiteY14" fmla="*/ 2574665 h 4175132"/>
                <a:gd name="connsiteX15" fmla="*/ 7568797 w 7568797"/>
                <a:gd name="connsiteY15" fmla="*/ 3228769 h 4175132"/>
                <a:gd name="connsiteX16" fmla="*/ 7568797 w 7568797"/>
                <a:gd name="connsiteY16" fmla="*/ 4175132 h 4175132"/>
                <a:gd name="connsiteX17" fmla="*/ 7032100 w 7568797"/>
                <a:gd name="connsiteY17" fmla="*/ 4175132 h 4175132"/>
                <a:gd name="connsiteX18" fmla="*/ 6419716 w 7568797"/>
                <a:gd name="connsiteY18" fmla="*/ 4175132 h 4175132"/>
                <a:gd name="connsiteX19" fmla="*/ 5655956 w 7568797"/>
                <a:gd name="connsiteY19" fmla="*/ 4175132 h 4175132"/>
                <a:gd name="connsiteX20" fmla="*/ 4892195 w 7568797"/>
                <a:gd name="connsiteY20" fmla="*/ 4175132 h 4175132"/>
                <a:gd name="connsiteX21" fmla="*/ 4431187 w 7568797"/>
                <a:gd name="connsiteY21" fmla="*/ 4175132 h 4175132"/>
                <a:gd name="connsiteX22" fmla="*/ 3667426 w 7568797"/>
                <a:gd name="connsiteY22" fmla="*/ 4175132 h 4175132"/>
                <a:gd name="connsiteX23" fmla="*/ 2979354 w 7568797"/>
                <a:gd name="connsiteY23" fmla="*/ 4175132 h 4175132"/>
                <a:gd name="connsiteX24" fmla="*/ 2139905 w 7568797"/>
                <a:gd name="connsiteY24" fmla="*/ 4175132 h 4175132"/>
                <a:gd name="connsiteX25" fmla="*/ 1376145 w 7568797"/>
                <a:gd name="connsiteY25" fmla="*/ 4175132 h 4175132"/>
                <a:gd name="connsiteX26" fmla="*/ 688072 w 7568797"/>
                <a:gd name="connsiteY26" fmla="*/ 4175132 h 4175132"/>
                <a:gd name="connsiteX27" fmla="*/ 0 w 7568797"/>
                <a:gd name="connsiteY27" fmla="*/ 4175132 h 4175132"/>
                <a:gd name="connsiteX28" fmla="*/ 0 w 7568797"/>
                <a:gd name="connsiteY28" fmla="*/ 3479277 h 4175132"/>
                <a:gd name="connsiteX29" fmla="*/ 0 w 7568797"/>
                <a:gd name="connsiteY29" fmla="*/ 2825173 h 4175132"/>
                <a:gd name="connsiteX30" fmla="*/ 0 w 7568797"/>
                <a:gd name="connsiteY30" fmla="*/ 2045815 h 4175132"/>
                <a:gd name="connsiteX31" fmla="*/ 0 w 7568797"/>
                <a:gd name="connsiteY31" fmla="*/ 1266457 h 4175132"/>
                <a:gd name="connsiteX32" fmla="*/ 0 w 7568797"/>
                <a:gd name="connsiteY32" fmla="*/ 695855 h 4175132"/>
                <a:gd name="connsiteX33" fmla="*/ 0 w 7568797"/>
                <a:gd name="connsiteY33" fmla="*/ 0 h 417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68797" h="4175132" extrusionOk="0">
                  <a:moveTo>
                    <a:pt x="0" y="0"/>
                  </a:moveTo>
                  <a:cubicBezTo>
                    <a:pt x="385112" y="-23129"/>
                    <a:pt x="453230" y="-5257"/>
                    <a:pt x="839448" y="0"/>
                  </a:cubicBezTo>
                  <a:cubicBezTo>
                    <a:pt x="1225666" y="5257"/>
                    <a:pt x="1373725" y="-8704"/>
                    <a:pt x="1603209" y="0"/>
                  </a:cubicBezTo>
                  <a:cubicBezTo>
                    <a:pt x="1832693" y="8704"/>
                    <a:pt x="1901413" y="-17573"/>
                    <a:pt x="2064217" y="0"/>
                  </a:cubicBezTo>
                  <a:cubicBezTo>
                    <a:pt x="2227021" y="17573"/>
                    <a:pt x="2703447" y="14403"/>
                    <a:pt x="2903666" y="0"/>
                  </a:cubicBezTo>
                  <a:cubicBezTo>
                    <a:pt x="3103885" y="-14403"/>
                    <a:pt x="3488469" y="10322"/>
                    <a:pt x="3667426" y="0"/>
                  </a:cubicBezTo>
                  <a:cubicBezTo>
                    <a:pt x="3846383" y="-10322"/>
                    <a:pt x="3986768" y="28298"/>
                    <a:pt x="4279811" y="0"/>
                  </a:cubicBezTo>
                  <a:cubicBezTo>
                    <a:pt x="4572854" y="-28298"/>
                    <a:pt x="4578054" y="-9269"/>
                    <a:pt x="4740819" y="0"/>
                  </a:cubicBezTo>
                  <a:cubicBezTo>
                    <a:pt x="4903584" y="9269"/>
                    <a:pt x="5253606" y="13588"/>
                    <a:pt x="5580268" y="0"/>
                  </a:cubicBezTo>
                  <a:cubicBezTo>
                    <a:pt x="5906930" y="-13588"/>
                    <a:pt x="6016627" y="-19714"/>
                    <a:pt x="6192652" y="0"/>
                  </a:cubicBezTo>
                  <a:cubicBezTo>
                    <a:pt x="6368677" y="19714"/>
                    <a:pt x="7166466" y="48592"/>
                    <a:pt x="7568797" y="0"/>
                  </a:cubicBezTo>
                  <a:cubicBezTo>
                    <a:pt x="7567073" y="129635"/>
                    <a:pt x="7547046" y="389862"/>
                    <a:pt x="7568797" y="612353"/>
                  </a:cubicBezTo>
                  <a:cubicBezTo>
                    <a:pt x="7590548" y="834844"/>
                    <a:pt x="7543220" y="1037841"/>
                    <a:pt x="7568797" y="1266457"/>
                  </a:cubicBezTo>
                  <a:cubicBezTo>
                    <a:pt x="7594374" y="1495073"/>
                    <a:pt x="7596451" y="1628141"/>
                    <a:pt x="7568797" y="1920561"/>
                  </a:cubicBezTo>
                  <a:cubicBezTo>
                    <a:pt x="7541143" y="2212981"/>
                    <a:pt x="7599855" y="2350802"/>
                    <a:pt x="7568797" y="2574665"/>
                  </a:cubicBezTo>
                  <a:cubicBezTo>
                    <a:pt x="7537739" y="2798528"/>
                    <a:pt x="7549697" y="3054833"/>
                    <a:pt x="7568797" y="3228769"/>
                  </a:cubicBezTo>
                  <a:cubicBezTo>
                    <a:pt x="7587897" y="3402705"/>
                    <a:pt x="7601525" y="3849832"/>
                    <a:pt x="7568797" y="4175132"/>
                  </a:cubicBezTo>
                  <a:cubicBezTo>
                    <a:pt x="7359648" y="4201099"/>
                    <a:pt x="7183111" y="4160415"/>
                    <a:pt x="7032100" y="4175132"/>
                  </a:cubicBezTo>
                  <a:cubicBezTo>
                    <a:pt x="6881089" y="4189849"/>
                    <a:pt x="6555014" y="4169130"/>
                    <a:pt x="6419716" y="4175132"/>
                  </a:cubicBezTo>
                  <a:cubicBezTo>
                    <a:pt x="6284418" y="4181134"/>
                    <a:pt x="5897022" y="4208831"/>
                    <a:pt x="5655956" y="4175132"/>
                  </a:cubicBezTo>
                  <a:cubicBezTo>
                    <a:pt x="5414890" y="4141433"/>
                    <a:pt x="5080669" y="4205376"/>
                    <a:pt x="4892195" y="4175132"/>
                  </a:cubicBezTo>
                  <a:cubicBezTo>
                    <a:pt x="4703721" y="4144888"/>
                    <a:pt x="4611636" y="4195298"/>
                    <a:pt x="4431187" y="4175132"/>
                  </a:cubicBezTo>
                  <a:cubicBezTo>
                    <a:pt x="4250738" y="4154966"/>
                    <a:pt x="4010137" y="4147563"/>
                    <a:pt x="3667426" y="4175132"/>
                  </a:cubicBezTo>
                  <a:cubicBezTo>
                    <a:pt x="3324715" y="4202701"/>
                    <a:pt x="3248620" y="4143965"/>
                    <a:pt x="2979354" y="4175132"/>
                  </a:cubicBezTo>
                  <a:cubicBezTo>
                    <a:pt x="2710088" y="4206299"/>
                    <a:pt x="2314153" y="4133292"/>
                    <a:pt x="2139905" y="4175132"/>
                  </a:cubicBezTo>
                  <a:cubicBezTo>
                    <a:pt x="1965657" y="4216972"/>
                    <a:pt x="1733225" y="4164096"/>
                    <a:pt x="1376145" y="4175132"/>
                  </a:cubicBezTo>
                  <a:cubicBezTo>
                    <a:pt x="1019065" y="4186168"/>
                    <a:pt x="857624" y="4172418"/>
                    <a:pt x="688072" y="4175132"/>
                  </a:cubicBezTo>
                  <a:cubicBezTo>
                    <a:pt x="518520" y="4177846"/>
                    <a:pt x="203910" y="4208176"/>
                    <a:pt x="0" y="4175132"/>
                  </a:cubicBezTo>
                  <a:cubicBezTo>
                    <a:pt x="-24818" y="3947970"/>
                    <a:pt x="29224" y="3697079"/>
                    <a:pt x="0" y="3479277"/>
                  </a:cubicBezTo>
                  <a:cubicBezTo>
                    <a:pt x="-29224" y="3261475"/>
                    <a:pt x="-18032" y="3148926"/>
                    <a:pt x="0" y="2825173"/>
                  </a:cubicBezTo>
                  <a:cubicBezTo>
                    <a:pt x="18032" y="2501420"/>
                    <a:pt x="27932" y="2355963"/>
                    <a:pt x="0" y="2045815"/>
                  </a:cubicBezTo>
                  <a:cubicBezTo>
                    <a:pt x="-27932" y="1735667"/>
                    <a:pt x="-20016" y="1512338"/>
                    <a:pt x="0" y="1266457"/>
                  </a:cubicBezTo>
                  <a:cubicBezTo>
                    <a:pt x="20016" y="1020576"/>
                    <a:pt x="18362" y="965260"/>
                    <a:pt x="0" y="695855"/>
                  </a:cubicBezTo>
                  <a:cubicBezTo>
                    <a:pt x="-18362" y="426450"/>
                    <a:pt x="-17448" y="299294"/>
                    <a:pt x="0" y="0"/>
                  </a:cubicBezTo>
                  <a:close/>
                </a:path>
              </a:pathLst>
            </a:custGeom>
            <a:noFill/>
            <a:ln w="76200">
              <a:solidFill>
                <a:srgbClr val="4CAFA7"/>
              </a:solidFill>
              <a:extLst>
                <a:ext uri="{C807C97D-BFC1-408E-A445-0C87EB9F89A2}">
                  <ask:lineSketchStyleProps xmlns:ask="http://schemas.microsoft.com/office/drawing/2018/sketchyshapes" sd="38039854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4" name="TextBox 13">
              <a:extLst>
                <a:ext uri="{FF2B5EF4-FFF2-40B4-BE49-F238E27FC236}">
                  <a16:creationId xmlns:a16="http://schemas.microsoft.com/office/drawing/2014/main" id="{4061E2E1-DD55-67DD-A343-15756AAE1979}"/>
                </a:ext>
              </a:extLst>
            </p:cNvPr>
            <p:cNvSpPr txBox="1"/>
            <p:nvPr/>
          </p:nvSpPr>
          <p:spPr>
            <a:xfrm>
              <a:off x="1879979" y="5803680"/>
              <a:ext cx="6894095" cy="2800767"/>
            </a:xfrm>
            <a:prstGeom prst="rect">
              <a:avLst/>
            </a:prstGeom>
            <a:noFill/>
          </p:spPr>
          <p:txBody>
            <a:bodyPr wrap="square" rtlCol="0">
              <a:spAutoFit/>
            </a:bodyPr>
            <a:lstStyle/>
            <a:p>
              <a:pPr marL="571500" indent="-571500" defTabSz="1371600">
                <a:spcAft>
                  <a:spcPts val="1200"/>
                </a:spcAft>
                <a:buClr>
                  <a:srgbClr val="009999"/>
                </a:buClr>
                <a:buFont typeface="Arial" panose="020B0604020202020204" pitchFamily="34" charset="0"/>
                <a:buChar char="•"/>
              </a:pPr>
              <a:r>
                <a:rPr lang="en-US" sz="2600" dirty="0">
                  <a:solidFill>
                    <a:schemeClr val="tx1">
                      <a:lumMod val="95000"/>
                      <a:lumOff val="5000"/>
                    </a:schemeClr>
                  </a:solidFill>
                  <a:latin typeface="Atkinson Hyperlegible" panose="020B0604020202020204" charset="0"/>
                </a:rPr>
                <a:t>Toutes les unités géographiques sont notées en fonction d'un</a:t>
              </a:r>
              <a:r>
                <a:rPr lang="en-US" sz="2600" dirty="0">
                  <a:solidFill>
                    <a:srgbClr val="009999"/>
                  </a:solidFill>
                  <a:latin typeface="Atkinson Hyperlegible Bold" panose="020B0604020202020204" charset="0"/>
                </a:rPr>
                <a:t> indice de priorité</a:t>
              </a:r>
            </a:p>
            <a:p>
              <a:pPr marL="571500" indent="-571500" defTabSz="1371600">
                <a:spcAft>
                  <a:spcPts val="1200"/>
                </a:spcAft>
                <a:buClr>
                  <a:srgbClr val="009999"/>
                </a:buClr>
                <a:buFont typeface="Arial" panose="020B0604020202020204" pitchFamily="34" charset="0"/>
                <a:buChar char="•"/>
              </a:pPr>
              <a:r>
                <a:rPr lang="en-US" sz="2600" dirty="0" err="1">
                  <a:solidFill>
                    <a:schemeClr val="tx1">
                      <a:lumMod val="95000"/>
                      <a:lumOff val="5000"/>
                    </a:schemeClr>
                  </a:solidFill>
                  <a:latin typeface="Atkinson Hyperlegible" panose="020B0604020202020204" charset="0"/>
                </a:rPr>
                <a:t>Reflète</a:t>
              </a:r>
              <a:r>
                <a:rPr lang="en-US" sz="2600" dirty="0">
                  <a:solidFill>
                    <a:schemeClr val="tx1">
                      <a:lumMod val="95000"/>
                      <a:lumOff val="5000"/>
                    </a:schemeClr>
                  </a:solidFill>
                  <a:latin typeface="Atkinson Hyperlegible" panose="020B0604020202020204" charset="0"/>
                </a:rPr>
                <a:t> de multiples dimensions de </a:t>
              </a:r>
              <a:r>
                <a:rPr lang="en-US" sz="2600" dirty="0" err="1">
                  <a:solidFill>
                    <a:schemeClr val="tx1">
                      <a:lumMod val="95000"/>
                      <a:lumOff val="5000"/>
                    </a:schemeClr>
                  </a:solidFill>
                  <a:latin typeface="Atkinson Hyperlegible" panose="020B0604020202020204" charset="0"/>
                </a:rPr>
                <a:t>l’</a:t>
              </a:r>
              <a:r>
                <a:rPr lang="en-US" sz="2600" dirty="0" err="1">
                  <a:solidFill>
                    <a:srgbClr val="009999"/>
                  </a:solidFill>
                  <a:latin typeface="Atkinson Hyperlegible Bold" panose="020B0604020202020204" charset="0"/>
                </a:rPr>
                <a:t>atteinte</a:t>
              </a:r>
              <a:r>
                <a:rPr lang="en-US" sz="2600" dirty="0">
                  <a:solidFill>
                    <a:srgbClr val="009999"/>
                  </a:solidFill>
                  <a:latin typeface="Atkinson Hyperlegible Bold" panose="020B0604020202020204" charset="0"/>
                </a:rPr>
                <a:t> par le choléra</a:t>
              </a:r>
            </a:p>
            <a:p>
              <a:pPr marL="571500" indent="-571500" defTabSz="1371600">
                <a:spcAft>
                  <a:spcPts val="1200"/>
                </a:spcAft>
                <a:buClr>
                  <a:srgbClr val="009999"/>
                </a:buClr>
                <a:buFont typeface="Arial" panose="020B0604020202020204" pitchFamily="34" charset="0"/>
                <a:buChar char="•"/>
              </a:pPr>
              <a:r>
                <a:rPr lang="fr-FR" sz="2600" dirty="0">
                  <a:solidFill>
                    <a:schemeClr val="tx1">
                      <a:lumMod val="95000"/>
                      <a:lumOff val="5000"/>
                    </a:schemeClr>
                  </a:solidFill>
                  <a:latin typeface="Atkinson Hyperlegible" panose="020B0604020202020204" charset="0"/>
                </a:rPr>
                <a:t>Guide une </a:t>
              </a:r>
              <a:r>
                <a:rPr lang="fr-FR" sz="2600" dirty="0">
                  <a:solidFill>
                    <a:srgbClr val="009999"/>
                  </a:solidFill>
                  <a:latin typeface="Atkinson Hyperlegible Bold" panose="020B0604020202020204" charset="0"/>
                </a:rPr>
                <a:t>prise de décision objective</a:t>
              </a:r>
              <a:endParaRPr lang="fr-FR" sz="2600" dirty="0">
                <a:solidFill>
                  <a:schemeClr val="tx1">
                    <a:lumMod val="95000"/>
                    <a:lumOff val="5000"/>
                  </a:schemeClr>
                </a:solidFill>
                <a:latin typeface="Atkinson Hyperlegible" panose="020B0604020202020204" charset="0"/>
              </a:endParaRPr>
            </a:p>
          </p:txBody>
        </p:sp>
        <p:sp>
          <p:nvSpPr>
            <p:cNvPr id="11" name="Arrow: Pentagon 10">
              <a:extLst>
                <a:ext uri="{FF2B5EF4-FFF2-40B4-BE49-F238E27FC236}">
                  <a16:creationId xmlns:a16="http://schemas.microsoft.com/office/drawing/2014/main" id="{21AE3147-53F3-1FFC-C752-0C4289555FDB}"/>
                </a:ext>
              </a:extLst>
            </p:cNvPr>
            <p:cNvSpPr/>
            <p:nvPr/>
          </p:nvSpPr>
          <p:spPr>
            <a:xfrm>
              <a:off x="1596408" y="3572411"/>
              <a:ext cx="8229600" cy="1439032"/>
            </a:xfrm>
            <a:prstGeom prst="homePlate">
              <a:avLst/>
            </a:prstGeom>
            <a:solidFill>
              <a:srgbClr val="4CAFA7"/>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fr-FR" sz="32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Phase axée </a:t>
              </a:r>
              <a:r>
                <a:rPr lang="fr-FR" sz="3200" b="1" dirty="0" err="1">
                  <a:solidFill>
                    <a:schemeClr val="bg1"/>
                  </a:solidFill>
                  <a:latin typeface="Cavolini" panose="03000502040302020204" pitchFamily="66" charset="0"/>
                  <a:ea typeface="ADLaM Display" panose="02010000000000000000" pitchFamily="2" charset="0"/>
                  <a:cs typeface="Cavolini" panose="03000502040302020204" pitchFamily="66" charset="0"/>
                </a:rPr>
                <a:t>sur</a:t>
              </a:r>
              <a:r>
                <a:rPr lang="fr-FR" sz="32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 les données</a:t>
              </a:r>
            </a:p>
          </p:txBody>
        </p:sp>
      </p:grpSp>
      <p:grpSp>
        <p:nvGrpSpPr>
          <p:cNvPr id="10" name="Group 9">
            <a:extLst>
              <a:ext uri="{FF2B5EF4-FFF2-40B4-BE49-F238E27FC236}">
                <a16:creationId xmlns:a16="http://schemas.microsoft.com/office/drawing/2014/main" id="{B611233F-E954-0E96-058F-5D8AAC38AA4B}"/>
              </a:ext>
            </a:extLst>
          </p:cNvPr>
          <p:cNvGrpSpPr/>
          <p:nvPr/>
        </p:nvGrpSpPr>
        <p:grpSpPr>
          <a:xfrm>
            <a:off x="9291434" y="3589068"/>
            <a:ext cx="8001000" cy="5729563"/>
            <a:chOff x="9291434" y="3589068"/>
            <a:chExt cx="8001000" cy="5729563"/>
          </a:xfrm>
        </p:grpSpPr>
        <p:sp>
          <p:nvSpPr>
            <p:cNvPr id="8" name="Rectangle 7">
              <a:extLst>
                <a:ext uri="{FF2B5EF4-FFF2-40B4-BE49-F238E27FC236}">
                  <a16:creationId xmlns:a16="http://schemas.microsoft.com/office/drawing/2014/main" id="{E813C60B-D568-0C0C-5782-D566E940DF4E}"/>
                </a:ext>
              </a:extLst>
            </p:cNvPr>
            <p:cNvSpPr/>
            <p:nvPr/>
          </p:nvSpPr>
          <p:spPr>
            <a:xfrm>
              <a:off x="9291434" y="5143499"/>
              <a:ext cx="7267664" cy="4175132"/>
            </a:xfrm>
            <a:custGeom>
              <a:avLst/>
              <a:gdLst>
                <a:gd name="connsiteX0" fmla="*/ 0 w 7267664"/>
                <a:gd name="connsiteY0" fmla="*/ 0 h 4175132"/>
                <a:gd name="connsiteX1" fmla="*/ 515343 w 7267664"/>
                <a:gd name="connsiteY1" fmla="*/ 0 h 4175132"/>
                <a:gd name="connsiteX2" fmla="*/ 1176040 w 7267664"/>
                <a:gd name="connsiteY2" fmla="*/ 0 h 4175132"/>
                <a:gd name="connsiteX3" fmla="*/ 1982090 w 7267664"/>
                <a:gd name="connsiteY3" fmla="*/ 0 h 4175132"/>
                <a:gd name="connsiteX4" fmla="*/ 2642787 w 7267664"/>
                <a:gd name="connsiteY4" fmla="*/ 0 h 4175132"/>
                <a:gd name="connsiteX5" fmla="*/ 3158130 w 7267664"/>
                <a:gd name="connsiteY5" fmla="*/ 0 h 4175132"/>
                <a:gd name="connsiteX6" fmla="*/ 3818827 w 7267664"/>
                <a:gd name="connsiteY6" fmla="*/ 0 h 4175132"/>
                <a:gd name="connsiteX7" fmla="*/ 4261494 w 7267664"/>
                <a:gd name="connsiteY7" fmla="*/ 0 h 4175132"/>
                <a:gd name="connsiteX8" fmla="*/ 4704161 w 7267664"/>
                <a:gd name="connsiteY8" fmla="*/ 0 h 4175132"/>
                <a:gd name="connsiteX9" fmla="*/ 5219504 w 7267664"/>
                <a:gd name="connsiteY9" fmla="*/ 0 h 4175132"/>
                <a:gd name="connsiteX10" fmla="*/ 5807524 w 7267664"/>
                <a:gd name="connsiteY10" fmla="*/ 0 h 4175132"/>
                <a:gd name="connsiteX11" fmla="*/ 6395544 w 7267664"/>
                <a:gd name="connsiteY11" fmla="*/ 0 h 4175132"/>
                <a:gd name="connsiteX12" fmla="*/ 7267664 w 7267664"/>
                <a:gd name="connsiteY12" fmla="*/ 0 h 4175132"/>
                <a:gd name="connsiteX13" fmla="*/ 7267664 w 7267664"/>
                <a:gd name="connsiteY13" fmla="*/ 737607 h 4175132"/>
                <a:gd name="connsiteX14" fmla="*/ 7267664 w 7267664"/>
                <a:gd name="connsiteY14" fmla="*/ 1475213 h 4175132"/>
                <a:gd name="connsiteX15" fmla="*/ 7267664 w 7267664"/>
                <a:gd name="connsiteY15" fmla="*/ 2171069 h 4175132"/>
                <a:gd name="connsiteX16" fmla="*/ 7267664 w 7267664"/>
                <a:gd name="connsiteY16" fmla="*/ 2908675 h 4175132"/>
                <a:gd name="connsiteX17" fmla="*/ 7267664 w 7267664"/>
                <a:gd name="connsiteY17" fmla="*/ 4175132 h 4175132"/>
                <a:gd name="connsiteX18" fmla="*/ 6461614 w 7267664"/>
                <a:gd name="connsiteY18" fmla="*/ 4175132 h 4175132"/>
                <a:gd name="connsiteX19" fmla="*/ 5800917 w 7267664"/>
                <a:gd name="connsiteY19" fmla="*/ 4175132 h 4175132"/>
                <a:gd name="connsiteX20" fmla="*/ 5285574 w 7267664"/>
                <a:gd name="connsiteY20" fmla="*/ 4175132 h 4175132"/>
                <a:gd name="connsiteX21" fmla="*/ 4479524 w 7267664"/>
                <a:gd name="connsiteY21" fmla="*/ 4175132 h 4175132"/>
                <a:gd name="connsiteX22" fmla="*/ 3891504 w 7267664"/>
                <a:gd name="connsiteY22" fmla="*/ 4175132 h 4175132"/>
                <a:gd name="connsiteX23" fmla="*/ 3448837 w 7267664"/>
                <a:gd name="connsiteY23" fmla="*/ 4175132 h 4175132"/>
                <a:gd name="connsiteX24" fmla="*/ 2788140 w 7267664"/>
                <a:gd name="connsiteY24" fmla="*/ 4175132 h 4175132"/>
                <a:gd name="connsiteX25" fmla="*/ 2200120 w 7267664"/>
                <a:gd name="connsiteY25" fmla="*/ 4175132 h 4175132"/>
                <a:gd name="connsiteX26" fmla="*/ 1612100 w 7267664"/>
                <a:gd name="connsiteY26" fmla="*/ 4175132 h 4175132"/>
                <a:gd name="connsiteX27" fmla="*/ 951403 w 7267664"/>
                <a:gd name="connsiteY27" fmla="*/ 4175132 h 4175132"/>
                <a:gd name="connsiteX28" fmla="*/ 0 w 7267664"/>
                <a:gd name="connsiteY28" fmla="*/ 4175132 h 4175132"/>
                <a:gd name="connsiteX29" fmla="*/ 0 w 7267664"/>
                <a:gd name="connsiteY29" fmla="*/ 3521028 h 4175132"/>
                <a:gd name="connsiteX30" fmla="*/ 0 w 7267664"/>
                <a:gd name="connsiteY30" fmla="*/ 2825173 h 4175132"/>
                <a:gd name="connsiteX31" fmla="*/ 0 w 7267664"/>
                <a:gd name="connsiteY31" fmla="*/ 2087566 h 4175132"/>
                <a:gd name="connsiteX32" fmla="*/ 0 w 7267664"/>
                <a:gd name="connsiteY32" fmla="*/ 1391711 h 4175132"/>
                <a:gd name="connsiteX33" fmla="*/ 0 w 7267664"/>
                <a:gd name="connsiteY33" fmla="*/ 654104 h 4175132"/>
                <a:gd name="connsiteX34" fmla="*/ 0 w 7267664"/>
                <a:gd name="connsiteY34" fmla="*/ 0 h 417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67664" h="4175132" extrusionOk="0">
                  <a:moveTo>
                    <a:pt x="0" y="0"/>
                  </a:moveTo>
                  <a:cubicBezTo>
                    <a:pt x="172899" y="21412"/>
                    <a:pt x="344214" y="3422"/>
                    <a:pt x="515343" y="0"/>
                  </a:cubicBezTo>
                  <a:cubicBezTo>
                    <a:pt x="686472" y="-3422"/>
                    <a:pt x="960600" y="19503"/>
                    <a:pt x="1176040" y="0"/>
                  </a:cubicBezTo>
                  <a:cubicBezTo>
                    <a:pt x="1391480" y="-19503"/>
                    <a:pt x="1739162" y="-5147"/>
                    <a:pt x="1982090" y="0"/>
                  </a:cubicBezTo>
                  <a:cubicBezTo>
                    <a:pt x="2225018" y="5147"/>
                    <a:pt x="2406348" y="28944"/>
                    <a:pt x="2642787" y="0"/>
                  </a:cubicBezTo>
                  <a:cubicBezTo>
                    <a:pt x="2879226" y="-28944"/>
                    <a:pt x="2961954" y="-20131"/>
                    <a:pt x="3158130" y="0"/>
                  </a:cubicBezTo>
                  <a:cubicBezTo>
                    <a:pt x="3354306" y="20131"/>
                    <a:pt x="3489896" y="-4555"/>
                    <a:pt x="3818827" y="0"/>
                  </a:cubicBezTo>
                  <a:cubicBezTo>
                    <a:pt x="4147758" y="4555"/>
                    <a:pt x="4044994" y="2390"/>
                    <a:pt x="4261494" y="0"/>
                  </a:cubicBezTo>
                  <a:cubicBezTo>
                    <a:pt x="4477994" y="-2390"/>
                    <a:pt x="4502144" y="18834"/>
                    <a:pt x="4704161" y="0"/>
                  </a:cubicBezTo>
                  <a:cubicBezTo>
                    <a:pt x="4906178" y="-18834"/>
                    <a:pt x="5103349" y="-22548"/>
                    <a:pt x="5219504" y="0"/>
                  </a:cubicBezTo>
                  <a:cubicBezTo>
                    <a:pt x="5335659" y="22548"/>
                    <a:pt x="5519849" y="12028"/>
                    <a:pt x="5807524" y="0"/>
                  </a:cubicBezTo>
                  <a:cubicBezTo>
                    <a:pt x="6095199" y="-12028"/>
                    <a:pt x="6269592" y="9161"/>
                    <a:pt x="6395544" y="0"/>
                  </a:cubicBezTo>
                  <a:cubicBezTo>
                    <a:pt x="6521496" y="-9161"/>
                    <a:pt x="6915354" y="-42129"/>
                    <a:pt x="7267664" y="0"/>
                  </a:cubicBezTo>
                  <a:cubicBezTo>
                    <a:pt x="7236668" y="162226"/>
                    <a:pt x="7300327" y="548694"/>
                    <a:pt x="7267664" y="737607"/>
                  </a:cubicBezTo>
                  <a:cubicBezTo>
                    <a:pt x="7235001" y="926520"/>
                    <a:pt x="7259756" y="1289479"/>
                    <a:pt x="7267664" y="1475213"/>
                  </a:cubicBezTo>
                  <a:cubicBezTo>
                    <a:pt x="7275572" y="1660947"/>
                    <a:pt x="7293665" y="1869178"/>
                    <a:pt x="7267664" y="2171069"/>
                  </a:cubicBezTo>
                  <a:cubicBezTo>
                    <a:pt x="7241663" y="2472960"/>
                    <a:pt x="7250740" y="2734726"/>
                    <a:pt x="7267664" y="2908675"/>
                  </a:cubicBezTo>
                  <a:cubicBezTo>
                    <a:pt x="7284588" y="3082624"/>
                    <a:pt x="7238537" y="3807194"/>
                    <a:pt x="7267664" y="4175132"/>
                  </a:cubicBezTo>
                  <a:cubicBezTo>
                    <a:pt x="6941139" y="4141232"/>
                    <a:pt x="6658993" y="4194683"/>
                    <a:pt x="6461614" y="4175132"/>
                  </a:cubicBezTo>
                  <a:cubicBezTo>
                    <a:pt x="6264235" y="4155582"/>
                    <a:pt x="5939423" y="4148988"/>
                    <a:pt x="5800917" y="4175132"/>
                  </a:cubicBezTo>
                  <a:cubicBezTo>
                    <a:pt x="5662411" y="4201276"/>
                    <a:pt x="5401825" y="4171034"/>
                    <a:pt x="5285574" y="4175132"/>
                  </a:cubicBezTo>
                  <a:cubicBezTo>
                    <a:pt x="5169323" y="4179230"/>
                    <a:pt x="4782322" y="4165863"/>
                    <a:pt x="4479524" y="4175132"/>
                  </a:cubicBezTo>
                  <a:cubicBezTo>
                    <a:pt x="4176726" y="4184402"/>
                    <a:pt x="4110658" y="4188522"/>
                    <a:pt x="3891504" y="4175132"/>
                  </a:cubicBezTo>
                  <a:cubicBezTo>
                    <a:pt x="3672350" y="4161742"/>
                    <a:pt x="3594221" y="4166460"/>
                    <a:pt x="3448837" y="4175132"/>
                  </a:cubicBezTo>
                  <a:cubicBezTo>
                    <a:pt x="3303453" y="4183804"/>
                    <a:pt x="3047565" y="4174732"/>
                    <a:pt x="2788140" y="4175132"/>
                  </a:cubicBezTo>
                  <a:cubicBezTo>
                    <a:pt x="2528715" y="4175532"/>
                    <a:pt x="2471807" y="4193604"/>
                    <a:pt x="2200120" y="4175132"/>
                  </a:cubicBezTo>
                  <a:cubicBezTo>
                    <a:pt x="1928433" y="4156660"/>
                    <a:pt x="1756954" y="4203024"/>
                    <a:pt x="1612100" y="4175132"/>
                  </a:cubicBezTo>
                  <a:cubicBezTo>
                    <a:pt x="1467246" y="4147240"/>
                    <a:pt x="1201543" y="4189532"/>
                    <a:pt x="951403" y="4175132"/>
                  </a:cubicBezTo>
                  <a:cubicBezTo>
                    <a:pt x="701263" y="4160732"/>
                    <a:pt x="448775" y="4212871"/>
                    <a:pt x="0" y="4175132"/>
                  </a:cubicBezTo>
                  <a:cubicBezTo>
                    <a:pt x="-14630" y="3996233"/>
                    <a:pt x="2931" y="3751942"/>
                    <a:pt x="0" y="3521028"/>
                  </a:cubicBezTo>
                  <a:cubicBezTo>
                    <a:pt x="-2931" y="3290114"/>
                    <a:pt x="-31758" y="3077212"/>
                    <a:pt x="0" y="2825173"/>
                  </a:cubicBezTo>
                  <a:cubicBezTo>
                    <a:pt x="31758" y="2573135"/>
                    <a:pt x="25019" y="2314880"/>
                    <a:pt x="0" y="2087566"/>
                  </a:cubicBezTo>
                  <a:cubicBezTo>
                    <a:pt x="-25019" y="1860252"/>
                    <a:pt x="7701" y="1714136"/>
                    <a:pt x="0" y="1391711"/>
                  </a:cubicBezTo>
                  <a:cubicBezTo>
                    <a:pt x="-7701" y="1069287"/>
                    <a:pt x="8334" y="908031"/>
                    <a:pt x="0" y="654104"/>
                  </a:cubicBezTo>
                  <a:cubicBezTo>
                    <a:pt x="-8334" y="400177"/>
                    <a:pt x="-15526" y="254082"/>
                    <a:pt x="0" y="0"/>
                  </a:cubicBezTo>
                  <a:close/>
                </a:path>
              </a:pathLst>
            </a:custGeom>
            <a:noFill/>
            <a:ln w="76200">
              <a:solidFill>
                <a:srgbClr val="4DB1A9"/>
              </a:solidFill>
              <a:extLst>
                <a:ext uri="{C807C97D-BFC1-408E-A445-0C87EB9F89A2}">
                  <ask:lineSketchStyleProps xmlns:ask="http://schemas.microsoft.com/office/drawing/2018/sketchyshapes" sd="100227493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Aptos" panose="02110004020202020204"/>
              </a:endParaRPr>
            </a:p>
          </p:txBody>
        </p:sp>
        <p:sp>
          <p:nvSpPr>
            <p:cNvPr id="15" name="TextBox 14">
              <a:extLst>
                <a:ext uri="{FF2B5EF4-FFF2-40B4-BE49-F238E27FC236}">
                  <a16:creationId xmlns:a16="http://schemas.microsoft.com/office/drawing/2014/main" id="{A5FEC918-EAA7-8644-9337-3229EB46D2B6}"/>
                </a:ext>
              </a:extLst>
            </p:cNvPr>
            <p:cNvSpPr txBox="1"/>
            <p:nvPr/>
          </p:nvSpPr>
          <p:spPr>
            <a:xfrm>
              <a:off x="9565671" y="5391333"/>
              <a:ext cx="6781466" cy="2554545"/>
            </a:xfrm>
            <a:prstGeom prst="rect">
              <a:avLst/>
            </a:prstGeom>
            <a:noFill/>
          </p:spPr>
          <p:txBody>
            <a:bodyPr wrap="square" rtlCol="0">
              <a:spAutoFit/>
            </a:bodyPr>
            <a:lstStyle/>
            <a:p>
              <a:pPr marL="571500" indent="-571500" defTabSz="1371600">
                <a:buClr>
                  <a:srgbClr val="009999"/>
                </a:buClr>
                <a:buFont typeface="Arial" panose="020B0604020202020204" pitchFamily="34" charset="0"/>
                <a:buChar char="•"/>
                <a:defRPr/>
              </a:pPr>
              <a:r>
                <a:rPr lang="en-US" sz="2600" dirty="0">
                  <a:solidFill>
                    <a:schemeClr val="tx1">
                      <a:lumMod val="95000"/>
                      <a:lumOff val="5000"/>
                    </a:schemeClr>
                  </a:solidFill>
                  <a:latin typeface="Atkinson Hyperlegible" panose="020B0604020202020204" charset="0"/>
                </a:rPr>
                <a:t>Parties prenantes de :</a:t>
              </a:r>
            </a:p>
            <a:p>
              <a:pPr marL="1028700" lvl="1" indent="-571500" defTabSz="1371600">
                <a:buClr>
                  <a:srgbClr val="009999"/>
                </a:buClr>
                <a:buFont typeface="Courier New" panose="02070309020205020404" pitchFamily="49" charset="0"/>
                <a:buChar char="o"/>
                <a:defRPr/>
              </a:pPr>
              <a:r>
                <a:rPr lang="en-US" sz="2400" dirty="0">
                  <a:solidFill>
                    <a:schemeClr val="tx1">
                      <a:lumMod val="95000"/>
                      <a:lumOff val="5000"/>
                    </a:schemeClr>
                  </a:solidFill>
                  <a:latin typeface="Atkinson Hyperlegible" panose="020B0604020202020204" charset="0"/>
                </a:rPr>
                <a:t>Plusieurs secteurs </a:t>
              </a:r>
            </a:p>
            <a:p>
              <a:pPr marL="1028700" lvl="1" indent="-571500" defTabSz="1371600">
                <a:buClr>
                  <a:srgbClr val="009999"/>
                </a:buClr>
                <a:buFont typeface="Courier New" panose="02070309020205020404" pitchFamily="49" charset="0"/>
                <a:buChar char="o"/>
                <a:defRPr/>
              </a:pPr>
              <a:r>
                <a:rPr lang="en-US" sz="2400" dirty="0">
                  <a:solidFill>
                    <a:schemeClr val="tx1">
                      <a:lumMod val="95000"/>
                      <a:lumOff val="5000"/>
                    </a:schemeClr>
                  </a:solidFill>
                  <a:latin typeface="Atkinson Hyperlegible" panose="020B0604020202020204" charset="0"/>
                </a:rPr>
                <a:t>Plusieurs niveaux </a:t>
              </a:r>
            </a:p>
            <a:p>
              <a:pPr marL="1028700" lvl="1" indent="-571500" defTabSz="1371600">
                <a:spcAft>
                  <a:spcPts val="1200"/>
                </a:spcAft>
                <a:buClr>
                  <a:srgbClr val="009999"/>
                </a:buClr>
                <a:buFont typeface="Courier New" panose="02070309020205020404" pitchFamily="49" charset="0"/>
                <a:buChar char="o"/>
                <a:defRPr/>
              </a:pPr>
              <a:r>
                <a:rPr lang="en-US" sz="2400" dirty="0">
                  <a:solidFill>
                    <a:schemeClr val="tx1">
                      <a:lumMod val="95000"/>
                      <a:lumOff val="5000"/>
                    </a:schemeClr>
                  </a:solidFill>
                  <a:latin typeface="Atkinson Hyperlegible" panose="020B0604020202020204" charset="0"/>
                </a:rPr>
                <a:t>Plusieurs organisations</a:t>
              </a:r>
            </a:p>
            <a:p>
              <a:pPr marL="457200" indent="-457200" defTabSz="1371600">
                <a:spcAft>
                  <a:spcPts val="1200"/>
                </a:spcAft>
                <a:buClr>
                  <a:srgbClr val="009999"/>
                </a:buClr>
                <a:buFont typeface="Arial" panose="020B0604020202020204" pitchFamily="34" charset="0"/>
                <a:buChar char="•"/>
                <a:defRPr/>
              </a:pPr>
              <a:r>
                <a:rPr lang="en-GB" sz="2600" dirty="0" err="1">
                  <a:solidFill>
                    <a:schemeClr val="tx1">
                      <a:lumMod val="95000"/>
                      <a:lumOff val="5000"/>
                    </a:schemeClr>
                  </a:solidFill>
                  <a:latin typeface="Atkinson Hyperlegible" panose="020B0604020202020204" charset="0"/>
                </a:rPr>
                <a:t>Décident</a:t>
              </a:r>
              <a:r>
                <a:rPr lang="en-GB" sz="2600" dirty="0">
                  <a:solidFill>
                    <a:schemeClr val="tx1">
                      <a:lumMod val="95000"/>
                      <a:lumOff val="5000"/>
                    </a:schemeClr>
                  </a:solidFill>
                  <a:latin typeface="Atkinson Hyperlegible" panose="020B0604020202020204" charset="0"/>
                </a:rPr>
                <a:t> </a:t>
              </a:r>
              <a:r>
                <a:rPr lang="en-GB" sz="2600" dirty="0">
                  <a:solidFill>
                    <a:srgbClr val="009999"/>
                  </a:solidFill>
                  <a:latin typeface="Atkinson Hyperlegible Bold" panose="020B0604020202020204" charset="0"/>
                </a:rPr>
                <a:t>par consensus </a:t>
              </a:r>
              <a:r>
                <a:rPr lang="en-GB" sz="2600" dirty="0">
                  <a:solidFill>
                    <a:schemeClr val="tx1">
                      <a:lumMod val="95000"/>
                      <a:lumOff val="5000"/>
                    </a:schemeClr>
                  </a:solidFill>
                  <a:latin typeface="Atkinson Hyperlegible" panose="020B0604020202020204" charset="0"/>
                </a:rPr>
                <a:t>d'un </a:t>
              </a:r>
              <a:r>
                <a:rPr lang="en-GB" sz="2600" dirty="0">
                  <a:solidFill>
                    <a:srgbClr val="009999"/>
                  </a:solidFill>
                  <a:latin typeface="Atkinson Hyperlegible Bold" panose="020B0604020202020204" charset="0"/>
                </a:rPr>
                <a:t>seuil </a:t>
              </a:r>
              <a:r>
                <a:rPr lang="en-GB" sz="2600" dirty="0">
                  <a:solidFill>
                    <a:schemeClr val="tx1">
                      <a:lumMod val="95000"/>
                      <a:lumOff val="5000"/>
                    </a:schemeClr>
                  </a:solidFill>
                  <a:latin typeface="Atkinson Hyperlegible" panose="020B0604020202020204" charset="0"/>
                </a:rPr>
                <a:t>pour l'indice de priorité</a:t>
              </a:r>
            </a:p>
          </p:txBody>
        </p:sp>
        <p:sp>
          <p:nvSpPr>
            <p:cNvPr id="13" name="Arrow: Chevron 12">
              <a:extLst>
                <a:ext uri="{FF2B5EF4-FFF2-40B4-BE49-F238E27FC236}">
                  <a16:creationId xmlns:a16="http://schemas.microsoft.com/office/drawing/2014/main" id="{BC89F165-2A60-E832-6746-F763F95057F6}"/>
                </a:ext>
              </a:extLst>
            </p:cNvPr>
            <p:cNvSpPr/>
            <p:nvPr/>
          </p:nvSpPr>
          <p:spPr>
            <a:xfrm>
              <a:off x="9291434" y="3589068"/>
              <a:ext cx="8001000" cy="1435608"/>
            </a:xfrm>
            <a:prstGeom prst="chevron">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32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Phase de prise de décision </a:t>
              </a:r>
            </a:p>
          </p:txBody>
        </p:sp>
      </p:grpSp>
      <p:sp>
        <p:nvSpPr>
          <p:cNvPr id="18" name="Rectangle 17">
            <a:extLst>
              <a:ext uri="{FF2B5EF4-FFF2-40B4-BE49-F238E27FC236}">
                <a16:creationId xmlns:a16="http://schemas.microsoft.com/office/drawing/2014/main" id="{FEC70C0C-C035-C991-30AF-08E41B032D28}"/>
              </a:ext>
            </a:extLst>
          </p:cNvPr>
          <p:cNvSpPr/>
          <p:nvPr/>
        </p:nvSpPr>
        <p:spPr>
          <a:xfrm>
            <a:off x="16621373" y="2919128"/>
            <a:ext cx="1061992" cy="258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E51734F-AAB5-93A0-0937-B0C9094A6524}"/>
              </a:ext>
            </a:extLst>
          </p:cNvPr>
          <p:cNvSpPr txBox="1"/>
          <p:nvPr/>
        </p:nvSpPr>
        <p:spPr>
          <a:xfrm>
            <a:off x="8900303" y="7958116"/>
            <a:ext cx="7568797" cy="1292662"/>
          </a:xfrm>
          <a:prstGeom prst="rect">
            <a:avLst/>
          </a:prstGeom>
          <a:noFill/>
        </p:spPr>
        <p:txBody>
          <a:bodyPr wrap="square">
            <a:spAutoFit/>
          </a:bodyPr>
          <a:lstStyle/>
          <a:p>
            <a:pPr marL="800100" marR="0" lvl="1" indent="-342900" algn="l" defTabSz="1371600" rtl="0" eaLnBrk="1" fontAlgn="auto" latinLnBrk="0" hangingPunct="1">
              <a:lnSpc>
                <a:spcPct val="100000"/>
              </a:lnSpc>
              <a:spcBef>
                <a:spcPts val="0"/>
              </a:spcBef>
              <a:spcAft>
                <a:spcPts val="1200"/>
              </a:spcAft>
              <a:buClr>
                <a:srgbClr val="009999"/>
              </a:buClr>
              <a:buSzTx/>
              <a:buFontTx/>
              <a:buBlip>
                <a:blip r:embed="rId3"/>
              </a:buBlip>
              <a:tabLst/>
              <a:defRPr/>
            </a:pPr>
            <a:r>
              <a:rPr kumimoji="0" lang="en-GB" sz="2600" b="1" i="0" u="none" strike="noStrike" kern="1200" cap="none" spc="0" normalizeH="0" baseline="0" noProof="0" dirty="0">
                <a:ln>
                  <a:noFill/>
                </a:ln>
                <a:solidFill>
                  <a:srgbClr val="009999"/>
                </a:solidFill>
                <a:effectLst/>
                <a:uLnTx/>
                <a:uFillTx/>
                <a:latin typeface="Cavolini" panose="03000502040302020204" pitchFamily="66" charset="0"/>
                <a:cs typeface="Cavolini" panose="03000502040302020204" pitchFamily="66" charset="0"/>
              </a:rPr>
              <a:t>Toutes les unités géographiques dont l'indice de priorité est supérieur au seuil sont des PAMIs</a:t>
            </a:r>
          </a:p>
        </p:txBody>
      </p:sp>
      <p:sp>
        <p:nvSpPr>
          <p:cNvPr id="12" name="Slide Number Placeholder 11">
            <a:extLst>
              <a:ext uri="{FF2B5EF4-FFF2-40B4-BE49-F238E27FC236}">
                <a16:creationId xmlns:a16="http://schemas.microsoft.com/office/drawing/2014/main" id="{CA5BE1CC-54CE-3866-6B69-DF563C9B6BC3}"/>
              </a:ext>
            </a:extLst>
          </p:cNvPr>
          <p:cNvSpPr>
            <a:spLocks noGrp="1"/>
          </p:cNvSpPr>
          <p:nvPr>
            <p:ph type="sldNum" sz="quarter" idx="7"/>
          </p:nvPr>
        </p:nvSpPr>
        <p:spPr/>
        <p:txBody>
          <a:bodyPr/>
          <a:lstStyle/>
          <a:p>
            <a:fld id="{B6F15528-21DE-4FAA-801E-634DDDAF4B2B}" type="slidenum">
              <a:rPr lang="en-US" smtClean="0"/>
              <a:t>5</a:t>
            </a:fld>
            <a:endParaRPr lang="en-US"/>
          </a:p>
        </p:txBody>
      </p:sp>
    </p:spTree>
    <p:extLst>
      <p:ext uri="{BB962C8B-B14F-4D97-AF65-F5344CB8AC3E}">
        <p14:creationId xmlns:p14="http://schemas.microsoft.com/office/powerpoint/2010/main" val="3733307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AE70B8-D697-141F-8EFA-713123B0B90B}"/>
              </a:ext>
            </a:extLst>
          </p:cNvPr>
          <p:cNvPicPr>
            <a:picLocks noChangeAspect="1"/>
          </p:cNvPicPr>
          <p:nvPr/>
        </p:nvPicPr>
        <p:blipFill>
          <a:blip r:embed="rId3"/>
          <a:stretch>
            <a:fillRect/>
          </a:stretch>
        </p:blipFill>
        <p:spPr>
          <a:xfrm>
            <a:off x="0" y="-5812"/>
            <a:ext cx="18288000" cy="10287000"/>
          </a:xfrm>
          <a:prstGeom prst="rect">
            <a:avLst/>
          </a:prstGeom>
        </p:spPr>
      </p:pic>
      <p:sp>
        <p:nvSpPr>
          <p:cNvPr id="3" name="TextBox 2">
            <a:extLst>
              <a:ext uri="{FF2B5EF4-FFF2-40B4-BE49-F238E27FC236}">
                <a16:creationId xmlns:a16="http://schemas.microsoft.com/office/drawing/2014/main" id="{37ADC406-D77D-BD18-E12E-C1039DB2ED5F}"/>
              </a:ext>
            </a:extLst>
          </p:cNvPr>
          <p:cNvSpPr txBox="1"/>
          <p:nvPr/>
        </p:nvSpPr>
        <p:spPr>
          <a:xfrm>
            <a:off x="15673137" y="9942634"/>
            <a:ext cx="2614863"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adaptée de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OMS</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6" name="Rectangle: Diagonal Corners Rounded 5">
            <a:extLst>
              <a:ext uri="{FF2B5EF4-FFF2-40B4-BE49-F238E27FC236}">
                <a16:creationId xmlns:a16="http://schemas.microsoft.com/office/drawing/2014/main" id="{88C29861-E371-B560-69E7-14D2E53AB14D}"/>
              </a:ext>
            </a:extLst>
          </p:cNvPr>
          <p:cNvSpPr/>
          <p:nvPr/>
        </p:nvSpPr>
        <p:spPr>
          <a:xfrm>
            <a:off x="1" y="3745662"/>
            <a:ext cx="9496925"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cs typeface="Cavolini" panose="03000502040302020204" pitchFamily="66" charset="0"/>
              </a:rPr>
              <a:t>Phase </a:t>
            </a:r>
            <a:r>
              <a:rPr lang="fr-FR" sz="4800" b="1" dirty="0" err="1">
                <a:solidFill>
                  <a:prstClr val="white"/>
                </a:solidFill>
                <a:latin typeface="Cavolini" panose="03000502040302020204" pitchFamily="66" charset="0"/>
                <a:cs typeface="Cavolini" panose="03000502040302020204" pitchFamily="66" charset="0"/>
              </a:rPr>
              <a:t>axée sur les </a:t>
            </a:r>
            <a:r>
              <a:rPr lang="fr-FR" sz="4800" b="1" dirty="0">
                <a:solidFill>
                  <a:prstClr val="white"/>
                </a:solidFill>
                <a:latin typeface="Cavolini" panose="03000502040302020204" pitchFamily="66" charset="0"/>
                <a:cs typeface="Cavolini" panose="03000502040302020204" pitchFamily="66" charset="0"/>
              </a:rPr>
              <a:t>données</a:t>
            </a:r>
          </a:p>
          <a:p>
            <a:pPr algn="ctr" defTabSz="1371669">
              <a:spcAft>
                <a:spcPts val="1200"/>
              </a:spcAft>
              <a:defRPr/>
            </a:pPr>
            <a:r>
              <a:rPr lang="fr-FR" sz="4000" b="1" dirty="0">
                <a:solidFill>
                  <a:prstClr val="white"/>
                </a:solidFill>
                <a:latin typeface="Cavolini" panose="03000502040302020204" pitchFamily="66" charset="0"/>
                <a:cs typeface="Cavolini" panose="03000502040302020204" pitchFamily="66" charset="0"/>
              </a:rPr>
              <a:t>Calcul de l'indice de priorité</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20317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380999" y="-2009227"/>
            <a:ext cx="10375231" cy="3496824"/>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85618" y="545753"/>
            <a:ext cx="1246516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Indice de priorité - Principes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6FB3958F-E35F-0CC3-D57F-96C382DD5F97}"/>
              </a:ext>
            </a:extLst>
          </p:cNvPr>
          <p:cNvSpPr txBox="1"/>
          <p:nvPr/>
        </p:nvSpPr>
        <p:spPr>
          <a:xfrm>
            <a:off x="1771650" y="3790003"/>
            <a:ext cx="15444982" cy="2185214"/>
          </a:xfrm>
          <a:prstGeom prst="rect">
            <a:avLst/>
          </a:prstGeom>
          <a:noFill/>
        </p:spPr>
        <p:txBody>
          <a:bodyPr wrap="square" rtlCol="0">
            <a:spAutoFit/>
          </a:bodyPr>
          <a:lstStyle/>
          <a:p>
            <a:pPr marL="457200" indent="-457200">
              <a:spcAft>
                <a:spcPts val="1200"/>
              </a:spcAft>
              <a:buBlip>
                <a:blip r:embed="rId3"/>
              </a:buBlip>
            </a:pP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Espace</a:t>
            </a:r>
            <a:endPar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Niveau géographique le plus approprié pour mettre en œuvre le PNC</a:t>
            </a:r>
          </a:p>
          <a:p>
            <a:pPr marL="914400" lvl="1"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Spécifique à un pays</a:t>
            </a:r>
          </a:p>
          <a:p>
            <a:pPr marL="914400" lvl="1"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Généralement, niveau administratif 2 ou 3</a:t>
            </a:r>
          </a:p>
        </p:txBody>
      </p:sp>
      <p:sp>
        <p:nvSpPr>
          <p:cNvPr id="8" name="TextBox 7">
            <a:extLst>
              <a:ext uri="{FF2B5EF4-FFF2-40B4-BE49-F238E27FC236}">
                <a16:creationId xmlns:a16="http://schemas.microsoft.com/office/drawing/2014/main" id="{63886F39-CAA6-0775-1440-92342B4D22F0}"/>
              </a:ext>
            </a:extLst>
          </p:cNvPr>
          <p:cNvSpPr txBox="1"/>
          <p:nvPr/>
        </p:nvSpPr>
        <p:spPr>
          <a:xfrm>
            <a:off x="1771650" y="6434765"/>
            <a:ext cx="15444982" cy="1677382"/>
          </a:xfrm>
          <a:prstGeom prst="rect">
            <a:avLst/>
          </a:prstGeom>
          <a:noFill/>
        </p:spPr>
        <p:txBody>
          <a:bodyPr wrap="square" rtlCol="0">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Temps</a:t>
            </a:r>
          </a:p>
          <a:p>
            <a:pPr marL="914400" lvl="1" indent="-457200">
              <a:spcAft>
                <a:spcPts val="600"/>
              </a:spcAft>
              <a:buClr>
                <a:srgbClr val="119C94"/>
              </a:buClr>
              <a:buFont typeface="Arial" panose="020B0604020202020204" pitchFamily="34" charset="0"/>
              <a:buChar char="•"/>
            </a:pPr>
            <a:r>
              <a:rPr lang="en-GB" sz="2800" dirty="0">
                <a:solidFill>
                  <a:schemeClr val="tx1">
                    <a:lumMod val="95000"/>
                    <a:lumOff val="5000"/>
                  </a:schemeClr>
                </a:solidFill>
                <a:latin typeface="Atkinson Hyperlegible" panose="020B0604020202020204" charset="0"/>
              </a:rPr>
              <a:t>Données </a:t>
            </a:r>
            <a:r>
              <a:rPr lang="en-GB" sz="2800" dirty="0" err="1">
                <a:solidFill>
                  <a:schemeClr val="tx1">
                    <a:lumMod val="95000"/>
                    <a:lumOff val="5000"/>
                  </a:schemeClr>
                </a:solidFill>
                <a:latin typeface="Atkinson Hyperlegible" panose="020B0604020202020204" charset="0"/>
              </a:rPr>
              <a:t>rétrospectives</a:t>
            </a:r>
            <a:r>
              <a:rPr lang="en-GB" sz="2800" dirty="0">
                <a:solidFill>
                  <a:schemeClr val="tx1">
                    <a:lumMod val="95000"/>
                    <a:lumOff val="5000"/>
                  </a:schemeClr>
                </a:solidFill>
                <a:latin typeface="Atkinson Hyperlegible" panose="020B0604020202020204" charset="0"/>
              </a:rPr>
              <a:t> de surveillance</a:t>
            </a:r>
          </a:p>
          <a:p>
            <a:pPr marL="914400" lvl="1" indent="-457200">
              <a:spcAft>
                <a:spcPts val="600"/>
              </a:spcAft>
              <a:buClr>
                <a:srgbClr val="119C94"/>
              </a:buClr>
              <a:buFont typeface="Arial" panose="020B0604020202020204" pitchFamily="34" charset="0"/>
              <a:buChar char="•"/>
            </a:pPr>
            <a:r>
              <a:rPr lang="en-GB" sz="2800" dirty="0" err="1">
                <a:latin typeface="Atkinson Hyperlegible"/>
              </a:rPr>
              <a:t>Habituellement</a:t>
            </a:r>
            <a:r>
              <a:rPr lang="en-GB" sz="2800" dirty="0">
                <a:latin typeface="Atkinson Hyperlegible"/>
              </a:rPr>
              <a:t>,</a:t>
            </a:r>
            <a:r>
              <a:rPr lang="en-GB" sz="2800" dirty="0">
                <a:solidFill>
                  <a:srgbClr val="009999"/>
                </a:solidFill>
                <a:latin typeface="Atkinson Hyperlegible Bold" panose="020B0604020202020204" charset="0"/>
              </a:rPr>
              <a:t> 5 à 15 ans</a:t>
            </a:r>
            <a:endParaRPr lang="en-US" sz="2800" dirty="0">
              <a:solidFill>
                <a:srgbClr val="009999"/>
              </a:solidFill>
              <a:latin typeface="Atkinson Hyperlegible Bold" panose="020B0604020202020204" charset="0"/>
            </a:endParaRPr>
          </a:p>
        </p:txBody>
      </p:sp>
      <p:sp>
        <p:nvSpPr>
          <p:cNvPr id="10" name="Rectangle: Rounded Corners 9">
            <a:extLst>
              <a:ext uri="{FF2B5EF4-FFF2-40B4-BE49-F238E27FC236}">
                <a16:creationId xmlns:a16="http://schemas.microsoft.com/office/drawing/2014/main" id="{2ADC1A8F-A8F7-2632-8811-E34DEC52A8A7}"/>
              </a:ext>
            </a:extLst>
          </p:cNvPr>
          <p:cNvSpPr/>
          <p:nvPr/>
        </p:nvSpPr>
        <p:spPr>
          <a:xfrm>
            <a:off x="1771650" y="2145845"/>
            <a:ext cx="14744700" cy="134504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9339708-42C3-C96E-BF82-C64DB2D39394}"/>
              </a:ext>
            </a:extLst>
          </p:cNvPr>
          <p:cNvSpPr txBox="1"/>
          <p:nvPr/>
        </p:nvSpPr>
        <p:spPr>
          <a:xfrm>
            <a:off x="1928618" y="2360381"/>
            <a:ext cx="14301982" cy="954107"/>
          </a:xfrm>
          <a:prstGeom prst="rect">
            <a:avLst/>
          </a:prstGeom>
          <a:noFill/>
        </p:spPr>
        <p:txBody>
          <a:bodyPr wrap="square" rtlCol="0">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L'indice de priorité est calculé pour chaque unité géographique</a:t>
            </a:r>
          </a:p>
          <a:p>
            <a:pPr algn="ct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sur la base de données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rétrospectives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 surveillance</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5" name="TextBox 14">
            <a:extLst>
              <a:ext uri="{FF2B5EF4-FFF2-40B4-BE49-F238E27FC236}">
                <a16:creationId xmlns:a16="http://schemas.microsoft.com/office/drawing/2014/main" id="{C828EABD-FC0C-CA2F-3A7D-9D4DD8A2E9B1}"/>
              </a:ext>
            </a:extLst>
          </p:cNvPr>
          <p:cNvSpPr txBox="1"/>
          <p:nvPr/>
        </p:nvSpPr>
        <p:spPr>
          <a:xfrm>
            <a:off x="1771650" y="8571696"/>
            <a:ext cx="16002000" cy="1169551"/>
          </a:xfrm>
          <a:prstGeom prst="rect">
            <a:avLst/>
          </a:prstGeom>
          <a:noFill/>
        </p:spPr>
        <p:txBody>
          <a:bodyPr wrap="square" rtlCol="0">
            <a:spAutoFit/>
          </a:bodyPr>
          <a:lstStyle/>
          <a:p>
            <a:pPr marL="457200" indent="-457200">
              <a:spcAft>
                <a:spcPts val="1200"/>
              </a:spcAft>
              <a:buClr>
                <a:srgbClr val="119C94"/>
              </a:buClr>
              <a:buBlip>
                <a:blip r:embed="rId3"/>
              </a:buBlip>
            </a:pP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Indicateurs </a:t>
            </a:r>
          </a:p>
          <a:p>
            <a:pPr marL="914400" lvl="1" indent="-457200">
              <a:buClr>
                <a:srgbClr val="119C94"/>
              </a:buClr>
              <a:buFont typeface="Arial" panose="020B0604020202020204" pitchFamily="34" charset="0"/>
              <a:buChar char="•"/>
            </a:pPr>
            <a:r>
              <a:rPr lang="en-GB" sz="2800" dirty="0">
                <a:solidFill>
                  <a:srgbClr val="009999"/>
                </a:solidFill>
                <a:latin typeface="Atkinson Hyperlegible Bold" panose="020B0604020202020204" charset="0"/>
              </a:rPr>
              <a:t>Indicateurs épidémiologiques </a:t>
            </a:r>
            <a:r>
              <a:rPr lang="en-GB" sz="2800" dirty="0">
                <a:latin typeface="Atkinson Hyperlegible"/>
              </a:rPr>
              <a:t>et (si possible) un </a:t>
            </a:r>
            <a:r>
              <a:rPr lang="en-GB" sz="2800" dirty="0" err="1">
                <a:solidFill>
                  <a:srgbClr val="009999"/>
                </a:solidFill>
                <a:latin typeface="Atkinson Hyperlegible Bold" panose="020B0604020202020204" charset="0"/>
              </a:rPr>
              <a:t>indicateur</a:t>
            </a:r>
            <a:r>
              <a:rPr lang="en-GB" sz="2800" dirty="0">
                <a:solidFill>
                  <a:srgbClr val="009999"/>
                </a:solidFill>
                <a:latin typeface="Atkinson Hyperlegible Bold" panose="020B0604020202020204" charset="0"/>
              </a:rPr>
              <a:t> sur les tests</a:t>
            </a:r>
          </a:p>
        </p:txBody>
      </p:sp>
      <p:sp>
        <p:nvSpPr>
          <p:cNvPr id="9" name="Slide Number Placeholder 8">
            <a:extLst>
              <a:ext uri="{FF2B5EF4-FFF2-40B4-BE49-F238E27FC236}">
                <a16:creationId xmlns:a16="http://schemas.microsoft.com/office/drawing/2014/main" id="{CC8680B7-0C19-2D0F-BB53-75DE4A99B016}"/>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2961050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00391" y="-2009227"/>
            <a:ext cx="11070076" cy="350728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03370" y="468933"/>
            <a:ext cx="988804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Indicateurs épidémiologiques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7" name="Group 6">
            <a:extLst>
              <a:ext uri="{FF2B5EF4-FFF2-40B4-BE49-F238E27FC236}">
                <a16:creationId xmlns:a16="http://schemas.microsoft.com/office/drawing/2014/main" id="{5C0A541E-CB29-FA88-D452-5A90ACC24230}"/>
              </a:ext>
            </a:extLst>
          </p:cNvPr>
          <p:cNvGrpSpPr/>
          <p:nvPr/>
        </p:nvGrpSpPr>
        <p:grpSpPr>
          <a:xfrm>
            <a:off x="2812076" y="4495800"/>
            <a:ext cx="3295526" cy="3072994"/>
            <a:chOff x="2812076" y="4495800"/>
            <a:chExt cx="3295526" cy="3072994"/>
          </a:xfrm>
        </p:grpSpPr>
        <p:sp>
          <p:nvSpPr>
            <p:cNvPr id="13" name="Freeform 10">
              <a:extLst>
                <a:ext uri="{FF2B5EF4-FFF2-40B4-BE49-F238E27FC236}">
                  <a16:creationId xmlns:a16="http://schemas.microsoft.com/office/drawing/2014/main" id="{63089D61-27A4-4269-A984-6E3A65E8E68D}"/>
                </a:ext>
              </a:extLst>
            </p:cNvPr>
            <p:cNvSpPr/>
            <p:nvPr/>
          </p:nvSpPr>
          <p:spPr>
            <a:xfrm>
              <a:off x="2821582" y="5316798"/>
              <a:ext cx="3286020" cy="2251996"/>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algn="ctr"/>
              <a:endParaRPr lang="en-US" sz="2400" dirty="0">
                <a:latin typeface="Atkinson Hyperlegible"/>
              </a:endParaRPr>
            </a:p>
            <a:p>
              <a:pPr algn="ctr"/>
              <a:r>
                <a:rPr lang="en-US" sz="2800" dirty="0">
                  <a:latin typeface="Atkinson Hyperlegible"/>
                </a:rPr>
                <a:t>Nombre de </a:t>
              </a:r>
            </a:p>
            <a:p>
              <a:pPr algn="ctr"/>
              <a:r>
                <a:rPr lang="en-US" sz="2800" dirty="0">
                  <a:solidFill>
                    <a:srgbClr val="009999"/>
                  </a:solidFill>
                  <a:latin typeface="Atkinson Hyperlegible Bold" panose="020B0604020202020204" charset="0"/>
                </a:rPr>
                <a:t>cas de choléra </a:t>
              </a:r>
              <a:r>
                <a:rPr lang="en-US" sz="2800" dirty="0">
                  <a:latin typeface="Atkinson Hyperlegible"/>
                </a:rPr>
                <a:t>(suspects et testés positifs)</a:t>
              </a:r>
            </a:p>
            <a:p>
              <a:pPr algn="ctr"/>
              <a:r>
                <a:rPr lang="en-US" sz="2400" dirty="0">
                  <a:latin typeface="Atkinson Hyperlegible"/>
                </a:rPr>
                <a:t> </a:t>
              </a:r>
            </a:p>
          </p:txBody>
        </p:sp>
        <p:sp>
          <p:nvSpPr>
            <p:cNvPr id="14" name="Rectangle 13">
              <a:extLst>
                <a:ext uri="{FF2B5EF4-FFF2-40B4-BE49-F238E27FC236}">
                  <a16:creationId xmlns:a16="http://schemas.microsoft.com/office/drawing/2014/main" id="{EB3BFA39-66A6-FFE3-3450-8B77301EE48F}"/>
                </a:ext>
              </a:extLst>
            </p:cNvPr>
            <p:cNvSpPr/>
            <p:nvPr/>
          </p:nvSpPr>
          <p:spPr>
            <a:xfrm>
              <a:off x="2812076" y="4495800"/>
              <a:ext cx="3282696" cy="9144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Incidence</a:t>
              </a:r>
              <a:endParaRPr kumimoji="0" lang="en-GB" sz="320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8" name="Group 7">
            <a:extLst>
              <a:ext uri="{FF2B5EF4-FFF2-40B4-BE49-F238E27FC236}">
                <a16:creationId xmlns:a16="http://schemas.microsoft.com/office/drawing/2014/main" id="{163E215F-0334-622E-DD00-C17228F4E658}"/>
              </a:ext>
            </a:extLst>
          </p:cNvPr>
          <p:cNvGrpSpPr/>
          <p:nvPr/>
        </p:nvGrpSpPr>
        <p:grpSpPr>
          <a:xfrm>
            <a:off x="7549725" y="4566958"/>
            <a:ext cx="3282696" cy="2964759"/>
            <a:chOff x="7549725" y="4566958"/>
            <a:chExt cx="3282696" cy="2964759"/>
          </a:xfrm>
        </p:grpSpPr>
        <p:sp>
          <p:nvSpPr>
            <p:cNvPr id="12" name="Freeform 10">
              <a:extLst>
                <a:ext uri="{FF2B5EF4-FFF2-40B4-BE49-F238E27FC236}">
                  <a16:creationId xmlns:a16="http://schemas.microsoft.com/office/drawing/2014/main" id="{72D05205-FC44-DB8C-BA47-9C096AA9A0C5}"/>
                </a:ext>
              </a:extLst>
            </p:cNvPr>
            <p:cNvSpPr/>
            <p:nvPr/>
          </p:nvSpPr>
          <p:spPr>
            <a:xfrm>
              <a:off x="7549725" y="5388974"/>
              <a:ext cx="3282696" cy="2142743"/>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algn="ctr"/>
              <a:endParaRPr lang="en-US" sz="1500" dirty="0">
                <a:latin typeface="Atkinson Hyperlegible"/>
              </a:endParaRPr>
            </a:p>
            <a:p>
              <a:pPr algn="ctr"/>
              <a:r>
                <a:rPr lang="en-US" sz="2800" dirty="0">
                  <a:latin typeface="Atkinson Hyperlegible"/>
                </a:rPr>
                <a:t>% de </a:t>
              </a:r>
              <a:r>
                <a:rPr lang="en-US" sz="2800" dirty="0">
                  <a:solidFill>
                    <a:srgbClr val="009999"/>
                  </a:solidFill>
                  <a:latin typeface="Atkinson Hyperlegible Bold" panose="020B0604020202020204" charset="0"/>
                </a:rPr>
                <a:t>semaines avec des cas de choléra </a:t>
              </a:r>
              <a:r>
                <a:rPr lang="en-US" sz="2800" dirty="0">
                  <a:latin typeface="Atkinson Hyperlegible"/>
                </a:rPr>
                <a:t>(suspects et testés positifs)</a:t>
              </a:r>
            </a:p>
          </p:txBody>
        </p:sp>
        <p:sp>
          <p:nvSpPr>
            <p:cNvPr id="16" name="Rectangle 15">
              <a:extLst>
                <a:ext uri="{FF2B5EF4-FFF2-40B4-BE49-F238E27FC236}">
                  <a16:creationId xmlns:a16="http://schemas.microsoft.com/office/drawing/2014/main" id="{E4473A64-26E5-1CEF-4117-5DB312E4CCA9}"/>
                </a:ext>
              </a:extLst>
            </p:cNvPr>
            <p:cNvSpPr/>
            <p:nvPr/>
          </p:nvSpPr>
          <p:spPr>
            <a:xfrm>
              <a:off x="7549725" y="4566958"/>
              <a:ext cx="3282696" cy="9144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3200" dirty="0" err="1">
                  <a:solidFill>
                    <a:prstClr val="white"/>
                  </a:solidFill>
                  <a:latin typeface="ADLaM Display" panose="02010000000000000000" pitchFamily="2" charset="0"/>
                  <a:ea typeface="ADLaM Display" panose="02010000000000000000" pitchFamily="2" charset="0"/>
                  <a:cs typeface="ADLaM Display" panose="02010000000000000000" pitchFamily="2" charset="0"/>
                </a:rPr>
                <a:t>Persistance</a:t>
              </a:r>
              <a:endParaRPr lang="en-GB" sz="3200" dirty="0">
                <a:solidFill>
                  <a:prstClr val="white"/>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0" name="Group 9">
            <a:extLst>
              <a:ext uri="{FF2B5EF4-FFF2-40B4-BE49-F238E27FC236}">
                <a16:creationId xmlns:a16="http://schemas.microsoft.com/office/drawing/2014/main" id="{6E49968F-EBE3-A216-211D-C3B57436EB8F}"/>
              </a:ext>
            </a:extLst>
          </p:cNvPr>
          <p:cNvGrpSpPr/>
          <p:nvPr/>
        </p:nvGrpSpPr>
        <p:grpSpPr>
          <a:xfrm>
            <a:off x="12300204" y="4554798"/>
            <a:ext cx="3282696" cy="2980477"/>
            <a:chOff x="12300204" y="4554798"/>
            <a:chExt cx="3282696" cy="2980477"/>
          </a:xfrm>
        </p:grpSpPr>
        <p:sp>
          <p:nvSpPr>
            <p:cNvPr id="9" name="Freeform 10">
              <a:extLst>
                <a:ext uri="{FF2B5EF4-FFF2-40B4-BE49-F238E27FC236}">
                  <a16:creationId xmlns:a16="http://schemas.microsoft.com/office/drawing/2014/main" id="{D50475EB-AFEA-6C4C-4363-A5080D652224}"/>
                </a:ext>
              </a:extLst>
            </p:cNvPr>
            <p:cNvSpPr/>
            <p:nvPr/>
          </p:nvSpPr>
          <p:spPr>
            <a:xfrm>
              <a:off x="12300204" y="5392531"/>
              <a:ext cx="3282696" cy="2142744"/>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algn="ctr"/>
              <a:endParaRPr lang="en-US" sz="1200" dirty="0">
                <a:latin typeface="Atkinson Hyperlegible"/>
              </a:endParaRPr>
            </a:p>
            <a:p>
              <a:pPr algn="ctr"/>
              <a:r>
                <a:rPr lang="en-US" sz="2800" dirty="0">
                  <a:latin typeface="Atkinson Hyperlegible"/>
                </a:rPr>
                <a:t>Nombre de </a:t>
              </a:r>
            </a:p>
            <a:p>
              <a:pPr algn="ctr"/>
              <a:r>
                <a:rPr lang="en-US" sz="2800" dirty="0">
                  <a:solidFill>
                    <a:srgbClr val="009999"/>
                  </a:solidFill>
                  <a:latin typeface="Atkinson Hyperlegible Bold" panose="020B0604020202020204" charset="0"/>
                </a:rPr>
                <a:t>décès dus au choléra </a:t>
              </a:r>
              <a:r>
                <a:rPr lang="en-US" sz="2800" dirty="0">
                  <a:latin typeface="Atkinson Hyperlegible"/>
                </a:rPr>
                <a:t>(suspects et testés positifs)</a:t>
              </a:r>
            </a:p>
          </p:txBody>
        </p:sp>
        <p:sp>
          <p:nvSpPr>
            <p:cNvPr id="17" name="Rectangle 16">
              <a:extLst>
                <a:ext uri="{FF2B5EF4-FFF2-40B4-BE49-F238E27FC236}">
                  <a16:creationId xmlns:a16="http://schemas.microsoft.com/office/drawing/2014/main" id="{19FA7003-802F-A235-40C7-C5C336FE01F2}"/>
                </a:ext>
              </a:extLst>
            </p:cNvPr>
            <p:cNvSpPr/>
            <p:nvPr/>
          </p:nvSpPr>
          <p:spPr>
            <a:xfrm>
              <a:off x="12300204" y="4554798"/>
              <a:ext cx="3282696" cy="9144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3200" dirty="0" err="1">
                  <a:solidFill>
                    <a:prstClr val="white"/>
                  </a:solidFill>
                  <a:latin typeface="ADLaM Display" panose="02010000000000000000" pitchFamily="2" charset="0"/>
                  <a:ea typeface="ADLaM Display" panose="02010000000000000000" pitchFamily="2" charset="0"/>
                  <a:cs typeface="ADLaM Display" panose="02010000000000000000" pitchFamily="2" charset="0"/>
                </a:rPr>
                <a:t>Mortalité</a:t>
              </a:r>
              <a:endParaRPr lang="en-GB" sz="3200" dirty="0">
                <a:solidFill>
                  <a:prstClr val="white"/>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8" name="Rectangle: Rounded Corners 17">
            <a:extLst>
              <a:ext uri="{FF2B5EF4-FFF2-40B4-BE49-F238E27FC236}">
                <a16:creationId xmlns:a16="http://schemas.microsoft.com/office/drawing/2014/main" id="{BD759610-D814-A014-678A-9E55D591AFC7}"/>
              </a:ext>
            </a:extLst>
          </p:cNvPr>
          <p:cNvSpPr/>
          <p:nvPr/>
        </p:nvSpPr>
        <p:spPr>
          <a:xfrm>
            <a:off x="2743200" y="2662474"/>
            <a:ext cx="12801600" cy="94297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6DD7252-C69F-5AE3-79EB-B07EA1DCEBA9}"/>
              </a:ext>
            </a:extLst>
          </p:cNvPr>
          <p:cNvSpPr txBox="1"/>
          <p:nvPr/>
        </p:nvSpPr>
        <p:spPr>
          <a:xfrm>
            <a:off x="2797400" y="2911681"/>
            <a:ext cx="12877800" cy="523220"/>
          </a:xfrm>
          <a:prstGeom prst="rect">
            <a:avLst/>
          </a:prstGeom>
          <a:noFill/>
        </p:spPr>
        <p:txBody>
          <a:bodyPr wrap="square" rtlCol="0">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Trois indicateurs épidémiologiques sont inclus dans l'indice de priorité</a:t>
            </a:r>
          </a:p>
        </p:txBody>
      </p:sp>
      <p:sp>
        <p:nvSpPr>
          <p:cNvPr id="11" name="Slide Number Placeholder 10">
            <a:extLst>
              <a:ext uri="{FF2B5EF4-FFF2-40B4-BE49-F238E27FC236}">
                <a16:creationId xmlns:a16="http://schemas.microsoft.com/office/drawing/2014/main" id="{4BEC1A92-A798-3A9F-F881-AF87D504066A}"/>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93425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818147" y="-1507878"/>
            <a:ext cx="14702042" cy="2906302"/>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663195" y="493597"/>
            <a:ext cx="132207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Notation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des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indicateurs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épidémiologiques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Rectangle: Rounded Corners 17">
            <a:extLst>
              <a:ext uri="{FF2B5EF4-FFF2-40B4-BE49-F238E27FC236}">
                <a16:creationId xmlns:a16="http://schemas.microsoft.com/office/drawing/2014/main" id="{BD759610-D814-A014-678A-9E55D591AFC7}"/>
              </a:ext>
            </a:extLst>
          </p:cNvPr>
          <p:cNvSpPr/>
          <p:nvPr/>
        </p:nvSpPr>
        <p:spPr>
          <a:xfrm>
            <a:off x="2258785" y="2748962"/>
            <a:ext cx="14039993" cy="978656"/>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6DD7252-C69F-5AE3-79EB-B07EA1DCEBA9}"/>
              </a:ext>
            </a:extLst>
          </p:cNvPr>
          <p:cNvSpPr txBox="1"/>
          <p:nvPr/>
        </p:nvSpPr>
        <p:spPr>
          <a:xfrm>
            <a:off x="2601686" y="2976680"/>
            <a:ext cx="12877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Chaque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indicateur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épidémiologique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est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noté en fonction de sa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distribution</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TextBox 7">
            <a:extLst>
              <a:ext uri="{FF2B5EF4-FFF2-40B4-BE49-F238E27FC236}">
                <a16:creationId xmlns:a16="http://schemas.microsoft.com/office/drawing/2014/main" id="{DFE483F1-A8A2-083A-281C-D7281DC9F31B}"/>
              </a:ext>
            </a:extLst>
          </p:cNvPr>
          <p:cNvSpPr txBox="1"/>
          <p:nvPr/>
        </p:nvSpPr>
        <p:spPr>
          <a:xfrm>
            <a:off x="2677885" y="4561980"/>
            <a:ext cx="14890267" cy="1661993"/>
          </a:xfrm>
          <a:prstGeom prst="rect">
            <a:avLst/>
          </a:prstGeom>
          <a:noFill/>
        </p:spPr>
        <p:txBody>
          <a:bodyPr wrap="square">
            <a:spAutoFit/>
          </a:bodyPr>
          <a:lstStyle/>
          <a:p>
            <a:pPr marL="457200" indent="-457200">
              <a:spcAft>
                <a:spcPts val="600"/>
              </a:spcAft>
              <a:buBlip>
                <a:blip r:embed="rId3"/>
              </a:buBlip>
            </a:pPr>
            <a:r>
              <a:rPr lang="en-US" sz="2800" dirty="0">
                <a:latin typeface="Atkinson Hyperlegible" panose="020B0604020202020204" charset="0"/>
              </a:rPr>
              <a:t>Paramètres de distribution</a:t>
            </a:r>
          </a:p>
          <a:p>
            <a:pPr marL="914400" lvl="1" indent="-457200">
              <a:spcAft>
                <a:spcPts val="600"/>
              </a:spcAft>
              <a:buClr>
                <a:srgbClr val="4DB1A9"/>
              </a:buClr>
              <a:buFont typeface="Arial" panose="020B0604020202020204" pitchFamily="34" charset="0"/>
              <a:buChar cha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Médiane </a:t>
            </a:r>
          </a:p>
          <a:p>
            <a:pPr marL="914400" lvl="1" indent="-457200">
              <a:spcAft>
                <a:spcPts val="600"/>
              </a:spcAft>
              <a:buClr>
                <a:srgbClr val="4DB1A9"/>
              </a:buClr>
              <a:buFont typeface="Arial" panose="020B0604020202020204" pitchFamily="34" charset="0"/>
              <a:buChar char="•"/>
            </a:pP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80ème</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percentile</a:t>
            </a:r>
          </a:p>
        </p:txBody>
      </p:sp>
      <p:sp>
        <p:nvSpPr>
          <p:cNvPr id="6" name="TextBox 5">
            <a:extLst>
              <a:ext uri="{FF2B5EF4-FFF2-40B4-BE49-F238E27FC236}">
                <a16:creationId xmlns:a16="http://schemas.microsoft.com/office/drawing/2014/main" id="{1AED8F4D-6A0E-FAE3-B223-0530A3D1028E}"/>
              </a:ext>
            </a:extLst>
          </p:cNvPr>
          <p:cNvSpPr txBox="1"/>
          <p:nvPr/>
        </p:nvSpPr>
        <p:spPr>
          <a:xfrm>
            <a:off x="2601686" y="7058335"/>
            <a:ext cx="15257379" cy="523220"/>
          </a:xfrm>
          <a:prstGeom prst="rect">
            <a:avLst/>
          </a:prstGeom>
          <a:noFill/>
        </p:spPr>
        <p:txBody>
          <a:bodyPr wrap="square">
            <a:spAutoFit/>
          </a:bodyPr>
          <a:lstStyle/>
          <a:p>
            <a:pPr marL="457200" indent="-457200">
              <a:buBlip>
                <a:blip r:embed="rId3"/>
              </a:buBlip>
            </a:pPr>
            <a:r>
              <a:rPr lang="en-US" sz="2800" dirty="0" err="1">
                <a:latin typeface="Atkinson Hyperlegible" panose="020B0604020202020204" charset="0"/>
              </a:rPr>
              <a:t>Calculés</a:t>
            </a:r>
            <a:r>
              <a:rPr lang="en-US" sz="2800" dirty="0">
                <a:latin typeface="Atkinson Hyperlegible" panose="020B0604020202020204" charset="0"/>
              </a:rPr>
              <a:t> </a:t>
            </a:r>
            <a:r>
              <a:rPr lang="en-US" sz="2800" dirty="0" err="1">
                <a:latin typeface="Atkinson Hyperlegible" panose="020B0604020202020204" charset="0"/>
              </a:rPr>
              <a:t>en</a:t>
            </a:r>
            <a:r>
              <a:rPr lang="en-US" sz="2800" dirty="0">
                <a:latin typeface="Atkinson Hyperlegible" panose="020B0604020202020204" charset="0"/>
              </a:rPr>
              <a:t> tenant </a:t>
            </a:r>
            <a:r>
              <a:rPr lang="en-US" sz="2800" dirty="0" err="1">
                <a:latin typeface="Atkinson Hyperlegible" panose="020B0604020202020204" charset="0"/>
              </a:rPr>
              <a:t>compte</a:t>
            </a:r>
            <a:r>
              <a:rPr lang="en-US" sz="2800" dirty="0">
                <a:latin typeface="Atkinson Hyperlegible" panose="020B0604020202020204" charset="0"/>
              </a:rPr>
              <a:t> des </a:t>
            </a:r>
            <a:r>
              <a:rPr lang="en-US" sz="2800" dirty="0" err="1">
                <a:latin typeface="Atkinson Hyperlegible" panose="020B0604020202020204" charset="0"/>
              </a:rPr>
              <a:t>unités</a:t>
            </a:r>
            <a:r>
              <a:rPr lang="en-US" sz="2800" dirty="0">
                <a:latin typeface="Atkinson Hyperlegible" panose="020B0604020202020204" charset="0"/>
              </a:rPr>
              <a:t> </a:t>
            </a:r>
            <a:r>
              <a:rPr lang="en-US" sz="2800" dirty="0" err="1">
                <a:latin typeface="Atkinson Hyperlegible" panose="020B0604020202020204" charset="0"/>
              </a:rPr>
              <a:t>géographiques</a:t>
            </a:r>
            <a:r>
              <a:rPr lang="en-US" sz="2800" dirty="0">
                <a:latin typeface="Atkinson Hyperlegible" panose="020B0604020202020204" charset="0"/>
              </a:rPr>
              <a:t> </a:t>
            </a:r>
            <a:r>
              <a:rPr lang="en-US" sz="2800" dirty="0" err="1">
                <a:latin typeface="Atkinson Hyperlegible" panose="020B0604020202020204" charset="0"/>
              </a:rPr>
              <a:t>où</a:t>
            </a:r>
            <a:r>
              <a:rPr lang="en-US" sz="2800" dirty="0">
                <a:latin typeface="Atkinson Hyperlegible" panose="020B0604020202020204" charset="0"/>
              </a:rPr>
              <a:t> des </a:t>
            </a:r>
            <a:r>
              <a:rPr lang="en-US" sz="2800" dirty="0" err="1">
                <a:latin typeface="Atkinson Hyperlegible" panose="020B0604020202020204" charset="0"/>
              </a:rPr>
              <a:t>cas</a:t>
            </a:r>
            <a:r>
              <a:rPr lang="en-US" sz="2800" dirty="0">
                <a:latin typeface="Atkinson Hyperlegible" panose="020B0604020202020204" charset="0"/>
              </a:rPr>
              <a:t>/</a:t>
            </a:r>
            <a:r>
              <a:rPr lang="en-US" sz="2800" dirty="0" err="1">
                <a:latin typeface="Atkinson Hyperlegible" panose="020B0604020202020204" charset="0"/>
              </a:rPr>
              <a:t>décès</a:t>
            </a:r>
            <a:r>
              <a:rPr lang="en-US" sz="2800" dirty="0">
                <a:latin typeface="Atkinson Hyperlegible" panose="020B0604020202020204" charset="0"/>
              </a:rPr>
              <a:t> </a:t>
            </a:r>
            <a:r>
              <a:rPr lang="en-US" sz="2800" dirty="0" err="1">
                <a:latin typeface="Atkinson Hyperlegible" panose="020B0604020202020204" charset="0"/>
              </a:rPr>
              <a:t>ont</a:t>
            </a:r>
            <a:r>
              <a:rPr lang="en-US" sz="2800" dirty="0">
                <a:latin typeface="Atkinson Hyperlegible" panose="020B0604020202020204" charset="0"/>
              </a:rPr>
              <a:t> </a:t>
            </a:r>
            <a:r>
              <a:rPr lang="en-US" sz="2800" dirty="0" err="1">
                <a:latin typeface="Atkinson Hyperlegible" panose="020B0604020202020204" charset="0"/>
              </a:rPr>
              <a:t>été</a:t>
            </a:r>
            <a:r>
              <a:rPr lang="en-US" sz="2800" dirty="0">
                <a:latin typeface="Atkinson Hyperlegible" panose="020B0604020202020204" charset="0"/>
              </a:rPr>
              <a:t> </a:t>
            </a:r>
            <a:r>
              <a:rPr lang="en-US" sz="2800" dirty="0" err="1">
                <a:latin typeface="Atkinson Hyperlegible" panose="020B0604020202020204" charset="0"/>
              </a:rPr>
              <a:t>signalés</a:t>
            </a:r>
            <a:endParaRPr lang="en-US" sz="2800" dirty="0">
              <a:latin typeface="Atkinson Hyperlegible" panose="020B0604020202020204" charset="0"/>
            </a:endParaRPr>
          </a:p>
        </p:txBody>
      </p:sp>
      <p:sp>
        <p:nvSpPr>
          <p:cNvPr id="3" name="Slide Number Placeholder 2">
            <a:extLst>
              <a:ext uri="{FF2B5EF4-FFF2-40B4-BE49-F238E27FC236}">
                <a16:creationId xmlns:a16="http://schemas.microsoft.com/office/drawing/2014/main" id="{F852CA11-1B6B-20E2-63A0-1EBB4646BFEC}"/>
              </a:ext>
            </a:extLst>
          </p:cNvPr>
          <p:cNvSpPr>
            <a:spLocks noGrp="1"/>
          </p:cNvSpPr>
          <p:nvPr>
            <p:ph type="sldNum" sz="quarter" idx="7"/>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3022499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442545AE-1EAD-4335-9A73-5972D1E90709}"/>
</file>

<file path=customXml/itemProps3.xml><?xml version="1.0" encoding="utf-8"?>
<ds:datastoreItem xmlns:ds="http://schemas.openxmlformats.org/officeDocument/2006/customXml" ds:itemID="{1D2E96DC-631F-426E-B6E3-5AC48CFC516F}">
  <ds:schemaRefs>
    <ds:schemaRef ds:uri="3e8c1917-30ce-4059-b20f-d25788032734"/>
    <ds:schemaRef ds:uri="a4ccce07-d9df-40be-ba22-67d5c80ef2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1399</TotalTime>
  <Words>5822</Words>
  <Application>Microsoft Office PowerPoint</Application>
  <PresentationFormat>Custom</PresentationFormat>
  <Paragraphs>550</Paragraphs>
  <Slides>37</Slides>
  <Notes>37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Aptos</vt:lpstr>
      <vt:lpstr>Arial</vt:lpstr>
      <vt:lpstr>Atkinson Hyperlegible</vt:lpstr>
      <vt:lpstr>Courier New</vt:lpstr>
      <vt:lpstr>Congenial</vt:lpstr>
      <vt:lpstr>ADLaM Display</vt:lpstr>
      <vt:lpstr>Cavolini</vt:lpstr>
      <vt:lpstr>Atkinson Hyperlegible Bold</vt:lpstr>
      <vt:lpstr>Wingdings</vt:lpstr>
      <vt:lpstr>Aptos Display</vt:lpstr>
      <vt:lpstr>Tw Cen MT</vt:lpstr>
      <vt:lpstr>Calibri</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keywords>, docId:0E33787E308EB86BCD4763CC0311A1A1</cp:keywords>
  <cp:lastModifiedBy>DOMINGUEZ, Morgane</cp:lastModifiedBy>
  <cp:revision>2</cp:revision>
  <dcterms:created xsi:type="dcterms:W3CDTF">2006-08-16T00:00:00Z</dcterms:created>
  <dcterms:modified xsi:type="dcterms:W3CDTF">2025-05-19T14:38:10Z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