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6" r:id="rId6"/>
    <p:sldMasterId id="2147483672" r:id="rId7"/>
  </p:sldMasterIdLst>
  <p:notesMasterIdLst>
    <p:notesMasterId r:id="rId23"/>
  </p:notesMasterIdLst>
  <p:sldIdLst>
    <p:sldId id="869" r:id="rId8"/>
    <p:sldId id="271" r:id="rId9"/>
    <p:sldId id="854" r:id="rId10"/>
    <p:sldId id="868" r:id="rId11"/>
    <p:sldId id="855" r:id="rId12"/>
    <p:sldId id="857" r:id="rId13"/>
    <p:sldId id="856" r:id="rId14"/>
    <p:sldId id="858" r:id="rId15"/>
    <p:sldId id="859" r:id="rId16"/>
    <p:sldId id="2147474633" r:id="rId17"/>
    <p:sldId id="852" r:id="rId18"/>
    <p:sldId id="861" r:id="rId19"/>
    <p:sldId id="853" r:id="rId20"/>
    <p:sldId id="860" r:id="rId21"/>
    <p:sldId id="2147474632" r:id="rId22"/>
  </p:sldIdLst>
  <p:sldSz cx="18288000" cy="10287000"/>
  <p:notesSz cx="6858000" cy="9144000"/>
  <p:embeddedFontLst>
    <p:embeddedFont>
      <p:font typeface="ADLaM Display" panose="02010000000000000000" pitchFamily="2" charset="0"/>
      <p:regular r:id="rId24"/>
    </p:embeddedFont>
    <p:embeddedFont>
      <p:font typeface="Atkinson Hyperlegible" panose="020B0604020202020204" charset="0"/>
      <p:regular r:id="rId25"/>
    </p:embeddedFont>
    <p:embeddedFont>
      <p:font typeface="Atkinson Hyperlegible Bold" panose="020B0604020202020204" charset="0"/>
      <p:regular r:id="rId26"/>
    </p:embeddedFont>
    <p:embeddedFont>
      <p:font typeface="Cavolini" panose="03000502040302020204" pitchFamily="66" charset="0"/>
      <p:regular r:id="rId27"/>
      <p:bold r:id="rId28"/>
      <p:italic r:id="rId29"/>
      <p:boldItalic r:id="rId30"/>
    </p:embeddedFont>
    <p:embeddedFont>
      <p:font typeface="Congenial" panose="02000503040000020004" pitchFamily="2" charset="0"/>
      <p:regular r:id="rId31"/>
      <p:bold r:id="rId32"/>
      <p:italic r:id="rId33"/>
      <p:boldItalic r:id="rId34"/>
    </p:embeddedFont>
    <p:embeddedFont>
      <p:font typeface="Trebuchet MS" panose="020B0603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5AB3F-BDDF-4147-B3D7-2599BFE50DEC}" v="249" dt="2025-05-19T09:36:46.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592" autoAdjust="0"/>
  </p:normalViewPr>
  <p:slideViewPr>
    <p:cSldViewPr>
      <p:cViewPr varScale="1">
        <p:scale>
          <a:sx n="31" d="100"/>
          <a:sy n="31" d="100"/>
        </p:scale>
        <p:origin x="1348" y="64"/>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B2C95B86-F667-4142-897E-DA3DE4122CAD}"/>
    <pc:docChg chg="undo custSel modSld">
      <pc:chgData name="DOMINGUEZ, Morgane" userId="d29c428e-ee62-4017-a838-521138d5b01c" providerId="ADAL" clId="{B2C95B86-F667-4142-897E-DA3DE4122CAD}" dt="2025-02-15T19:18:08.161" v="236" actId="207"/>
      <pc:docMkLst>
        <pc:docMk/>
      </pc:docMkLst>
      <pc:sldChg chg="addSp delSp modSp mod modTransition delAnim modNotesTx">
        <pc:chgData name="DOMINGUEZ, Morgane" userId="d29c428e-ee62-4017-a838-521138d5b01c" providerId="ADAL" clId="{B2C95B86-F667-4142-897E-DA3DE4122CAD}" dt="2025-02-15T19:17:35.693" v="229"/>
        <pc:sldMkLst>
          <pc:docMk/>
          <pc:sldMk cId="2824362735" sldId="271"/>
        </pc:sldMkLst>
        <pc:spChg chg="add del mod">
          <ac:chgData name="DOMINGUEZ, Morgane" userId="d29c428e-ee62-4017-a838-521138d5b01c" providerId="ADAL" clId="{B2C95B86-F667-4142-897E-DA3DE4122CAD}" dt="2025-02-15T19:17:09.398" v="226" actId="478"/>
          <ac:spMkLst>
            <pc:docMk/>
            <pc:sldMk cId="2824362735" sldId="271"/>
            <ac:spMk id="2" creationId="{21E5EF46-F871-B6FF-4513-CD625B660AA1}"/>
          </ac:spMkLst>
        </pc:spChg>
        <pc:spChg chg="del">
          <ac:chgData name="DOMINGUEZ, Morgane" userId="d29c428e-ee62-4017-a838-521138d5b01c" providerId="ADAL" clId="{B2C95B86-F667-4142-897E-DA3DE4122CAD}" dt="2025-02-13T10:24:39.876" v="49" actId="478"/>
          <ac:spMkLst>
            <pc:docMk/>
            <pc:sldMk cId="2824362735" sldId="271"/>
            <ac:spMk id="4" creationId="{6DFDD6E1-7638-5B3E-BA6E-214111E24F4A}"/>
          </ac:spMkLst>
        </pc:spChg>
        <pc:spChg chg="del mod">
          <ac:chgData name="DOMINGUEZ, Morgane" userId="d29c428e-ee62-4017-a838-521138d5b01c" providerId="ADAL" clId="{B2C95B86-F667-4142-897E-DA3DE4122CAD}" dt="2025-02-13T11:12:39.165" v="99" actId="21"/>
          <ac:spMkLst>
            <pc:docMk/>
            <pc:sldMk cId="2824362735" sldId="271"/>
            <ac:spMk id="5" creationId="{FE932455-10BD-339C-D197-37D2081C93B5}"/>
          </ac:spMkLst>
        </pc:spChg>
        <pc:spChg chg="del">
          <ac:chgData name="DOMINGUEZ, Morgane" userId="d29c428e-ee62-4017-a838-521138d5b01c" providerId="ADAL" clId="{B2C95B86-F667-4142-897E-DA3DE4122CAD}" dt="2025-02-15T19:17:11.199" v="227" actId="478"/>
          <ac:spMkLst>
            <pc:docMk/>
            <pc:sldMk cId="2824362735" sldId="271"/>
            <ac:spMk id="16" creationId="{AAF3ADE4-B9D1-A21D-E276-E4E27DE2AB22}"/>
          </ac:spMkLst>
        </pc:spChg>
        <pc:picChg chg="del">
          <ac:chgData name="DOMINGUEZ, Morgane" userId="d29c428e-ee62-4017-a838-521138d5b01c" providerId="ADAL" clId="{B2C95B86-F667-4142-897E-DA3DE4122CAD}" dt="2025-02-13T10:22:21.137" v="2" actId="478"/>
          <ac:picMkLst>
            <pc:docMk/>
            <pc:sldMk cId="2824362735" sldId="271"/>
            <ac:picMk id="2" creationId="{2D22C9B5-B1D7-FE32-27CD-D9FE7EF4985E}"/>
          </ac:picMkLst>
        </pc:picChg>
        <pc:picChg chg="add">
          <ac:chgData name="DOMINGUEZ, Morgane" userId="d29c428e-ee62-4017-a838-521138d5b01c" providerId="ADAL" clId="{B2C95B86-F667-4142-897E-DA3DE4122CAD}" dt="2025-02-15T19:17:35.693" v="229"/>
          <ac:picMkLst>
            <pc:docMk/>
            <pc:sldMk cId="2824362735" sldId="271"/>
            <ac:picMk id="3" creationId="{40CC1AE9-A374-E2E6-F329-04D60A19FB2A}"/>
          </ac:picMkLst>
        </pc:picChg>
        <pc:picChg chg="del">
          <ac:chgData name="DOMINGUEZ, Morgane" userId="d29c428e-ee62-4017-a838-521138d5b01c" providerId="ADAL" clId="{B2C95B86-F667-4142-897E-DA3DE4122CAD}" dt="2025-02-13T10:24:37.749" v="48" actId="21"/>
          <ac:picMkLst>
            <pc:docMk/>
            <pc:sldMk cId="2824362735" sldId="271"/>
            <ac:picMk id="3" creationId="{9640BF15-D4B1-5F80-C177-76396ACCB865}"/>
          </ac:picMkLst>
        </pc:picChg>
        <pc:picChg chg="add del mod ord">
          <ac:chgData name="DOMINGUEZ, Morgane" userId="d29c428e-ee62-4017-a838-521138d5b01c" providerId="ADAL" clId="{B2C95B86-F667-4142-897E-DA3DE4122CAD}" dt="2025-02-15T19:17:08.230" v="225" actId="478"/>
          <ac:picMkLst>
            <pc:docMk/>
            <pc:sldMk cId="2824362735" sldId="271"/>
            <ac:picMk id="6" creationId="{9640BF15-D4B1-5F80-C177-76396ACCB865}"/>
          </ac:picMkLst>
        </pc:picChg>
      </pc:sldChg>
      <pc:sldChg chg="addSp delSp modSp mod modTransition delAnim modNotesTx">
        <pc:chgData name="DOMINGUEZ, Morgane" userId="d29c428e-ee62-4017-a838-521138d5b01c" providerId="ADAL" clId="{B2C95B86-F667-4142-897E-DA3DE4122CAD}" dt="2025-02-15T19:18:01.362" v="235" actId="207"/>
        <pc:sldMkLst>
          <pc:docMk/>
          <pc:sldMk cId="2792282324" sldId="852"/>
        </pc:sldMkLst>
        <pc:spChg chg="add mod">
          <ac:chgData name="DOMINGUEZ, Morgane" userId="d29c428e-ee62-4017-a838-521138d5b01c" providerId="ADAL" clId="{B2C95B86-F667-4142-897E-DA3DE4122CAD}" dt="2025-02-13T11:14:18.646" v="155" actId="20577"/>
          <ac:spMkLst>
            <pc:docMk/>
            <pc:sldMk cId="2792282324" sldId="852"/>
            <ac:spMk id="2" creationId="{4B9C617F-D23C-3BDC-2EE9-0BFA57523313}"/>
          </ac:spMkLst>
        </pc:spChg>
        <pc:spChg chg="del">
          <ac:chgData name="DOMINGUEZ, Morgane" userId="d29c428e-ee62-4017-a838-521138d5b01c" providerId="ADAL" clId="{B2C95B86-F667-4142-897E-DA3DE4122CAD}" dt="2025-02-13T10:26:36.438" v="68" actId="478"/>
          <ac:spMkLst>
            <pc:docMk/>
            <pc:sldMk cId="2792282324" sldId="852"/>
            <ac:spMk id="2" creationId="{D30AB9C6-2A23-4CCE-4297-0AD957EF20CC}"/>
          </ac:spMkLst>
        </pc:spChg>
        <pc:spChg chg="mod">
          <ac:chgData name="DOMINGUEZ, Morgane" userId="d29c428e-ee62-4017-a838-521138d5b01c" providerId="ADAL" clId="{B2C95B86-F667-4142-897E-DA3DE4122CAD}" dt="2025-02-15T19:18:01.362" v="235" actId="207"/>
          <ac:spMkLst>
            <pc:docMk/>
            <pc:sldMk cId="2792282324" sldId="852"/>
            <ac:spMk id="6" creationId="{925A47F6-3519-473B-0034-A2D14AFF2F9F}"/>
          </ac:spMkLst>
        </pc:spChg>
        <pc:spChg chg="del mod">
          <ac:chgData name="DOMINGUEZ, Morgane" userId="d29c428e-ee62-4017-a838-521138d5b01c" providerId="ADAL" clId="{B2C95B86-F667-4142-897E-DA3DE4122CAD}" dt="2025-02-13T11:14:20.358" v="156" actId="21"/>
          <ac:spMkLst>
            <pc:docMk/>
            <pc:sldMk cId="2792282324" sldId="852"/>
            <ac:spMk id="7" creationId="{39732BFA-FA4F-CC5F-804D-511EDDC00A78}"/>
          </ac:spMkLst>
        </pc:spChg>
        <pc:picChg chg="add mod ord">
          <ac:chgData name="DOMINGUEZ, Morgane" userId="d29c428e-ee62-4017-a838-521138d5b01c" providerId="ADAL" clId="{B2C95B86-F667-4142-897E-DA3DE4122CAD}" dt="2025-02-13T10:26:39.364" v="70" actId="167"/>
          <ac:picMkLst>
            <pc:docMk/>
            <pc:sldMk cId="2792282324" sldId="852"/>
            <ac:picMk id="3" creationId="{0F902720-3096-CEA9-3DFE-92A444534223}"/>
          </ac:picMkLst>
        </pc:picChg>
        <pc:picChg chg="del">
          <ac:chgData name="DOMINGUEZ, Morgane" userId="d29c428e-ee62-4017-a838-521138d5b01c" providerId="ADAL" clId="{B2C95B86-F667-4142-897E-DA3DE4122CAD}" dt="2025-02-13T10:23:17.606" v="33" actId="478"/>
          <ac:picMkLst>
            <pc:docMk/>
            <pc:sldMk cId="2792282324" sldId="852"/>
            <ac:picMk id="4" creationId="{0C170D74-D440-13ED-0AD9-4AF6EB77B405}"/>
          </ac:picMkLst>
        </pc:picChg>
        <pc:picChg chg="del">
          <ac:chgData name="DOMINGUEZ, Morgane" userId="d29c428e-ee62-4017-a838-521138d5b01c" providerId="ADAL" clId="{B2C95B86-F667-4142-897E-DA3DE4122CAD}" dt="2025-02-13T10:26:32.406" v="67" actId="21"/>
          <ac:picMkLst>
            <pc:docMk/>
            <pc:sldMk cId="2792282324" sldId="852"/>
            <ac:picMk id="9" creationId="{0F902720-3096-CEA9-3DFE-92A444534223}"/>
          </ac:picMkLst>
        </pc:picChg>
      </pc:sldChg>
      <pc:sldChg chg="addSp delSp modSp mod modTransition delAnim modNotesTx">
        <pc:chgData name="DOMINGUEZ, Morgane" userId="d29c428e-ee62-4017-a838-521138d5b01c" providerId="ADAL" clId="{B2C95B86-F667-4142-897E-DA3DE4122CAD}" dt="2025-02-15T19:18:08.161" v="236" actId="207"/>
        <pc:sldMkLst>
          <pc:docMk/>
          <pc:sldMk cId="3976454180" sldId="853"/>
        </pc:sldMkLst>
        <pc:spChg chg="del">
          <ac:chgData name="DOMINGUEZ, Morgane" userId="d29c428e-ee62-4017-a838-521138d5b01c" providerId="ADAL" clId="{B2C95B86-F667-4142-897E-DA3DE4122CAD}" dt="2025-02-13T10:26:52.573" v="72" actId="478"/>
          <ac:spMkLst>
            <pc:docMk/>
            <pc:sldMk cId="3976454180" sldId="853"/>
            <ac:spMk id="2" creationId="{892FAD40-5E1E-4296-D668-6E5ED9C2A87D}"/>
          </ac:spMkLst>
        </pc:spChg>
        <pc:spChg chg="add mod">
          <ac:chgData name="DOMINGUEZ, Morgane" userId="d29c428e-ee62-4017-a838-521138d5b01c" providerId="ADAL" clId="{B2C95B86-F667-4142-897E-DA3DE4122CAD}" dt="2025-02-13T11:14:35.885" v="171" actId="20577"/>
          <ac:spMkLst>
            <pc:docMk/>
            <pc:sldMk cId="3976454180" sldId="853"/>
            <ac:spMk id="2" creationId="{A53B5E91-A14D-A904-28D4-5E63F6EA1367}"/>
          </ac:spMkLst>
        </pc:spChg>
        <pc:spChg chg="del mod">
          <ac:chgData name="DOMINGUEZ, Morgane" userId="d29c428e-ee62-4017-a838-521138d5b01c" providerId="ADAL" clId="{B2C95B86-F667-4142-897E-DA3DE4122CAD}" dt="2025-02-13T11:14:38.397" v="172" actId="21"/>
          <ac:spMkLst>
            <pc:docMk/>
            <pc:sldMk cId="3976454180" sldId="853"/>
            <ac:spMk id="5" creationId="{2E02A798-ADAA-D059-34F6-90022EB9B60E}"/>
          </ac:spMkLst>
        </pc:spChg>
        <pc:spChg chg="mod">
          <ac:chgData name="DOMINGUEZ, Morgane" userId="d29c428e-ee62-4017-a838-521138d5b01c" providerId="ADAL" clId="{B2C95B86-F667-4142-897E-DA3DE4122CAD}" dt="2025-02-15T19:18:08.161" v="236" actId="207"/>
          <ac:spMkLst>
            <pc:docMk/>
            <pc:sldMk cId="3976454180" sldId="853"/>
            <ac:spMk id="9" creationId="{B0F5A74F-DC34-55BE-65A6-8A058C4759DE}"/>
          </ac:spMkLst>
        </pc:spChg>
        <pc:picChg chg="del">
          <ac:chgData name="DOMINGUEZ, Morgane" userId="d29c428e-ee62-4017-a838-521138d5b01c" providerId="ADAL" clId="{B2C95B86-F667-4142-897E-DA3DE4122CAD}" dt="2025-02-13T10:23:27.441" v="40" actId="478"/>
          <ac:picMkLst>
            <pc:docMk/>
            <pc:sldMk cId="3976454180" sldId="853"/>
            <ac:picMk id="6" creationId="{A8A66D5F-64EC-A9E4-7430-73A5ECF1856B}"/>
          </ac:picMkLst>
        </pc:picChg>
      </pc:sldChg>
      <pc:sldChg chg="delSp modSp mod modTransition delAnim modAnim modNotesTx">
        <pc:chgData name="DOMINGUEZ, Morgane" userId="d29c428e-ee62-4017-a838-521138d5b01c" providerId="ADAL" clId="{B2C95B86-F667-4142-897E-DA3DE4122CAD}" dt="2025-02-13T11:58:42.709" v="185"/>
        <pc:sldMkLst>
          <pc:docMk/>
          <pc:sldMk cId="0" sldId="854"/>
        </pc:sldMkLst>
        <pc:spChg chg="mod">
          <ac:chgData name="DOMINGUEZ, Morgane" userId="d29c428e-ee62-4017-a838-521138d5b01c" providerId="ADAL" clId="{B2C95B86-F667-4142-897E-DA3DE4122CAD}" dt="2025-02-13T10:24:52.101" v="52" actId="255"/>
          <ac:spMkLst>
            <pc:docMk/>
            <pc:sldMk cId="0" sldId="854"/>
            <ac:spMk id="8" creationId="{9DD94ECC-7D25-0AC2-3C1A-E173EE0BE1B2}"/>
          </ac:spMkLst>
        </pc:spChg>
        <pc:picChg chg="del">
          <ac:chgData name="DOMINGUEZ, Morgane" userId="d29c428e-ee62-4017-a838-521138d5b01c" providerId="ADAL" clId="{B2C95B86-F667-4142-897E-DA3DE4122CAD}" dt="2025-02-13T10:22:24.503" v="3" actId="478"/>
          <ac:picMkLst>
            <pc:docMk/>
            <pc:sldMk cId="0" sldId="854"/>
            <ac:picMk id="2" creationId="{65FD1223-77F3-0FB8-E7F9-6EF453F2D2A3}"/>
          </ac:picMkLst>
        </pc:picChg>
      </pc:sldChg>
      <pc:sldChg chg="delSp modSp mod modTransition delAnim modAnim modNotesTx">
        <pc:chgData name="DOMINGUEZ, Morgane" userId="d29c428e-ee62-4017-a838-521138d5b01c" providerId="ADAL" clId="{B2C95B86-F667-4142-897E-DA3DE4122CAD}" dt="2025-02-13T11:58:57.120" v="193"/>
        <pc:sldMkLst>
          <pc:docMk/>
          <pc:sldMk cId="4005513447" sldId="855"/>
        </pc:sldMkLst>
        <pc:spChg chg="mod">
          <ac:chgData name="DOMINGUEZ, Morgane" userId="d29c428e-ee62-4017-a838-521138d5b01c" providerId="ADAL" clId="{B2C95B86-F667-4142-897E-DA3DE4122CAD}" dt="2025-02-13T10:25:16.106" v="54" actId="1076"/>
          <ac:spMkLst>
            <pc:docMk/>
            <pc:sldMk cId="4005513447" sldId="855"/>
            <ac:spMk id="2" creationId="{B236D1D6-9CC0-907A-CB59-109C8C3D82FF}"/>
          </ac:spMkLst>
        </pc:spChg>
        <pc:picChg chg="del">
          <ac:chgData name="DOMINGUEZ, Morgane" userId="d29c428e-ee62-4017-a838-521138d5b01c" providerId="ADAL" clId="{B2C95B86-F667-4142-897E-DA3DE4122CAD}" dt="2025-02-13T10:22:33.684" v="7" actId="478"/>
          <ac:picMkLst>
            <pc:docMk/>
            <pc:sldMk cId="4005513447" sldId="855"/>
            <ac:picMk id="8" creationId="{23ACC105-0133-2B00-4A3D-5EE2C414AF63}"/>
          </ac:picMkLst>
        </pc:picChg>
      </pc:sldChg>
      <pc:sldChg chg="delSp modSp mod modTransition delAnim modAnim modNotesTx">
        <pc:chgData name="DOMINGUEZ, Morgane" userId="d29c428e-ee62-4017-a838-521138d5b01c" providerId="ADAL" clId="{B2C95B86-F667-4142-897E-DA3DE4122CAD}" dt="2025-02-13T11:59:13.200" v="199"/>
        <pc:sldMkLst>
          <pc:docMk/>
          <pc:sldMk cId="3493844758" sldId="856"/>
        </pc:sldMkLst>
        <pc:spChg chg="mod">
          <ac:chgData name="DOMINGUEZ, Morgane" userId="d29c428e-ee62-4017-a838-521138d5b01c" providerId="ADAL" clId="{B2C95B86-F667-4142-897E-DA3DE4122CAD}" dt="2025-02-13T10:25:35.019" v="59" actId="1076"/>
          <ac:spMkLst>
            <pc:docMk/>
            <pc:sldMk cId="3493844758" sldId="856"/>
            <ac:spMk id="7" creationId="{EAE3ADD6-C85B-18D7-EEEF-7DF54E48B307}"/>
          </ac:spMkLst>
        </pc:spChg>
        <pc:picChg chg="del">
          <ac:chgData name="DOMINGUEZ, Morgane" userId="d29c428e-ee62-4017-a838-521138d5b01c" providerId="ADAL" clId="{B2C95B86-F667-4142-897E-DA3DE4122CAD}" dt="2025-02-13T10:22:51.557" v="17" actId="478"/>
          <ac:picMkLst>
            <pc:docMk/>
            <pc:sldMk cId="3493844758" sldId="856"/>
            <ac:picMk id="2" creationId="{939CAB2B-2C33-883F-D19C-0D26D50ADF1C}"/>
          </ac:picMkLst>
        </pc:picChg>
      </pc:sldChg>
      <pc:sldChg chg="addSp delSp modSp mod modTransition delAnim modNotesTx">
        <pc:chgData name="DOMINGUEZ, Morgane" userId="d29c428e-ee62-4017-a838-521138d5b01c" providerId="ADAL" clId="{B2C95B86-F667-4142-897E-DA3DE4122CAD}" dt="2025-02-15T19:17:56.205" v="234" actId="207"/>
        <pc:sldMkLst>
          <pc:docMk/>
          <pc:sldMk cId="237413942" sldId="857"/>
        </pc:sldMkLst>
        <pc:spChg chg="add mod">
          <ac:chgData name="DOMINGUEZ, Morgane" userId="d29c428e-ee62-4017-a838-521138d5b01c" providerId="ADAL" clId="{B2C95B86-F667-4142-897E-DA3DE4122CAD}" dt="2025-02-15T19:17:51.624" v="232" actId="14100"/>
          <ac:spMkLst>
            <pc:docMk/>
            <pc:sldMk cId="237413942" sldId="857"/>
            <ac:spMk id="2" creationId="{4792372C-320A-ACA3-0FE9-7D60724E3462}"/>
          </ac:spMkLst>
        </pc:spChg>
        <pc:spChg chg="del">
          <ac:chgData name="DOMINGUEZ, Morgane" userId="d29c428e-ee62-4017-a838-521138d5b01c" providerId="ADAL" clId="{B2C95B86-F667-4142-897E-DA3DE4122CAD}" dt="2025-02-13T10:25:22.411" v="56" actId="478"/>
          <ac:spMkLst>
            <pc:docMk/>
            <pc:sldMk cId="237413942" sldId="857"/>
            <ac:spMk id="2" creationId="{4AAFD1EF-CF8B-C84C-AFE0-A26BCAEE8F3D}"/>
          </ac:spMkLst>
        </pc:spChg>
        <pc:spChg chg="del mod">
          <ac:chgData name="DOMINGUEZ, Morgane" userId="d29c428e-ee62-4017-a838-521138d5b01c" providerId="ADAL" clId="{B2C95B86-F667-4142-897E-DA3DE4122CAD}" dt="2025-02-13T11:14:02.647" v="129" actId="478"/>
          <ac:spMkLst>
            <pc:docMk/>
            <pc:sldMk cId="237413942" sldId="857"/>
            <ac:spMk id="3" creationId="{B542DE66-4AAF-5496-2664-AAAC77D0C0BE}"/>
          </ac:spMkLst>
        </pc:spChg>
        <pc:spChg chg="mod">
          <ac:chgData name="DOMINGUEZ, Morgane" userId="d29c428e-ee62-4017-a838-521138d5b01c" providerId="ADAL" clId="{B2C95B86-F667-4142-897E-DA3DE4122CAD}" dt="2025-02-15T19:17:56.205" v="234" actId="207"/>
          <ac:spMkLst>
            <pc:docMk/>
            <pc:sldMk cId="237413942" sldId="857"/>
            <ac:spMk id="7" creationId="{4E11278F-B819-2C83-7668-25907C4D88B8}"/>
          </ac:spMkLst>
        </pc:spChg>
        <pc:picChg chg="add mod ord">
          <ac:chgData name="DOMINGUEZ, Morgane" userId="d29c428e-ee62-4017-a838-521138d5b01c" providerId="ADAL" clId="{B2C95B86-F667-4142-897E-DA3DE4122CAD}" dt="2025-02-13T10:25:24.961" v="58" actId="167"/>
          <ac:picMkLst>
            <pc:docMk/>
            <pc:sldMk cId="237413942" sldId="857"/>
            <ac:picMk id="4" creationId="{B623E5C1-DF42-655E-D3B9-F55354B017A8}"/>
          </ac:picMkLst>
        </pc:picChg>
        <pc:picChg chg="del">
          <ac:chgData name="DOMINGUEZ, Morgane" userId="d29c428e-ee62-4017-a838-521138d5b01c" providerId="ADAL" clId="{B2C95B86-F667-4142-897E-DA3DE4122CAD}" dt="2025-02-13T10:22:48.257" v="16" actId="478"/>
          <ac:picMkLst>
            <pc:docMk/>
            <pc:sldMk cId="237413942" sldId="857"/>
            <ac:picMk id="5" creationId="{9E53F813-4361-F90D-0DB8-4C07B7A7A05D}"/>
          </ac:picMkLst>
        </pc:picChg>
        <pc:picChg chg="del">
          <ac:chgData name="DOMINGUEZ, Morgane" userId="d29c428e-ee62-4017-a838-521138d5b01c" providerId="ADAL" clId="{B2C95B86-F667-4142-897E-DA3DE4122CAD}" dt="2025-02-13T10:25:18.770" v="55" actId="21"/>
          <ac:picMkLst>
            <pc:docMk/>
            <pc:sldMk cId="237413942" sldId="857"/>
            <ac:picMk id="6" creationId="{B623E5C1-DF42-655E-D3B9-F55354B017A8}"/>
          </ac:picMkLst>
        </pc:picChg>
      </pc:sldChg>
      <pc:sldChg chg="delSp modSp mod modTransition delAnim modAnim modNotesTx">
        <pc:chgData name="DOMINGUEZ, Morgane" userId="d29c428e-ee62-4017-a838-521138d5b01c" providerId="ADAL" clId="{B2C95B86-F667-4142-897E-DA3DE4122CAD}" dt="2025-02-13T11:59:20.243" v="202"/>
        <pc:sldMkLst>
          <pc:docMk/>
          <pc:sldMk cId="2541982830" sldId="858"/>
        </pc:sldMkLst>
        <pc:spChg chg="mod">
          <ac:chgData name="DOMINGUEZ, Morgane" userId="d29c428e-ee62-4017-a838-521138d5b01c" providerId="ADAL" clId="{B2C95B86-F667-4142-897E-DA3DE4122CAD}" dt="2025-02-13T10:25:43.302" v="60" actId="1076"/>
          <ac:spMkLst>
            <pc:docMk/>
            <pc:sldMk cId="2541982830" sldId="858"/>
            <ac:spMk id="17" creationId="{6307EC30-938F-F5D4-12A8-0AB9E3799256}"/>
          </ac:spMkLst>
        </pc:spChg>
        <pc:picChg chg="del">
          <ac:chgData name="DOMINGUEZ, Morgane" userId="d29c428e-ee62-4017-a838-521138d5b01c" providerId="ADAL" clId="{B2C95B86-F667-4142-897E-DA3DE4122CAD}" dt="2025-02-13T10:22:56.686" v="20" actId="478"/>
          <ac:picMkLst>
            <pc:docMk/>
            <pc:sldMk cId="2541982830" sldId="858"/>
            <ac:picMk id="4" creationId="{2637F308-89D1-17B0-101B-8D6A0774019C}"/>
          </ac:picMkLst>
        </pc:picChg>
      </pc:sldChg>
      <pc:sldChg chg="delSp modSp mod modTransition delAnim modAnim modNotesTx">
        <pc:chgData name="DOMINGUEZ, Morgane" userId="d29c428e-ee62-4017-a838-521138d5b01c" providerId="ADAL" clId="{B2C95B86-F667-4142-897E-DA3DE4122CAD}" dt="2025-02-13T11:59:26.285" v="205"/>
        <pc:sldMkLst>
          <pc:docMk/>
          <pc:sldMk cId="1970769672" sldId="859"/>
        </pc:sldMkLst>
        <pc:spChg chg="mod">
          <ac:chgData name="DOMINGUEZ, Morgane" userId="d29c428e-ee62-4017-a838-521138d5b01c" providerId="ADAL" clId="{B2C95B86-F667-4142-897E-DA3DE4122CAD}" dt="2025-02-13T10:26:18.557" v="65" actId="1076"/>
          <ac:spMkLst>
            <pc:docMk/>
            <pc:sldMk cId="1970769672" sldId="859"/>
            <ac:spMk id="13" creationId="{F9477434-2756-B79F-3414-FFE26760E1FA}"/>
          </ac:spMkLst>
        </pc:spChg>
        <pc:grpChg chg="mod">
          <ac:chgData name="DOMINGUEZ, Morgane" userId="d29c428e-ee62-4017-a838-521138d5b01c" providerId="ADAL" clId="{B2C95B86-F667-4142-897E-DA3DE4122CAD}" dt="2025-02-13T10:26:13.900" v="64" actId="1076"/>
          <ac:grpSpMkLst>
            <pc:docMk/>
            <pc:sldMk cId="1970769672" sldId="859"/>
            <ac:grpSpMk id="9" creationId="{F77D2A45-26F3-EDF1-6373-D70118EE7C59}"/>
          </ac:grpSpMkLst>
        </pc:grpChg>
        <pc:picChg chg="del">
          <ac:chgData name="DOMINGUEZ, Morgane" userId="d29c428e-ee62-4017-a838-521138d5b01c" providerId="ADAL" clId="{B2C95B86-F667-4142-897E-DA3DE4122CAD}" dt="2025-02-13T10:23:03.455" v="26" actId="478"/>
          <ac:picMkLst>
            <pc:docMk/>
            <pc:sldMk cId="1970769672" sldId="859"/>
            <ac:picMk id="4" creationId="{A3B1299D-EDB1-9CA0-7408-6730AEC32728}"/>
          </ac:picMkLst>
        </pc:picChg>
      </pc:sldChg>
      <pc:sldChg chg="delSp modSp mod modTransition delAnim modNotesTx">
        <pc:chgData name="DOMINGUEZ, Morgane" userId="d29c428e-ee62-4017-a838-521138d5b01c" providerId="ADAL" clId="{B2C95B86-F667-4142-897E-DA3DE4122CAD}" dt="2025-02-13T11:59:58.109" v="220"/>
        <pc:sldMkLst>
          <pc:docMk/>
          <pc:sldMk cId="2397529373" sldId="860"/>
        </pc:sldMkLst>
        <pc:spChg chg="mod">
          <ac:chgData name="DOMINGUEZ, Morgane" userId="d29c428e-ee62-4017-a838-521138d5b01c" providerId="ADAL" clId="{B2C95B86-F667-4142-897E-DA3DE4122CAD}" dt="2025-02-13T10:26:59.648" v="73" actId="255"/>
          <ac:spMkLst>
            <pc:docMk/>
            <pc:sldMk cId="2397529373" sldId="860"/>
            <ac:spMk id="4" creationId="{A3E6546D-28CD-4D12-DFE9-BD87255038EB}"/>
          </ac:spMkLst>
        </pc:spChg>
        <pc:picChg chg="del">
          <ac:chgData name="DOMINGUEZ, Morgane" userId="d29c428e-ee62-4017-a838-521138d5b01c" providerId="ADAL" clId="{B2C95B86-F667-4142-897E-DA3DE4122CAD}" dt="2025-02-13T10:23:32.448" v="41" actId="478"/>
          <ac:picMkLst>
            <pc:docMk/>
            <pc:sldMk cId="2397529373" sldId="860"/>
            <ac:picMk id="2" creationId="{C7D83032-251E-4741-9962-E7EA7782A7C4}"/>
          </ac:picMkLst>
        </pc:picChg>
      </pc:sldChg>
      <pc:sldChg chg="delSp modSp mod modTransition delAnim modAnim modNotesTx">
        <pc:chgData name="DOMINGUEZ, Morgane" userId="d29c428e-ee62-4017-a838-521138d5b01c" providerId="ADAL" clId="{B2C95B86-F667-4142-897E-DA3DE4122CAD}" dt="2025-02-13T11:59:45.906" v="214"/>
        <pc:sldMkLst>
          <pc:docMk/>
          <pc:sldMk cId="105088234" sldId="861"/>
        </pc:sldMkLst>
        <pc:spChg chg="mod">
          <ac:chgData name="DOMINGUEZ, Morgane" userId="d29c428e-ee62-4017-a838-521138d5b01c" providerId="ADAL" clId="{B2C95B86-F667-4142-897E-DA3DE4122CAD}" dt="2025-02-13T10:26:46.090" v="71" actId="255"/>
          <ac:spMkLst>
            <pc:docMk/>
            <pc:sldMk cId="105088234" sldId="861"/>
            <ac:spMk id="7" creationId="{4A4DD9DD-239E-3D70-7A37-B8BD7F2E444C}"/>
          </ac:spMkLst>
        </pc:spChg>
        <pc:picChg chg="del">
          <ac:chgData name="DOMINGUEZ, Morgane" userId="d29c428e-ee62-4017-a838-521138d5b01c" providerId="ADAL" clId="{B2C95B86-F667-4142-897E-DA3DE4122CAD}" dt="2025-02-13T10:23:20.733" v="34" actId="478"/>
          <ac:picMkLst>
            <pc:docMk/>
            <pc:sldMk cId="105088234" sldId="861"/>
            <ac:picMk id="2" creationId="{AA3FD66F-F2E8-4FE1-C0EB-C750A1C23D2D}"/>
          </ac:picMkLst>
        </pc:picChg>
      </pc:sldChg>
      <pc:sldChg chg="addSp delSp modSp mod modTransition delAnim modNotesTx">
        <pc:chgData name="DOMINGUEZ, Morgane" userId="d29c428e-ee62-4017-a838-521138d5b01c" providerId="ADAL" clId="{B2C95B86-F667-4142-897E-DA3DE4122CAD}" dt="2025-02-15T19:17:43.812" v="231" actId="207"/>
        <pc:sldMkLst>
          <pc:docMk/>
          <pc:sldMk cId="502735256" sldId="868"/>
        </pc:sldMkLst>
        <pc:spChg chg="add mod">
          <ac:chgData name="DOMINGUEZ, Morgane" userId="d29c428e-ee62-4017-a838-521138d5b01c" providerId="ADAL" clId="{B2C95B86-F667-4142-897E-DA3DE4122CAD}" dt="2025-02-13T11:13:57.409" v="128" actId="14100"/>
          <ac:spMkLst>
            <pc:docMk/>
            <pc:sldMk cId="502735256" sldId="868"/>
            <ac:spMk id="2" creationId="{A1DC2B53-493A-CD90-8A68-92BA3EFD5B0F}"/>
          </ac:spMkLst>
        </pc:spChg>
        <pc:spChg chg="del mod">
          <ac:chgData name="DOMINGUEZ, Morgane" userId="d29c428e-ee62-4017-a838-521138d5b01c" providerId="ADAL" clId="{B2C95B86-F667-4142-897E-DA3DE4122CAD}" dt="2025-02-13T11:13:06.787" v="109" actId="21"/>
          <ac:spMkLst>
            <pc:docMk/>
            <pc:sldMk cId="502735256" sldId="868"/>
            <ac:spMk id="3" creationId="{79CEBAA2-2953-EAF8-0917-7F49BAC64AD3}"/>
          </ac:spMkLst>
        </pc:spChg>
        <pc:spChg chg="del">
          <ac:chgData name="DOMINGUEZ, Morgane" userId="d29c428e-ee62-4017-a838-521138d5b01c" providerId="ADAL" clId="{B2C95B86-F667-4142-897E-DA3DE4122CAD}" dt="2025-02-13T10:25:00.009" v="53" actId="478"/>
          <ac:spMkLst>
            <pc:docMk/>
            <pc:sldMk cId="502735256" sldId="868"/>
            <ac:spMk id="4" creationId="{7A7AF20B-8513-74BC-E09E-40A31379D713}"/>
          </ac:spMkLst>
        </pc:spChg>
        <pc:spChg chg="mod">
          <ac:chgData name="DOMINGUEZ, Morgane" userId="d29c428e-ee62-4017-a838-521138d5b01c" providerId="ADAL" clId="{B2C95B86-F667-4142-897E-DA3DE4122CAD}" dt="2025-02-15T19:17:43.812" v="231" actId="207"/>
          <ac:spMkLst>
            <pc:docMk/>
            <pc:sldMk cId="502735256" sldId="868"/>
            <ac:spMk id="5" creationId="{3B96E627-7C15-032E-2A1B-7BD8EC026D68}"/>
          </ac:spMkLst>
        </pc:spChg>
        <pc:picChg chg="del">
          <ac:chgData name="DOMINGUEZ, Morgane" userId="d29c428e-ee62-4017-a838-521138d5b01c" providerId="ADAL" clId="{B2C95B86-F667-4142-897E-DA3DE4122CAD}" dt="2025-02-13T10:22:28.892" v="6" actId="478"/>
          <ac:picMkLst>
            <pc:docMk/>
            <pc:sldMk cId="502735256" sldId="868"/>
            <ac:picMk id="2" creationId="{15AFDE3B-F939-A0E5-DACC-5B2AE48F7918}"/>
          </ac:picMkLst>
        </pc:picChg>
      </pc:sldChg>
      <pc:sldChg chg="addSp delSp modSp mod modTransition delAnim modAnim modNotesTx">
        <pc:chgData name="DOMINGUEZ, Morgane" userId="d29c428e-ee62-4017-a838-521138d5b01c" providerId="ADAL" clId="{B2C95B86-F667-4142-897E-DA3DE4122CAD}" dt="2025-02-15T19:17:22.339" v="228"/>
        <pc:sldMkLst>
          <pc:docMk/>
          <pc:sldMk cId="79300510" sldId="869"/>
        </pc:sldMkLst>
        <pc:spChg chg="del">
          <ac:chgData name="DOMINGUEZ, Morgane" userId="d29c428e-ee62-4017-a838-521138d5b01c" providerId="ADAL" clId="{B2C95B86-F667-4142-897E-DA3DE4122CAD}" dt="2025-02-13T10:24:33.512" v="46" actId="478"/>
          <ac:spMkLst>
            <pc:docMk/>
            <pc:sldMk cId="79300510" sldId="869"/>
            <ac:spMk id="2" creationId="{369235C3-445F-156C-FB7A-498D89EE15BF}"/>
          </ac:spMkLst>
        </pc:spChg>
        <pc:picChg chg="add">
          <ac:chgData name="DOMINGUEZ, Morgane" userId="d29c428e-ee62-4017-a838-521138d5b01c" providerId="ADAL" clId="{B2C95B86-F667-4142-897E-DA3DE4122CAD}" dt="2025-02-15T19:17:22.339" v="228"/>
          <ac:picMkLst>
            <pc:docMk/>
            <pc:sldMk cId="79300510" sldId="869"/>
            <ac:picMk id="2" creationId="{1A644175-02F7-DA89-5B40-1DC8BDE962D8}"/>
          </ac:picMkLst>
        </pc:picChg>
        <pc:picChg chg="del">
          <ac:chgData name="DOMINGUEZ, Morgane" userId="d29c428e-ee62-4017-a838-521138d5b01c" providerId="ADAL" clId="{B2C95B86-F667-4142-897E-DA3DE4122CAD}" dt="2025-02-13T10:22:18.559" v="1" actId="478"/>
          <ac:picMkLst>
            <pc:docMk/>
            <pc:sldMk cId="79300510" sldId="869"/>
            <ac:picMk id="3" creationId="{061FCE6D-168F-82C0-B56A-CD2374D12E72}"/>
          </ac:picMkLst>
        </pc:picChg>
        <pc:picChg chg="add del mod">
          <ac:chgData name="DOMINGUEZ, Morgane" userId="d29c428e-ee62-4017-a838-521138d5b01c" providerId="ADAL" clId="{B2C95B86-F667-4142-897E-DA3DE4122CAD}" dt="2025-02-15T19:17:06.497" v="224" actId="478"/>
          <ac:picMkLst>
            <pc:docMk/>
            <pc:sldMk cId="79300510" sldId="869"/>
            <ac:picMk id="4" creationId="{AF90822C-937C-04BF-FC80-4B0C26F8070A}"/>
          </ac:picMkLst>
        </pc:picChg>
        <pc:picChg chg="add del">
          <ac:chgData name="DOMINGUEZ, Morgane" userId="d29c428e-ee62-4017-a838-521138d5b01c" providerId="ADAL" clId="{B2C95B86-F667-4142-897E-DA3DE4122CAD}" dt="2025-02-13T10:24:31.409" v="45" actId="21"/>
          <ac:picMkLst>
            <pc:docMk/>
            <pc:sldMk cId="79300510" sldId="869"/>
            <ac:picMk id="5" creationId="{AF90822C-937C-04BF-FC80-4B0C26F8070A}"/>
          </ac:picMkLst>
        </pc:picChg>
      </pc:sldChg>
      <pc:sldChg chg="delSp modSp mod modTransition delAnim modNotesTx">
        <pc:chgData name="DOMINGUEZ, Morgane" userId="d29c428e-ee62-4017-a838-521138d5b01c" providerId="ADAL" clId="{B2C95B86-F667-4142-897E-DA3DE4122CAD}" dt="2025-02-13T12:00:05.851" v="223"/>
        <pc:sldMkLst>
          <pc:docMk/>
          <pc:sldMk cId="2849894684" sldId="2147474632"/>
        </pc:sldMkLst>
        <pc:spChg chg="mod">
          <ac:chgData name="DOMINGUEZ, Morgane" userId="d29c428e-ee62-4017-a838-521138d5b01c" providerId="ADAL" clId="{B2C95B86-F667-4142-897E-DA3DE4122CAD}" dt="2025-02-13T10:27:56.198" v="77" actId="1076"/>
          <ac:spMkLst>
            <pc:docMk/>
            <pc:sldMk cId="2849894684" sldId="2147474632"/>
            <ac:spMk id="4" creationId="{2C34EFAE-BEB3-5FDE-BA05-DFD824FA699D}"/>
          </ac:spMkLst>
        </pc:spChg>
        <pc:picChg chg="del">
          <ac:chgData name="DOMINGUEZ, Morgane" userId="d29c428e-ee62-4017-a838-521138d5b01c" providerId="ADAL" clId="{B2C95B86-F667-4142-897E-DA3DE4122CAD}" dt="2025-02-13T10:23:35.608" v="42" actId="478"/>
          <ac:picMkLst>
            <pc:docMk/>
            <pc:sldMk cId="2849894684" sldId="2147474632"/>
            <ac:picMk id="3" creationId="{0F91F3D7-31DB-6455-B403-9B78A11B234E}"/>
          </ac:picMkLst>
        </pc:picChg>
      </pc:sldChg>
      <pc:sldChg chg="delSp modSp mod modTransition delAnim modAnim modNotesTx">
        <pc:chgData name="DOMINGUEZ, Morgane" userId="d29c428e-ee62-4017-a838-521138d5b01c" providerId="ADAL" clId="{B2C95B86-F667-4142-897E-DA3DE4122CAD}" dt="2025-02-13T11:59:33.086" v="208"/>
        <pc:sldMkLst>
          <pc:docMk/>
          <pc:sldMk cId="3127796054" sldId="2147474633"/>
        </pc:sldMkLst>
        <pc:spChg chg="mod">
          <ac:chgData name="DOMINGUEZ, Morgane" userId="d29c428e-ee62-4017-a838-521138d5b01c" providerId="ADAL" clId="{B2C95B86-F667-4142-897E-DA3DE4122CAD}" dt="2025-02-13T10:26:27.367" v="66" actId="1076"/>
          <ac:spMkLst>
            <pc:docMk/>
            <pc:sldMk cId="3127796054" sldId="2147474633"/>
            <ac:spMk id="2" creationId="{23A1A5C0-0D11-B1F7-0E3E-8F3196D446BC}"/>
          </ac:spMkLst>
        </pc:spChg>
        <pc:picChg chg="del">
          <ac:chgData name="DOMINGUEZ, Morgane" userId="d29c428e-ee62-4017-a838-521138d5b01c" providerId="ADAL" clId="{B2C95B86-F667-4142-897E-DA3DE4122CAD}" dt="2025-02-13T10:23:13.091" v="31" actId="478"/>
          <ac:picMkLst>
            <pc:docMk/>
            <pc:sldMk cId="3127796054" sldId="2147474633"/>
            <ac:picMk id="11" creationId="{AF2B7183-CBDB-50D0-75F6-FF305137EB9E}"/>
          </ac:picMkLst>
        </pc:picChg>
      </pc:sldChg>
    </pc:docChg>
  </pc:docChgLst>
  <pc:docChgLst>
    <pc:chgData name="DOMINGUEZ, Morgane" userId="d29c428e-ee62-4017-a838-521138d5b01c" providerId="ADAL" clId="{C045AB3F-BDDF-4147-B3D7-2599BFE50DEC}"/>
    <pc:docChg chg="custSel modSld">
      <pc:chgData name="DOMINGUEZ, Morgane" userId="d29c428e-ee62-4017-a838-521138d5b01c" providerId="ADAL" clId="{C045AB3F-BDDF-4147-B3D7-2599BFE50DEC}" dt="2025-05-19T09:40:25.223" v="325"/>
      <pc:docMkLst>
        <pc:docMk/>
      </pc:docMkLst>
      <pc:sldChg chg="addSp delSp modSp mod modTransition delAnim modAnim modNotesTx">
        <pc:chgData name="DOMINGUEZ, Morgane" userId="d29c428e-ee62-4017-a838-521138d5b01c" providerId="ADAL" clId="{C045AB3F-BDDF-4147-B3D7-2599BFE50DEC}" dt="2025-05-19T09:39:14.292" v="312"/>
        <pc:sldMkLst>
          <pc:docMk/>
          <pc:sldMk cId="2824362735" sldId="271"/>
        </pc:sldMkLst>
        <pc:spChg chg="del">
          <ac:chgData name="DOMINGUEZ, Morgane" userId="d29c428e-ee62-4017-a838-521138d5b01c" providerId="ADAL" clId="{C045AB3F-BDDF-4147-B3D7-2599BFE50DEC}" dt="2025-05-19T09:36:05.115" v="289" actId="478"/>
          <ac:spMkLst>
            <pc:docMk/>
            <pc:sldMk cId="2824362735" sldId="271"/>
            <ac:spMk id="3" creationId="{124A5BAF-852E-5873-5BBE-97643C40D314}"/>
          </ac:spMkLst>
        </pc:spChg>
        <pc:picChg chg="add del mod">
          <ac:chgData name="DOMINGUEZ, Morgane" userId="d29c428e-ee62-4017-a838-521138d5b01c" providerId="ADAL" clId="{C045AB3F-BDDF-4147-B3D7-2599BFE50DEC}" dt="2025-05-19T09:32:14.084" v="176" actId="478"/>
          <ac:picMkLst>
            <pc:docMk/>
            <pc:sldMk cId="2824362735" sldId="271"/>
            <ac:picMk id="2" creationId="{9E76D614-63B4-5F77-11FA-BBE23B8EEC9F}"/>
          </ac:picMkLst>
        </pc:picChg>
      </pc:sldChg>
      <pc:sldChg chg="addSp delSp modSp mod modTransition delAnim modAnim modNotesTx">
        <pc:chgData name="DOMINGUEZ, Morgane" userId="d29c428e-ee62-4017-a838-521138d5b01c" providerId="ADAL" clId="{C045AB3F-BDDF-4147-B3D7-2599BFE50DEC}" dt="2025-05-19T09:40:04.334" v="321"/>
        <pc:sldMkLst>
          <pc:docMk/>
          <pc:sldMk cId="2792282324" sldId="852"/>
        </pc:sldMkLst>
        <pc:spChg chg="del">
          <ac:chgData name="DOMINGUEZ, Morgane" userId="d29c428e-ee62-4017-a838-521138d5b01c" providerId="ADAL" clId="{C045AB3F-BDDF-4147-B3D7-2599BFE50DEC}" dt="2025-05-19T09:37:57.890" v="308" actId="478"/>
          <ac:spMkLst>
            <pc:docMk/>
            <pc:sldMk cId="2792282324" sldId="852"/>
            <ac:spMk id="5" creationId="{4F9FFA85-F64E-D877-3489-EDD5F957866B}"/>
          </ac:spMkLst>
        </pc:spChg>
        <pc:picChg chg="add del mod">
          <ac:chgData name="DOMINGUEZ, Morgane" userId="d29c428e-ee62-4017-a838-521138d5b01c" providerId="ADAL" clId="{C045AB3F-BDDF-4147-B3D7-2599BFE50DEC}" dt="2025-05-19T09:33:12.230" v="213" actId="478"/>
          <ac:picMkLst>
            <pc:docMk/>
            <pc:sldMk cId="2792282324" sldId="852"/>
            <ac:picMk id="4" creationId="{C07B01E5-A86C-9ABA-2C08-81EE2CD20489}"/>
          </ac:picMkLst>
        </pc:picChg>
      </pc:sldChg>
      <pc:sldChg chg="addSp delSp modSp mod modTransition delAnim modAnim modNotesTx">
        <pc:chgData name="DOMINGUEZ, Morgane" userId="d29c428e-ee62-4017-a838-521138d5b01c" providerId="ADAL" clId="{C045AB3F-BDDF-4147-B3D7-2599BFE50DEC}" dt="2025-05-19T09:40:14.894" v="323"/>
        <pc:sldMkLst>
          <pc:docMk/>
          <pc:sldMk cId="3976454180" sldId="853"/>
        </pc:sldMkLst>
        <pc:spChg chg="del">
          <ac:chgData name="DOMINGUEZ, Morgane" userId="d29c428e-ee62-4017-a838-521138d5b01c" providerId="ADAL" clId="{C045AB3F-BDDF-4147-B3D7-2599BFE50DEC}" dt="2025-05-19T09:38:07.423" v="309" actId="478"/>
          <ac:spMkLst>
            <pc:docMk/>
            <pc:sldMk cId="3976454180" sldId="853"/>
            <ac:spMk id="4" creationId="{4FC463DB-8649-1FC7-F3FE-E9D601F48758}"/>
          </ac:spMkLst>
        </pc:spChg>
        <pc:picChg chg="add del mod">
          <ac:chgData name="DOMINGUEZ, Morgane" userId="d29c428e-ee62-4017-a838-521138d5b01c" providerId="ADAL" clId="{C045AB3F-BDDF-4147-B3D7-2599BFE50DEC}" dt="2025-05-19T09:33:20.352" v="222" actId="478"/>
          <ac:picMkLst>
            <pc:docMk/>
            <pc:sldMk cId="3976454180" sldId="853"/>
            <ac:picMk id="3" creationId="{E7D4DF47-0783-88E8-7E27-4682F57DB38B}"/>
          </ac:picMkLst>
        </pc:picChg>
      </pc:sldChg>
      <pc:sldChg chg="addSp delSp modSp mod modTransition delAnim modAnim modNotesTx">
        <pc:chgData name="DOMINGUEZ, Morgane" userId="d29c428e-ee62-4017-a838-521138d5b01c" providerId="ADAL" clId="{C045AB3F-BDDF-4147-B3D7-2599BFE50DEC}" dt="2025-05-19T09:39:21.267" v="313"/>
        <pc:sldMkLst>
          <pc:docMk/>
          <pc:sldMk cId="0" sldId="854"/>
        </pc:sldMkLst>
        <pc:picChg chg="add del mod">
          <ac:chgData name="DOMINGUEZ, Morgane" userId="d29c428e-ee62-4017-a838-521138d5b01c" providerId="ADAL" clId="{C045AB3F-BDDF-4147-B3D7-2599BFE50DEC}" dt="2025-05-19T09:32:17.659" v="180" actId="478"/>
          <ac:picMkLst>
            <pc:docMk/>
            <pc:sldMk cId="0" sldId="854"/>
            <ac:picMk id="2" creationId="{3B3BC6E4-34E2-71AF-BE1C-2FAD9E084035}"/>
          </ac:picMkLst>
        </pc:picChg>
      </pc:sldChg>
      <pc:sldChg chg="addSp delSp modSp mod modTransition delAnim modAnim modNotesTx">
        <pc:chgData name="DOMINGUEZ, Morgane" userId="d29c428e-ee62-4017-a838-521138d5b01c" providerId="ADAL" clId="{C045AB3F-BDDF-4147-B3D7-2599BFE50DEC}" dt="2025-05-19T09:39:33.209" v="315"/>
        <pc:sldMkLst>
          <pc:docMk/>
          <pc:sldMk cId="4005513447" sldId="855"/>
        </pc:sldMkLst>
        <pc:spChg chg="mod">
          <ac:chgData name="DOMINGUEZ, Morgane" userId="d29c428e-ee62-4017-a838-521138d5b01c" providerId="ADAL" clId="{C045AB3F-BDDF-4147-B3D7-2599BFE50DEC}" dt="2025-05-13T15:51:15.893" v="3" actId="20577"/>
          <ac:spMkLst>
            <pc:docMk/>
            <pc:sldMk cId="4005513447" sldId="855"/>
            <ac:spMk id="3" creationId="{CFAE97E6-04B8-240B-77B4-8254F0C1AFC6}"/>
          </ac:spMkLst>
        </pc:spChg>
        <pc:spChg chg="mod">
          <ac:chgData name="DOMINGUEZ, Morgane" userId="d29c428e-ee62-4017-a838-521138d5b01c" providerId="ADAL" clId="{C045AB3F-BDDF-4147-B3D7-2599BFE50DEC}" dt="2025-05-19T09:36:27.102" v="292" actId="255"/>
          <ac:spMkLst>
            <pc:docMk/>
            <pc:sldMk cId="4005513447" sldId="855"/>
            <ac:spMk id="3" creationId="{F4B4D3E0-B273-164F-42A2-5FB274EFE73A}"/>
          </ac:spMkLst>
        </pc:spChg>
        <pc:spChg chg="mod">
          <ac:chgData name="DOMINGUEZ, Morgane" userId="d29c428e-ee62-4017-a838-521138d5b01c" providerId="ADAL" clId="{C045AB3F-BDDF-4147-B3D7-2599BFE50DEC}" dt="2025-05-13T15:51:40.369" v="6"/>
          <ac:spMkLst>
            <pc:docMk/>
            <pc:sldMk cId="4005513447" sldId="855"/>
            <ac:spMk id="8" creationId="{36EF287C-1187-C8FB-4E69-5E4F80A7E3AC}"/>
          </ac:spMkLst>
        </pc:spChg>
        <pc:spChg chg="mod">
          <ac:chgData name="DOMINGUEZ, Morgane" userId="d29c428e-ee62-4017-a838-521138d5b01c" providerId="ADAL" clId="{C045AB3F-BDDF-4147-B3D7-2599BFE50DEC}" dt="2025-05-13T15:51:40.369" v="6"/>
          <ac:spMkLst>
            <pc:docMk/>
            <pc:sldMk cId="4005513447" sldId="855"/>
            <ac:spMk id="10" creationId="{0DB3689D-3BCA-299D-595A-FD5024A85DD4}"/>
          </ac:spMkLst>
        </pc:spChg>
        <pc:grpChg chg="add mod">
          <ac:chgData name="DOMINGUEZ, Morgane" userId="d29c428e-ee62-4017-a838-521138d5b01c" providerId="ADAL" clId="{C045AB3F-BDDF-4147-B3D7-2599BFE50DEC}" dt="2025-05-13T15:51:40.369" v="6"/>
          <ac:grpSpMkLst>
            <pc:docMk/>
            <pc:sldMk cId="4005513447" sldId="855"/>
            <ac:grpSpMk id="2" creationId="{FE908408-7060-7342-C900-6D62D33F5FC4}"/>
          </ac:grpSpMkLst>
        </pc:grpChg>
        <pc:grpChg chg="del">
          <ac:chgData name="DOMINGUEZ, Morgane" userId="d29c428e-ee62-4017-a838-521138d5b01c" providerId="ADAL" clId="{C045AB3F-BDDF-4147-B3D7-2599BFE50DEC}" dt="2025-05-13T15:51:25.077" v="5" actId="21"/>
          <ac:grpSpMkLst>
            <pc:docMk/>
            <pc:sldMk cId="4005513447" sldId="855"/>
            <ac:grpSpMk id="7" creationId="{4C6FEF14-6C9B-FB76-592B-8AE031567E95}"/>
          </ac:grpSpMkLst>
        </pc:grpChg>
        <pc:picChg chg="del">
          <ac:chgData name="DOMINGUEZ, Morgane" userId="d29c428e-ee62-4017-a838-521138d5b01c" providerId="ADAL" clId="{C045AB3F-BDDF-4147-B3D7-2599BFE50DEC}" dt="2025-05-13T15:51:23.491" v="4" actId="21"/>
          <ac:picMkLst>
            <pc:docMk/>
            <pc:sldMk cId="4005513447" sldId="855"/>
            <ac:picMk id="6" creationId="{00000000-0000-0000-0000-000000000000}"/>
          </ac:picMkLst>
        </pc:picChg>
        <pc:picChg chg="mod">
          <ac:chgData name="DOMINGUEZ, Morgane" userId="d29c428e-ee62-4017-a838-521138d5b01c" providerId="ADAL" clId="{C045AB3F-BDDF-4147-B3D7-2599BFE50DEC}" dt="2025-05-13T15:51:40.369" v="6"/>
          <ac:picMkLst>
            <pc:docMk/>
            <pc:sldMk cId="4005513447" sldId="855"/>
            <ac:picMk id="9" creationId="{287B4E73-AF46-CDD9-7C68-03AA9856AF2A}"/>
          </ac:picMkLst>
        </pc:picChg>
        <pc:picChg chg="add del mod">
          <ac:chgData name="DOMINGUEZ, Morgane" userId="d29c428e-ee62-4017-a838-521138d5b01c" providerId="ADAL" clId="{C045AB3F-BDDF-4147-B3D7-2599BFE50DEC}" dt="2025-05-19T09:32:24.033" v="183" actId="478"/>
          <ac:picMkLst>
            <pc:docMk/>
            <pc:sldMk cId="4005513447" sldId="855"/>
            <ac:picMk id="11" creationId="{4796C82E-07E9-CC6C-9B3D-C59FC3FA41B6}"/>
          </ac:picMkLst>
        </pc:picChg>
      </pc:sldChg>
      <pc:sldChg chg="addSp delSp modSp mod modTransition delAnim modAnim modNotesTx">
        <pc:chgData name="DOMINGUEZ, Morgane" userId="d29c428e-ee62-4017-a838-521138d5b01c" providerId="ADAL" clId="{C045AB3F-BDDF-4147-B3D7-2599BFE50DEC}" dt="2025-05-19T09:39:43.037" v="317"/>
        <pc:sldMkLst>
          <pc:docMk/>
          <pc:sldMk cId="3493844758" sldId="856"/>
        </pc:sldMkLst>
        <pc:spChg chg="mod">
          <ac:chgData name="DOMINGUEZ, Morgane" userId="d29c428e-ee62-4017-a838-521138d5b01c" providerId="ADAL" clId="{C045AB3F-BDDF-4147-B3D7-2599BFE50DEC}" dt="2025-05-13T16:58:09.533" v="154" actId="20577"/>
          <ac:spMkLst>
            <pc:docMk/>
            <pc:sldMk cId="3493844758" sldId="856"/>
            <ac:spMk id="3" creationId="{CFAE97E6-04B8-240B-77B4-8254F0C1AFC6}"/>
          </ac:spMkLst>
        </pc:spChg>
        <pc:spChg chg="mod">
          <ac:chgData name="DOMINGUEZ, Morgane" userId="d29c428e-ee62-4017-a838-521138d5b01c" providerId="ADAL" clId="{C045AB3F-BDDF-4147-B3D7-2599BFE50DEC}" dt="2025-05-19T09:37:03.552" v="299" actId="255"/>
          <ac:spMkLst>
            <pc:docMk/>
            <pc:sldMk cId="3493844758" sldId="856"/>
            <ac:spMk id="5" creationId="{4C2B41F4-5893-4C02-D368-010FC66BD2BF}"/>
          </ac:spMkLst>
        </pc:spChg>
        <pc:picChg chg="add del mod">
          <ac:chgData name="DOMINGUEZ, Morgane" userId="d29c428e-ee62-4017-a838-521138d5b01c" providerId="ADAL" clId="{C045AB3F-BDDF-4147-B3D7-2599BFE50DEC}" dt="2025-05-19T09:32:55.960" v="196" actId="478"/>
          <ac:picMkLst>
            <pc:docMk/>
            <pc:sldMk cId="3493844758" sldId="856"/>
            <ac:picMk id="2" creationId="{85047673-29B7-6B73-4D32-395ADCF9714B}"/>
          </ac:picMkLst>
        </pc:picChg>
      </pc:sldChg>
      <pc:sldChg chg="addSp delSp modSp mod modTransition delAnim modAnim modNotesTx">
        <pc:chgData name="DOMINGUEZ, Morgane" userId="d29c428e-ee62-4017-a838-521138d5b01c" providerId="ADAL" clId="{C045AB3F-BDDF-4147-B3D7-2599BFE50DEC}" dt="2025-05-19T09:39:38.687" v="316"/>
        <pc:sldMkLst>
          <pc:docMk/>
          <pc:sldMk cId="237413942" sldId="857"/>
        </pc:sldMkLst>
        <pc:spChg chg="del">
          <ac:chgData name="DOMINGUEZ, Morgane" userId="d29c428e-ee62-4017-a838-521138d5b01c" providerId="ADAL" clId="{C045AB3F-BDDF-4147-B3D7-2599BFE50DEC}" dt="2025-05-19T09:36:45.981" v="294" actId="478"/>
          <ac:spMkLst>
            <pc:docMk/>
            <pc:sldMk cId="237413942" sldId="857"/>
            <ac:spMk id="5" creationId="{5DD5B4D8-C888-E367-E79A-7D89178CC0B0}"/>
          </ac:spMkLst>
        </pc:spChg>
        <pc:picChg chg="add del mod">
          <ac:chgData name="DOMINGUEZ, Morgane" userId="d29c428e-ee62-4017-a838-521138d5b01c" providerId="ADAL" clId="{C045AB3F-BDDF-4147-B3D7-2599BFE50DEC}" dt="2025-05-19T09:32:51.460" v="193" actId="478"/>
          <ac:picMkLst>
            <pc:docMk/>
            <pc:sldMk cId="237413942" sldId="857"/>
            <ac:picMk id="3" creationId="{BB525BA3-CDD2-69EA-560D-01CB1C89BD8E}"/>
          </ac:picMkLst>
        </pc:picChg>
        <pc:picChg chg="del">
          <ac:chgData name="DOMINGUEZ, Morgane" userId="d29c428e-ee62-4017-a838-521138d5b01c" providerId="ADAL" clId="{C045AB3F-BDDF-4147-B3D7-2599BFE50DEC}" dt="2025-05-19T09:36:43.133" v="293" actId="21"/>
          <ac:picMkLst>
            <pc:docMk/>
            <pc:sldMk cId="237413942" sldId="857"/>
            <ac:picMk id="4" creationId="{B623E5C1-DF42-655E-D3B9-F55354B017A8}"/>
          </ac:picMkLst>
        </pc:picChg>
        <pc:picChg chg="add mod ord">
          <ac:chgData name="DOMINGUEZ, Morgane" userId="d29c428e-ee62-4017-a838-521138d5b01c" providerId="ADAL" clId="{C045AB3F-BDDF-4147-B3D7-2599BFE50DEC}" dt="2025-05-19T09:36:49.793" v="296" actId="167"/>
          <ac:picMkLst>
            <pc:docMk/>
            <pc:sldMk cId="237413942" sldId="857"/>
            <ac:picMk id="6" creationId="{B623E5C1-DF42-655E-D3B9-F55354B017A8}"/>
          </ac:picMkLst>
        </pc:picChg>
      </pc:sldChg>
      <pc:sldChg chg="addSp delSp modSp mod modTransition delAnim modAnim modNotesTx">
        <pc:chgData name="DOMINGUEZ, Morgane" userId="d29c428e-ee62-4017-a838-521138d5b01c" providerId="ADAL" clId="{C045AB3F-BDDF-4147-B3D7-2599BFE50DEC}" dt="2025-05-19T09:39:48.553" v="318"/>
        <pc:sldMkLst>
          <pc:docMk/>
          <pc:sldMk cId="2541982830" sldId="858"/>
        </pc:sldMkLst>
        <pc:spChg chg="add mod">
          <ac:chgData name="DOMINGUEZ, Morgane" userId="d29c428e-ee62-4017-a838-521138d5b01c" providerId="ADAL" clId="{C045AB3F-BDDF-4147-B3D7-2599BFE50DEC}" dt="2025-05-13T15:52:19.799" v="12" actId="14100"/>
          <ac:spMkLst>
            <pc:docMk/>
            <pc:sldMk cId="2541982830" sldId="858"/>
            <ac:spMk id="4" creationId="{6A27D7E2-3353-BE4E-71FE-AB4B85930FE1}"/>
          </ac:spMkLst>
        </pc:spChg>
        <pc:spChg chg="add mod">
          <ac:chgData name="DOMINGUEZ, Morgane" userId="d29c428e-ee62-4017-a838-521138d5b01c" providerId="ADAL" clId="{C045AB3F-BDDF-4147-B3D7-2599BFE50DEC}" dt="2025-05-13T15:52:17.749" v="11" actId="14100"/>
          <ac:spMkLst>
            <pc:docMk/>
            <pc:sldMk cId="2541982830" sldId="858"/>
            <ac:spMk id="5" creationId="{425A5EF6-D144-F151-E791-A020A4EC1100}"/>
          </ac:spMkLst>
        </pc:spChg>
        <pc:spChg chg="mod">
          <ac:chgData name="DOMINGUEZ, Morgane" userId="d29c428e-ee62-4017-a838-521138d5b01c" providerId="ADAL" clId="{C045AB3F-BDDF-4147-B3D7-2599BFE50DEC}" dt="2025-05-19T09:37:16.166" v="301" actId="255"/>
          <ac:spMkLst>
            <pc:docMk/>
            <pc:sldMk cId="2541982830" sldId="858"/>
            <ac:spMk id="11" creationId="{3503C7B7-098A-5BD1-8B15-DF14C75ED544}"/>
          </ac:spMkLst>
        </pc:spChg>
        <pc:spChg chg="del topLvl">
          <ac:chgData name="DOMINGUEZ, Morgane" userId="d29c428e-ee62-4017-a838-521138d5b01c" providerId="ADAL" clId="{C045AB3F-BDDF-4147-B3D7-2599BFE50DEC}" dt="2025-05-13T15:52:02.465" v="7" actId="478"/>
          <ac:spMkLst>
            <pc:docMk/>
            <pc:sldMk cId="2541982830" sldId="858"/>
            <ac:spMk id="14" creationId="{7A2F45AE-C5E9-447B-D840-2E72822D3BFD}"/>
          </ac:spMkLst>
        </pc:spChg>
        <pc:spChg chg="del topLvl">
          <ac:chgData name="DOMINGUEZ, Morgane" userId="d29c428e-ee62-4017-a838-521138d5b01c" providerId="ADAL" clId="{C045AB3F-BDDF-4147-B3D7-2599BFE50DEC}" dt="2025-05-13T15:52:06.012" v="8" actId="478"/>
          <ac:spMkLst>
            <pc:docMk/>
            <pc:sldMk cId="2541982830" sldId="858"/>
            <ac:spMk id="15" creationId="{6D5C5D59-C80F-8155-2F73-DB7E06E899C9}"/>
          </ac:spMkLst>
        </pc:spChg>
        <pc:spChg chg="mod">
          <ac:chgData name="DOMINGUEZ, Morgane" userId="d29c428e-ee62-4017-a838-521138d5b01c" providerId="ADAL" clId="{C045AB3F-BDDF-4147-B3D7-2599BFE50DEC}" dt="2025-05-13T16:05:36.529" v="76" actId="164"/>
          <ac:spMkLst>
            <pc:docMk/>
            <pc:sldMk cId="2541982830" sldId="858"/>
            <ac:spMk id="23" creationId="{FA85C3A4-3BF3-536B-957A-0A4AA2DEDE96}"/>
          </ac:spMkLst>
        </pc:spChg>
        <pc:spChg chg="mod">
          <ac:chgData name="DOMINGUEZ, Morgane" userId="d29c428e-ee62-4017-a838-521138d5b01c" providerId="ADAL" clId="{C045AB3F-BDDF-4147-B3D7-2599BFE50DEC}" dt="2025-05-13T16:05:41.024" v="77" actId="164"/>
          <ac:spMkLst>
            <pc:docMk/>
            <pc:sldMk cId="2541982830" sldId="858"/>
            <ac:spMk id="24" creationId="{EF90FE0B-3574-6038-6743-BE759384AE65}"/>
          </ac:spMkLst>
        </pc:spChg>
        <pc:spChg chg="mod">
          <ac:chgData name="DOMINGUEZ, Morgane" userId="d29c428e-ee62-4017-a838-521138d5b01c" providerId="ADAL" clId="{C045AB3F-BDDF-4147-B3D7-2599BFE50DEC}" dt="2025-05-13T16:05:45.123" v="78" actId="164"/>
          <ac:spMkLst>
            <pc:docMk/>
            <pc:sldMk cId="2541982830" sldId="858"/>
            <ac:spMk id="25" creationId="{7D8AC89B-53AF-10E1-F6B2-E2915C0C7562}"/>
          </ac:spMkLst>
        </pc:spChg>
        <pc:grpChg chg="add mod">
          <ac:chgData name="DOMINGUEZ, Morgane" userId="d29c428e-ee62-4017-a838-521138d5b01c" providerId="ADAL" clId="{C045AB3F-BDDF-4147-B3D7-2599BFE50DEC}" dt="2025-05-13T16:05:36.529" v="76" actId="164"/>
          <ac:grpSpMkLst>
            <pc:docMk/>
            <pc:sldMk cId="2541982830" sldId="858"/>
            <ac:grpSpMk id="7" creationId="{1F570AB9-2388-802E-41C7-2E324D5915BE}"/>
          </ac:grpSpMkLst>
        </pc:grpChg>
        <pc:grpChg chg="add mod">
          <ac:chgData name="DOMINGUEZ, Morgane" userId="d29c428e-ee62-4017-a838-521138d5b01c" providerId="ADAL" clId="{C045AB3F-BDDF-4147-B3D7-2599BFE50DEC}" dt="2025-05-13T16:05:41.024" v="77" actId="164"/>
          <ac:grpSpMkLst>
            <pc:docMk/>
            <pc:sldMk cId="2541982830" sldId="858"/>
            <ac:grpSpMk id="8" creationId="{BC586E8C-FD9E-49CA-497F-24877C7018B9}"/>
          </ac:grpSpMkLst>
        </pc:grpChg>
        <pc:grpChg chg="add mod">
          <ac:chgData name="DOMINGUEZ, Morgane" userId="d29c428e-ee62-4017-a838-521138d5b01c" providerId="ADAL" clId="{C045AB3F-BDDF-4147-B3D7-2599BFE50DEC}" dt="2025-05-13T16:05:45.123" v="78" actId="164"/>
          <ac:grpSpMkLst>
            <pc:docMk/>
            <pc:sldMk cId="2541982830" sldId="858"/>
            <ac:grpSpMk id="9" creationId="{0DB5AF56-5507-3B88-1252-B7DA58F58051}"/>
          </ac:grpSpMkLst>
        </pc:grpChg>
        <pc:grpChg chg="add mod">
          <ac:chgData name="DOMINGUEZ, Morgane" userId="d29c428e-ee62-4017-a838-521138d5b01c" providerId="ADAL" clId="{C045AB3F-BDDF-4147-B3D7-2599BFE50DEC}" dt="2025-05-13T17:02:11.412" v="155" actId="1076"/>
          <ac:grpSpMkLst>
            <pc:docMk/>
            <pc:sldMk cId="2541982830" sldId="858"/>
            <ac:grpSpMk id="10" creationId="{1830EE56-1FA0-3681-FE6E-5A92B1D5C864}"/>
          </ac:grpSpMkLst>
        </pc:grpChg>
        <pc:grpChg chg="del">
          <ac:chgData name="DOMINGUEZ, Morgane" userId="d29c428e-ee62-4017-a838-521138d5b01c" providerId="ADAL" clId="{C045AB3F-BDDF-4147-B3D7-2599BFE50DEC}" dt="2025-05-13T15:52:02.465" v="7" actId="478"/>
          <ac:grpSpMkLst>
            <pc:docMk/>
            <pc:sldMk cId="2541982830" sldId="858"/>
            <ac:grpSpMk id="12" creationId="{997F0145-B4FE-45BE-8162-5E2D33C8D678}"/>
          </ac:grpSpMkLst>
        </pc:grpChg>
        <pc:picChg chg="add del mod">
          <ac:chgData name="DOMINGUEZ, Morgane" userId="d29c428e-ee62-4017-a838-521138d5b01c" providerId="ADAL" clId="{C045AB3F-BDDF-4147-B3D7-2599BFE50DEC}" dt="2025-05-19T09:33:00.003" v="202" actId="478"/>
          <ac:picMkLst>
            <pc:docMk/>
            <pc:sldMk cId="2541982830" sldId="858"/>
            <ac:picMk id="6" creationId="{4F4295B6-E1A0-2BAB-91B4-644C338271A7}"/>
          </ac:picMkLst>
        </pc:picChg>
        <pc:picChg chg="mod">
          <ac:chgData name="DOMINGUEZ, Morgane" userId="d29c428e-ee62-4017-a838-521138d5b01c" providerId="ADAL" clId="{C045AB3F-BDDF-4147-B3D7-2599BFE50DEC}" dt="2025-05-13T16:05:36.529" v="76" actId="164"/>
          <ac:picMkLst>
            <pc:docMk/>
            <pc:sldMk cId="2541982830" sldId="858"/>
            <ac:picMk id="17" creationId="{F74998D0-C4E1-0E8B-1831-3139935AED85}"/>
          </ac:picMkLst>
        </pc:picChg>
        <pc:picChg chg="mod">
          <ac:chgData name="DOMINGUEZ, Morgane" userId="d29c428e-ee62-4017-a838-521138d5b01c" providerId="ADAL" clId="{C045AB3F-BDDF-4147-B3D7-2599BFE50DEC}" dt="2025-05-13T16:05:41.024" v="77" actId="164"/>
          <ac:picMkLst>
            <pc:docMk/>
            <pc:sldMk cId="2541982830" sldId="858"/>
            <ac:picMk id="19" creationId="{4AEF86B4-BF9D-3DEE-8A09-627A5593ACCD}"/>
          </ac:picMkLst>
        </pc:picChg>
        <pc:picChg chg="mod">
          <ac:chgData name="DOMINGUEZ, Morgane" userId="d29c428e-ee62-4017-a838-521138d5b01c" providerId="ADAL" clId="{C045AB3F-BDDF-4147-B3D7-2599BFE50DEC}" dt="2025-05-13T16:05:45.123" v="78" actId="164"/>
          <ac:picMkLst>
            <pc:docMk/>
            <pc:sldMk cId="2541982830" sldId="858"/>
            <ac:picMk id="21" creationId="{447033E9-E2E8-63B6-9869-9DAA39FA6538}"/>
          </ac:picMkLst>
        </pc:picChg>
        <pc:picChg chg="mod">
          <ac:chgData name="DOMINGUEZ, Morgane" userId="d29c428e-ee62-4017-a838-521138d5b01c" providerId="ADAL" clId="{C045AB3F-BDDF-4147-B3D7-2599BFE50DEC}" dt="2025-05-13T16:06:04.240" v="79" actId="164"/>
          <ac:picMkLst>
            <pc:docMk/>
            <pc:sldMk cId="2541982830" sldId="858"/>
            <ac:picMk id="27" creationId="{4205D09A-CB05-AE55-6059-D5B7E9D2E81B}"/>
          </ac:picMkLst>
        </pc:picChg>
        <pc:picChg chg="mod">
          <ac:chgData name="DOMINGUEZ, Morgane" userId="d29c428e-ee62-4017-a838-521138d5b01c" providerId="ADAL" clId="{C045AB3F-BDDF-4147-B3D7-2599BFE50DEC}" dt="2025-05-13T17:02:16.338" v="157" actId="1076"/>
          <ac:picMkLst>
            <pc:docMk/>
            <pc:sldMk cId="2541982830" sldId="858"/>
            <ac:picMk id="29" creationId="{3C7D8E24-2BF5-DA84-C9DA-E1420C2148AA}"/>
          </ac:picMkLst>
        </pc:picChg>
        <pc:picChg chg="mod">
          <ac:chgData name="DOMINGUEZ, Morgane" userId="d29c428e-ee62-4017-a838-521138d5b01c" providerId="ADAL" clId="{C045AB3F-BDDF-4147-B3D7-2599BFE50DEC}" dt="2025-05-13T17:02:13.584" v="156" actId="1076"/>
          <ac:picMkLst>
            <pc:docMk/>
            <pc:sldMk cId="2541982830" sldId="858"/>
            <ac:picMk id="31" creationId="{7C68743A-0A25-D971-73DF-DD2C70F02A46}"/>
          </ac:picMkLst>
        </pc:picChg>
      </pc:sldChg>
      <pc:sldChg chg="addSp delSp modSp mod modTransition delAnim modAnim modNotesTx">
        <pc:chgData name="DOMINGUEZ, Morgane" userId="d29c428e-ee62-4017-a838-521138d5b01c" providerId="ADAL" clId="{C045AB3F-BDDF-4147-B3D7-2599BFE50DEC}" dt="2025-05-19T09:39:54.209" v="319"/>
        <pc:sldMkLst>
          <pc:docMk/>
          <pc:sldMk cId="1970769672" sldId="859"/>
        </pc:sldMkLst>
        <pc:spChg chg="mod">
          <ac:chgData name="DOMINGUEZ, Morgane" userId="d29c428e-ee62-4017-a838-521138d5b01c" providerId="ADAL" clId="{C045AB3F-BDDF-4147-B3D7-2599BFE50DEC}" dt="2025-05-19T09:37:37.851" v="304" actId="255"/>
          <ac:spMkLst>
            <pc:docMk/>
            <pc:sldMk cId="1970769672" sldId="859"/>
            <ac:spMk id="9" creationId="{116DCC54-9811-7674-16B3-484AD6776B13}"/>
          </ac:spMkLst>
        </pc:spChg>
        <pc:spChg chg="mod">
          <ac:chgData name="DOMINGUEZ, Morgane" userId="d29c428e-ee62-4017-a838-521138d5b01c" providerId="ADAL" clId="{C045AB3F-BDDF-4147-B3D7-2599BFE50DEC}" dt="2025-05-13T17:02:58.428" v="159" actId="164"/>
          <ac:spMkLst>
            <pc:docMk/>
            <pc:sldMk cId="1970769672" sldId="859"/>
            <ac:spMk id="11" creationId="{29B891AC-3053-33C2-22CD-2B6895A0C14F}"/>
          </ac:spMkLst>
        </pc:spChg>
        <pc:spChg chg="mod">
          <ac:chgData name="DOMINGUEZ, Morgane" userId="d29c428e-ee62-4017-a838-521138d5b01c" providerId="ADAL" clId="{C045AB3F-BDDF-4147-B3D7-2599BFE50DEC}" dt="2025-05-13T17:02:53.678" v="158" actId="164"/>
          <ac:spMkLst>
            <pc:docMk/>
            <pc:sldMk cId="1970769672" sldId="859"/>
            <ac:spMk id="23" creationId="{FA85C3A4-3BF3-536B-957A-0A4AA2DEDE96}"/>
          </ac:spMkLst>
        </pc:spChg>
        <pc:spChg chg="mod">
          <ac:chgData name="DOMINGUEZ, Morgane" userId="d29c428e-ee62-4017-a838-521138d5b01c" providerId="ADAL" clId="{C045AB3F-BDDF-4147-B3D7-2599BFE50DEC}" dt="2025-05-13T17:03:02.466" v="160" actId="164"/>
          <ac:spMkLst>
            <pc:docMk/>
            <pc:sldMk cId="1970769672" sldId="859"/>
            <ac:spMk id="25" creationId="{7D8AC89B-53AF-10E1-F6B2-E2915C0C7562}"/>
          </ac:spMkLst>
        </pc:spChg>
        <pc:grpChg chg="add mod">
          <ac:chgData name="DOMINGUEZ, Morgane" userId="d29c428e-ee62-4017-a838-521138d5b01c" providerId="ADAL" clId="{C045AB3F-BDDF-4147-B3D7-2599BFE50DEC}" dt="2025-05-13T17:02:53.678" v="158" actId="164"/>
          <ac:grpSpMkLst>
            <pc:docMk/>
            <pc:sldMk cId="1970769672" sldId="859"/>
            <ac:grpSpMk id="5" creationId="{F09987A9-71B0-FC82-1277-8252A92612C3}"/>
          </ac:grpSpMkLst>
        </pc:grpChg>
        <pc:grpChg chg="add mod">
          <ac:chgData name="DOMINGUEZ, Morgane" userId="d29c428e-ee62-4017-a838-521138d5b01c" providerId="ADAL" clId="{C045AB3F-BDDF-4147-B3D7-2599BFE50DEC}" dt="2025-05-19T09:37:40.091" v="305" actId="1076"/>
          <ac:grpSpMkLst>
            <pc:docMk/>
            <pc:sldMk cId="1970769672" sldId="859"/>
            <ac:grpSpMk id="6" creationId="{94BA1E70-8666-2040-5A9D-8EC1A33D991A}"/>
          </ac:grpSpMkLst>
        </pc:grpChg>
        <pc:grpChg chg="add mod">
          <ac:chgData name="DOMINGUEZ, Morgane" userId="d29c428e-ee62-4017-a838-521138d5b01c" providerId="ADAL" clId="{C045AB3F-BDDF-4147-B3D7-2599BFE50DEC}" dt="2025-05-13T17:03:02.466" v="160" actId="164"/>
          <ac:grpSpMkLst>
            <pc:docMk/>
            <pc:sldMk cId="1970769672" sldId="859"/>
            <ac:grpSpMk id="7" creationId="{7773E850-3A50-7869-91B0-C45B7501F352}"/>
          </ac:grpSpMkLst>
        </pc:grpChg>
        <pc:grpChg chg="add mod">
          <ac:chgData name="DOMINGUEZ, Morgane" userId="d29c428e-ee62-4017-a838-521138d5b01c" providerId="ADAL" clId="{C045AB3F-BDDF-4147-B3D7-2599BFE50DEC}" dt="2025-05-13T17:03:24.775" v="161" actId="164"/>
          <ac:grpSpMkLst>
            <pc:docMk/>
            <pc:sldMk cId="1970769672" sldId="859"/>
            <ac:grpSpMk id="8" creationId="{EA000C62-A278-42B7-9835-5C93CF518A13}"/>
          </ac:grpSpMkLst>
        </pc:grpChg>
        <pc:picChg chg="add del mod">
          <ac:chgData name="DOMINGUEZ, Morgane" userId="d29c428e-ee62-4017-a838-521138d5b01c" providerId="ADAL" clId="{C045AB3F-BDDF-4147-B3D7-2599BFE50DEC}" dt="2025-05-19T09:33:05.034" v="208" actId="478"/>
          <ac:picMkLst>
            <pc:docMk/>
            <pc:sldMk cId="1970769672" sldId="859"/>
            <ac:picMk id="4" creationId="{AA535146-51E7-6313-91BF-5FEA2F34BE4E}"/>
          </ac:picMkLst>
        </pc:picChg>
        <pc:picChg chg="mod">
          <ac:chgData name="DOMINGUEZ, Morgane" userId="d29c428e-ee62-4017-a838-521138d5b01c" providerId="ADAL" clId="{C045AB3F-BDDF-4147-B3D7-2599BFE50DEC}" dt="2025-05-13T17:02:53.678" v="158" actId="164"/>
          <ac:picMkLst>
            <pc:docMk/>
            <pc:sldMk cId="1970769672" sldId="859"/>
            <ac:picMk id="13" creationId="{794E5806-4A78-93A6-B1BE-2F23435AC3AB}"/>
          </ac:picMkLst>
        </pc:picChg>
        <pc:picChg chg="mod">
          <ac:chgData name="DOMINGUEZ, Morgane" userId="d29c428e-ee62-4017-a838-521138d5b01c" providerId="ADAL" clId="{C045AB3F-BDDF-4147-B3D7-2599BFE50DEC}" dt="2025-05-13T17:02:58.428" v="159" actId="164"/>
          <ac:picMkLst>
            <pc:docMk/>
            <pc:sldMk cId="1970769672" sldId="859"/>
            <ac:picMk id="22" creationId="{72C510F0-94D2-D8BC-D3BC-523032C6F8FE}"/>
          </ac:picMkLst>
        </pc:picChg>
        <pc:picChg chg="mod">
          <ac:chgData name="DOMINGUEZ, Morgane" userId="d29c428e-ee62-4017-a838-521138d5b01c" providerId="ADAL" clId="{C045AB3F-BDDF-4147-B3D7-2599BFE50DEC}" dt="2025-05-13T17:03:24.775" v="161" actId="164"/>
          <ac:picMkLst>
            <pc:docMk/>
            <pc:sldMk cId="1970769672" sldId="859"/>
            <ac:picMk id="26" creationId="{E3E5B3BE-4FD5-6E10-4C5A-56B975A22D43}"/>
          </ac:picMkLst>
        </pc:picChg>
        <pc:picChg chg="mod">
          <ac:chgData name="DOMINGUEZ, Morgane" userId="d29c428e-ee62-4017-a838-521138d5b01c" providerId="ADAL" clId="{C045AB3F-BDDF-4147-B3D7-2599BFE50DEC}" dt="2025-05-13T17:03:24.775" v="161" actId="164"/>
          <ac:picMkLst>
            <pc:docMk/>
            <pc:sldMk cId="1970769672" sldId="859"/>
            <ac:picMk id="28" creationId="{CC2F3110-90E7-7888-33F0-C9970E9BF5AD}"/>
          </ac:picMkLst>
        </pc:picChg>
        <pc:picChg chg="mod">
          <ac:chgData name="DOMINGUEZ, Morgane" userId="d29c428e-ee62-4017-a838-521138d5b01c" providerId="ADAL" clId="{C045AB3F-BDDF-4147-B3D7-2599BFE50DEC}" dt="2025-05-13T17:03:02.466" v="160" actId="164"/>
          <ac:picMkLst>
            <pc:docMk/>
            <pc:sldMk cId="1970769672" sldId="859"/>
            <ac:picMk id="30" creationId="{E0C2CEB1-D351-9B1C-D96C-807D55EC8586}"/>
          </ac:picMkLst>
        </pc:picChg>
        <pc:picChg chg="mod">
          <ac:chgData name="DOMINGUEZ, Morgane" userId="d29c428e-ee62-4017-a838-521138d5b01c" providerId="ADAL" clId="{C045AB3F-BDDF-4147-B3D7-2599BFE50DEC}" dt="2025-05-13T17:03:24.775" v="161" actId="164"/>
          <ac:picMkLst>
            <pc:docMk/>
            <pc:sldMk cId="1970769672" sldId="859"/>
            <ac:picMk id="32" creationId="{7CF9EB24-7538-392F-1A49-13ECE7EF6976}"/>
          </ac:picMkLst>
        </pc:picChg>
      </pc:sldChg>
      <pc:sldChg chg="addSp delSp modSp mod modTransition delAnim modAnim modNotesTx">
        <pc:chgData name="DOMINGUEZ, Morgane" userId="d29c428e-ee62-4017-a838-521138d5b01c" providerId="ADAL" clId="{C045AB3F-BDDF-4147-B3D7-2599BFE50DEC}" dt="2025-05-19T09:40:20.669" v="324"/>
        <pc:sldMkLst>
          <pc:docMk/>
          <pc:sldMk cId="2397529373" sldId="860"/>
        </pc:sldMkLst>
        <pc:picChg chg="add del mod">
          <ac:chgData name="DOMINGUEZ, Morgane" userId="d29c428e-ee62-4017-a838-521138d5b01c" providerId="ADAL" clId="{C045AB3F-BDDF-4147-B3D7-2599BFE50DEC}" dt="2025-05-19T09:33:23.576" v="224" actId="478"/>
          <ac:picMkLst>
            <pc:docMk/>
            <pc:sldMk cId="2397529373" sldId="860"/>
            <ac:picMk id="2" creationId="{3CA6E35C-1829-7017-CEDF-D5E221561040}"/>
          </ac:picMkLst>
        </pc:picChg>
      </pc:sldChg>
      <pc:sldChg chg="addSp delSp modSp mod modTransition delAnim modAnim modNotesTx">
        <pc:chgData name="DOMINGUEZ, Morgane" userId="d29c428e-ee62-4017-a838-521138d5b01c" providerId="ADAL" clId="{C045AB3F-BDDF-4147-B3D7-2599BFE50DEC}" dt="2025-05-19T09:40:09.659" v="322"/>
        <pc:sldMkLst>
          <pc:docMk/>
          <pc:sldMk cId="105088234" sldId="861"/>
        </pc:sldMkLst>
        <pc:picChg chg="add del mod">
          <ac:chgData name="DOMINGUEZ, Morgane" userId="d29c428e-ee62-4017-a838-521138d5b01c" providerId="ADAL" clId="{C045AB3F-BDDF-4147-B3D7-2599BFE50DEC}" dt="2025-05-19T09:33:16.654" v="220" actId="478"/>
          <ac:picMkLst>
            <pc:docMk/>
            <pc:sldMk cId="105088234" sldId="861"/>
            <ac:picMk id="2" creationId="{76915F69-5B63-4526-97AB-085FCF2261B7}"/>
          </ac:picMkLst>
        </pc:picChg>
      </pc:sldChg>
      <pc:sldChg chg="addSp delSp modSp mod modTransition delAnim modAnim modNotesTx">
        <pc:chgData name="DOMINGUEZ, Morgane" userId="d29c428e-ee62-4017-a838-521138d5b01c" providerId="ADAL" clId="{C045AB3F-BDDF-4147-B3D7-2599BFE50DEC}" dt="2025-05-19T09:39:26.552" v="314"/>
        <pc:sldMkLst>
          <pc:docMk/>
          <pc:sldMk cId="502735256" sldId="868"/>
        </pc:sldMkLst>
        <pc:spChg chg="del">
          <ac:chgData name="DOMINGUEZ, Morgane" userId="d29c428e-ee62-4017-a838-521138d5b01c" providerId="ADAL" clId="{C045AB3F-BDDF-4147-B3D7-2599BFE50DEC}" dt="2025-05-19T09:36:12.966" v="290" actId="478"/>
          <ac:spMkLst>
            <pc:docMk/>
            <pc:sldMk cId="502735256" sldId="868"/>
            <ac:spMk id="4" creationId="{CCD5C8BF-3619-4658-5635-0FD2E2A07F98}"/>
          </ac:spMkLst>
        </pc:spChg>
        <pc:picChg chg="add del mod">
          <ac:chgData name="DOMINGUEZ, Morgane" userId="d29c428e-ee62-4017-a838-521138d5b01c" providerId="ADAL" clId="{C045AB3F-BDDF-4147-B3D7-2599BFE50DEC}" dt="2025-05-19T09:32:20.289" v="182" actId="478"/>
          <ac:picMkLst>
            <pc:docMk/>
            <pc:sldMk cId="502735256" sldId="868"/>
            <ac:picMk id="3" creationId="{7F2F5609-D0E9-266A-E6C9-1DBA31ACD1C8}"/>
          </ac:picMkLst>
        </pc:picChg>
      </pc:sldChg>
      <pc:sldChg chg="addSp delSp modSp mod modTransition delAnim modAnim modNotesTx">
        <pc:chgData name="DOMINGUEZ, Morgane" userId="d29c428e-ee62-4017-a838-521138d5b01c" providerId="ADAL" clId="{C045AB3F-BDDF-4147-B3D7-2599BFE50DEC}" dt="2025-05-19T09:39:08.069" v="311"/>
        <pc:sldMkLst>
          <pc:docMk/>
          <pc:sldMk cId="79300510" sldId="869"/>
        </pc:sldMkLst>
        <pc:picChg chg="add del mod">
          <ac:chgData name="DOMINGUEZ, Morgane" userId="d29c428e-ee62-4017-a838-521138d5b01c" providerId="ADAL" clId="{C045AB3F-BDDF-4147-B3D7-2599BFE50DEC}" dt="2025-05-19T09:32:11.103" v="174" actId="478"/>
          <ac:picMkLst>
            <pc:docMk/>
            <pc:sldMk cId="79300510" sldId="869"/>
            <ac:picMk id="2" creationId="{EE6FDFA7-6FBE-DC0D-8C61-CE591B28A928}"/>
          </ac:picMkLst>
        </pc:picChg>
        <pc:picChg chg="mod">
          <ac:chgData name="DOMINGUEZ, Morgane" userId="d29c428e-ee62-4017-a838-521138d5b01c" providerId="ADAL" clId="{C045AB3F-BDDF-4147-B3D7-2599BFE50DEC}" dt="2025-05-13T15:51:05.203" v="1" actId="14100"/>
          <ac:picMkLst>
            <pc:docMk/>
            <pc:sldMk cId="79300510" sldId="869"/>
            <ac:picMk id="3" creationId="{056D3607-F554-522A-B845-277B7BDA828C}"/>
          </ac:picMkLst>
        </pc:picChg>
      </pc:sldChg>
      <pc:sldChg chg="addSp delSp modSp mod modTransition delAnim modAnim modNotesTx">
        <pc:chgData name="DOMINGUEZ, Morgane" userId="d29c428e-ee62-4017-a838-521138d5b01c" providerId="ADAL" clId="{C045AB3F-BDDF-4147-B3D7-2599BFE50DEC}" dt="2025-05-19T09:40:25.223" v="325"/>
        <pc:sldMkLst>
          <pc:docMk/>
          <pc:sldMk cId="2849894684" sldId="2147474632"/>
        </pc:sldMkLst>
        <pc:spChg chg="mod">
          <ac:chgData name="DOMINGUEZ, Morgane" userId="d29c428e-ee62-4017-a838-521138d5b01c" providerId="ADAL" clId="{C045AB3F-BDDF-4147-B3D7-2599BFE50DEC}" dt="2025-05-19T09:38:13.967" v="310" actId="1076"/>
          <ac:spMkLst>
            <pc:docMk/>
            <pc:sldMk cId="2849894684" sldId="2147474632"/>
            <ac:spMk id="3" creationId="{7082646A-727C-AC92-6E97-A6C056A6B1EF}"/>
          </ac:spMkLst>
        </pc:spChg>
        <pc:picChg chg="add del mod">
          <ac:chgData name="DOMINGUEZ, Morgane" userId="d29c428e-ee62-4017-a838-521138d5b01c" providerId="ADAL" clId="{C045AB3F-BDDF-4147-B3D7-2599BFE50DEC}" dt="2025-05-13T17:06:28.137" v="168" actId="478"/>
          <ac:picMkLst>
            <pc:docMk/>
            <pc:sldMk cId="2849894684" sldId="2147474632"/>
            <ac:picMk id="3" creationId="{A2712FE3-EACF-BD63-D5DC-4F17B08209D1}"/>
          </ac:picMkLst>
        </pc:picChg>
        <pc:picChg chg="add del mod">
          <ac:chgData name="DOMINGUEZ, Morgane" userId="d29c428e-ee62-4017-a838-521138d5b01c" providerId="ADAL" clId="{C045AB3F-BDDF-4147-B3D7-2599BFE50DEC}" dt="2025-05-19T09:33:26.338" v="226" actId="478"/>
          <ac:picMkLst>
            <pc:docMk/>
            <pc:sldMk cId="2849894684" sldId="2147474632"/>
            <ac:picMk id="4" creationId="{EC3B3DC8-B020-B04E-D39A-E9757F12F9E2}"/>
          </ac:picMkLst>
        </pc:picChg>
      </pc:sldChg>
      <pc:sldChg chg="addSp delSp modSp mod modTransition delAnim modAnim modNotesTx">
        <pc:chgData name="DOMINGUEZ, Morgane" userId="d29c428e-ee62-4017-a838-521138d5b01c" providerId="ADAL" clId="{C045AB3F-BDDF-4147-B3D7-2599BFE50DEC}" dt="2025-05-19T09:39:58.805" v="320"/>
        <pc:sldMkLst>
          <pc:docMk/>
          <pc:sldMk cId="3127796054" sldId="2147474633"/>
        </pc:sldMkLst>
        <pc:spChg chg="mod">
          <ac:chgData name="DOMINGUEZ, Morgane" userId="d29c428e-ee62-4017-a838-521138d5b01c" providerId="ADAL" clId="{C045AB3F-BDDF-4147-B3D7-2599BFE50DEC}" dt="2025-05-19T09:37:47.259" v="307" actId="255"/>
          <ac:spMkLst>
            <pc:docMk/>
            <pc:sldMk cId="3127796054" sldId="2147474633"/>
            <ac:spMk id="3" creationId="{7C548F43-738F-E5D3-4728-E0C30D5BB173}"/>
          </ac:spMkLst>
        </pc:spChg>
        <pc:spChg chg="mod">
          <ac:chgData name="DOMINGUEZ, Morgane" userId="d29c428e-ee62-4017-a838-521138d5b01c" providerId="ADAL" clId="{C045AB3F-BDDF-4147-B3D7-2599BFE50DEC}" dt="2025-05-13T17:04:56.784" v="167" actId="20577"/>
          <ac:spMkLst>
            <pc:docMk/>
            <pc:sldMk cId="3127796054" sldId="2147474633"/>
            <ac:spMk id="7" creationId="{AA41E446-5C5D-0BA1-995B-60D9F40E2F97}"/>
          </ac:spMkLst>
        </pc:spChg>
        <pc:picChg chg="add del mod">
          <ac:chgData name="DOMINGUEZ, Morgane" userId="d29c428e-ee62-4017-a838-521138d5b01c" providerId="ADAL" clId="{C045AB3F-BDDF-4147-B3D7-2599BFE50DEC}" dt="2025-05-19T09:33:08.425" v="211" actId="478"/>
          <ac:picMkLst>
            <pc:docMk/>
            <pc:sldMk cId="3127796054" sldId="2147474633"/>
            <ac:picMk id="2" creationId="{B2B4BBE2-8191-BAC1-8874-BADBD9511503}"/>
          </ac:picMkLst>
        </pc:picChg>
      </pc:sldChg>
    </pc:docChg>
  </pc:docChgLst>
  <pc:docChgLst>
    <pc:chgData name="DOMINGUEZ, Morgane" userId="d29c428e-ee62-4017-a838-521138d5b01c" providerId="ADAL" clId="{FBAC2D7E-DFDA-4C07-97E2-E0D42F158542}"/>
    <pc:docChg chg="custSel modSld">
      <pc:chgData name="DOMINGUEZ, Morgane" userId="d29c428e-ee62-4017-a838-521138d5b01c" providerId="ADAL" clId="{FBAC2D7E-DFDA-4C07-97E2-E0D42F158542}" dt="2025-03-20T13:36:04.914" v="25" actId="478"/>
      <pc:docMkLst>
        <pc:docMk/>
      </pc:docMkLst>
      <pc:sldChg chg="modNotesTx">
        <pc:chgData name="DOMINGUEZ, Morgane" userId="d29c428e-ee62-4017-a838-521138d5b01c" providerId="ADAL" clId="{FBAC2D7E-DFDA-4C07-97E2-E0D42F158542}" dt="2025-03-20T13:34:52.638" v="1" actId="6549"/>
        <pc:sldMkLst>
          <pc:docMk/>
          <pc:sldMk cId="2824362735" sldId="271"/>
        </pc:sldMkLst>
      </pc:sldChg>
      <pc:sldChg chg="modNotesTx">
        <pc:chgData name="DOMINGUEZ, Morgane" userId="d29c428e-ee62-4017-a838-521138d5b01c" providerId="ADAL" clId="{FBAC2D7E-DFDA-4C07-97E2-E0D42F158542}" dt="2025-03-20T13:35:21.259" v="12" actId="6549"/>
        <pc:sldMkLst>
          <pc:docMk/>
          <pc:sldMk cId="2792282324" sldId="852"/>
        </pc:sldMkLst>
      </pc:sldChg>
      <pc:sldChg chg="modNotesTx">
        <pc:chgData name="DOMINGUEZ, Morgane" userId="d29c428e-ee62-4017-a838-521138d5b01c" providerId="ADAL" clId="{FBAC2D7E-DFDA-4C07-97E2-E0D42F158542}" dt="2025-03-20T13:35:27.268" v="14" actId="6549"/>
        <pc:sldMkLst>
          <pc:docMk/>
          <pc:sldMk cId="3976454180" sldId="853"/>
        </pc:sldMkLst>
      </pc:sldChg>
      <pc:sldChg chg="delSp mod modNotesTx">
        <pc:chgData name="DOMINGUEZ, Morgane" userId="d29c428e-ee62-4017-a838-521138d5b01c" providerId="ADAL" clId="{FBAC2D7E-DFDA-4C07-97E2-E0D42F158542}" dt="2025-03-20T13:35:37.845" v="17" actId="478"/>
        <pc:sldMkLst>
          <pc:docMk/>
          <pc:sldMk cId="0" sldId="854"/>
        </pc:sldMkLst>
        <pc:spChg chg="del">
          <ac:chgData name="DOMINGUEZ, Morgane" userId="d29c428e-ee62-4017-a838-521138d5b01c" providerId="ADAL" clId="{FBAC2D7E-DFDA-4C07-97E2-E0D42F158542}" dt="2025-03-20T13:35:37.845" v="17" actId="478"/>
          <ac:spMkLst>
            <pc:docMk/>
            <pc:sldMk cId="0" sldId="854"/>
            <ac:spMk id="8" creationId="{9DD94ECC-7D25-0AC2-3C1A-E173EE0BE1B2}"/>
          </ac:spMkLst>
        </pc:spChg>
      </pc:sldChg>
      <pc:sldChg chg="delSp mod modNotesTx">
        <pc:chgData name="DOMINGUEZ, Morgane" userId="d29c428e-ee62-4017-a838-521138d5b01c" providerId="ADAL" clId="{FBAC2D7E-DFDA-4C07-97E2-E0D42F158542}" dt="2025-03-20T13:35:40.892" v="18" actId="478"/>
        <pc:sldMkLst>
          <pc:docMk/>
          <pc:sldMk cId="4005513447" sldId="855"/>
        </pc:sldMkLst>
        <pc:spChg chg="del">
          <ac:chgData name="DOMINGUEZ, Morgane" userId="d29c428e-ee62-4017-a838-521138d5b01c" providerId="ADAL" clId="{FBAC2D7E-DFDA-4C07-97E2-E0D42F158542}" dt="2025-03-20T13:35:40.892" v="18" actId="478"/>
          <ac:spMkLst>
            <pc:docMk/>
            <pc:sldMk cId="4005513447" sldId="855"/>
            <ac:spMk id="2" creationId="{B236D1D6-9CC0-907A-CB59-109C8C3D82FF}"/>
          </ac:spMkLst>
        </pc:spChg>
      </pc:sldChg>
      <pc:sldChg chg="delSp mod modNotesTx">
        <pc:chgData name="DOMINGUEZ, Morgane" userId="d29c428e-ee62-4017-a838-521138d5b01c" providerId="ADAL" clId="{FBAC2D7E-DFDA-4C07-97E2-E0D42F158542}" dt="2025-03-20T13:35:44.347" v="19" actId="478"/>
        <pc:sldMkLst>
          <pc:docMk/>
          <pc:sldMk cId="3493844758" sldId="856"/>
        </pc:sldMkLst>
        <pc:spChg chg="del">
          <ac:chgData name="DOMINGUEZ, Morgane" userId="d29c428e-ee62-4017-a838-521138d5b01c" providerId="ADAL" clId="{FBAC2D7E-DFDA-4C07-97E2-E0D42F158542}" dt="2025-03-20T13:35:44.347" v="19" actId="478"/>
          <ac:spMkLst>
            <pc:docMk/>
            <pc:sldMk cId="3493844758" sldId="856"/>
            <ac:spMk id="7" creationId="{EAE3ADD6-C85B-18D7-EEEF-7DF54E48B307}"/>
          </ac:spMkLst>
        </pc:spChg>
      </pc:sldChg>
      <pc:sldChg chg="modNotesTx">
        <pc:chgData name="DOMINGUEZ, Morgane" userId="d29c428e-ee62-4017-a838-521138d5b01c" providerId="ADAL" clId="{FBAC2D7E-DFDA-4C07-97E2-E0D42F158542}" dt="2025-03-20T13:35:06.938" v="7" actId="6549"/>
        <pc:sldMkLst>
          <pc:docMk/>
          <pc:sldMk cId="237413942" sldId="857"/>
        </pc:sldMkLst>
      </pc:sldChg>
      <pc:sldChg chg="delSp mod modNotesTx">
        <pc:chgData name="DOMINGUEZ, Morgane" userId="d29c428e-ee62-4017-a838-521138d5b01c" providerId="ADAL" clId="{FBAC2D7E-DFDA-4C07-97E2-E0D42F158542}" dt="2025-03-20T13:35:47.064" v="20" actId="478"/>
        <pc:sldMkLst>
          <pc:docMk/>
          <pc:sldMk cId="2541982830" sldId="858"/>
        </pc:sldMkLst>
        <pc:spChg chg="del">
          <ac:chgData name="DOMINGUEZ, Morgane" userId="d29c428e-ee62-4017-a838-521138d5b01c" providerId="ADAL" clId="{FBAC2D7E-DFDA-4C07-97E2-E0D42F158542}" dt="2025-03-20T13:35:47.064" v="20" actId="478"/>
          <ac:spMkLst>
            <pc:docMk/>
            <pc:sldMk cId="2541982830" sldId="858"/>
            <ac:spMk id="17" creationId="{6307EC30-938F-F5D4-12A8-0AB9E3799256}"/>
          </ac:spMkLst>
        </pc:spChg>
      </pc:sldChg>
      <pc:sldChg chg="delSp mod modNotesTx">
        <pc:chgData name="DOMINGUEZ, Morgane" userId="d29c428e-ee62-4017-a838-521138d5b01c" providerId="ADAL" clId="{FBAC2D7E-DFDA-4C07-97E2-E0D42F158542}" dt="2025-03-20T13:35:52.496" v="21" actId="478"/>
        <pc:sldMkLst>
          <pc:docMk/>
          <pc:sldMk cId="1970769672" sldId="859"/>
        </pc:sldMkLst>
        <pc:spChg chg="del">
          <ac:chgData name="DOMINGUEZ, Morgane" userId="d29c428e-ee62-4017-a838-521138d5b01c" providerId="ADAL" clId="{FBAC2D7E-DFDA-4C07-97E2-E0D42F158542}" dt="2025-03-20T13:35:52.496" v="21" actId="478"/>
          <ac:spMkLst>
            <pc:docMk/>
            <pc:sldMk cId="1970769672" sldId="859"/>
            <ac:spMk id="13" creationId="{F9477434-2756-B79F-3414-FFE26760E1FA}"/>
          </ac:spMkLst>
        </pc:spChg>
      </pc:sldChg>
      <pc:sldChg chg="delSp mod modNotesTx">
        <pc:chgData name="DOMINGUEZ, Morgane" userId="d29c428e-ee62-4017-a838-521138d5b01c" providerId="ADAL" clId="{FBAC2D7E-DFDA-4C07-97E2-E0D42F158542}" dt="2025-03-20T13:36:02.992" v="24" actId="478"/>
        <pc:sldMkLst>
          <pc:docMk/>
          <pc:sldMk cId="2397529373" sldId="860"/>
        </pc:sldMkLst>
        <pc:spChg chg="del">
          <ac:chgData name="DOMINGUEZ, Morgane" userId="d29c428e-ee62-4017-a838-521138d5b01c" providerId="ADAL" clId="{FBAC2D7E-DFDA-4C07-97E2-E0D42F158542}" dt="2025-03-20T13:36:02.992" v="24" actId="478"/>
          <ac:spMkLst>
            <pc:docMk/>
            <pc:sldMk cId="2397529373" sldId="860"/>
            <ac:spMk id="4" creationId="{A3E6546D-28CD-4D12-DFE9-BD87255038EB}"/>
          </ac:spMkLst>
        </pc:spChg>
      </pc:sldChg>
      <pc:sldChg chg="delSp mod modNotesTx">
        <pc:chgData name="DOMINGUEZ, Morgane" userId="d29c428e-ee62-4017-a838-521138d5b01c" providerId="ADAL" clId="{FBAC2D7E-DFDA-4C07-97E2-E0D42F158542}" dt="2025-03-20T13:36:00.689" v="23" actId="478"/>
        <pc:sldMkLst>
          <pc:docMk/>
          <pc:sldMk cId="105088234" sldId="861"/>
        </pc:sldMkLst>
        <pc:spChg chg="del">
          <ac:chgData name="DOMINGUEZ, Morgane" userId="d29c428e-ee62-4017-a838-521138d5b01c" providerId="ADAL" clId="{FBAC2D7E-DFDA-4C07-97E2-E0D42F158542}" dt="2025-03-20T13:36:00.689" v="23" actId="478"/>
          <ac:spMkLst>
            <pc:docMk/>
            <pc:sldMk cId="105088234" sldId="861"/>
            <ac:spMk id="7" creationId="{4A4DD9DD-239E-3D70-7A37-B8BD7F2E444C}"/>
          </ac:spMkLst>
        </pc:spChg>
      </pc:sldChg>
      <pc:sldChg chg="modNotesTx">
        <pc:chgData name="DOMINGUEZ, Morgane" userId="d29c428e-ee62-4017-a838-521138d5b01c" providerId="ADAL" clId="{FBAC2D7E-DFDA-4C07-97E2-E0D42F158542}" dt="2025-03-20T13:34:57.811" v="3" actId="6549"/>
        <pc:sldMkLst>
          <pc:docMk/>
          <pc:sldMk cId="502735256" sldId="868"/>
        </pc:sldMkLst>
      </pc:sldChg>
      <pc:sldChg chg="modNotesTx">
        <pc:chgData name="DOMINGUEZ, Morgane" userId="d29c428e-ee62-4017-a838-521138d5b01c" providerId="ADAL" clId="{FBAC2D7E-DFDA-4C07-97E2-E0D42F158542}" dt="2025-03-20T13:34:50.288" v="0" actId="6549"/>
        <pc:sldMkLst>
          <pc:docMk/>
          <pc:sldMk cId="79300510" sldId="869"/>
        </pc:sldMkLst>
      </pc:sldChg>
      <pc:sldChg chg="delSp mod modNotesTx">
        <pc:chgData name="DOMINGUEZ, Morgane" userId="d29c428e-ee62-4017-a838-521138d5b01c" providerId="ADAL" clId="{FBAC2D7E-DFDA-4C07-97E2-E0D42F158542}" dt="2025-03-20T13:36:04.914" v="25" actId="478"/>
        <pc:sldMkLst>
          <pc:docMk/>
          <pc:sldMk cId="2849894684" sldId="2147474632"/>
        </pc:sldMkLst>
        <pc:spChg chg="del">
          <ac:chgData name="DOMINGUEZ, Morgane" userId="d29c428e-ee62-4017-a838-521138d5b01c" providerId="ADAL" clId="{FBAC2D7E-DFDA-4C07-97E2-E0D42F158542}" dt="2025-03-20T13:36:04.914" v="25" actId="478"/>
          <ac:spMkLst>
            <pc:docMk/>
            <pc:sldMk cId="2849894684" sldId="2147474632"/>
            <ac:spMk id="4" creationId="{2C34EFAE-BEB3-5FDE-BA05-DFD824FA699D}"/>
          </ac:spMkLst>
        </pc:spChg>
      </pc:sldChg>
      <pc:sldChg chg="delSp mod modNotesTx">
        <pc:chgData name="DOMINGUEZ, Morgane" userId="d29c428e-ee62-4017-a838-521138d5b01c" providerId="ADAL" clId="{FBAC2D7E-DFDA-4C07-97E2-E0D42F158542}" dt="2025-03-20T13:35:57.558" v="22" actId="478"/>
        <pc:sldMkLst>
          <pc:docMk/>
          <pc:sldMk cId="3127796054" sldId="2147474633"/>
        </pc:sldMkLst>
        <pc:spChg chg="del">
          <ac:chgData name="DOMINGUEZ, Morgane" userId="d29c428e-ee62-4017-a838-521138d5b01c" providerId="ADAL" clId="{FBAC2D7E-DFDA-4C07-97E2-E0D42F158542}" dt="2025-03-20T13:35:57.558" v="22" actId="478"/>
          <ac:spMkLst>
            <pc:docMk/>
            <pc:sldMk cId="3127796054" sldId="2147474633"/>
            <ac:spMk id="2" creationId="{23A1A5C0-0D11-B1F7-0E3E-8F3196D446BC}"/>
          </ac:spMkLst>
        </pc:spChg>
      </pc:sldChg>
    </pc:docChg>
  </pc:docChgLst>
  <pc:docChgLst>
    <pc:chgData name="DOMINGUEZ, Morgane" userId="d29c428e-ee62-4017-a838-521138d5b01c" providerId="ADAL" clId="{3A451947-3234-4CEC-AED2-81B0E3582C41}"/>
    <pc:docChg chg="undo custSel modSld">
      <pc:chgData name="DOMINGUEZ, Morgane" userId="d29c428e-ee62-4017-a838-521138d5b01c" providerId="ADAL" clId="{3A451947-3234-4CEC-AED2-81B0E3582C41}" dt="2025-03-25T16:52:34.862" v="522" actId="20577"/>
      <pc:docMkLst>
        <pc:docMk/>
      </pc:docMkLst>
      <pc:sldChg chg="addSp delSp modSp mod">
        <pc:chgData name="DOMINGUEZ, Morgane" userId="d29c428e-ee62-4017-a838-521138d5b01c" providerId="ADAL" clId="{3A451947-3234-4CEC-AED2-81B0E3582C41}" dt="2025-03-20T15:12:00.711" v="8" actId="962"/>
        <pc:sldMkLst>
          <pc:docMk/>
          <pc:sldMk cId="2824362735" sldId="271"/>
        </pc:sldMkLst>
        <pc:picChg chg="del mod">
          <ac:chgData name="DOMINGUEZ, Morgane" userId="d29c428e-ee62-4017-a838-521138d5b01c" providerId="ADAL" clId="{3A451947-3234-4CEC-AED2-81B0E3582C41}" dt="2025-03-20T15:11:59.119" v="5" actId="478"/>
          <ac:picMkLst>
            <pc:docMk/>
            <pc:sldMk cId="2824362735" sldId="271"/>
            <ac:picMk id="3" creationId="{40CC1AE9-A374-E2E6-F329-04D60A19FB2A}"/>
          </ac:picMkLst>
        </pc:picChg>
        <pc:picChg chg="add mod">
          <ac:chgData name="DOMINGUEZ, Morgane" userId="d29c428e-ee62-4017-a838-521138d5b01c" providerId="ADAL" clId="{3A451947-3234-4CEC-AED2-81B0E3582C41}" dt="2025-03-20T15:12:00.711" v="8" actId="962"/>
          <ac:picMkLst>
            <pc:docMk/>
            <pc:sldMk cId="2824362735" sldId="271"/>
            <ac:picMk id="4" creationId="{D9564168-70AA-1739-8B8E-AD125A6DF69E}"/>
          </ac:picMkLst>
        </pc:picChg>
      </pc:sldChg>
      <pc:sldChg chg="modSp mod">
        <pc:chgData name="DOMINGUEZ, Morgane" userId="d29c428e-ee62-4017-a838-521138d5b01c" providerId="ADAL" clId="{3A451947-3234-4CEC-AED2-81B0E3582C41}" dt="2025-03-20T15:39:03.379" v="398" actId="14100"/>
        <pc:sldMkLst>
          <pc:docMk/>
          <pc:sldMk cId="2792282324" sldId="852"/>
        </pc:sldMkLst>
        <pc:spChg chg="mod">
          <ac:chgData name="DOMINGUEZ, Morgane" userId="d29c428e-ee62-4017-a838-521138d5b01c" providerId="ADAL" clId="{3A451947-3234-4CEC-AED2-81B0E3582C41}" dt="2025-03-20T15:39:03.379" v="398" actId="14100"/>
          <ac:spMkLst>
            <pc:docMk/>
            <pc:sldMk cId="2792282324" sldId="852"/>
            <ac:spMk id="2" creationId="{4B9C617F-D23C-3BDC-2EE9-0BFA57523313}"/>
          </ac:spMkLst>
        </pc:spChg>
      </pc:sldChg>
      <pc:sldChg chg="modSp mod">
        <pc:chgData name="DOMINGUEZ, Morgane" userId="d29c428e-ee62-4017-a838-521138d5b01c" providerId="ADAL" clId="{3A451947-3234-4CEC-AED2-81B0E3582C41}" dt="2025-03-21T15:31:23.805" v="509" actId="6549"/>
        <pc:sldMkLst>
          <pc:docMk/>
          <pc:sldMk cId="0" sldId="854"/>
        </pc:sldMkLst>
        <pc:spChg chg="mod">
          <ac:chgData name="DOMINGUEZ, Morgane" userId="d29c428e-ee62-4017-a838-521138d5b01c" providerId="ADAL" clId="{3A451947-3234-4CEC-AED2-81B0E3582C41}" dt="2025-03-21T15:31:23.805" v="509" actId="6549"/>
          <ac:spMkLst>
            <pc:docMk/>
            <pc:sldMk cId="0" sldId="854"/>
            <ac:spMk id="21" creationId="{F0819B31-1A4C-E4E2-2809-5FC874398A98}"/>
          </ac:spMkLst>
        </pc:spChg>
      </pc:sldChg>
      <pc:sldChg chg="modSp mod">
        <pc:chgData name="DOMINGUEZ, Morgane" userId="d29c428e-ee62-4017-a838-521138d5b01c" providerId="ADAL" clId="{3A451947-3234-4CEC-AED2-81B0E3582C41}" dt="2025-03-25T16:47:36.044" v="512" actId="20577"/>
        <pc:sldMkLst>
          <pc:docMk/>
          <pc:sldMk cId="4005513447" sldId="855"/>
        </pc:sldMkLst>
        <pc:spChg chg="mod">
          <ac:chgData name="DOMINGUEZ, Morgane" userId="d29c428e-ee62-4017-a838-521138d5b01c" providerId="ADAL" clId="{3A451947-3234-4CEC-AED2-81B0E3582C41}" dt="2025-03-20T15:14:03.927" v="82" actId="20577"/>
          <ac:spMkLst>
            <pc:docMk/>
            <pc:sldMk cId="4005513447" sldId="855"/>
            <ac:spMk id="3" creationId="{CFAE97E6-04B8-240B-77B4-8254F0C1AFC6}"/>
          </ac:spMkLst>
        </pc:spChg>
        <pc:spChg chg="mod">
          <ac:chgData name="DOMINGUEZ, Morgane" userId="d29c428e-ee62-4017-a838-521138d5b01c" providerId="ADAL" clId="{3A451947-3234-4CEC-AED2-81B0E3582C41}" dt="2025-03-25T16:47:36.044" v="512" actId="20577"/>
          <ac:spMkLst>
            <pc:docMk/>
            <pc:sldMk cId="4005513447" sldId="855"/>
            <ac:spMk id="12" creationId="{ACBC1464-773E-FCC2-8F4D-A09798ACCCEF}"/>
          </ac:spMkLst>
        </pc:spChg>
        <pc:spChg chg="mod">
          <ac:chgData name="DOMINGUEZ, Morgane" userId="d29c428e-ee62-4017-a838-521138d5b01c" providerId="ADAL" clId="{3A451947-3234-4CEC-AED2-81B0E3582C41}" dt="2025-03-20T15:12:39.113" v="28" actId="1076"/>
          <ac:spMkLst>
            <pc:docMk/>
            <pc:sldMk cId="4005513447" sldId="855"/>
            <ac:spMk id="15" creationId="{9D755FF5-F7EE-8D12-5B61-D3B37FEE1515}"/>
          </ac:spMkLst>
        </pc:spChg>
      </pc:sldChg>
      <pc:sldChg chg="addSp delSp modSp mod">
        <pc:chgData name="DOMINGUEZ, Morgane" userId="d29c428e-ee62-4017-a838-521138d5b01c" providerId="ADAL" clId="{3A451947-3234-4CEC-AED2-81B0E3582C41}" dt="2025-03-25T16:49:08.954" v="521" actId="20577"/>
        <pc:sldMkLst>
          <pc:docMk/>
          <pc:sldMk cId="3493844758" sldId="856"/>
        </pc:sldMkLst>
        <pc:spChg chg="mod">
          <ac:chgData name="DOMINGUEZ, Morgane" userId="d29c428e-ee62-4017-a838-521138d5b01c" providerId="ADAL" clId="{3A451947-3234-4CEC-AED2-81B0E3582C41}" dt="2025-03-20T15:15:43.933" v="97" actId="20577"/>
          <ac:spMkLst>
            <pc:docMk/>
            <pc:sldMk cId="3493844758" sldId="856"/>
            <ac:spMk id="3" creationId="{CFAE97E6-04B8-240B-77B4-8254F0C1AFC6}"/>
          </ac:spMkLst>
        </pc:spChg>
        <pc:spChg chg="mod">
          <ac:chgData name="DOMINGUEZ, Morgane" userId="d29c428e-ee62-4017-a838-521138d5b01c" providerId="ADAL" clId="{3A451947-3234-4CEC-AED2-81B0E3582C41}" dt="2025-03-20T15:16:09.055" v="150" actId="20577"/>
          <ac:spMkLst>
            <pc:docMk/>
            <pc:sldMk cId="3493844758" sldId="856"/>
            <ac:spMk id="12" creationId="{ACBC1464-773E-FCC2-8F4D-A09798ACCCEF}"/>
          </ac:spMkLst>
        </pc:spChg>
        <pc:spChg chg="mod">
          <ac:chgData name="DOMINGUEZ, Morgane" userId="d29c428e-ee62-4017-a838-521138d5b01c" providerId="ADAL" clId="{3A451947-3234-4CEC-AED2-81B0E3582C41}" dt="2025-03-25T16:49:08.954" v="521" actId="20577"/>
          <ac:spMkLst>
            <pc:docMk/>
            <pc:sldMk cId="3493844758" sldId="856"/>
            <ac:spMk id="15" creationId="{9D755FF5-F7EE-8D12-5B61-D3B37FEE1515}"/>
          </ac:spMkLst>
        </pc:spChg>
        <pc:spChg chg="mod">
          <ac:chgData name="DOMINGUEZ, Morgane" userId="d29c428e-ee62-4017-a838-521138d5b01c" providerId="ADAL" clId="{3A451947-3234-4CEC-AED2-81B0E3582C41}" dt="2025-03-20T15:14:17.023" v="85" actId="14100"/>
          <ac:spMkLst>
            <pc:docMk/>
            <pc:sldMk cId="3493844758" sldId="856"/>
            <ac:spMk id="19" creationId="{665E4C26-9FC3-B2FE-A961-F1D47F662D70}"/>
          </ac:spMkLst>
        </pc:spChg>
        <pc:picChg chg="del mod">
          <ac:chgData name="DOMINGUEZ, Morgane" userId="d29c428e-ee62-4017-a838-521138d5b01c" providerId="ADAL" clId="{3A451947-3234-4CEC-AED2-81B0E3582C41}" dt="2025-03-20T15:15:24.916" v="94" actId="478"/>
          <ac:picMkLst>
            <pc:docMk/>
            <pc:sldMk cId="3493844758" sldId="856"/>
            <ac:picMk id="5" creationId="{D6DC267E-652C-CA58-464F-61B17793C427}"/>
          </ac:picMkLst>
        </pc:picChg>
        <pc:picChg chg="add mod">
          <ac:chgData name="DOMINGUEZ, Morgane" userId="d29c428e-ee62-4017-a838-521138d5b01c" providerId="ADAL" clId="{3A451947-3234-4CEC-AED2-81B0E3582C41}" dt="2025-03-20T15:15:27.410" v="95" actId="1076"/>
          <ac:picMkLst>
            <pc:docMk/>
            <pc:sldMk cId="3493844758" sldId="856"/>
            <ac:picMk id="7" creationId="{8690102B-26E6-E709-2DD8-17E975200D00}"/>
          </ac:picMkLst>
        </pc:picChg>
        <pc:picChg chg="add mod">
          <ac:chgData name="DOMINGUEZ, Morgane" userId="d29c428e-ee62-4017-a838-521138d5b01c" providerId="ADAL" clId="{3A451947-3234-4CEC-AED2-81B0E3582C41}" dt="2025-03-20T15:15:23.394" v="93" actId="1076"/>
          <ac:picMkLst>
            <pc:docMk/>
            <pc:sldMk cId="3493844758" sldId="856"/>
            <ac:picMk id="9" creationId="{7635EB4A-50BA-55FD-8468-4078249AFC05}"/>
          </ac:picMkLst>
        </pc:picChg>
      </pc:sldChg>
      <pc:sldChg chg="addSp delSp modSp mod">
        <pc:chgData name="DOMINGUEZ, Morgane" userId="d29c428e-ee62-4017-a838-521138d5b01c" providerId="ADAL" clId="{3A451947-3234-4CEC-AED2-81B0E3582C41}" dt="2025-03-20T15:28:09.832" v="260" actId="1076"/>
        <pc:sldMkLst>
          <pc:docMk/>
          <pc:sldMk cId="2541982830" sldId="858"/>
        </pc:sldMkLst>
        <pc:spChg chg="mod">
          <ac:chgData name="DOMINGUEZ, Morgane" userId="d29c428e-ee62-4017-a838-521138d5b01c" providerId="ADAL" clId="{3A451947-3234-4CEC-AED2-81B0E3582C41}" dt="2025-03-20T15:16:19.273" v="152" actId="14100"/>
          <ac:spMkLst>
            <pc:docMk/>
            <pc:sldMk cId="2541982830" sldId="858"/>
            <ac:spMk id="2" creationId="{0AAF4C1D-4FA5-56EE-CA71-725AC20E3647}"/>
          </ac:spMkLst>
        </pc:spChg>
        <pc:spChg chg="mod">
          <ac:chgData name="DOMINGUEZ, Morgane" userId="d29c428e-ee62-4017-a838-521138d5b01c" providerId="ADAL" clId="{3A451947-3234-4CEC-AED2-81B0E3582C41}" dt="2025-03-20T15:16:24.742" v="153" actId="1076"/>
          <ac:spMkLst>
            <pc:docMk/>
            <pc:sldMk cId="2541982830" sldId="858"/>
            <ac:spMk id="3" creationId="{FA383E5B-B6E0-091D-20E9-89F5186EB443}"/>
          </ac:spMkLst>
        </pc:spChg>
        <pc:spChg chg="mod">
          <ac:chgData name="DOMINGUEZ, Morgane" userId="d29c428e-ee62-4017-a838-521138d5b01c" providerId="ADAL" clId="{3A451947-3234-4CEC-AED2-81B0E3582C41}" dt="2025-03-20T15:19:58.571" v="164" actId="14100"/>
          <ac:spMkLst>
            <pc:docMk/>
            <pc:sldMk cId="2541982830" sldId="858"/>
            <ac:spMk id="14" creationId="{7A2F45AE-C5E9-447B-D840-2E72822D3BFD}"/>
          </ac:spMkLst>
        </pc:spChg>
        <pc:spChg chg="mod">
          <ac:chgData name="DOMINGUEZ, Morgane" userId="d29c428e-ee62-4017-a838-521138d5b01c" providerId="ADAL" clId="{3A451947-3234-4CEC-AED2-81B0E3582C41}" dt="2025-03-20T15:19:55.921" v="163" actId="1076"/>
          <ac:spMkLst>
            <pc:docMk/>
            <pc:sldMk cId="2541982830" sldId="858"/>
            <ac:spMk id="15" creationId="{6D5C5D59-C80F-8155-2F73-DB7E06E899C9}"/>
          </ac:spMkLst>
        </pc:spChg>
        <pc:spChg chg="mod topLvl">
          <ac:chgData name="DOMINGUEZ, Morgane" userId="d29c428e-ee62-4017-a838-521138d5b01c" providerId="ADAL" clId="{3A451947-3234-4CEC-AED2-81B0E3582C41}" dt="2025-03-20T15:21:16.500" v="188" actId="20577"/>
          <ac:spMkLst>
            <pc:docMk/>
            <pc:sldMk cId="2541982830" sldId="858"/>
            <ac:spMk id="23" creationId="{FA85C3A4-3BF3-536B-957A-0A4AA2DEDE96}"/>
          </ac:spMkLst>
        </pc:spChg>
        <pc:spChg chg="mod topLvl">
          <ac:chgData name="DOMINGUEZ, Morgane" userId="d29c428e-ee62-4017-a838-521138d5b01c" providerId="ADAL" clId="{3A451947-3234-4CEC-AED2-81B0E3582C41}" dt="2025-03-20T15:23:04.371" v="231" actId="165"/>
          <ac:spMkLst>
            <pc:docMk/>
            <pc:sldMk cId="2541982830" sldId="858"/>
            <ac:spMk id="24" creationId="{EF90FE0B-3574-6038-6743-BE759384AE65}"/>
          </ac:spMkLst>
        </pc:spChg>
        <pc:spChg chg="mod topLvl">
          <ac:chgData name="DOMINGUEZ, Morgane" userId="d29c428e-ee62-4017-a838-521138d5b01c" providerId="ADAL" clId="{3A451947-3234-4CEC-AED2-81B0E3582C41}" dt="2025-03-20T15:24:47.682" v="238" actId="165"/>
          <ac:spMkLst>
            <pc:docMk/>
            <pc:sldMk cId="2541982830" sldId="858"/>
            <ac:spMk id="25" creationId="{7D8AC89B-53AF-10E1-F6B2-E2915C0C7562}"/>
          </ac:spMkLst>
        </pc:spChg>
        <pc:grpChg chg="del">
          <ac:chgData name="DOMINGUEZ, Morgane" userId="d29c428e-ee62-4017-a838-521138d5b01c" providerId="ADAL" clId="{3A451947-3234-4CEC-AED2-81B0E3582C41}" dt="2025-03-20T15:20:49.605" v="165" actId="165"/>
          <ac:grpSpMkLst>
            <pc:docMk/>
            <pc:sldMk cId="2541982830" sldId="858"/>
            <ac:grpSpMk id="5" creationId="{2D7203F8-94C4-FDB2-C125-8D258B175C87}"/>
          </ac:grpSpMkLst>
        </pc:grpChg>
        <pc:grpChg chg="del">
          <ac:chgData name="DOMINGUEZ, Morgane" userId="d29c428e-ee62-4017-a838-521138d5b01c" providerId="ADAL" clId="{3A451947-3234-4CEC-AED2-81B0E3582C41}" dt="2025-03-20T15:23:04.371" v="231" actId="165"/>
          <ac:grpSpMkLst>
            <pc:docMk/>
            <pc:sldMk cId="2541982830" sldId="858"/>
            <ac:grpSpMk id="7" creationId="{506C8314-1931-68E7-230D-5F17DC503B74}"/>
          </ac:grpSpMkLst>
        </pc:grpChg>
        <pc:grpChg chg="del">
          <ac:chgData name="DOMINGUEZ, Morgane" userId="d29c428e-ee62-4017-a838-521138d5b01c" providerId="ADAL" clId="{3A451947-3234-4CEC-AED2-81B0E3582C41}" dt="2025-03-20T15:24:47.682" v="238" actId="165"/>
          <ac:grpSpMkLst>
            <pc:docMk/>
            <pc:sldMk cId="2541982830" sldId="858"/>
            <ac:grpSpMk id="8" creationId="{36EB165B-DA0E-201E-533F-DDB6E904F287}"/>
          </ac:grpSpMkLst>
        </pc:grpChg>
        <pc:grpChg chg="del mod">
          <ac:chgData name="DOMINGUEZ, Morgane" userId="d29c428e-ee62-4017-a838-521138d5b01c" providerId="ADAL" clId="{3A451947-3234-4CEC-AED2-81B0E3582C41}" dt="2025-03-20T15:25:04.343" v="244" actId="165"/>
          <ac:grpSpMkLst>
            <pc:docMk/>
            <pc:sldMk cId="2541982830" sldId="858"/>
            <ac:grpSpMk id="10" creationId="{CBF7BC0F-DAE3-3261-F760-8F7B53012384}"/>
          </ac:grpSpMkLst>
        </pc:grpChg>
        <pc:picChg chg="del mod topLvl">
          <ac:chgData name="DOMINGUEZ, Morgane" userId="d29c428e-ee62-4017-a838-521138d5b01c" providerId="ADAL" clId="{3A451947-3234-4CEC-AED2-81B0E3582C41}" dt="2025-03-20T15:25:09.962" v="245" actId="478"/>
          <ac:picMkLst>
            <pc:docMk/>
            <pc:sldMk cId="2541982830" sldId="858"/>
            <ac:picMk id="6" creationId="{1E7DDD7C-8AF7-07EB-CBFF-6F9ADE5C524F}"/>
          </ac:picMkLst>
        </pc:picChg>
        <pc:picChg chg="del mod topLvl">
          <ac:chgData name="DOMINGUEZ, Morgane" userId="d29c428e-ee62-4017-a838-521138d5b01c" providerId="ADAL" clId="{3A451947-3234-4CEC-AED2-81B0E3582C41}" dt="2025-03-20T15:25:09.962" v="245" actId="478"/>
          <ac:picMkLst>
            <pc:docMk/>
            <pc:sldMk cId="2541982830" sldId="858"/>
            <ac:picMk id="9" creationId="{2A53FEA1-43EB-D532-A425-AEBAAAFCB9CB}"/>
          </ac:picMkLst>
        </pc:picChg>
        <pc:picChg chg="del mod topLvl">
          <ac:chgData name="DOMINGUEZ, Morgane" userId="d29c428e-ee62-4017-a838-521138d5b01c" providerId="ADAL" clId="{3A451947-3234-4CEC-AED2-81B0E3582C41}" dt="2025-03-20T15:24:49.302" v="239" actId="478"/>
          <ac:picMkLst>
            <pc:docMk/>
            <pc:sldMk cId="2541982830" sldId="858"/>
            <ac:picMk id="11" creationId="{A52C5D1A-6935-CADC-0E81-BC640D1C37F5}"/>
          </ac:picMkLst>
        </pc:picChg>
        <pc:picChg chg="del mod topLvl">
          <ac:chgData name="DOMINGUEZ, Morgane" userId="d29c428e-ee62-4017-a838-521138d5b01c" providerId="ADAL" clId="{3A451947-3234-4CEC-AED2-81B0E3582C41}" dt="2025-03-20T15:25:09.962" v="245" actId="478"/>
          <ac:picMkLst>
            <pc:docMk/>
            <pc:sldMk cId="2541982830" sldId="858"/>
            <ac:picMk id="13" creationId="{1A3DF155-6C5D-B875-AEE1-889A8FF57D76}"/>
          </ac:picMkLst>
        </pc:picChg>
        <pc:picChg chg="del mod topLvl">
          <ac:chgData name="DOMINGUEZ, Morgane" userId="d29c428e-ee62-4017-a838-521138d5b01c" providerId="ADAL" clId="{3A451947-3234-4CEC-AED2-81B0E3582C41}" dt="2025-03-20T15:23:06.434" v="232" actId="478"/>
          <ac:picMkLst>
            <pc:docMk/>
            <pc:sldMk cId="2541982830" sldId="858"/>
            <ac:picMk id="16" creationId="{BB5DD44E-A3FD-A3B7-B31F-32ABC6A06931}"/>
          </ac:picMkLst>
        </pc:picChg>
        <pc:picChg chg="add mod">
          <ac:chgData name="DOMINGUEZ, Morgane" userId="d29c428e-ee62-4017-a838-521138d5b01c" providerId="ADAL" clId="{3A451947-3234-4CEC-AED2-81B0E3582C41}" dt="2025-03-20T15:21:01.394" v="170" actId="1076"/>
          <ac:picMkLst>
            <pc:docMk/>
            <pc:sldMk cId="2541982830" sldId="858"/>
            <ac:picMk id="17" creationId="{F74998D0-C4E1-0E8B-1831-3139935AED85}"/>
          </ac:picMkLst>
        </pc:picChg>
        <pc:picChg chg="add mod">
          <ac:chgData name="DOMINGUEZ, Morgane" userId="d29c428e-ee62-4017-a838-521138d5b01c" providerId="ADAL" clId="{3A451947-3234-4CEC-AED2-81B0E3582C41}" dt="2025-03-20T15:23:17.463" v="237" actId="1076"/>
          <ac:picMkLst>
            <pc:docMk/>
            <pc:sldMk cId="2541982830" sldId="858"/>
            <ac:picMk id="19" creationId="{4AEF86B4-BF9D-3DEE-8A09-627A5593ACCD}"/>
          </ac:picMkLst>
        </pc:picChg>
        <pc:picChg chg="add mod">
          <ac:chgData name="DOMINGUEZ, Morgane" userId="d29c428e-ee62-4017-a838-521138d5b01c" providerId="ADAL" clId="{3A451947-3234-4CEC-AED2-81B0E3582C41}" dt="2025-03-20T15:24:58.026" v="243" actId="1076"/>
          <ac:picMkLst>
            <pc:docMk/>
            <pc:sldMk cId="2541982830" sldId="858"/>
            <ac:picMk id="21" creationId="{447033E9-E2E8-63B6-9869-9DAA39FA6538}"/>
          </ac:picMkLst>
        </pc:picChg>
        <pc:picChg chg="del mod topLvl">
          <ac:chgData name="DOMINGUEZ, Morgane" userId="d29c428e-ee62-4017-a838-521138d5b01c" providerId="ADAL" clId="{3A451947-3234-4CEC-AED2-81B0E3582C41}" dt="2025-03-20T15:20:51.778" v="166" actId="478"/>
          <ac:picMkLst>
            <pc:docMk/>
            <pc:sldMk cId="2541982830" sldId="858"/>
            <ac:picMk id="22" creationId="{ED9FC37D-FD4D-B7C1-5E37-0B992C6B4C04}"/>
          </ac:picMkLst>
        </pc:picChg>
        <pc:picChg chg="add mod">
          <ac:chgData name="DOMINGUEZ, Morgane" userId="d29c428e-ee62-4017-a838-521138d5b01c" providerId="ADAL" clId="{3A451947-3234-4CEC-AED2-81B0E3582C41}" dt="2025-03-20T15:28:09.832" v="260" actId="1076"/>
          <ac:picMkLst>
            <pc:docMk/>
            <pc:sldMk cId="2541982830" sldId="858"/>
            <ac:picMk id="27" creationId="{4205D09A-CB05-AE55-6059-D5B7E9D2E81B}"/>
          </ac:picMkLst>
        </pc:picChg>
        <pc:picChg chg="add mod">
          <ac:chgData name="DOMINGUEZ, Morgane" userId="d29c428e-ee62-4017-a838-521138d5b01c" providerId="ADAL" clId="{3A451947-3234-4CEC-AED2-81B0E3582C41}" dt="2025-03-20T15:28:06.401" v="259" actId="1076"/>
          <ac:picMkLst>
            <pc:docMk/>
            <pc:sldMk cId="2541982830" sldId="858"/>
            <ac:picMk id="29" creationId="{3C7D8E24-2BF5-DA84-C9DA-E1420C2148AA}"/>
          </ac:picMkLst>
        </pc:picChg>
        <pc:picChg chg="add mod">
          <ac:chgData name="DOMINGUEZ, Morgane" userId="d29c428e-ee62-4017-a838-521138d5b01c" providerId="ADAL" clId="{3A451947-3234-4CEC-AED2-81B0E3582C41}" dt="2025-03-20T15:28:01.401" v="257" actId="14100"/>
          <ac:picMkLst>
            <pc:docMk/>
            <pc:sldMk cId="2541982830" sldId="858"/>
            <ac:picMk id="31" creationId="{7C68743A-0A25-D971-73DF-DD2C70F02A46}"/>
          </ac:picMkLst>
        </pc:picChg>
      </pc:sldChg>
      <pc:sldChg chg="addSp delSp modSp mod">
        <pc:chgData name="DOMINGUEZ, Morgane" userId="d29c428e-ee62-4017-a838-521138d5b01c" providerId="ADAL" clId="{3A451947-3234-4CEC-AED2-81B0E3582C41}" dt="2025-03-25T16:52:34.862" v="522" actId="20577"/>
        <pc:sldMkLst>
          <pc:docMk/>
          <pc:sldMk cId="1970769672" sldId="859"/>
        </pc:sldMkLst>
        <pc:spChg chg="mod">
          <ac:chgData name="DOMINGUEZ, Morgane" userId="d29c428e-ee62-4017-a838-521138d5b01c" providerId="ADAL" clId="{3A451947-3234-4CEC-AED2-81B0E3582C41}" dt="2025-03-25T16:52:34.862" v="522" actId="20577"/>
          <ac:spMkLst>
            <pc:docMk/>
            <pc:sldMk cId="1970769672" sldId="859"/>
            <ac:spMk id="3" creationId="{FA383E5B-B6E0-091D-20E9-89F5186EB443}"/>
          </ac:spMkLst>
        </pc:spChg>
        <pc:spChg chg="mod topLvl">
          <ac:chgData name="DOMINGUEZ, Morgane" userId="d29c428e-ee62-4017-a838-521138d5b01c" providerId="ADAL" clId="{3A451947-3234-4CEC-AED2-81B0E3582C41}" dt="2025-03-20T15:33:15.010" v="332" actId="1076"/>
          <ac:spMkLst>
            <pc:docMk/>
            <pc:sldMk cId="1970769672" sldId="859"/>
            <ac:spMk id="11" creationId="{29B891AC-3053-33C2-22CD-2B6895A0C14F}"/>
          </ac:spMkLst>
        </pc:spChg>
        <pc:spChg chg="mod topLvl">
          <ac:chgData name="DOMINGUEZ, Morgane" userId="d29c428e-ee62-4017-a838-521138d5b01c" providerId="ADAL" clId="{3A451947-3234-4CEC-AED2-81B0E3582C41}" dt="2025-03-20T15:31:33.051" v="293" actId="165"/>
          <ac:spMkLst>
            <pc:docMk/>
            <pc:sldMk cId="1970769672" sldId="859"/>
            <ac:spMk id="23" creationId="{FA85C3A4-3BF3-536B-957A-0A4AA2DEDE96}"/>
          </ac:spMkLst>
        </pc:spChg>
        <pc:spChg chg="mod topLvl">
          <ac:chgData name="DOMINGUEZ, Morgane" userId="d29c428e-ee62-4017-a838-521138d5b01c" providerId="ADAL" clId="{3A451947-3234-4CEC-AED2-81B0E3582C41}" dt="2025-03-20T15:36:09.481" v="368" actId="20577"/>
          <ac:spMkLst>
            <pc:docMk/>
            <pc:sldMk cId="1970769672" sldId="859"/>
            <ac:spMk id="25" creationId="{7D8AC89B-53AF-10E1-F6B2-E2915C0C7562}"/>
          </ac:spMkLst>
        </pc:spChg>
        <pc:grpChg chg="del">
          <ac:chgData name="DOMINGUEZ, Morgane" userId="d29c428e-ee62-4017-a838-521138d5b01c" providerId="ADAL" clId="{3A451947-3234-4CEC-AED2-81B0E3582C41}" dt="2025-03-20T15:31:33.051" v="293" actId="165"/>
          <ac:grpSpMkLst>
            <pc:docMk/>
            <pc:sldMk cId="1970769672" sldId="859"/>
            <ac:grpSpMk id="8" creationId="{8391588F-C52D-1ED0-0A62-B58F464FD88E}"/>
          </ac:grpSpMkLst>
        </pc:grpChg>
        <pc:grpChg chg="del">
          <ac:chgData name="DOMINGUEZ, Morgane" userId="d29c428e-ee62-4017-a838-521138d5b01c" providerId="ADAL" clId="{3A451947-3234-4CEC-AED2-81B0E3582C41}" dt="2025-03-20T15:32:33.471" v="299" actId="165"/>
          <ac:grpSpMkLst>
            <pc:docMk/>
            <pc:sldMk cId="1970769672" sldId="859"/>
            <ac:grpSpMk id="9" creationId="{F77D2A45-26F3-EDF1-6373-D70118EE7C59}"/>
          </ac:grpSpMkLst>
        </pc:grpChg>
        <pc:grpChg chg="del">
          <ac:chgData name="DOMINGUEZ, Morgane" userId="d29c428e-ee62-4017-a838-521138d5b01c" providerId="ADAL" clId="{3A451947-3234-4CEC-AED2-81B0E3582C41}" dt="2025-03-20T15:35:44.881" v="346" actId="165"/>
          <ac:grpSpMkLst>
            <pc:docMk/>
            <pc:sldMk cId="1970769672" sldId="859"/>
            <ac:grpSpMk id="10" creationId="{22FBAE10-BF4E-32C9-0E63-142BDC13BA5B}"/>
          </ac:grpSpMkLst>
        </pc:grpChg>
        <pc:grpChg chg="add del">
          <ac:chgData name="DOMINGUEZ, Morgane" userId="d29c428e-ee62-4017-a838-521138d5b01c" providerId="ADAL" clId="{3A451947-3234-4CEC-AED2-81B0E3582C41}" dt="2025-03-20T15:32:37.584" v="300" actId="21"/>
          <ac:grpSpMkLst>
            <pc:docMk/>
            <pc:sldMk cId="1970769672" sldId="859"/>
            <ac:grpSpMk id="12" creationId="{64B51542-69D4-947C-6934-CDCCCD8D6EE2}"/>
          </ac:grpSpMkLst>
        </pc:grpChg>
        <pc:grpChg chg="add del mod">
          <ac:chgData name="DOMINGUEZ, Morgane" userId="d29c428e-ee62-4017-a838-521138d5b01c" providerId="ADAL" clId="{3A451947-3234-4CEC-AED2-81B0E3582C41}" dt="2025-03-20T15:32:42.643" v="303" actId="478"/>
          <ac:grpSpMkLst>
            <pc:docMk/>
            <pc:sldMk cId="1970769672" sldId="859"/>
            <ac:grpSpMk id="15" creationId="{64B51542-69D4-947C-6934-CDCCCD8D6EE2}"/>
          </ac:grpSpMkLst>
        </pc:grpChg>
        <pc:picChg chg="del mod topLvl">
          <ac:chgData name="DOMINGUEZ, Morgane" userId="d29c428e-ee62-4017-a838-521138d5b01c" providerId="ADAL" clId="{3A451947-3234-4CEC-AED2-81B0E3582C41}" dt="2025-03-20T15:31:36.042" v="294" actId="478"/>
          <ac:picMkLst>
            <pc:docMk/>
            <pc:sldMk cId="1970769672" sldId="859"/>
            <ac:picMk id="5" creationId="{481C84B7-5F8E-72BB-B703-9C55F4DA68FE}"/>
          </ac:picMkLst>
        </pc:picChg>
        <pc:picChg chg="del mod topLvl">
          <ac:chgData name="DOMINGUEZ, Morgane" userId="d29c428e-ee62-4017-a838-521138d5b01c" providerId="ADAL" clId="{3A451947-3234-4CEC-AED2-81B0E3582C41}" dt="2025-03-20T15:32:39.215" v="301" actId="478"/>
          <ac:picMkLst>
            <pc:docMk/>
            <pc:sldMk cId="1970769672" sldId="859"/>
            <ac:picMk id="6" creationId="{E885DAFE-9E7C-1C56-0808-47CE2F2AD94E}"/>
          </ac:picMkLst>
        </pc:picChg>
        <pc:picChg chg="del mod topLvl">
          <ac:chgData name="DOMINGUEZ, Morgane" userId="d29c428e-ee62-4017-a838-521138d5b01c" providerId="ADAL" clId="{3A451947-3234-4CEC-AED2-81B0E3582C41}" dt="2025-03-20T15:35:50.163" v="348" actId="478"/>
          <ac:picMkLst>
            <pc:docMk/>
            <pc:sldMk cId="1970769672" sldId="859"/>
            <ac:picMk id="7" creationId="{542135A4-5849-7FF8-D53E-5F00B99B2150}"/>
          </ac:picMkLst>
        </pc:picChg>
        <pc:picChg chg="add mod">
          <ac:chgData name="DOMINGUEZ, Morgane" userId="d29c428e-ee62-4017-a838-521138d5b01c" providerId="ADAL" clId="{3A451947-3234-4CEC-AED2-81B0E3582C41}" dt="2025-03-20T15:34:51.296" v="345" actId="1076"/>
          <ac:picMkLst>
            <pc:docMk/>
            <pc:sldMk cId="1970769672" sldId="859"/>
            <ac:picMk id="13" creationId="{794E5806-4A78-93A6-B1BE-2F23435AC3AB}"/>
          </ac:picMkLst>
        </pc:picChg>
        <pc:picChg chg="mod">
          <ac:chgData name="DOMINGUEZ, Morgane" userId="d29c428e-ee62-4017-a838-521138d5b01c" providerId="ADAL" clId="{3A451947-3234-4CEC-AED2-81B0E3582C41}" dt="2025-03-20T15:32:40.068" v="302"/>
          <ac:picMkLst>
            <pc:docMk/>
            <pc:sldMk cId="1970769672" sldId="859"/>
            <ac:picMk id="17" creationId="{E42F7B9C-DD62-E03B-8628-6D2D83B8C2F3}"/>
          </ac:picMkLst>
        </pc:picChg>
        <pc:picChg chg="mod">
          <ac:chgData name="DOMINGUEZ, Morgane" userId="d29c428e-ee62-4017-a838-521138d5b01c" providerId="ADAL" clId="{3A451947-3234-4CEC-AED2-81B0E3582C41}" dt="2025-03-20T15:32:40.068" v="302"/>
          <ac:picMkLst>
            <pc:docMk/>
            <pc:sldMk cId="1970769672" sldId="859"/>
            <ac:picMk id="18" creationId="{CED84ED4-6D17-CF59-94F2-170DDCF0DE44}"/>
          </ac:picMkLst>
        </pc:picChg>
        <pc:picChg chg="mod">
          <ac:chgData name="DOMINGUEZ, Morgane" userId="d29c428e-ee62-4017-a838-521138d5b01c" providerId="ADAL" clId="{3A451947-3234-4CEC-AED2-81B0E3582C41}" dt="2025-03-20T15:32:40.068" v="302"/>
          <ac:picMkLst>
            <pc:docMk/>
            <pc:sldMk cId="1970769672" sldId="859"/>
            <ac:picMk id="20" creationId="{EBEB6333-6EF4-9E36-2F01-4CDD55C52643}"/>
          </ac:picMkLst>
        </pc:picChg>
        <pc:picChg chg="add mod">
          <ac:chgData name="DOMINGUEZ, Morgane" userId="d29c428e-ee62-4017-a838-521138d5b01c" providerId="ADAL" clId="{3A451947-3234-4CEC-AED2-81B0E3582C41}" dt="2025-03-20T15:33:45.996" v="334" actId="14100"/>
          <ac:picMkLst>
            <pc:docMk/>
            <pc:sldMk cId="1970769672" sldId="859"/>
            <ac:picMk id="22" creationId="{72C510F0-94D2-D8BC-D3BC-523032C6F8FE}"/>
          </ac:picMkLst>
        </pc:picChg>
        <pc:picChg chg="add mod">
          <ac:chgData name="DOMINGUEZ, Morgane" userId="d29c428e-ee62-4017-a838-521138d5b01c" providerId="ADAL" clId="{3A451947-3234-4CEC-AED2-81B0E3582C41}" dt="2025-03-20T15:33:53.392" v="338" actId="1076"/>
          <ac:picMkLst>
            <pc:docMk/>
            <pc:sldMk cId="1970769672" sldId="859"/>
            <ac:picMk id="26" creationId="{E3E5B3BE-4FD5-6E10-4C5A-56B975A22D43}"/>
          </ac:picMkLst>
        </pc:picChg>
        <pc:picChg chg="add mod">
          <ac:chgData name="DOMINGUEZ, Morgane" userId="d29c428e-ee62-4017-a838-521138d5b01c" providerId="ADAL" clId="{3A451947-3234-4CEC-AED2-81B0E3582C41}" dt="2025-03-20T15:36:59.014" v="373" actId="1076"/>
          <ac:picMkLst>
            <pc:docMk/>
            <pc:sldMk cId="1970769672" sldId="859"/>
            <ac:picMk id="28" creationId="{CC2F3110-90E7-7888-33F0-C9970E9BF5AD}"/>
          </ac:picMkLst>
        </pc:picChg>
        <pc:picChg chg="add mod">
          <ac:chgData name="DOMINGUEZ, Morgane" userId="d29c428e-ee62-4017-a838-521138d5b01c" providerId="ADAL" clId="{3A451947-3234-4CEC-AED2-81B0E3582C41}" dt="2025-03-20T15:35:57.307" v="352" actId="1076"/>
          <ac:picMkLst>
            <pc:docMk/>
            <pc:sldMk cId="1970769672" sldId="859"/>
            <ac:picMk id="30" creationId="{E0C2CEB1-D351-9B1C-D96C-807D55EC8586}"/>
          </ac:picMkLst>
        </pc:picChg>
        <pc:picChg chg="add mod">
          <ac:chgData name="DOMINGUEZ, Morgane" userId="d29c428e-ee62-4017-a838-521138d5b01c" providerId="ADAL" clId="{3A451947-3234-4CEC-AED2-81B0E3582C41}" dt="2025-03-20T15:36:56.845" v="372" actId="1076"/>
          <ac:picMkLst>
            <pc:docMk/>
            <pc:sldMk cId="1970769672" sldId="859"/>
            <ac:picMk id="32" creationId="{7CF9EB24-7538-392F-1A49-13ECE7EF6976}"/>
          </ac:picMkLst>
        </pc:picChg>
      </pc:sldChg>
      <pc:sldChg chg="modSp mod">
        <pc:chgData name="DOMINGUEZ, Morgane" userId="d29c428e-ee62-4017-a838-521138d5b01c" providerId="ADAL" clId="{3A451947-3234-4CEC-AED2-81B0E3582C41}" dt="2025-03-21T15:30:23.584" v="508" actId="14100"/>
        <pc:sldMkLst>
          <pc:docMk/>
          <pc:sldMk cId="2397529373" sldId="860"/>
        </pc:sldMkLst>
        <pc:spChg chg="mod">
          <ac:chgData name="DOMINGUEZ, Morgane" userId="d29c428e-ee62-4017-a838-521138d5b01c" providerId="ADAL" clId="{3A451947-3234-4CEC-AED2-81B0E3582C41}" dt="2025-03-21T15:30:23.584" v="508" actId="14100"/>
          <ac:spMkLst>
            <pc:docMk/>
            <pc:sldMk cId="2397529373" sldId="860"/>
            <ac:spMk id="3" creationId="{394B13DD-875B-B499-BA5B-D50087EDC827}"/>
          </ac:spMkLst>
        </pc:spChg>
        <pc:spChg chg="mod">
          <ac:chgData name="DOMINGUEZ, Morgane" userId="d29c428e-ee62-4017-a838-521138d5b01c" providerId="ADAL" clId="{3A451947-3234-4CEC-AED2-81B0E3582C41}" dt="2025-03-20T15:40:19.037" v="473" actId="20577"/>
          <ac:spMkLst>
            <pc:docMk/>
            <pc:sldMk cId="2397529373" sldId="860"/>
            <ac:spMk id="9" creationId="{7F3D4E23-E5A4-8D41-B8CB-FEDDF9C46C51}"/>
          </ac:spMkLst>
        </pc:spChg>
        <pc:spChg chg="mod">
          <ac:chgData name="DOMINGUEZ, Morgane" userId="d29c428e-ee62-4017-a838-521138d5b01c" providerId="ADAL" clId="{3A451947-3234-4CEC-AED2-81B0E3582C41}" dt="2025-03-20T15:40:13.953" v="470" actId="14100"/>
          <ac:spMkLst>
            <pc:docMk/>
            <pc:sldMk cId="2397529373" sldId="860"/>
            <ac:spMk id="10" creationId="{33C4B126-65D9-30FC-EA8B-6530E7487679}"/>
          </ac:spMkLst>
        </pc:spChg>
      </pc:sldChg>
      <pc:sldChg chg="modSp mod">
        <pc:chgData name="DOMINGUEZ, Morgane" userId="d29c428e-ee62-4017-a838-521138d5b01c" providerId="ADAL" clId="{3A451947-3234-4CEC-AED2-81B0E3582C41}" dt="2025-03-20T15:39:54.321" v="458" actId="20577"/>
        <pc:sldMkLst>
          <pc:docMk/>
          <pc:sldMk cId="105088234" sldId="861"/>
        </pc:sldMkLst>
        <pc:spChg chg="mod">
          <ac:chgData name="DOMINGUEZ, Morgane" userId="d29c428e-ee62-4017-a838-521138d5b01c" providerId="ADAL" clId="{3A451947-3234-4CEC-AED2-81B0E3582C41}" dt="2025-03-20T15:39:10.841" v="408" actId="20577"/>
          <ac:spMkLst>
            <pc:docMk/>
            <pc:sldMk cId="105088234" sldId="861"/>
            <ac:spMk id="5" creationId="{BD06E8D0-CF23-1A7F-89C6-F5AD8B8A5997}"/>
          </ac:spMkLst>
        </pc:spChg>
        <pc:spChg chg="mod">
          <ac:chgData name="DOMINGUEZ, Morgane" userId="d29c428e-ee62-4017-a838-521138d5b01c" providerId="ADAL" clId="{3A451947-3234-4CEC-AED2-81B0E3582C41}" dt="2025-03-20T15:39:54.321" v="458" actId="20577"/>
          <ac:spMkLst>
            <pc:docMk/>
            <pc:sldMk cId="105088234" sldId="861"/>
            <ac:spMk id="6" creationId="{D4CBE67B-0C5E-A488-E079-DBC8F7275D35}"/>
          </ac:spMkLst>
        </pc:spChg>
      </pc:sldChg>
      <pc:sldChg chg="modSp mod">
        <pc:chgData name="DOMINGUEZ, Morgane" userId="d29c428e-ee62-4017-a838-521138d5b01c" providerId="ADAL" clId="{3A451947-3234-4CEC-AED2-81B0E3582C41}" dt="2025-03-20T15:12:30.228" v="26" actId="14100"/>
        <pc:sldMkLst>
          <pc:docMk/>
          <pc:sldMk cId="502735256" sldId="868"/>
        </pc:sldMkLst>
        <pc:spChg chg="mod">
          <ac:chgData name="DOMINGUEZ, Morgane" userId="d29c428e-ee62-4017-a838-521138d5b01c" providerId="ADAL" clId="{3A451947-3234-4CEC-AED2-81B0E3582C41}" dt="2025-03-20T15:12:30.228" v="26" actId="14100"/>
          <ac:spMkLst>
            <pc:docMk/>
            <pc:sldMk cId="502735256" sldId="868"/>
            <ac:spMk id="2" creationId="{A1DC2B53-493A-CD90-8A68-92BA3EFD5B0F}"/>
          </ac:spMkLst>
        </pc:spChg>
      </pc:sldChg>
      <pc:sldChg chg="addSp delSp modSp mod">
        <pc:chgData name="DOMINGUEZ, Morgane" userId="d29c428e-ee62-4017-a838-521138d5b01c" providerId="ADAL" clId="{3A451947-3234-4CEC-AED2-81B0E3582C41}" dt="2025-03-21T14:28:14.300" v="477" actId="962"/>
        <pc:sldMkLst>
          <pc:docMk/>
          <pc:sldMk cId="79300510" sldId="869"/>
        </pc:sldMkLst>
        <pc:picChg chg="del">
          <ac:chgData name="DOMINGUEZ, Morgane" userId="d29c428e-ee62-4017-a838-521138d5b01c" providerId="ADAL" clId="{3A451947-3234-4CEC-AED2-81B0E3582C41}" dt="2025-03-20T15:11:43.246" v="0" actId="478"/>
          <ac:picMkLst>
            <pc:docMk/>
            <pc:sldMk cId="79300510" sldId="869"/>
            <ac:picMk id="2" creationId="{1A644175-02F7-DA89-5B40-1DC8BDE962D8}"/>
          </ac:picMkLst>
        </pc:picChg>
        <pc:picChg chg="add mod">
          <ac:chgData name="DOMINGUEZ, Morgane" userId="d29c428e-ee62-4017-a838-521138d5b01c" providerId="ADAL" clId="{3A451947-3234-4CEC-AED2-81B0E3582C41}" dt="2025-03-21T14:28:14.300" v="477" actId="962"/>
          <ac:picMkLst>
            <pc:docMk/>
            <pc:sldMk cId="79300510" sldId="869"/>
            <ac:picMk id="3" creationId="{056D3607-F554-522A-B845-277B7BDA828C}"/>
          </ac:picMkLst>
        </pc:picChg>
        <pc:picChg chg="add del mod">
          <ac:chgData name="DOMINGUEZ, Morgane" userId="d29c428e-ee62-4017-a838-521138d5b01c" providerId="ADAL" clId="{3A451947-3234-4CEC-AED2-81B0E3582C41}" dt="2025-03-21T14:28:12.914" v="474" actId="478"/>
          <ac:picMkLst>
            <pc:docMk/>
            <pc:sldMk cId="79300510" sldId="869"/>
            <ac:picMk id="4" creationId="{5AFCE4BB-4D5E-5DCE-E26A-E097D011CBB9}"/>
          </ac:picMkLst>
        </pc:picChg>
      </pc:sldChg>
      <pc:sldChg chg="addSp delSp modSp mod">
        <pc:chgData name="DOMINGUEZ, Morgane" userId="d29c428e-ee62-4017-a838-521138d5b01c" providerId="ADAL" clId="{3A451947-3234-4CEC-AED2-81B0E3582C41}" dt="2025-03-21T14:40:16.016" v="493" actId="1076"/>
        <pc:sldMkLst>
          <pc:docMk/>
          <pc:sldMk cId="3127796054" sldId="2147474633"/>
        </pc:sldMkLst>
        <pc:spChg chg="mod">
          <ac:chgData name="DOMINGUEZ, Morgane" userId="d29c428e-ee62-4017-a838-521138d5b01c" providerId="ADAL" clId="{3A451947-3234-4CEC-AED2-81B0E3582C41}" dt="2025-03-20T15:37:46.726" v="381" actId="20577"/>
          <ac:spMkLst>
            <pc:docMk/>
            <pc:sldMk cId="3127796054" sldId="2147474633"/>
            <ac:spMk id="7" creationId="{AA41E446-5C5D-0BA1-995B-60D9F40E2F97}"/>
          </ac:spMkLst>
        </pc:spChg>
        <pc:spChg chg="mod">
          <ac:chgData name="DOMINGUEZ, Morgane" userId="d29c428e-ee62-4017-a838-521138d5b01c" providerId="ADAL" clId="{3A451947-3234-4CEC-AED2-81B0E3582C41}" dt="2025-03-20T15:37:59.961" v="383" actId="20577"/>
          <ac:spMkLst>
            <pc:docMk/>
            <pc:sldMk cId="3127796054" sldId="2147474633"/>
            <ac:spMk id="8" creationId="{E5C9953B-794D-FF8D-9783-842A3DEFD911}"/>
          </ac:spMkLst>
        </pc:spChg>
        <pc:picChg chg="del">
          <ac:chgData name="DOMINGUEZ, Morgane" userId="d29c428e-ee62-4017-a838-521138d5b01c" providerId="ADAL" clId="{3A451947-3234-4CEC-AED2-81B0E3582C41}" dt="2025-03-21T14:40:05.312" v="488" actId="478"/>
          <ac:picMkLst>
            <pc:docMk/>
            <pc:sldMk cId="3127796054" sldId="2147474633"/>
            <ac:picMk id="3" creationId="{562B4E1A-1B6D-CBE3-23B1-62EDBD3E174D}"/>
          </ac:picMkLst>
        </pc:picChg>
        <pc:picChg chg="add mod">
          <ac:chgData name="DOMINGUEZ, Morgane" userId="d29c428e-ee62-4017-a838-521138d5b01c" providerId="ADAL" clId="{3A451947-3234-4CEC-AED2-81B0E3582C41}" dt="2025-03-21T14:38:00.797" v="481" actId="14100"/>
          <ac:picMkLst>
            <pc:docMk/>
            <pc:sldMk cId="3127796054" sldId="2147474633"/>
            <ac:picMk id="4" creationId="{BE3E9ABD-A9CF-0FF2-B128-29E971202B5C}"/>
          </ac:picMkLst>
        </pc:picChg>
        <pc:picChg chg="del">
          <ac:chgData name="DOMINGUEZ, Morgane" userId="d29c428e-ee62-4017-a838-521138d5b01c" providerId="ADAL" clId="{3A451947-3234-4CEC-AED2-81B0E3582C41}" dt="2025-03-21T14:39:00.641" v="482" actId="478"/>
          <ac:picMkLst>
            <pc:docMk/>
            <pc:sldMk cId="3127796054" sldId="2147474633"/>
            <ac:picMk id="5" creationId="{C0901FE7-7740-1148-6D01-C260AF05030A}"/>
          </ac:picMkLst>
        </pc:picChg>
        <pc:picChg chg="del">
          <ac:chgData name="DOMINGUEZ, Morgane" userId="d29c428e-ee62-4017-a838-521138d5b01c" providerId="ADAL" clId="{3A451947-3234-4CEC-AED2-81B0E3582C41}" dt="2025-03-21T14:37:55.636" v="478" actId="478"/>
          <ac:picMkLst>
            <pc:docMk/>
            <pc:sldMk cId="3127796054" sldId="2147474633"/>
            <ac:picMk id="10" creationId="{7D8805F9-1A3C-4B5A-1BB0-35B581D7F233}"/>
          </ac:picMkLst>
        </pc:picChg>
        <pc:picChg chg="add mod">
          <ac:chgData name="DOMINGUEZ, Morgane" userId="d29c428e-ee62-4017-a838-521138d5b01c" providerId="ADAL" clId="{3A451947-3234-4CEC-AED2-81B0E3582C41}" dt="2025-03-21T14:39:12.404" v="487" actId="1076"/>
          <ac:picMkLst>
            <pc:docMk/>
            <pc:sldMk cId="3127796054" sldId="2147474633"/>
            <ac:picMk id="11" creationId="{D315F901-CAF0-627A-86BC-C728A0D3655B}"/>
          </ac:picMkLst>
        </pc:picChg>
        <pc:picChg chg="add mod">
          <ac:chgData name="DOMINGUEZ, Morgane" userId="d29c428e-ee62-4017-a838-521138d5b01c" providerId="ADAL" clId="{3A451947-3234-4CEC-AED2-81B0E3582C41}" dt="2025-03-21T14:40:16.016" v="493" actId="1076"/>
          <ac:picMkLst>
            <pc:docMk/>
            <pc:sldMk cId="3127796054" sldId="2147474633"/>
            <ac:picMk id="13" creationId="{F1C0C1D0-0703-60A6-1F98-E1D67D312B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sixième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45784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le site web du GTFCC, vous trouverez également du matériel de formation sur la collecte d'échantillons et les tests pour le choléra. Vous pouvez accéder à ces formations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10</a:t>
            </a:fld>
            <a:endParaRPr lang="en-US"/>
          </a:p>
        </p:txBody>
      </p:sp>
    </p:spTree>
    <p:extLst>
      <p:ext uri="{BB962C8B-B14F-4D97-AF65-F5344CB8AC3E}">
        <p14:creationId xmlns:p14="http://schemas.microsoft.com/office/powerpoint/2010/main" val="2639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compléter les recommandations techniques et le matériel standard élaborés par le GTFCC, il est essentiel que vous preniez également connaissance de toute directive locale sur la surveillance ou les tests pour le choléra qui pourrait s'appliquer dans votre contexte.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1205159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encourageons à rester en contact étroit avec votre autorité sanitaire.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que vous restiez informé de la situation du choléra dans votre zone géographique.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votre autorité sanitaire vous fournira des conseils pratiques pour mettre en œuvre la surveillance du choléra. Par exemple, quel formulaire, outil et canal utiliser pour notifier le choléra, les coordonnées du laboratoire auquel envoyer un échantillon, etc.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1817783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 réseau GTFCC est là pour vous accompagner.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31722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de plus amples informations sur la surveillance du choléra ou pour demander une assistance technique, veuillez contacter le secrétariat du GTFCC à cette adresse.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3491916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terminé le dernier module de ce cours. Nous vous remercions de l’avoir suivi et nous espérons qu’il vous a été utile.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341321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montrerons comment accéder à du matériel complémentaire.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38906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Après avoir suivi ce module, vous saurez où trouver du matériel support sur la surveillance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72584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l'application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26751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L'application du GTFCC est une application téléphonique destinée aux professionnels de la santé.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gratuite et compatible avec les systèmes d'exploitation Android et 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fois téléchargée, cette application peut être utilisée hors ligne.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fournit des orientations et des outils pratiques sur tous les piliers de la lutte et de la prévention du choléra, notamment la prise en charge des cas, la surveillance, et les tests.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télécharger cette application en recherchant GTFCC choléra dans votre plateforme habituelle, ou en cliquant sur le lien ci-dessous, ou encore en scannant ce QR code.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273013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ressources plus détaillées sont également disponibles sur le site web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11703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invitons à consulter la section des ressources du site web du GTFCC.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y accéder à cette adresse.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y trouverez des orientations techniques détaillées et actualisées du GTFCC, notamment sur la prise en charge des cas, la surveillance et les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167706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principales ressources sur la surveillance du choléra disponibles sur le site web du GTFCC que nous vous encourageons vivement à consulter sont les suivantes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document d'orientation détaillé sur la surveillance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modèle de formulaire pour recueillir des informations standard à notifier sur les patients suspects de choléra, sous la forme d'un document Word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exemple de liste linéaire pour collecter des informations standard sur les patients suspects de choléra sous la forme d'un fichier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accéder à chaque document en scannant ces QR codes.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84605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principales ressources sur les tests pour le choléra disponibles sur le site web du GTFCC sont les suivantes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instructions étape par étape pour la réalisation des TDR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formulaire de demande d'analyse pour accompagner les échantillons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conseils sur la manière de collecter les échantillons, de les préparer et de les emballer pour le transport.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pouvez accéder à ces ressources en scannant ces QR codes.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9</a:t>
            </a:fld>
            <a:endParaRPr lang="en-US"/>
          </a:p>
        </p:txBody>
      </p:sp>
    </p:spTree>
    <p:extLst>
      <p:ext uri="{BB962C8B-B14F-4D97-AF65-F5344CB8AC3E}">
        <p14:creationId xmlns:p14="http://schemas.microsoft.com/office/powerpoint/2010/main" val="1606147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86F74A-633C-4A2B-AE0E-76F8EC493A32}"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5934C5-1EA8-43E5-8C7F-13B28E1D93E1}"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72DFD-8D4A-45BA-801F-8DB29BFC0733}"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A41370D-895C-485D-838B-A0DA118165B9}"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5226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553998"/>
          </a:xfrm>
        </p:spPr>
        <p:txBody>
          <a:bodyPr lIns="0" tIns="0" rIns="0" bIns="0"/>
          <a:lstStyle>
            <a:lvl1pPr>
              <a:defRPr sz="36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8C44445-9345-45B7-8F41-632BDB7F6D58}"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632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8BC0863-2591-4192-A52D-2FC2C6EA9237}"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71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784830"/>
          </a:xfrm>
        </p:spPr>
        <p:txBody>
          <a:bodyPr lIns="0" tIns="0" rIns="0" bIns="0"/>
          <a:lstStyle>
            <a:lvl1pPr>
              <a:defRPr sz="5100" b="1" i="0">
                <a:solidFill>
                  <a:srgbClr val="DF9218"/>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4BEB783-F6AD-4235-8AC6-BC82E48768B9}"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298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8288000" cy="10286997"/>
          </a:xfrm>
          <a:prstGeom prst="rect">
            <a:avLst/>
          </a:prstGeom>
        </p:spPr>
      </p:pic>
      <p:sp>
        <p:nvSpPr>
          <p:cNvPr id="17" name="bg object 17"/>
          <p:cNvSpPr/>
          <p:nvPr/>
        </p:nvSpPr>
        <p:spPr>
          <a:xfrm>
            <a:off x="1102234" y="6117335"/>
            <a:ext cx="8491538" cy="3347085"/>
          </a:xfrm>
          <a:custGeom>
            <a:avLst/>
            <a:gdLst/>
            <a:ahLst/>
            <a:cxnLst/>
            <a:rect l="l" t="t" r="r" b="b"/>
            <a:pathLst>
              <a:path w="5661025" h="2231390">
                <a:moveTo>
                  <a:pt x="0" y="2231136"/>
                </a:moveTo>
                <a:lnTo>
                  <a:pt x="5660644" y="2231136"/>
                </a:lnTo>
                <a:lnTo>
                  <a:pt x="5660644" y="0"/>
                </a:lnTo>
                <a:lnTo>
                  <a:pt x="0" y="0"/>
                </a:lnTo>
                <a:lnTo>
                  <a:pt x="0" y="2231136"/>
                </a:lnTo>
                <a:close/>
              </a:path>
            </a:pathLst>
          </a:custGeom>
          <a:solidFill>
            <a:srgbClr val="FFFFFF">
              <a:alpha val="87449"/>
            </a:srgbClr>
          </a:solidFill>
        </p:spPr>
        <p:txBody>
          <a:bodyPr wrap="square" lIns="0" tIns="0" rIns="0" bIns="0" rtlCol="0"/>
          <a:lstStyle/>
          <a:p>
            <a:endParaRPr sz="2700"/>
          </a:p>
        </p:txBody>
      </p:sp>
      <p:sp>
        <p:nvSpPr>
          <p:cNvPr id="18" name="bg object 18"/>
          <p:cNvSpPr/>
          <p:nvPr/>
        </p:nvSpPr>
        <p:spPr>
          <a:xfrm>
            <a:off x="722090" y="5810250"/>
            <a:ext cx="9251633" cy="3956685"/>
          </a:xfrm>
          <a:custGeom>
            <a:avLst/>
            <a:gdLst/>
            <a:ahLst/>
            <a:cxnLst/>
            <a:rect l="l" t="t" r="r" b="b"/>
            <a:pathLst>
              <a:path w="6167755" h="2637790">
                <a:moveTo>
                  <a:pt x="558939" y="0"/>
                </a:moveTo>
                <a:lnTo>
                  <a:pt x="0" y="0"/>
                </a:lnTo>
                <a:lnTo>
                  <a:pt x="0" y="210820"/>
                </a:lnTo>
                <a:lnTo>
                  <a:pt x="0" y="2428240"/>
                </a:lnTo>
                <a:lnTo>
                  <a:pt x="0" y="2637790"/>
                </a:lnTo>
                <a:lnTo>
                  <a:pt x="558939" y="2637790"/>
                </a:lnTo>
                <a:lnTo>
                  <a:pt x="558939" y="2428240"/>
                </a:lnTo>
                <a:lnTo>
                  <a:pt x="253428" y="2428240"/>
                </a:lnTo>
                <a:lnTo>
                  <a:pt x="253428" y="210820"/>
                </a:lnTo>
                <a:lnTo>
                  <a:pt x="558939" y="210820"/>
                </a:lnTo>
                <a:lnTo>
                  <a:pt x="558939" y="0"/>
                </a:lnTo>
                <a:close/>
              </a:path>
              <a:path w="6167755" h="2637790">
                <a:moveTo>
                  <a:pt x="6167552" y="0"/>
                </a:moveTo>
                <a:lnTo>
                  <a:pt x="5608637" y="0"/>
                </a:lnTo>
                <a:lnTo>
                  <a:pt x="5608637" y="210820"/>
                </a:lnTo>
                <a:lnTo>
                  <a:pt x="5914072" y="210820"/>
                </a:lnTo>
                <a:lnTo>
                  <a:pt x="5914072" y="2428240"/>
                </a:lnTo>
                <a:lnTo>
                  <a:pt x="5608637" y="2428240"/>
                </a:lnTo>
                <a:lnTo>
                  <a:pt x="5608637" y="2637790"/>
                </a:lnTo>
                <a:lnTo>
                  <a:pt x="6167552" y="2637790"/>
                </a:lnTo>
                <a:lnTo>
                  <a:pt x="6167552" y="2428240"/>
                </a:lnTo>
                <a:lnTo>
                  <a:pt x="6167552" y="210820"/>
                </a:lnTo>
                <a:lnTo>
                  <a:pt x="6167552" y="0"/>
                </a:lnTo>
                <a:close/>
              </a:path>
            </a:pathLst>
          </a:custGeom>
          <a:solidFill>
            <a:srgbClr val="189E94"/>
          </a:solidFill>
        </p:spPr>
        <p:txBody>
          <a:bodyPr wrap="square" lIns="0" tIns="0" rIns="0" bIns="0" rtlCol="0"/>
          <a:lstStyle/>
          <a:p>
            <a:endParaRPr sz="27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E3A024F-DE10-4FB4-9E00-957E53548ED5}"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695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E9FFDD6-5904-4703-8B5F-EF28C6EEE079}"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8A87FD-9137-429E-B95A-7BEF4EB4AC60}" type="datetime1">
              <a:rPr lang="en-US" smtClean="0"/>
              <a:t>5/19/2025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2A2C748-BDAA-452E-B3ED-CBAC1DC99CB7}" type="datetime1">
              <a:rPr lang="en-US" smtClean="0"/>
              <a:t>5/19/2025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8D05-086C-420B-B9FA-5CF2CA935B84}"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58C3C2E-B108-4385-A90F-C16147E680D7}" type="datetime1">
              <a:rPr lang="en-US" smtClean="0"/>
              <a:t>5/19/2025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BC9DD6F-8347-4AC3-A618-D8CC35D5C3E2}" type="datetime1">
              <a:rPr lang="en-US" smtClean="0"/>
              <a:t>5/19/2025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AAC4ADF-65B6-49A3-B30E-D0178D620A74}" type="datetime1">
              <a:rPr lang="en-US" smtClean="0"/>
              <a:t>5/19/2025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83675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DDF0DFD-CE1E-4F32-80E8-8E0A50DCAA87}"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53283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C0BBD37-E069-4B78-8140-01B1C3F70B9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57878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0D1BCEC-9E50-4A3A-B5DA-0C51BA58F77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57301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AE4DB07-033C-4441-99AF-0258AD29E8D8}"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54960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2FA255A-D114-4DEE-9669-EA33ED34B826}"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51010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592BC0B-CFCD-4F17-9A7B-216241023D0E}"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2733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8ACD87E-5B4C-4ADA-A79E-9D5FB64EDB63}" type="datetime1">
              <a:rPr lang="en-US" smtClean="0"/>
              <a:t>5/19/2025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2140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457249-F098-4899-945E-F085250DDBA0}" type="datetime1">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9A3CB5DD-84C7-486F-96ED-C0754F26852B}" type="datetime1">
              <a:rPr lang="en-US" smtClean="0"/>
              <a:t>5/19/2025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119867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D58465CA-B08B-4632-A257-FA73FBCCCB94}" type="datetime1">
              <a:rPr lang="en-US" smtClean="0"/>
              <a:t>5/19/2025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40230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2CE50C4-18CA-4595-8F40-DCB6BA3A9ED3}" type="datetime1">
              <a:rPr lang="en-US" smtClean="0"/>
              <a:t>5/19/2025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94541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DA123A0-3085-401D-9AEE-F46B70C36490}" type="datetime1">
              <a:rPr lang="en-US" smtClean="0"/>
              <a:t>5/19/2025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472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5D41D5C7-8932-4320-BD59-F68E273C4996}" type="datetime1">
              <a:rPr lang="en-US" smtClean="0"/>
              <a:t>5/19/2025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48351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9D259B22-BB39-4530-AD48-DD7248A22952}" type="datetime1">
              <a:rPr lang="en-US" smtClean="0"/>
              <a:t>5/19/2025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0504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3AA67EA6-A12A-4D0B-9A0A-9A07E165182E}" type="datetime1">
              <a:rPr lang="en-US" smtClean="0"/>
              <a:t>5/19/2025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498711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15218FE-12E4-4BA7-B0EC-F955CF0622A5}" type="datetime1">
              <a:rPr lang="en-US" smtClean="0"/>
              <a:t>5/19/2025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881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33D17D3F-0974-4A8C-B2B0-B2649F138F53}" type="datetime1">
              <a:rPr lang="en-US" smtClean="0"/>
              <a:t>5/19/2025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7571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E2849A-0A2D-4BDE-8662-38B8C9B204F6}"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1F7837-8D91-4DB7-B00F-73590B884FAF}" type="datetime1">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4D85A-381A-4148-A362-189B9CA0B208}"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96158-8E4D-4F60-822F-3D1CB296996E}"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AD30E-8C9A-40D7-A59D-5848305129FE}"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914900-97A6-4F8D-86C4-28FF47596657}" type="datetime1">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7D7FB-5086-4398-A8A9-4468C334ED3C}" type="datetime1">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443729" y="1050722"/>
            <a:ext cx="7400543" cy="523220"/>
          </a:xfrm>
          <a:prstGeom prst="rect">
            <a:avLst/>
          </a:prstGeom>
        </p:spPr>
        <p:txBody>
          <a:bodyPr wrap="square" lIns="0" tIns="0" rIns="0" bIns="0">
            <a:spAutoFit/>
          </a:bodyPr>
          <a:lstStyle>
            <a:lvl1pPr>
              <a:defRPr sz="3400" b="1" i="0">
                <a:solidFill>
                  <a:srgbClr val="DF9218"/>
                </a:solidFill>
                <a:latin typeface="Trebuchet MS"/>
                <a:cs typeface="Trebuchet MS"/>
              </a:defRPr>
            </a:lvl1pPr>
          </a:lstStyle>
          <a:p>
            <a:endParaRPr/>
          </a:p>
        </p:txBody>
      </p:sp>
      <p:sp>
        <p:nvSpPr>
          <p:cNvPr id="3" name="Holder 3"/>
          <p:cNvSpPr>
            <a:spLocks noGrp="1"/>
          </p:cNvSpPr>
          <p:nvPr>
            <p:ph type="body" idx="1"/>
          </p:nvPr>
        </p:nvSpPr>
        <p:spPr>
          <a:xfrm>
            <a:off x="1019366" y="1931191"/>
            <a:ext cx="16249268" cy="369332"/>
          </a:xfrm>
          <a:prstGeom prst="rect">
            <a:avLst/>
          </a:prstGeom>
        </p:spPr>
        <p:txBody>
          <a:bodyPr wrap="square" lIns="0" tIns="0" rIns="0" bIns="0">
            <a:spAutoFit/>
          </a:bodyPr>
          <a:lstStyle>
            <a:lvl1pPr>
              <a:defRPr sz="2400" b="0" i="0">
                <a:solidFill>
                  <a:srgbClr val="3E4141"/>
                </a:solidFill>
                <a:latin typeface="Trebuchet MS"/>
                <a:cs typeface="Trebuchet MS"/>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4107F9E-33FE-405B-B9BE-6D96E45C3C31}"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7355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74CBAAA3-B0ED-4180-A318-7C16AF53978B}" type="datetime1">
              <a:rPr lang="en-US" smtClean="0"/>
              <a:t>5/19/2025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5118F36-9C81-4049-8479-FA07203F2525}" type="datetime1">
              <a:rPr lang="en-US" smtClean="0"/>
              <a:t>5/19/2025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6540705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lue background&#10;&#10;Description automatically generated">
            <a:extLst>
              <a:ext uri="{FF2B5EF4-FFF2-40B4-BE49-F238E27FC236}">
                <a16:creationId xmlns:a16="http://schemas.microsoft.com/office/drawing/2014/main" id="{056D3607-F554-522A-B845-277B7BDA8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86"/>
            <a:ext cx="18440400" cy="10285714"/>
          </a:xfrm>
          <a:prstGeom prst="rect">
            <a:avLst/>
          </a:prstGeom>
        </p:spPr>
      </p:pic>
      <p:sp>
        <p:nvSpPr>
          <p:cNvPr id="4" name="Slide Number Placeholder 3">
            <a:extLst>
              <a:ext uri="{FF2B5EF4-FFF2-40B4-BE49-F238E27FC236}">
                <a16:creationId xmlns:a16="http://schemas.microsoft.com/office/drawing/2014/main" id="{E5AADB7A-44F0-CE68-DA95-A2F919FADEBD}"/>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793005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3E29831-DC63-7910-DE6B-589A06B00924}"/>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AA41E446-5C5D-0BA1-995B-60D9F40E2F97}"/>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Site web du GTFCC - Tests</a:t>
            </a:r>
          </a:p>
        </p:txBody>
      </p:sp>
      <p:sp>
        <p:nvSpPr>
          <p:cNvPr id="8" name="TextBox 7">
            <a:extLst>
              <a:ext uri="{FF2B5EF4-FFF2-40B4-BE49-F238E27FC236}">
                <a16:creationId xmlns:a16="http://schemas.microsoft.com/office/drawing/2014/main" id="{E5C9953B-794D-FF8D-9783-842A3DEFD911}"/>
              </a:ext>
            </a:extLst>
          </p:cNvPr>
          <p:cNvSpPr txBox="1"/>
          <p:nvPr/>
        </p:nvSpPr>
        <p:spPr>
          <a:xfrm>
            <a:off x="1500188" y="2295720"/>
            <a:ext cx="1554480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en-US" b="0" dirty="0">
                <a:latin typeface="ADLaM Display" panose="02010000000000000000" pitchFamily="2" charset="0"/>
                <a:ea typeface="ADLaM Display" panose="02010000000000000000" pitchFamily="2" charset="0"/>
                <a:cs typeface="ADLaM Display" panose="02010000000000000000" pitchFamily="2" charset="0"/>
              </a:rPr>
              <a:t>Formation du personnel de santé à la collecte d'échantillons et aux TDR</a:t>
            </a:r>
          </a:p>
        </p:txBody>
      </p:sp>
      <p:pic>
        <p:nvPicPr>
          <p:cNvPr id="4" name="Picture 3">
            <a:extLst>
              <a:ext uri="{FF2B5EF4-FFF2-40B4-BE49-F238E27FC236}">
                <a16:creationId xmlns:a16="http://schemas.microsoft.com/office/drawing/2014/main" id="{BE3E9ABD-A9CF-0FF2-B128-29E971202B5C}"/>
              </a:ext>
            </a:extLst>
          </p:cNvPr>
          <p:cNvPicPr>
            <a:picLocks noChangeAspect="1"/>
          </p:cNvPicPr>
          <p:nvPr/>
        </p:nvPicPr>
        <p:blipFill>
          <a:blip r:embed="rId3"/>
          <a:stretch>
            <a:fillRect/>
          </a:stretch>
        </p:blipFill>
        <p:spPr>
          <a:xfrm>
            <a:off x="8077200" y="7353300"/>
            <a:ext cx="2743200" cy="2716306"/>
          </a:xfrm>
          <a:prstGeom prst="rect">
            <a:avLst/>
          </a:prstGeom>
        </p:spPr>
      </p:pic>
      <p:pic>
        <p:nvPicPr>
          <p:cNvPr id="11" name="Picture 10">
            <a:extLst>
              <a:ext uri="{FF2B5EF4-FFF2-40B4-BE49-F238E27FC236}">
                <a16:creationId xmlns:a16="http://schemas.microsoft.com/office/drawing/2014/main" id="{D315F901-CAF0-627A-86BC-C728A0D3655B}"/>
              </a:ext>
            </a:extLst>
          </p:cNvPr>
          <p:cNvPicPr>
            <a:picLocks noChangeAspect="1"/>
          </p:cNvPicPr>
          <p:nvPr/>
        </p:nvPicPr>
        <p:blipFill>
          <a:blip r:embed="rId4"/>
          <a:stretch>
            <a:fillRect/>
          </a:stretch>
        </p:blipFill>
        <p:spPr>
          <a:xfrm>
            <a:off x="1516517" y="3274414"/>
            <a:ext cx="6745725" cy="3786188"/>
          </a:xfrm>
          <a:prstGeom prst="rect">
            <a:avLst/>
          </a:prstGeom>
        </p:spPr>
      </p:pic>
      <p:pic>
        <p:nvPicPr>
          <p:cNvPr id="13" name="Picture 12">
            <a:extLst>
              <a:ext uri="{FF2B5EF4-FFF2-40B4-BE49-F238E27FC236}">
                <a16:creationId xmlns:a16="http://schemas.microsoft.com/office/drawing/2014/main" id="{F1C0C1D0-0703-60A6-1F98-E1D67D312B47}"/>
              </a:ext>
            </a:extLst>
          </p:cNvPr>
          <p:cNvPicPr>
            <a:picLocks noChangeAspect="1"/>
          </p:cNvPicPr>
          <p:nvPr/>
        </p:nvPicPr>
        <p:blipFill>
          <a:blip r:embed="rId5"/>
          <a:stretch>
            <a:fillRect/>
          </a:stretch>
        </p:blipFill>
        <p:spPr>
          <a:xfrm>
            <a:off x="9750963" y="3193026"/>
            <a:ext cx="7261368" cy="3786188"/>
          </a:xfrm>
          <a:prstGeom prst="rect">
            <a:avLst/>
          </a:prstGeom>
        </p:spPr>
      </p:pic>
      <p:sp>
        <p:nvSpPr>
          <p:cNvPr id="3" name="Slide Number Placeholder 2">
            <a:extLst>
              <a:ext uri="{FF2B5EF4-FFF2-40B4-BE49-F238E27FC236}">
                <a16:creationId xmlns:a16="http://schemas.microsoft.com/office/drawing/2014/main" id="{7C548F43-738F-E5D3-4728-E0C30D5BB173}"/>
              </a:ext>
            </a:extLst>
          </p:cNvPr>
          <p:cNvSpPr>
            <a:spLocks noGrp="1"/>
          </p:cNvSpPr>
          <p:nvPr>
            <p:ph type="sldNum" sz="quarter" idx="12"/>
          </p:nvPr>
        </p:nvSpPr>
        <p:spPr>
          <a:xfrm>
            <a:off x="15468600" y="9697185"/>
            <a:ext cx="2133600" cy="365125"/>
          </a:xfrm>
        </p:spPr>
        <p:txBody>
          <a:bodyPr/>
          <a:lstStyle/>
          <a:p>
            <a:fld id="{B6F15528-21DE-4FAA-801E-634DDDAF4B2B}" type="slidenum">
              <a:rPr lang="en-US" sz="1800" smtClean="0"/>
              <a:pPr/>
              <a:t>10</a:t>
            </a:fld>
            <a:endParaRPr lang="en-US" sz="1800"/>
          </a:p>
        </p:txBody>
      </p:sp>
    </p:spTree>
    <p:extLst>
      <p:ext uri="{BB962C8B-B14F-4D97-AF65-F5344CB8AC3E}">
        <p14:creationId xmlns:p14="http://schemas.microsoft.com/office/powerpoint/2010/main" val="312779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women wearing scrubs and hats looking at a book&#10;&#10;Description automatically generated">
            <a:extLst>
              <a:ext uri="{FF2B5EF4-FFF2-40B4-BE49-F238E27FC236}">
                <a16:creationId xmlns:a16="http://schemas.microsoft.com/office/drawing/2014/main" id="{0F902720-3096-CEA9-3DFE-92A444534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925A47F6-3519-473B-0034-A2D14AFF2F9F}"/>
              </a:ext>
            </a:extLst>
          </p:cNvPr>
          <p:cNvSpPr txBox="1"/>
          <p:nvPr/>
        </p:nvSpPr>
        <p:spPr>
          <a:xfrm>
            <a:off x="13411200" y="9944100"/>
            <a:ext cx="48768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OMS / </a:t>
            </a:r>
            <a:r>
              <a:rPr lang="en-US" sz="1600" dirty="0" err="1">
                <a:solidFill>
                  <a:schemeClr val="tx1">
                    <a:lumMod val="65000"/>
                    <a:lumOff val="35000"/>
                  </a:schemeClr>
                </a:solidFill>
                <a:latin typeface="Calibri" panose="020F0502020204030204" pitchFamily="34" charset="0"/>
                <a:cs typeface="Arial" panose="020B0604020202020204" pitchFamily="34" charset="0"/>
              </a:rPr>
              <a:t>Mukhsindzhon Abidzhanov</a:t>
            </a:r>
            <a:endParaRPr lang="en-US"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2" name="Rectangle: Diagonal Corners Rounded 1">
            <a:extLst>
              <a:ext uri="{FF2B5EF4-FFF2-40B4-BE49-F238E27FC236}">
                <a16:creationId xmlns:a16="http://schemas.microsoft.com/office/drawing/2014/main" id="{4B9C617F-D23C-3BDC-2EE9-0BFA57523313}"/>
              </a:ext>
            </a:extLst>
          </p:cNvPr>
          <p:cNvSpPr/>
          <p:nvPr/>
        </p:nvSpPr>
        <p:spPr>
          <a:xfrm>
            <a:off x="-1" y="4152900"/>
            <a:ext cx="5562601"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Directives </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locales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792282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3B87938-57BF-A6D3-8645-6067145E5348}"/>
              </a:ext>
            </a:extLst>
          </p:cNvPr>
          <p:cNvSpPr/>
          <p:nvPr/>
        </p:nvSpPr>
        <p:spPr>
          <a:xfrm>
            <a:off x="-1129558" y="-1333500"/>
            <a:ext cx="10363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7">
            <a:extLst>
              <a:ext uri="{FF2B5EF4-FFF2-40B4-BE49-F238E27FC236}">
                <a16:creationId xmlns:a16="http://schemas.microsoft.com/office/drawing/2014/main" id="{BD06E8D0-CF23-1A7F-89C6-F5AD8B8A5997}"/>
              </a:ext>
            </a:extLst>
          </p:cNvPr>
          <p:cNvSpPr txBox="1"/>
          <p:nvPr/>
        </p:nvSpPr>
        <p:spPr>
          <a:xfrm>
            <a:off x="979023" y="510459"/>
            <a:ext cx="61460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Directives locales</a:t>
            </a:r>
          </a:p>
        </p:txBody>
      </p:sp>
      <p:sp>
        <p:nvSpPr>
          <p:cNvPr id="6" name="TextBox 5">
            <a:extLst>
              <a:ext uri="{FF2B5EF4-FFF2-40B4-BE49-F238E27FC236}">
                <a16:creationId xmlns:a16="http://schemas.microsoft.com/office/drawing/2014/main" id="{D4CBE67B-0C5E-A488-E079-DBC8F7275D35}"/>
              </a:ext>
            </a:extLst>
          </p:cNvPr>
          <p:cNvSpPr txBox="1"/>
          <p:nvPr/>
        </p:nvSpPr>
        <p:spPr>
          <a:xfrm>
            <a:off x="6612652" y="3721781"/>
            <a:ext cx="11454769" cy="4062651"/>
          </a:xfrm>
          <a:prstGeom prst="rect">
            <a:avLst/>
          </a:prstGeom>
          <a:noFill/>
        </p:spPr>
        <p:txBody>
          <a:bodyPr wrap="square" rtlCol="0">
            <a:spAutoFit/>
          </a:bodyPr>
          <a:lstStyle/>
          <a:p>
            <a:pPr marL="457200" indent="-457200">
              <a:spcAft>
                <a:spcPts val="1800"/>
              </a:spcAft>
              <a:buBlip>
                <a:blip r:embed="rId3"/>
              </a:buBlip>
            </a:pP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Restez </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en contact avec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votre autorité </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sanitaire</a:t>
            </a:r>
          </a:p>
          <a:p>
            <a:pPr marL="914400" lvl="1" indent="-457200">
              <a:spcAft>
                <a:spcPts val="1800"/>
              </a:spcAft>
              <a:buClr>
                <a:srgbClr val="009999"/>
              </a:buClr>
              <a:buFont typeface="Arial" panose="020B0604020202020204" pitchFamily="34" charset="0"/>
              <a:buChar char="•"/>
            </a:pPr>
            <a:r>
              <a:rPr lang="fr-FR" sz="2800" dirty="0">
                <a:latin typeface="Atkinson Hyperlegible" panose="020B0604020202020204" charset="0"/>
              </a:rPr>
              <a:t>Pour connaître la </a:t>
            </a:r>
            <a:r>
              <a:rPr lang="fr-FR" sz="2800" dirty="0">
                <a:solidFill>
                  <a:srgbClr val="009999"/>
                </a:solidFill>
                <a:latin typeface="Atkinson Hyperlegible Bold" panose="020B0604020202020204" charset="0"/>
              </a:rPr>
              <a:t>situation du choléra </a:t>
            </a:r>
            <a:r>
              <a:rPr lang="fr-FR" sz="2800" dirty="0">
                <a:latin typeface="Atkinson Hyperlegible" panose="020B0604020202020204" charset="0"/>
              </a:rPr>
              <a:t>dans votre zone</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Recevoir des </a:t>
            </a:r>
            <a:r>
              <a:rPr lang="en-US" sz="2800" dirty="0">
                <a:solidFill>
                  <a:srgbClr val="009999"/>
                </a:solidFill>
                <a:latin typeface="Atkinson Hyperlegible Bold" panose="020B0604020202020204" charset="0"/>
              </a:rPr>
              <a:t>directives </a:t>
            </a:r>
            <a:r>
              <a:rPr lang="en-US" sz="2800" dirty="0">
                <a:latin typeface="Atkinson Hyperlegible" panose="020B0604020202020204" charset="0"/>
              </a:rPr>
              <a:t>pour la mise en œuvre de la surveillance </a:t>
            </a:r>
          </a:p>
          <a:p>
            <a:pPr marL="1371600" lvl="2" indent="-457200">
              <a:spcAft>
                <a:spcPts val="1200"/>
              </a:spcAft>
              <a:buClr>
                <a:srgbClr val="009999"/>
              </a:buClr>
              <a:buFont typeface="Courier New" panose="02070309020205020404" pitchFamily="49" charset="0"/>
              <a:buChar char="o"/>
            </a:pPr>
            <a:r>
              <a:rPr lang="en-US" sz="2800" dirty="0" err="1">
                <a:latin typeface="Atkinson Hyperlegible" panose="020B0604020202020204" charset="0"/>
              </a:rPr>
              <a:t>Formulaires</a:t>
            </a:r>
            <a:r>
              <a:rPr lang="en-US" sz="2800" dirty="0">
                <a:latin typeface="Atkinson Hyperlegible" panose="020B0604020202020204" charset="0"/>
              </a:rPr>
              <a:t>/</a:t>
            </a:r>
            <a:r>
              <a:rPr lang="en-US" sz="2800" dirty="0" err="1">
                <a:latin typeface="Atkinson Hyperlegible" panose="020B0604020202020204" charset="0"/>
              </a:rPr>
              <a:t>outils</a:t>
            </a:r>
            <a:r>
              <a:rPr lang="en-US" sz="2800" dirty="0">
                <a:latin typeface="Atkinson Hyperlegible" panose="020B0604020202020204" charset="0"/>
              </a:rPr>
              <a:t>/</a:t>
            </a:r>
            <a:r>
              <a:rPr lang="en-US" sz="2800" dirty="0" err="1">
                <a:latin typeface="Atkinson Hyperlegible" panose="020B0604020202020204" charset="0"/>
              </a:rPr>
              <a:t>canaux</a:t>
            </a:r>
            <a:r>
              <a:rPr lang="en-US" sz="2800" dirty="0">
                <a:latin typeface="Atkinson Hyperlegible" panose="020B0604020202020204" charset="0"/>
              </a:rPr>
              <a:t> de notification</a:t>
            </a:r>
          </a:p>
          <a:p>
            <a:pPr marL="1371600" lvl="2" indent="-457200">
              <a:spcAft>
                <a:spcPts val="1200"/>
              </a:spcAft>
              <a:buClr>
                <a:srgbClr val="009999"/>
              </a:buClr>
              <a:buFont typeface="Courier New" panose="02070309020205020404" pitchFamily="49" charset="0"/>
              <a:buChar char="o"/>
            </a:pPr>
            <a:r>
              <a:rPr lang="en-US" sz="2800" dirty="0" err="1">
                <a:latin typeface="Atkinson Hyperlegible" panose="020B0604020202020204" charset="0"/>
              </a:rPr>
              <a:t>Coordonnées</a:t>
            </a:r>
            <a:r>
              <a:rPr lang="en-US" sz="2800" dirty="0">
                <a:latin typeface="Atkinson Hyperlegible" panose="020B0604020202020204" charset="0"/>
              </a:rPr>
              <a:t> des laboratoires</a:t>
            </a:r>
          </a:p>
          <a:p>
            <a:pPr marL="1371600" lvl="2" indent="-457200">
              <a:spcAft>
                <a:spcPts val="1200"/>
              </a:spcAft>
              <a:buClr>
                <a:srgbClr val="009999"/>
              </a:buClr>
              <a:buFont typeface="Courier New" panose="02070309020205020404" pitchFamily="49" charset="0"/>
              <a:buChar char="o"/>
            </a:pPr>
            <a:r>
              <a:rPr lang="en-US" sz="2800" dirty="0">
                <a:latin typeface="Atkinson Hyperlegible" panose="020B0604020202020204" charset="0"/>
              </a:rPr>
              <a:t>Etc</a:t>
            </a:r>
            <a:endParaRPr lang="fr-FR" sz="2800" dirty="0">
              <a:latin typeface="Atkinson Hyperlegible" panose="020B0604020202020204" charset="0"/>
            </a:endParaRPr>
          </a:p>
          <a:p>
            <a:endParaRPr lang="en-US" dirty="0"/>
          </a:p>
        </p:txBody>
      </p:sp>
      <p:pic>
        <p:nvPicPr>
          <p:cNvPr id="3" name="Picture 2">
            <a:extLst>
              <a:ext uri="{FF2B5EF4-FFF2-40B4-BE49-F238E27FC236}">
                <a16:creationId xmlns:a16="http://schemas.microsoft.com/office/drawing/2014/main" id="{215A1719-F425-85EF-5973-D383915B7E2B}"/>
              </a:ext>
            </a:extLst>
          </p:cNvPr>
          <p:cNvPicPr>
            <a:picLocks noChangeAspect="1"/>
          </p:cNvPicPr>
          <p:nvPr/>
        </p:nvPicPr>
        <p:blipFill>
          <a:blip r:embed="rId4"/>
          <a:stretch>
            <a:fillRect/>
          </a:stretch>
        </p:blipFill>
        <p:spPr>
          <a:xfrm>
            <a:off x="228600" y="2476500"/>
            <a:ext cx="6654238" cy="6015038"/>
          </a:xfrm>
          <a:prstGeom prst="rect">
            <a:avLst/>
          </a:prstGeom>
        </p:spPr>
      </p:pic>
      <p:sp>
        <p:nvSpPr>
          <p:cNvPr id="7" name="Slide Number Placeholder 6">
            <a:extLst>
              <a:ext uri="{FF2B5EF4-FFF2-40B4-BE49-F238E27FC236}">
                <a16:creationId xmlns:a16="http://schemas.microsoft.com/office/drawing/2014/main" id="{0986E2C4-72C3-6DB0-DB68-C1F0A861A22D}"/>
              </a:ext>
            </a:extLst>
          </p:cNvPr>
          <p:cNvSpPr>
            <a:spLocks noGrp="1"/>
          </p:cNvSpPr>
          <p:nvPr>
            <p:ph type="sldNum" sz="quarter" idx="7"/>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105088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holding signs&#10;&#10;Description automatically generated">
            <a:extLst>
              <a:ext uri="{FF2B5EF4-FFF2-40B4-BE49-F238E27FC236}">
                <a16:creationId xmlns:a16="http://schemas.microsoft.com/office/drawing/2014/main" id="{539F10EA-2E68-D715-1199-A05B65894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Box 8">
            <a:extLst>
              <a:ext uri="{FF2B5EF4-FFF2-40B4-BE49-F238E27FC236}">
                <a16:creationId xmlns:a16="http://schemas.microsoft.com/office/drawing/2014/main" id="{B0F5A74F-DC34-55BE-65A6-8A058C4759DE}"/>
              </a:ext>
            </a:extLst>
          </p:cNvPr>
          <p:cNvSpPr txBox="1"/>
          <p:nvPr/>
        </p:nvSpPr>
        <p:spPr>
          <a:xfrm>
            <a:off x="14097000" y="9944100"/>
            <a:ext cx="4191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Photo </a:t>
            </a:r>
            <a:r>
              <a:rPr lang="en-GB" sz="1600" dirty="0">
                <a:solidFill>
                  <a:schemeClr val="tx1">
                    <a:lumMod val="65000"/>
                    <a:lumOff val="35000"/>
                  </a:schemeClr>
                </a:solidFill>
                <a:latin typeface="Calibri" panose="020F0502020204030204" pitchFamily="34" charset="0"/>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MOH Cameroon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Ngomba</a:t>
            </a:r>
            <a:endParaRPr lang="en-GB" sz="1600" dirty="0">
              <a:solidFill>
                <a:schemeClr val="tx1">
                  <a:lumMod val="65000"/>
                  <a:lumOff val="35000"/>
                </a:schemeClr>
              </a:solidFill>
              <a:latin typeface="Calibri" panose="020F0502020204030204" pitchFamily="34" charset="0"/>
              <a:cs typeface="Arial" panose="020B0604020202020204" pitchFamily="34" charset="0"/>
            </a:endParaRPr>
          </a:p>
        </p:txBody>
      </p:sp>
      <p:sp>
        <p:nvSpPr>
          <p:cNvPr id="2" name="Rectangle: Diagonal Corners Rounded 1">
            <a:extLst>
              <a:ext uri="{FF2B5EF4-FFF2-40B4-BE49-F238E27FC236}">
                <a16:creationId xmlns:a16="http://schemas.microsoft.com/office/drawing/2014/main" id="{A53B5E91-A14D-A904-28D4-5E63F6EA1367}"/>
              </a:ext>
            </a:extLst>
          </p:cNvPr>
          <p:cNvSpPr/>
          <p:nvPr/>
        </p:nvSpPr>
        <p:spPr>
          <a:xfrm>
            <a:off x="-1" y="4381500"/>
            <a:ext cx="5562601" cy="1752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Réseau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76454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a:extLst>
              <a:ext uri="{FF2B5EF4-FFF2-40B4-BE49-F238E27FC236}">
                <a16:creationId xmlns:a16="http://schemas.microsoft.com/office/drawing/2014/main" id="{0996D8BE-C4DF-51BF-FC37-B6BD73939B6D}"/>
              </a:ext>
            </a:extLst>
          </p:cNvPr>
          <p:cNvSpPr/>
          <p:nvPr/>
        </p:nvSpPr>
        <p:spPr>
          <a:xfrm>
            <a:off x="-838199" y="-1432485"/>
            <a:ext cx="9982200" cy="28421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7">
            <a:extLst>
              <a:ext uri="{FF2B5EF4-FFF2-40B4-BE49-F238E27FC236}">
                <a16:creationId xmlns:a16="http://schemas.microsoft.com/office/drawing/2014/main" id="{E9C8369A-CB19-95A3-512F-DF9A17AF2E84}"/>
              </a:ext>
            </a:extLst>
          </p:cNvPr>
          <p:cNvSpPr txBox="1"/>
          <p:nvPr/>
        </p:nvSpPr>
        <p:spPr>
          <a:xfrm>
            <a:off x="990600" y="456908"/>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Réseau GTFCC</a:t>
            </a:r>
          </a:p>
        </p:txBody>
      </p:sp>
      <p:sp>
        <p:nvSpPr>
          <p:cNvPr id="3" name="Rectangle: Rounded Corners 2">
            <a:extLst>
              <a:ext uri="{FF2B5EF4-FFF2-40B4-BE49-F238E27FC236}">
                <a16:creationId xmlns:a16="http://schemas.microsoft.com/office/drawing/2014/main" id="{394B13DD-875B-B499-BA5B-D50087EDC827}"/>
              </a:ext>
            </a:extLst>
          </p:cNvPr>
          <p:cNvSpPr/>
          <p:nvPr/>
        </p:nvSpPr>
        <p:spPr>
          <a:xfrm>
            <a:off x="2873829" y="2066445"/>
            <a:ext cx="12899571" cy="149605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07F562D-7A62-D188-1CEE-B9BED5649483}"/>
              </a:ext>
            </a:extLst>
          </p:cNvPr>
          <p:cNvGrpSpPr/>
          <p:nvPr/>
        </p:nvGrpSpPr>
        <p:grpSpPr>
          <a:xfrm>
            <a:off x="8472253" y="5984252"/>
            <a:ext cx="10507256" cy="2019300"/>
            <a:chOff x="9642660" y="7250702"/>
            <a:chExt cx="10509991" cy="2019300"/>
          </a:xfrm>
        </p:grpSpPr>
        <p:pic>
          <p:nvPicPr>
            <p:cNvPr id="7" name="Picture 6">
              <a:extLst>
                <a:ext uri="{FF2B5EF4-FFF2-40B4-BE49-F238E27FC236}">
                  <a16:creationId xmlns:a16="http://schemas.microsoft.com/office/drawing/2014/main" id="{798D4164-9B75-9256-006F-F1EF632D705E}"/>
                </a:ext>
              </a:extLst>
            </p:cNvPr>
            <p:cNvPicPr>
              <a:picLocks noChangeAspect="1"/>
            </p:cNvPicPr>
            <p:nvPr/>
          </p:nvPicPr>
          <p:blipFill>
            <a:blip r:embed="rId3"/>
            <a:stretch>
              <a:fillRect/>
            </a:stretch>
          </p:blipFill>
          <p:spPr>
            <a:xfrm>
              <a:off x="9642660" y="7250702"/>
              <a:ext cx="6943725" cy="2019300"/>
            </a:xfrm>
            <a:prstGeom prst="rect">
              <a:avLst/>
            </a:prstGeom>
          </p:spPr>
        </p:pic>
        <p:sp>
          <p:nvSpPr>
            <p:cNvPr id="8" name="TextBox 7">
              <a:extLst>
                <a:ext uri="{FF2B5EF4-FFF2-40B4-BE49-F238E27FC236}">
                  <a16:creationId xmlns:a16="http://schemas.microsoft.com/office/drawing/2014/main" id="{EAB161B4-7C7A-7784-FED7-E73472BF1C9D}"/>
                </a:ext>
              </a:extLst>
            </p:cNvPr>
            <p:cNvSpPr txBox="1"/>
            <p:nvPr/>
          </p:nvSpPr>
          <p:spPr>
            <a:xfrm>
              <a:off x="10396331" y="7967964"/>
              <a:ext cx="97563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GTFCCsecretariat@who.int </a:t>
              </a:r>
              <a:endParaRPr kumimoji="0" lang="en-US" sz="1800" b="0" i="0" u="none" strike="noStrike" kern="1200" cap="none" spc="0" normalizeH="0" baseline="0" noProof="0" dirty="0">
                <a:ln>
                  <a:noFill/>
                </a:ln>
                <a:solidFill>
                  <a:srgbClr val="009999"/>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F3D4E23-E5A4-8D41-B8CB-FEDDF9C46C51}"/>
              </a:ext>
            </a:extLst>
          </p:cNvPr>
          <p:cNvSpPr txBox="1"/>
          <p:nvPr/>
        </p:nvSpPr>
        <p:spPr>
          <a:xfrm>
            <a:off x="7846750" y="4507832"/>
            <a:ext cx="823144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toute question ou assistance technique,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contactez</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le secrétariat du GTFCC</a:t>
            </a:r>
          </a:p>
        </p:txBody>
      </p:sp>
      <p:sp>
        <p:nvSpPr>
          <p:cNvPr id="10" name="TextBox 9">
            <a:extLst>
              <a:ext uri="{FF2B5EF4-FFF2-40B4-BE49-F238E27FC236}">
                <a16:creationId xmlns:a16="http://schemas.microsoft.com/office/drawing/2014/main" id="{33C4B126-65D9-30FC-EA8B-6530E7487679}"/>
              </a:ext>
            </a:extLst>
          </p:cNvPr>
          <p:cNvSpPr txBox="1"/>
          <p:nvPr/>
        </p:nvSpPr>
        <p:spPr>
          <a:xfrm>
            <a:off x="2995970" y="2542665"/>
            <a:ext cx="12418201" cy="800219"/>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Le GTFCC et son réseau de partenaires sont là pour </a:t>
            </a:r>
            <a:r>
              <a:rPr lang="en-US" sz="2800" dirty="0" err="1">
                <a:latin typeface="ADLaM Display" panose="02010000000000000000" pitchFamily="2" charset="0"/>
                <a:ea typeface="ADLaM Display" panose="02010000000000000000" pitchFamily="2" charset="0"/>
                <a:cs typeface="ADLaM Display" panose="02010000000000000000" pitchFamily="2" charset="0"/>
              </a:rPr>
              <a:t>vous</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accompagner</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pic>
        <p:nvPicPr>
          <p:cNvPr id="15" name="Picture 14">
            <a:extLst>
              <a:ext uri="{FF2B5EF4-FFF2-40B4-BE49-F238E27FC236}">
                <a16:creationId xmlns:a16="http://schemas.microsoft.com/office/drawing/2014/main" id="{5B811DC8-4674-285E-B144-0402AFA6B539}"/>
              </a:ext>
            </a:extLst>
          </p:cNvPr>
          <p:cNvPicPr>
            <a:picLocks noChangeAspect="1"/>
          </p:cNvPicPr>
          <p:nvPr/>
        </p:nvPicPr>
        <p:blipFill>
          <a:blip r:embed="rId4"/>
          <a:stretch>
            <a:fillRect/>
          </a:stretch>
        </p:blipFill>
        <p:spPr>
          <a:xfrm>
            <a:off x="3208528" y="4038719"/>
            <a:ext cx="4255364" cy="4001312"/>
          </a:xfrm>
          <a:prstGeom prst="rect">
            <a:avLst/>
          </a:prstGeom>
        </p:spPr>
      </p:pic>
      <p:sp>
        <p:nvSpPr>
          <p:cNvPr id="4" name="Slide Number Placeholder 3">
            <a:extLst>
              <a:ext uri="{FF2B5EF4-FFF2-40B4-BE49-F238E27FC236}">
                <a16:creationId xmlns:a16="http://schemas.microsoft.com/office/drawing/2014/main" id="{63239CD0-313A-5C59-7330-D757A8004A0A}"/>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239752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7082646A-727C-AC92-6E97-A6C056A6B1EF}"/>
              </a:ext>
            </a:extLst>
          </p:cNvPr>
          <p:cNvSpPr>
            <a:spLocks noGrp="1"/>
          </p:cNvSpPr>
          <p:nvPr>
            <p:ph type="sldNum" sz="quarter" idx="12"/>
          </p:nvPr>
        </p:nvSpPr>
        <p:spPr>
          <a:xfrm>
            <a:off x="13258800" y="9486900"/>
            <a:ext cx="4114800" cy="547688"/>
          </a:xfrm>
        </p:spPr>
        <p:txBody>
          <a:bodyPr/>
          <a:lstStyle/>
          <a:p>
            <a:fld id="{64BE81A3-ADE1-4B8A-B1A6-4A8F0AD1777A}" type="slidenum">
              <a:rPr lang="en-GB" smtClean="0"/>
              <a:t>15</a:t>
            </a:fld>
            <a:endParaRPr lang="en-GB"/>
          </a:p>
        </p:txBody>
      </p:sp>
    </p:spTree>
    <p:extLst>
      <p:ext uri="{BB962C8B-B14F-4D97-AF65-F5344CB8AC3E}">
        <p14:creationId xmlns:p14="http://schemas.microsoft.com/office/powerpoint/2010/main" val="2849894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bed&#10;&#10;AI-generated content may be incorrect.">
            <a:extLst>
              <a:ext uri="{FF2B5EF4-FFF2-40B4-BE49-F238E27FC236}">
                <a16:creationId xmlns:a16="http://schemas.microsoft.com/office/drawing/2014/main" id="{D9564168-70AA-1739-8B8E-AD125A6DF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82436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DF9A13-B1FA-08BD-8EB2-277C6E7048B0}"/>
              </a:ext>
            </a:extLst>
          </p:cNvPr>
          <p:cNvGrpSpPr/>
          <p:nvPr/>
        </p:nvGrpSpPr>
        <p:grpSpPr>
          <a:xfrm>
            <a:off x="1595133" y="3695700"/>
            <a:ext cx="15165057" cy="3238500"/>
            <a:chOff x="1595133" y="3695700"/>
            <a:chExt cx="15165057" cy="3238500"/>
          </a:xfrm>
        </p:grpSpPr>
        <p:sp>
          <p:nvSpPr>
            <p:cNvPr id="20" name="Rectangle 19">
              <a:extLst>
                <a:ext uri="{FF2B5EF4-FFF2-40B4-BE49-F238E27FC236}">
                  <a16:creationId xmlns:a16="http://schemas.microsoft.com/office/drawing/2014/main" id="{6BAB5282-636C-49C9-8906-400122A811EC}"/>
                </a:ext>
              </a:extLst>
            </p:cNvPr>
            <p:cNvSpPr/>
            <p:nvPr/>
          </p:nvSpPr>
          <p:spPr>
            <a:xfrm>
              <a:off x="2891162" y="4094299"/>
              <a:ext cx="12658076" cy="23827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595133" y="3695700"/>
              <a:ext cx="1443990" cy="3238500"/>
            </a:xfrm>
            <a:prstGeom prst="rect">
              <a:avLst/>
            </a:prstGeom>
            <a:solidFill>
              <a:srgbClr val="4DB1A9"/>
            </a:solidFill>
            <a:ln>
              <a:solidFill>
                <a:srgbClr val="4DB1A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16200" y="3695700"/>
              <a:ext cx="1443990" cy="3238500"/>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2738762" y="5039427"/>
            <a:ext cx="12277076" cy="492443"/>
          </a:xfrm>
          <a:prstGeom prst="rect">
            <a:avLst/>
          </a:prstGeom>
          <a:noFill/>
        </p:spPr>
        <p:txBody>
          <a:bodyPr wrap="square" rtlCol="0">
            <a:spAutoFit/>
          </a:bodyPr>
          <a:lstStyle/>
          <a:p>
            <a:pPr marL="457200" marR="0" lvl="0" indent="-457200" algn="ctr" defTabSz="1371600" rtl="0" eaLnBrk="1" fontAlgn="auto" latinLnBrk="0" hangingPunct="1">
              <a:lnSpc>
                <a:spcPct val="100000"/>
              </a:lnSpc>
              <a:spcBef>
                <a:spcPts val="0"/>
              </a:spcBef>
              <a:spcAft>
                <a:spcPts val="3600"/>
              </a:spcAft>
              <a:buClr>
                <a:srgbClr val="009999"/>
              </a:buClr>
              <a:buSzTx/>
              <a:buFont typeface="Arial" panose="020B0604020202020204" pitchFamily="34" charset="0"/>
              <a:buChar char="•"/>
              <a:tabLst/>
              <a:defRPr/>
            </a:pPr>
            <a:r>
              <a:rPr lang="en-US" sz="2600" dirty="0">
                <a:solidFill>
                  <a:srgbClr val="37290F"/>
                </a:solidFill>
                <a:latin typeface="Atkinson Hyperlegible" panose="020B0604020202020204" charset="0"/>
                <a:sym typeface="Atkinson Hyperlegible Bold"/>
              </a:rPr>
              <a:t>Où trouver du </a:t>
            </a:r>
            <a:r>
              <a:rPr lang="en-US" sz="2600" dirty="0">
                <a:solidFill>
                  <a:srgbClr val="009999"/>
                </a:solidFill>
                <a:latin typeface="Atkinson Hyperlegible Bold" panose="020B0604020202020204" charset="0"/>
                <a:sym typeface="Atkinson Hyperlegible Bold"/>
              </a:rPr>
              <a:t>matériel support </a:t>
            </a:r>
            <a:r>
              <a:rPr lang="en-US" sz="2600" dirty="0">
                <a:solidFill>
                  <a:srgbClr val="37290F"/>
                </a:solidFill>
                <a:latin typeface="Atkinson Hyperlegible" panose="020B0604020202020204" charset="0"/>
                <a:sym typeface="Atkinson Hyperlegible Bold"/>
              </a:rPr>
              <a:t>pour la surveillance du choléra</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10108437"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85329"/>
            <a:ext cx="10108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B7B7605D-03F8-EAE3-BE59-96876FC8E592}"/>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4B366D-D285-93BE-F8AC-A9111AF4932E}"/>
              </a:ext>
            </a:extLst>
          </p:cNvPr>
          <p:cNvPicPr>
            <a:picLocks noChangeAspect="1"/>
          </p:cNvPicPr>
          <p:nvPr/>
        </p:nvPicPr>
        <p:blipFill>
          <a:blip r:embed="rId3"/>
          <a:stretch>
            <a:fillRect/>
          </a:stretch>
        </p:blipFill>
        <p:spPr>
          <a:xfrm>
            <a:off x="2708" y="0"/>
            <a:ext cx="18282583" cy="10287000"/>
          </a:xfrm>
          <a:prstGeom prst="rect">
            <a:avLst/>
          </a:prstGeom>
        </p:spPr>
      </p:pic>
      <p:sp>
        <p:nvSpPr>
          <p:cNvPr id="5" name="TextBox 4">
            <a:extLst>
              <a:ext uri="{FF2B5EF4-FFF2-40B4-BE49-F238E27FC236}">
                <a16:creationId xmlns:a16="http://schemas.microsoft.com/office/drawing/2014/main" id="{3B96E627-7C15-032E-2A1B-7BD8EC026D68}"/>
              </a:ext>
            </a:extLst>
          </p:cNvPr>
          <p:cNvSpPr txBox="1"/>
          <p:nvPr/>
        </p:nvSpPr>
        <p:spPr>
          <a:xfrm>
            <a:off x="14706600" y="9948446"/>
            <a:ext cx="3581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OMS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2" name="Rectangle: Diagonal Corners Rounded 1">
            <a:extLst>
              <a:ext uri="{FF2B5EF4-FFF2-40B4-BE49-F238E27FC236}">
                <a16:creationId xmlns:a16="http://schemas.microsoft.com/office/drawing/2014/main" id="{A1DC2B53-493A-CD90-8A68-92BA3EFD5B0F}"/>
              </a:ext>
            </a:extLst>
          </p:cNvPr>
          <p:cNvSpPr/>
          <p:nvPr/>
        </p:nvSpPr>
        <p:spPr>
          <a:xfrm>
            <a:off x="-1" y="3924300"/>
            <a:ext cx="4572001" cy="22098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Application du 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0273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737413" y="-495300"/>
            <a:ext cx="10033813" cy="2057400"/>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CBC1464-773E-FCC2-8F4D-A09798ACCCEF}"/>
              </a:ext>
            </a:extLst>
          </p:cNvPr>
          <p:cNvSpPr txBox="1"/>
          <p:nvPr/>
        </p:nvSpPr>
        <p:spPr>
          <a:xfrm>
            <a:off x="6494322" y="2823275"/>
            <a:ext cx="11412678" cy="4924425"/>
          </a:xfrm>
          <a:prstGeom prst="rect">
            <a:avLst/>
          </a:prstGeom>
          <a:noFill/>
        </p:spPr>
        <p:txBody>
          <a:bodyPr wrap="square" lIns="91440" tIns="45720" rIns="91440" bIns="45720" anchor="t">
            <a:spAutoFit/>
          </a:bodyPr>
          <a:lstStyle/>
          <a:p>
            <a:pPr marL="457200" indent="-457200">
              <a:spcAft>
                <a:spcPts val="1800"/>
              </a:spcAft>
              <a:buBlip>
                <a:blip r:embed="rId3"/>
              </a:buBlip>
            </a:pPr>
            <a:r>
              <a:rPr lang="en-US" sz="2800" dirty="0">
                <a:latin typeface="Atkinson Hyperlegible" panose="020B0604020202020204" charset="0"/>
              </a:rPr>
              <a:t>Application téléphonique pour les professionnels de la santé</a:t>
            </a:r>
          </a:p>
          <a:p>
            <a:pPr marL="457200" indent="-457200">
              <a:spcAft>
                <a:spcPts val="1800"/>
              </a:spcAft>
              <a:buBlip>
                <a:blip r:embed="rId3"/>
              </a:buBlip>
            </a:pPr>
            <a:r>
              <a:rPr lang="en-US" sz="2800" dirty="0" err="1">
                <a:latin typeface="Atkinson Hyperlegible" panose="020B0604020202020204" charset="0"/>
              </a:rPr>
              <a:t>Gratuite</a:t>
            </a:r>
            <a:endParaRPr lang="en-US" sz="2800" dirty="0">
              <a:latin typeface="Atkinson Hyperlegible" panose="020B0604020202020204" charset="0"/>
            </a:endParaRPr>
          </a:p>
          <a:p>
            <a:pPr marL="457200" indent="-457200">
              <a:spcAft>
                <a:spcPts val="1800"/>
              </a:spcAft>
              <a:buBlip>
                <a:blip r:embed="rId3"/>
              </a:buBlip>
            </a:pPr>
            <a:r>
              <a:rPr lang="en-US" sz="2800" dirty="0">
                <a:latin typeface="Atkinson Hyperlegible" panose="020B0604020202020204" charset="0"/>
              </a:rPr>
              <a:t>Compatible avec Android et iOS </a:t>
            </a:r>
          </a:p>
          <a:p>
            <a:pPr marL="457200" indent="-457200">
              <a:spcAft>
                <a:spcPts val="1800"/>
              </a:spcAft>
              <a:buBlip>
                <a:blip r:embed="rId3"/>
              </a:buBlip>
            </a:pPr>
            <a:r>
              <a:rPr lang="en-US" sz="2800" dirty="0">
                <a:latin typeface="Atkinson Hyperlegible" panose="020B0604020202020204" charset="0"/>
              </a:rPr>
              <a:t>Peut </a:t>
            </a:r>
            <a:r>
              <a:rPr lang="en-US" sz="2800" dirty="0" err="1">
                <a:latin typeface="Atkinson Hyperlegible" panose="020B0604020202020204" charset="0"/>
              </a:rPr>
              <a:t>être</a:t>
            </a:r>
            <a:r>
              <a:rPr lang="en-US" sz="2800" dirty="0">
                <a:latin typeface="Atkinson Hyperlegible" panose="020B0604020202020204" charset="0"/>
              </a:rPr>
              <a:t> </a:t>
            </a:r>
            <a:r>
              <a:rPr lang="en-US" sz="2800" dirty="0" err="1">
                <a:latin typeface="Atkinson Hyperlegible" panose="020B0604020202020204" charset="0"/>
              </a:rPr>
              <a:t>utilisée</a:t>
            </a:r>
            <a:r>
              <a:rPr lang="en-US" sz="2800" dirty="0">
                <a:latin typeface="Atkinson Hyperlegible" panose="020B0604020202020204" charset="0"/>
              </a:rPr>
              <a:t> </a:t>
            </a:r>
            <a:r>
              <a:rPr lang="en-US" sz="2800" dirty="0">
                <a:solidFill>
                  <a:srgbClr val="009999"/>
                </a:solidFill>
                <a:latin typeface="Atkinson Hyperlegible Bold" panose="020B0604020202020204" charset="0"/>
              </a:rPr>
              <a:t>hors ligne</a:t>
            </a:r>
          </a:p>
          <a:p>
            <a:pPr marL="457200" indent="-457200">
              <a:spcAft>
                <a:spcPts val="1200"/>
              </a:spcAft>
              <a:buBlip>
                <a:blip r:embed="rId3"/>
              </a:buBlip>
            </a:pPr>
            <a:r>
              <a:rPr lang="en-US" sz="2800" dirty="0" err="1">
                <a:latin typeface="Atkinson Hyperlegible"/>
              </a:rPr>
              <a:t>Comprend</a:t>
            </a:r>
            <a:r>
              <a:rPr lang="en-US" sz="2800" dirty="0">
                <a:latin typeface="Atkinson Hyperlegible"/>
              </a:rPr>
              <a:t> des </a:t>
            </a:r>
            <a:r>
              <a:rPr lang="en-US" sz="2800" dirty="0">
                <a:solidFill>
                  <a:srgbClr val="009999"/>
                </a:solidFill>
                <a:latin typeface="Atkinson Hyperlegible Bold" panose="020B0604020202020204" charset="0"/>
              </a:rPr>
              <a:t>orientations pratiques</a:t>
            </a:r>
            <a:r>
              <a:rPr lang="en-US" sz="2800" dirty="0">
                <a:latin typeface="Atkinson Hyperlegible"/>
              </a:rPr>
              <a:t>, </a:t>
            </a:r>
            <a:r>
              <a:rPr lang="en-US" sz="2800" dirty="0" err="1">
                <a:latin typeface="Atkinson Hyperlegible"/>
              </a:rPr>
              <a:t>notamment</a:t>
            </a:r>
            <a:endParaRPr lang="en-US" sz="2800" dirty="0">
              <a:latin typeface="Atkinson Hyperlegible"/>
            </a:endParaRPr>
          </a:p>
          <a:p>
            <a:pPr marL="914400" lvl="1" indent="-457200">
              <a:spcAft>
                <a:spcPts val="1200"/>
              </a:spcAft>
              <a:buClr>
                <a:srgbClr val="009999"/>
              </a:buClr>
              <a:buFont typeface="Arial" panose="020B0604020202020204" pitchFamily="34" charset="0"/>
              <a:buChar char="•"/>
            </a:pPr>
            <a:r>
              <a:rPr lang="en-US" sz="2800" dirty="0" err="1">
                <a:latin typeface="Atkinson Hyperlegible" panose="020B0604020202020204" charset="0"/>
              </a:rPr>
              <a:t>Prise</a:t>
            </a:r>
            <a:r>
              <a:rPr lang="en-US" sz="2800" dirty="0">
                <a:latin typeface="Atkinson Hyperlegible" panose="020B0604020202020204" charset="0"/>
              </a:rPr>
              <a:t> </a:t>
            </a:r>
            <a:r>
              <a:rPr lang="en-US" sz="2800" dirty="0" err="1">
                <a:latin typeface="Atkinson Hyperlegible" panose="020B0604020202020204" charset="0"/>
              </a:rPr>
              <a:t>en</a:t>
            </a:r>
            <a:r>
              <a:rPr lang="en-US" sz="2800" dirty="0">
                <a:latin typeface="Atkinson Hyperlegible" panose="020B0604020202020204" charset="0"/>
              </a:rPr>
              <a:t> charge des </a:t>
            </a:r>
            <a:r>
              <a:rPr lang="en-US" sz="2800" dirty="0" err="1">
                <a:latin typeface="Atkinson Hyperlegible" panose="020B0604020202020204" charset="0"/>
              </a:rPr>
              <a:t>cas</a:t>
            </a:r>
            <a:endParaRPr lang="en-US" sz="2800" dirty="0">
              <a:latin typeface="Atkinson Hyperlegible" panose="020B0604020202020204" charset="0"/>
            </a:endParaRP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Surveillance</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Tests</a:t>
            </a:r>
          </a:p>
        </p:txBody>
      </p:sp>
      <p:sp>
        <p:nvSpPr>
          <p:cNvPr id="15" name="TextBox 10">
            <a:extLst>
              <a:ext uri="{FF2B5EF4-FFF2-40B4-BE49-F238E27FC236}">
                <a16:creationId xmlns:a16="http://schemas.microsoft.com/office/drawing/2014/main" id="{9D755FF5-F7EE-8D12-5B61-D3B37FEE1515}"/>
              </a:ext>
            </a:extLst>
          </p:cNvPr>
          <p:cNvSpPr txBox="1"/>
          <p:nvPr/>
        </p:nvSpPr>
        <p:spPr>
          <a:xfrm>
            <a:off x="-713350" y="533400"/>
            <a:ext cx="10415018" cy="563616"/>
          </a:xfrm>
          <a:prstGeom prst="rect">
            <a:avLst/>
          </a:prstGeom>
        </p:spPr>
        <p:txBody>
          <a:bodyPr wrap="square" lIns="0" tIns="0" rIns="0" bIns="0" rtlCol="0" anchor="t">
            <a:spAutoFit/>
          </a:bodyPr>
          <a:lstStyle/>
          <a:p>
            <a:pPr algn="ctr">
              <a:lnSpc>
                <a:spcPts val="4067"/>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Application choléra</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du GTFCC</a:t>
            </a:r>
          </a:p>
        </p:txBody>
      </p:sp>
      <p:pic>
        <p:nvPicPr>
          <p:cNvPr id="5" name="Picture 4" descr="A group of icons on a green background&#10;&#10;Description automatically generated">
            <a:extLst>
              <a:ext uri="{FF2B5EF4-FFF2-40B4-BE49-F238E27FC236}">
                <a16:creationId xmlns:a16="http://schemas.microsoft.com/office/drawing/2014/main" id="{39A48042-3FD8-CC84-8BDA-F6A703E7F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975" y="1955626"/>
            <a:ext cx="4329887" cy="8138583"/>
          </a:xfrm>
          <a:prstGeom prst="rect">
            <a:avLst/>
          </a:prstGeom>
        </p:spPr>
      </p:pic>
      <p:grpSp>
        <p:nvGrpSpPr>
          <p:cNvPr id="2" name="Group 1">
            <a:extLst>
              <a:ext uri="{FF2B5EF4-FFF2-40B4-BE49-F238E27FC236}">
                <a16:creationId xmlns:a16="http://schemas.microsoft.com/office/drawing/2014/main" id="{FE908408-7060-7342-C900-6D62D33F5FC4}"/>
              </a:ext>
            </a:extLst>
          </p:cNvPr>
          <p:cNvGrpSpPr/>
          <p:nvPr/>
        </p:nvGrpSpPr>
        <p:grpSpPr>
          <a:xfrm>
            <a:off x="6019800" y="8195585"/>
            <a:ext cx="11584225" cy="1898624"/>
            <a:chOff x="6019800" y="8195585"/>
            <a:chExt cx="11584225" cy="1898624"/>
          </a:xfrm>
        </p:grpSpPr>
        <p:sp>
          <p:nvSpPr>
            <p:cNvPr id="8" name="Freeform 4">
              <a:extLst>
                <a:ext uri="{FF2B5EF4-FFF2-40B4-BE49-F238E27FC236}">
                  <a16:creationId xmlns:a16="http://schemas.microsoft.com/office/drawing/2014/main" id="{36EF287C-1187-C8FB-4E69-5E4F80A7E3AC}"/>
                </a:ext>
              </a:extLst>
            </p:cNvPr>
            <p:cNvSpPr/>
            <p:nvPr/>
          </p:nvSpPr>
          <p:spPr>
            <a:xfrm>
              <a:off x="8198840" y="8464569"/>
              <a:ext cx="9405185" cy="136065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R="0" lvl="0" algn="l" defTabSz="914400" rtl="0" eaLnBrk="1" fontAlgn="auto" latinLnBrk="0" hangingPunct="1">
                <a:lnSpc>
                  <a:spcPct val="100000"/>
                </a:lnSpc>
                <a:spcBef>
                  <a:spcPts val="0"/>
                </a:spcBef>
                <a:spcAft>
                  <a:spcPts val="1800"/>
                </a:spcAft>
                <a:buClr>
                  <a:srgbClr val="008080"/>
                </a:buClr>
                <a:buSzTx/>
                <a:tabLst/>
                <a:defRPr/>
              </a:pPr>
              <a:endParaRPr lang="en-CA" sz="2600" dirty="0">
                <a:solidFill>
                  <a:srgbClr val="2A1720"/>
                </a:solidFill>
                <a:latin typeface="Atkinson Hyperlegible" panose="020B0604020202020204" charset="0"/>
              </a:endParaRPr>
            </a:p>
          </p:txBody>
        </p:sp>
        <p:pic>
          <p:nvPicPr>
            <p:cNvPr id="9" name="object 6">
              <a:extLst>
                <a:ext uri="{FF2B5EF4-FFF2-40B4-BE49-F238E27FC236}">
                  <a16:creationId xmlns:a16="http://schemas.microsoft.com/office/drawing/2014/main" id="{287B4E73-AF46-CDD9-7C68-03AA9856AF2A}"/>
                </a:ext>
              </a:extLst>
            </p:cNvPr>
            <p:cNvPicPr/>
            <p:nvPr/>
          </p:nvPicPr>
          <p:blipFill>
            <a:blip r:embed="rId5" cstate="print"/>
            <a:stretch>
              <a:fillRect/>
            </a:stretch>
          </p:blipFill>
          <p:spPr>
            <a:xfrm>
              <a:off x="6019800" y="8195585"/>
              <a:ext cx="1898624" cy="1898624"/>
            </a:xfrm>
            <a:prstGeom prst="rect">
              <a:avLst/>
            </a:prstGeom>
          </p:spPr>
        </p:pic>
        <p:sp>
          <p:nvSpPr>
            <p:cNvPr id="10" name="TextBox 9">
              <a:extLst>
                <a:ext uri="{FF2B5EF4-FFF2-40B4-BE49-F238E27FC236}">
                  <a16:creationId xmlns:a16="http://schemas.microsoft.com/office/drawing/2014/main" id="{0DB3689D-3BCA-299D-595A-FD5024A85DD4}"/>
                </a:ext>
              </a:extLst>
            </p:cNvPr>
            <p:cNvSpPr txBox="1"/>
            <p:nvPr/>
          </p:nvSpPr>
          <p:spPr>
            <a:xfrm>
              <a:off x="8198840" y="8898674"/>
              <a:ext cx="9405185" cy="492443"/>
            </a:xfrm>
            <a:prstGeom prst="rect">
              <a:avLst/>
            </a:prstGeom>
            <a:noFill/>
          </p:spPr>
          <p:txBody>
            <a:bodyPr wrap="square">
              <a:spAutoFit/>
            </a:bodyPr>
            <a:lstStyle/>
            <a:p>
              <a:pPr algn="ctr"/>
              <a:r>
                <a:rPr lang="en-US" sz="2600" b="1" spc="-8" dirty="0">
                  <a:solidFill>
                    <a:srgbClr val="009999"/>
                  </a:solidFill>
                  <a:uFill>
                    <a:solidFill>
                      <a:srgbClr val="0462C1"/>
                    </a:solidFill>
                  </a:uFill>
                  <a:latin typeface="Congenial" panose="02000503040000020004" pitchFamily="2" charset="0"/>
                  <a:cs typeface="Arial"/>
                </a:rPr>
                <a:t>https://www.gtfcc.org/cholera-app/</a:t>
              </a:r>
            </a:p>
          </p:txBody>
        </p:sp>
      </p:grpSp>
      <p:sp>
        <p:nvSpPr>
          <p:cNvPr id="3" name="Slide Number Placeholder 2">
            <a:extLst>
              <a:ext uri="{FF2B5EF4-FFF2-40B4-BE49-F238E27FC236}">
                <a16:creationId xmlns:a16="http://schemas.microsoft.com/office/drawing/2014/main" id="{F4B4D3E0-B273-164F-42A2-5FB274EFE73A}"/>
              </a:ext>
            </a:extLst>
          </p:cNvPr>
          <p:cNvSpPr>
            <a:spLocks noGrp="1"/>
          </p:cNvSpPr>
          <p:nvPr>
            <p:ph type="sldNum" sz="quarter" idx="12"/>
          </p:nvPr>
        </p:nvSpPr>
        <p:spPr>
          <a:xfrm>
            <a:off x="15773400" y="9857571"/>
            <a:ext cx="2133600" cy="365125"/>
          </a:xfrm>
        </p:spPr>
        <p:txBody>
          <a:bodyPr/>
          <a:lstStyle/>
          <a:p>
            <a:fld id="{B6F15528-21DE-4FAA-801E-634DDDAF4B2B}" type="slidenum">
              <a:rPr lang="en-US" sz="1800" smtClean="0"/>
              <a:pPr/>
              <a:t>5</a:t>
            </a:fld>
            <a:endParaRPr lang="en-US" sz="1800" dirty="0"/>
          </a:p>
        </p:txBody>
      </p:sp>
    </p:spTree>
    <p:extLst>
      <p:ext uri="{BB962C8B-B14F-4D97-AF65-F5344CB8AC3E}">
        <p14:creationId xmlns:p14="http://schemas.microsoft.com/office/powerpoint/2010/main" val="4005513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ite coat sitting at a desk with a computer&#10;&#10;Description automatically generated">
            <a:extLst>
              <a:ext uri="{FF2B5EF4-FFF2-40B4-BE49-F238E27FC236}">
                <a16:creationId xmlns:a16="http://schemas.microsoft.com/office/drawing/2014/main" id="{B623E5C1-DF42-655E-D3B9-F55354B01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4775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2344400" y="9950451"/>
            <a:ext cx="5943600" cy="336549"/>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Raissa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Karama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Rwizibuka/Wellcome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Trust</a:t>
            </a:r>
          </a:p>
        </p:txBody>
      </p:sp>
      <p:sp>
        <p:nvSpPr>
          <p:cNvPr id="2" name="Rectangle: Diagonal Corners Rounded 1">
            <a:extLst>
              <a:ext uri="{FF2B5EF4-FFF2-40B4-BE49-F238E27FC236}">
                <a16:creationId xmlns:a16="http://schemas.microsoft.com/office/drawing/2014/main" id="{4792372C-320A-ACA3-0FE9-7D60724E3462}"/>
              </a:ext>
            </a:extLst>
          </p:cNvPr>
          <p:cNvSpPr/>
          <p:nvPr/>
        </p:nvSpPr>
        <p:spPr>
          <a:xfrm>
            <a:off x="-1" y="4076700"/>
            <a:ext cx="5562601" cy="20574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err="1">
                <a:solidFill>
                  <a:prstClr val="white"/>
                </a:solidFill>
                <a:latin typeface="Cavolini" panose="03000502040302020204" pitchFamily="66" charset="0"/>
                <a:cs typeface="Cavolini" panose="03000502040302020204" pitchFamily="66" charset="0"/>
              </a:rPr>
              <a:t>Site web du </a:t>
            </a:r>
            <a:r>
              <a:rPr lang="fr-FR" sz="4800" b="1" dirty="0">
                <a:solidFill>
                  <a:prstClr val="white"/>
                </a:solidFill>
                <a:latin typeface="Cavolini" panose="03000502040302020204" pitchFamily="66" charset="0"/>
                <a:cs typeface="Cavolini" panose="03000502040302020204" pitchFamily="66" charset="0"/>
              </a:rPr>
              <a:t>GTFCC</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7413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65E4C26-9FC3-B2FE-A961-F1D47F662D70}"/>
              </a:ext>
            </a:extLst>
          </p:cNvPr>
          <p:cNvSpPr/>
          <p:nvPr/>
        </p:nvSpPr>
        <p:spPr>
          <a:xfrm>
            <a:off x="-685800" y="-210042"/>
            <a:ext cx="12725400" cy="1586217"/>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F275B0F7-8B01-B4BB-3821-B142078C6EFA}"/>
              </a:ext>
            </a:extLst>
          </p:cNvPr>
          <p:cNvGrpSpPr/>
          <p:nvPr/>
        </p:nvGrpSpPr>
        <p:grpSpPr>
          <a:xfrm>
            <a:off x="7143344" y="3238500"/>
            <a:ext cx="10002723" cy="1252724"/>
            <a:chOff x="7143344" y="3238500"/>
            <a:chExt cx="10002723" cy="1252724"/>
          </a:xfrm>
        </p:grpSpPr>
        <p:sp>
          <p:nvSpPr>
            <p:cNvPr id="4" name="Freeform 4">
              <a:extLst>
                <a:ext uri="{FF2B5EF4-FFF2-40B4-BE49-F238E27FC236}">
                  <a16:creationId xmlns:a16="http://schemas.microsoft.com/office/drawing/2014/main" id="{DF2C99C2-44D8-2E43-AC2D-45E8DC8BB602}"/>
                </a:ext>
              </a:extLst>
            </p:cNvPr>
            <p:cNvSpPr/>
            <p:nvPr/>
          </p:nvSpPr>
          <p:spPr>
            <a:xfrm>
              <a:off x="7143344" y="3238500"/>
              <a:ext cx="9985621"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CFAE97E6-04B8-240B-77B4-8254F0C1AFC6}"/>
                </a:ext>
              </a:extLst>
            </p:cNvPr>
            <p:cNvSpPr txBox="1"/>
            <p:nvPr/>
          </p:nvSpPr>
          <p:spPr>
            <a:xfrm>
              <a:off x="7143344" y="3616675"/>
              <a:ext cx="10002723"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a:t>
              </a:r>
              <a:r>
                <a:rPr lang="en-US" sz="2600" b="1" spc="-8" dirty="0" err="1">
                  <a:solidFill>
                    <a:srgbClr val="009999"/>
                  </a:solidFill>
                  <a:uFill>
                    <a:solidFill>
                      <a:srgbClr val="0462C1"/>
                    </a:solidFill>
                  </a:uFill>
                  <a:latin typeface="Congenial" panose="02000503040000020004" pitchFamily="2" charset="0"/>
                  <a:cs typeface="Arial"/>
                </a:rPr>
                <a:t>www.gtfcc.org</a:t>
              </a:r>
              <a:r>
                <a:rPr lang="en-US" sz="2600" b="1" spc="-8" dirty="0">
                  <a:solidFill>
                    <a:srgbClr val="009999"/>
                  </a:solidFill>
                  <a:uFill>
                    <a:solidFill>
                      <a:srgbClr val="0462C1"/>
                    </a:solidFill>
                  </a:uFill>
                  <a:latin typeface="Congenial" panose="02000503040000020004" pitchFamily="2" charset="0"/>
                  <a:cs typeface="Arial"/>
                </a:rPr>
                <a:t>/resources/</a:t>
              </a:r>
              <a:endParaRPr kumimoji="0" lang="en-US" sz="2600" b="1" i="0" strike="noStrike" kern="1200" cap="none" spc="-8" normalizeH="0" baseline="0" noProof="0" dirty="0">
                <a:ln>
                  <a:noFill/>
                </a:ln>
                <a:solidFill>
                  <a:srgbClr val="009999"/>
                </a:solidFill>
                <a:effectLst/>
                <a:uLnTx/>
                <a:uFill>
                  <a:solidFill>
                    <a:srgbClr val="0462C1"/>
                  </a:solidFill>
                </a:uFill>
                <a:latin typeface="Congenial" panose="02000503040000020004" pitchFamily="2" charset="0"/>
                <a:cs typeface="Arial"/>
              </a:endParaRPr>
            </a:p>
          </p:txBody>
        </p:sp>
      </p:grpSp>
      <p:sp>
        <p:nvSpPr>
          <p:cNvPr id="12" name="TextBox 11">
            <a:extLst>
              <a:ext uri="{FF2B5EF4-FFF2-40B4-BE49-F238E27FC236}">
                <a16:creationId xmlns:a16="http://schemas.microsoft.com/office/drawing/2014/main" id="{ACBC1464-773E-FCC2-8F4D-A09798ACCCEF}"/>
              </a:ext>
            </a:extLst>
          </p:cNvPr>
          <p:cNvSpPr txBox="1"/>
          <p:nvPr/>
        </p:nvSpPr>
        <p:spPr>
          <a:xfrm>
            <a:off x="7315200" y="5160915"/>
            <a:ext cx="10415018" cy="2385268"/>
          </a:xfrm>
          <a:prstGeom prst="rect">
            <a:avLst/>
          </a:prstGeom>
          <a:noFill/>
        </p:spPr>
        <p:txBody>
          <a:bodyPr wrap="square">
            <a:spAutoFit/>
          </a:bodyPr>
          <a:lstStyle/>
          <a:p>
            <a:pPr marL="457200" indent="-457200">
              <a:spcAft>
                <a:spcPts val="1800"/>
              </a:spcAft>
              <a:buBlip>
                <a:blip r:embed="rId3"/>
              </a:buBlip>
            </a:pPr>
            <a:r>
              <a:rPr lang="en-US" sz="2600" dirty="0">
                <a:latin typeface="Atkinson Hyperlegible" panose="020B0604020202020204" charset="0"/>
              </a:rPr>
              <a:t>Des recommendations techniques détaillés, </a:t>
            </a:r>
            <a:r>
              <a:rPr lang="en-US" sz="2600" dirty="0" err="1">
                <a:latin typeface="Atkinson Hyperlegible" panose="020B0604020202020204" charset="0"/>
              </a:rPr>
              <a:t>notamment</a:t>
            </a:r>
            <a:endParaRPr lang="en-US" sz="2600" dirty="0">
              <a:latin typeface="Atkinson Hyperlegible" panose="020B0604020202020204" charset="0"/>
            </a:endParaRPr>
          </a:p>
          <a:p>
            <a:pPr marL="914400" lvl="1" indent="-457200">
              <a:spcAft>
                <a:spcPts val="1800"/>
              </a:spcAft>
              <a:buClr>
                <a:srgbClr val="009999"/>
              </a:buClr>
              <a:buFont typeface="Arial" panose="020B0604020202020204" pitchFamily="34" charset="0"/>
              <a:buChar char="•"/>
            </a:pPr>
            <a:r>
              <a:rPr lang="en-US" sz="2600" dirty="0" err="1">
                <a:latin typeface="Atkinson Hyperlegible" panose="020B0604020202020204" charset="0"/>
              </a:rPr>
              <a:t>Prise</a:t>
            </a:r>
            <a:r>
              <a:rPr lang="en-US" sz="2600" dirty="0">
                <a:latin typeface="Atkinson Hyperlegible" panose="020B0604020202020204" charset="0"/>
              </a:rPr>
              <a:t> </a:t>
            </a:r>
            <a:r>
              <a:rPr lang="en-US" sz="2600" dirty="0" err="1">
                <a:latin typeface="Atkinson Hyperlegible" panose="020B0604020202020204" charset="0"/>
              </a:rPr>
              <a:t>en</a:t>
            </a:r>
            <a:r>
              <a:rPr lang="en-US" sz="2600" dirty="0">
                <a:latin typeface="Atkinson Hyperlegible" panose="020B0604020202020204" charset="0"/>
              </a:rPr>
              <a:t> charge des </a:t>
            </a:r>
            <a:r>
              <a:rPr lang="en-US" sz="2600" dirty="0" err="1">
                <a:latin typeface="Atkinson Hyperlegible" panose="020B0604020202020204" charset="0"/>
              </a:rPr>
              <a:t>cas</a:t>
            </a:r>
            <a:endParaRPr lang="en-US" sz="2600" dirty="0">
              <a:latin typeface="Atkinson Hyperlegible" panose="020B0604020202020204" charset="0"/>
            </a:endParaRP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Surveillance</a:t>
            </a:r>
          </a:p>
          <a:p>
            <a:pPr marL="914400" lvl="1" indent="-457200">
              <a:spcAft>
                <a:spcPts val="1800"/>
              </a:spcAft>
              <a:buClr>
                <a:srgbClr val="009999"/>
              </a:buClr>
              <a:buFont typeface="Arial" panose="020B0604020202020204" pitchFamily="34" charset="0"/>
              <a:buChar char="•"/>
            </a:pPr>
            <a:r>
              <a:rPr lang="en-US" sz="2600" dirty="0">
                <a:latin typeface="Atkinson Hyperlegible" panose="020B0604020202020204" charset="0"/>
              </a:rPr>
              <a:t>Tests</a:t>
            </a:r>
          </a:p>
        </p:txBody>
      </p:sp>
      <p:sp>
        <p:nvSpPr>
          <p:cNvPr id="15" name="TextBox 10">
            <a:extLst>
              <a:ext uri="{FF2B5EF4-FFF2-40B4-BE49-F238E27FC236}">
                <a16:creationId xmlns:a16="http://schemas.microsoft.com/office/drawing/2014/main" id="{9D755FF5-F7EE-8D12-5B61-D3B37FEE1515}"/>
              </a:ext>
            </a:extLst>
          </p:cNvPr>
          <p:cNvSpPr txBox="1"/>
          <p:nvPr/>
        </p:nvSpPr>
        <p:spPr>
          <a:xfrm>
            <a:off x="-328544" y="583066"/>
            <a:ext cx="12596744" cy="549638"/>
          </a:xfrm>
          <a:prstGeom prst="rect">
            <a:avLst/>
          </a:prstGeom>
        </p:spPr>
        <p:txBody>
          <a:bodyPr wrap="square" lIns="0" tIns="0" rIns="0" bIns="0" rtlCol="0" anchor="t">
            <a:spAutoFit/>
          </a:bodyPr>
          <a:lstStyle/>
          <a:p>
            <a:pPr marL="0" marR="0" lvl="0" indent="0" algn="ctr" defTabSz="914400" rtl="0" eaLnBrk="1" fontAlgn="auto" latinLnBrk="0" hangingPunct="1">
              <a:lnSpc>
                <a:spcPts val="4067"/>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Site web du GTFCC | Ressources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7" name="Picture 6">
            <a:extLst>
              <a:ext uri="{FF2B5EF4-FFF2-40B4-BE49-F238E27FC236}">
                <a16:creationId xmlns:a16="http://schemas.microsoft.com/office/drawing/2014/main" id="{8690102B-26E6-E709-2DD8-17E975200D00}"/>
              </a:ext>
            </a:extLst>
          </p:cNvPr>
          <p:cNvPicPr>
            <a:picLocks noChangeAspect="1"/>
          </p:cNvPicPr>
          <p:nvPr/>
        </p:nvPicPr>
        <p:blipFill>
          <a:blip r:embed="rId4"/>
          <a:stretch>
            <a:fillRect/>
          </a:stretch>
        </p:blipFill>
        <p:spPr>
          <a:xfrm>
            <a:off x="2008176" y="4491224"/>
            <a:ext cx="3105150" cy="3333750"/>
          </a:xfrm>
          <a:prstGeom prst="rect">
            <a:avLst/>
          </a:prstGeom>
        </p:spPr>
      </p:pic>
      <p:pic>
        <p:nvPicPr>
          <p:cNvPr id="9" name="Picture 8">
            <a:extLst>
              <a:ext uri="{FF2B5EF4-FFF2-40B4-BE49-F238E27FC236}">
                <a16:creationId xmlns:a16="http://schemas.microsoft.com/office/drawing/2014/main" id="{7635EB4A-50BA-55FD-8468-4078249AFC05}"/>
              </a:ext>
            </a:extLst>
          </p:cNvPr>
          <p:cNvPicPr>
            <a:picLocks noChangeAspect="1"/>
          </p:cNvPicPr>
          <p:nvPr/>
        </p:nvPicPr>
        <p:blipFill>
          <a:blip r:embed="rId5"/>
          <a:stretch>
            <a:fillRect/>
          </a:stretch>
        </p:blipFill>
        <p:spPr>
          <a:xfrm>
            <a:off x="838200" y="2462026"/>
            <a:ext cx="5445103" cy="1736491"/>
          </a:xfrm>
          <a:prstGeom prst="rect">
            <a:avLst/>
          </a:prstGeom>
        </p:spPr>
      </p:pic>
      <p:sp>
        <p:nvSpPr>
          <p:cNvPr id="5" name="Slide Number Placeholder 4">
            <a:extLst>
              <a:ext uri="{FF2B5EF4-FFF2-40B4-BE49-F238E27FC236}">
                <a16:creationId xmlns:a16="http://schemas.microsoft.com/office/drawing/2014/main" id="{4C2B41F4-5893-4C02-D368-010FC66BD2BF}"/>
              </a:ext>
            </a:extLst>
          </p:cNvPr>
          <p:cNvSpPr>
            <a:spLocks noGrp="1"/>
          </p:cNvSpPr>
          <p:nvPr>
            <p:ph type="sldNum" sz="quarter" idx="12"/>
          </p:nvPr>
        </p:nvSpPr>
        <p:spPr>
          <a:xfrm>
            <a:off x="15392400" y="9486900"/>
            <a:ext cx="2133600" cy="365125"/>
          </a:xfrm>
        </p:spPr>
        <p:txBody>
          <a:bodyPr/>
          <a:lstStyle/>
          <a:p>
            <a:fld id="{B6F15528-21DE-4FAA-801E-634DDDAF4B2B}" type="slidenum">
              <a:rPr lang="en-US" sz="1800" smtClean="0"/>
              <a:pPr/>
              <a:t>7</a:t>
            </a:fld>
            <a:endParaRPr lang="en-US" sz="1800" dirty="0"/>
          </a:p>
        </p:txBody>
      </p:sp>
    </p:spTree>
    <p:extLst>
      <p:ext uri="{BB962C8B-B14F-4D97-AF65-F5344CB8AC3E}">
        <p14:creationId xmlns:p14="http://schemas.microsoft.com/office/powerpoint/2010/main" val="349384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990600" y="-1432486"/>
            <a:ext cx="11327637" cy="291838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3" name="TextBox 7">
            <a:extLst>
              <a:ext uri="{FF2B5EF4-FFF2-40B4-BE49-F238E27FC236}">
                <a16:creationId xmlns:a16="http://schemas.microsoft.com/office/drawing/2014/main" id="{FA383E5B-B6E0-091D-20E9-89F5186EB443}"/>
              </a:ext>
            </a:extLst>
          </p:cNvPr>
          <p:cNvSpPr txBox="1"/>
          <p:nvPr/>
        </p:nvSpPr>
        <p:spPr>
          <a:xfrm>
            <a:off x="241397" y="513548"/>
            <a:ext cx="113276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Site web du GTFCC - Surveillance</a:t>
            </a:r>
          </a:p>
        </p:txBody>
      </p:sp>
      <p:grpSp>
        <p:nvGrpSpPr>
          <p:cNvPr id="7" name="Group 6">
            <a:extLst>
              <a:ext uri="{FF2B5EF4-FFF2-40B4-BE49-F238E27FC236}">
                <a16:creationId xmlns:a16="http://schemas.microsoft.com/office/drawing/2014/main" id="{1F570AB9-2388-802E-41C7-2E324D5915BE}"/>
              </a:ext>
            </a:extLst>
          </p:cNvPr>
          <p:cNvGrpSpPr/>
          <p:nvPr/>
        </p:nvGrpSpPr>
        <p:grpSpPr>
          <a:xfrm>
            <a:off x="197129" y="2593637"/>
            <a:ext cx="4755871" cy="5246809"/>
            <a:chOff x="197129" y="2593637"/>
            <a:chExt cx="4755871" cy="5246809"/>
          </a:xfrm>
        </p:grpSpPr>
        <p:sp>
          <p:nvSpPr>
            <p:cNvPr id="23" name="TextBox 22">
              <a:extLst>
                <a:ext uri="{FF2B5EF4-FFF2-40B4-BE49-F238E27FC236}">
                  <a16:creationId xmlns:a16="http://schemas.microsoft.com/office/drawing/2014/main" id="{FA85C3A4-3BF3-536B-957A-0A4AA2DEDE96}"/>
                </a:ext>
              </a:extLst>
            </p:cNvPr>
            <p:cNvSpPr txBox="1"/>
            <p:nvPr/>
          </p:nvSpPr>
          <p:spPr>
            <a:xfrm>
              <a:off x="197129" y="2593637"/>
              <a:ext cx="4755871" cy="523220"/>
            </a:xfrm>
            <a:prstGeom prst="rect">
              <a:avLst/>
            </a:prstGeom>
            <a:solidFill>
              <a:srgbClr val="4DB1A9"/>
            </a:solidFill>
            <a:ln w="38100">
              <a:noFill/>
            </a:ln>
          </p:spPr>
          <p:txBody>
            <a:bodyPr wrap="square" rtlCol="0">
              <a:spAutoFit/>
            </a:bodyPr>
            <a:lstStyle/>
            <a:p>
              <a:pPr algn="ctr"/>
              <a:r>
                <a:rPr lang="fr-FR"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Document d’orientation</a:t>
              </a: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7" name="Picture 16">
              <a:extLst>
                <a:ext uri="{FF2B5EF4-FFF2-40B4-BE49-F238E27FC236}">
                  <a16:creationId xmlns:a16="http://schemas.microsoft.com/office/drawing/2014/main" id="{F74998D0-C4E1-0E8B-1831-3139935AED85}"/>
                </a:ext>
              </a:extLst>
            </p:cNvPr>
            <p:cNvPicPr>
              <a:picLocks noChangeAspect="1"/>
            </p:cNvPicPr>
            <p:nvPr/>
          </p:nvPicPr>
          <p:blipFill>
            <a:blip r:embed="rId3"/>
            <a:stretch>
              <a:fillRect/>
            </a:stretch>
          </p:blipFill>
          <p:spPr>
            <a:xfrm>
              <a:off x="491865" y="3193443"/>
              <a:ext cx="3825277" cy="4647003"/>
            </a:xfrm>
            <a:prstGeom prst="rect">
              <a:avLst/>
            </a:prstGeom>
          </p:spPr>
        </p:pic>
      </p:grpSp>
      <p:grpSp>
        <p:nvGrpSpPr>
          <p:cNvPr id="8" name="Group 7">
            <a:extLst>
              <a:ext uri="{FF2B5EF4-FFF2-40B4-BE49-F238E27FC236}">
                <a16:creationId xmlns:a16="http://schemas.microsoft.com/office/drawing/2014/main" id="{BC586E8C-FD9E-49CA-497F-24877C7018B9}"/>
              </a:ext>
            </a:extLst>
          </p:cNvPr>
          <p:cNvGrpSpPr/>
          <p:nvPr/>
        </p:nvGrpSpPr>
        <p:grpSpPr>
          <a:xfrm>
            <a:off x="5490102" y="2593637"/>
            <a:ext cx="5366837" cy="4899685"/>
            <a:chOff x="5490102" y="2593637"/>
            <a:chExt cx="5366837" cy="4899685"/>
          </a:xfrm>
        </p:grpSpPr>
        <p:sp>
          <p:nvSpPr>
            <p:cNvPr id="24" name="TextBox 23">
              <a:extLst>
                <a:ext uri="{FF2B5EF4-FFF2-40B4-BE49-F238E27FC236}">
                  <a16:creationId xmlns:a16="http://schemas.microsoft.com/office/drawing/2014/main" id="{EF90FE0B-3574-6038-6743-BE759384AE65}"/>
                </a:ext>
              </a:extLst>
            </p:cNvPr>
            <p:cNvSpPr txBox="1"/>
            <p:nvPr/>
          </p:nvSpPr>
          <p:spPr>
            <a:xfrm>
              <a:off x="5490102" y="2593637"/>
              <a:ext cx="521636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Formulaire de notification</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Picture 18">
              <a:extLst>
                <a:ext uri="{FF2B5EF4-FFF2-40B4-BE49-F238E27FC236}">
                  <a16:creationId xmlns:a16="http://schemas.microsoft.com/office/drawing/2014/main" id="{4AEF86B4-BF9D-3DEE-8A09-627A5593ACCD}"/>
                </a:ext>
              </a:extLst>
            </p:cNvPr>
            <p:cNvPicPr>
              <a:picLocks noChangeAspect="1"/>
            </p:cNvPicPr>
            <p:nvPr/>
          </p:nvPicPr>
          <p:blipFill>
            <a:blip r:embed="rId4"/>
            <a:stretch>
              <a:fillRect/>
            </a:stretch>
          </p:blipFill>
          <p:spPr>
            <a:xfrm>
              <a:off x="5559324" y="3221052"/>
              <a:ext cx="5297615" cy="4272270"/>
            </a:xfrm>
            <a:prstGeom prst="rect">
              <a:avLst/>
            </a:prstGeom>
          </p:spPr>
        </p:pic>
      </p:grpSp>
      <p:grpSp>
        <p:nvGrpSpPr>
          <p:cNvPr id="9" name="Group 8">
            <a:extLst>
              <a:ext uri="{FF2B5EF4-FFF2-40B4-BE49-F238E27FC236}">
                <a16:creationId xmlns:a16="http://schemas.microsoft.com/office/drawing/2014/main" id="{0DB5AF56-5507-3B88-1252-B7DA58F58051}"/>
              </a:ext>
            </a:extLst>
          </p:cNvPr>
          <p:cNvGrpSpPr/>
          <p:nvPr/>
        </p:nvGrpSpPr>
        <p:grpSpPr>
          <a:xfrm>
            <a:off x="11528928" y="2593637"/>
            <a:ext cx="6286605" cy="4164687"/>
            <a:chOff x="11528928" y="2593637"/>
            <a:chExt cx="6286605" cy="4164687"/>
          </a:xfrm>
        </p:grpSpPr>
        <p:sp>
          <p:nvSpPr>
            <p:cNvPr id="25" name="TextBox 24">
              <a:extLst>
                <a:ext uri="{FF2B5EF4-FFF2-40B4-BE49-F238E27FC236}">
                  <a16:creationId xmlns:a16="http://schemas.microsoft.com/office/drawing/2014/main" id="{7D8AC89B-53AF-10E1-F6B2-E2915C0C7562}"/>
                </a:ext>
              </a:extLst>
            </p:cNvPr>
            <p:cNvSpPr txBox="1"/>
            <p:nvPr/>
          </p:nvSpPr>
          <p:spPr>
            <a:xfrm>
              <a:off x="11540960" y="2593637"/>
              <a:ext cx="6274573"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Exemple de liste linéaire</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1" name="Picture 20">
              <a:extLst>
                <a:ext uri="{FF2B5EF4-FFF2-40B4-BE49-F238E27FC236}">
                  <a16:creationId xmlns:a16="http://schemas.microsoft.com/office/drawing/2014/main" id="{447033E9-E2E8-63B6-9869-9DAA39FA6538}"/>
                </a:ext>
              </a:extLst>
            </p:cNvPr>
            <p:cNvPicPr>
              <a:picLocks noChangeAspect="1"/>
            </p:cNvPicPr>
            <p:nvPr/>
          </p:nvPicPr>
          <p:blipFill>
            <a:blip r:embed="rId5"/>
            <a:stretch>
              <a:fillRect/>
            </a:stretch>
          </p:blipFill>
          <p:spPr>
            <a:xfrm>
              <a:off x="11528928" y="3431934"/>
              <a:ext cx="6267207" cy="3326390"/>
            </a:xfrm>
            <a:prstGeom prst="rect">
              <a:avLst/>
            </a:prstGeom>
          </p:spPr>
        </p:pic>
      </p:grpSp>
      <p:grpSp>
        <p:nvGrpSpPr>
          <p:cNvPr id="10" name="Group 9">
            <a:extLst>
              <a:ext uri="{FF2B5EF4-FFF2-40B4-BE49-F238E27FC236}">
                <a16:creationId xmlns:a16="http://schemas.microsoft.com/office/drawing/2014/main" id="{1830EE56-1FA0-3681-FE6E-5A92B1D5C864}"/>
              </a:ext>
            </a:extLst>
          </p:cNvPr>
          <p:cNvGrpSpPr/>
          <p:nvPr/>
        </p:nvGrpSpPr>
        <p:grpSpPr>
          <a:xfrm>
            <a:off x="1752600" y="7860752"/>
            <a:ext cx="14478000" cy="2430741"/>
            <a:chOff x="1538026" y="7790531"/>
            <a:chExt cx="14478000" cy="2430741"/>
          </a:xfrm>
        </p:grpSpPr>
        <p:pic>
          <p:nvPicPr>
            <p:cNvPr id="27" name="Picture 26">
              <a:extLst>
                <a:ext uri="{FF2B5EF4-FFF2-40B4-BE49-F238E27FC236}">
                  <a16:creationId xmlns:a16="http://schemas.microsoft.com/office/drawing/2014/main" id="{4205D09A-CB05-AE55-6059-D5B7E9D2E81B}"/>
                </a:ext>
              </a:extLst>
            </p:cNvPr>
            <p:cNvPicPr>
              <a:picLocks noChangeAspect="1"/>
            </p:cNvPicPr>
            <p:nvPr/>
          </p:nvPicPr>
          <p:blipFill>
            <a:blip r:embed="rId6"/>
            <a:stretch>
              <a:fillRect/>
            </a:stretch>
          </p:blipFill>
          <p:spPr>
            <a:xfrm>
              <a:off x="1538026" y="7917032"/>
              <a:ext cx="2200354" cy="2232243"/>
            </a:xfrm>
            <a:prstGeom prst="rect">
              <a:avLst/>
            </a:prstGeom>
          </p:spPr>
        </p:pic>
        <p:pic>
          <p:nvPicPr>
            <p:cNvPr id="29" name="Picture 28">
              <a:extLst>
                <a:ext uri="{FF2B5EF4-FFF2-40B4-BE49-F238E27FC236}">
                  <a16:creationId xmlns:a16="http://schemas.microsoft.com/office/drawing/2014/main" id="{3C7D8E24-2BF5-DA84-C9DA-E1420C2148AA}"/>
                </a:ext>
              </a:extLst>
            </p:cNvPr>
            <p:cNvPicPr>
              <a:picLocks noChangeAspect="1"/>
            </p:cNvPicPr>
            <p:nvPr/>
          </p:nvPicPr>
          <p:blipFill>
            <a:blip r:embed="rId7"/>
            <a:stretch>
              <a:fillRect/>
            </a:stretch>
          </p:blipFill>
          <p:spPr>
            <a:xfrm>
              <a:off x="7100626" y="7790531"/>
              <a:ext cx="2339641" cy="2407456"/>
            </a:xfrm>
            <a:prstGeom prst="rect">
              <a:avLst/>
            </a:prstGeom>
          </p:spPr>
        </p:pic>
        <p:pic>
          <p:nvPicPr>
            <p:cNvPr id="31" name="Picture 30">
              <a:extLst>
                <a:ext uri="{FF2B5EF4-FFF2-40B4-BE49-F238E27FC236}">
                  <a16:creationId xmlns:a16="http://schemas.microsoft.com/office/drawing/2014/main" id="{7C68743A-0A25-D971-73DF-DD2C70F02A46}"/>
                </a:ext>
              </a:extLst>
            </p:cNvPr>
            <p:cNvPicPr>
              <a:picLocks noChangeAspect="1"/>
            </p:cNvPicPr>
            <p:nvPr/>
          </p:nvPicPr>
          <p:blipFill>
            <a:blip r:embed="rId8"/>
            <a:stretch>
              <a:fillRect/>
            </a:stretch>
          </p:blipFill>
          <p:spPr>
            <a:xfrm>
              <a:off x="13806226" y="7879544"/>
              <a:ext cx="2209800" cy="2341728"/>
            </a:xfrm>
            <a:prstGeom prst="rect">
              <a:avLst/>
            </a:prstGeom>
          </p:spPr>
        </p:pic>
      </p:grpSp>
      <p:sp>
        <p:nvSpPr>
          <p:cNvPr id="4" name="Freeform 4">
            <a:extLst>
              <a:ext uri="{FF2B5EF4-FFF2-40B4-BE49-F238E27FC236}">
                <a16:creationId xmlns:a16="http://schemas.microsoft.com/office/drawing/2014/main" id="{6A27D7E2-3353-BE4E-71FE-AB4B85930FE1}"/>
              </a:ext>
            </a:extLst>
          </p:cNvPr>
          <p:cNvSpPr/>
          <p:nvPr/>
        </p:nvSpPr>
        <p:spPr>
          <a:xfrm>
            <a:off x="10591800" y="233176"/>
            <a:ext cx="7401566" cy="125272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1800"/>
              </a:spcAft>
              <a:buClr>
                <a:srgbClr val="008080"/>
              </a:buClr>
              <a:buSzTx/>
              <a:buFontTx/>
              <a:buNone/>
              <a:tabLst/>
              <a:defRPr/>
            </a:pPr>
            <a:endParaRPr kumimoji="0" lang="en-CA" sz="26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endParaRPr>
          </a:p>
        </p:txBody>
      </p:sp>
      <p:sp>
        <p:nvSpPr>
          <p:cNvPr id="5" name="TextBox 4">
            <a:extLst>
              <a:ext uri="{FF2B5EF4-FFF2-40B4-BE49-F238E27FC236}">
                <a16:creationId xmlns:a16="http://schemas.microsoft.com/office/drawing/2014/main" id="{425A5EF6-D144-F151-E791-A020A4EC1100}"/>
              </a:ext>
            </a:extLst>
          </p:cNvPr>
          <p:cNvSpPr txBox="1"/>
          <p:nvPr/>
        </p:nvSpPr>
        <p:spPr>
          <a:xfrm>
            <a:off x="10591800" y="684843"/>
            <a:ext cx="7523276"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spc="-8" dirty="0">
                <a:solidFill>
                  <a:srgbClr val="009999"/>
                </a:solidFill>
                <a:uFill>
                  <a:solidFill>
                    <a:srgbClr val="0462C1"/>
                  </a:solidFill>
                </a:uFill>
                <a:latin typeface="Congenial" panose="02000503040000020004" pitchFamily="2" charset="0"/>
                <a:cs typeface="Arial"/>
              </a:rPr>
              <a:t>https://tinyurl.com/</a:t>
            </a:r>
            <a:r>
              <a:rPr lang="en-US" sz="2600" b="1" spc="-8" dirty="0" err="1">
                <a:solidFill>
                  <a:srgbClr val="009999"/>
                </a:solidFill>
                <a:uFill>
                  <a:solidFill>
                    <a:srgbClr val="0462C1"/>
                  </a:solidFill>
                </a:uFill>
                <a:latin typeface="Congenial" panose="02000503040000020004" pitchFamily="2" charset="0"/>
                <a:cs typeface="Arial"/>
              </a:rPr>
              <a:t>CholeraSurveillance</a:t>
            </a:r>
            <a:endParaRPr lang="en-US" sz="2600" b="1" spc="-8" dirty="0">
              <a:solidFill>
                <a:srgbClr val="009999"/>
              </a:solidFill>
              <a:uFill>
                <a:solidFill>
                  <a:srgbClr val="0462C1"/>
                </a:solidFill>
              </a:uFill>
              <a:latin typeface="Congenial" panose="02000503040000020004" pitchFamily="2" charset="0"/>
              <a:cs typeface="Arial"/>
            </a:endParaRPr>
          </a:p>
        </p:txBody>
      </p:sp>
      <p:sp>
        <p:nvSpPr>
          <p:cNvPr id="11" name="Slide Number Placeholder 10">
            <a:extLst>
              <a:ext uri="{FF2B5EF4-FFF2-40B4-BE49-F238E27FC236}">
                <a16:creationId xmlns:a16="http://schemas.microsoft.com/office/drawing/2014/main" id="{3503C7B7-098A-5BD1-8B15-DF14C75ED544}"/>
              </a:ext>
            </a:extLst>
          </p:cNvPr>
          <p:cNvSpPr>
            <a:spLocks noGrp="1"/>
          </p:cNvSpPr>
          <p:nvPr>
            <p:ph type="sldNum" sz="quarter" idx="12"/>
          </p:nvPr>
        </p:nvSpPr>
        <p:spPr>
          <a:xfrm>
            <a:off x="15468600" y="9903083"/>
            <a:ext cx="2133600" cy="365125"/>
          </a:xfrm>
        </p:spPr>
        <p:txBody>
          <a:bodyPr/>
          <a:lstStyle/>
          <a:p>
            <a:fld id="{B6F15528-21DE-4FAA-801E-634DDDAF4B2B}" type="slidenum">
              <a:rPr lang="en-US" sz="1800" smtClean="0"/>
              <a:pPr/>
              <a:t>8</a:t>
            </a:fld>
            <a:endParaRPr lang="en-US" sz="1800" dirty="0"/>
          </a:p>
        </p:txBody>
      </p:sp>
    </p:spTree>
    <p:extLst>
      <p:ext uri="{BB962C8B-B14F-4D97-AF65-F5344CB8AC3E}">
        <p14:creationId xmlns:p14="http://schemas.microsoft.com/office/powerpoint/2010/main" val="254198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AAF4C1D-4FA5-56EE-CA71-725AC20E3647}"/>
              </a:ext>
            </a:extLst>
          </p:cNvPr>
          <p:cNvSpPr/>
          <p:nvPr/>
        </p:nvSpPr>
        <p:spPr>
          <a:xfrm>
            <a:off x="-685799" y="-1432486"/>
            <a:ext cx="9829799" cy="287022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7">
            <a:extLst>
              <a:ext uri="{FF2B5EF4-FFF2-40B4-BE49-F238E27FC236}">
                <a16:creationId xmlns:a16="http://schemas.microsoft.com/office/drawing/2014/main" id="{FA383E5B-B6E0-091D-20E9-89F5186EB443}"/>
              </a:ext>
            </a:extLst>
          </p:cNvPr>
          <p:cNvSpPr txBox="1"/>
          <p:nvPr/>
        </p:nvSpPr>
        <p:spPr>
          <a:xfrm>
            <a:off x="483363" y="404187"/>
            <a:ext cx="113276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Site web du GTFCC - Tests</a:t>
            </a:r>
          </a:p>
        </p:txBody>
      </p:sp>
      <p:grpSp>
        <p:nvGrpSpPr>
          <p:cNvPr id="5" name="Group 4">
            <a:extLst>
              <a:ext uri="{FF2B5EF4-FFF2-40B4-BE49-F238E27FC236}">
                <a16:creationId xmlns:a16="http://schemas.microsoft.com/office/drawing/2014/main" id="{F09987A9-71B0-FC82-1277-8252A92612C3}"/>
              </a:ext>
            </a:extLst>
          </p:cNvPr>
          <p:cNvGrpSpPr/>
          <p:nvPr/>
        </p:nvGrpSpPr>
        <p:grpSpPr>
          <a:xfrm>
            <a:off x="418299" y="1892129"/>
            <a:ext cx="6599371" cy="5407181"/>
            <a:chOff x="418299" y="1892129"/>
            <a:chExt cx="6599371" cy="5407181"/>
          </a:xfrm>
        </p:grpSpPr>
        <p:sp>
          <p:nvSpPr>
            <p:cNvPr id="23" name="TextBox 22">
              <a:extLst>
                <a:ext uri="{FF2B5EF4-FFF2-40B4-BE49-F238E27FC236}">
                  <a16:creationId xmlns:a16="http://schemas.microsoft.com/office/drawing/2014/main" id="{FA85C3A4-3BF3-536B-957A-0A4AA2DEDE96}"/>
                </a:ext>
              </a:extLst>
            </p:cNvPr>
            <p:cNvSpPr txBox="1"/>
            <p:nvPr/>
          </p:nvSpPr>
          <p:spPr>
            <a:xfrm>
              <a:off x="418299" y="1892129"/>
              <a:ext cx="6596858"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TDR - Aide mémoire</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3" name="Picture 12">
              <a:extLst>
                <a:ext uri="{FF2B5EF4-FFF2-40B4-BE49-F238E27FC236}">
                  <a16:creationId xmlns:a16="http://schemas.microsoft.com/office/drawing/2014/main" id="{794E5806-4A78-93A6-B1BE-2F23435AC3AB}"/>
                </a:ext>
              </a:extLst>
            </p:cNvPr>
            <p:cNvPicPr>
              <a:picLocks noChangeAspect="1"/>
            </p:cNvPicPr>
            <p:nvPr/>
          </p:nvPicPr>
          <p:blipFill>
            <a:blip r:embed="rId3"/>
            <a:stretch>
              <a:fillRect/>
            </a:stretch>
          </p:blipFill>
          <p:spPr>
            <a:xfrm>
              <a:off x="483363" y="3701423"/>
              <a:ext cx="6534307" cy="3597887"/>
            </a:xfrm>
            <a:prstGeom prst="rect">
              <a:avLst/>
            </a:prstGeom>
          </p:spPr>
        </p:pic>
      </p:grpSp>
      <p:grpSp>
        <p:nvGrpSpPr>
          <p:cNvPr id="6" name="Group 5">
            <a:extLst>
              <a:ext uri="{FF2B5EF4-FFF2-40B4-BE49-F238E27FC236}">
                <a16:creationId xmlns:a16="http://schemas.microsoft.com/office/drawing/2014/main" id="{94BA1E70-8666-2040-5A9D-8EC1A33D991A}"/>
              </a:ext>
            </a:extLst>
          </p:cNvPr>
          <p:cNvGrpSpPr/>
          <p:nvPr/>
        </p:nvGrpSpPr>
        <p:grpSpPr>
          <a:xfrm>
            <a:off x="7173524" y="1830597"/>
            <a:ext cx="5600851" cy="6677385"/>
            <a:chOff x="7223656" y="1918283"/>
            <a:chExt cx="5600851" cy="6677385"/>
          </a:xfrm>
        </p:grpSpPr>
        <p:sp>
          <p:nvSpPr>
            <p:cNvPr id="11" name="TextBox 10">
              <a:extLst>
                <a:ext uri="{FF2B5EF4-FFF2-40B4-BE49-F238E27FC236}">
                  <a16:creationId xmlns:a16="http://schemas.microsoft.com/office/drawing/2014/main" id="{29B891AC-3053-33C2-22CD-2B6895A0C14F}"/>
                </a:ext>
              </a:extLst>
            </p:cNvPr>
            <p:cNvSpPr txBox="1"/>
            <p:nvPr/>
          </p:nvSpPr>
          <p:spPr>
            <a:xfrm>
              <a:off x="7223656" y="1918283"/>
              <a:ext cx="5600851"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Formulaire d’accompagnement</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2" name="Picture 21">
              <a:extLst>
                <a:ext uri="{FF2B5EF4-FFF2-40B4-BE49-F238E27FC236}">
                  <a16:creationId xmlns:a16="http://schemas.microsoft.com/office/drawing/2014/main" id="{72C510F0-94D2-D8BC-D3BC-523032C6F8FE}"/>
                </a:ext>
              </a:extLst>
            </p:cNvPr>
            <p:cNvPicPr>
              <a:picLocks noChangeAspect="1"/>
            </p:cNvPicPr>
            <p:nvPr/>
          </p:nvPicPr>
          <p:blipFill>
            <a:blip r:embed="rId4"/>
            <a:stretch>
              <a:fillRect/>
            </a:stretch>
          </p:blipFill>
          <p:spPr>
            <a:xfrm>
              <a:off x="7582639" y="2441503"/>
              <a:ext cx="4609361" cy="6154165"/>
            </a:xfrm>
            <a:prstGeom prst="rect">
              <a:avLst/>
            </a:prstGeom>
          </p:spPr>
        </p:pic>
      </p:grpSp>
      <p:grpSp>
        <p:nvGrpSpPr>
          <p:cNvPr id="7" name="Group 6">
            <a:extLst>
              <a:ext uri="{FF2B5EF4-FFF2-40B4-BE49-F238E27FC236}">
                <a16:creationId xmlns:a16="http://schemas.microsoft.com/office/drawing/2014/main" id="{7773E850-3A50-7869-91B0-C45B7501F352}"/>
              </a:ext>
            </a:extLst>
          </p:cNvPr>
          <p:cNvGrpSpPr/>
          <p:nvPr/>
        </p:nvGrpSpPr>
        <p:grpSpPr>
          <a:xfrm>
            <a:off x="12932743" y="1900236"/>
            <a:ext cx="5074920" cy="6607746"/>
            <a:chOff x="12932743" y="1900236"/>
            <a:chExt cx="5074920" cy="6607746"/>
          </a:xfrm>
        </p:grpSpPr>
        <p:sp>
          <p:nvSpPr>
            <p:cNvPr id="25" name="TextBox 24">
              <a:extLst>
                <a:ext uri="{FF2B5EF4-FFF2-40B4-BE49-F238E27FC236}">
                  <a16:creationId xmlns:a16="http://schemas.microsoft.com/office/drawing/2014/main" id="{7D8AC89B-53AF-10E1-F6B2-E2915C0C7562}"/>
                </a:ext>
              </a:extLst>
            </p:cNvPr>
            <p:cNvSpPr txBox="1"/>
            <p:nvPr/>
          </p:nvSpPr>
          <p:spPr>
            <a:xfrm>
              <a:off x="12932743" y="1900236"/>
              <a:ext cx="5074920" cy="523220"/>
            </a:xfrm>
            <a:prstGeom prst="rect">
              <a:avLst/>
            </a:prstGeom>
            <a:solidFill>
              <a:srgbClr val="4DB1A9"/>
            </a:solidFill>
            <a:ln w="38100">
              <a:noFill/>
            </a:ln>
          </p:spPr>
          <p:txBody>
            <a:bodyPr wrap="square" rtlCol="0">
              <a:spAutoFit/>
            </a:bodyPr>
            <a:lstStyle>
              <a:defPPr>
                <a:defRPr lang="en-US"/>
              </a:defPPr>
              <a:lvl1pPr algn="ctr">
                <a:defRPr sz="2800" b="1">
                  <a:solidFill>
                    <a:schemeClr val="bg1"/>
                  </a:solidFill>
                  <a:latin typeface="Congenial" panose="02000503040000020004" pitchFamily="2" charset="0"/>
                </a:defRPr>
              </a:lvl1pPr>
            </a:lstStyle>
            <a:p>
              <a:r>
                <a:rPr lang="fr-FR" b="0" dirty="0">
                  <a:latin typeface="ADLaM Display" panose="02010000000000000000" pitchFamily="2" charset="0"/>
                  <a:ea typeface="ADLaM Display" panose="02010000000000000000" pitchFamily="2" charset="0"/>
                  <a:cs typeface="ADLaM Display" panose="02010000000000000000" pitchFamily="2" charset="0"/>
                </a:rPr>
                <a:t>Conditionnement</a:t>
              </a:r>
              <a:endParaRPr lang="en-US" b="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0" name="Picture 29">
              <a:extLst>
                <a:ext uri="{FF2B5EF4-FFF2-40B4-BE49-F238E27FC236}">
                  <a16:creationId xmlns:a16="http://schemas.microsoft.com/office/drawing/2014/main" id="{E0C2CEB1-D351-9B1C-D96C-807D55EC8586}"/>
                </a:ext>
              </a:extLst>
            </p:cNvPr>
            <p:cNvPicPr>
              <a:picLocks noChangeAspect="1"/>
            </p:cNvPicPr>
            <p:nvPr/>
          </p:nvPicPr>
          <p:blipFill>
            <a:blip r:embed="rId5"/>
            <a:stretch>
              <a:fillRect/>
            </a:stretch>
          </p:blipFill>
          <p:spPr>
            <a:xfrm>
              <a:off x="13425193" y="2441503"/>
              <a:ext cx="4275349" cy="6066479"/>
            </a:xfrm>
            <a:prstGeom prst="rect">
              <a:avLst/>
            </a:prstGeom>
          </p:spPr>
        </p:pic>
      </p:grpSp>
      <p:grpSp>
        <p:nvGrpSpPr>
          <p:cNvPr id="8" name="Group 7">
            <a:extLst>
              <a:ext uri="{FF2B5EF4-FFF2-40B4-BE49-F238E27FC236}">
                <a16:creationId xmlns:a16="http://schemas.microsoft.com/office/drawing/2014/main" id="{EA000C62-A278-42B7-9835-5C93CF518A13}"/>
              </a:ext>
            </a:extLst>
          </p:cNvPr>
          <p:cNvGrpSpPr/>
          <p:nvPr/>
        </p:nvGrpSpPr>
        <p:grpSpPr>
          <a:xfrm>
            <a:off x="3005867" y="8595668"/>
            <a:ext cx="13585747" cy="1713771"/>
            <a:chOff x="3005867" y="8595668"/>
            <a:chExt cx="13585747" cy="1713771"/>
          </a:xfrm>
        </p:grpSpPr>
        <p:pic>
          <p:nvPicPr>
            <p:cNvPr id="26" name="Picture 25">
              <a:extLst>
                <a:ext uri="{FF2B5EF4-FFF2-40B4-BE49-F238E27FC236}">
                  <a16:creationId xmlns:a16="http://schemas.microsoft.com/office/drawing/2014/main" id="{E3E5B3BE-4FD5-6E10-4C5A-56B975A22D43}"/>
                </a:ext>
              </a:extLst>
            </p:cNvPr>
            <p:cNvPicPr>
              <a:picLocks noChangeAspect="1"/>
            </p:cNvPicPr>
            <p:nvPr/>
          </p:nvPicPr>
          <p:blipFill>
            <a:blip r:embed="rId6"/>
            <a:stretch>
              <a:fillRect/>
            </a:stretch>
          </p:blipFill>
          <p:spPr>
            <a:xfrm>
              <a:off x="9296400" y="8595668"/>
              <a:ext cx="1658332" cy="1619404"/>
            </a:xfrm>
            <a:prstGeom prst="rect">
              <a:avLst/>
            </a:prstGeom>
          </p:spPr>
        </p:pic>
        <p:pic>
          <p:nvPicPr>
            <p:cNvPr id="28" name="Picture 27">
              <a:extLst>
                <a:ext uri="{FF2B5EF4-FFF2-40B4-BE49-F238E27FC236}">
                  <a16:creationId xmlns:a16="http://schemas.microsoft.com/office/drawing/2014/main" id="{CC2F3110-90E7-7888-33F0-C9970E9BF5AD}"/>
                </a:ext>
              </a:extLst>
            </p:cNvPr>
            <p:cNvPicPr>
              <a:picLocks noChangeAspect="1"/>
            </p:cNvPicPr>
            <p:nvPr/>
          </p:nvPicPr>
          <p:blipFill>
            <a:blip r:embed="rId7"/>
            <a:stretch>
              <a:fillRect/>
            </a:stretch>
          </p:blipFill>
          <p:spPr>
            <a:xfrm>
              <a:off x="3005867" y="8638845"/>
              <a:ext cx="1489298" cy="1510778"/>
            </a:xfrm>
            <a:prstGeom prst="rect">
              <a:avLst/>
            </a:prstGeom>
          </p:spPr>
        </p:pic>
        <p:pic>
          <p:nvPicPr>
            <p:cNvPr id="32" name="Picture 31">
              <a:extLst>
                <a:ext uri="{FF2B5EF4-FFF2-40B4-BE49-F238E27FC236}">
                  <a16:creationId xmlns:a16="http://schemas.microsoft.com/office/drawing/2014/main" id="{7CF9EB24-7538-392F-1A49-13ECE7EF6976}"/>
                </a:ext>
              </a:extLst>
            </p:cNvPr>
            <p:cNvPicPr>
              <a:picLocks noChangeAspect="1"/>
            </p:cNvPicPr>
            <p:nvPr/>
          </p:nvPicPr>
          <p:blipFill>
            <a:blip r:embed="rId8"/>
            <a:stretch>
              <a:fillRect/>
            </a:stretch>
          </p:blipFill>
          <p:spPr>
            <a:xfrm>
              <a:off x="14979316" y="8618107"/>
              <a:ext cx="1612298" cy="1691332"/>
            </a:xfrm>
            <a:prstGeom prst="rect">
              <a:avLst/>
            </a:prstGeom>
          </p:spPr>
        </p:pic>
      </p:grpSp>
      <p:sp>
        <p:nvSpPr>
          <p:cNvPr id="9" name="Slide Number Placeholder 8">
            <a:extLst>
              <a:ext uri="{FF2B5EF4-FFF2-40B4-BE49-F238E27FC236}">
                <a16:creationId xmlns:a16="http://schemas.microsoft.com/office/drawing/2014/main" id="{116DCC54-9811-7674-16B3-484AD6776B13}"/>
              </a:ext>
            </a:extLst>
          </p:cNvPr>
          <p:cNvSpPr>
            <a:spLocks noGrp="1"/>
          </p:cNvSpPr>
          <p:nvPr>
            <p:ph type="sldNum" sz="quarter" idx="12"/>
          </p:nvPr>
        </p:nvSpPr>
        <p:spPr>
          <a:xfrm>
            <a:off x="15874063" y="9842651"/>
            <a:ext cx="2133600" cy="365125"/>
          </a:xfrm>
        </p:spPr>
        <p:txBody>
          <a:bodyPr/>
          <a:lstStyle/>
          <a:p>
            <a:fld id="{B6F15528-21DE-4FAA-801E-634DDDAF4B2B}" type="slidenum">
              <a:rPr lang="en-US" sz="1800" smtClean="0"/>
              <a:pPr/>
              <a:t>9</a:t>
            </a:fld>
            <a:endParaRPr lang="en-US" sz="1800" dirty="0"/>
          </a:p>
        </p:txBody>
      </p:sp>
    </p:spTree>
    <p:extLst>
      <p:ext uri="{BB962C8B-B14F-4D97-AF65-F5344CB8AC3E}">
        <p14:creationId xmlns:p14="http://schemas.microsoft.com/office/powerpoint/2010/main" val="1970769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D37178-1BB9-47DC-A336-53FA69A6F4FB}"/>
</file>

<file path=customXml/itemProps2.xml><?xml version="1.0" encoding="utf-8"?>
<ds:datastoreItem xmlns:ds="http://schemas.openxmlformats.org/officeDocument/2006/customXml" ds:itemID="{81F6032E-EA24-4302-BDE3-94EBAE6D1A70}">
  <ds:schemaRefs>
    <ds:schemaRef ds:uri="http://schemas.microsoft.com/office/2006/documentManagement/types"/>
    <ds:schemaRef ds:uri="http://schemas.microsoft.com/office/2006/metadata/properties"/>
    <ds:schemaRef ds:uri="http://schemas.microsoft.com/office/infopath/2007/PartnerControls"/>
    <ds:schemaRef ds:uri="3e8c1917-30ce-4059-b20f-d25788032734"/>
    <ds:schemaRef ds:uri="http://purl.org/dc/terms/"/>
    <ds:schemaRef ds:uri="http://purl.org/dc/elements/1.1/"/>
    <ds:schemaRef ds:uri="http://schemas.openxmlformats.org/package/2006/metadata/core-properties"/>
    <ds:schemaRef ds:uri="a4ccce07-d9df-40be-ba22-67d5c80ef237"/>
    <ds:schemaRef ds:uri="http://www.w3.org/XML/1998/namespace"/>
    <ds:schemaRef ds:uri="http://purl.org/dc/dcmitype/"/>
  </ds:schemaRefs>
</ds:datastoreItem>
</file>

<file path=customXml/itemProps3.xml><?xml version="1.0" encoding="utf-8"?>
<ds:datastoreItem xmlns:ds="http://schemas.openxmlformats.org/officeDocument/2006/customXml" ds:itemID="{89960B5B-56B8-4E96-B013-CADF8E0440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919</TotalTime>
  <Words>899</Words>
  <Application>Microsoft Office PowerPoint</Application>
  <PresentationFormat>Custom</PresentationFormat>
  <Paragraphs>105</Paragraphs>
  <Slides>15</Slides>
  <Notes>15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Atkinson Hyperlegible</vt:lpstr>
      <vt:lpstr>Aptos Display</vt:lpstr>
      <vt:lpstr>Trebuchet MS</vt:lpstr>
      <vt:lpstr>Arial</vt:lpstr>
      <vt:lpstr>Calibri</vt:lpstr>
      <vt:lpstr>Cavolini</vt:lpstr>
      <vt:lpstr>Aptos</vt:lpstr>
      <vt:lpstr>Congenial</vt:lpstr>
      <vt:lpstr>ADLaM Display</vt:lpstr>
      <vt:lpstr>Atkinson Hyperlegible Bold</vt:lpstr>
      <vt:lpstr>Courier New</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docId:CC3A84512C0E5A74CAC874B2CB44F2E0</cp:keywords>
  <cp:lastModifiedBy>DOMINGUEZ, Morgane</cp:lastModifiedBy>
  <cp:revision>9</cp:revision>
  <dcterms:created xsi:type="dcterms:W3CDTF">2006-08-16T00:00:00Z</dcterms:created>
  <dcterms:modified xsi:type="dcterms:W3CDTF">2025-05-19T09:40:29Z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