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 id="2147483660" r:id="rId5"/>
    <p:sldMasterId id="2147483666" r:id="rId6"/>
  </p:sldMasterIdLst>
  <p:notesMasterIdLst>
    <p:notesMasterId r:id="rId29"/>
  </p:notesMasterIdLst>
  <p:sldIdLst>
    <p:sldId id="875" r:id="rId7"/>
    <p:sldId id="271" r:id="rId8"/>
    <p:sldId id="2147474636" r:id="rId9"/>
    <p:sldId id="852" r:id="rId10"/>
    <p:sldId id="853" r:id="rId11"/>
    <p:sldId id="858" r:id="rId12"/>
    <p:sldId id="870" r:id="rId13"/>
    <p:sldId id="854" r:id="rId14"/>
    <p:sldId id="867" r:id="rId15"/>
    <p:sldId id="856" r:id="rId16"/>
    <p:sldId id="270" r:id="rId17"/>
    <p:sldId id="857" r:id="rId18"/>
    <p:sldId id="869" r:id="rId19"/>
    <p:sldId id="848" r:id="rId20"/>
    <p:sldId id="2147474615" r:id="rId21"/>
    <p:sldId id="2147474717" r:id="rId22"/>
    <p:sldId id="2147474610" r:id="rId23"/>
    <p:sldId id="2147474611" r:id="rId24"/>
    <p:sldId id="2147474612" r:id="rId25"/>
    <p:sldId id="2147474613" r:id="rId26"/>
    <p:sldId id="2147474614" r:id="rId27"/>
    <p:sldId id="2147474632" r:id="rId28"/>
  </p:sldIdLst>
  <p:sldSz cx="18288000" cy="10287000"/>
  <p:notesSz cx="6858000" cy="9144000"/>
  <p:embeddedFontLst>
    <p:embeddedFont>
      <p:font typeface="ADLaM Display" panose="02010000000000000000" pitchFamily="2" charset="0"/>
      <p:regular r:id="rId30"/>
    </p:embeddedFont>
    <p:embeddedFont>
      <p:font typeface="Atkinson Hyperlegible" panose="020B0604020202020204" charset="0"/>
      <p:regular r:id="rId31"/>
    </p:embeddedFont>
    <p:embeddedFont>
      <p:font typeface="Atkinson Hyperlegible Bold" panose="020B0604020202020204" charset="0"/>
      <p:regular r:id="rId32"/>
    </p:embeddedFont>
    <p:embeddedFont>
      <p:font typeface="Cavolini" panose="03000502040302020204" pitchFamily="66" charset="0"/>
      <p:regular r:id="rId33"/>
      <p:bold r:id="rId34"/>
      <p:italic r:id="rId35"/>
      <p:boldItalic r:id="rId36"/>
    </p:embeddedFont>
    <p:embeddedFont>
      <p:font typeface="Congenial" panose="02000503040000020004" pitchFamily="2" charset="0"/>
      <p:regular r:id="rId37"/>
      <p:bold r:id="rId38"/>
      <p:italic r:id="rId39"/>
      <p:boldItalic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76" userDrawn="1">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90EA52E-558F-29FE-A173-1A1CE7DE6998}" name="Natalie  Fischer" initials="NF" userId="S::natalie.fischer_lshtm.ac.uk#ext#@worldhealthorg.onmicrosoft.com::9450b5f0-3a06-43da-a453-d89915c879d2" providerId="AD"/>
  <p188:author id="{F00BE82E-B2FE-5A11-6DDD-DCC97C69DF34}" name="ALBERTI, Kathryn" initials="AK" userId="S::albertik@who.int::b6ab0193-bb89-4217-858a-2e968de9a597" providerId="AD"/>
  <p188:author id="{3E14C238-3407-E97D-EADE-ED75DDC8B04A}" name="DOMINGUEZ, Morgane" initials="MD" userId="S::mdominguez@who.int::d29c428e-ee62-4017-a838-521138d5b01c" providerId="AD"/>
  <p188:author id="{C86E1C9F-EDEA-A088-F630-D2A000C1EE51}" name="Andrew Azman" initials="AA" userId="S::aazman1_jh.edu#ext#@worldhealthorg.onmicrosoft.com::b2860add-2acb-47ce-8211-c7e248b47201"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9ECD5"/>
    <a:srgbClr val="009999"/>
    <a:srgbClr val="4DB1A9"/>
    <a:srgbClr val="FE8A53"/>
    <a:srgbClr val="008080"/>
    <a:srgbClr val="977B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9F79E88-7114-4237-91EE-B43EE9CFAD7F}" v="379" dt="2025-05-19T08:45:40.3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1690" autoAdjust="0"/>
  </p:normalViewPr>
  <p:slideViewPr>
    <p:cSldViewPr snapToGrid="0">
      <p:cViewPr>
        <p:scale>
          <a:sx n="25" d="100"/>
          <a:sy n="25" d="100"/>
        </p:scale>
        <p:origin x="1740" y="216"/>
      </p:cViewPr>
      <p:guideLst>
        <p:guide orient="horz" pos="2376"/>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10.fntdata"/><Relationship Id="rId21" Type="http://schemas.openxmlformats.org/officeDocument/2006/relationships/slide" Target="slides/slide15.xml"/><Relationship Id="rId34" Type="http://schemas.openxmlformats.org/officeDocument/2006/relationships/font" Target="fonts/font5.fntdata"/><Relationship Id="rId42" Type="http://schemas.openxmlformats.org/officeDocument/2006/relationships/viewProps" Target="viewProps.xml"/><Relationship Id="rId47" Type="http://schemas.microsoft.com/office/2018/10/relationships/authors" Target="author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font" Target="fonts/font7.fntdata"/><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font" Target="fonts/font2.fntdata"/><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font" Target="fonts/font4.fntdata"/><Relationship Id="rId38" Type="http://schemas.openxmlformats.org/officeDocument/2006/relationships/font" Target="fonts/font9.fntdata"/><Relationship Id="rId46" Type="http://schemas.microsoft.com/office/2015/10/relationships/revisionInfo" Target="revisionInfo.xml"/><Relationship Id="rId20" Type="http://schemas.openxmlformats.org/officeDocument/2006/relationships/slide" Target="slides/slide14.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MINGUEZ, Morgane" userId="d29c428e-ee62-4017-a838-521138d5b01c" providerId="ADAL" clId="{69F79E88-7114-4237-91EE-B43EE9CFAD7F}"/>
    <pc:docChg chg="undo custSel modSld">
      <pc:chgData name="DOMINGUEZ, Morgane" userId="d29c428e-ee62-4017-a838-521138d5b01c" providerId="ADAL" clId="{69F79E88-7114-4237-91EE-B43EE9CFAD7F}" dt="2025-05-19T08:49:57.384" v="490"/>
      <pc:docMkLst>
        <pc:docMk/>
      </pc:docMkLst>
      <pc:sldChg chg="addSp delSp modSp mod modTransition delAnim modAnim modNotesTx">
        <pc:chgData name="DOMINGUEZ, Morgane" userId="d29c428e-ee62-4017-a838-521138d5b01c" providerId="ADAL" clId="{69F79E88-7114-4237-91EE-B43EE9CFAD7F}" dt="2025-05-19T08:48:51.917" v="479"/>
        <pc:sldMkLst>
          <pc:docMk/>
          <pc:sldMk cId="0" sldId="270"/>
        </pc:sldMkLst>
        <pc:spChg chg="mod">
          <ac:chgData name="DOMINGUEZ, Morgane" userId="d29c428e-ee62-4017-a838-521138d5b01c" providerId="ADAL" clId="{69F79E88-7114-4237-91EE-B43EE9CFAD7F}" dt="2025-05-12T14:34:40.405" v="256" actId="20577"/>
          <ac:spMkLst>
            <pc:docMk/>
            <pc:sldMk cId="0" sldId="270"/>
            <ac:spMk id="7" creationId="{00000000-0000-0000-0000-000000000000}"/>
          </ac:spMkLst>
        </pc:spChg>
        <pc:spChg chg="mod">
          <ac:chgData name="DOMINGUEZ, Morgane" userId="d29c428e-ee62-4017-a838-521138d5b01c" providerId="ADAL" clId="{69F79E88-7114-4237-91EE-B43EE9CFAD7F}" dt="2025-05-12T14:07:42.111" v="140" actId="164"/>
          <ac:spMkLst>
            <pc:docMk/>
            <pc:sldMk cId="0" sldId="270"/>
            <ac:spMk id="8" creationId="{D5CD4B8F-B664-4C63-D629-0B51B3A35905}"/>
          </ac:spMkLst>
        </pc:spChg>
        <pc:spChg chg="mod">
          <ac:chgData name="DOMINGUEZ, Morgane" userId="d29c428e-ee62-4017-a838-521138d5b01c" providerId="ADAL" clId="{69F79E88-7114-4237-91EE-B43EE9CFAD7F}" dt="2025-05-12T14:07:42.111" v="140" actId="164"/>
          <ac:spMkLst>
            <pc:docMk/>
            <pc:sldMk cId="0" sldId="270"/>
            <ac:spMk id="10" creationId="{AD2012F2-F2ED-DBE0-29C3-2EB8AF9806DE}"/>
          </ac:spMkLst>
        </pc:spChg>
        <pc:spChg chg="mod">
          <ac:chgData name="DOMINGUEZ, Morgane" userId="d29c428e-ee62-4017-a838-521138d5b01c" providerId="ADAL" clId="{69F79E88-7114-4237-91EE-B43EE9CFAD7F}" dt="2025-05-12T14:07:52.342" v="141" actId="164"/>
          <ac:spMkLst>
            <pc:docMk/>
            <pc:sldMk cId="0" sldId="270"/>
            <ac:spMk id="12" creationId="{8B6984DB-B129-E826-740B-70B7421DDCBF}"/>
          </ac:spMkLst>
        </pc:spChg>
        <pc:spChg chg="mod">
          <ac:chgData name="DOMINGUEZ, Morgane" userId="d29c428e-ee62-4017-a838-521138d5b01c" providerId="ADAL" clId="{69F79E88-7114-4237-91EE-B43EE9CFAD7F}" dt="2025-05-19T08:45:33.702" v="453" actId="1076"/>
          <ac:spMkLst>
            <pc:docMk/>
            <pc:sldMk cId="0" sldId="270"/>
            <ac:spMk id="20" creationId="{43865C4C-B315-44EA-164A-585ABB595339}"/>
          </ac:spMkLst>
        </pc:spChg>
        <pc:grpChg chg="mod">
          <ac:chgData name="DOMINGUEZ, Morgane" userId="d29c428e-ee62-4017-a838-521138d5b01c" providerId="ADAL" clId="{69F79E88-7114-4237-91EE-B43EE9CFAD7F}" dt="2025-05-12T14:07:42.111" v="140" actId="164"/>
          <ac:grpSpMkLst>
            <pc:docMk/>
            <pc:sldMk cId="0" sldId="270"/>
            <ac:grpSpMk id="3" creationId="{6546C303-1640-2B3D-7C35-2D1AC1AA4A3D}"/>
          </ac:grpSpMkLst>
        </pc:grpChg>
        <pc:grpChg chg="mod">
          <ac:chgData name="DOMINGUEZ, Morgane" userId="d29c428e-ee62-4017-a838-521138d5b01c" providerId="ADAL" clId="{69F79E88-7114-4237-91EE-B43EE9CFAD7F}" dt="2025-05-12T14:07:52.342" v="141" actId="164"/>
          <ac:grpSpMkLst>
            <pc:docMk/>
            <pc:sldMk cId="0" sldId="270"/>
            <ac:grpSpMk id="9" creationId="{2E31FCAC-15A7-2871-88C2-A9649E4A18C2}"/>
          </ac:grpSpMkLst>
        </pc:grpChg>
        <pc:grpChg chg="add mod">
          <ac:chgData name="DOMINGUEZ, Morgane" userId="d29c428e-ee62-4017-a838-521138d5b01c" providerId="ADAL" clId="{69F79E88-7114-4237-91EE-B43EE9CFAD7F}" dt="2025-05-12T14:07:42.111" v="140" actId="164"/>
          <ac:grpSpMkLst>
            <pc:docMk/>
            <pc:sldMk cId="0" sldId="270"/>
            <ac:grpSpMk id="15" creationId="{2F75786D-0E3F-403A-8836-32AAF11C6C0F}"/>
          </ac:grpSpMkLst>
        </pc:grpChg>
        <pc:grpChg chg="add mod">
          <ac:chgData name="DOMINGUEZ, Morgane" userId="d29c428e-ee62-4017-a838-521138d5b01c" providerId="ADAL" clId="{69F79E88-7114-4237-91EE-B43EE9CFAD7F}" dt="2025-05-12T14:07:52.342" v="141" actId="164"/>
          <ac:grpSpMkLst>
            <pc:docMk/>
            <pc:sldMk cId="0" sldId="270"/>
            <ac:grpSpMk id="16" creationId="{C8D13C92-C10E-EB44-86B5-A61A13CCE652}"/>
          </ac:grpSpMkLst>
        </pc:grpChg>
        <pc:picChg chg="add del mod">
          <ac:chgData name="DOMINGUEZ, Morgane" userId="d29c428e-ee62-4017-a838-521138d5b01c" providerId="ADAL" clId="{69F79E88-7114-4237-91EE-B43EE9CFAD7F}" dt="2025-05-19T08:39:23.848" v="298" actId="478"/>
          <ac:picMkLst>
            <pc:docMk/>
            <pc:sldMk cId="0" sldId="270"/>
            <ac:picMk id="2" creationId="{E1F6DA80-4287-D5F9-A365-CE968A3EB61F}"/>
          </ac:picMkLst>
        </pc:picChg>
      </pc:sldChg>
      <pc:sldChg chg="addSp delSp modSp mod modTransition delAnim modAnim modNotesTx">
        <pc:chgData name="DOMINGUEZ, Morgane" userId="d29c428e-ee62-4017-a838-521138d5b01c" providerId="ADAL" clId="{69F79E88-7114-4237-91EE-B43EE9CFAD7F}" dt="2025-05-19T08:47:56.045" v="470"/>
        <pc:sldMkLst>
          <pc:docMk/>
          <pc:sldMk cId="4150616389" sldId="271"/>
        </pc:sldMkLst>
        <pc:spChg chg="del">
          <ac:chgData name="DOMINGUEZ, Morgane" userId="d29c428e-ee62-4017-a838-521138d5b01c" providerId="ADAL" clId="{69F79E88-7114-4237-91EE-B43EE9CFAD7F}" dt="2025-05-19T08:44:19.514" v="439" actId="478"/>
          <ac:spMkLst>
            <pc:docMk/>
            <pc:sldMk cId="4150616389" sldId="271"/>
            <ac:spMk id="3" creationId="{74D89EC6-7BB6-1DCD-28C9-3EB9413104F7}"/>
          </ac:spMkLst>
        </pc:spChg>
        <pc:picChg chg="add del mod">
          <ac:chgData name="DOMINGUEZ, Morgane" userId="d29c428e-ee62-4017-a838-521138d5b01c" providerId="ADAL" clId="{69F79E88-7114-4237-91EE-B43EE9CFAD7F}" dt="2025-05-19T08:38:53.207" v="273" actId="478"/>
          <ac:picMkLst>
            <pc:docMk/>
            <pc:sldMk cId="4150616389" sldId="271"/>
            <ac:picMk id="2" creationId="{55649F8D-2F3A-0B2E-E562-13A54CA56186}"/>
          </ac:picMkLst>
        </pc:picChg>
        <pc:picChg chg="del">
          <ac:chgData name="DOMINGUEZ, Morgane" userId="d29c428e-ee62-4017-a838-521138d5b01c" providerId="ADAL" clId="{69F79E88-7114-4237-91EE-B43EE9CFAD7F}" dt="2025-05-19T08:44:16.831" v="438" actId="21"/>
          <ac:picMkLst>
            <pc:docMk/>
            <pc:sldMk cId="4150616389" sldId="271"/>
            <ac:picMk id="4" creationId="{A2A53ECF-10FF-0CC8-D815-2ECE819072CF}"/>
          </ac:picMkLst>
        </pc:picChg>
        <pc:picChg chg="add mod">
          <ac:chgData name="DOMINGUEZ, Morgane" userId="d29c428e-ee62-4017-a838-521138d5b01c" providerId="ADAL" clId="{69F79E88-7114-4237-91EE-B43EE9CFAD7F}" dt="2025-05-19T08:44:20.010" v="440"/>
          <ac:picMkLst>
            <pc:docMk/>
            <pc:sldMk cId="4150616389" sldId="271"/>
            <ac:picMk id="5" creationId="{A2A53ECF-10FF-0CC8-D815-2ECE819072CF}"/>
          </ac:picMkLst>
        </pc:picChg>
      </pc:sldChg>
      <pc:sldChg chg="addSp delSp modSp mod modTransition delAnim modAnim modNotesTx">
        <pc:chgData name="DOMINGUEZ, Morgane" userId="d29c428e-ee62-4017-a838-521138d5b01c" providerId="ADAL" clId="{69F79E88-7114-4237-91EE-B43EE9CFAD7F}" dt="2025-05-19T08:49:12.476" v="482"/>
        <pc:sldMkLst>
          <pc:docMk/>
          <pc:sldMk cId="4132687697" sldId="848"/>
        </pc:sldMkLst>
        <pc:spChg chg="mod">
          <ac:chgData name="DOMINGUEZ, Morgane" userId="d29c428e-ee62-4017-a838-521138d5b01c" providerId="ADAL" clId="{69F79E88-7114-4237-91EE-B43EE9CFAD7F}" dt="2025-05-12T14:36:41.874" v="270" actId="20577"/>
          <ac:spMkLst>
            <pc:docMk/>
            <pc:sldMk cId="4132687697" sldId="848"/>
            <ac:spMk id="8" creationId="{D91EEA6A-5F0E-1352-B455-29135CB15AB5}"/>
          </ac:spMkLst>
        </pc:spChg>
        <pc:spChg chg="mod">
          <ac:chgData name="DOMINGUEZ, Morgane" userId="d29c428e-ee62-4017-a838-521138d5b01c" providerId="ADAL" clId="{69F79E88-7114-4237-91EE-B43EE9CFAD7F}" dt="2025-05-19T08:45:54.329" v="459" actId="255"/>
          <ac:spMkLst>
            <pc:docMk/>
            <pc:sldMk cId="4132687697" sldId="848"/>
            <ac:spMk id="14" creationId="{EDE5A1CD-A416-0AED-8742-61963938800D}"/>
          </ac:spMkLst>
        </pc:spChg>
        <pc:picChg chg="add del mod">
          <ac:chgData name="DOMINGUEZ, Morgane" userId="d29c428e-ee62-4017-a838-521138d5b01c" providerId="ADAL" clId="{69F79E88-7114-4237-91EE-B43EE9CFAD7F}" dt="2025-05-19T08:39:36.004" v="307" actId="478"/>
          <ac:picMkLst>
            <pc:docMk/>
            <pc:sldMk cId="4132687697" sldId="848"/>
            <ac:picMk id="3" creationId="{B725A407-E87D-53F4-1232-7A723E2D39A1}"/>
          </ac:picMkLst>
        </pc:picChg>
      </pc:sldChg>
      <pc:sldChg chg="addSp delSp modSp mod modTransition delAnim modAnim modNotesTx">
        <pc:chgData name="DOMINGUEZ, Morgane" userId="d29c428e-ee62-4017-a838-521138d5b01c" providerId="ADAL" clId="{69F79E88-7114-4237-91EE-B43EE9CFAD7F}" dt="2025-05-19T08:48:08.816" v="472"/>
        <pc:sldMkLst>
          <pc:docMk/>
          <pc:sldMk cId="0" sldId="852"/>
        </pc:sldMkLst>
        <pc:picChg chg="add del mod">
          <ac:chgData name="DOMINGUEZ, Morgane" userId="d29c428e-ee62-4017-a838-521138d5b01c" providerId="ADAL" clId="{69F79E88-7114-4237-91EE-B43EE9CFAD7F}" dt="2025-05-19T08:38:57.962" v="275" actId="478"/>
          <ac:picMkLst>
            <pc:docMk/>
            <pc:sldMk cId="0" sldId="852"/>
            <ac:picMk id="2" creationId="{A2FEA8BB-5EF4-A50B-48D3-E8D95FEB3F55}"/>
          </ac:picMkLst>
        </pc:picChg>
      </pc:sldChg>
      <pc:sldChg chg="addSp delSp modSp mod modTransition delAnim modAnim modNotesTx">
        <pc:chgData name="DOMINGUEZ, Morgane" userId="d29c428e-ee62-4017-a838-521138d5b01c" providerId="ADAL" clId="{69F79E88-7114-4237-91EE-B43EE9CFAD7F}" dt="2025-05-19T08:48:14.107" v="473"/>
        <pc:sldMkLst>
          <pc:docMk/>
          <pc:sldMk cId="3156844819" sldId="853"/>
        </pc:sldMkLst>
        <pc:spChg chg="del">
          <ac:chgData name="DOMINGUEZ, Morgane" userId="d29c428e-ee62-4017-a838-521138d5b01c" providerId="ADAL" clId="{69F79E88-7114-4237-91EE-B43EE9CFAD7F}" dt="2025-05-19T08:44:29.532" v="442" actId="478"/>
          <ac:spMkLst>
            <pc:docMk/>
            <pc:sldMk cId="3156844819" sldId="853"/>
            <ac:spMk id="4" creationId="{6AFCF9E3-3F1D-2431-F8A7-EDB726484D16}"/>
          </ac:spMkLst>
        </pc:spChg>
        <pc:picChg chg="add del mod">
          <ac:chgData name="DOMINGUEZ, Morgane" userId="d29c428e-ee62-4017-a838-521138d5b01c" providerId="ADAL" clId="{69F79E88-7114-4237-91EE-B43EE9CFAD7F}" dt="2025-05-19T08:39:02.031" v="281" actId="478"/>
          <ac:picMkLst>
            <pc:docMk/>
            <pc:sldMk cId="3156844819" sldId="853"/>
            <ac:picMk id="2" creationId="{913C64F4-2549-90BF-C220-6F8FF22E3504}"/>
          </ac:picMkLst>
        </pc:picChg>
        <pc:picChg chg="add mod ord">
          <ac:chgData name="DOMINGUEZ, Morgane" userId="d29c428e-ee62-4017-a838-521138d5b01c" providerId="ADAL" clId="{69F79E88-7114-4237-91EE-B43EE9CFAD7F}" dt="2025-05-19T08:44:31.521" v="444" actId="167"/>
          <ac:picMkLst>
            <pc:docMk/>
            <pc:sldMk cId="3156844819" sldId="853"/>
            <ac:picMk id="5" creationId="{C87214E0-AC03-195B-DF45-3BFFC9999762}"/>
          </ac:picMkLst>
        </pc:picChg>
        <pc:picChg chg="del">
          <ac:chgData name="DOMINGUEZ, Morgane" userId="d29c428e-ee62-4017-a838-521138d5b01c" providerId="ADAL" clId="{69F79E88-7114-4237-91EE-B43EE9CFAD7F}" dt="2025-05-19T08:44:26.404" v="441" actId="21"/>
          <ac:picMkLst>
            <pc:docMk/>
            <pc:sldMk cId="3156844819" sldId="853"/>
            <ac:picMk id="9" creationId="{C87214E0-AC03-195B-DF45-3BFFC9999762}"/>
          </ac:picMkLst>
        </pc:picChg>
      </pc:sldChg>
      <pc:sldChg chg="addSp delSp modSp mod modTransition delAnim modAnim modNotesTx">
        <pc:chgData name="DOMINGUEZ, Morgane" userId="d29c428e-ee62-4017-a838-521138d5b01c" providerId="ADAL" clId="{69F79E88-7114-4237-91EE-B43EE9CFAD7F}" dt="2025-05-19T08:48:32.607" v="476"/>
        <pc:sldMkLst>
          <pc:docMk/>
          <pc:sldMk cId="392973011" sldId="854"/>
        </pc:sldMkLst>
        <pc:spChg chg="del">
          <ac:chgData name="DOMINGUEZ, Morgane" userId="d29c428e-ee62-4017-a838-521138d5b01c" providerId="ADAL" clId="{69F79E88-7114-4237-91EE-B43EE9CFAD7F}" dt="2025-05-19T08:45:02.760" v="448" actId="478"/>
          <ac:spMkLst>
            <pc:docMk/>
            <pc:sldMk cId="392973011" sldId="854"/>
            <ac:spMk id="4" creationId="{E3539975-7E7D-7C85-9B81-B5CED451D6CB}"/>
          </ac:spMkLst>
        </pc:spChg>
        <pc:picChg chg="add del mod">
          <ac:chgData name="DOMINGUEZ, Morgane" userId="d29c428e-ee62-4017-a838-521138d5b01c" providerId="ADAL" clId="{69F79E88-7114-4237-91EE-B43EE9CFAD7F}" dt="2025-05-19T08:39:13.784" v="292" actId="478"/>
          <ac:picMkLst>
            <pc:docMk/>
            <pc:sldMk cId="392973011" sldId="854"/>
            <ac:picMk id="2" creationId="{B91DCB33-BF3E-868C-98C2-E7318C7B9081}"/>
          </ac:picMkLst>
        </pc:picChg>
        <pc:picChg chg="add mod ord">
          <ac:chgData name="DOMINGUEZ, Morgane" userId="d29c428e-ee62-4017-a838-521138d5b01c" providerId="ADAL" clId="{69F79E88-7114-4237-91EE-B43EE9CFAD7F}" dt="2025-05-19T08:45:05.598" v="450" actId="167"/>
          <ac:picMkLst>
            <pc:docMk/>
            <pc:sldMk cId="392973011" sldId="854"/>
            <ac:picMk id="5" creationId="{4CE6DA3B-2E0A-4CEE-FDE0-270666A1C740}"/>
          </ac:picMkLst>
        </pc:picChg>
        <pc:picChg chg="del">
          <ac:chgData name="DOMINGUEZ, Morgane" userId="d29c428e-ee62-4017-a838-521138d5b01c" providerId="ADAL" clId="{69F79E88-7114-4237-91EE-B43EE9CFAD7F}" dt="2025-05-19T08:45:00.711" v="447" actId="21"/>
          <ac:picMkLst>
            <pc:docMk/>
            <pc:sldMk cId="392973011" sldId="854"/>
            <ac:picMk id="9" creationId="{4CE6DA3B-2E0A-4CEE-FDE0-270666A1C740}"/>
          </ac:picMkLst>
        </pc:picChg>
      </pc:sldChg>
      <pc:sldChg chg="addSp delSp modSp mod modTransition delAnim modAnim modNotesTx">
        <pc:chgData name="DOMINGUEZ, Morgane" userId="d29c428e-ee62-4017-a838-521138d5b01c" providerId="ADAL" clId="{69F79E88-7114-4237-91EE-B43EE9CFAD7F}" dt="2025-05-19T08:48:45.543" v="478"/>
        <pc:sldMkLst>
          <pc:docMk/>
          <pc:sldMk cId="1280359311" sldId="856"/>
        </pc:sldMkLst>
        <pc:spChg chg="del">
          <ac:chgData name="DOMINGUEZ, Morgane" userId="d29c428e-ee62-4017-a838-521138d5b01c" providerId="ADAL" clId="{69F79E88-7114-4237-91EE-B43EE9CFAD7F}" dt="2025-05-19T08:45:23.156" v="451" actId="478"/>
          <ac:spMkLst>
            <pc:docMk/>
            <pc:sldMk cId="1280359311" sldId="856"/>
            <ac:spMk id="4" creationId="{6979C61A-CD75-5276-5EE3-514438A20500}"/>
          </ac:spMkLst>
        </pc:spChg>
        <pc:picChg chg="add del mod">
          <ac:chgData name="DOMINGUEZ, Morgane" userId="d29c428e-ee62-4017-a838-521138d5b01c" providerId="ADAL" clId="{69F79E88-7114-4237-91EE-B43EE9CFAD7F}" dt="2025-05-19T08:39:20.537" v="297" actId="478"/>
          <ac:picMkLst>
            <pc:docMk/>
            <pc:sldMk cId="1280359311" sldId="856"/>
            <ac:picMk id="2" creationId="{C95F45D0-6959-A407-B18E-64D77AE2F6BA}"/>
          </ac:picMkLst>
        </pc:picChg>
        <pc:picChg chg="mod">
          <ac:chgData name="DOMINGUEZ, Morgane" userId="d29c428e-ee62-4017-a838-521138d5b01c" providerId="ADAL" clId="{69F79E88-7114-4237-91EE-B43EE9CFAD7F}" dt="2025-05-12T14:03:58.945" v="131" actId="1076"/>
          <ac:picMkLst>
            <pc:docMk/>
            <pc:sldMk cId="1280359311" sldId="856"/>
            <ac:picMk id="7" creationId="{28667611-60B8-D33C-3197-56D6CAFD9281}"/>
          </ac:picMkLst>
        </pc:picChg>
      </pc:sldChg>
      <pc:sldChg chg="addSp delSp modSp mod modTransition delAnim modAnim modNotesTx">
        <pc:chgData name="DOMINGUEZ, Morgane" userId="d29c428e-ee62-4017-a838-521138d5b01c" providerId="ADAL" clId="{69F79E88-7114-4237-91EE-B43EE9CFAD7F}" dt="2025-05-19T08:48:57.712" v="480"/>
        <pc:sldMkLst>
          <pc:docMk/>
          <pc:sldMk cId="237413942" sldId="857"/>
        </pc:sldMkLst>
        <pc:spChg chg="del">
          <ac:chgData name="DOMINGUEZ, Morgane" userId="d29c428e-ee62-4017-a838-521138d5b01c" providerId="ADAL" clId="{69F79E88-7114-4237-91EE-B43EE9CFAD7F}" dt="2025-05-19T08:45:39.934" v="455" actId="478"/>
          <ac:spMkLst>
            <pc:docMk/>
            <pc:sldMk cId="237413942" sldId="857"/>
            <ac:spMk id="4" creationId="{2A639B44-2CF3-1D41-8C78-88A26733E596}"/>
          </ac:spMkLst>
        </pc:spChg>
        <pc:picChg chg="add del mod">
          <ac:chgData name="DOMINGUEZ, Morgane" userId="d29c428e-ee62-4017-a838-521138d5b01c" providerId="ADAL" clId="{69F79E88-7114-4237-91EE-B43EE9CFAD7F}" dt="2025-05-19T08:39:28.192" v="301" actId="478"/>
          <ac:picMkLst>
            <pc:docMk/>
            <pc:sldMk cId="237413942" sldId="857"/>
            <ac:picMk id="3" creationId="{FEFBB4EB-AC9E-3D9A-93F7-6A4119CE040D}"/>
          </ac:picMkLst>
        </pc:picChg>
        <pc:picChg chg="add mod ord">
          <ac:chgData name="DOMINGUEZ, Morgane" userId="d29c428e-ee62-4017-a838-521138d5b01c" providerId="ADAL" clId="{69F79E88-7114-4237-91EE-B43EE9CFAD7F}" dt="2025-05-19T08:45:41.998" v="457" actId="167"/>
          <ac:picMkLst>
            <pc:docMk/>
            <pc:sldMk cId="237413942" sldId="857"/>
            <ac:picMk id="5" creationId="{E6D6079C-76AF-63DF-3C67-197A816EDDDE}"/>
          </ac:picMkLst>
        </pc:picChg>
        <pc:picChg chg="del">
          <ac:chgData name="DOMINGUEZ, Morgane" userId="d29c428e-ee62-4017-a838-521138d5b01c" providerId="ADAL" clId="{69F79E88-7114-4237-91EE-B43EE9CFAD7F}" dt="2025-05-19T08:45:37.362" v="454" actId="21"/>
          <ac:picMkLst>
            <pc:docMk/>
            <pc:sldMk cId="237413942" sldId="857"/>
            <ac:picMk id="9" creationId="{E6D6079C-76AF-63DF-3C67-197A816EDDDE}"/>
          </ac:picMkLst>
        </pc:picChg>
      </pc:sldChg>
      <pc:sldChg chg="addSp delSp modSp mod modTransition delAnim modAnim modNotesTx">
        <pc:chgData name="DOMINGUEZ, Morgane" userId="d29c428e-ee62-4017-a838-521138d5b01c" providerId="ADAL" clId="{69F79E88-7114-4237-91EE-B43EE9CFAD7F}" dt="2025-05-19T08:48:19.768" v="474"/>
        <pc:sldMkLst>
          <pc:docMk/>
          <pc:sldMk cId="3962948601" sldId="858"/>
        </pc:sldMkLst>
        <pc:spChg chg="mod">
          <ac:chgData name="DOMINGUEZ, Morgane" userId="d29c428e-ee62-4017-a838-521138d5b01c" providerId="ADAL" clId="{69F79E88-7114-4237-91EE-B43EE9CFAD7F}" dt="2025-05-19T08:44:48.033" v="446" actId="255"/>
          <ac:spMkLst>
            <pc:docMk/>
            <pc:sldMk cId="3962948601" sldId="858"/>
            <ac:spMk id="10" creationId="{48FF8111-1FAC-143F-B5C4-A85D39FF7F3A}"/>
          </ac:spMkLst>
        </pc:spChg>
        <pc:spChg chg="mod">
          <ac:chgData name="DOMINGUEZ, Morgane" userId="d29c428e-ee62-4017-a838-521138d5b01c" providerId="ADAL" clId="{69F79E88-7114-4237-91EE-B43EE9CFAD7F}" dt="2025-05-12T13:53:15.943" v="81" actId="164"/>
          <ac:spMkLst>
            <pc:docMk/>
            <pc:sldMk cId="3962948601" sldId="858"/>
            <ac:spMk id="29" creationId="{20330DDD-00B1-AF2A-70A9-68F8713782AE}"/>
          </ac:spMkLst>
        </pc:spChg>
        <pc:grpChg chg="add mod">
          <ac:chgData name="DOMINGUEZ, Morgane" userId="d29c428e-ee62-4017-a838-521138d5b01c" providerId="ADAL" clId="{69F79E88-7114-4237-91EE-B43EE9CFAD7F}" dt="2025-05-12T13:53:15.943" v="81" actId="164"/>
          <ac:grpSpMkLst>
            <pc:docMk/>
            <pc:sldMk cId="3962948601" sldId="858"/>
            <ac:grpSpMk id="5" creationId="{94E820C2-3768-728A-037B-CB511559ADC3}"/>
          </ac:grpSpMkLst>
        </pc:grpChg>
        <pc:picChg chg="add del mod">
          <ac:chgData name="DOMINGUEZ, Morgane" userId="d29c428e-ee62-4017-a838-521138d5b01c" providerId="ADAL" clId="{69F79E88-7114-4237-91EE-B43EE9CFAD7F}" dt="2025-05-19T08:39:04.567" v="282" actId="478"/>
          <ac:picMkLst>
            <pc:docMk/>
            <pc:sldMk cId="3962948601" sldId="858"/>
            <ac:picMk id="3" creationId="{2D11558B-3019-3AC4-93D0-69E18811BE91}"/>
          </ac:picMkLst>
        </pc:picChg>
        <pc:picChg chg="mod">
          <ac:chgData name="DOMINGUEZ, Morgane" userId="d29c428e-ee62-4017-a838-521138d5b01c" providerId="ADAL" clId="{69F79E88-7114-4237-91EE-B43EE9CFAD7F}" dt="2025-05-12T13:53:15.943" v="81" actId="164"/>
          <ac:picMkLst>
            <pc:docMk/>
            <pc:sldMk cId="3962948601" sldId="858"/>
            <ac:picMk id="11" creationId="{0896DF7D-4394-9DBB-36E4-C4953855BF04}"/>
          </ac:picMkLst>
        </pc:picChg>
      </pc:sldChg>
      <pc:sldChg chg="addSp delSp modSp mod modTransition delAnim modAnim modNotesTx">
        <pc:chgData name="DOMINGUEZ, Morgane" userId="d29c428e-ee62-4017-a838-521138d5b01c" providerId="ADAL" clId="{69F79E88-7114-4237-91EE-B43EE9CFAD7F}" dt="2025-05-19T08:48:39.891" v="477"/>
        <pc:sldMkLst>
          <pc:docMk/>
          <pc:sldMk cId="3143215384" sldId="867"/>
        </pc:sldMkLst>
        <pc:spChg chg="mod">
          <ac:chgData name="DOMINGUEZ, Morgane" userId="d29c428e-ee62-4017-a838-521138d5b01c" providerId="ADAL" clId="{69F79E88-7114-4237-91EE-B43EE9CFAD7F}" dt="2025-05-12T14:01:56.373" v="119" actId="20577"/>
          <ac:spMkLst>
            <pc:docMk/>
            <pc:sldMk cId="3143215384" sldId="867"/>
            <ac:spMk id="5" creationId="{C52F91CB-577C-927A-4D7E-E47A428B29C1}"/>
          </ac:spMkLst>
        </pc:spChg>
        <pc:spChg chg="mod">
          <ac:chgData name="DOMINGUEZ, Morgane" userId="d29c428e-ee62-4017-a838-521138d5b01c" providerId="ADAL" clId="{69F79E88-7114-4237-91EE-B43EE9CFAD7F}" dt="2025-05-12T14:33:08.415" v="239" actId="108"/>
          <ac:spMkLst>
            <pc:docMk/>
            <pc:sldMk cId="3143215384" sldId="867"/>
            <ac:spMk id="12" creationId="{8779B8B3-965E-9122-F553-50FBDA77D6EA}"/>
          </ac:spMkLst>
        </pc:spChg>
        <pc:picChg chg="add del mod">
          <ac:chgData name="DOMINGUEZ, Morgane" userId="d29c428e-ee62-4017-a838-521138d5b01c" providerId="ADAL" clId="{69F79E88-7114-4237-91EE-B43EE9CFAD7F}" dt="2025-05-19T08:39:16.924" v="293" actId="478"/>
          <ac:picMkLst>
            <pc:docMk/>
            <pc:sldMk cId="3143215384" sldId="867"/>
            <ac:picMk id="8" creationId="{B8F300FA-13E9-79E6-74C9-9A6A077A8D5A}"/>
          </ac:picMkLst>
        </pc:picChg>
      </pc:sldChg>
      <pc:sldChg chg="addSp delSp modSp mod modTransition delAnim modAnim modNotesTx">
        <pc:chgData name="DOMINGUEZ, Morgane" userId="d29c428e-ee62-4017-a838-521138d5b01c" providerId="ADAL" clId="{69F79E88-7114-4237-91EE-B43EE9CFAD7F}" dt="2025-05-19T08:49:03.925" v="481"/>
        <pc:sldMkLst>
          <pc:docMk/>
          <pc:sldMk cId="141301970" sldId="869"/>
        </pc:sldMkLst>
        <pc:spChg chg="mod">
          <ac:chgData name="DOMINGUEZ, Morgane" userId="d29c428e-ee62-4017-a838-521138d5b01c" providerId="ADAL" clId="{69F79E88-7114-4237-91EE-B43EE9CFAD7F}" dt="2025-05-12T14:35:55.838" v="259" actId="20577"/>
          <ac:spMkLst>
            <pc:docMk/>
            <pc:sldMk cId="141301970" sldId="869"/>
            <ac:spMk id="18" creationId="{D00F606A-BD11-087A-3229-5F38D4F589FD}"/>
          </ac:spMkLst>
        </pc:spChg>
        <pc:spChg chg="mod">
          <ac:chgData name="DOMINGUEZ, Morgane" userId="d29c428e-ee62-4017-a838-521138d5b01c" providerId="ADAL" clId="{69F79E88-7114-4237-91EE-B43EE9CFAD7F}" dt="2025-05-12T14:12:30.814" v="156" actId="1076"/>
          <ac:spMkLst>
            <pc:docMk/>
            <pc:sldMk cId="141301970" sldId="869"/>
            <ac:spMk id="21" creationId="{F3538683-C41C-9A30-10E5-B4FF55BC3C01}"/>
          </ac:spMkLst>
        </pc:spChg>
        <pc:picChg chg="add del mod">
          <ac:chgData name="DOMINGUEZ, Morgane" userId="d29c428e-ee62-4017-a838-521138d5b01c" providerId="ADAL" clId="{69F79E88-7114-4237-91EE-B43EE9CFAD7F}" dt="2025-05-19T08:39:31.249" v="302" actId="478"/>
          <ac:picMkLst>
            <pc:docMk/>
            <pc:sldMk cId="141301970" sldId="869"/>
            <ac:picMk id="8" creationId="{BA58CDC8-6647-BF17-416A-BD8183E168DA}"/>
          </ac:picMkLst>
        </pc:picChg>
        <pc:picChg chg="mod">
          <ac:chgData name="DOMINGUEZ, Morgane" userId="d29c428e-ee62-4017-a838-521138d5b01c" providerId="ADAL" clId="{69F79E88-7114-4237-91EE-B43EE9CFAD7F}" dt="2025-05-12T14:12:33.062" v="157" actId="1076"/>
          <ac:picMkLst>
            <pc:docMk/>
            <pc:sldMk cId="141301970" sldId="869"/>
            <ac:picMk id="20" creationId="{E22F5CFD-32E5-9A6A-F130-E820405D9A59}"/>
          </ac:picMkLst>
        </pc:picChg>
      </pc:sldChg>
      <pc:sldChg chg="addSp delSp modSp mod modTransition delAnim modAnim modNotesTx">
        <pc:chgData name="DOMINGUEZ, Morgane" userId="d29c428e-ee62-4017-a838-521138d5b01c" providerId="ADAL" clId="{69F79E88-7114-4237-91EE-B43EE9CFAD7F}" dt="2025-05-19T08:48:26.758" v="475"/>
        <pc:sldMkLst>
          <pc:docMk/>
          <pc:sldMk cId="2187880157" sldId="870"/>
        </pc:sldMkLst>
        <pc:picChg chg="add del mod">
          <ac:chgData name="DOMINGUEZ, Morgane" userId="d29c428e-ee62-4017-a838-521138d5b01c" providerId="ADAL" clId="{69F79E88-7114-4237-91EE-B43EE9CFAD7F}" dt="2025-05-19T08:39:09.040" v="287" actId="478"/>
          <ac:picMkLst>
            <pc:docMk/>
            <pc:sldMk cId="2187880157" sldId="870"/>
            <ac:picMk id="10" creationId="{DA81D406-6DBC-E286-C4C3-86288BA87C6D}"/>
          </ac:picMkLst>
        </pc:picChg>
      </pc:sldChg>
      <pc:sldChg chg="addSp delSp modSp mod modTransition delAnim modAnim modNotesTx">
        <pc:chgData name="DOMINGUEZ, Morgane" userId="d29c428e-ee62-4017-a838-521138d5b01c" providerId="ADAL" clId="{69F79E88-7114-4237-91EE-B43EE9CFAD7F}" dt="2025-05-19T08:47:50.681" v="469" actId="20577"/>
        <pc:sldMkLst>
          <pc:docMk/>
          <pc:sldMk cId="1939386297" sldId="875"/>
        </pc:sldMkLst>
        <pc:picChg chg="add del mod">
          <ac:chgData name="DOMINGUEZ, Morgane" userId="d29c428e-ee62-4017-a838-521138d5b01c" providerId="ADAL" clId="{69F79E88-7114-4237-91EE-B43EE9CFAD7F}" dt="2025-05-19T08:38:46.994" v="272" actId="478"/>
          <ac:picMkLst>
            <pc:docMk/>
            <pc:sldMk cId="1939386297" sldId="875"/>
            <ac:picMk id="2" creationId="{64AAAE01-8102-2CDF-C4CF-07DD8C632014}"/>
          </ac:picMkLst>
        </pc:picChg>
      </pc:sldChg>
      <pc:sldChg chg="addSp delSp modSp mod modTransition delAnim modAnim modNotesTx">
        <pc:chgData name="DOMINGUEZ, Morgane" userId="d29c428e-ee62-4017-a838-521138d5b01c" providerId="ADAL" clId="{69F79E88-7114-4237-91EE-B43EE9CFAD7F}" dt="2025-05-19T08:49:29.589" v="485"/>
        <pc:sldMkLst>
          <pc:docMk/>
          <pc:sldMk cId="2157614585" sldId="2147474610"/>
        </pc:sldMkLst>
        <pc:spChg chg="mod">
          <ac:chgData name="DOMINGUEZ, Morgane" userId="d29c428e-ee62-4017-a838-521138d5b01c" providerId="ADAL" clId="{69F79E88-7114-4237-91EE-B43EE9CFAD7F}" dt="2025-05-19T08:46:04.605" v="462" actId="1076"/>
          <ac:spMkLst>
            <pc:docMk/>
            <pc:sldMk cId="2157614585" sldId="2147474610"/>
            <ac:spMk id="4" creationId="{9089BC36-4A53-E80C-2AB2-754BDD8995D5}"/>
          </ac:spMkLst>
        </pc:spChg>
        <pc:picChg chg="add del mod">
          <ac:chgData name="DOMINGUEZ, Morgane" userId="d29c428e-ee62-4017-a838-521138d5b01c" providerId="ADAL" clId="{69F79E88-7114-4237-91EE-B43EE9CFAD7F}" dt="2025-05-19T08:39:48.677" v="319" actId="478"/>
          <ac:picMkLst>
            <pc:docMk/>
            <pc:sldMk cId="2157614585" sldId="2147474610"/>
            <ac:picMk id="3" creationId="{586B2F14-FCED-F63A-8B46-FED4AAED05A2}"/>
          </ac:picMkLst>
        </pc:picChg>
      </pc:sldChg>
      <pc:sldChg chg="addSp delSp modSp mod modTransition delAnim modAnim modNotesTx">
        <pc:chgData name="DOMINGUEZ, Morgane" userId="d29c428e-ee62-4017-a838-521138d5b01c" providerId="ADAL" clId="{69F79E88-7114-4237-91EE-B43EE9CFAD7F}" dt="2025-05-19T08:49:36.204" v="486"/>
        <pc:sldMkLst>
          <pc:docMk/>
          <pc:sldMk cId="1163143416" sldId="2147474611"/>
        </pc:sldMkLst>
        <pc:spChg chg="del">
          <ac:chgData name="DOMINGUEZ, Morgane" userId="d29c428e-ee62-4017-a838-521138d5b01c" providerId="ADAL" clId="{69F79E88-7114-4237-91EE-B43EE9CFAD7F}" dt="2025-05-12T13:42:35.930" v="31" actId="478"/>
          <ac:spMkLst>
            <pc:docMk/>
            <pc:sldMk cId="1163143416" sldId="2147474611"/>
            <ac:spMk id="3" creationId="{3EA1237E-4B35-7553-CB61-4E0FE00688C5}"/>
          </ac:spMkLst>
        </pc:spChg>
        <pc:spChg chg="mod">
          <ac:chgData name="DOMINGUEZ, Morgane" userId="d29c428e-ee62-4017-a838-521138d5b01c" providerId="ADAL" clId="{69F79E88-7114-4237-91EE-B43EE9CFAD7F}" dt="2025-05-19T08:46:07.779" v="463" actId="1076"/>
          <ac:spMkLst>
            <pc:docMk/>
            <pc:sldMk cId="1163143416" sldId="2147474611"/>
            <ac:spMk id="3" creationId="{CD2BA28F-BBD9-CBD1-DC0B-279A886184B6}"/>
          </ac:spMkLst>
        </pc:spChg>
        <pc:spChg chg="add del mod">
          <ac:chgData name="DOMINGUEZ, Morgane" userId="d29c428e-ee62-4017-a838-521138d5b01c" providerId="ADAL" clId="{69F79E88-7114-4237-91EE-B43EE9CFAD7F}" dt="2025-05-19T08:40:16.442" v="334" actId="478"/>
          <ac:spMkLst>
            <pc:docMk/>
            <pc:sldMk cId="1163143416" sldId="2147474611"/>
            <ac:spMk id="4" creationId="{618EDC1C-2176-EF09-AD0C-71D5AD94482F}"/>
          </ac:spMkLst>
        </pc:spChg>
        <pc:spChg chg="del">
          <ac:chgData name="DOMINGUEZ, Morgane" userId="d29c428e-ee62-4017-a838-521138d5b01c" providerId="ADAL" clId="{69F79E88-7114-4237-91EE-B43EE9CFAD7F}" dt="2025-05-12T13:42:35.441" v="30" actId="478"/>
          <ac:spMkLst>
            <pc:docMk/>
            <pc:sldMk cId="1163143416" sldId="2147474611"/>
            <ac:spMk id="7" creationId="{4246F5A8-3A9E-4E4F-5FB0-EA1D4B3A2572}"/>
          </ac:spMkLst>
        </pc:spChg>
        <pc:spChg chg="add del mod">
          <ac:chgData name="DOMINGUEZ, Morgane" userId="d29c428e-ee62-4017-a838-521138d5b01c" providerId="ADAL" clId="{69F79E88-7114-4237-91EE-B43EE9CFAD7F}" dt="2025-05-19T08:40:15.830" v="333" actId="478"/>
          <ac:spMkLst>
            <pc:docMk/>
            <pc:sldMk cId="1163143416" sldId="2147474611"/>
            <ac:spMk id="8" creationId="{B438E3A6-4ECC-2F11-02C3-BCEA2FE00172}"/>
          </ac:spMkLst>
        </pc:spChg>
        <pc:picChg chg="add del mod">
          <ac:chgData name="DOMINGUEZ, Morgane" userId="d29c428e-ee62-4017-a838-521138d5b01c" providerId="ADAL" clId="{69F79E88-7114-4237-91EE-B43EE9CFAD7F}" dt="2025-05-19T08:39:51.313" v="320" actId="478"/>
          <ac:picMkLst>
            <pc:docMk/>
            <pc:sldMk cId="1163143416" sldId="2147474611"/>
            <ac:picMk id="9" creationId="{4160FE15-A621-B073-6D8C-BB1E16207A51}"/>
          </ac:picMkLst>
        </pc:picChg>
      </pc:sldChg>
      <pc:sldChg chg="addSp delSp modSp mod modTransition delAnim modAnim modNotesTx">
        <pc:chgData name="DOMINGUEZ, Morgane" userId="d29c428e-ee62-4017-a838-521138d5b01c" providerId="ADAL" clId="{69F79E88-7114-4237-91EE-B43EE9CFAD7F}" dt="2025-05-19T08:49:41.774" v="487"/>
        <pc:sldMkLst>
          <pc:docMk/>
          <pc:sldMk cId="4230200921" sldId="2147474612"/>
        </pc:sldMkLst>
        <pc:spChg chg="mod">
          <ac:chgData name="DOMINGUEZ, Morgane" userId="d29c428e-ee62-4017-a838-521138d5b01c" providerId="ADAL" clId="{69F79E88-7114-4237-91EE-B43EE9CFAD7F}" dt="2025-05-19T08:46:10.760" v="464" actId="1076"/>
          <ac:spMkLst>
            <pc:docMk/>
            <pc:sldMk cId="4230200921" sldId="2147474612"/>
            <ac:spMk id="4" creationId="{D650B80F-0A74-2E4D-2EF2-8B16134730B6}"/>
          </ac:spMkLst>
        </pc:spChg>
        <pc:picChg chg="add del mod">
          <ac:chgData name="DOMINGUEZ, Morgane" userId="d29c428e-ee62-4017-a838-521138d5b01c" providerId="ADAL" clId="{69F79E88-7114-4237-91EE-B43EE9CFAD7F}" dt="2025-05-19T08:39:55.782" v="324" actId="478"/>
          <ac:picMkLst>
            <pc:docMk/>
            <pc:sldMk cId="4230200921" sldId="2147474612"/>
            <ac:picMk id="3" creationId="{03EADABC-38C5-D1B5-6732-C27CD787EFBC}"/>
          </ac:picMkLst>
        </pc:picChg>
      </pc:sldChg>
      <pc:sldChg chg="addSp delSp modSp mod modTransition delAnim modAnim modNotesTx">
        <pc:chgData name="DOMINGUEZ, Morgane" userId="d29c428e-ee62-4017-a838-521138d5b01c" providerId="ADAL" clId="{69F79E88-7114-4237-91EE-B43EE9CFAD7F}" dt="2025-05-19T08:49:47.124" v="488"/>
        <pc:sldMkLst>
          <pc:docMk/>
          <pc:sldMk cId="3750282615" sldId="2147474613"/>
        </pc:sldMkLst>
        <pc:spChg chg="mod">
          <ac:chgData name="DOMINGUEZ, Morgane" userId="d29c428e-ee62-4017-a838-521138d5b01c" providerId="ADAL" clId="{69F79E88-7114-4237-91EE-B43EE9CFAD7F}" dt="2025-05-19T08:46:14.889" v="465" actId="1076"/>
          <ac:spMkLst>
            <pc:docMk/>
            <pc:sldMk cId="3750282615" sldId="2147474613"/>
            <ac:spMk id="4" creationId="{3F7BD158-56D4-264A-A860-4D00FC61C49E}"/>
          </ac:spMkLst>
        </pc:spChg>
        <pc:spChg chg="del">
          <ac:chgData name="DOMINGUEZ, Morgane" userId="d29c428e-ee62-4017-a838-521138d5b01c" providerId="ADAL" clId="{69F79E88-7114-4237-91EE-B43EE9CFAD7F}" dt="2025-05-12T13:42:41.933" v="34" actId="478"/>
          <ac:spMkLst>
            <pc:docMk/>
            <pc:sldMk cId="3750282615" sldId="2147474613"/>
            <ac:spMk id="4" creationId="{56F8D347-82E9-0558-B30C-479CE9AE548A}"/>
          </ac:spMkLst>
        </pc:spChg>
        <pc:spChg chg="add del mod">
          <ac:chgData name="DOMINGUEZ, Morgane" userId="d29c428e-ee62-4017-a838-521138d5b01c" providerId="ADAL" clId="{69F79E88-7114-4237-91EE-B43EE9CFAD7F}" dt="2025-05-19T08:40:19.890" v="336" actId="478"/>
          <ac:spMkLst>
            <pc:docMk/>
            <pc:sldMk cId="3750282615" sldId="2147474613"/>
            <ac:spMk id="6" creationId="{03CD13BD-9549-D07C-7768-73DB020A6928}"/>
          </ac:spMkLst>
        </pc:spChg>
        <pc:spChg chg="del">
          <ac:chgData name="DOMINGUEZ, Morgane" userId="d29c428e-ee62-4017-a838-521138d5b01c" providerId="ADAL" clId="{69F79E88-7114-4237-91EE-B43EE9CFAD7F}" dt="2025-05-12T13:42:41.376" v="33" actId="478"/>
          <ac:spMkLst>
            <pc:docMk/>
            <pc:sldMk cId="3750282615" sldId="2147474613"/>
            <ac:spMk id="7" creationId="{89CF68DB-599C-BCFE-6134-062965DCED59}"/>
          </ac:spMkLst>
        </pc:spChg>
        <pc:spChg chg="add del mod">
          <ac:chgData name="DOMINGUEZ, Morgane" userId="d29c428e-ee62-4017-a838-521138d5b01c" providerId="ADAL" clId="{69F79E88-7114-4237-91EE-B43EE9CFAD7F}" dt="2025-05-19T08:40:19.260" v="335" actId="478"/>
          <ac:spMkLst>
            <pc:docMk/>
            <pc:sldMk cId="3750282615" sldId="2147474613"/>
            <ac:spMk id="8" creationId="{CCAFF051-4F32-CAD5-3AED-B478F7A01454}"/>
          </ac:spMkLst>
        </pc:spChg>
        <pc:picChg chg="add del mod">
          <ac:chgData name="DOMINGUEZ, Morgane" userId="d29c428e-ee62-4017-a838-521138d5b01c" providerId="ADAL" clId="{69F79E88-7114-4237-91EE-B43EE9CFAD7F}" dt="2025-05-19T08:39:58.591" v="325" actId="478"/>
          <ac:picMkLst>
            <pc:docMk/>
            <pc:sldMk cId="3750282615" sldId="2147474613"/>
            <ac:picMk id="9" creationId="{19866904-C6DD-CF74-90D2-108BCE3FFF4E}"/>
          </ac:picMkLst>
        </pc:picChg>
      </pc:sldChg>
      <pc:sldChg chg="addSp delSp modSp mod modTransition delAnim modAnim modNotesTx">
        <pc:chgData name="DOMINGUEZ, Morgane" userId="d29c428e-ee62-4017-a838-521138d5b01c" providerId="ADAL" clId="{69F79E88-7114-4237-91EE-B43EE9CFAD7F}" dt="2025-05-19T08:49:52.536" v="489"/>
        <pc:sldMkLst>
          <pc:docMk/>
          <pc:sldMk cId="121190327" sldId="2147474614"/>
        </pc:sldMkLst>
        <pc:spChg chg="mod">
          <ac:chgData name="DOMINGUEZ, Morgane" userId="d29c428e-ee62-4017-a838-521138d5b01c" providerId="ADAL" clId="{69F79E88-7114-4237-91EE-B43EE9CFAD7F}" dt="2025-05-19T08:46:18.208" v="466" actId="1076"/>
          <ac:spMkLst>
            <pc:docMk/>
            <pc:sldMk cId="121190327" sldId="2147474614"/>
            <ac:spMk id="4" creationId="{3802C460-5581-626B-D14B-89D764E6C9BE}"/>
          </ac:spMkLst>
        </pc:spChg>
        <pc:picChg chg="add del mod">
          <ac:chgData name="DOMINGUEZ, Morgane" userId="d29c428e-ee62-4017-a838-521138d5b01c" providerId="ADAL" clId="{69F79E88-7114-4237-91EE-B43EE9CFAD7F}" dt="2025-05-19T08:40:02.916" v="329" actId="478"/>
          <ac:picMkLst>
            <pc:docMk/>
            <pc:sldMk cId="121190327" sldId="2147474614"/>
            <ac:picMk id="3" creationId="{A35DD82F-5F4F-7EA2-8A06-56DAA7F39698}"/>
          </ac:picMkLst>
        </pc:picChg>
      </pc:sldChg>
      <pc:sldChg chg="addSp delSp modSp mod modTransition delAnim modAnim modNotesTx">
        <pc:chgData name="DOMINGUEZ, Morgane" userId="d29c428e-ee62-4017-a838-521138d5b01c" providerId="ADAL" clId="{69F79E88-7114-4237-91EE-B43EE9CFAD7F}" dt="2025-05-19T08:49:17.966" v="483"/>
        <pc:sldMkLst>
          <pc:docMk/>
          <pc:sldMk cId="4257536088" sldId="2147474615"/>
        </pc:sldMkLst>
        <pc:spChg chg="mod">
          <ac:chgData name="DOMINGUEZ, Morgane" userId="d29c428e-ee62-4017-a838-521138d5b01c" providerId="ADAL" clId="{69F79E88-7114-4237-91EE-B43EE9CFAD7F}" dt="2025-05-19T08:45:58.430" v="460" actId="1076"/>
          <ac:spMkLst>
            <pc:docMk/>
            <pc:sldMk cId="4257536088" sldId="2147474615"/>
            <ac:spMk id="4" creationId="{D4995D97-9C23-79E9-FF3E-5CC9F1C52A5F}"/>
          </ac:spMkLst>
        </pc:spChg>
        <pc:picChg chg="add del mod">
          <ac:chgData name="DOMINGUEZ, Morgane" userId="d29c428e-ee62-4017-a838-521138d5b01c" providerId="ADAL" clId="{69F79E88-7114-4237-91EE-B43EE9CFAD7F}" dt="2025-05-19T08:39:41.694" v="314" actId="478"/>
          <ac:picMkLst>
            <pc:docMk/>
            <pc:sldMk cId="4257536088" sldId="2147474615"/>
            <ac:picMk id="3" creationId="{3F5D2D82-AA8F-5D31-E542-216033AFB3C8}"/>
          </ac:picMkLst>
        </pc:picChg>
      </pc:sldChg>
      <pc:sldChg chg="addSp delSp modSp mod modTransition delAnim modAnim modNotesTx">
        <pc:chgData name="DOMINGUEZ, Morgane" userId="d29c428e-ee62-4017-a838-521138d5b01c" providerId="ADAL" clId="{69F79E88-7114-4237-91EE-B43EE9CFAD7F}" dt="2025-05-19T08:49:57.384" v="490"/>
        <pc:sldMkLst>
          <pc:docMk/>
          <pc:sldMk cId="2849894684" sldId="2147474632"/>
        </pc:sldMkLst>
        <pc:spChg chg="del">
          <ac:chgData name="DOMINGUEZ, Morgane" userId="d29c428e-ee62-4017-a838-521138d5b01c" providerId="ADAL" clId="{69F79E88-7114-4237-91EE-B43EE9CFAD7F}" dt="2025-05-12T13:42:10.232" v="26" actId="478"/>
          <ac:spMkLst>
            <pc:docMk/>
            <pc:sldMk cId="2849894684" sldId="2147474632"/>
            <ac:spMk id="4" creationId="{1D39A283-C804-C71A-863E-81621326C187}"/>
          </ac:spMkLst>
        </pc:spChg>
        <pc:spChg chg="mod">
          <ac:chgData name="DOMINGUEZ, Morgane" userId="d29c428e-ee62-4017-a838-521138d5b01c" providerId="ADAL" clId="{69F79E88-7114-4237-91EE-B43EE9CFAD7F}" dt="2025-05-19T08:46:21.413" v="467" actId="1076"/>
          <ac:spMkLst>
            <pc:docMk/>
            <pc:sldMk cId="2849894684" sldId="2147474632"/>
            <ac:spMk id="4" creationId="{D3D17B49-5DAA-125D-4244-0C589AF3BB54}"/>
          </ac:spMkLst>
        </pc:spChg>
        <pc:picChg chg="add del mod">
          <ac:chgData name="DOMINGUEZ, Morgane" userId="d29c428e-ee62-4017-a838-521138d5b01c" providerId="ADAL" clId="{69F79E88-7114-4237-91EE-B43EE9CFAD7F}" dt="2025-05-19T08:40:07.028" v="330" actId="478"/>
          <ac:picMkLst>
            <pc:docMk/>
            <pc:sldMk cId="2849894684" sldId="2147474632"/>
            <ac:picMk id="3" creationId="{64C75E40-D88A-8507-0B7E-B725EDFEEA46}"/>
          </ac:picMkLst>
        </pc:picChg>
      </pc:sldChg>
      <pc:sldChg chg="addSp delSp modSp mod modTransition delAnim modAnim modNotesTx">
        <pc:chgData name="DOMINGUEZ, Morgane" userId="d29c428e-ee62-4017-a838-521138d5b01c" providerId="ADAL" clId="{69F79E88-7114-4237-91EE-B43EE9CFAD7F}" dt="2025-05-19T08:48:01.171" v="471"/>
        <pc:sldMkLst>
          <pc:docMk/>
          <pc:sldMk cId="0" sldId="2147474636"/>
        </pc:sldMkLst>
        <pc:picChg chg="add del mod">
          <ac:chgData name="DOMINGUEZ, Morgane" userId="d29c428e-ee62-4017-a838-521138d5b01c" providerId="ADAL" clId="{69F79E88-7114-4237-91EE-B43EE9CFAD7F}" dt="2025-05-19T08:38:55.799" v="274" actId="478"/>
          <ac:picMkLst>
            <pc:docMk/>
            <pc:sldMk cId="0" sldId="2147474636"/>
            <ac:picMk id="2" creationId="{043A0833-BBF7-61C8-EEA4-69FCCE2E9618}"/>
          </ac:picMkLst>
        </pc:picChg>
        <pc:picChg chg="mod">
          <ac:chgData name="DOMINGUEZ, Morgane" userId="d29c428e-ee62-4017-a838-521138d5b01c" providerId="ADAL" clId="{69F79E88-7114-4237-91EE-B43EE9CFAD7F}" dt="2025-05-12T13:47:14.074" v="52" actId="1076"/>
          <ac:picMkLst>
            <pc:docMk/>
            <pc:sldMk cId="0" sldId="2147474636"/>
            <ac:picMk id="9" creationId="{83EC866A-DC35-C14E-5F74-753D68FE45FA}"/>
          </ac:picMkLst>
        </pc:picChg>
      </pc:sldChg>
      <pc:sldChg chg="addSp delSp modSp mod modTransition delAnim modAnim modNotesTx">
        <pc:chgData name="DOMINGUEZ, Morgane" userId="d29c428e-ee62-4017-a838-521138d5b01c" providerId="ADAL" clId="{69F79E88-7114-4237-91EE-B43EE9CFAD7F}" dt="2025-05-19T08:49:24.111" v="484"/>
        <pc:sldMkLst>
          <pc:docMk/>
          <pc:sldMk cId="1197554615" sldId="2147474717"/>
        </pc:sldMkLst>
        <pc:spChg chg="del">
          <ac:chgData name="DOMINGUEZ, Morgane" userId="d29c428e-ee62-4017-a838-521138d5b01c" providerId="ADAL" clId="{69F79E88-7114-4237-91EE-B43EE9CFAD7F}" dt="2025-05-12T13:42:30.007" v="28" actId="478"/>
          <ac:spMkLst>
            <pc:docMk/>
            <pc:sldMk cId="1197554615" sldId="2147474717"/>
            <ac:spMk id="2" creationId="{1A5F56F9-48EB-2DB2-2FD0-D86B36553669}"/>
          </ac:spMkLst>
        </pc:spChg>
        <pc:spChg chg="mod">
          <ac:chgData name="DOMINGUEZ, Morgane" userId="d29c428e-ee62-4017-a838-521138d5b01c" providerId="ADAL" clId="{69F79E88-7114-4237-91EE-B43EE9CFAD7F}" dt="2025-05-19T08:46:01.522" v="461" actId="1076"/>
          <ac:spMkLst>
            <pc:docMk/>
            <pc:sldMk cId="1197554615" sldId="2147474717"/>
            <ac:spMk id="2" creationId="{ED2ECB5A-0ECB-E071-DC30-8D5F3D091946}"/>
          </ac:spMkLst>
        </pc:spChg>
        <pc:spChg chg="add del mod">
          <ac:chgData name="DOMINGUEZ, Morgane" userId="d29c428e-ee62-4017-a838-521138d5b01c" providerId="ADAL" clId="{69F79E88-7114-4237-91EE-B43EE9CFAD7F}" dt="2025-05-19T08:40:12.912" v="332" actId="478"/>
          <ac:spMkLst>
            <pc:docMk/>
            <pc:sldMk cId="1197554615" sldId="2147474717"/>
            <ac:spMk id="4" creationId="{54E2486D-D307-4596-1028-A273D0A8942D}"/>
          </ac:spMkLst>
        </pc:spChg>
        <pc:spChg chg="del">
          <ac:chgData name="DOMINGUEZ, Morgane" userId="d29c428e-ee62-4017-a838-521138d5b01c" providerId="ADAL" clId="{69F79E88-7114-4237-91EE-B43EE9CFAD7F}" dt="2025-05-12T13:42:29.543" v="27" actId="478"/>
          <ac:spMkLst>
            <pc:docMk/>
            <pc:sldMk cId="1197554615" sldId="2147474717"/>
            <ac:spMk id="6" creationId="{DA1FDE47-2727-340E-CEE8-3B6B1D117D3A}"/>
          </ac:spMkLst>
        </pc:spChg>
        <pc:spChg chg="add del mod">
          <ac:chgData name="DOMINGUEZ, Morgane" userId="d29c428e-ee62-4017-a838-521138d5b01c" providerId="ADAL" clId="{69F79E88-7114-4237-91EE-B43EE9CFAD7F}" dt="2025-05-19T08:40:12.386" v="331" actId="478"/>
          <ac:spMkLst>
            <pc:docMk/>
            <pc:sldMk cId="1197554615" sldId="2147474717"/>
            <ac:spMk id="7" creationId="{756D93CA-228F-8371-B902-1F114E67E0CD}"/>
          </ac:spMkLst>
        </pc:spChg>
        <pc:picChg chg="add del mod">
          <ac:chgData name="DOMINGUEZ, Morgane" userId="d29c428e-ee62-4017-a838-521138d5b01c" providerId="ADAL" clId="{69F79E88-7114-4237-91EE-B43EE9CFAD7F}" dt="2025-05-19T08:39:45.042" v="315" actId="478"/>
          <ac:picMkLst>
            <pc:docMk/>
            <pc:sldMk cId="1197554615" sldId="2147474717"/>
            <ac:picMk id="8" creationId="{2B83BAEB-7AFD-ACA5-658A-7F60554B6B89}"/>
          </ac:picMkLst>
        </pc:picChg>
      </pc:sldChg>
    </pc:docChg>
  </pc:docChgLst>
  <pc:docChgLst>
    <pc:chgData name="DOMINGUEZ, Morgane" userId="d29c428e-ee62-4017-a838-521138d5b01c" providerId="ADAL" clId="{6B9FA079-3B49-4CC9-9D5A-72940AFDC2B3}"/>
    <pc:docChg chg="modSld">
      <pc:chgData name="DOMINGUEZ, Morgane" userId="d29c428e-ee62-4017-a838-521138d5b01c" providerId="ADAL" clId="{6B9FA079-3B49-4CC9-9D5A-72940AFDC2B3}" dt="2025-03-25T17:22:51.358" v="103" actId="20577"/>
      <pc:docMkLst>
        <pc:docMk/>
      </pc:docMkLst>
      <pc:sldChg chg="modSp mod">
        <pc:chgData name="DOMINGUEZ, Morgane" userId="d29c428e-ee62-4017-a838-521138d5b01c" providerId="ADAL" clId="{6B9FA079-3B49-4CC9-9D5A-72940AFDC2B3}" dt="2025-03-21T10:13:43.243" v="0" actId="1076"/>
        <pc:sldMkLst>
          <pc:docMk/>
          <pc:sldMk cId="3143215384" sldId="867"/>
        </pc:sldMkLst>
        <pc:spChg chg="mod">
          <ac:chgData name="DOMINGUEZ, Morgane" userId="d29c428e-ee62-4017-a838-521138d5b01c" providerId="ADAL" clId="{6B9FA079-3B49-4CC9-9D5A-72940AFDC2B3}" dt="2025-03-21T10:13:43.243" v="0" actId="1076"/>
          <ac:spMkLst>
            <pc:docMk/>
            <pc:sldMk cId="3143215384" sldId="867"/>
            <ac:spMk id="11" creationId="{DFEB851D-BCE5-AC0D-9177-88E4A5A31089}"/>
          </ac:spMkLst>
        </pc:spChg>
      </pc:sldChg>
      <pc:sldChg chg="modSp mod">
        <pc:chgData name="DOMINGUEZ, Morgane" userId="d29c428e-ee62-4017-a838-521138d5b01c" providerId="ADAL" clId="{6B9FA079-3B49-4CC9-9D5A-72940AFDC2B3}" dt="2025-03-25T17:22:25.793" v="55" actId="20577"/>
        <pc:sldMkLst>
          <pc:docMk/>
          <pc:sldMk cId="1163143416" sldId="2147474611"/>
        </pc:sldMkLst>
        <pc:spChg chg="mod">
          <ac:chgData name="DOMINGUEZ, Morgane" userId="d29c428e-ee62-4017-a838-521138d5b01c" providerId="ADAL" clId="{6B9FA079-3B49-4CC9-9D5A-72940AFDC2B3}" dt="2025-03-25T17:22:25.793" v="55" actId="20577"/>
          <ac:spMkLst>
            <pc:docMk/>
            <pc:sldMk cId="1163143416" sldId="2147474611"/>
            <ac:spMk id="2" creationId="{66C5790C-4414-4661-C63C-E303139C61EC}"/>
          </ac:spMkLst>
        </pc:spChg>
      </pc:sldChg>
      <pc:sldChg chg="modSp mod">
        <pc:chgData name="DOMINGUEZ, Morgane" userId="d29c428e-ee62-4017-a838-521138d5b01c" providerId="ADAL" clId="{6B9FA079-3B49-4CC9-9D5A-72940AFDC2B3}" dt="2025-03-25T17:22:51.358" v="103" actId="20577"/>
        <pc:sldMkLst>
          <pc:docMk/>
          <pc:sldMk cId="4230200921" sldId="2147474612"/>
        </pc:sldMkLst>
        <pc:spChg chg="mod">
          <ac:chgData name="DOMINGUEZ, Morgane" userId="d29c428e-ee62-4017-a838-521138d5b01c" providerId="ADAL" clId="{6B9FA079-3B49-4CC9-9D5A-72940AFDC2B3}" dt="2025-03-25T17:22:51.358" v="103" actId="20577"/>
          <ac:spMkLst>
            <pc:docMk/>
            <pc:sldMk cId="4230200921" sldId="2147474612"/>
            <ac:spMk id="2" creationId="{1B0F6B7F-C92B-514D-8182-D69C0A9F5EE8}"/>
          </ac:spMkLst>
        </pc:spChg>
      </pc:sldChg>
    </pc:docChg>
  </pc:docChgLst>
  <pc:docChgLst>
    <pc:chgData name="DOMINGUEZ, Morgane" userId="d29c428e-ee62-4017-a838-521138d5b01c" providerId="ADAL" clId="{7A64948C-EAAC-48FC-BE4A-AA1420FF648C}"/>
    <pc:docChg chg="undo redo custSel modSld">
      <pc:chgData name="DOMINGUEZ, Morgane" userId="d29c428e-ee62-4017-a838-521138d5b01c" providerId="ADAL" clId="{7A64948C-EAAC-48FC-BE4A-AA1420FF648C}" dt="2025-02-15T19:47:01.486" v="365" actId="20577"/>
      <pc:docMkLst>
        <pc:docMk/>
      </pc:docMkLst>
      <pc:sldChg chg="delSp modSp mod modTransition delAnim modAnim modNotesTx">
        <pc:chgData name="DOMINGUEZ, Morgane" userId="d29c428e-ee62-4017-a838-521138d5b01c" providerId="ADAL" clId="{7A64948C-EAAC-48FC-BE4A-AA1420FF648C}" dt="2025-02-13T11:48:22.900" v="300"/>
        <pc:sldMkLst>
          <pc:docMk/>
          <pc:sldMk cId="0" sldId="270"/>
        </pc:sldMkLst>
        <pc:spChg chg="mod">
          <ac:chgData name="DOMINGUEZ, Morgane" userId="d29c428e-ee62-4017-a838-521138d5b01c" providerId="ADAL" clId="{7A64948C-EAAC-48FC-BE4A-AA1420FF648C}" dt="2025-02-12T14:03:50.294" v="93" actId="1076"/>
          <ac:spMkLst>
            <pc:docMk/>
            <pc:sldMk cId="0" sldId="270"/>
            <ac:spMk id="15" creationId="{D5257AB5-308F-2D82-2EE0-453962B3B610}"/>
          </ac:spMkLst>
        </pc:spChg>
        <pc:picChg chg="del">
          <ac:chgData name="DOMINGUEZ, Morgane" userId="d29c428e-ee62-4017-a838-521138d5b01c" providerId="ADAL" clId="{7A64948C-EAAC-48FC-BE4A-AA1420FF648C}" dt="2025-02-12T13:57:50.562" v="10" actId="478"/>
          <ac:picMkLst>
            <pc:docMk/>
            <pc:sldMk cId="0" sldId="270"/>
            <ac:picMk id="2" creationId="{345EAFDB-EF54-1290-C0CF-88A19C0C41B3}"/>
          </ac:picMkLst>
        </pc:picChg>
      </pc:sldChg>
      <pc:sldChg chg="addSp delSp modSp mod modTransition delAnim modNotesTx">
        <pc:chgData name="DOMINGUEZ, Morgane" userId="d29c428e-ee62-4017-a838-521138d5b01c" providerId="ADAL" clId="{7A64948C-EAAC-48FC-BE4A-AA1420FF648C}" dt="2025-02-15T19:10:30.668" v="343"/>
        <pc:sldMkLst>
          <pc:docMk/>
          <pc:sldMk cId="4150616389" sldId="271"/>
        </pc:sldMkLst>
        <pc:spChg chg="del mod">
          <ac:chgData name="DOMINGUEZ, Morgane" userId="d29c428e-ee62-4017-a838-521138d5b01c" providerId="ADAL" clId="{7A64948C-EAAC-48FC-BE4A-AA1420FF648C}" dt="2025-02-13T11:20:52.545" v="170" actId="21"/>
          <ac:spMkLst>
            <pc:docMk/>
            <pc:sldMk cId="4150616389" sldId="271"/>
            <ac:spMk id="2" creationId="{4B04C27B-A7CE-093A-7678-41F813E562BD}"/>
          </ac:spMkLst>
        </pc:spChg>
        <pc:spChg chg="add del mod">
          <ac:chgData name="DOMINGUEZ, Morgane" userId="d29c428e-ee62-4017-a838-521138d5b01c" providerId="ADAL" clId="{7A64948C-EAAC-48FC-BE4A-AA1420FF648C}" dt="2025-02-15T19:10:07.992" v="339" actId="478"/>
          <ac:spMkLst>
            <pc:docMk/>
            <pc:sldMk cId="4150616389" sldId="271"/>
            <ac:spMk id="3" creationId="{E888DEE7-D160-AC47-DBE2-EA4FF36BEEED}"/>
          </ac:spMkLst>
        </pc:spChg>
        <pc:spChg chg="del">
          <ac:chgData name="DOMINGUEZ, Morgane" userId="d29c428e-ee62-4017-a838-521138d5b01c" providerId="ADAL" clId="{7A64948C-EAAC-48FC-BE4A-AA1420FF648C}" dt="2025-02-12T14:01:20.449" v="64" actId="478"/>
          <ac:spMkLst>
            <pc:docMk/>
            <pc:sldMk cId="4150616389" sldId="271"/>
            <ac:spMk id="6" creationId="{02FA76B1-2519-8DAD-4A48-BB88866F4AD4}"/>
          </ac:spMkLst>
        </pc:spChg>
        <pc:spChg chg="del">
          <ac:chgData name="DOMINGUEZ, Morgane" userId="d29c428e-ee62-4017-a838-521138d5b01c" providerId="ADAL" clId="{7A64948C-EAAC-48FC-BE4A-AA1420FF648C}" dt="2025-02-15T19:10:09.837" v="341" actId="478"/>
          <ac:spMkLst>
            <pc:docMk/>
            <pc:sldMk cId="4150616389" sldId="271"/>
            <ac:spMk id="16" creationId="{AAF3ADE4-B9D1-A21D-E276-E4E27DE2AB22}"/>
          </ac:spMkLst>
        </pc:spChg>
        <pc:picChg chg="add">
          <ac:chgData name="DOMINGUEZ, Morgane" userId="d29c428e-ee62-4017-a838-521138d5b01c" providerId="ADAL" clId="{7A64948C-EAAC-48FC-BE4A-AA1420FF648C}" dt="2025-02-15T19:10:30.668" v="343"/>
          <ac:picMkLst>
            <pc:docMk/>
            <pc:sldMk cId="4150616389" sldId="271"/>
            <ac:picMk id="2" creationId="{EE8B65C1-C895-ECB0-1550-DC31868A8EF9}"/>
          </ac:picMkLst>
        </pc:picChg>
        <pc:picChg chg="del">
          <ac:chgData name="DOMINGUEZ, Morgane" userId="d29c428e-ee62-4017-a838-521138d5b01c" providerId="ADAL" clId="{7A64948C-EAAC-48FC-BE4A-AA1420FF648C}" dt="2025-02-12T13:57:19.630" v="0" actId="478"/>
          <ac:picMkLst>
            <pc:docMk/>
            <pc:sldMk cId="4150616389" sldId="271"/>
            <ac:picMk id="3" creationId="{3B31BCE3-D1D3-0D08-274F-6D11EFF807AD}"/>
          </ac:picMkLst>
        </pc:picChg>
        <pc:picChg chg="del">
          <ac:chgData name="DOMINGUEZ, Morgane" userId="d29c428e-ee62-4017-a838-521138d5b01c" providerId="ADAL" clId="{7A64948C-EAAC-48FC-BE4A-AA1420FF648C}" dt="2025-02-12T14:01:17.571" v="63" actId="21"/>
          <ac:picMkLst>
            <pc:docMk/>
            <pc:sldMk cId="4150616389" sldId="271"/>
            <ac:picMk id="5" creationId="{4DF59BA7-AE49-736F-A873-EF0E6E5793EA}"/>
          </ac:picMkLst>
        </pc:picChg>
        <pc:picChg chg="add del mod ord">
          <ac:chgData name="DOMINGUEZ, Morgane" userId="d29c428e-ee62-4017-a838-521138d5b01c" providerId="ADAL" clId="{7A64948C-EAAC-48FC-BE4A-AA1420FF648C}" dt="2025-02-15T19:10:08.416" v="340" actId="478"/>
          <ac:picMkLst>
            <pc:docMk/>
            <pc:sldMk cId="4150616389" sldId="271"/>
            <ac:picMk id="7" creationId="{4DF59BA7-AE49-736F-A873-EF0E6E5793EA}"/>
          </ac:picMkLst>
        </pc:picChg>
      </pc:sldChg>
      <pc:sldChg chg="delSp modSp mod modTransition delAnim modAnim modNotesTx">
        <pc:chgData name="DOMINGUEZ, Morgane" userId="d29c428e-ee62-4017-a838-521138d5b01c" providerId="ADAL" clId="{7A64948C-EAAC-48FC-BE4A-AA1420FF648C}" dt="2025-02-13T11:50:05.986" v="337"/>
        <pc:sldMkLst>
          <pc:docMk/>
          <pc:sldMk cId="4132687697" sldId="848"/>
        </pc:sldMkLst>
        <pc:spChg chg="mod">
          <ac:chgData name="DOMINGUEZ, Morgane" userId="d29c428e-ee62-4017-a838-521138d5b01c" providerId="ADAL" clId="{7A64948C-EAAC-48FC-BE4A-AA1420FF648C}" dt="2025-02-12T14:04:20.242" v="99" actId="1076"/>
          <ac:spMkLst>
            <pc:docMk/>
            <pc:sldMk cId="4132687697" sldId="848"/>
            <ac:spMk id="14" creationId="{22C4F595-5680-8C7D-6328-0ACB4FD32ECD}"/>
          </ac:spMkLst>
        </pc:spChg>
        <pc:picChg chg="del">
          <ac:chgData name="DOMINGUEZ, Morgane" userId="d29c428e-ee62-4017-a838-521138d5b01c" providerId="ADAL" clId="{7A64948C-EAAC-48FC-BE4A-AA1420FF648C}" dt="2025-02-12T13:57:58.802" v="13" actId="478"/>
          <ac:picMkLst>
            <pc:docMk/>
            <pc:sldMk cId="4132687697" sldId="848"/>
            <ac:picMk id="3" creationId="{BEF2037E-D1A1-4543-2ADD-560BD80CB75C}"/>
          </ac:picMkLst>
        </pc:picChg>
      </pc:sldChg>
      <pc:sldChg chg="delSp modSp mod modTransition delAnim modAnim modNotesTx">
        <pc:chgData name="DOMINGUEZ, Morgane" userId="d29c428e-ee62-4017-a838-521138d5b01c" providerId="ADAL" clId="{7A64948C-EAAC-48FC-BE4A-AA1420FF648C}" dt="2025-02-13T11:47:24.085" v="278"/>
        <pc:sldMkLst>
          <pc:docMk/>
          <pc:sldMk cId="0" sldId="852"/>
        </pc:sldMkLst>
        <pc:spChg chg="mod">
          <ac:chgData name="DOMINGUEZ, Morgane" userId="d29c428e-ee62-4017-a838-521138d5b01c" providerId="ADAL" clId="{7A64948C-EAAC-48FC-BE4A-AA1420FF648C}" dt="2025-02-12T14:01:38.666" v="68" actId="255"/>
          <ac:spMkLst>
            <pc:docMk/>
            <pc:sldMk cId="0" sldId="852"/>
            <ac:spMk id="2" creationId="{06FF82CD-8527-0A5A-8314-78CBCB98925B}"/>
          </ac:spMkLst>
        </pc:spChg>
        <pc:picChg chg="del">
          <ac:chgData name="DOMINGUEZ, Morgane" userId="d29c428e-ee62-4017-a838-521138d5b01c" providerId="ADAL" clId="{7A64948C-EAAC-48FC-BE4A-AA1420FF648C}" dt="2025-02-12T13:57:29.582" v="3" actId="478"/>
          <ac:picMkLst>
            <pc:docMk/>
            <pc:sldMk cId="0" sldId="852"/>
            <ac:picMk id="8" creationId="{341C9AE2-EFCD-36E1-9444-470691A2301D}"/>
          </ac:picMkLst>
        </pc:picChg>
      </pc:sldChg>
      <pc:sldChg chg="addSp delSp modSp mod modTransition delAnim modNotesTx">
        <pc:chgData name="DOMINGUEZ, Morgane" userId="d29c428e-ee62-4017-a838-521138d5b01c" providerId="ADAL" clId="{7A64948C-EAAC-48FC-BE4A-AA1420FF648C}" dt="2025-02-15T19:11:01.330" v="347" actId="207"/>
        <pc:sldMkLst>
          <pc:docMk/>
          <pc:sldMk cId="3156844819" sldId="853"/>
        </pc:sldMkLst>
        <pc:spChg chg="del mod">
          <ac:chgData name="DOMINGUEZ, Morgane" userId="d29c428e-ee62-4017-a838-521138d5b01c" providerId="ADAL" clId="{7A64948C-EAAC-48FC-BE4A-AA1420FF648C}" dt="2025-02-13T11:21:20.209" v="187" actId="478"/>
          <ac:spMkLst>
            <pc:docMk/>
            <pc:sldMk cId="3156844819" sldId="853"/>
            <ac:spMk id="2" creationId="{789DD401-B13E-E583-5D31-DABB6BCDEB5B}"/>
          </ac:spMkLst>
        </pc:spChg>
        <pc:spChg chg="add mod">
          <ac:chgData name="DOMINGUEZ, Morgane" userId="d29c428e-ee62-4017-a838-521138d5b01c" providerId="ADAL" clId="{7A64948C-EAAC-48FC-BE4A-AA1420FF648C}" dt="2025-02-13T11:21:23.481" v="188" actId="14100"/>
          <ac:spMkLst>
            <pc:docMk/>
            <pc:sldMk cId="3156844819" sldId="853"/>
            <ac:spMk id="3" creationId="{5C5110E3-7D55-98E1-FA8E-45538A7F9545}"/>
          </ac:spMkLst>
        </pc:spChg>
        <pc:spChg chg="mod">
          <ac:chgData name="DOMINGUEZ, Morgane" userId="d29c428e-ee62-4017-a838-521138d5b01c" providerId="ADAL" clId="{7A64948C-EAAC-48FC-BE4A-AA1420FF648C}" dt="2025-02-15T19:11:01.330" v="347" actId="207"/>
          <ac:spMkLst>
            <pc:docMk/>
            <pc:sldMk cId="3156844819" sldId="853"/>
            <ac:spMk id="6" creationId="{F433E3D3-DE54-845C-B583-F3CEE9AC7977}"/>
          </ac:spMkLst>
        </pc:spChg>
        <pc:spChg chg="del">
          <ac:chgData name="DOMINGUEZ, Morgane" userId="d29c428e-ee62-4017-a838-521138d5b01c" providerId="ADAL" clId="{7A64948C-EAAC-48FC-BE4A-AA1420FF648C}" dt="2025-02-12T14:01:46.861" v="70" actId="478"/>
          <ac:spMkLst>
            <pc:docMk/>
            <pc:sldMk cId="3156844819" sldId="853"/>
            <ac:spMk id="8" creationId="{026A40D0-FDE2-A57A-8F43-685C07510BC4}"/>
          </ac:spMkLst>
        </pc:spChg>
        <pc:picChg chg="del">
          <ac:chgData name="DOMINGUEZ, Morgane" userId="d29c428e-ee62-4017-a838-521138d5b01c" providerId="ADAL" clId="{7A64948C-EAAC-48FC-BE4A-AA1420FF648C}" dt="2025-02-12T13:57:32.508" v="4" actId="478"/>
          <ac:picMkLst>
            <pc:docMk/>
            <pc:sldMk cId="3156844819" sldId="853"/>
            <ac:picMk id="3" creationId="{6624CB64-C817-0766-1B12-97ED4628A204}"/>
          </ac:picMkLst>
        </pc:picChg>
        <pc:picChg chg="del">
          <ac:chgData name="DOMINGUEZ, Morgane" userId="d29c428e-ee62-4017-a838-521138d5b01c" providerId="ADAL" clId="{7A64948C-EAAC-48FC-BE4A-AA1420FF648C}" dt="2025-02-12T14:01:43.670" v="69" actId="21"/>
          <ac:picMkLst>
            <pc:docMk/>
            <pc:sldMk cId="3156844819" sldId="853"/>
            <ac:picMk id="7" creationId="{C87214E0-AC03-195B-DF45-3BFFC9999762}"/>
          </ac:picMkLst>
        </pc:picChg>
        <pc:picChg chg="add mod ord">
          <ac:chgData name="DOMINGUEZ, Morgane" userId="d29c428e-ee62-4017-a838-521138d5b01c" providerId="ADAL" clId="{7A64948C-EAAC-48FC-BE4A-AA1420FF648C}" dt="2025-02-12T14:01:49.831" v="72" actId="167"/>
          <ac:picMkLst>
            <pc:docMk/>
            <pc:sldMk cId="3156844819" sldId="853"/>
            <ac:picMk id="9" creationId="{C87214E0-AC03-195B-DF45-3BFFC9999762}"/>
          </ac:picMkLst>
        </pc:picChg>
      </pc:sldChg>
      <pc:sldChg chg="addSp delSp modSp mod modTransition delAnim modNotesTx">
        <pc:chgData name="DOMINGUEZ, Morgane" userId="d29c428e-ee62-4017-a838-521138d5b01c" providerId="ADAL" clId="{7A64948C-EAAC-48FC-BE4A-AA1420FF648C}" dt="2025-02-15T19:11:17.327" v="351" actId="207"/>
        <pc:sldMkLst>
          <pc:docMk/>
          <pc:sldMk cId="392973011" sldId="854"/>
        </pc:sldMkLst>
        <pc:spChg chg="del mod">
          <ac:chgData name="DOMINGUEZ, Morgane" userId="d29c428e-ee62-4017-a838-521138d5b01c" providerId="ADAL" clId="{7A64948C-EAAC-48FC-BE4A-AA1420FF648C}" dt="2025-02-13T11:21:49.032" v="225" actId="21"/>
          <ac:spMkLst>
            <pc:docMk/>
            <pc:sldMk cId="392973011" sldId="854"/>
            <ac:spMk id="2" creationId="{8676AC75-39FF-3523-CC03-6FE59144F211}"/>
          </ac:spMkLst>
        </pc:spChg>
        <pc:spChg chg="add mod">
          <ac:chgData name="DOMINGUEZ, Morgane" userId="d29c428e-ee62-4017-a838-521138d5b01c" providerId="ADAL" clId="{7A64948C-EAAC-48FC-BE4A-AA1420FF648C}" dt="2025-02-13T11:21:46.691" v="224" actId="14100"/>
          <ac:spMkLst>
            <pc:docMk/>
            <pc:sldMk cId="392973011" sldId="854"/>
            <ac:spMk id="3" creationId="{B30CEF1D-7F21-586E-F08A-40F874417F19}"/>
          </ac:spMkLst>
        </pc:spChg>
        <pc:spChg chg="del">
          <ac:chgData name="DOMINGUEZ, Morgane" userId="d29c428e-ee62-4017-a838-521138d5b01c" providerId="ADAL" clId="{7A64948C-EAAC-48FC-BE4A-AA1420FF648C}" dt="2025-02-12T14:03:23.772" v="88" actId="478"/>
          <ac:spMkLst>
            <pc:docMk/>
            <pc:sldMk cId="392973011" sldId="854"/>
            <ac:spMk id="7" creationId="{4C7C8AFB-1C84-7243-621B-0676C6037A9B}"/>
          </ac:spMkLst>
        </pc:spChg>
        <pc:spChg chg="mod">
          <ac:chgData name="DOMINGUEZ, Morgane" userId="d29c428e-ee62-4017-a838-521138d5b01c" providerId="ADAL" clId="{7A64948C-EAAC-48FC-BE4A-AA1420FF648C}" dt="2025-02-15T19:11:17.327" v="351" actId="207"/>
          <ac:spMkLst>
            <pc:docMk/>
            <pc:sldMk cId="392973011" sldId="854"/>
            <ac:spMk id="8" creationId="{1982FF01-7DF3-285C-EF53-B1B5C467849D}"/>
          </ac:spMkLst>
        </pc:spChg>
        <pc:picChg chg="del">
          <ac:chgData name="DOMINGUEZ, Morgane" userId="d29c428e-ee62-4017-a838-521138d5b01c" providerId="ADAL" clId="{7A64948C-EAAC-48FC-BE4A-AA1420FF648C}" dt="2025-02-12T13:57:42.755" v="7" actId="478"/>
          <ac:picMkLst>
            <pc:docMk/>
            <pc:sldMk cId="392973011" sldId="854"/>
            <ac:picMk id="4" creationId="{3076568A-637B-8C30-46A3-B28D445D3F07}"/>
          </ac:picMkLst>
        </pc:picChg>
        <pc:picChg chg="del">
          <ac:chgData name="DOMINGUEZ, Morgane" userId="d29c428e-ee62-4017-a838-521138d5b01c" providerId="ADAL" clId="{7A64948C-EAAC-48FC-BE4A-AA1420FF648C}" dt="2025-02-12T14:03:20.206" v="87" actId="21"/>
          <ac:picMkLst>
            <pc:docMk/>
            <pc:sldMk cId="392973011" sldId="854"/>
            <ac:picMk id="6" creationId="{4CE6DA3B-2E0A-4CEE-FDE0-270666A1C740}"/>
          </ac:picMkLst>
        </pc:picChg>
        <pc:picChg chg="add mod ord">
          <ac:chgData name="DOMINGUEZ, Morgane" userId="d29c428e-ee62-4017-a838-521138d5b01c" providerId="ADAL" clId="{7A64948C-EAAC-48FC-BE4A-AA1420FF648C}" dt="2025-02-12T14:03:26.660" v="90" actId="167"/>
          <ac:picMkLst>
            <pc:docMk/>
            <pc:sldMk cId="392973011" sldId="854"/>
            <ac:picMk id="9" creationId="{4CE6DA3B-2E0A-4CEE-FDE0-270666A1C740}"/>
          </ac:picMkLst>
        </pc:picChg>
      </pc:sldChg>
      <pc:sldChg chg="addSp delSp modSp mod modTransition delAnim modNotesTx">
        <pc:chgData name="DOMINGUEZ, Morgane" userId="d29c428e-ee62-4017-a838-521138d5b01c" providerId="ADAL" clId="{7A64948C-EAAC-48FC-BE4A-AA1420FF648C}" dt="2025-02-15T19:11:25.866" v="353" actId="207"/>
        <pc:sldMkLst>
          <pc:docMk/>
          <pc:sldMk cId="1280359311" sldId="856"/>
        </pc:sldMkLst>
        <pc:spChg chg="del">
          <ac:chgData name="DOMINGUEZ, Morgane" userId="d29c428e-ee62-4017-a838-521138d5b01c" providerId="ADAL" clId="{7A64948C-EAAC-48FC-BE4A-AA1420FF648C}" dt="2025-02-13T11:21:59.778" v="226" actId="478"/>
          <ac:spMkLst>
            <pc:docMk/>
            <pc:sldMk cId="1280359311" sldId="856"/>
            <ac:spMk id="2" creationId="{3504CDE5-83D3-3D0C-3DD2-BC7CC42CAC46}"/>
          </ac:spMkLst>
        </pc:spChg>
        <pc:spChg chg="add mod">
          <ac:chgData name="DOMINGUEZ, Morgane" userId="d29c428e-ee62-4017-a838-521138d5b01c" providerId="ADAL" clId="{7A64948C-EAAC-48FC-BE4A-AA1420FF648C}" dt="2025-02-13T11:22:09.935" v="247" actId="14100"/>
          <ac:spMkLst>
            <pc:docMk/>
            <pc:sldMk cId="1280359311" sldId="856"/>
            <ac:spMk id="3" creationId="{6690BA33-D946-2598-6DE5-10C08CAD4644}"/>
          </ac:spMkLst>
        </pc:spChg>
        <pc:spChg chg="mod">
          <ac:chgData name="DOMINGUEZ, Morgane" userId="d29c428e-ee62-4017-a838-521138d5b01c" providerId="ADAL" clId="{7A64948C-EAAC-48FC-BE4A-AA1420FF648C}" dt="2025-02-15T19:11:25.866" v="353" actId="207"/>
          <ac:spMkLst>
            <pc:docMk/>
            <pc:sldMk cId="1280359311" sldId="856"/>
            <ac:spMk id="5" creationId="{1E5713DD-4A63-C0FC-6AAD-F038C81360AD}"/>
          </ac:spMkLst>
        </pc:spChg>
        <pc:spChg chg="del">
          <ac:chgData name="DOMINGUEZ, Morgane" userId="d29c428e-ee62-4017-a838-521138d5b01c" providerId="ADAL" clId="{7A64948C-EAAC-48FC-BE4A-AA1420FF648C}" dt="2025-02-12T14:03:42.964" v="92" actId="478"/>
          <ac:spMkLst>
            <pc:docMk/>
            <pc:sldMk cId="1280359311" sldId="856"/>
            <ac:spMk id="8" creationId="{D9F60A76-958C-4191-73F7-7E3142EE80FB}"/>
          </ac:spMkLst>
        </pc:spChg>
        <pc:picChg chg="del">
          <ac:chgData name="DOMINGUEZ, Morgane" userId="d29c428e-ee62-4017-a838-521138d5b01c" providerId="ADAL" clId="{7A64948C-EAAC-48FC-BE4A-AA1420FF648C}" dt="2025-02-12T13:57:48.034" v="9" actId="478"/>
          <ac:picMkLst>
            <pc:docMk/>
            <pc:sldMk cId="1280359311" sldId="856"/>
            <ac:picMk id="3" creationId="{56974B37-8D20-A76A-30EA-5CF166681D42}"/>
          </ac:picMkLst>
        </pc:picChg>
      </pc:sldChg>
      <pc:sldChg chg="addSp delSp modSp mod modTransition delAnim modNotesTx">
        <pc:chgData name="DOMINGUEZ, Morgane" userId="d29c428e-ee62-4017-a838-521138d5b01c" providerId="ADAL" clId="{7A64948C-EAAC-48FC-BE4A-AA1420FF648C}" dt="2025-02-15T19:11:33.971" v="355" actId="2711"/>
        <pc:sldMkLst>
          <pc:docMk/>
          <pc:sldMk cId="237413942" sldId="857"/>
        </pc:sldMkLst>
        <pc:spChg chg="add mod">
          <ac:chgData name="DOMINGUEZ, Morgane" userId="d29c428e-ee62-4017-a838-521138d5b01c" providerId="ADAL" clId="{7A64948C-EAAC-48FC-BE4A-AA1420FF648C}" dt="2025-02-13T11:22:27.248" v="259" actId="14100"/>
          <ac:spMkLst>
            <pc:docMk/>
            <pc:sldMk cId="237413942" sldId="857"/>
            <ac:spMk id="2" creationId="{A8BAE94A-8773-B366-F326-F7CF62D4521C}"/>
          </ac:spMkLst>
        </pc:spChg>
        <pc:spChg chg="del">
          <ac:chgData name="DOMINGUEZ, Morgane" userId="d29c428e-ee62-4017-a838-521138d5b01c" providerId="ADAL" clId="{7A64948C-EAAC-48FC-BE4A-AA1420FF648C}" dt="2025-02-13T11:22:18.525" v="248" actId="478"/>
          <ac:spMkLst>
            <pc:docMk/>
            <pc:sldMk cId="237413942" sldId="857"/>
            <ac:spMk id="3" creationId="{76D7AAD8-F55E-553F-A2EE-38C68F4B056B}"/>
          </ac:spMkLst>
        </pc:spChg>
        <pc:spChg chg="mod">
          <ac:chgData name="DOMINGUEZ, Morgane" userId="d29c428e-ee62-4017-a838-521138d5b01c" providerId="ADAL" clId="{7A64948C-EAAC-48FC-BE4A-AA1420FF648C}" dt="2025-02-15T19:11:33.971" v="355" actId="2711"/>
          <ac:spMkLst>
            <pc:docMk/>
            <pc:sldMk cId="237413942" sldId="857"/>
            <ac:spMk id="7" creationId="{4E11278F-B819-2C83-7668-25907C4D88B8}"/>
          </ac:spMkLst>
        </pc:spChg>
        <pc:spChg chg="del">
          <ac:chgData name="DOMINGUEZ, Morgane" userId="d29c428e-ee62-4017-a838-521138d5b01c" providerId="ADAL" clId="{7A64948C-EAAC-48FC-BE4A-AA1420FF648C}" dt="2025-02-12T14:03:59.636" v="95" actId="478"/>
          <ac:spMkLst>
            <pc:docMk/>
            <pc:sldMk cId="237413942" sldId="857"/>
            <ac:spMk id="8" creationId="{22C63B56-87F6-21A7-F4B8-E4B716A2200D}"/>
          </ac:spMkLst>
        </pc:spChg>
        <pc:picChg chg="del">
          <ac:chgData name="DOMINGUEZ, Morgane" userId="d29c428e-ee62-4017-a838-521138d5b01c" providerId="ADAL" clId="{7A64948C-EAAC-48FC-BE4A-AA1420FF648C}" dt="2025-02-12T13:57:53.223" v="11" actId="478"/>
          <ac:picMkLst>
            <pc:docMk/>
            <pc:sldMk cId="237413942" sldId="857"/>
            <ac:picMk id="2" creationId="{5037E849-A346-3774-652E-1ABEA16D2F9D}"/>
          </ac:picMkLst>
        </pc:picChg>
        <pc:picChg chg="del">
          <ac:chgData name="DOMINGUEZ, Morgane" userId="d29c428e-ee62-4017-a838-521138d5b01c" providerId="ADAL" clId="{7A64948C-EAAC-48FC-BE4A-AA1420FF648C}" dt="2025-02-12T14:03:55.512" v="94" actId="21"/>
          <ac:picMkLst>
            <pc:docMk/>
            <pc:sldMk cId="237413942" sldId="857"/>
            <ac:picMk id="6" creationId="{E6D6079C-76AF-63DF-3C67-197A816EDDDE}"/>
          </ac:picMkLst>
        </pc:picChg>
        <pc:picChg chg="add mod ord">
          <ac:chgData name="DOMINGUEZ, Morgane" userId="d29c428e-ee62-4017-a838-521138d5b01c" providerId="ADAL" clId="{7A64948C-EAAC-48FC-BE4A-AA1420FF648C}" dt="2025-02-12T14:04:02.996" v="97" actId="167"/>
          <ac:picMkLst>
            <pc:docMk/>
            <pc:sldMk cId="237413942" sldId="857"/>
            <ac:picMk id="9" creationId="{E6D6079C-76AF-63DF-3C67-197A816EDDDE}"/>
          </ac:picMkLst>
        </pc:picChg>
      </pc:sldChg>
      <pc:sldChg chg="addSp delSp modSp mod modTransition delAnim modAnim modNotesTx">
        <pc:chgData name="DOMINGUEZ, Morgane" userId="d29c428e-ee62-4017-a838-521138d5b01c" providerId="ADAL" clId="{7A64948C-EAAC-48FC-BE4A-AA1420FF648C}" dt="2025-02-15T19:11:09.847" v="349" actId="2711"/>
        <pc:sldMkLst>
          <pc:docMk/>
          <pc:sldMk cId="3962948601" sldId="858"/>
        </pc:sldMkLst>
        <pc:spChg chg="add del mod">
          <ac:chgData name="DOMINGUEZ, Morgane" userId="d29c428e-ee62-4017-a838-521138d5b01c" providerId="ADAL" clId="{7A64948C-EAAC-48FC-BE4A-AA1420FF648C}" dt="2025-02-12T14:02:44.865" v="82" actId="1076"/>
          <ac:spMkLst>
            <pc:docMk/>
            <pc:sldMk cId="3962948601" sldId="858"/>
            <ac:spMk id="17" creationId="{F5743799-804E-7699-BAF5-2BF93DAA1A5B}"/>
          </ac:spMkLst>
        </pc:spChg>
        <pc:spChg chg="mod">
          <ac:chgData name="DOMINGUEZ, Morgane" userId="d29c428e-ee62-4017-a838-521138d5b01c" providerId="ADAL" clId="{7A64948C-EAAC-48FC-BE4A-AA1420FF648C}" dt="2025-02-15T19:11:09.847" v="349" actId="2711"/>
          <ac:spMkLst>
            <pc:docMk/>
            <pc:sldMk cId="3962948601" sldId="858"/>
            <ac:spMk id="29" creationId="{20330DDD-00B1-AF2A-70A9-68F8713782AE}"/>
          </ac:spMkLst>
        </pc:spChg>
        <pc:grpChg chg="mod">
          <ac:chgData name="DOMINGUEZ, Morgane" userId="d29c428e-ee62-4017-a838-521138d5b01c" providerId="ADAL" clId="{7A64948C-EAAC-48FC-BE4A-AA1420FF648C}" dt="2025-02-12T14:02:49.723" v="83" actId="1076"/>
          <ac:grpSpMkLst>
            <pc:docMk/>
            <pc:sldMk cId="3962948601" sldId="858"/>
            <ac:grpSpMk id="4" creationId="{80F19B3E-8A92-A0EC-8C23-B1865D18AC3B}"/>
          </ac:grpSpMkLst>
        </pc:grpChg>
        <pc:picChg chg="del">
          <ac:chgData name="DOMINGUEZ, Morgane" userId="d29c428e-ee62-4017-a838-521138d5b01c" providerId="ADAL" clId="{7A64948C-EAAC-48FC-BE4A-AA1420FF648C}" dt="2025-02-12T13:57:35.714" v="5" actId="478"/>
          <ac:picMkLst>
            <pc:docMk/>
            <pc:sldMk cId="3962948601" sldId="858"/>
            <ac:picMk id="3" creationId="{737F561B-2508-A02F-C4DF-68C0DB8CBC65}"/>
          </ac:picMkLst>
        </pc:picChg>
        <pc:picChg chg="mod">
          <ac:chgData name="DOMINGUEZ, Morgane" userId="d29c428e-ee62-4017-a838-521138d5b01c" providerId="ADAL" clId="{7A64948C-EAAC-48FC-BE4A-AA1420FF648C}" dt="2025-02-12T14:02:03.920" v="74" actId="1076"/>
          <ac:picMkLst>
            <pc:docMk/>
            <pc:sldMk cId="3962948601" sldId="858"/>
            <ac:picMk id="11" creationId="{0896DF7D-4394-9DBB-36E4-C4953855BF04}"/>
          </ac:picMkLst>
        </pc:picChg>
      </pc:sldChg>
      <pc:sldChg chg="delSp modSp mod modTransition delAnim modAnim modNotesTx">
        <pc:chgData name="DOMINGUEZ, Morgane" userId="d29c428e-ee62-4017-a838-521138d5b01c" providerId="ADAL" clId="{7A64948C-EAAC-48FC-BE4A-AA1420FF648C}" dt="2025-02-13T11:48:06.606" v="294"/>
        <pc:sldMkLst>
          <pc:docMk/>
          <pc:sldMk cId="3143215384" sldId="867"/>
        </pc:sldMkLst>
        <pc:spChg chg="mod">
          <ac:chgData name="DOMINGUEZ, Morgane" userId="d29c428e-ee62-4017-a838-521138d5b01c" providerId="ADAL" clId="{7A64948C-EAAC-48FC-BE4A-AA1420FF648C}" dt="2025-02-12T14:03:35.624" v="91" actId="255"/>
          <ac:spMkLst>
            <pc:docMk/>
            <pc:sldMk cId="3143215384" sldId="867"/>
            <ac:spMk id="16" creationId="{7ADE3B34-DC92-44E2-11FD-EF5671F612F3}"/>
          </ac:spMkLst>
        </pc:spChg>
        <pc:picChg chg="del">
          <ac:chgData name="DOMINGUEZ, Morgane" userId="d29c428e-ee62-4017-a838-521138d5b01c" providerId="ADAL" clId="{7A64948C-EAAC-48FC-BE4A-AA1420FF648C}" dt="2025-02-12T13:57:45.544" v="8" actId="478"/>
          <ac:picMkLst>
            <pc:docMk/>
            <pc:sldMk cId="3143215384" sldId="867"/>
            <ac:picMk id="8" creationId="{09752103-85F7-AB96-B43B-5603A38AD5C9}"/>
          </ac:picMkLst>
        </pc:picChg>
      </pc:sldChg>
      <pc:sldChg chg="delSp modSp mod modTransition delAnim modAnim modNotesTx">
        <pc:chgData name="DOMINGUEZ, Morgane" userId="d29c428e-ee62-4017-a838-521138d5b01c" providerId="ADAL" clId="{7A64948C-EAAC-48FC-BE4A-AA1420FF648C}" dt="2025-02-13T11:48:39.135" v="307"/>
        <pc:sldMkLst>
          <pc:docMk/>
          <pc:sldMk cId="141301970" sldId="869"/>
        </pc:sldMkLst>
        <pc:spChg chg="mod">
          <ac:chgData name="DOMINGUEZ, Morgane" userId="d29c428e-ee62-4017-a838-521138d5b01c" providerId="ADAL" clId="{7A64948C-EAAC-48FC-BE4A-AA1420FF648C}" dt="2025-02-12T14:04:11.474" v="98" actId="255"/>
          <ac:spMkLst>
            <pc:docMk/>
            <pc:sldMk cId="141301970" sldId="869"/>
            <ac:spMk id="12" creationId="{9EC6EE9D-93FE-7767-A064-CFE727484870}"/>
          </ac:spMkLst>
        </pc:spChg>
        <pc:picChg chg="del">
          <ac:chgData name="DOMINGUEZ, Morgane" userId="d29c428e-ee62-4017-a838-521138d5b01c" providerId="ADAL" clId="{7A64948C-EAAC-48FC-BE4A-AA1420FF648C}" dt="2025-02-12T13:57:55.584" v="12" actId="478"/>
          <ac:picMkLst>
            <pc:docMk/>
            <pc:sldMk cId="141301970" sldId="869"/>
            <ac:picMk id="8" creationId="{9E632E04-8B22-CD71-803A-BA72A7C28DD5}"/>
          </ac:picMkLst>
        </pc:picChg>
      </pc:sldChg>
      <pc:sldChg chg="delSp modSp mod modTransition delAnim modAnim modNotesTx">
        <pc:chgData name="DOMINGUEZ, Morgane" userId="d29c428e-ee62-4017-a838-521138d5b01c" providerId="ADAL" clId="{7A64948C-EAAC-48FC-BE4A-AA1420FF648C}" dt="2025-02-13T11:47:52.252" v="288"/>
        <pc:sldMkLst>
          <pc:docMk/>
          <pc:sldMk cId="2187880157" sldId="870"/>
        </pc:sldMkLst>
        <pc:spChg chg="mod">
          <ac:chgData name="DOMINGUEZ, Morgane" userId="d29c428e-ee62-4017-a838-521138d5b01c" providerId="ADAL" clId="{7A64948C-EAAC-48FC-BE4A-AA1420FF648C}" dt="2025-02-12T14:03:12.089" v="86" actId="255"/>
          <ac:spMkLst>
            <pc:docMk/>
            <pc:sldMk cId="2187880157" sldId="870"/>
            <ac:spMk id="12" creationId="{9E3A9AF0-85D4-A56D-E62D-95B6DE6F4DA9}"/>
          </ac:spMkLst>
        </pc:spChg>
        <pc:picChg chg="del">
          <ac:chgData name="DOMINGUEZ, Morgane" userId="d29c428e-ee62-4017-a838-521138d5b01c" providerId="ADAL" clId="{7A64948C-EAAC-48FC-BE4A-AA1420FF648C}" dt="2025-02-12T13:57:39.626" v="6" actId="478"/>
          <ac:picMkLst>
            <pc:docMk/>
            <pc:sldMk cId="2187880157" sldId="870"/>
            <ac:picMk id="10" creationId="{8BD0581B-8C71-7681-E5B2-1162BE70269D}"/>
          </ac:picMkLst>
        </pc:picChg>
      </pc:sldChg>
      <pc:sldChg chg="addSp delSp modSp mod modTransition delAnim modNotesTx">
        <pc:chgData name="DOMINGUEZ, Morgane" userId="d29c428e-ee62-4017-a838-521138d5b01c" providerId="ADAL" clId="{7A64948C-EAAC-48FC-BE4A-AA1420FF648C}" dt="2025-02-15T19:10:20.640" v="342"/>
        <pc:sldMkLst>
          <pc:docMk/>
          <pc:sldMk cId="1939386297" sldId="875"/>
        </pc:sldMkLst>
        <pc:spChg chg="del">
          <ac:chgData name="DOMINGUEZ, Morgane" userId="d29c428e-ee62-4017-a838-521138d5b01c" providerId="ADAL" clId="{7A64948C-EAAC-48FC-BE4A-AA1420FF648C}" dt="2025-02-12T14:01:12.139" v="61" actId="478"/>
          <ac:spMkLst>
            <pc:docMk/>
            <pc:sldMk cId="1939386297" sldId="875"/>
            <ac:spMk id="5" creationId="{6A16FF2E-426C-09A5-806C-CFBCC6D3DB2E}"/>
          </ac:spMkLst>
        </pc:spChg>
        <pc:picChg chg="del">
          <ac:chgData name="DOMINGUEZ, Morgane" userId="d29c428e-ee62-4017-a838-521138d5b01c" providerId="ADAL" clId="{7A64948C-EAAC-48FC-BE4A-AA1420FF648C}" dt="2025-02-12T13:57:24.127" v="1" actId="478"/>
          <ac:picMkLst>
            <pc:docMk/>
            <pc:sldMk cId="1939386297" sldId="875"/>
            <ac:picMk id="2" creationId="{68C645AF-77A4-A28C-9180-95851FAA0105}"/>
          </ac:picMkLst>
        </pc:picChg>
        <pc:picChg chg="add">
          <ac:chgData name="DOMINGUEZ, Morgane" userId="d29c428e-ee62-4017-a838-521138d5b01c" providerId="ADAL" clId="{7A64948C-EAAC-48FC-BE4A-AA1420FF648C}" dt="2025-02-15T19:10:20.640" v="342"/>
          <ac:picMkLst>
            <pc:docMk/>
            <pc:sldMk cId="1939386297" sldId="875"/>
            <ac:picMk id="2" creationId="{82626DDF-D06B-CE88-B1E2-8E38B96AC5EC}"/>
          </ac:picMkLst>
        </pc:picChg>
        <pc:picChg chg="del">
          <ac:chgData name="DOMINGUEZ, Morgane" userId="d29c428e-ee62-4017-a838-521138d5b01c" providerId="ADAL" clId="{7A64948C-EAAC-48FC-BE4A-AA1420FF648C}" dt="2025-02-12T14:01:08.593" v="60" actId="21"/>
          <ac:picMkLst>
            <pc:docMk/>
            <pc:sldMk cId="1939386297" sldId="875"/>
            <ac:picMk id="4" creationId="{CDB879AF-EE16-E636-8E4F-5B3BF4436D87}"/>
          </ac:picMkLst>
        </pc:picChg>
        <pc:picChg chg="add del mod">
          <ac:chgData name="DOMINGUEZ, Morgane" userId="d29c428e-ee62-4017-a838-521138d5b01c" providerId="ADAL" clId="{7A64948C-EAAC-48FC-BE4A-AA1420FF648C}" dt="2025-02-15T19:10:05.965" v="338" actId="478"/>
          <ac:picMkLst>
            <pc:docMk/>
            <pc:sldMk cId="1939386297" sldId="875"/>
            <ac:picMk id="6" creationId="{CDB879AF-EE16-E636-8E4F-5B3BF4436D87}"/>
          </ac:picMkLst>
        </pc:picChg>
      </pc:sldChg>
      <pc:sldChg chg="delSp modSp mod modTransition delAnim modNotesTx">
        <pc:chgData name="DOMINGUEZ, Morgane" userId="d29c428e-ee62-4017-a838-521138d5b01c" providerId="ADAL" clId="{7A64948C-EAAC-48FC-BE4A-AA1420FF648C}" dt="2025-02-13T11:49:07.463" v="319"/>
        <pc:sldMkLst>
          <pc:docMk/>
          <pc:sldMk cId="2157614585" sldId="2147474610"/>
        </pc:sldMkLst>
        <pc:spChg chg="mod">
          <ac:chgData name="DOMINGUEZ, Morgane" userId="d29c428e-ee62-4017-a838-521138d5b01c" providerId="ADAL" clId="{7A64948C-EAAC-48FC-BE4A-AA1420FF648C}" dt="2025-02-12T14:05:10.147" v="108" actId="1076"/>
          <ac:spMkLst>
            <pc:docMk/>
            <pc:sldMk cId="2157614585" sldId="2147474610"/>
            <ac:spMk id="3" creationId="{4FAE3F0D-4B17-423C-3802-71671C860405}"/>
          </ac:spMkLst>
        </pc:spChg>
        <pc:picChg chg="del">
          <ac:chgData name="DOMINGUEZ, Morgane" userId="d29c428e-ee62-4017-a838-521138d5b01c" providerId="ADAL" clId="{7A64948C-EAAC-48FC-BE4A-AA1420FF648C}" dt="2025-02-12T13:58:13.400" v="18" actId="478"/>
          <ac:picMkLst>
            <pc:docMk/>
            <pc:sldMk cId="2157614585" sldId="2147474610"/>
            <ac:picMk id="2" creationId="{A9E710BB-AD33-A5D2-816F-750B2AF4716A}"/>
          </ac:picMkLst>
        </pc:picChg>
      </pc:sldChg>
      <pc:sldChg chg="delSp modSp mod modTransition delAnim modNotesTx">
        <pc:chgData name="DOMINGUEZ, Morgane" userId="d29c428e-ee62-4017-a838-521138d5b01c" providerId="ADAL" clId="{7A64948C-EAAC-48FC-BE4A-AA1420FF648C}" dt="2025-02-13T11:49:15.855" v="322"/>
        <pc:sldMkLst>
          <pc:docMk/>
          <pc:sldMk cId="1163143416" sldId="2147474611"/>
        </pc:sldMkLst>
        <pc:spChg chg="mod">
          <ac:chgData name="DOMINGUEZ, Morgane" userId="d29c428e-ee62-4017-a838-521138d5b01c" providerId="ADAL" clId="{7A64948C-EAAC-48FC-BE4A-AA1420FF648C}" dt="2025-02-12T14:05:20.850" v="111" actId="1076"/>
          <ac:spMkLst>
            <pc:docMk/>
            <pc:sldMk cId="1163143416" sldId="2147474611"/>
            <ac:spMk id="4" creationId="{BF95CC86-F7E9-FC99-5E1D-6C52748ACF32}"/>
          </ac:spMkLst>
        </pc:spChg>
        <pc:spChg chg="del">
          <ac:chgData name="DOMINGUEZ, Morgane" userId="d29c428e-ee62-4017-a838-521138d5b01c" providerId="ADAL" clId="{7A64948C-EAAC-48FC-BE4A-AA1420FF648C}" dt="2025-02-12T13:58:18.306" v="20" actId="478"/>
          <ac:spMkLst>
            <pc:docMk/>
            <pc:sldMk cId="1163143416" sldId="2147474611"/>
            <ac:spMk id="7" creationId="{6119AE8A-A450-A4E5-B472-A6FE802B6F21}"/>
          </ac:spMkLst>
        </pc:spChg>
        <pc:spChg chg="del">
          <ac:chgData name="DOMINGUEZ, Morgane" userId="d29c428e-ee62-4017-a838-521138d5b01c" providerId="ADAL" clId="{7A64948C-EAAC-48FC-BE4A-AA1420FF648C}" dt="2025-02-12T13:58:17.495" v="19" actId="478"/>
          <ac:spMkLst>
            <pc:docMk/>
            <pc:sldMk cId="1163143416" sldId="2147474611"/>
            <ac:spMk id="8" creationId="{ED4A8A0D-EE18-61CF-AC59-43A43B3182FA}"/>
          </ac:spMkLst>
        </pc:spChg>
        <pc:picChg chg="del">
          <ac:chgData name="DOMINGUEZ, Morgane" userId="d29c428e-ee62-4017-a838-521138d5b01c" providerId="ADAL" clId="{7A64948C-EAAC-48FC-BE4A-AA1420FF648C}" dt="2025-02-12T13:58:22.095" v="21" actId="478"/>
          <ac:picMkLst>
            <pc:docMk/>
            <pc:sldMk cId="1163143416" sldId="2147474611"/>
            <ac:picMk id="3" creationId="{D6DEABCE-4A98-9CAD-E8CF-2550A0F1E01E}"/>
          </ac:picMkLst>
        </pc:picChg>
      </pc:sldChg>
      <pc:sldChg chg="delSp modSp mod modTransition delAnim modNotesTx">
        <pc:chgData name="DOMINGUEZ, Morgane" userId="d29c428e-ee62-4017-a838-521138d5b01c" providerId="ADAL" clId="{7A64948C-EAAC-48FC-BE4A-AA1420FF648C}" dt="2025-02-13T11:49:20.623" v="325"/>
        <pc:sldMkLst>
          <pc:docMk/>
          <pc:sldMk cId="4230200921" sldId="2147474612"/>
        </pc:sldMkLst>
        <pc:spChg chg="mod">
          <ac:chgData name="DOMINGUEZ, Morgane" userId="d29c428e-ee62-4017-a838-521138d5b01c" providerId="ADAL" clId="{7A64948C-EAAC-48FC-BE4A-AA1420FF648C}" dt="2025-02-12T14:05:32.985" v="114" actId="1076"/>
          <ac:spMkLst>
            <pc:docMk/>
            <pc:sldMk cId="4230200921" sldId="2147474612"/>
            <ac:spMk id="3" creationId="{E804D7A4-41BE-8309-C6B9-16783B00E972}"/>
          </ac:spMkLst>
        </pc:spChg>
        <pc:picChg chg="del">
          <ac:chgData name="DOMINGUEZ, Morgane" userId="d29c428e-ee62-4017-a838-521138d5b01c" providerId="ADAL" clId="{7A64948C-EAAC-48FC-BE4A-AA1420FF648C}" dt="2025-02-12T13:58:24.544" v="22" actId="478"/>
          <ac:picMkLst>
            <pc:docMk/>
            <pc:sldMk cId="4230200921" sldId="2147474612"/>
            <ac:picMk id="2" creationId="{5BF62388-2D5E-6B95-27D0-D55BA569E049}"/>
          </ac:picMkLst>
        </pc:picChg>
      </pc:sldChg>
      <pc:sldChg chg="delSp modSp mod modTransition delAnim modNotesTx">
        <pc:chgData name="DOMINGUEZ, Morgane" userId="d29c428e-ee62-4017-a838-521138d5b01c" providerId="ADAL" clId="{7A64948C-EAAC-48FC-BE4A-AA1420FF648C}" dt="2025-02-13T11:49:28.430" v="329"/>
        <pc:sldMkLst>
          <pc:docMk/>
          <pc:sldMk cId="3750282615" sldId="2147474613"/>
        </pc:sldMkLst>
        <pc:spChg chg="mod">
          <ac:chgData name="DOMINGUEZ, Morgane" userId="d29c428e-ee62-4017-a838-521138d5b01c" providerId="ADAL" clId="{7A64948C-EAAC-48FC-BE4A-AA1420FF648C}" dt="2025-02-12T14:05:43.404" v="117" actId="1076"/>
          <ac:spMkLst>
            <pc:docMk/>
            <pc:sldMk cId="3750282615" sldId="2147474613"/>
            <ac:spMk id="6" creationId="{F3625599-8000-9521-D0F5-C698755905EB}"/>
          </ac:spMkLst>
        </pc:spChg>
        <pc:spChg chg="del">
          <ac:chgData name="DOMINGUEZ, Morgane" userId="d29c428e-ee62-4017-a838-521138d5b01c" providerId="ADAL" clId="{7A64948C-EAAC-48FC-BE4A-AA1420FF648C}" dt="2025-02-12T13:58:31.555" v="25" actId="478"/>
          <ac:spMkLst>
            <pc:docMk/>
            <pc:sldMk cId="3750282615" sldId="2147474613"/>
            <ac:spMk id="7" creationId="{626C2378-F2ED-280B-8591-50BA48C7BC8F}"/>
          </ac:spMkLst>
        </pc:spChg>
        <pc:spChg chg="del">
          <ac:chgData name="DOMINGUEZ, Morgane" userId="d29c428e-ee62-4017-a838-521138d5b01c" providerId="ADAL" clId="{7A64948C-EAAC-48FC-BE4A-AA1420FF648C}" dt="2025-02-12T13:58:30.756" v="24" actId="478"/>
          <ac:spMkLst>
            <pc:docMk/>
            <pc:sldMk cId="3750282615" sldId="2147474613"/>
            <ac:spMk id="8" creationId="{D5DADD7F-CB6A-19E4-B16C-F83DA021B3A1}"/>
          </ac:spMkLst>
        </pc:spChg>
        <pc:picChg chg="del">
          <ac:chgData name="DOMINGUEZ, Morgane" userId="d29c428e-ee62-4017-a838-521138d5b01c" providerId="ADAL" clId="{7A64948C-EAAC-48FC-BE4A-AA1420FF648C}" dt="2025-02-12T13:58:27.833" v="23" actId="478"/>
          <ac:picMkLst>
            <pc:docMk/>
            <pc:sldMk cId="3750282615" sldId="2147474613"/>
            <ac:picMk id="4" creationId="{37D9D9B8-E607-8A75-5106-0B9BEF36F369}"/>
          </ac:picMkLst>
        </pc:picChg>
      </pc:sldChg>
      <pc:sldChg chg="delSp modSp mod modTransition delAnim modNotesTx">
        <pc:chgData name="DOMINGUEZ, Morgane" userId="d29c428e-ee62-4017-a838-521138d5b01c" providerId="ADAL" clId="{7A64948C-EAAC-48FC-BE4A-AA1420FF648C}" dt="2025-02-13T11:49:34.002" v="332"/>
        <pc:sldMkLst>
          <pc:docMk/>
          <pc:sldMk cId="121190327" sldId="2147474614"/>
        </pc:sldMkLst>
        <pc:spChg chg="mod">
          <ac:chgData name="DOMINGUEZ, Morgane" userId="d29c428e-ee62-4017-a838-521138d5b01c" providerId="ADAL" clId="{7A64948C-EAAC-48FC-BE4A-AA1420FF648C}" dt="2025-02-12T14:51:44.736" v="146" actId="1076"/>
          <ac:spMkLst>
            <pc:docMk/>
            <pc:sldMk cId="121190327" sldId="2147474614"/>
            <ac:spMk id="3" creationId="{F0E3167A-A118-FBD8-6892-746679B8A307}"/>
          </ac:spMkLst>
        </pc:spChg>
        <pc:picChg chg="del">
          <ac:chgData name="DOMINGUEZ, Morgane" userId="d29c428e-ee62-4017-a838-521138d5b01c" providerId="ADAL" clId="{7A64948C-EAAC-48FC-BE4A-AA1420FF648C}" dt="2025-02-12T13:58:33.670" v="26" actId="478"/>
          <ac:picMkLst>
            <pc:docMk/>
            <pc:sldMk cId="121190327" sldId="2147474614"/>
            <ac:picMk id="2" creationId="{79B4C27B-034F-8B47-17D5-4ED215B21624}"/>
          </ac:picMkLst>
        </pc:picChg>
      </pc:sldChg>
      <pc:sldChg chg="delSp modSp mod modTransition delAnim modNotesTx">
        <pc:chgData name="DOMINGUEZ, Morgane" userId="d29c428e-ee62-4017-a838-521138d5b01c" providerId="ADAL" clId="{7A64948C-EAAC-48FC-BE4A-AA1420FF648C}" dt="2025-02-13T11:48:53.782" v="313"/>
        <pc:sldMkLst>
          <pc:docMk/>
          <pc:sldMk cId="4257536088" sldId="2147474615"/>
        </pc:sldMkLst>
        <pc:spChg chg="mod">
          <ac:chgData name="DOMINGUEZ, Morgane" userId="d29c428e-ee62-4017-a838-521138d5b01c" providerId="ADAL" clId="{7A64948C-EAAC-48FC-BE4A-AA1420FF648C}" dt="2025-02-12T14:04:48.393" v="102" actId="1076"/>
          <ac:spMkLst>
            <pc:docMk/>
            <pc:sldMk cId="4257536088" sldId="2147474615"/>
            <ac:spMk id="3" creationId="{9D220848-7598-63D8-EB52-26638F6916EF}"/>
          </ac:spMkLst>
        </pc:spChg>
        <pc:picChg chg="del">
          <ac:chgData name="DOMINGUEZ, Morgane" userId="d29c428e-ee62-4017-a838-521138d5b01c" providerId="ADAL" clId="{7A64948C-EAAC-48FC-BE4A-AA1420FF648C}" dt="2025-02-12T13:58:02.275" v="14" actId="478"/>
          <ac:picMkLst>
            <pc:docMk/>
            <pc:sldMk cId="4257536088" sldId="2147474615"/>
            <ac:picMk id="2" creationId="{7F07AF26-6D84-CE3C-E3BF-6D6FE96532E0}"/>
          </ac:picMkLst>
        </pc:picChg>
      </pc:sldChg>
      <pc:sldChg chg="delSp modSp mod modTransition delAnim modNotesTx">
        <pc:chgData name="DOMINGUEZ, Morgane" userId="d29c428e-ee62-4017-a838-521138d5b01c" providerId="ADAL" clId="{7A64948C-EAAC-48FC-BE4A-AA1420FF648C}" dt="2025-02-13T11:49:41.347" v="335"/>
        <pc:sldMkLst>
          <pc:docMk/>
          <pc:sldMk cId="2849894684" sldId="2147474632"/>
        </pc:sldMkLst>
        <pc:spChg chg="mod">
          <ac:chgData name="DOMINGUEZ, Morgane" userId="d29c428e-ee62-4017-a838-521138d5b01c" providerId="ADAL" clId="{7A64948C-EAAC-48FC-BE4A-AA1420FF648C}" dt="2025-02-12T14:06:02.843" v="122" actId="1076"/>
          <ac:spMkLst>
            <pc:docMk/>
            <pc:sldMk cId="2849894684" sldId="2147474632"/>
            <ac:spMk id="4" creationId="{1D39A283-C804-C71A-863E-81621326C187}"/>
          </ac:spMkLst>
        </pc:spChg>
        <pc:picChg chg="del">
          <ac:chgData name="DOMINGUEZ, Morgane" userId="d29c428e-ee62-4017-a838-521138d5b01c" providerId="ADAL" clId="{7A64948C-EAAC-48FC-BE4A-AA1420FF648C}" dt="2025-02-12T13:58:37.146" v="27" actId="478"/>
          <ac:picMkLst>
            <pc:docMk/>
            <pc:sldMk cId="2849894684" sldId="2147474632"/>
            <ac:picMk id="3" creationId="{8B0E2062-FFEF-5860-2DA8-A1571F9CEE17}"/>
          </ac:picMkLst>
        </pc:picChg>
      </pc:sldChg>
      <pc:sldChg chg="addSp delSp modSp mod modTransition delAnim modNotesTx">
        <pc:chgData name="DOMINGUEZ, Morgane" userId="d29c428e-ee62-4017-a838-521138d5b01c" providerId="ADAL" clId="{7A64948C-EAAC-48FC-BE4A-AA1420FF648C}" dt="2025-02-15T19:47:01.486" v="365" actId="20577"/>
        <pc:sldMkLst>
          <pc:docMk/>
          <pc:sldMk cId="0" sldId="2147474636"/>
        </pc:sldMkLst>
        <pc:spChg chg="mod">
          <ac:chgData name="DOMINGUEZ, Morgane" userId="d29c428e-ee62-4017-a838-521138d5b01c" providerId="ADAL" clId="{7A64948C-EAAC-48FC-BE4A-AA1420FF648C}" dt="2025-02-12T14:01:32.104" v="67" actId="255"/>
          <ac:spMkLst>
            <pc:docMk/>
            <pc:sldMk cId="0" sldId="2147474636"/>
            <ac:spMk id="11" creationId="{D073E661-0062-6110-7674-134EADE1057B}"/>
          </ac:spMkLst>
        </pc:spChg>
        <pc:spChg chg="mod">
          <ac:chgData name="DOMINGUEZ, Morgane" userId="d29c428e-ee62-4017-a838-521138d5b01c" providerId="ADAL" clId="{7A64948C-EAAC-48FC-BE4A-AA1420FF648C}" dt="2025-02-15T19:47:01.486" v="365" actId="20577"/>
          <ac:spMkLst>
            <pc:docMk/>
            <pc:sldMk cId="0" sldId="2147474636"/>
            <ac:spMk id="21" creationId="{F0819B31-1A4C-E4E2-2809-5FC874398A98}"/>
          </ac:spMkLst>
        </pc:spChg>
        <pc:picChg chg="add mod">
          <ac:chgData name="DOMINGUEZ, Morgane" userId="d29c428e-ee62-4017-a838-521138d5b01c" providerId="ADAL" clId="{7A64948C-EAAC-48FC-BE4A-AA1420FF648C}" dt="2025-02-15T19:10:47.796" v="345"/>
          <ac:picMkLst>
            <pc:docMk/>
            <pc:sldMk cId="0" sldId="2147474636"/>
            <ac:picMk id="2" creationId="{55B07CA3-ED95-386A-2028-FE24F1DFEFA1}"/>
          </ac:picMkLst>
        </pc:picChg>
        <pc:picChg chg="del">
          <ac:chgData name="DOMINGUEZ, Morgane" userId="d29c428e-ee62-4017-a838-521138d5b01c" providerId="ADAL" clId="{7A64948C-EAAC-48FC-BE4A-AA1420FF648C}" dt="2025-02-12T13:57:27.055" v="2" actId="478"/>
          <ac:picMkLst>
            <pc:docMk/>
            <pc:sldMk cId="0" sldId="2147474636"/>
            <ac:picMk id="7" creationId="{3338991B-B13B-0B3F-F7ED-59D1D75300E0}"/>
          </ac:picMkLst>
        </pc:picChg>
        <pc:picChg chg="del">
          <ac:chgData name="DOMINGUEZ, Morgane" userId="d29c428e-ee62-4017-a838-521138d5b01c" providerId="ADAL" clId="{7A64948C-EAAC-48FC-BE4A-AA1420FF648C}" dt="2025-02-15T19:10:47.051" v="344" actId="478"/>
          <ac:picMkLst>
            <pc:docMk/>
            <pc:sldMk cId="0" sldId="2147474636"/>
            <ac:picMk id="10" creationId="{CC0B6C25-BCAE-8408-E477-AB0A1A28AECC}"/>
          </ac:picMkLst>
        </pc:picChg>
      </pc:sldChg>
      <pc:sldChg chg="delSp modSp mod modTransition delAnim modNotesTx">
        <pc:chgData name="DOMINGUEZ, Morgane" userId="d29c428e-ee62-4017-a838-521138d5b01c" providerId="ADAL" clId="{7A64948C-EAAC-48FC-BE4A-AA1420FF648C}" dt="2025-02-13T11:49:01.401" v="316"/>
        <pc:sldMkLst>
          <pc:docMk/>
          <pc:sldMk cId="1197554615" sldId="2147474717"/>
        </pc:sldMkLst>
        <pc:spChg chg="mod">
          <ac:chgData name="DOMINGUEZ, Morgane" userId="d29c428e-ee62-4017-a838-521138d5b01c" providerId="ADAL" clId="{7A64948C-EAAC-48FC-BE4A-AA1420FF648C}" dt="2025-02-12T14:04:58.750" v="105" actId="1076"/>
          <ac:spMkLst>
            <pc:docMk/>
            <pc:sldMk cId="1197554615" sldId="2147474717"/>
            <ac:spMk id="4" creationId="{FB7EEFC2-9BE0-0103-624F-F97B34550E5D}"/>
          </ac:spMkLst>
        </pc:spChg>
        <pc:spChg chg="del">
          <ac:chgData name="DOMINGUEZ, Morgane" userId="d29c428e-ee62-4017-a838-521138d5b01c" providerId="ADAL" clId="{7A64948C-EAAC-48FC-BE4A-AA1420FF648C}" dt="2025-02-12T13:58:08.726" v="17" actId="478"/>
          <ac:spMkLst>
            <pc:docMk/>
            <pc:sldMk cId="1197554615" sldId="2147474717"/>
            <ac:spMk id="6" creationId="{E1A7CF08-0A7C-D0B9-5B3E-A174334086F6}"/>
          </ac:spMkLst>
        </pc:spChg>
        <pc:spChg chg="del">
          <ac:chgData name="DOMINGUEZ, Morgane" userId="d29c428e-ee62-4017-a838-521138d5b01c" providerId="ADAL" clId="{7A64948C-EAAC-48FC-BE4A-AA1420FF648C}" dt="2025-02-12T13:58:07.933" v="16" actId="478"/>
          <ac:spMkLst>
            <pc:docMk/>
            <pc:sldMk cId="1197554615" sldId="2147474717"/>
            <ac:spMk id="7" creationId="{0AC013EE-08FE-BC79-AEEB-6A78ED76F4FA}"/>
          </ac:spMkLst>
        </pc:spChg>
        <pc:picChg chg="del">
          <ac:chgData name="DOMINGUEZ, Morgane" userId="d29c428e-ee62-4017-a838-521138d5b01c" providerId="ADAL" clId="{7A64948C-EAAC-48FC-BE4A-AA1420FF648C}" dt="2025-02-12T13:58:04.863" v="15" actId="478"/>
          <ac:picMkLst>
            <pc:docMk/>
            <pc:sldMk cId="1197554615" sldId="2147474717"/>
            <ac:picMk id="2" creationId="{FB97CE57-485D-8CD9-4001-CC5E6A4B204F}"/>
          </ac:picMkLst>
        </pc:picChg>
      </pc:sldChg>
    </pc:docChg>
  </pc:docChgLst>
  <pc:docChgLst>
    <pc:chgData name="Morgane" userId="d29c428e-ee62-4017-a838-521138d5b01c" providerId="ADAL" clId="{6B9FA079-3B49-4CC9-9D5A-72940AFDC2B3}"/>
    <pc:docChg chg="undo custSel modSld">
      <pc:chgData name="Morgane" userId="d29c428e-ee62-4017-a838-521138d5b01c" providerId="ADAL" clId="{6B9FA079-3B49-4CC9-9D5A-72940AFDC2B3}" dt="2025-03-21T09:39:18.675" v="1149" actId="20577"/>
      <pc:docMkLst>
        <pc:docMk/>
      </pc:docMkLst>
      <pc:sldChg chg="modSp mod">
        <pc:chgData name="Morgane" userId="d29c428e-ee62-4017-a838-521138d5b01c" providerId="ADAL" clId="{6B9FA079-3B49-4CC9-9D5A-72940AFDC2B3}" dt="2025-03-21T09:38:12.250" v="1132" actId="108"/>
        <pc:sldMkLst>
          <pc:docMk/>
          <pc:sldMk cId="0" sldId="270"/>
        </pc:sldMkLst>
        <pc:spChg chg="mod">
          <ac:chgData name="Morgane" userId="d29c428e-ee62-4017-a838-521138d5b01c" providerId="ADAL" clId="{6B9FA079-3B49-4CC9-9D5A-72940AFDC2B3}" dt="2025-03-21T08:55:49.527" v="401" actId="20577"/>
          <ac:spMkLst>
            <pc:docMk/>
            <pc:sldMk cId="0" sldId="270"/>
            <ac:spMk id="7" creationId="{00000000-0000-0000-0000-000000000000}"/>
          </ac:spMkLst>
        </pc:spChg>
        <pc:spChg chg="mod">
          <ac:chgData name="Morgane" userId="d29c428e-ee62-4017-a838-521138d5b01c" providerId="ADAL" clId="{6B9FA079-3B49-4CC9-9D5A-72940AFDC2B3}" dt="2025-03-21T09:38:12.250" v="1132" actId="108"/>
          <ac:spMkLst>
            <pc:docMk/>
            <pc:sldMk cId="0" sldId="270"/>
            <ac:spMk id="10" creationId="{AD2012F2-F2ED-DBE0-29C3-2EB8AF9806DE}"/>
          </ac:spMkLst>
        </pc:spChg>
        <pc:spChg chg="mod">
          <ac:chgData name="Morgane" userId="d29c428e-ee62-4017-a838-521138d5b01c" providerId="ADAL" clId="{6B9FA079-3B49-4CC9-9D5A-72940AFDC2B3}" dt="2025-03-21T08:57:48.330" v="513" actId="1076"/>
          <ac:spMkLst>
            <pc:docMk/>
            <pc:sldMk cId="0" sldId="270"/>
            <ac:spMk id="11" creationId="{47F59664-420A-9272-5CEF-CED155E1B16F}"/>
          </ac:spMkLst>
        </pc:spChg>
        <pc:spChg chg="mod">
          <ac:chgData name="Morgane" userId="d29c428e-ee62-4017-a838-521138d5b01c" providerId="ADAL" clId="{6B9FA079-3B49-4CC9-9D5A-72940AFDC2B3}" dt="2025-03-21T08:57:19.260" v="491" actId="20577"/>
          <ac:spMkLst>
            <pc:docMk/>
            <pc:sldMk cId="0" sldId="270"/>
            <ac:spMk id="13" creationId="{043D1A58-0541-63B6-5731-B163394FDB9B}"/>
          </ac:spMkLst>
        </pc:spChg>
        <pc:spChg chg="mod">
          <ac:chgData name="Morgane" userId="d29c428e-ee62-4017-a838-521138d5b01c" providerId="ADAL" clId="{6B9FA079-3B49-4CC9-9D5A-72940AFDC2B3}" dt="2025-03-21T08:56:41.541" v="461" actId="20577"/>
          <ac:spMkLst>
            <pc:docMk/>
            <pc:sldMk cId="0" sldId="270"/>
            <ac:spMk id="14" creationId="{D101759E-FF08-1C4B-4D41-C74AA8A51DB9}"/>
          </ac:spMkLst>
        </pc:spChg>
        <pc:spChg chg="mod">
          <ac:chgData name="Morgane" userId="d29c428e-ee62-4017-a838-521138d5b01c" providerId="ADAL" clId="{6B9FA079-3B49-4CC9-9D5A-72940AFDC2B3}" dt="2025-03-21T08:56:07.424" v="420" actId="20577"/>
          <ac:spMkLst>
            <pc:docMk/>
            <pc:sldMk cId="0" sldId="270"/>
            <ac:spMk id="19" creationId="{B8C84D80-4FD3-B34B-DF28-CC81447E9792}"/>
          </ac:spMkLst>
        </pc:spChg>
      </pc:sldChg>
      <pc:sldChg chg="addSp delSp modSp mod">
        <pc:chgData name="Morgane" userId="d29c428e-ee62-4017-a838-521138d5b01c" providerId="ADAL" clId="{6B9FA079-3B49-4CC9-9D5A-72940AFDC2B3}" dt="2025-03-21T08:46:04.070" v="6" actId="962"/>
        <pc:sldMkLst>
          <pc:docMk/>
          <pc:sldMk cId="4150616389" sldId="271"/>
        </pc:sldMkLst>
        <pc:picChg chg="del">
          <ac:chgData name="Morgane" userId="d29c428e-ee62-4017-a838-521138d5b01c" providerId="ADAL" clId="{6B9FA079-3B49-4CC9-9D5A-72940AFDC2B3}" dt="2025-03-21T08:46:02.587" v="3" actId="478"/>
          <ac:picMkLst>
            <pc:docMk/>
            <pc:sldMk cId="4150616389" sldId="271"/>
            <ac:picMk id="2" creationId="{EE8B65C1-C895-ECB0-1550-DC31868A8EF9}"/>
          </ac:picMkLst>
        </pc:picChg>
        <pc:picChg chg="add mod">
          <ac:chgData name="Morgane" userId="d29c428e-ee62-4017-a838-521138d5b01c" providerId="ADAL" clId="{6B9FA079-3B49-4CC9-9D5A-72940AFDC2B3}" dt="2025-03-21T08:46:04.070" v="6" actId="962"/>
          <ac:picMkLst>
            <pc:docMk/>
            <pc:sldMk cId="4150616389" sldId="271"/>
            <ac:picMk id="4" creationId="{A2A53ECF-10FF-0CC8-D815-2ECE819072CF}"/>
          </ac:picMkLst>
        </pc:picChg>
      </pc:sldChg>
      <pc:sldChg chg="modSp mod">
        <pc:chgData name="Morgane" userId="d29c428e-ee62-4017-a838-521138d5b01c" providerId="ADAL" clId="{6B9FA079-3B49-4CC9-9D5A-72940AFDC2B3}" dt="2025-03-21T09:28:34.318" v="871" actId="14100"/>
        <pc:sldMkLst>
          <pc:docMk/>
          <pc:sldMk cId="4132687697" sldId="848"/>
        </pc:sldMkLst>
        <pc:spChg chg="mod">
          <ac:chgData name="Morgane" userId="d29c428e-ee62-4017-a838-521138d5b01c" providerId="ADAL" clId="{6B9FA079-3B49-4CC9-9D5A-72940AFDC2B3}" dt="2025-03-21T09:28:26.769" v="870" actId="14100"/>
          <ac:spMkLst>
            <pc:docMk/>
            <pc:sldMk cId="4132687697" sldId="848"/>
            <ac:spMk id="2" creationId="{75AADF35-0C15-FB77-7B86-B7261849754E}"/>
          </ac:spMkLst>
        </pc:spChg>
        <pc:spChg chg="mod">
          <ac:chgData name="Morgane" userId="d29c428e-ee62-4017-a838-521138d5b01c" providerId="ADAL" clId="{6B9FA079-3B49-4CC9-9D5A-72940AFDC2B3}" dt="2025-03-21T09:00:40.220" v="701" actId="20577"/>
          <ac:spMkLst>
            <pc:docMk/>
            <pc:sldMk cId="4132687697" sldId="848"/>
            <ac:spMk id="7" creationId="{00000000-0000-0000-0000-000000000000}"/>
          </ac:spMkLst>
        </pc:spChg>
        <pc:spChg chg="mod">
          <ac:chgData name="Morgane" userId="d29c428e-ee62-4017-a838-521138d5b01c" providerId="ADAL" clId="{6B9FA079-3B49-4CC9-9D5A-72940AFDC2B3}" dt="2025-03-21T09:26:51.192" v="754" actId="1076"/>
          <ac:spMkLst>
            <pc:docMk/>
            <pc:sldMk cId="4132687697" sldId="848"/>
            <ac:spMk id="8" creationId="{D91EEA6A-5F0E-1352-B455-29135CB15AB5}"/>
          </ac:spMkLst>
        </pc:spChg>
        <pc:spChg chg="mod">
          <ac:chgData name="Morgane" userId="d29c428e-ee62-4017-a838-521138d5b01c" providerId="ADAL" clId="{6B9FA079-3B49-4CC9-9D5A-72940AFDC2B3}" dt="2025-03-21T09:27:37.255" v="805" actId="20577"/>
          <ac:spMkLst>
            <pc:docMk/>
            <pc:sldMk cId="4132687697" sldId="848"/>
            <ac:spMk id="9" creationId="{B863A170-E13B-7725-6CFB-B65B731169E7}"/>
          </ac:spMkLst>
        </pc:spChg>
        <pc:spChg chg="mod">
          <ac:chgData name="Morgane" userId="d29c428e-ee62-4017-a838-521138d5b01c" providerId="ADAL" clId="{6B9FA079-3B49-4CC9-9D5A-72940AFDC2B3}" dt="2025-03-21T09:28:34.318" v="871" actId="14100"/>
          <ac:spMkLst>
            <pc:docMk/>
            <pc:sldMk cId="4132687697" sldId="848"/>
            <ac:spMk id="10" creationId="{70C1A020-5EAD-ED6A-B3B7-D417952B1314}"/>
          </ac:spMkLst>
        </pc:spChg>
        <pc:spChg chg="mod">
          <ac:chgData name="Morgane" userId="d29c428e-ee62-4017-a838-521138d5b01c" providerId="ADAL" clId="{6B9FA079-3B49-4CC9-9D5A-72940AFDC2B3}" dt="2025-03-21T09:27:11.920" v="777" actId="108"/>
          <ac:spMkLst>
            <pc:docMk/>
            <pc:sldMk cId="4132687697" sldId="848"/>
            <ac:spMk id="12" creationId="{26A9DB9E-201E-075C-DC93-F565F0245B63}"/>
          </ac:spMkLst>
        </pc:spChg>
      </pc:sldChg>
      <pc:sldChg chg="modSp mod">
        <pc:chgData name="Morgane" userId="d29c428e-ee62-4017-a838-521138d5b01c" providerId="ADAL" clId="{6B9FA079-3B49-4CC9-9D5A-72940AFDC2B3}" dt="2025-03-21T08:48:07.758" v="65" actId="20577"/>
        <pc:sldMkLst>
          <pc:docMk/>
          <pc:sldMk cId="0" sldId="852"/>
        </pc:sldMkLst>
        <pc:spChg chg="mod">
          <ac:chgData name="Morgane" userId="d29c428e-ee62-4017-a838-521138d5b01c" providerId="ADAL" clId="{6B9FA079-3B49-4CC9-9D5A-72940AFDC2B3}" dt="2025-03-21T08:48:07.758" v="65" actId="20577"/>
          <ac:spMkLst>
            <pc:docMk/>
            <pc:sldMk cId="0" sldId="852"/>
            <ac:spMk id="21" creationId="{F0819B31-1A4C-E4E2-2809-5FC874398A98}"/>
          </ac:spMkLst>
        </pc:spChg>
      </pc:sldChg>
      <pc:sldChg chg="modSp mod">
        <pc:chgData name="Morgane" userId="d29c428e-ee62-4017-a838-521138d5b01c" providerId="ADAL" clId="{6B9FA079-3B49-4CC9-9D5A-72940AFDC2B3}" dt="2025-03-21T09:36:29.535" v="1114" actId="14100"/>
        <pc:sldMkLst>
          <pc:docMk/>
          <pc:sldMk cId="3156844819" sldId="853"/>
        </pc:sldMkLst>
        <pc:spChg chg="mod">
          <ac:chgData name="Morgane" userId="d29c428e-ee62-4017-a838-521138d5b01c" providerId="ADAL" clId="{6B9FA079-3B49-4CC9-9D5A-72940AFDC2B3}" dt="2025-03-21T09:36:29.535" v="1114" actId="14100"/>
          <ac:spMkLst>
            <pc:docMk/>
            <pc:sldMk cId="3156844819" sldId="853"/>
            <ac:spMk id="3" creationId="{5C5110E3-7D55-98E1-FA8E-45538A7F9545}"/>
          </ac:spMkLst>
        </pc:spChg>
      </pc:sldChg>
      <pc:sldChg chg="modSp mod">
        <pc:chgData name="Morgane" userId="d29c428e-ee62-4017-a838-521138d5b01c" providerId="ADAL" clId="{6B9FA079-3B49-4CC9-9D5A-72940AFDC2B3}" dt="2025-03-21T08:52:14.404" v="240" actId="20577"/>
        <pc:sldMkLst>
          <pc:docMk/>
          <pc:sldMk cId="392973011" sldId="854"/>
        </pc:sldMkLst>
        <pc:spChg chg="mod">
          <ac:chgData name="Morgane" userId="d29c428e-ee62-4017-a838-521138d5b01c" providerId="ADAL" clId="{6B9FA079-3B49-4CC9-9D5A-72940AFDC2B3}" dt="2025-03-21T08:52:14.404" v="240" actId="20577"/>
          <ac:spMkLst>
            <pc:docMk/>
            <pc:sldMk cId="392973011" sldId="854"/>
            <ac:spMk id="3" creationId="{B30CEF1D-7F21-586E-F08A-40F874417F19}"/>
          </ac:spMkLst>
        </pc:spChg>
      </pc:sldChg>
      <pc:sldChg chg="modSp mod">
        <pc:chgData name="Morgane" userId="d29c428e-ee62-4017-a838-521138d5b01c" providerId="ADAL" clId="{6B9FA079-3B49-4CC9-9D5A-72940AFDC2B3}" dt="2025-03-21T08:55:37.040" v="384" actId="14100"/>
        <pc:sldMkLst>
          <pc:docMk/>
          <pc:sldMk cId="1280359311" sldId="856"/>
        </pc:sldMkLst>
        <pc:spChg chg="mod">
          <ac:chgData name="Morgane" userId="d29c428e-ee62-4017-a838-521138d5b01c" providerId="ADAL" clId="{6B9FA079-3B49-4CC9-9D5A-72940AFDC2B3}" dt="2025-03-21T08:55:37.040" v="384" actId="14100"/>
          <ac:spMkLst>
            <pc:docMk/>
            <pc:sldMk cId="1280359311" sldId="856"/>
            <ac:spMk id="3" creationId="{6690BA33-D946-2598-6DE5-10C08CAD4644}"/>
          </ac:spMkLst>
        </pc:spChg>
      </pc:sldChg>
      <pc:sldChg chg="modSp mod">
        <pc:chgData name="Morgane" userId="d29c428e-ee62-4017-a838-521138d5b01c" providerId="ADAL" clId="{6B9FA079-3B49-4CC9-9D5A-72940AFDC2B3}" dt="2025-03-21T08:58:00.447" v="526" actId="14100"/>
        <pc:sldMkLst>
          <pc:docMk/>
          <pc:sldMk cId="237413942" sldId="857"/>
        </pc:sldMkLst>
        <pc:spChg chg="mod">
          <ac:chgData name="Morgane" userId="d29c428e-ee62-4017-a838-521138d5b01c" providerId="ADAL" clId="{6B9FA079-3B49-4CC9-9D5A-72940AFDC2B3}" dt="2025-03-21T08:58:00.447" v="526" actId="14100"/>
          <ac:spMkLst>
            <pc:docMk/>
            <pc:sldMk cId="237413942" sldId="857"/>
            <ac:spMk id="2" creationId="{A8BAE94A-8773-B366-F326-F7CF62D4521C}"/>
          </ac:spMkLst>
        </pc:spChg>
      </pc:sldChg>
      <pc:sldChg chg="modSp mod">
        <pc:chgData name="Morgane" userId="d29c428e-ee62-4017-a838-521138d5b01c" providerId="ADAL" clId="{6B9FA079-3B49-4CC9-9D5A-72940AFDC2B3}" dt="2025-03-21T09:36:48.772" v="1117" actId="20577"/>
        <pc:sldMkLst>
          <pc:docMk/>
          <pc:sldMk cId="3962948601" sldId="858"/>
        </pc:sldMkLst>
        <pc:spChg chg="mod">
          <ac:chgData name="Morgane" userId="d29c428e-ee62-4017-a838-521138d5b01c" providerId="ADAL" clId="{6B9FA079-3B49-4CC9-9D5A-72940AFDC2B3}" dt="2025-03-21T08:48:28.689" v="69" actId="14100"/>
          <ac:spMkLst>
            <pc:docMk/>
            <pc:sldMk cId="3962948601" sldId="858"/>
            <ac:spMk id="2" creationId="{85E21698-9035-49D0-1603-D74F25C6C1E9}"/>
          </ac:spMkLst>
        </pc:spChg>
        <pc:spChg chg="mod">
          <ac:chgData name="Morgane" userId="d29c428e-ee62-4017-a838-521138d5b01c" providerId="ADAL" clId="{6B9FA079-3B49-4CC9-9D5A-72940AFDC2B3}" dt="2025-03-21T08:48:24.315" v="68" actId="20577"/>
          <ac:spMkLst>
            <pc:docMk/>
            <pc:sldMk cId="3962948601" sldId="858"/>
            <ac:spMk id="7" creationId="{739D1DD5-C9C9-E917-97AD-74D3326F1117}"/>
          </ac:spMkLst>
        </pc:spChg>
        <pc:spChg chg="mod">
          <ac:chgData name="Morgane" userId="d29c428e-ee62-4017-a838-521138d5b01c" providerId="ADAL" clId="{6B9FA079-3B49-4CC9-9D5A-72940AFDC2B3}" dt="2025-03-21T08:49:19.809" v="108" actId="1076"/>
          <ac:spMkLst>
            <pc:docMk/>
            <pc:sldMk cId="3962948601" sldId="858"/>
            <ac:spMk id="8" creationId="{EA9A8A0B-86E3-017A-F1C4-5C75A4AE14A5}"/>
          </ac:spMkLst>
        </pc:spChg>
        <pc:spChg chg="mod">
          <ac:chgData name="Morgane" userId="d29c428e-ee62-4017-a838-521138d5b01c" providerId="ADAL" clId="{6B9FA079-3B49-4CC9-9D5A-72940AFDC2B3}" dt="2025-03-21T08:48:44.322" v="80" actId="20577"/>
          <ac:spMkLst>
            <pc:docMk/>
            <pc:sldMk cId="3962948601" sldId="858"/>
            <ac:spMk id="9" creationId="{236C83CC-9189-9FC6-C168-F6E49C5A5A53}"/>
          </ac:spMkLst>
        </pc:spChg>
        <pc:spChg chg="mod">
          <ac:chgData name="Morgane" userId="d29c428e-ee62-4017-a838-521138d5b01c" providerId="ADAL" clId="{6B9FA079-3B49-4CC9-9D5A-72940AFDC2B3}" dt="2025-03-21T08:49:23.822" v="110" actId="20577"/>
          <ac:spMkLst>
            <pc:docMk/>
            <pc:sldMk cId="3962948601" sldId="858"/>
            <ac:spMk id="14" creationId="{461A8778-64E7-1BD8-DA60-C0CAC068F149}"/>
          </ac:spMkLst>
        </pc:spChg>
        <pc:spChg chg="mod">
          <ac:chgData name="Morgane" userId="d29c428e-ee62-4017-a838-521138d5b01c" providerId="ADAL" clId="{6B9FA079-3B49-4CC9-9D5A-72940AFDC2B3}" dt="2025-03-21T09:36:48.772" v="1117" actId="20577"/>
          <ac:spMkLst>
            <pc:docMk/>
            <pc:sldMk cId="3962948601" sldId="858"/>
            <ac:spMk id="15" creationId="{AD15AE23-FB8F-58FC-2C4A-5EBC39D1BAFB}"/>
          </ac:spMkLst>
        </pc:spChg>
        <pc:spChg chg="mod">
          <ac:chgData name="Morgane" userId="d29c428e-ee62-4017-a838-521138d5b01c" providerId="ADAL" clId="{6B9FA079-3B49-4CC9-9D5A-72940AFDC2B3}" dt="2025-03-21T08:49:15.409" v="107" actId="1076"/>
          <ac:spMkLst>
            <pc:docMk/>
            <pc:sldMk cId="3962948601" sldId="858"/>
            <ac:spMk id="29" creationId="{20330DDD-00B1-AF2A-70A9-68F8713782AE}"/>
          </ac:spMkLst>
        </pc:spChg>
        <pc:grpChg chg="mod">
          <ac:chgData name="Morgane" userId="d29c428e-ee62-4017-a838-521138d5b01c" providerId="ADAL" clId="{6B9FA079-3B49-4CC9-9D5A-72940AFDC2B3}" dt="2025-03-21T08:49:32.373" v="111" actId="1076"/>
          <ac:grpSpMkLst>
            <pc:docMk/>
            <pc:sldMk cId="3962948601" sldId="858"/>
            <ac:grpSpMk id="4" creationId="{80F19B3E-8A92-A0EC-8C23-B1865D18AC3B}"/>
          </ac:grpSpMkLst>
        </pc:grpChg>
        <pc:picChg chg="mod">
          <ac:chgData name="Morgane" userId="d29c428e-ee62-4017-a838-521138d5b01c" providerId="ADAL" clId="{6B9FA079-3B49-4CC9-9D5A-72940AFDC2B3}" dt="2025-03-21T08:49:15.409" v="107" actId="1076"/>
          <ac:picMkLst>
            <pc:docMk/>
            <pc:sldMk cId="3962948601" sldId="858"/>
            <ac:picMk id="11" creationId="{0896DF7D-4394-9DBB-36E4-C4953855BF04}"/>
          </ac:picMkLst>
        </pc:picChg>
      </pc:sldChg>
      <pc:sldChg chg="modSp mod">
        <pc:chgData name="Morgane" userId="d29c428e-ee62-4017-a838-521138d5b01c" providerId="ADAL" clId="{6B9FA079-3B49-4CC9-9D5A-72940AFDC2B3}" dt="2025-03-21T08:55:24.201" v="369" actId="20577"/>
        <pc:sldMkLst>
          <pc:docMk/>
          <pc:sldMk cId="3143215384" sldId="867"/>
        </pc:sldMkLst>
        <pc:spChg chg="mod">
          <ac:chgData name="Morgane" userId="d29c428e-ee62-4017-a838-521138d5b01c" providerId="ADAL" clId="{6B9FA079-3B49-4CC9-9D5A-72940AFDC2B3}" dt="2025-03-21T08:52:20.626" v="242" actId="20577"/>
          <ac:spMkLst>
            <pc:docMk/>
            <pc:sldMk cId="3143215384" sldId="867"/>
            <ac:spMk id="3" creationId="{D4616EDF-3080-F638-C558-5C96693A9A52}"/>
          </ac:spMkLst>
        </pc:spChg>
        <pc:spChg chg="mod">
          <ac:chgData name="Morgane" userId="d29c428e-ee62-4017-a838-521138d5b01c" providerId="ADAL" clId="{6B9FA079-3B49-4CC9-9D5A-72940AFDC2B3}" dt="2025-03-21T08:53:17.022" v="276" actId="14100"/>
          <ac:spMkLst>
            <pc:docMk/>
            <pc:sldMk cId="3143215384" sldId="867"/>
            <ac:spMk id="5" creationId="{C52F91CB-577C-927A-4D7E-E47A428B29C1}"/>
          </ac:spMkLst>
        </pc:spChg>
        <pc:spChg chg="mod">
          <ac:chgData name="Morgane" userId="d29c428e-ee62-4017-a838-521138d5b01c" providerId="ADAL" clId="{6B9FA079-3B49-4CC9-9D5A-72940AFDC2B3}" dt="2025-03-21T08:54:40.393" v="327" actId="1076"/>
          <ac:spMkLst>
            <pc:docMk/>
            <pc:sldMk cId="3143215384" sldId="867"/>
            <ac:spMk id="7" creationId="{ABDC8452-AB23-D09A-EB11-D03000B90EEC}"/>
          </ac:spMkLst>
        </pc:spChg>
        <pc:spChg chg="mod">
          <ac:chgData name="Morgane" userId="d29c428e-ee62-4017-a838-521138d5b01c" providerId="ADAL" clId="{6B9FA079-3B49-4CC9-9D5A-72940AFDC2B3}" dt="2025-03-21T08:54:04.537" v="315" actId="20577"/>
          <ac:spMkLst>
            <pc:docMk/>
            <pc:sldMk cId="3143215384" sldId="867"/>
            <ac:spMk id="11" creationId="{DFEB851D-BCE5-AC0D-9177-88E4A5A31089}"/>
          </ac:spMkLst>
        </pc:spChg>
        <pc:spChg chg="mod">
          <ac:chgData name="Morgane" userId="d29c428e-ee62-4017-a838-521138d5b01c" providerId="ADAL" clId="{6B9FA079-3B49-4CC9-9D5A-72940AFDC2B3}" dt="2025-03-21T08:55:24.201" v="369" actId="20577"/>
          <ac:spMkLst>
            <pc:docMk/>
            <pc:sldMk cId="3143215384" sldId="867"/>
            <ac:spMk id="12" creationId="{8779B8B3-965E-9122-F553-50FBDA77D6EA}"/>
          </ac:spMkLst>
        </pc:spChg>
        <pc:spChg chg="mod">
          <ac:chgData name="Morgane" userId="d29c428e-ee62-4017-a838-521138d5b01c" providerId="ADAL" clId="{6B9FA079-3B49-4CC9-9D5A-72940AFDC2B3}" dt="2025-03-21T08:54:17.229" v="320" actId="14100"/>
          <ac:spMkLst>
            <pc:docMk/>
            <pc:sldMk cId="3143215384" sldId="867"/>
            <ac:spMk id="15" creationId="{D58ABEC6-6648-CD8D-03ED-1FD1582FA055}"/>
          </ac:spMkLst>
        </pc:spChg>
        <pc:picChg chg="mod">
          <ac:chgData name="Morgane" userId="d29c428e-ee62-4017-a838-521138d5b01c" providerId="ADAL" clId="{6B9FA079-3B49-4CC9-9D5A-72940AFDC2B3}" dt="2025-03-21T08:54:42.936" v="328" actId="1076"/>
          <ac:picMkLst>
            <pc:docMk/>
            <pc:sldMk cId="3143215384" sldId="867"/>
            <ac:picMk id="4" creationId="{6D6A86C4-462B-67DF-C87A-CFEFFA76542F}"/>
          </ac:picMkLst>
        </pc:picChg>
      </pc:sldChg>
      <pc:sldChg chg="modSp mod">
        <pc:chgData name="Morgane" userId="d29c428e-ee62-4017-a838-521138d5b01c" providerId="ADAL" clId="{6B9FA079-3B49-4CC9-9D5A-72940AFDC2B3}" dt="2025-03-21T09:39:18.675" v="1149" actId="20577"/>
        <pc:sldMkLst>
          <pc:docMk/>
          <pc:sldMk cId="141301970" sldId="869"/>
        </pc:sldMkLst>
        <pc:spChg chg="mod">
          <ac:chgData name="Morgane" userId="d29c428e-ee62-4017-a838-521138d5b01c" providerId="ADAL" clId="{6B9FA079-3B49-4CC9-9D5A-72940AFDC2B3}" dt="2025-03-21T08:58:08.916" v="542" actId="20577"/>
          <ac:spMkLst>
            <pc:docMk/>
            <pc:sldMk cId="141301970" sldId="869"/>
            <ac:spMk id="3" creationId="{D4616EDF-3080-F638-C558-5C96693A9A52}"/>
          </ac:spMkLst>
        </pc:spChg>
        <pc:spChg chg="mod">
          <ac:chgData name="Morgane" userId="d29c428e-ee62-4017-a838-521138d5b01c" providerId="ADAL" clId="{6B9FA079-3B49-4CC9-9D5A-72940AFDC2B3}" dt="2025-03-21T09:00:09.323" v="672" actId="20577"/>
          <ac:spMkLst>
            <pc:docMk/>
            <pc:sldMk cId="141301970" sldId="869"/>
            <ac:spMk id="4" creationId="{F522A0AB-A4F9-EDF3-1914-8768AC32BE4D}"/>
          </ac:spMkLst>
        </pc:spChg>
        <pc:spChg chg="mod">
          <ac:chgData name="Morgane" userId="d29c428e-ee62-4017-a838-521138d5b01c" providerId="ADAL" clId="{6B9FA079-3B49-4CC9-9D5A-72940AFDC2B3}" dt="2025-03-21T09:38:37.746" v="1135" actId="20577"/>
          <ac:spMkLst>
            <pc:docMk/>
            <pc:sldMk cId="141301970" sldId="869"/>
            <ac:spMk id="5" creationId="{C52F91CB-577C-927A-4D7E-E47A428B29C1}"/>
          </ac:spMkLst>
        </pc:spChg>
        <pc:spChg chg="mod">
          <ac:chgData name="Morgane" userId="d29c428e-ee62-4017-a838-521138d5b01c" providerId="ADAL" clId="{6B9FA079-3B49-4CC9-9D5A-72940AFDC2B3}" dt="2025-03-21T08:59:05.068" v="587" actId="14100"/>
          <ac:spMkLst>
            <pc:docMk/>
            <pc:sldMk cId="141301970" sldId="869"/>
            <ac:spMk id="6" creationId="{42B4A590-1DB4-4ED5-49D2-30A47F8700BB}"/>
          </ac:spMkLst>
        </pc:spChg>
        <pc:spChg chg="mod">
          <ac:chgData name="Morgane" userId="d29c428e-ee62-4017-a838-521138d5b01c" providerId="ADAL" clId="{6B9FA079-3B49-4CC9-9D5A-72940AFDC2B3}" dt="2025-03-21T09:39:04.730" v="1148" actId="20577"/>
          <ac:spMkLst>
            <pc:docMk/>
            <pc:sldMk cId="141301970" sldId="869"/>
            <ac:spMk id="7" creationId="{844FF2DF-EC04-FCB6-C099-9F3FC29E003E}"/>
          </ac:spMkLst>
        </pc:spChg>
        <pc:spChg chg="mod">
          <ac:chgData name="Morgane" userId="d29c428e-ee62-4017-a838-521138d5b01c" providerId="ADAL" clId="{6B9FA079-3B49-4CC9-9D5A-72940AFDC2B3}" dt="2025-03-21T08:59:24.998" v="615" actId="20577"/>
          <ac:spMkLst>
            <pc:docMk/>
            <pc:sldMk cId="141301970" sldId="869"/>
            <ac:spMk id="11" creationId="{884CE0FA-441B-BDB0-50A1-B81F06EA9BE9}"/>
          </ac:spMkLst>
        </pc:spChg>
        <pc:spChg chg="mod">
          <ac:chgData name="Morgane" userId="d29c428e-ee62-4017-a838-521138d5b01c" providerId="ADAL" clId="{6B9FA079-3B49-4CC9-9D5A-72940AFDC2B3}" dt="2025-03-21T09:39:18.675" v="1149" actId="20577"/>
          <ac:spMkLst>
            <pc:docMk/>
            <pc:sldMk cId="141301970" sldId="869"/>
            <ac:spMk id="18" creationId="{D00F606A-BD11-087A-3229-5F38D4F589FD}"/>
          </ac:spMkLst>
        </pc:spChg>
        <pc:spChg chg="mod">
          <ac:chgData name="Morgane" userId="d29c428e-ee62-4017-a838-521138d5b01c" providerId="ADAL" clId="{6B9FA079-3B49-4CC9-9D5A-72940AFDC2B3}" dt="2025-03-21T08:59:43.570" v="644" actId="20577"/>
          <ac:spMkLst>
            <pc:docMk/>
            <pc:sldMk cId="141301970" sldId="869"/>
            <ac:spMk id="21" creationId="{F3538683-C41C-9A30-10E5-B4FF55BC3C01}"/>
          </ac:spMkLst>
        </pc:spChg>
      </pc:sldChg>
      <pc:sldChg chg="modSp mod">
        <pc:chgData name="Morgane" userId="d29c428e-ee62-4017-a838-521138d5b01c" providerId="ADAL" clId="{6B9FA079-3B49-4CC9-9D5A-72940AFDC2B3}" dt="2025-03-21T09:37:27.199" v="1131" actId="20577"/>
        <pc:sldMkLst>
          <pc:docMk/>
          <pc:sldMk cId="2187880157" sldId="870"/>
        </pc:sldMkLst>
        <pc:spChg chg="mod">
          <ac:chgData name="Morgane" userId="d29c428e-ee62-4017-a838-521138d5b01c" providerId="ADAL" clId="{6B9FA079-3B49-4CC9-9D5A-72940AFDC2B3}" dt="2025-03-21T08:50:59.263" v="172" actId="20577"/>
          <ac:spMkLst>
            <pc:docMk/>
            <pc:sldMk cId="2187880157" sldId="870"/>
            <ac:spMk id="3" creationId="{D8EA2C48-C90D-5EA9-D70B-B378605CD69B}"/>
          </ac:spMkLst>
        </pc:spChg>
        <pc:spChg chg="mod">
          <ac:chgData name="Morgane" userId="d29c428e-ee62-4017-a838-521138d5b01c" providerId="ADAL" clId="{6B9FA079-3B49-4CC9-9D5A-72940AFDC2B3}" dt="2025-03-21T08:49:59.978" v="140" actId="20577"/>
          <ac:spMkLst>
            <pc:docMk/>
            <pc:sldMk cId="2187880157" sldId="870"/>
            <ac:spMk id="6" creationId="{590A2ED1-5F9A-D1C5-AD8C-30FD716AB742}"/>
          </ac:spMkLst>
        </pc:spChg>
        <pc:spChg chg="mod">
          <ac:chgData name="Morgane" userId="d29c428e-ee62-4017-a838-521138d5b01c" providerId="ADAL" clId="{6B9FA079-3B49-4CC9-9D5A-72940AFDC2B3}" dt="2025-03-21T08:51:12.408" v="178" actId="20577"/>
          <ac:spMkLst>
            <pc:docMk/>
            <pc:sldMk cId="2187880157" sldId="870"/>
            <ac:spMk id="9" creationId="{5AEAF3C1-E06F-76BF-ED9E-F3D203CAD080}"/>
          </ac:spMkLst>
        </pc:spChg>
        <pc:spChg chg="mod">
          <ac:chgData name="Morgane" userId="d29c428e-ee62-4017-a838-521138d5b01c" providerId="ADAL" clId="{6B9FA079-3B49-4CC9-9D5A-72940AFDC2B3}" dt="2025-03-21T08:51:23.934" v="191" actId="20577"/>
          <ac:spMkLst>
            <pc:docMk/>
            <pc:sldMk cId="2187880157" sldId="870"/>
            <ac:spMk id="14" creationId="{3D56C8A3-F140-666D-0B85-942B9DF9C7C1}"/>
          </ac:spMkLst>
        </pc:spChg>
        <pc:spChg chg="mod">
          <ac:chgData name="Morgane" userId="d29c428e-ee62-4017-a838-521138d5b01c" providerId="ADAL" clId="{6B9FA079-3B49-4CC9-9D5A-72940AFDC2B3}" dt="2025-03-21T09:37:27.199" v="1131" actId="20577"/>
          <ac:spMkLst>
            <pc:docMk/>
            <pc:sldMk cId="2187880157" sldId="870"/>
            <ac:spMk id="15" creationId="{5398C1D8-B02A-6DCA-D348-E40A4B089AAE}"/>
          </ac:spMkLst>
        </pc:spChg>
        <pc:spChg chg="mod">
          <ac:chgData name="Morgane" userId="d29c428e-ee62-4017-a838-521138d5b01c" providerId="ADAL" clId="{6B9FA079-3B49-4CC9-9D5A-72940AFDC2B3}" dt="2025-03-21T08:53:39.852" v="291" actId="20577"/>
          <ac:spMkLst>
            <pc:docMk/>
            <pc:sldMk cId="2187880157" sldId="870"/>
            <ac:spMk id="23" creationId="{211F1D41-A8AA-F888-C3AA-AEF6D42ADCFA}"/>
          </ac:spMkLst>
        </pc:spChg>
        <pc:picChg chg="mod">
          <ac:chgData name="Morgane" userId="d29c428e-ee62-4017-a838-521138d5b01c" providerId="ADAL" clId="{6B9FA079-3B49-4CC9-9D5A-72940AFDC2B3}" dt="2025-03-21T08:52:00.744" v="218" actId="1076"/>
          <ac:picMkLst>
            <pc:docMk/>
            <pc:sldMk cId="2187880157" sldId="870"/>
            <ac:picMk id="22" creationId="{1E676C07-58BD-7604-DCCE-F237BC346DEB}"/>
          </ac:picMkLst>
        </pc:picChg>
      </pc:sldChg>
      <pc:sldChg chg="addSp delSp modSp mod">
        <pc:chgData name="Morgane" userId="d29c428e-ee62-4017-a838-521138d5b01c" providerId="ADAL" clId="{6B9FA079-3B49-4CC9-9D5A-72940AFDC2B3}" dt="2025-03-21T08:45:53.730" v="2" actId="27614"/>
        <pc:sldMkLst>
          <pc:docMk/>
          <pc:sldMk cId="1939386297" sldId="875"/>
        </pc:sldMkLst>
        <pc:picChg chg="del">
          <ac:chgData name="Morgane" userId="d29c428e-ee62-4017-a838-521138d5b01c" providerId="ADAL" clId="{6B9FA079-3B49-4CC9-9D5A-72940AFDC2B3}" dt="2025-03-21T08:45:51.469" v="0" actId="478"/>
          <ac:picMkLst>
            <pc:docMk/>
            <pc:sldMk cId="1939386297" sldId="875"/>
            <ac:picMk id="2" creationId="{82626DDF-D06B-CE88-B1E2-8E38B96AC5EC}"/>
          </ac:picMkLst>
        </pc:picChg>
        <pc:picChg chg="add mod">
          <ac:chgData name="Morgane" userId="d29c428e-ee62-4017-a838-521138d5b01c" providerId="ADAL" clId="{6B9FA079-3B49-4CC9-9D5A-72940AFDC2B3}" dt="2025-03-21T08:45:53.730" v="2" actId="27614"/>
          <ac:picMkLst>
            <pc:docMk/>
            <pc:sldMk cId="1939386297" sldId="875"/>
            <ac:picMk id="4" creationId="{95A92049-8152-34A9-5EB3-36DDDF9C24E9}"/>
          </ac:picMkLst>
        </pc:picChg>
      </pc:sldChg>
      <pc:sldChg chg="addSp delSp modSp mod">
        <pc:chgData name="Morgane" userId="d29c428e-ee62-4017-a838-521138d5b01c" providerId="ADAL" clId="{6B9FA079-3B49-4CC9-9D5A-72940AFDC2B3}" dt="2025-03-21T09:32:26.029" v="989" actId="1076"/>
        <pc:sldMkLst>
          <pc:docMk/>
          <pc:sldMk cId="2157614585" sldId="2147474610"/>
        </pc:sldMkLst>
        <pc:spChg chg="add mod">
          <ac:chgData name="Morgane" userId="d29c428e-ee62-4017-a838-521138d5b01c" providerId="ADAL" clId="{6B9FA079-3B49-4CC9-9D5A-72940AFDC2B3}" dt="2025-03-21T09:32:26.029" v="989" actId="1076"/>
          <ac:spMkLst>
            <pc:docMk/>
            <pc:sldMk cId="2157614585" sldId="2147474610"/>
            <ac:spMk id="2" creationId="{2D220DF4-1583-A5DF-937D-55EE892DA12F}"/>
          </ac:spMkLst>
        </pc:spChg>
        <pc:spChg chg="del">
          <ac:chgData name="Morgane" userId="d29c428e-ee62-4017-a838-521138d5b01c" providerId="ADAL" clId="{6B9FA079-3B49-4CC9-9D5A-72940AFDC2B3}" dt="2025-03-21T09:32:12.229" v="985" actId="478"/>
          <ac:spMkLst>
            <pc:docMk/>
            <pc:sldMk cId="2157614585" sldId="2147474610"/>
            <ac:spMk id="3" creationId="{4FAE3F0D-4B17-423C-3802-71671C860405}"/>
          </ac:spMkLst>
        </pc:spChg>
        <pc:spChg chg="del mod">
          <ac:chgData name="Morgane" userId="d29c428e-ee62-4017-a838-521138d5b01c" providerId="ADAL" clId="{6B9FA079-3B49-4CC9-9D5A-72940AFDC2B3}" dt="2025-03-21T09:32:24.007" v="988" actId="21"/>
          <ac:spMkLst>
            <pc:docMk/>
            <pc:sldMk cId="2157614585" sldId="2147474610"/>
            <ac:spMk id="4" creationId="{7DB1398C-1419-E3B7-992A-3C109E50E02C}"/>
          </ac:spMkLst>
        </pc:spChg>
      </pc:sldChg>
      <pc:sldChg chg="delSp modSp mod">
        <pc:chgData name="Morgane" userId="d29c428e-ee62-4017-a838-521138d5b01c" providerId="ADAL" clId="{6B9FA079-3B49-4CC9-9D5A-72940AFDC2B3}" dt="2025-03-21T09:33:27.171" v="1058" actId="167"/>
        <pc:sldMkLst>
          <pc:docMk/>
          <pc:sldMk cId="1163143416" sldId="2147474611"/>
        </pc:sldMkLst>
        <pc:spChg chg="mod">
          <ac:chgData name="Morgane" userId="d29c428e-ee62-4017-a838-521138d5b01c" providerId="ADAL" clId="{6B9FA079-3B49-4CC9-9D5A-72940AFDC2B3}" dt="2025-03-21T09:33:23.461" v="1056" actId="1076"/>
          <ac:spMkLst>
            <pc:docMk/>
            <pc:sldMk cId="1163143416" sldId="2147474611"/>
            <ac:spMk id="2" creationId="{66C5790C-4414-4661-C63C-E303139C61EC}"/>
          </ac:spMkLst>
        </pc:spChg>
        <pc:spChg chg="del">
          <ac:chgData name="Morgane" userId="d29c428e-ee62-4017-a838-521138d5b01c" providerId="ADAL" clId="{6B9FA079-3B49-4CC9-9D5A-72940AFDC2B3}" dt="2025-03-21T09:32:46.830" v="1020" actId="478"/>
          <ac:spMkLst>
            <pc:docMk/>
            <pc:sldMk cId="1163143416" sldId="2147474611"/>
            <ac:spMk id="4" creationId="{BF95CC86-F7E9-FC99-5E1D-6C52748ACF32}"/>
          </ac:spMkLst>
        </pc:spChg>
        <pc:picChg chg="mod ord">
          <ac:chgData name="Morgane" userId="d29c428e-ee62-4017-a838-521138d5b01c" providerId="ADAL" clId="{6B9FA079-3B49-4CC9-9D5A-72940AFDC2B3}" dt="2025-03-21T09:33:27.171" v="1058" actId="167"/>
          <ac:picMkLst>
            <pc:docMk/>
            <pc:sldMk cId="1163143416" sldId="2147474611"/>
            <ac:picMk id="6" creationId="{D042FEBD-748D-8490-C268-352249E9DF26}"/>
          </ac:picMkLst>
        </pc:picChg>
      </pc:sldChg>
      <pc:sldChg chg="addSp delSp modSp mod">
        <pc:chgData name="Morgane" userId="d29c428e-ee62-4017-a838-521138d5b01c" providerId="ADAL" clId="{6B9FA079-3B49-4CC9-9D5A-72940AFDC2B3}" dt="2025-03-21T09:34:16.877" v="1068" actId="1076"/>
        <pc:sldMkLst>
          <pc:docMk/>
          <pc:sldMk cId="4230200921" sldId="2147474612"/>
        </pc:sldMkLst>
        <pc:spChg chg="add mod">
          <ac:chgData name="Morgane" userId="d29c428e-ee62-4017-a838-521138d5b01c" providerId="ADAL" clId="{6B9FA079-3B49-4CC9-9D5A-72940AFDC2B3}" dt="2025-03-21T09:34:16.877" v="1068" actId="1076"/>
          <ac:spMkLst>
            <pc:docMk/>
            <pc:sldMk cId="4230200921" sldId="2147474612"/>
            <ac:spMk id="2" creationId="{1B0F6B7F-C92B-514D-8182-D69C0A9F5EE8}"/>
          </ac:spMkLst>
        </pc:spChg>
        <pc:spChg chg="del">
          <ac:chgData name="Morgane" userId="d29c428e-ee62-4017-a838-521138d5b01c" providerId="ADAL" clId="{6B9FA079-3B49-4CC9-9D5A-72940AFDC2B3}" dt="2025-03-21T09:33:45.568" v="1060" actId="478"/>
          <ac:spMkLst>
            <pc:docMk/>
            <pc:sldMk cId="4230200921" sldId="2147474612"/>
            <ac:spMk id="3" creationId="{E804D7A4-41BE-8309-C6B9-16783B00E972}"/>
          </ac:spMkLst>
        </pc:spChg>
        <pc:spChg chg="del mod">
          <ac:chgData name="Morgane" userId="d29c428e-ee62-4017-a838-521138d5b01c" providerId="ADAL" clId="{6B9FA079-3B49-4CC9-9D5A-72940AFDC2B3}" dt="2025-03-21T09:34:13.487" v="1067" actId="21"/>
          <ac:spMkLst>
            <pc:docMk/>
            <pc:sldMk cId="4230200921" sldId="2147474612"/>
            <ac:spMk id="4" creationId="{65880B4A-7806-6059-47FF-018F57BDD234}"/>
          </ac:spMkLst>
        </pc:spChg>
      </pc:sldChg>
      <pc:sldChg chg="delSp modSp mod">
        <pc:chgData name="Morgane" userId="d29c428e-ee62-4017-a838-521138d5b01c" providerId="ADAL" clId="{6B9FA079-3B49-4CC9-9D5A-72940AFDC2B3}" dt="2025-03-21T09:35:26.212" v="1106" actId="1076"/>
        <pc:sldMkLst>
          <pc:docMk/>
          <pc:sldMk cId="3750282615" sldId="2147474613"/>
        </pc:sldMkLst>
        <pc:spChg chg="mod">
          <ac:chgData name="Morgane" userId="d29c428e-ee62-4017-a838-521138d5b01c" providerId="ADAL" clId="{6B9FA079-3B49-4CC9-9D5A-72940AFDC2B3}" dt="2025-03-21T09:35:26.212" v="1106" actId="1076"/>
          <ac:spMkLst>
            <pc:docMk/>
            <pc:sldMk cId="3750282615" sldId="2147474613"/>
            <ac:spMk id="2" creationId="{66C5790C-4414-4661-C63C-E303139C61EC}"/>
          </ac:spMkLst>
        </pc:spChg>
        <pc:spChg chg="del">
          <ac:chgData name="Morgane" userId="d29c428e-ee62-4017-a838-521138d5b01c" providerId="ADAL" clId="{6B9FA079-3B49-4CC9-9D5A-72940AFDC2B3}" dt="2025-03-21T09:34:59.848" v="1095" actId="478"/>
          <ac:spMkLst>
            <pc:docMk/>
            <pc:sldMk cId="3750282615" sldId="2147474613"/>
            <ac:spMk id="6" creationId="{F3625599-8000-9521-D0F5-C698755905EB}"/>
          </ac:spMkLst>
        </pc:spChg>
        <pc:picChg chg="mod">
          <ac:chgData name="Morgane" userId="d29c428e-ee62-4017-a838-521138d5b01c" providerId="ADAL" clId="{6B9FA079-3B49-4CC9-9D5A-72940AFDC2B3}" dt="2025-03-21T09:35:21.890" v="1104" actId="1076"/>
          <ac:picMkLst>
            <pc:docMk/>
            <pc:sldMk cId="3750282615" sldId="2147474613"/>
            <ac:picMk id="3" creationId="{C7C1E6AA-04E1-B549-222B-F8A45E8495D1}"/>
          </ac:picMkLst>
        </pc:picChg>
      </pc:sldChg>
      <pc:sldChg chg="addSp delSp modSp mod">
        <pc:chgData name="Morgane" userId="d29c428e-ee62-4017-a838-521138d5b01c" providerId="ADAL" clId="{6B9FA079-3B49-4CC9-9D5A-72940AFDC2B3}" dt="2025-03-21T09:35:47.755" v="1113" actId="1076"/>
        <pc:sldMkLst>
          <pc:docMk/>
          <pc:sldMk cId="121190327" sldId="2147474614"/>
        </pc:sldMkLst>
        <pc:spChg chg="add mod">
          <ac:chgData name="Morgane" userId="d29c428e-ee62-4017-a838-521138d5b01c" providerId="ADAL" clId="{6B9FA079-3B49-4CC9-9D5A-72940AFDC2B3}" dt="2025-03-21T09:35:44.111" v="1111" actId="108"/>
          <ac:spMkLst>
            <pc:docMk/>
            <pc:sldMk cId="121190327" sldId="2147474614"/>
            <ac:spMk id="2" creationId="{7DAAF3DA-FCCB-4853-9EA5-D75B9D06E5AD}"/>
          </ac:spMkLst>
        </pc:spChg>
        <pc:spChg chg="del">
          <ac:chgData name="Morgane" userId="d29c428e-ee62-4017-a838-521138d5b01c" providerId="ADAL" clId="{6B9FA079-3B49-4CC9-9D5A-72940AFDC2B3}" dt="2025-03-21T09:35:34.374" v="1108" actId="478"/>
          <ac:spMkLst>
            <pc:docMk/>
            <pc:sldMk cId="121190327" sldId="2147474614"/>
            <ac:spMk id="3" creationId="{F0E3167A-A118-FBD8-6892-746679B8A307}"/>
          </ac:spMkLst>
        </pc:spChg>
        <pc:spChg chg="del mod">
          <ac:chgData name="Morgane" userId="d29c428e-ee62-4017-a838-521138d5b01c" providerId="ADAL" clId="{6B9FA079-3B49-4CC9-9D5A-72940AFDC2B3}" dt="2025-03-21T09:35:46.556" v="1112" actId="21"/>
          <ac:spMkLst>
            <pc:docMk/>
            <pc:sldMk cId="121190327" sldId="2147474614"/>
            <ac:spMk id="4" creationId="{E393C2B5-B2E9-2AFB-17E1-DE223C35F9A8}"/>
          </ac:spMkLst>
        </pc:spChg>
        <pc:picChg chg="mod">
          <ac:chgData name="Morgane" userId="d29c428e-ee62-4017-a838-521138d5b01c" providerId="ADAL" clId="{6B9FA079-3B49-4CC9-9D5A-72940AFDC2B3}" dt="2025-03-21T09:35:47.755" v="1113" actId="1076"/>
          <ac:picMkLst>
            <pc:docMk/>
            <pc:sldMk cId="121190327" sldId="2147474614"/>
            <ac:picMk id="6" creationId="{6FC1D94D-816A-3DF2-ED50-B1E6FF138E7E}"/>
          </ac:picMkLst>
        </pc:picChg>
      </pc:sldChg>
      <pc:sldChg chg="addSp delSp modSp mod">
        <pc:chgData name="Morgane" userId="d29c428e-ee62-4017-a838-521138d5b01c" providerId="ADAL" clId="{6B9FA079-3B49-4CC9-9D5A-72940AFDC2B3}" dt="2025-03-21T09:28:57.202" v="873"/>
        <pc:sldMkLst>
          <pc:docMk/>
          <pc:sldMk cId="4257536088" sldId="2147474615"/>
        </pc:sldMkLst>
        <pc:picChg chg="add mod">
          <ac:chgData name="Morgane" userId="d29c428e-ee62-4017-a838-521138d5b01c" providerId="ADAL" clId="{6B9FA079-3B49-4CC9-9D5A-72940AFDC2B3}" dt="2025-03-21T09:28:57.202" v="873"/>
          <ac:picMkLst>
            <pc:docMk/>
            <pc:sldMk cId="4257536088" sldId="2147474615"/>
            <ac:picMk id="2" creationId="{400DEFCD-7820-3367-3D9C-A79FD062A476}"/>
          </ac:picMkLst>
        </pc:picChg>
        <pc:picChg chg="del">
          <ac:chgData name="Morgane" userId="d29c428e-ee62-4017-a838-521138d5b01c" providerId="ADAL" clId="{6B9FA079-3B49-4CC9-9D5A-72940AFDC2B3}" dt="2025-03-21T09:28:55.915" v="872" actId="478"/>
          <ac:picMkLst>
            <pc:docMk/>
            <pc:sldMk cId="4257536088" sldId="2147474615"/>
            <ac:picMk id="7" creationId="{5ADBA051-DEE7-BCB0-8DB2-BF0E6F380335}"/>
          </ac:picMkLst>
        </pc:picChg>
      </pc:sldChg>
      <pc:sldChg chg="addSp delSp modSp mod">
        <pc:chgData name="Morgane" userId="d29c428e-ee62-4017-a838-521138d5b01c" providerId="ADAL" clId="{6B9FA079-3B49-4CC9-9D5A-72940AFDC2B3}" dt="2025-03-21T08:47:14.056" v="40" actId="14100"/>
        <pc:sldMkLst>
          <pc:docMk/>
          <pc:sldMk cId="0" sldId="2147474636"/>
        </pc:sldMkLst>
        <pc:spChg chg="mod">
          <ac:chgData name="Morgane" userId="d29c428e-ee62-4017-a838-521138d5b01c" providerId="ADAL" clId="{6B9FA079-3B49-4CC9-9D5A-72940AFDC2B3}" dt="2025-03-21T08:46:44.521" v="28" actId="20577"/>
          <ac:spMkLst>
            <pc:docMk/>
            <pc:sldMk cId="0" sldId="2147474636"/>
            <ac:spMk id="4" creationId="{E8152052-3491-25B1-1D07-46A8267ECB80}"/>
          </ac:spMkLst>
        </pc:spChg>
        <pc:spChg chg="mod">
          <ac:chgData name="Morgane" userId="d29c428e-ee62-4017-a838-521138d5b01c" providerId="ADAL" clId="{6B9FA079-3B49-4CC9-9D5A-72940AFDC2B3}" dt="2025-03-21T08:47:09.849" v="39" actId="20577"/>
          <ac:spMkLst>
            <pc:docMk/>
            <pc:sldMk cId="0" sldId="2147474636"/>
            <ac:spMk id="21" creationId="{F0819B31-1A4C-E4E2-2809-5FC874398A98}"/>
          </ac:spMkLst>
        </pc:spChg>
        <pc:picChg chg="del">
          <ac:chgData name="Morgane" userId="d29c428e-ee62-4017-a838-521138d5b01c" providerId="ADAL" clId="{6B9FA079-3B49-4CC9-9D5A-72940AFDC2B3}" dt="2025-03-21T08:46:21.930" v="7" actId="478"/>
          <ac:picMkLst>
            <pc:docMk/>
            <pc:sldMk cId="0" sldId="2147474636"/>
            <ac:picMk id="2" creationId="{55B07CA3-ED95-386A-2028-FE24F1DFEFA1}"/>
          </ac:picMkLst>
        </pc:picChg>
        <pc:picChg chg="mod">
          <ac:chgData name="Morgane" userId="d29c428e-ee62-4017-a838-521138d5b01c" providerId="ADAL" clId="{6B9FA079-3B49-4CC9-9D5A-72940AFDC2B3}" dt="2025-03-21T08:47:14.056" v="40" actId="14100"/>
          <ac:picMkLst>
            <pc:docMk/>
            <pc:sldMk cId="0" sldId="2147474636"/>
            <ac:picMk id="8" creationId="{42502813-2FA3-10CA-4217-A01D041884F4}"/>
          </ac:picMkLst>
        </pc:picChg>
        <pc:picChg chg="add mod">
          <ac:chgData name="Morgane" userId="d29c428e-ee62-4017-a838-521138d5b01c" providerId="ADAL" clId="{6B9FA079-3B49-4CC9-9D5A-72940AFDC2B3}" dt="2025-03-21T08:46:34.179" v="15" actId="14100"/>
          <ac:picMkLst>
            <pc:docMk/>
            <pc:sldMk cId="0" sldId="2147474636"/>
            <ac:picMk id="9" creationId="{83EC866A-DC35-C14E-5F74-753D68FE45FA}"/>
          </ac:picMkLst>
        </pc:picChg>
      </pc:sldChg>
      <pc:sldChg chg="delSp modSp mod">
        <pc:chgData name="Morgane" userId="d29c428e-ee62-4017-a838-521138d5b01c" providerId="ADAL" clId="{6B9FA079-3B49-4CC9-9D5A-72940AFDC2B3}" dt="2025-03-21T09:31:46.471" v="977" actId="1076"/>
        <pc:sldMkLst>
          <pc:docMk/>
          <pc:sldMk cId="1197554615" sldId="2147474717"/>
        </pc:sldMkLst>
        <pc:spChg chg="mod">
          <ac:chgData name="Morgane" userId="d29c428e-ee62-4017-a838-521138d5b01c" providerId="ADAL" clId="{6B9FA079-3B49-4CC9-9D5A-72940AFDC2B3}" dt="2025-03-21T09:31:46.471" v="977" actId="1076"/>
          <ac:spMkLst>
            <pc:docMk/>
            <pc:sldMk cId="1197554615" sldId="2147474717"/>
            <ac:spMk id="3" creationId="{B48F4DB3-9067-B35E-DC8B-8498CDCAFC3E}"/>
          </ac:spMkLst>
        </pc:spChg>
        <pc:spChg chg="del">
          <ac:chgData name="Morgane" userId="d29c428e-ee62-4017-a838-521138d5b01c" providerId="ADAL" clId="{6B9FA079-3B49-4CC9-9D5A-72940AFDC2B3}" dt="2025-03-21T09:30:09.909" v="955" actId="478"/>
          <ac:spMkLst>
            <pc:docMk/>
            <pc:sldMk cId="1197554615" sldId="2147474717"/>
            <ac:spMk id="4" creationId="{FB7EEFC2-9BE0-0103-624F-F97B34550E5D}"/>
          </ac:spMkLst>
        </pc:spChg>
      </pc:sldChg>
    </pc:docChg>
  </pc:docChgLst>
  <pc:docChgLst>
    <pc:chgData name="DOMINGUEZ, Morgane" userId="d29c428e-ee62-4017-a838-521138d5b01c" providerId="ADAL" clId="{CF80727E-9289-40AD-8B4F-1172AB6D74B1}"/>
    <pc:docChg chg="custSel modSld">
      <pc:chgData name="DOMINGUEZ, Morgane" userId="d29c428e-ee62-4017-a838-521138d5b01c" providerId="ADAL" clId="{CF80727E-9289-40AD-8B4F-1172AB6D74B1}" dt="2025-03-20T13:28:12.769" v="37" actId="478"/>
      <pc:docMkLst>
        <pc:docMk/>
      </pc:docMkLst>
      <pc:sldChg chg="delSp mod modNotesTx">
        <pc:chgData name="DOMINGUEZ, Morgane" userId="d29c428e-ee62-4017-a838-521138d5b01c" providerId="ADAL" clId="{CF80727E-9289-40AD-8B4F-1172AB6D74B1}" dt="2025-03-20T13:28:07.075" v="34" actId="478"/>
        <pc:sldMkLst>
          <pc:docMk/>
          <pc:sldMk cId="0" sldId="270"/>
        </pc:sldMkLst>
        <pc:spChg chg="del">
          <ac:chgData name="DOMINGUEZ, Morgane" userId="d29c428e-ee62-4017-a838-521138d5b01c" providerId="ADAL" clId="{CF80727E-9289-40AD-8B4F-1172AB6D74B1}" dt="2025-03-20T13:28:07.075" v="34" actId="478"/>
          <ac:spMkLst>
            <pc:docMk/>
            <pc:sldMk cId="0" sldId="270"/>
            <ac:spMk id="15" creationId="{D5257AB5-308F-2D82-2EE0-453962B3B610}"/>
          </ac:spMkLst>
        </pc:spChg>
      </pc:sldChg>
      <pc:sldChg chg="modNotesTx">
        <pc:chgData name="DOMINGUEZ, Morgane" userId="d29c428e-ee62-4017-a838-521138d5b01c" providerId="ADAL" clId="{CF80727E-9289-40AD-8B4F-1172AB6D74B1}" dt="2025-03-20T13:26:23.132" v="4" actId="6549"/>
        <pc:sldMkLst>
          <pc:docMk/>
          <pc:sldMk cId="4150616389" sldId="271"/>
        </pc:sldMkLst>
      </pc:sldChg>
      <pc:sldChg chg="delSp mod modNotesTx">
        <pc:chgData name="DOMINGUEZ, Morgane" userId="d29c428e-ee62-4017-a838-521138d5b01c" providerId="ADAL" clId="{CF80727E-9289-40AD-8B4F-1172AB6D74B1}" dt="2025-03-20T13:28:11.309" v="36" actId="478"/>
        <pc:sldMkLst>
          <pc:docMk/>
          <pc:sldMk cId="4132687697" sldId="848"/>
        </pc:sldMkLst>
        <pc:spChg chg="del">
          <ac:chgData name="DOMINGUEZ, Morgane" userId="d29c428e-ee62-4017-a838-521138d5b01c" providerId="ADAL" clId="{CF80727E-9289-40AD-8B4F-1172AB6D74B1}" dt="2025-03-20T13:28:11.309" v="36" actId="478"/>
          <ac:spMkLst>
            <pc:docMk/>
            <pc:sldMk cId="4132687697" sldId="848"/>
            <ac:spMk id="14" creationId="{22C4F595-5680-8C7D-6328-0ACB4FD32ECD}"/>
          </ac:spMkLst>
        </pc:spChg>
      </pc:sldChg>
      <pc:sldChg chg="delSp mod modNotesTx">
        <pc:chgData name="DOMINGUEZ, Morgane" userId="d29c428e-ee62-4017-a838-521138d5b01c" providerId="ADAL" clId="{CF80727E-9289-40AD-8B4F-1172AB6D74B1}" dt="2025-03-20T13:27:51.028" v="30" actId="478"/>
        <pc:sldMkLst>
          <pc:docMk/>
          <pc:sldMk cId="0" sldId="852"/>
        </pc:sldMkLst>
        <pc:spChg chg="del">
          <ac:chgData name="DOMINGUEZ, Morgane" userId="d29c428e-ee62-4017-a838-521138d5b01c" providerId="ADAL" clId="{CF80727E-9289-40AD-8B4F-1172AB6D74B1}" dt="2025-03-20T13:27:51.028" v="30" actId="478"/>
          <ac:spMkLst>
            <pc:docMk/>
            <pc:sldMk cId="0" sldId="852"/>
            <ac:spMk id="2" creationId="{06FF82CD-8527-0A5A-8314-78CBCB98925B}"/>
          </ac:spMkLst>
        </pc:spChg>
      </pc:sldChg>
      <pc:sldChg chg="modNotesTx">
        <pc:chgData name="DOMINGUEZ, Morgane" userId="d29c428e-ee62-4017-a838-521138d5b01c" providerId="ADAL" clId="{CF80727E-9289-40AD-8B4F-1172AB6D74B1}" dt="2025-03-20T13:26:40.333" v="11" actId="6549"/>
        <pc:sldMkLst>
          <pc:docMk/>
          <pc:sldMk cId="3156844819" sldId="853"/>
        </pc:sldMkLst>
      </pc:sldChg>
      <pc:sldChg chg="modNotesTx">
        <pc:chgData name="DOMINGUEZ, Morgane" userId="d29c428e-ee62-4017-a838-521138d5b01c" providerId="ADAL" clId="{CF80727E-9289-40AD-8B4F-1172AB6D74B1}" dt="2025-03-20T13:26:50.183" v="14" actId="6549"/>
        <pc:sldMkLst>
          <pc:docMk/>
          <pc:sldMk cId="392973011" sldId="854"/>
        </pc:sldMkLst>
      </pc:sldChg>
      <pc:sldChg chg="modNotesTx">
        <pc:chgData name="DOMINGUEZ, Morgane" userId="d29c428e-ee62-4017-a838-521138d5b01c" providerId="ADAL" clId="{CF80727E-9289-40AD-8B4F-1172AB6D74B1}" dt="2025-03-20T13:26:57.364" v="16" actId="6549"/>
        <pc:sldMkLst>
          <pc:docMk/>
          <pc:sldMk cId="1280359311" sldId="856"/>
        </pc:sldMkLst>
      </pc:sldChg>
      <pc:sldChg chg="modNotesTx">
        <pc:chgData name="DOMINGUEZ, Morgane" userId="d29c428e-ee62-4017-a838-521138d5b01c" providerId="ADAL" clId="{CF80727E-9289-40AD-8B4F-1172AB6D74B1}" dt="2025-03-20T13:27:03.213" v="18" actId="20577"/>
        <pc:sldMkLst>
          <pc:docMk/>
          <pc:sldMk cId="237413942" sldId="857"/>
        </pc:sldMkLst>
      </pc:sldChg>
      <pc:sldChg chg="delSp mod modNotesTx">
        <pc:chgData name="DOMINGUEZ, Morgane" userId="d29c428e-ee62-4017-a838-521138d5b01c" providerId="ADAL" clId="{CF80727E-9289-40AD-8B4F-1172AB6D74B1}" dt="2025-03-20T13:27:54.072" v="31" actId="478"/>
        <pc:sldMkLst>
          <pc:docMk/>
          <pc:sldMk cId="3962948601" sldId="858"/>
        </pc:sldMkLst>
        <pc:spChg chg="del">
          <ac:chgData name="DOMINGUEZ, Morgane" userId="d29c428e-ee62-4017-a838-521138d5b01c" providerId="ADAL" clId="{CF80727E-9289-40AD-8B4F-1172AB6D74B1}" dt="2025-03-20T13:27:54.072" v="31" actId="478"/>
          <ac:spMkLst>
            <pc:docMk/>
            <pc:sldMk cId="3962948601" sldId="858"/>
            <ac:spMk id="17" creationId="{F5743799-804E-7699-BAF5-2BF93DAA1A5B}"/>
          </ac:spMkLst>
        </pc:spChg>
      </pc:sldChg>
      <pc:sldChg chg="delSp mod modNotesTx">
        <pc:chgData name="DOMINGUEZ, Morgane" userId="d29c428e-ee62-4017-a838-521138d5b01c" providerId="ADAL" clId="{CF80727E-9289-40AD-8B4F-1172AB6D74B1}" dt="2025-03-20T13:28:03.720" v="33" actId="478"/>
        <pc:sldMkLst>
          <pc:docMk/>
          <pc:sldMk cId="3143215384" sldId="867"/>
        </pc:sldMkLst>
        <pc:spChg chg="del">
          <ac:chgData name="DOMINGUEZ, Morgane" userId="d29c428e-ee62-4017-a838-521138d5b01c" providerId="ADAL" clId="{CF80727E-9289-40AD-8B4F-1172AB6D74B1}" dt="2025-03-20T13:28:03.720" v="33" actId="478"/>
          <ac:spMkLst>
            <pc:docMk/>
            <pc:sldMk cId="3143215384" sldId="867"/>
            <ac:spMk id="16" creationId="{7ADE3B34-DC92-44E2-11FD-EF5671F612F3}"/>
          </ac:spMkLst>
        </pc:spChg>
      </pc:sldChg>
      <pc:sldChg chg="delSp mod modNotesTx">
        <pc:chgData name="DOMINGUEZ, Morgane" userId="d29c428e-ee62-4017-a838-521138d5b01c" providerId="ADAL" clId="{CF80727E-9289-40AD-8B4F-1172AB6D74B1}" dt="2025-03-20T13:28:09.835" v="35" actId="478"/>
        <pc:sldMkLst>
          <pc:docMk/>
          <pc:sldMk cId="141301970" sldId="869"/>
        </pc:sldMkLst>
        <pc:spChg chg="del">
          <ac:chgData name="DOMINGUEZ, Morgane" userId="d29c428e-ee62-4017-a838-521138d5b01c" providerId="ADAL" clId="{CF80727E-9289-40AD-8B4F-1172AB6D74B1}" dt="2025-03-20T13:28:09.835" v="35" actId="478"/>
          <ac:spMkLst>
            <pc:docMk/>
            <pc:sldMk cId="141301970" sldId="869"/>
            <ac:spMk id="12" creationId="{9EC6EE9D-93FE-7767-A064-CFE727484870}"/>
          </ac:spMkLst>
        </pc:spChg>
      </pc:sldChg>
      <pc:sldChg chg="delSp mod modNotesTx">
        <pc:chgData name="DOMINGUEZ, Morgane" userId="d29c428e-ee62-4017-a838-521138d5b01c" providerId="ADAL" clId="{CF80727E-9289-40AD-8B4F-1172AB6D74B1}" dt="2025-03-20T13:27:59.403" v="32" actId="478"/>
        <pc:sldMkLst>
          <pc:docMk/>
          <pc:sldMk cId="2187880157" sldId="870"/>
        </pc:sldMkLst>
        <pc:spChg chg="del">
          <ac:chgData name="DOMINGUEZ, Morgane" userId="d29c428e-ee62-4017-a838-521138d5b01c" providerId="ADAL" clId="{CF80727E-9289-40AD-8B4F-1172AB6D74B1}" dt="2025-03-20T13:27:59.403" v="32" actId="478"/>
          <ac:spMkLst>
            <pc:docMk/>
            <pc:sldMk cId="2187880157" sldId="870"/>
            <ac:spMk id="12" creationId="{9E3A9AF0-85D4-A56D-E62D-95B6DE6F4DA9}"/>
          </ac:spMkLst>
        </pc:spChg>
      </pc:sldChg>
      <pc:sldChg chg="modNotesTx">
        <pc:chgData name="DOMINGUEZ, Morgane" userId="d29c428e-ee62-4017-a838-521138d5b01c" providerId="ADAL" clId="{CF80727E-9289-40AD-8B4F-1172AB6D74B1}" dt="2025-03-20T13:26:20.653" v="3" actId="6549"/>
        <pc:sldMkLst>
          <pc:docMk/>
          <pc:sldMk cId="1939386297" sldId="875"/>
        </pc:sldMkLst>
      </pc:sldChg>
      <pc:sldChg chg="modNotesTx">
        <pc:chgData name="DOMINGUEZ, Morgane" userId="d29c428e-ee62-4017-a838-521138d5b01c" providerId="ADAL" clId="{CF80727E-9289-40AD-8B4F-1172AB6D74B1}" dt="2025-03-20T13:27:18.271" v="23" actId="6549"/>
        <pc:sldMkLst>
          <pc:docMk/>
          <pc:sldMk cId="2157614585" sldId="2147474610"/>
        </pc:sldMkLst>
      </pc:sldChg>
      <pc:sldChg chg="addSp modSp modNotesTx">
        <pc:chgData name="DOMINGUEZ, Morgane" userId="d29c428e-ee62-4017-a838-521138d5b01c" providerId="ADAL" clId="{CF80727E-9289-40AD-8B4F-1172AB6D74B1}" dt="2025-03-20T13:27:21.252" v="24" actId="6549"/>
        <pc:sldMkLst>
          <pc:docMk/>
          <pc:sldMk cId="1163143416" sldId="2147474611"/>
        </pc:sldMkLst>
        <pc:spChg chg="add mod">
          <ac:chgData name="DOMINGUEZ, Morgane" userId="d29c428e-ee62-4017-a838-521138d5b01c" providerId="ADAL" clId="{CF80727E-9289-40AD-8B4F-1172AB6D74B1}" dt="2025-03-20T13:26:11.872" v="1"/>
          <ac:spMkLst>
            <pc:docMk/>
            <pc:sldMk cId="1163143416" sldId="2147474611"/>
            <ac:spMk id="3" creationId="{3EA1237E-4B35-7553-CB61-4E0FE00688C5}"/>
          </ac:spMkLst>
        </pc:spChg>
        <pc:spChg chg="add mod">
          <ac:chgData name="DOMINGUEZ, Morgane" userId="d29c428e-ee62-4017-a838-521138d5b01c" providerId="ADAL" clId="{CF80727E-9289-40AD-8B4F-1172AB6D74B1}" dt="2025-03-20T13:26:11.872" v="1"/>
          <ac:spMkLst>
            <pc:docMk/>
            <pc:sldMk cId="1163143416" sldId="2147474611"/>
            <ac:spMk id="7" creationId="{4246F5A8-3A9E-4E4F-5FB0-EA1D4B3A2572}"/>
          </ac:spMkLst>
        </pc:spChg>
      </pc:sldChg>
      <pc:sldChg chg="modNotesTx">
        <pc:chgData name="DOMINGUEZ, Morgane" userId="d29c428e-ee62-4017-a838-521138d5b01c" providerId="ADAL" clId="{CF80727E-9289-40AD-8B4F-1172AB6D74B1}" dt="2025-03-20T13:27:24.004" v="25" actId="6549"/>
        <pc:sldMkLst>
          <pc:docMk/>
          <pc:sldMk cId="4230200921" sldId="2147474612"/>
        </pc:sldMkLst>
      </pc:sldChg>
      <pc:sldChg chg="addSp modSp modNotesTx">
        <pc:chgData name="DOMINGUEZ, Morgane" userId="d29c428e-ee62-4017-a838-521138d5b01c" providerId="ADAL" clId="{CF80727E-9289-40AD-8B4F-1172AB6D74B1}" dt="2025-03-20T13:27:27.449" v="26" actId="6549"/>
        <pc:sldMkLst>
          <pc:docMk/>
          <pc:sldMk cId="3750282615" sldId="2147474613"/>
        </pc:sldMkLst>
        <pc:spChg chg="add mod">
          <ac:chgData name="DOMINGUEZ, Morgane" userId="d29c428e-ee62-4017-a838-521138d5b01c" providerId="ADAL" clId="{CF80727E-9289-40AD-8B4F-1172AB6D74B1}" dt="2025-03-20T13:26:13.458" v="2"/>
          <ac:spMkLst>
            <pc:docMk/>
            <pc:sldMk cId="3750282615" sldId="2147474613"/>
            <ac:spMk id="4" creationId="{56F8D347-82E9-0558-B30C-479CE9AE548A}"/>
          </ac:spMkLst>
        </pc:spChg>
        <pc:spChg chg="add mod">
          <ac:chgData name="DOMINGUEZ, Morgane" userId="d29c428e-ee62-4017-a838-521138d5b01c" providerId="ADAL" clId="{CF80727E-9289-40AD-8B4F-1172AB6D74B1}" dt="2025-03-20T13:26:13.458" v="2"/>
          <ac:spMkLst>
            <pc:docMk/>
            <pc:sldMk cId="3750282615" sldId="2147474613"/>
            <ac:spMk id="7" creationId="{89CF68DB-599C-BCFE-6134-062965DCED59}"/>
          </ac:spMkLst>
        </pc:spChg>
      </pc:sldChg>
      <pc:sldChg chg="modNotesTx">
        <pc:chgData name="DOMINGUEZ, Morgane" userId="d29c428e-ee62-4017-a838-521138d5b01c" providerId="ADAL" clId="{CF80727E-9289-40AD-8B4F-1172AB6D74B1}" dt="2025-03-20T13:27:30.828" v="27" actId="6549"/>
        <pc:sldMkLst>
          <pc:docMk/>
          <pc:sldMk cId="121190327" sldId="2147474614"/>
        </pc:sldMkLst>
      </pc:sldChg>
      <pc:sldChg chg="delSp mod modNotesTx">
        <pc:chgData name="DOMINGUEZ, Morgane" userId="d29c428e-ee62-4017-a838-521138d5b01c" providerId="ADAL" clId="{CF80727E-9289-40AD-8B4F-1172AB6D74B1}" dt="2025-03-20T13:28:12.769" v="37" actId="478"/>
        <pc:sldMkLst>
          <pc:docMk/>
          <pc:sldMk cId="4257536088" sldId="2147474615"/>
        </pc:sldMkLst>
        <pc:spChg chg="del">
          <ac:chgData name="DOMINGUEZ, Morgane" userId="d29c428e-ee62-4017-a838-521138d5b01c" providerId="ADAL" clId="{CF80727E-9289-40AD-8B4F-1172AB6D74B1}" dt="2025-03-20T13:28:12.769" v="37" actId="478"/>
          <ac:spMkLst>
            <pc:docMk/>
            <pc:sldMk cId="4257536088" sldId="2147474615"/>
            <ac:spMk id="3" creationId="{9D220848-7598-63D8-EB52-26638F6916EF}"/>
          </ac:spMkLst>
        </pc:spChg>
      </pc:sldChg>
      <pc:sldChg chg="modNotesTx">
        <pc:chgData name="DOMINGUEZ, Morgane" userId="d29c428e-ee62-4017-a838-521138d5b01c" providerId="ADAL" clId="{CF80727E-9289-40AD-8B4F-1172AB6D74B1}" dt="2025-03-20T13:27:33.826" v="28" actId="6549"/>
        <pc:sldMkLst>
          <pc:docMk/>
          <pc:sldMk cId="2849894684" sldId="2147474632"/>
        </pc:sldMkLst>
      </pc:sldChg>
      <pc:sldChg chg="delSp mod modNotesTx">
        <pc:chgData name="DOMINGUEZ, Morgane" userId="d29c428e-ee62-4017-a838-521138d5b01c" providerId="ADAL" clId="{CF80727E-9289-40AD-8B4F-1172AB6D74B1}" dt="2025-03-20T13:27:46.713" v="29" actId="478"/>
        <pc:sldMkLst>
          <pc:docMk/>
          <pc:sldMk cId="0" sldId="2147474636"/>
        </pc:sldMkLst>
        <pc:spChg chg="del">
          <ac:chgData name="DOMINGUEZ, Morgane" userId="d29c428e-ee62-4017-a838-521138d5b01c" providerId="ADAL" clId="{CF80727E-9289-40AD-8B4F-1172AB6D74B1}" dt="2025-03-20T13:27:46.713" v="29" actId="478"/>
          <ac:spMkLst>
            <pc:docMk/>
            <pc:sldMk cId="0" sldId="2147474636"/>
            <ac:spMk id="11" creationId="{D073E661-0062-6110-7674-134EADE1057B}"/>
          </ac:spMkLst>
        </pc:spChg>
      </pc:sldChg>
      <pc:sldChg chg="addSp modSp modNotesTx">
        <pc:chgData name="DOMINGUEZ, Morgane" userId="d29c428e-ee62-4017-a838-521138d5b01c" providerId="ADAL" clId="{CF80727E-9289-40AD-8B4F-1172AB6D74B1}" dt="2025-03-20T13:27:15.450" v="22" actId="6549"/>
        <pc:sldMkLst>
          <pc:docMk/>
          <pc:sldMk cId="1197554615" sldId="2147474717"/>
        </pc:sldMkLst>
        <pc:spChg chg="add mod">
          <ac:chgData name="DOMINGUEZ, Morgane" userId="d29c428e-ee62-4017-a838-521138d5b01c" providerId="ADAL" clId="{CF80727E-9289-40AD-8B4F-1172AB6D74B1}" dt="2025-03-20T13:26:09.666" v="0"/>
          <ac:spMkLst>
            <pc:docMk/>
            <pc:sldMk cId="1197554615" sldId="2147474717"/>
            <ac:spMk id="2" creationId="{1A5F56F9-48EB-2DB2-2FD0-D86B36553669}"/>
          </ac:spMkLst>
        </pc:spChg>
        <pc:spChg chg="add mod">
          <ac:chgData name="DOMINGUEZ, Morgane" userId="d29c428e-ee62-4017-a838-521138d5b01c" providerId="ADAL" clId="{CF80727E-9289-40AD-8B4F-1172AB6D74B1}" dt="2025-03-20T13:26:09.666" v="0"/>
          <ac:spMkLst>
            <pc:docMk/>
            <pc:sldMk cId="1197554615" sldId="2147474717"/>
            <ac:spMk id="6" creationId="{DA1FDE47-2727-340E-CEE8-3B6B1D117D3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9F2997-1055-44E6-8B5B-283B363BEA22}" type="datetimeFigureOut">
              <a:rPr lang="en-US" smtClean="0"/>
              <a:t>5/19/2025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Cliquez pour modifier les styles de texte du Master</a:t>
            </a:r>
          </a:p>
          <a:p>
            <a:pPr lvl="1"/>
            <a:r>
              <a:rPr lang="en-US"/>
              <a:t>Deuxième niveau</a:t>
            </a:r>
          </a:p>
          <a:p>
            <a:pPr lvl="2"/>
            <a:r>
              <a:rPr lang="en-US"/>
              <a:t>Troisième niveau</a:t>
            </a:r>
          </a:p>
          <a:p>
            <a:pPr lvl="3"/>
            <a:r>
              <a:rPr lang="en-US"/>
              <a:t>Quatrième niveau</a:t>
            </a:r>
          </a:p>
          <a:p>
            <a:pPr lvl="4"/>
            <a:r>
              <a:rPr lang="en-US"/>
              <a:t>Cinquième niveau</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0A00B9-BBF6-4225-B608-C5A8F76254F8}" type="slidenum">
              <a:rPr lang="en-US" smtClean="0"/>
              <a:t>‹#›</a:t>
            </a:fld>
            <a:endParaRPr lang="en-US"/>
          </a:p>
        </p:txBody>
      </p:sp>
    </p:spTree>
    <p:extLst>
      <p:ext uri="{BB962C8B-B14F-4D97-AF65-F5344CB8AC3E}">
        <p14:creationId xmlns:p14="http://schemas.microsoft.com/office/powerpoint/2010/main" val="9724319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Bienvenue au troisième module du cours en ligne du GTFCC sur la surveillance du choléra pour le personnel soignant.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70A00B9-BBF6-4225-B608-C5A8F76254F8}" type="slidenum">
              <a:rPr lang="en-US" smtClean="0"/>
              <a:t>1</a:t>
            </a:fld>
            <a:endParaRPr lang="en-US"/>
          </a:p>
        </p:txBody>
      </p:sp>
    </p:spTree>
    <p:extLst>
      <p:ext uri="{BB962C8B-B14F-4D97-AF65-F5344CB8AC3E}">
        <p14:creationId xmlns:p14="http://schemas.microsoft.com/office/powerpoint/2010/main" val="12139492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Intéressons-nous à présent aux tests effectués sur les patients suspects de choléra lorsque la surveillance est pour la détection précoce.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70A00B9-BBF6-4225-B608-C5A8F76254F8}" type="slidenum">
              <a:rPr lang="en-US" smtClean="0"/>
              <a:t>10</a:t>
            </a:fld>
            <a:endParaRPr lang="en-US"/>
          </a:p>
        </p:txBody>
      </p:sp>
    </p:spTree>
    <p:extLst>
      <p:ext uri="{BB962C8B-B14F-4D97-AF65-F5344CB8AC3E}">
        <p14:creationId xmlns:p14="http://schemas.microsoft.com/office/powerpoint/2010/main" val="8989006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Il est important de noter que lorsque la surveillance vise à détecter précocement une épidémie de choléra, tous les patients qui répondent à la définition d'un cas suspect de choléra doivent être testés pour le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Il est en effet essentiel de tester tous les patients suspects de choléra pour être en mesure de déterminer si le choléra circule ou non.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Si des TDR sont disponibles dans votre établissement, utilisez-les pour trier les échantillons à analyser en laboratoire.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Effectuer un TDR sur tous les patients qui répondent à la définition d'un cas suspect de choléra.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Si le résultat du TDR est négatif, le choléra peut être exclu chez ce patient.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Si le résultat du TDR est positif, prélevez des échantillons et envoyez-les à un laboratoire pour un test de confirmation par culture ou PCR.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Si les TDR ne sont pas disponibles dans votre établissement, prélevez des échantillons sur tous les patients qui répondent à la définition d'un cas suspect de choléra et envoyez les échantillons à un laboratoire pour un test de confirmation.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2AEC4C-7B8A-4C17-81BE-A01D995E44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53031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Enfin, examinons la notification des patients suspects de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70A00B9-BBF6-4225-B608-C5A8F76254F8}" type="slidenum">
              <a:rPr lang="en-US" smtClean="0"/>
              <a:t>12</a:t>
            </a:fld>
            <a:endParaRPr lang="en-US"/>
          </a:p>
        </p:txBody>
      </p:sp>
    </p:spTree>
    <p:extLst>
      <p:ext uri="{BB962C8B-B14F-4D97-AF65-F5344CB8AC3E}">
        <p14:creationId xmlns:p14="http://schemas.microsoft.com/office/powerpoint/2010/main" val="30567671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Si un patient répondant à la définition d'un cas suspect de choléra est vu dans votre établissement, recueillez les informations standard sur ce patient et notifiez-les à votre autorité sanitaire le jour même.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Il est essentiel de notifier dans la journée tout patient suspect de choléra afin de ne pas retarder la détection d'une épidémie potentielle. Le temps est clé pour que la détection soit précoce.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Si vous n'êtes pas sûr de quelles sont les informations standard à recueillir sur les patients suspects de choléra, nous vous invitons à vous reporter au module 2.</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Si, au cours d'une semaine donnée, aucun patient répondant à la définition d'un cas suspect de choléra n'a été vu dans votre établissement, notifiez l'absence de cas à votre autorité sanitaire à la fin de la semaine.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Pour notifier les patients suspects de choléra à votre autorité sanitaire, utilisez les canaux et mécanismes de notification en place dans votre établissement. Par exemple, il peut il y avoir un point focal pour la notification.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70A00B9-BBF6-4225-B608-C5A8F76254F8}" type="slidenum">
              <a:rPr lang="en-US" smtClean="0"/>
              <a:t>13</a:t>
            </a:fld>
            <a:endParaRPr lang="en-US"/>
          </a:p>
        </p:txBody>
      </p:sp>
    </p:spTree>
    <p:extLst>
      <p:ext uri="{BB962C8B-B14F-4D97-AF65-F5344CB8AC3E}">
        <p14:creationId xmlns:p14="http://schemas.microsoft.com/office/powerpoint/2010/main" val="2951969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 conclusion de ce module, voici les points importants à retenir.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Dans les zones géographiques où il n'y a pas d'épidémie de choléra, la surveillance vise à détecter précocement toute épidémie de choléra afin de pouvoir y répondre rapidement.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Lorsque la surveillance vise la détection précoce, tout patient âgé de 2 ans ou plus souffrant de diarrhée aqueuse aigue et de déshydratation sévère ou décédé des suites de diarrhée aqueuse aigue est un cas suspect de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Tous les patients répondant à la définition d'un cas suspect de choléra sont soumis à un test pour le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 outre, des informations standard sont recueillies sur tous les patients répondant à la définition d'un cas suspect de choléra ; ces informations sont notifiées aux autorités sanitaires sous 24 heures.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Si aucun patient suspect de choléra n'a été vu dans un établissement, cela est notifié chaque semaine.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70A00B9-BBF6-4225-B608-C5A8F76254F8}" type="slidenum">
              <a:rPr lang="en-US" smtClean="0"/>
              <a:t>14</a:t>
            </a:fld>
            <a:endParaRPr lang="en-US"/>
          </a:p>
        </p:txBody>
      </p:sp>
    </p:spTree>
    <p:extLst>
      <p:ext uri="{BB962C8B-B14F-4D97-AF65-F5344CB8AC3E}">
        <p14:creationId xmlns:p14="http://schemas.microsoft.com/office/powerpoint/2010/main" val="1672282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Avant de passer au module suivant, nous vous invitons à répondre à un quiz. Ce quiz comporte trois questions.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15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690496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Question 1. Pour la détection précoce d'une épidémie de choléra, un patient suspecté de choléra est un patient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lphaLcParenR"/>
            </a:pPr>
            <a:r>
              <a:rPr lang="fr-FR" sz="1800" b="0" kern="100" dirty="0">
                <a:solidFill>
                  <a:srgbClr val="009999"/>
                </a:solidFill>
                <a:effectLst/>
                <a:latin typeface="Calibri" panose="020F0502020204030204" pitchFamily="34" charset="0"/>
                <a:cs typeface="Times New Roman" panose="02020603050405020304" pitchFamily="18" charset="0"/>
              </a:rPr>
              <a:t>Âgé ≥ 2 ans avec diarrhée aqueuse aiguë.</a:t>
            </a:r>
            <a:endParaRPr lang="en-US" sz="1800" b="1" kern="100" dirty="0">
              <a:solidFill>
                <a:srgbClr val="009999"/>
              </a:solidFill>
              <a:effectLst/>
              <a:latin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lphaLcParenR"/>
            </a:pPr>
            <a:r>
              <a:rPr lang="fr-FR" sz="1800" b="0" kern="100" dirty="0">
                <a:solidFill>
                  <a:srgbClr val="009999"/>
                </a:solidFill>
                <a:effectLst/>
                <a:latin typeface="Calibri" panose="020F0502020204030204" pitchFamily="34" charset="0"/>
                <a:cs typeface="Times New Roman" panose="02020603050405020304" pitchFamily="18" charset="0"/>
              </a:rPr>
              <a:t>Avec diarrhée aqueuse aiguë et déshydratation sévère.</a:t>
            </a:r>
            <a:endParaRPr lang="en-US" sz="1800" b="1" kern="100" dirty="0">
              <a:solidFill>
                <a:srgbClr val="009999"/>
              </a:solidFill>
              <a:effectLst/>
              <a:latin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lphaLcParenR"/>
            </a:pPr>
            <a:r>
              <a:rPr lang="fr-FR" sz="1800" b="0" kern="100" dirty="0">
                <a:solidFill>
                  <a:srgbClr val="009999"/>
                </a:solidFill>
                <a:effectLst/>
                <a:latin typeface="Calibri" panose="020F0502020204030204" pitchFamily="34" charset="0"/>
                <a:cs typeface="Times New Roman" panose="02020603050405020304" pitchFamily="18" charset="0"/>
              </a:rPr>
              <a:t>Âgé ≥ 2 ans avec diarrhée aqueuse aiguë et déshydratation sévère.</a:t>
            </a:r>
            <a:endParaRPr lang="en-US" sz="1800" b="1" kern="100" dirty="0">
              <a:solidFill>
                <a:srgbClr val="009999"/>
              </a:solidFill>
              <a:effectLst/>
              <a:latin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lphaLcParenR"/>
            </a:pPr>
            <a:r>
              <a:rPr lang="fr-FR" sz="1800" b="0" kern="100" dirty="0">
                <a:solidFill>
                  <a:srgbClr val="009999"/>
                </a:solidFill>
                <a:effectLst/>
                <a:latin typeface="Calibri" panose="020F0502020204030204" pitchFamily="34" charset="0"/>
                <a:cs typeface="Times New Roman" panose="02020603050405020304" pitchFamily="18" charset="0"/>
              </a:rPr>
              <a:t>Avec diarrhée aqueuse aiguë.</a:t>
            </a:r>
            <a:endParaRPr lang="en-US" sz="1800" b="1" kern="100" dirty="0">
              <a:solidFill>
                <a:srgbClr val="009999"/>
              </a:solidFill>
              <a:effectLst/>
              <a:latin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16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511409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bonne réponse est c. Lorsque la surveillance est pour la détection précoce, des critères d'âge et de niveau de déshydratation s'appliquent pour identifier les patients suspects de choléra. Les patients suspects de choléra sont ceux âgés de 2 ans ou plus qui présentent une diarrhée aqueuse aiguë et une déshydratation sévère.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17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593469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Question 2. Sélectionnez toutes les réponses qui s'appliquent. Pour la détection précoce d'une épidémie de choléra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lphaLcParen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Tout patient suspect de choléra est notifié quotidiennement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lphaLcParen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Tout patient suspect de choléra est notifié chaque semaine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lphaLcParen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L'absence de patient suspect de choléra est notifiée quotidiennement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lphaLcParen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L'absence de patient suspect de choléra est notifiée chaque semaine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2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18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059671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réponses correctes sont a et d. Lorsque la surveillance vise la détection précoce, tout patient répondant à la définition d'un cas suspect de choléra est notifié quotidiennement et l'absence de patients répondant à la définition d'un cas suspect de choléra est signalée chaque semaine.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19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11848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Dans ce module, nous verrons comment mettre en œuvre la surveillance pour la détection précoce des épidémies de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70A00B9-BBF6-4225-B608-C5A8F76254F8}" type="slidenum">
              <a:rPr lang="en-US" smtClean="0"/>
              <a:t>2</a:t>
            </a:fld>
            <a:endParaRPr lang="en-US"/>
          </a:p>
        </p:txBody>
      </p:sp>
    </p:spTree>
    <p:extLst>
      <p:ext uri="{BB962C8B-B14F-4D97-AF65-F5344CB8AC3E}">
        <p14:creationId xmlns:p14="http://schemas.microsoft.com/office/powerpoint/2010/main" val="9267594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Question 3. Il s’agit de la dernière question. Pour la détection précoce d'une épidémie de choléra, tout patient avec une diarrhée aqueuse aiguë est testé pour le choléra. Est-ce a) vrai ou b) faux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20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764600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bonne réponse est b, c’est-à-dire faux. Lorsque la surveillance est pour la détection précoce, tout patient répondant à la définition d'un cas suspect de choléra est soumis à un test pour le choléra. Toutefois, il ne s'agit pas de tout patient atteint de diarrhée aqueuse aiguë car, en plus de la diarrhée aqueuse aiguë, des critères d'âge et de niveau de déshydratation s'appliquent également.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21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741727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Nous avons à présent terminé ce module.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70A00B9-BBF6-4225-B608-C5A8F76254F8}" type="slidenum">
              <a:rPr lang="en-US" smtClean="0"/>
              <a:t>22</a:t>
            </a:fld>
            <a:endParaRPr lang="en-US"/>
          </a:p>
        </p:txBody>
      </p:sp>
    </p:spTree>
    <p:extLst>
      <p:ext uri="{BB962C8B-B14F-4D97-AF65-F5344CB8AC3E}">
        <p14:creationId xmlns:p14="http://schemas.microsoft.com/office/powerpoint/2010/main" val="28685879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Bien que ce module se concentre sur les spécificités de la surveillance du choléra pour la détection précoce des épidémies, les principes généraux abordés dans le module 2 s'appliquent également - ces principes s'appliquent toujours. Par conséquent, si vous ne l'avez pas encore fait, nous vous encourageons à suivre le module 2 avant de suivre ce module.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70A00B9-BBF6-4225-B608-C5A8F76254F8}" type="slidenum">
              <a:rPr lang="en-US" smtClean="0"/>
              <a:t>3</a:t>
            </a:fld>
            <a:endParaRPr lang="en-US"/>
          </a:p>
        </p:txBody>
      </p:sp>
    </p:spTree>
    <p:extLst>
      <p:ext uri="{BB962C8B-B14F-4D97-AF65-F5344CB8AC3E}">
        <p14:creationId xmlns:p14="http://schemas.microsoft.com/office/powerpoint/2010/main" val="35100800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À l'issue de ce module, vous saurez comment mettre en œuvre la surveillance pour la détection précoce, en particulier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Comment identifier les patients suspects de choléra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Quels patients suspects de choléra tester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Et, la fréquence à laquelle il faut notifier les patients suspects de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70A00B9-BBF6-4225-B608-C5A8F76254F8}" type="slidenum">
              <a:rPr lang="en-US" smtClean="0"/>
              <a:t>4</a:t>
            </a:fld>
            <a:endParaRPr lang="en-US"/>
          </a:p>
        </p:txBody>
      </p:sp>
    </p:spTree>
    <p:extLst>
      <p:ext uri="{BB962C8B-B14F-4D97-AF65-F5344CB8AC3E}">
        <p14:creationId xmlns:p14="http://schemas.microsoft.com/office/powerpoint/2010/main" val="27004298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Commençons par un bref rappel des principes généraux pour la surveillance du choléra pour la détection précoce d'une épidémie.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70A00B9-BBF6-4225-B608-C5A8F76254F8}" type="slidenum">
              <a:rPr lang="en-US" smtClean="0"/>
              <a:t>5</a:t>
            </a:fld>
            <a:endParaRPr lang="en-US"/>
          </a:p>
        </p:txBody>
      </p:sp>
    </p:spTree>
    <p:extLst>
      <p:ext uri="{BB962C8B-B14F-4D97-AF65-F5344CB8AC3E}">
        <p14:creationId xmlns:p14="http://schemas.microsoft.com/office/powerpoint/2010/main" val="16382013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surveillance est mise en œuvre pour la détection précoce d'une épidémie de choléra lorsqu'il n'y a pas d'épidémie de choléra en cours dans une zone géographique locale.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autorités sanitaires partagent régulièrement des informations et des mises à jour sur la situation locale du choléra.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Veillez à vous tenir au courant de manière à connaître à tout moment la situation du choléra dans votre zone géographique et à savoir si la surveillance vise la détection précoce.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AAA5E8-ED78-4FAE-B9FF-CD681FE4E4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4715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mise en œuvre de la surveillance pour la détection précoce d'une épidémie de choléra vise à permettre la mise en œuvre rapide d’une réponse afin de réduire la propagation de l'épidémie et de limiter le nombre de cas et de décès dus au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Pour mettre en œuvre la surveillance du choléra en vue d'une détection précoce, il convient d'identifier, de tester et de notifier tout patient suspect de choléra conformément aux recommandations de ce module.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Cela s'applique tant qu'aucune épidémie de choléra n'est détectée dans votre zone géographique locale. Si une épidémie est détectée dans votre zone géographique, la manière de mettre en œuvre la surveillance du choléra évolue. Vous en apprendrez plus sur la surveillance dans ces situations dans les modules 4 et 5.</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70A00B9-BBF6-4225-B608-C5A8F76254F8}" type="slidenum">
              <a:rPr lang="en-US" smtClean="0"/>
              <a:t>7</a:t>
            </a:fld>
            <a:endParaRPr lang="en-US"/>
          </a:p>
        </p:txBody>
      </p:sp>
    </p:spTree>
    <p:extLst>
      <p:ext uri="{BB962C8B-B14F-4D97-AF65-F5344CB8AC3E}">
        <p14:creationId xmlns:p14="http://schemas.microsoft.com/office/powerpoint/2010/main" val="11448287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Voyons comment identifier les patients suspects de choléra lorsque la surveillance est pour la détection précoce d’une épidémie.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A00B9-BBF6-4225-B608-C5A8F76254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71648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Lorsque la surveillance est mise en œuvre pour la détection précoce, un cas suspect de choléra est tout patient âgé de 2 ans ou plus qui présente une diarrhée aqueuse aiguë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DAA</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et une déshydratation sévère, ou tout patient âgé de 2 ans ou plus qui est décédé des suites de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DAA</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Si vous n'êtes pas sûr de savoir comment identifier une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DAA</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ou une déshydratation sévère, nous vous encourageons à vous référer au module 2.</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Diverses maladies peuvent causer de la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DAA</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en particulier chez les jeunes enfants. C'est pourquoi des critères d'âge et de déshydratation s'appliquent en plus de la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DAA</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Il est plus probable que les patients atteints de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DAA</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qui répondent à ces critères aient le choléra. Par conséquent, l'application de ces critères permet d'éviter de déclencher de fréquentes fausses alertes. Le système de détection précoce est ainsi plus efficace.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70A00B9-BBF6-4225-B608-C5A8F76254F8}" type="slidenum">
              <a:rPr lang="en-US" smtClean="0"/>
              <a:t>9</a:t>
            </a:fld>
            <a:endParaRPr lang="en-US"/>
          </a:p>
        </p:txBody>
      </p:sp>
    </p:spTree>
    <p:extLst>
      <p:ext uri="{BB962C8B-B14F-4D97-AF65-F5344CB8AC3E}">
        <p14:creationId xmlns:p14="http://schemas.microsoft.com/office/powerpoint/2010/main" val="30184594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A9B5065-0F5F-45FB-B460-F564FE5FBD38}" type="datetime1">
              <a:rPr lang="en-GB" smtClean="0"/>
              <a:t>19/05/2025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29F3E4-48D5-482F-80CC-0BEA35045920}" type="datetime1">
              <a:rPr lang="en-GB" smtClean="0"/>
              <a:t>19/05/2025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A24EF3-1B95-438E-8169-D180CCDFA182}" type="datetime1">
              <a:rPr lang="en-GB" smtClean="0"/>
              <a:t>19/05/2025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371600" y="3188970"/>
            <a:ext cx="155448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2743200" y="5760720"/>
            <a:ext cx="128016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54B73E44-B18C-46DF-9426-4AF345EAFAD4}" type="datetime1">
              <a:rPr lang="en-GB" smtClean="0"/>
              <a:t>19/05/2025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1423775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62081C3D-2E7A-4040-B3F1-78F7DA8E6968}" type="datetime1">
              <a:rPr lang="en-GB" smtClean="0"/>
              <a:t>19/05/2025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400332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914400" y="2366010"/>
            <a:ext cx="795528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B22BFF40-AEAE-4D30-8AC8-D2A5BD183EEA}" type="datetime1">
              <a:rPr lang="en-GB" smtClean="0"/>
              <a:t>19/05/2025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7819987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AB08D500-6B44-46FE-888B-A0FEC0ED9D7A}" type="datetime1">
              <a:rPr lang="en-GB" smtClean="0"/>
              <a:t>19/05/2025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1368164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B153AD6A-68E1-45EF-A9D2-03B9BF4AADE9}" type="datetime1">
              <a:rPr lang="en-GB" smtClean="0"/>
              <a:t>19/05/2025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2730621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268DE-5850-577F-C289-4F4E55DD8BDE}"/>
              </a:ext>
            </a:extLst>
          </p:cNvPr>
          <p:cNvSpPr>
            <a:spLocks noGrp="1"/>
          </p:cNvSpPr>
          <p:nvPr>
            <p:ph type="ctrTitle"/>
          </p:nvPr>
        </p:nvSpPr>
        <p:spPr>
          <a:xfrm>
            <a:off x="2286000" y="1683545"/>
            <a:ext cx="13716000" cy="3581400"/>
          </a:xfrm>
        </p:spPr>
        <p:txBody>
          <a:bodyPr anchor="b"/>
          <a:lstStyle>
            <a:lvl1pPr algn="ctr">
              <a:defRPr sz="9000"/>
            </a:lvl1pPr>
          </a:lstStyle>
          <a:p>
            <a:r>
              <a:rPr lang="en-GB"/>
              <a:t>Click to edit Master title style</a:t>
            </a:r>
          </a:p>
        </p:txBody>
      </p:sp>
      <p:sp>
        <p:nvSpPr>
          <p:cNvPr id="3" name="Subtitle 2">
            <a:extLst>
              <a:ext uri="{FF2B5EF4-FFF2-40B4-BE49-F238E27FC236}">
                <a16:creationId xmlns:a16="http://schemas.microsoft.com/office/drawing/2014/main" id="{E66B5C60-A6AF-EEC6-17DE-E2B46A042304}"/>
              </a:ext>
            </a:extLst>
          </p:cNvPr>
          <p:cNvSpPr>
            <a:spLocks noGrp="1"/>
          </p:cNvSpPr>
          <p:nvPr>
            <p:ph type="subTitle" idx="1"/>
          </p:nvPr>
        </p:nvSpPr>
        <p:spPr>
          <a:xfrm>
            <a:off x="2286000" y="5403057"/>
            <a:ext cx="13716000" cy="2483643"/>
          </a:xfrm>
        </p:spPr>
        <p:txBody>
          <a:bodyPr/>
          <a:lstStyle>
            <a:lvl1pPr marL="0" indent="0" algn="ctr">
              <a:buNone/>
              <a:defRPr sz="3600"/>
            </a:lvl1pPr>
            <a:lvl2pPr marL="685835" indent="0" algn="ctr">
              <a:buNone/>
              <a:defRPr sz="3000"/>
            </a:lvl2pPr>
            <a:lvl3pPr marL="1371669" indent="0" algn="ctr">
              <a:buNone/>
              <a:defRPr sz="2700"/>
            </a:lvl3pPr>
            <a:lvl4pPr marL="2057504" indent="0" algn="ctr">
              <a:buNone/>
              <a:defRPr sz="2400"/>
            </a:lvl4pPr>
            <a:lvl5pPr marL="2743337" indent="0" algn="ctr">
              <a:buNone/>
              <a:defRPr sz="2400"/>
            </a:lvl5pPr>
            <a:lvl6pPr marL="3429171" indent="0" algn="ctr">
              <a:buNone/>
              <a:defRPr sz="2400"/>
            </a:lvl6pPr>
            <a:lvl7pPr marL="4115006" indent="0" algn="ctr">
              <a:buNone/>
              <a:defRPr sz="2400"/>
            </a:lvl7pPr>
            <a:lvl8pPr marL="4800840" indent="0" algn="ctr">
              <a:buNone/>
              <a:defRPr sz="2400"/>
            </a:lvl8pPr>
            <a:lvl9pPr marL="5486675" indent="0" algn="ctr">
              <a:buNone/>
              <a:defRPr sz="2400"/>
            </a:lvl9pPr>
          </a:lstStyle>
          <a:p>
            <a:r>
              <a:rPr lang="en-GB"/>
              <a:t>Click to edit Master subtitle style</a:t>
            </a:r>
          </a:p>
        </p:txBody>
      </p:sp>
      <p:sp>
        <p:nvSpPr>
          <p:cNvPr id="4" name="Date Placeholder 3">
            <a:extLst>
              <a:ext uri="{FF2B5EF4-FFF2-40B4-BE49-F238E27FC236}">
                <a16:creationId xmlns:a16="http://schemas.microsoft.com/office/drawing/2014/main" id="{C70D7899-9E45-FFDB-2FE4-5D4F68B6C0C1}"/>
              </a:ext>
            </a:extLst>
          </p:cNvPr>
          <p:cNvSpPr>
            <a:spLocks noGrp="1"/>
          </p:cNvSpPr>
          <p:nvPr>
            <p:ph type="dt" sz="half" idx="10"/>
          </p:nvPr>
        </p:nvSpPr>
        <p:spPr/>
        <p:txBody>
          <a:bodyPr/>
          <a:lstStyle/>
          <a:p>
            <a:fld id="{739C4134-C9C6-4753-BA27-D0D179D9EB8F}" type="datetime1">
              <a:rPr lang="en-GB" smtClean="0"/>
              <a:t>19/05/2025</a:t>
            </a:fld>
            <a:endParaRPr lang="en-GB"/>
          </a:p>
        </p:txBody>
      </p:sp>
      <p:sp>
        <p:nvSpPr>
          <p:cNvPr id="5" name="Footer Placeholder 4">
            <a:extLst>
              <a:ext uri="{FF2B5EF4-FFF2-40B4-BE49-F238E27FC236}">
                <a16:creationId xmlns:a16="http://schemas.microsoft.com/office/drawing/2014/main" id="{8E3BF3AD-05CF-03FF-8E54-7B076F3807F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429E68F-97AC-AA95-454E-152F9D316288}"/>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5813340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26B0A69B-09AC-44DF-8246-53C5156FC781}" type="datetime1">
              <a:rPr lang="en-GB" smtClean="0"/>
              <a:t>19/05/2025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2585808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19C962F5-40C7-4994-A7FE-75A38403EE7B}" type="datetime1">
              <a:rPr lang="en-GB" smtClean="0"/>
              <a:t>19/05/2025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7115537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528ABB-4622-4DD5-8F1B-8398D72245A4}" type="datetime1">
              <a:rPr lang="en-GB" smtClean="0"/>
              <a:t>19/05/2025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9A76CC98-D081-42AD-822F-F3A36794C649}" type="datetime1">
              <a:rPr lang="en-GB" smtClean="0"/>
              <a:t>19/05/2025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4350791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88A07352-E0A4-4DF6-92BC-F63FABE797FD}" type="datetime1">
              <a:rPr lang="en-GB" smtClean="0"/>
              <a:t>19/05/2025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40875897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FE3B4832-D685-460F-B405-4E080E88B373}" type="datetime1">
              <a:rPr lang="en-GB" smtClean="0"/>
              <a:t>19/05/2025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7415149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656CD161-B611-4E96-A5EB-3DAB9182236C}" type="datetime1">
              <a:rPr lang="en-GB" smtClean="0"/>
              <a:t>19/05/2025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4582904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F17484BC-FF7D-44BD-88A0-43FC5F21EADA}" type="datetime1">
              <a:rPr lang="en-GB" smtClean="0"/>
              <a:t>19/05/2025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7436671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14A91-B472-D3E0-532D-58112A39B102}"/>
              </a:ext>
            </a:extLst>
          </p:cNvPr>
          <p:cNvSpPr>
            <a:spLocks noGrp="1"/>
          </p:cNvSpPr>
          <p:nvPr>
            <p:ph type="title"/>
          </p:nvPr>
        </p:nvSpPr>
        <p:spPr>
          <a:xfrm>
            <a:off x="1247775" y="2564609"/>
            <a:ext cx="15773400" cy="4279106"/>
          </a:xfrm>
        </p:spPr>
        <p:txBody>
          <a:bodyPr anchor="b"/>
          <a:lstStyle>
            <a:lvl1pPr>
              <a:defRPr sz="9000"/>
            </a:lvl1pPr>
          </a:lstStyle>
          <a:p>
            <a:r>
              <a:rPr lang="en-GB"/>
              <a:t>Click to edit Master title style</a:t>
            </a:r>
          </a:p>
        </p:txBody>
      </p:sp>
      <p:sp>
        <p:nvSpPr>
          <p:cNvPr id="3" name="Text Placeholder 2">
            <a:extLst>
              <a:ext uri="{FF2B5EF4-FFF2-40B4-BE49-F238E27FC236}">
                <a16:creationId xmlns:a16="http://schemas.microsoft.com/office/drawing/2014/main" id="{944FBF42-DEFE-56E5-8A75-CF1D4DE844A2}"/>
              </a:ext>
            </a:extLst>
          </p:cNvPr>
          <p:cNvSpPr>
            <a:spLocks noGrp="1"/>
          </p:cNvSpPr>
          <p:nvPr>
            <p:ph type="body" idx="1"/>
          </p:nvPr>
        </p:nvSpPr>
        <p:spPr>
          <a:xfrm>
            <a:off x="1247775" y="6884197"/>
            <a:ext cx="15773400" cy="2250281"/>
          </a:xfrm>
        </p:spPr>
        <p:txBody>
          <a:bodyPr/>
          <a:lstStyle>
            <a:lvl1pPr marL="0" indent="0">
              <a:buNone/>
              <a:defRPr sz="3600">
                <a:solidFill>
                  <a:schemeClr val="tx1">
                    <a:tint val="82000"/>
                  </a:schemeClr>
                </a:solidFill>
              </a:defRPr>
            </a:lvl1pPr>
            <a:lvl2pPr marL="685835" indent="0">
              <a:buNone/>
              <a:defRPr sz="3000">
                <a:solidFill>
                  <a:schemeClr val="tx1">
                    <a:tint val="82000"/>
                  </a:schemeClr>
                </a:solidFill>
              </a:defRPr>
            </a:lvl2pPr>
            <a:lvl3pPr marL="1371669" indent="0">
              <a:buNone/>
              <a:defRPr sz="2700">
                <a:solidFill>
                  <a:schemeClr val="tx1">
                    <a:tint val="82000"/>
                  </a:schemeClr>
                </a:solidFill>
              </a:defRPr>
            </a:lvl3pPr>
            <a:lvl4pPr marL="2057504" indent="0">
              <a:buNone/>
              <a:defRPr sz="2400">
                <a:solidFill>
                  <a:schemeClr val="tx1">
                    <a:tint val="82000"/>
                  </a:schemeClr>
                </a:solidFill>
              </a:defRPr>
            </a:lvl4pPr>
            <a:lvl5pPr marL="2743337" indent="0">
              <a:buNone/>
              <a:defRPr sz="2400">
                <a:solidFill>
                  <a:schemeClr val="tx1">
                    <a:tint val="82000"/>
                  </a:schemeClr>
                </a:solidFill>
              </a:defRPr>
            </a:lvl5pPr>
            <a:lvl6pPr marL="3429171" indent="0">
              <a:buNone/>
              <a:defRPr sz="2400">
                <a:solidFill>
                  <a:schemeClr val="tx1">
                    <a:tint val="82000"/>
                  </a:schemeClr>
                </a:solidFill>
              </a:defRPr>
            </a:lvl6pPr>
            <a:lvl7pPr marL="4115006" indent="0">
              <a:buNone/>
              <a:defRPr sz="2400">
                <a:solidFill>
                  <a:schemeClr val="tx1">
                    <a:tint val="82000"/>
                  </a:schemeClr>
                </a:solidFill>
              </a:defRPr>
            </a:lvl7pPr>
            <a:lvl8pPr marL="4800840" indent="0">
              <a:buNone/>
              <a:defRPr sz="2400">
                <a:solidFill>
                  <a:schemeClr val="tx1">
                    <a:tint val="82000"/>
                  </a:schemeClr>
                </a:solidFill>
              </a:defRPr>
            </a:lvl8pPr>
            <a:lvl9pPr marL="5486675" indent="0">
              <a:buNone/>
              <a:defRPr sz="24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71E8AE6-93D3-6E93-0DF3-5D8CD479C3BF}"/>
              </a:ext>
            </a:extLst>
          </p:cNvPr>
          <p:cNvSpPr>
            <a:spLocks noGrp="1"/>
          </p:cNvSpPr>
          <p:nvPr>
            <p:ph type="dt" sz="half" idx="10"/>
          </p:nvPr>
        </p:nvSpPr>
        <p:spPr/>
        <p:txBody>
          <a:bodyPr/>
          <a:lstStyle/>
          <a:p>
            <a:fld id="{F202A2EA-4337-4A93-BEE6-C873B5D01929}" type="datetime1">
              <a:rPr lang="en-GB" smtClean="0"/>
              <a:t>19/05/2025</a:t>
            </a:fld>
            <a:endParaRPr lang="en-GB"/>
          </a:p>
        </p:txBody>
      </p:sp>
      <p:sp>
        <p:nvSpPr>
          <p:cNvPr id="5" name="Footer Placeholder 4">
            <a:extLst>
              <a:ext uri="{FF2B5EF4-FFF2-40B4-BE49-F238E27FC236}">
                <a16:creationId xmlns:a16="http://schemas.microsoft.com/office/drawing/2014/main" id="{1033E1AF-7CBE-3975-D931-343A72FD133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B0E9794-E1FD-F061-0ED2-A1985A210BE7}"/>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7088427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385A3-D401-9240-9ABC-CEA6F83F90D7}"/>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C71F247E-0395-6798-F3A8-3910F97966FF}"/>
              </a:ext>
            </a:extLst>
          </p:cNvPr>
          <p:cNvSpPr>
            <a:spLocks noGrp="1"/>
          </p:cNvSpPr>
          <p:nvPr>
            <p:ph sz="half" idx="1"/>
          </p:nvPr>
        </p:nvSpPr>
        <p:spPr>
          <a:xfrm>
            <a:off x="1257300" y="2738439"/>
            <a:ext cx="7772400" cy="65270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635F5EC1-2553-C03E-D4BF-63A7AF7996A7}"/>
              </a:ext>
            </a:extLst>
          </p:cNvPr>
          <p:cNvSpPr>
            <a:spLocks noGrp="1"/>
          </p:cNvSpPr>
          <p:nvPr>
            <p:ph sz="half" idx="2"/>
          </p:nvPr>
        </p:nvSpPr>
        <p:spPr>
          <a:xfrm>
            <a:off x="9258300" y="2738439"/>
            <a:ext cx="7772400" cy="65270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C3126254-A8EE-32F4-EABC-0CE241F943B5}"/>
              </a:ext>
            </a:extLst>
          </p:cNvPr>
          <p:cNvSpPr>
            <a:spLocks noGrp="1"/>
          </p:cNvSpPr>
          <p:nvPr>
            <p:ph type="dt" sz="half" idx="10"/>
          </p:nvPr>
        </p:nvSpPr>
        <p:spPr/>
        <p:txBody>
          <a:bodyPr/>
          <a:lstStyle/>
          <a:p>
            <a:fld id="{6D061A4D-92A5-471E-BDF3-81F482AA5769}" type="datetime1">
              <a:rPr lang="en-GB" smtClean="0"/>
              <a:t>19/05/2025</a:t>
            </a:fld>
            <a:endParaRPr lang="en-GB"/>
          </a:p>
        </p:txBody>
      </p:sp>
      <p:sp>
        <p:nvSpPr>
          <p:cNvPr id="6" name="Footer Placeholder 5">
            <a:extLst>
              <a:ext uri="{FF2B5EF4-FFF2-40B4-BE49-F238E27FC236}">
                <a16:creationId xmlns:a16="http://schemas.microsoft.com/office/drawing/2014/main" id="{AB73B7CA-4586-0BE2-B236-77CAFA1A25B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F827C74-DFA9-A44C-05A2-AD98B353B682}"/>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2914355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6C31A-C5B3-5882-C79D-857DC59753C7}"/>
              </a:ext>
            </a:extLst>
          </p:cNvPr>
          <p:cNvSpPr>
            <a:spLocks noGrp="1"/>
          </p:cNvSpPr>
          <p:nvPr>
            <p:ph type="title"/>
          </p:nvPr>
        </p:nvSpPr>
        <p:spPr>
          <a:xfrm>
            <a:off x="1259682" y="547690"/>
            <a:ext cx="15773400" cy="1988345"/>
          </a:xfrm>
        </p:spPr>
        <p:txBody>
          <a:bodyPr/>
          <a:lstStyle/>
          <a:p>
            <a:r>
              <a:rPr lang="en-GB"/>
              <a:t>Click to edit Master title style</a:t>
            </a:r>
          </a:p>
        </p:txBody>
      </p:sp>
      <p:sp>
        <p:nvSpPr>
          <p:cNvPr id="3" name="Text Placeholder 2">
            <a:extLst>
              <a:ext uri="{FF2B5EF4-FFF2-40B4-BE49-F238E27FC236}">
                <a16:creationId xmlns:a16="http://schemas.microsoft.com/office/drawing/2014/main" id="{5922A49B-CC79-D829-1131-8B70D9048AA5}"/>
              </a:ext>
            </a:extLst>
          </p:cNvPr>
          <p:cNvSpPr>
            <a:spLocks noGrp="1"/>
          </p:cNvSpPr>
          <p:nvPr>
            <p:ph type="body" idx="1"/>
          </p:nvPr>
        </p:nvSpPr>
        <p:spPr>
          <a:xfrm>
            <a:off x="1259684" y="2521745"/>
            <a:ext cx="7736681" cy="1235868"/>
          </a:xfrm>
        </p:spPr>
        <p:txBody>
          <a:bodyPr anchor="b"/>
          <a:lstStyle>
            <a:lvl1pPr marL="0" indent="0">
              <a:buNone/>
              <a:defRPr sz="3600" b="1"/>
            </a:lvl1pPr>
            <a:lvl2pPr marL="685835" indent="0">
              <a:buNone/>
              <a:defRPr sz="3000" b="1"/>
            </a:lvl2pPr>
            <a:lvl3pPr marL="1371669" indent="0">
              <a:buNone/>
              <a:defRPr sz="2700" b="1"/>
            </a:lvl3pPr>
            <a:lvl4pPr marL="2057504" indent="0">
              <a:buNone/>
              <a:defRPr sz="2400" b="1"/>
            </a:lvl4pPr>
            <a:lvl5pPr marL="2743337" indent="0">
              <a:buNone/>
              <a:defRPr sz="2400" b="1"/>
            </a:lvl5pPr>
            <a:lvl6pPr marL="3429171" indent="0">
              <a:buNone/>
              <a:defRPr sz="2400" b="1"/>
            </a:lvl6pPr>
            <a:lvl7pPr marL="4115006" indent="0">
              <a:buNone/>
              <a:defRPr sz="2400" b="1"/>
            </a:lvl7pPr>
            <a:lvl8pPr marL="4800840" indent="0">
              <a:buNone/>
              <a:defRPr sz="2400" b="1"/>
            </a:lvl8pPr>
            <a:lvl9pPr marL="5486675" indent="0">
              <a:buNone/>
              <a:defRPr sz="2400" b="1"/>
            </a:lvl9pPr>
          </a:lstStyle>
          <a:p>
            <a:pPr lvl="0"/>
            <a:r>
              <a:rPr lang="en-GB"/>
              <a:t>Click to edit Master text styles</a:t>
            </a:r>
          </a:p>
        </p:txBody>
      </p:sp>
      <p:sp>
        <p:nvSpPr>
          <p:cNvPr id="4" name="Content Placeholder 3">
            <a:extLst>
              <a:ext uri="{FF2B5EF4-FFF2-40B4-BE49-F238E27FC236}">
                <a16:creationId xmlns:a16="http://schemas.microsoft.com/office/drawing/2014/main" id="{2975155D-4CD1-9ED8-DC4F-06898EC2FEDD}"/>
              </a:ext>
            </a:extLst>
          </p:cNvPr>
          <p:cNvSpPr>
            <a:spLocks noGrp="1"/>
          </p:cNvSpPr>
          <p:nvPr>
            <p:ph sz="half" idx="2"/>
          </p:nvPr>
        </p:nvSpPr>
        <p:spPr>
          <a:xfrm>
            <a:off x="1259684" y="3757613"/>
            <a:ext cx="7736681" cy="55268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237D53B8-56BF-8E99-9979-7E399EBA5C66}"/>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35" indent="0">
              <a:buNone/>
              <a:defRPr sz="3000" b="1"/>
            </a:lvl2pPr>
            <a:lvl3pPr marL="1371669" indent="0">
              <a:buNone/>
              <a:defRPr sz="2700" b="1"/>
            </a:lvl3pPr>
            <a:lvl4pPr marL="2057504" indent="0">
              <a:buNone/>
              <a:defRPr sz="2400" b="1"/>
            </a:lvl4pPr>
            <a:lvl5pPr marL="2743337" indent="0">
              <a:buNone/>
              <a:defRPr sz="2400" b="1"/>
            </a:lvl5pPr>
            <a:lvl6pPr marL="3429171" indent="0">
              <a:buNone/>
              <a:defRPr sz="2400" b="1"/>
            </a:lvl6pPr>
            <a:lvl7pPr marL="4115006" indent="0">
              <a:buNone/>
              <a:defRPr sz="2400" b="1"/>
            </a:lvl7pPr>
            <a:lvl8pPr marL="4800840" indent="0">
              <a:buNone/>
              <a:defRPr sz="2400" b="1"/>
            </a:lvl8pPr>
            <a:lvl9pPr marL="5486675" indent="0">
              <a:buNone/>
              <a:defRPr sz="2400" b="1"/>
            </a:lvl9pPr>
          </a:lstStyle>
          <a:p>
            <a:pPr lvl="0"/>
            <a:r>
              <a:rPr lang="en-GB"/>
              <a:t>Click to edit Master text styles</a:t>
            </a:r>
          </a:p>
        </p:txBody>
      </p:sp>
      <p:sp>
        <p:nvSpPr>
          <p:cNvPr id="6" name="Content Placeholder 5">
            <a:extLst>
              <a:ext uri="{FF2B5EF4-FFF2-40B4-BE49-F238E27FC236}">
                <a16:creationId xmlns:a16="http://schemas.microsoft.com/office/drawing/2014/main" id="{CE269F9B-2DD3-523D-518F-27880D73302B}"/>
              </a:ext>
            </a:extLst>
          </p:cNvPr>
          <p:cNvSpPr>
            <a:spLocks noGrp="1"/>
          </p:cNvSpPr>
          <p:nvPr>
            <p:ph sz="quarter" idx="4"/>
          </p:nvPr>
        </p:nvSpPr>
        <p:spPr>
          <a:xfrm>
            <a:off x="9258300" y="3757613"/>
            <a:ext cx="7774782" cy="55268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C2553488-030B-03AD-FA45-9335DEFEC808}"/>
              </a:ext>
            </a:extLst>
          </p:cNvPr>
          <p:cNvSpPr>
            <a:spLocks noGrp="1"/>
          </p:cNvSpPr>
          <p:nvPr>
            <p:ph type="dt" sz="half" idx="10"/>
          </p:nvPr>
        </p:nvSpPr>
        <p:spPr/>
        <p:txBody>
          <a:bodyPr/>
          <a:lstStyle/>
          <a:p>
            <a:fld id="{73702FB3-1B4C-4694-911E-63FFF575FACC}" type="datetime1">
              <a:rPr lang="en-GB" smtClean="0"/>
              <a:t>19/05/2025</a:t>
            </a:fld>
            <a:endParaRPr lang="en-GB"/>
          </a:p>
        </p:txBody>
      </p:sp>
      <p:sp>
        <p:nvSpPr>
          <p:cNvPr id="8" name="Footer Placeholder 7">
            <a:extLst>
              <a:ext uri="{FF2B5EF4-FFF2-40B4-BE49-F238E27FC236}">
                <a16:creationId xmlns:a16="http://schemas.microsoft.com/office/drawing/2014/main" id="{EBBD6FA8-B0BF-591F-5E1A-B1D1EB727C6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86778E5-C044-D749-94A4-30697C65BB87}"/>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5554291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65F0E-6626-232C-7E32-B0DA9C611A15}"/>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CBDE4F9F-CDB0-F72A-20C1-A398956D09C3}"/>
              </a:ext>
            </a:extLst>
          </p:cNvPr>
          <p:cNvSpPr>
            <a:spLocks noGrp="1"/>
          </p:cNvSpPr>
          <p:nvPr>
            <p:ph type="dt" sz="half" idx="10"/>
          </p:nvPr>
        </p:nvSpPr>
        <p:spPr/>
        <p:txBody>
          <a:bodyPr/>
          <a:lstStyle/>
          <a:p>
            <a:fld id="{B7182B40-0053-4C3B-8589-57E05A27D955}" type="datetime1">
              <a:rPr lang="en-GB" smtClean="0"/>
              <a:t>19/05/2025</a:t>
            </a:fld>
            <a:endParaRPr lang="en-GB"/>
          </a:p>
        </p:txBody>
      </p:sp>
      <p:sp>
        <p:nvSpPr>
          <p:cNvPr id="4" name="Footer Placeholder 3">
            <a:extLst>
              <a:ext uri="{FF2B5EF4-FFF2-40B4-BE49-F238E27FC236}">
                <a16:creationId xmlns:a16="http://schemas.microsoft.com/office/drawing/2014/main" id="{7002759A-8873-A9CD-6A5B-EEDFFFFCEE0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55079A2-7EC5-447B-F3AF-324E72E4D4FE}"/>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3076027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D16A96-6484-1B24-66C7-DF30B50429ED}"/>
              </a:ext>
            </a:extLst>
          </p:cNvPr>
          <p:cNvSpPr>
            <a:spLocks noGrp="1"/>
          </p:cNvSpPr>
          <p:nvPr>
            <p:ph type="dt" sz="half" idx="10"/>
          </p:nvPr>
        </p:nvSpPr>
        <p:spPr/>
        <p:txBody>
          <a:bodyPr/>
          <a:lstStyle/>
          <a:p>
            <a:fld id="{3537475F-4730-4366-80C7-BBC7CA1A9E11}" type="datetime1">
              <a:rPr lang="en-GB" smtClean="0"/>
              <a:t>19/05/2025</a:t>
            </a:fld>
            <a:endParaRPr lang="en-GB"/>
          </a:p>
        </p:txBody>
      </p:sp>
      <p:sp>
        <p:nvSpPr>
          <p:cNvPr id="3" name="Footer Placeholder 2">
            <a:extLst>
              <a:ext uri="{FF2B5EF4-FFF2-40B4-BE49-F238E27FC236}">
                <a16:creationId xmlns:a16="http://schemas.microsoft.com/office/drawing/2014/main" id="{EAD4A78F-C737-5816-1538-51283A688FC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CA02DF4-ADD0-5601-DBEE-D3296C470B87}"/>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167637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DB9B5C-2A07-4767-9A77-BBC2E0E3B6C4}" type="datetime1">
              <a:rPr lang="en-GB" smtClean="0"/>
              <a:t>19/05/2025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BF0F3-CE9D-BEC4-4270-DE196BD13277}"/>
              </a:ext>
            </a:extLst>
          </p:cNvPr>
          <p:cNvSpPr>
            <a:spLocks noGrp="1"/>
          </p:cNvSpPr>
          <p:nvPr>
            <p:ph type="title"/>
          </p:nvPr>
        </p:nvSpPr>
        <p:spPr>
          <a:xfrm>
            <a:off x="1259684" y="685800"/>
            <a:ext cx="5898356" cy="2400300"/>
          </a:xfrm>
        </p:spPr>
        <p:txBody>
          <a:bodyPr anchor="b"/>
          <a:lstStyle>
            <a:lvl1pPr>
              <a:defRPr sz="4800"/>
            </a:lvl1pPr>
          </a:lstStyle>
          <a:p>
            <a:r>
              <a:rPr lang="en-GB"/>
              <a:t>Click to edit Master title style</a:t>
            </a:r>
          </a:p>
        </p:txBody>
      </p:sp>
      <p:sp>
        <p:nvSpPr>
          <p:cNvPr id="3" name="Content Placeholder 2">
            <a:extLst>
              <a:ext uri="{FF2B5EF4-FFF2-40B4-BE49-F238E27FC236}">
                <a16:creationId xmlns:a16="http://schemas.microsoft.com/office/drawing/2014/main" id="{87BB7B3C-1F5B-AA96-6F83-374FB472A537}"/>
              </a:ext>
            </a:extLst>
          </p:cNvPr>
          <p:cNvSpPr>
            <a:spLocks noGrp="1"/>
          </p:cNvSpPr>
          <p:nvPr>
            <p:ph idx="1"/>
          </p:nvPr>
        </p:nvSpPr>
        <p:spPr>
          <a:xfrm>
            <a:off x="7774782" y="1481140"/>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A6CFAE5D-D528-9C57-7740-DA69CBC23208}"/>
              </a:ext>
            </a:extLst>
          </p:cNvPr>
          <p:cNvSpPr>
            <a:spLocks noGrp="1"/>
          </p:cNvSpPr>
          <p:nvPr>
            <p:ph type="body" sz="half" idx="2"/>
          </p:nvPr>
        </p:nvSpPr>
        <p:spPr>
          <a:xfrm>
            <a:off x="1259684" y="3086100"/>
            <a:ext cx="5898356" cy="5717382"/>
          </a:xfrm>
        </p:spPr>
        <p:txBody>
          <a:bodyPr/>
          <a:lstStyle>
            <a:lvl1pPr marL="0" indent="0">
              <a:buNone/>
              <a:defRPr sz="2400"/>
            </a:lvl1pPr>
            <a:lvl2pPr marL="685835" indent="0">
              <a:buNone/>
              <a:defRPr sz="2100"/>
            </a:lvl2pPr>
            <a:lvl3pPr marL="1371669" indent="0">
              <a:buNone/>
              <a:defRPr sz="1800"/>
            </a:lvl3pPr>
            <a:lvl4pPr marL="2057504" indent="0">
              <a:buNone/>
              <a:defRPr sz="1500"/>
            </a:lvl4pPr>
            <a:lvl5pPr marL="2743337" indent="0">
              <a:buNone/>
              <a:defRPr sz="1500"/>
            </a:lvl5pPr>
            <a:lvl6pPr marL="3429171" indent="0">
              <a:buNone/>
              <a:defRPr sz="1500"/>
            </a:lvl6pPr>
            <a:lvl7pPr marL="4115006" indent="0">
              <a:buNone/>
              <a:defRPr sz="1500"/>
            </a:lvl7pPr>
            <a:lvl8pPr marL="4800840" indent="0">
              <a:buNone/>
              <a:defRPr sz="1500"/>
            </a:lvl8pPr>
            <a:lvl9pPr marL="5486675" indent="0">
              <a:buNone/>
              <a:defRPr sz="1500"/>
            </a:lvl9pPr>
          </a:lstStyle>
          <a:p>
            <a:pPr lvl="0"/>
            <a:r>
              <a:rPr lang="en-GB"/>
              <a:t>Click to edit Master text styles</a:t>
            </a:r>
          </a:p>
        </p:txBody>
      </p:sp>
      <p:sp>
        <p:nvSpPr>
          <p:cNvPr id="5" name="Date Placeholder 4">
            <a:extLst>
              <a:ext uri="{FF2B5EF4-FFF2-40B4-BE49-F238E27FC236}">
                <a16:creationId xmlns:a16="http://schemas.microsoft.com/office/drawing/2014/main" id="{94A0EB47-6CAD-89BD-9F23-40F91E871233}"/>
              </a:ext>
            </a:extLst>
          </p:cNvPr>
          <p:cNvSpPr>
            <a:spLocks noGrp="1"/>
          </p:cNvSpPr>
          <p:nvPr>
            <p:ph type="dt" sz="half" idx="10"/>
          </p:nvPr>
        </p:nvSpPr>
        <p:spPr/>
        <p:txBody>
          <a:bodyPr/>
          <a:lstStyle/>
          <a:p>
            <a:fld id="{EBFCAD86-13F3-47F4-BD55-D7ABB6889F63}" type="datetime1">
              <a:rPr lang="en-GB" smtClean="0"/>
              <a:t>19/05/2025</a:t>
            </a:fld>
            <a:endParaRPr lang="en-GB"/>
          </a:p>
        </p:txBody>
      </p:sp>
      <p:sp>
        <p:nvSpPr>
          <p:cNvPr id="6" name="Footer Placeholder 5">
            <a:extLst>
              <a:ext uri="{FF2B5EF4-FFF2-40B4-BE49-F238E27FC236}">
                <a16:creationId xmlns:a16="http://schemas.microsoft.com/office/drawing/2014/main" id="{83DE270B-8E30-4BC2-0218-1EF5405F61C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E0B781F-DA56-9216-E1FB-82BB3B3D7FC4}"/>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5885141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544F9-9B33-2AA7-CBCF-7FECB5C45314}"/>
              </a:ext>
            </a:extLst>
          </p:cNvPr>
          <p:cNvSpPr>
            <a:spLocks noGrp="1"/>
          </p:cNvSpPr>
          <p:nvPr>
            <p:ph type="title"/>
          </p:nvPr>
        </p:nvSpPr>
        <p:spPr>
          <a:xfrm>
            <a:off x="1259684" y="685800"/>
            <a:ext cx="5898356" cy="2400300"/>
          </a:xfrm>
        </p:spPr>
        <p:txBody>
          <a:bodyPr anchor="b"/>
          <a:lstStyle>
            <a:lvl1pPr>
              <a:defRPr sz="4800"/>
            </a:lvl1pPr>
          </a:lstStyle>
          <a:p>
            <a:r>
              <a:rPr lang="en-GB"/>
              <a:t>Click to edit Master title style</a:t>
            </a:r>
          </a:p>
        </p:txBody>
      </p:sp>
      <p:sp>
        <p:nvSpPr>
          <p:cNvPr id="3" name="Picture Placeholder 2">
            <a:extLst>
              <a:ext uri="{FF2B5EF4-FFF2-40B4-BE49-F238E27FC236}">
                <a16:creationId xmlns:a16="http://schemas.microsoft.com/office/drawing/2014/main" id="{1E6CCBB2-C159-7B55-0DF6-8511121C1514}"/>
              </a:ext>
            </a:extLst>
          </p:cNvPr>
          <p:cNvSpPr>
            <a:spLocks noGrp="1"/>
          </p:cNvSpPr>
          <p:nvPr>
            <p:ph type="pic" idx="1"/>
          </p:nvPr>
        </p:nvSpPr>
        <p:spPr>
          <a:xfrm>
            <a:off x="7774782" y="1481140"/>
            <a:ext cx="9258300" cy="7310438"/>
          </a:xfrm>
        </p:spPr>
        <p:txBody>
          <a:bodyPr/>
          <a:lstStyle>
            <a:lvl1pPr marL="0" indent="0">
              <a:buNone/>
              <a:defRPr sz="4800"/>
            </a:lvl1pPr>
            <a:lvl2pPr marL="685835" indent="0">
              <a:buNone/>
              <a:defRPr sz="4200"/>
            </a:lvl2pPr>
            <a:lvl3pPr marL="1371669" indent="0">
              <a:buNone/>
              <a:defRPr sz="3600"/>
            </a:lvl3pPr>
            <a:lvl4pPr marL="2057504" indent="0">
              <a:buNone/>
              <a:defRPr sz="3000"/>
            </a:lvl4pPr>
            <a:lvl5pPr marL="2743337" indent="0">
              <a:buNone/>
              <a:defRPr sz="3000"/>
            </a:lvl5pPr>
            <a:lvl6pPr marL="3429171" indent="0">
              <a:buNone/>
              <a:defRPr sz="3000"/>
            </a:lvl6pPr>
            <a:lvl7pPr marL="4115006" indent="0">
              <a:buNone/>
              <a:defRPr sz="3000"/>
            </a:lvl7pPr>
            <a:lvl8pPr marL="4800840" indent="0">
              <a:buNone/>
              <a:defRPr sz="3000"/>
            </a:lvl8pPr>
            <a:lvl9pPr marL="5486675" indent="0">
              <a:buNone/>
              <a:defRPr sz="3000"/>
            </a:lvl9pPr>
          </a:lstStyle>
          <a:p>
            <a:endParaRPr lang="en-GB"/>
          </a:p>
        </p:txBody>
      </p:sp>
      <p:sp>
        <p:nvSpPr>
          <p:cNvPr id="4" name="Text Placeholder 3">
            <a:extLst>
              <a:ext uri="{FF2B5EF4-FFF2-40B4-BE49-F238E27FC236}">
                <a16:creationId xmlns:a16="http://schemas.microsoft.com/office/drawing/2014/main" id="{FCBA2B1B-FD55-81D7-D9CB-E2FC685DC363}"/>
              </a:ext>
            </a:extLst>
          </p:cNvPr>
          <p:cNvSpPr>
            <a:spLocks noGrp="1"/>
          </p:cNvSpPr>
          <p:nvPr>
            <p:ph type="body" sz="half" idx="2"/>
          </p:nvPr>
        </p:nvSpPr>
        <p:spPr>
          <a:xfrm>
            <a:off x="1259684" y="3086100"/>
            <a:ext cx="5898356" cy="5717382"/>
          </a:xfrm>
        </p:spPr>
        <p:txBody>
          <a:bodyPr/>
          <a:lstStyle>
            <a:lvl1pPr marL="0" indent="0">
              <a:buNone/>
              <a:defRPr sz="2400"/>
            </a:lvl1pPr>
            <a:lvl2pPr marL="685835" indent="0">
              <a:buNone/>
              <a:defRPr sz="2100"/>
            </a:lvl2pPr>
            <a:lvl3pPr marL="1371669" indent="0">
              <a:buNone/>
              <a:defRPr sz="1800"/>
            </a:lvl3pPr>
            <a:lvl4pPr marL="2057504" indent="0">
              <a:buNone/>
              <a:defRPr sz="1500"/>
            </a:lvl4pPr>
            <a:lvl5pPr marL="2743337" indent="0">
              <a:buNone/>
              <a:defRPr sz="1500"/>
            </a:lvl5pPr>
            <a:lvl6pPr marL="3429171" indent="0">
              <a:buNone/>
              <a:defRPr sz="1500"/>
            </a:lvl6pPr>
            <a:lvl7pPr marL="4115006" indent="0">
              <a:buNone/>
              <a:defRPr sz="1500"/>
            </a:lvl7pPr>
            <a:lvl8pPr marL="4800840" indent="0">
              <a:buNone/>
              <a:defRPr sz="1500"/>
            </a:lvl8pPr>
            <a:lvl9pPr marL="5486675" indent="0">
              <a:buNone/>
              <a:defRPr sz="1500"/>
            </a:lvl9pPr>
          </a:lstStyle>
          <a:p>
            <a:pPr lvl="0"/>
            <a:r>
              <a:rPr lang="en-GB"/>
              <a:t>Click to edit Master text styles</a:t>
            </a:r>
          </a:p>
        </p:txBody>
      </p:sp>
      <p:sp>
        <p:nvSpPr>
          <p:cNvPr id="5" name="Date Placeholder 4">
            <a:extLst>
              <a:ext uri="{FF2B5EF4-FFF2-40B4-BE49-F238E27FC236}">
                <a16:creationId xmlns:a16="http://schemas.microsoft.com/office/drawing/2014/main" id="{E051112A-D47E-A8CB-8FD3-4E70D70FF555}"/>
              </a:ext>
            </a:extLst>
          </p:cNvPr>
          <p:cNvSpPr>
            <a:spLocks noGrp="1"/>
          </p:cNvSpPr>
          <p:nvPr>
            <p:ph type="dt" sz="half" idx="10"/>
          </p:nvPr>
        </p:nvSpPr>
        <p:spPr/>
        <p:txBody>
          <a:bodyPr/>
          <a:lstStyle/>
          <a:p>
            <a:fld id="{5F765502-20F9-45BC-8D8A-FB8A3EF3CFDD}" type="datetime1">
              <a:rPr lang="en-GB" smtClean="0"/>
              <a:t>19/05/2025</a:t>
            </a:fld>
            <a:endParaRPr lang="en-GB"/>
          </a:p>
        </p:txBody>
      </p:sp>
      <p:sp>
        <p:nvSpPr>
          <p:cNvPr id="6" name="Footer Placeholder 5">
            <a:extLst>
              <a:ext uri="{FF2B5EF4-FFF2-40B4-BE49-F238E27FC236}">
                <a16:creationId xmlns:a16="http://schemas.microsoft.com/office/drawing/2014/main" id="{4FB3F725-7FE5-5BAA-B1D7-29FC549F1C4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DD56B09-A26B-E7E6-E506-2A5B3F400962}"/>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8944232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A7D8E-FF0A-DFEC-1608-53D5E8F45762}"/>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1072BB35-BCAA-8C21-C004-CC055976BD4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ECD780C-29A4-D71A-74FC-64EB1FE56FAB}"/>
              </a:ext>
            </a:extLst>
          </p:cNvPr>
          <p:cNvSpPr>
            <a:spLocks noGrp="1"/>
          </p:cNvSpPr>
          <p:nvPr>
            <p:ph type="dt" sz="half" idx="10"/>
          </p:nvPr>
        </p:nvSpPr>
        <p:spPr/>
        <p:txBody>
          <a:bodyPr/>
          <a:lstStyle/>
          <a:p>
            <a:fld id="{5548E839-20C0-4EF4-BD20-361BBED32250}" type="datetime1">
              <a:rPr lang="en-GB" smtClean="0"/>
              <a:t>19/05/2025</a:t>
            </a:fld>
            <a:endParaRPr lang="en-GB"/>
          </a:p>
        </p:txBody>
      </p:sp>
      <p:sp>
        <p:nvSpPr>
          <p:cNvPr id="5" name="Footer Placeholder 4">
            <a:extLst>
              <a:ext uri="{FF2B5EF4-FFF2-40B4-BE49-F238E27FC236}">
                <a16:creationId xmlns:a16="http://schemas.microsoft.com/office/drawing/2014/main" id="{C66AC12F-DB60-81DC-36D1-C2A4CE80AFD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573350B-2E4C-12CA-8707-3D64674AD603}"/>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28859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5FEF4F-765A-A6E4-05F0-85053052B3BA}"/>
              </a:ext>
            </a:extLst>
          </p:cNvPr>
          <p:cNvSpPr>
            <a:spLocks noGrp="1"/>
          </p:cNvSpPr>
          <p:nvPr>
            <p:ph type="title" orient="vert"/>
          </p:nvPr>
        </p:nvSpPr>
        <p:spPr>
          <a:xfrm>
            <a:off x="13087350" y="547689"/>
            <a:ext cx="3943350" cy="8717757"/>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B8CC06EE-215B-C6E2-20EB-2407C812E53E}"/>
              </a:ext>
            </a:extLst>
          </p:cNvPr>
          <p:cNvSpPr>
            <a:spLocks noGrp="1"/>
          </p:cNvSpPr>
          <p:nvPr>
            <p:ph type="body" orient="vert" idx="1"/>
          </p:nvPr>
        </p:nvSpPr>
        <p:spPr>
          <a:xfrm>
            <a:off x="1257300" y="547689"/>
            <a:ext cx="11601450" cy="871775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955858F-C897-0F48-9588-A14276C47F22}"/>
              </a:ext>
            </a:extLst>
          </p:cNvPr>
          <p:cNvSpPr>
            <a:spLocks noGrp="1"/>
          </p:cNvSpPr>
          <p:nvPr>
            <p:ph type="dt" sz="half" idx="10"/>
          </p:nvPr>
        </p:nvSpPr>
        <p:spPr/>
        <p:txBody>
          <a:bodyPr/>
          <a:lstStyle/>
          <a:p>
            <a:fld id="{68AF2DFF-ABFD-42E0-83FE-E31E744083F2}" type="datetime1">
              <a:rPr lang="en-GB" smtClean="0"/>
              <a:t>19/05/2025</a:t>
            </a:fld>
            <a:endParaRPr lang="en-GB"/>
          </a:p>
        </p:txBody>
      </p:sp>
      <p:sp>
        <p:nvSpPr>
          <p:cNvPr id="5" name="Footer Placeholder 4">
            <a:extLst>
              <a:ext uri="{FF2B5EF4-FFF2-40B4-BE49-F238E27FC236}">
                <a16:creationId xmlns:a16="http://schemas.microsoft.com/office/drawing/2014/main" id="{5205FB30-D1C1-3FA0-3F5D-6C23812F3ED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AD849B-7CB1-AFC8-77F2-DB22E340D0CC}"/>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8714982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52D7990-E191-4B6E-8058-AC4FAFD72A7B}" type="datetime1">
              <a:rPr lang="en-GB" smtClean="0"/>
              <a:t>19/05/2025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CC7B30F-C1B7-4FBA-9ED8-C3255BFA3112}" type="datetime1">
              <a:rPr lang="en-GB" smtClean="0"/>
              <a:t>19/05/2025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171D15C-6964-4549-8BF0-FFE211559E14}" type="datetime1">
              <a:rPr lang="en-GB" smtClean="0"/>
              <a:t>19/05/2025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93C669-08C1-4EDA-82DB-26C60FFAD3AF}" type="datetime1">
              <a:rPr lang="en-GB" smtClean="0"/>
              <a:t>19/05/2025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41C43F2-D874-4AB2-89D3-995FF49B6044}" type="datetime1">
              <a:rPr lang="en-GB" smtClean="0"/>
              <a:t>19/05/2025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2237E97-1AA9-4654-B288-1615B9A260AE}" type="datetime1">
              <a:rPr lang="en-GB" smtClean="0"/>
              <a:t>19/05/2025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theme" Target="../theme/theme3.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Cliquez pour modifier le style du titre principal</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Cliquez pour modifier les styles de texte du Master</a:t>
            </a:r>
          </a:p>
          <a:p>
            <a:pPr lvl="1"/>
            <a:r>
              <a:rPr lang="en-US"/>
              <a:t>Deuxième niveau</a:t>
            </a:r>
          </a:p>
          <a:p>
            <a:pPr lvl="2"/>
            <a:r>
              <a:rPr lang="en-US"/>
              <a:t>Troisième niveau</a:t>
            </a:r>
          </a:p>
          <a:p>
            <a:pPr lvl="3"/>
            <a:r>
              <a:rPr lang="en-US"/>
              <a:t>Quatrième niveau</a:t>
            </a:r>
          </a:p>
          <a:p>
            <a:pPr lvl="4"/>
            <a:r>
              <a:rPr lang="en-US"/>
              <a:t>Cinquième niveau</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9E161C-6425-496A-9D89-E0DD05665A91}" type="datetime1">
              <a:rPr lang="en-GB" smtClean="0"/>
              <a:t>19/05/2025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914400" y="411480"/>
            <a:ext cx="164592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914400" y="2366010"/>
            <a:ext cx="164592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217920" y="9566910"/>
            <a:ext cx="585216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914400" y="9566910"/>
            <a:ext cx="4206240" cy="276999"/>
          </a:xfrm>
          <a:prstGeom prst="rect">
            <a:avLst/>
          </a:prstGeom>
        </p:spPr>
        <p:txBody>
          <a:bodyPr wrap="square" lIns="0" tIns="0" rIns="0" bIns="0">
            <a:spAutoFit/>
          </a:bodyPr>
          <a:lstStyle>
            <a:lvl1pPr algn="l">
              <a:defRPr>
                <a:solidFill>
                  <a:schemeClr val="tx1">
                    <a:tint val="75000"/>
                  </a:schemeClr>
                </a:solidFill>
              </a:defRPr>
            </a:lvl1pPr>
          </a:lstStyle>
          <a:p>
            <a:fld id="{6AB7F0C7-990C-4067-B86C-CE4BBD6830B2}" type="datetime1">
              <a:rPr lang="en-GB" smtClean="0"/>
              <a:t>19/05/2025</a:t>
            </a:fld>
            <a:endParaRPr lang="en-US"/>
          </a:p>
        </p:txBody>
      </p:sp>
      <p:sp>
        <p:nvSpPr>
          <p:cNvPr id="6" name="Holder 6"/>
          <p:cNvSpPr>
            <a:spLocks noGrp="1"/>
          </p:cNvSpPr>
          <p:nvPr>
            <p:ph type="sldNum" sz="quarter" idx="7"/>
          </p:nvPr>
        </p:nvSpPr>
        <p:spPr>
          <a:xfrm>
            <a:off x="13167360" y="9566910"/>
            <a:ext cx="420624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3965964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hdr="0" ftr="0" dt="0"/>
  <p:txStyles>
    <p:titleStyle>
      <a:lvl1pPr>
        <a:defRPr>
          <a:latin typeface="+mj-lt"/>
          <a:ea typeface="+mj-ea"/>
          <a:cs typeface="+mj-cs"/>
        </a:defRPr>
      </a:lvl1pPr>
    </p:titleStyle>
    <p:bodyStyle>
      <a:lvl1pPr marL="0">
        <a:defRPr>
          <a:latin typeface="+mn-lt"/>
          <a:ea typeface="+mn-ea"/>
          <a:cs typeface="+mn-cs"/>
        </a:defRPr>
      </a:lvl1pPr>
      <a:lvl2pPr marL="685800">
        <a:defRPr>
          <a:latin typeface="+mn-lt"/>
          <a:ea typeface="+mn-ea"/>
          <a:cs typeface="+mn-cs"/>
        </a:defRPr>
      </a:lvl2pPr>
      <a:lvl3pPr marL="1371600">
        <a:defRPr>
          <a:latin typeface="+mn-lt"/>
          <a:ea typeface="+mn-ea"/>
          <a:cs typeface="+mn-cs"/>
        </a:defRPr>
      </a:lvl3pPr>
      <a:lvl4pPr marL="2057400">
        <a:defRPr>
          <a:latin typeface="+mn-lt"/>
          <a:ea typeface="+mn-ea"/>
          <a:cs typeface="+mn-cs"/>
        </a:defRPr>
      </a:lvl4pPr>
      <a:lvl5pPr marL="2743200">
        <a:defRPr>
          <a:latin typeface="+mn-lt"/>
          <a:ea typeface="+mn-ea"/>
          <a:cs typeface="+mn-cs"/>
        </a:defRPr>
      </a:lvl5pPr>
      <a:lvl6pPr marL="3429000">
        <a:defRPr>
          <a:latin typeface="+mn-lt"/>
          <a:ea typeface="+mn-ea"/>
          <a:cs typeface="+mn-cs"/>
        </a:defRPr>
      </a:lvl6pPr>
      <a:lvl7pPr marL="4114800">
        <a:defRPr>
          <a:latin typeface="+mn-lt"/>
          <a:ea typeface="+mn-ea"/>
          <a:cs typeface="+mn-cs"/>
        </a:defRPr>
      </a:lvl7pPr>
      <a:lvl8pPr marL="4800600">
        <a:defRPr>
          <a:latin typeface="+mn-lt"/>
          <a:ea typeface="+mn-ea"/>
          <a:cs typeface="+mn-cs"/>
        </a:defRPr>
      </a:lvl8pPr>
      <a:lvl9pPr marL="5486400">
        <a:defRPr>
          <a:latin typeface="+mn-lt"/>
          <a:ea typeface="+mn-ea"/>
          <a:cs typeface="+mn-cs"/>
        </a:defRPr>
      </a:lvl9pPr>
    </p:bodyStyle>
    <p:otherStyle>
      <a:lvl1pPr marL="0">
        <a:defRPr>
          <a:latin typeface="+mn-lt"/>
          <a:ea typeface="+mn-ea"/>
          <a:cs typeface="+mn-cs"/>
        </a:defRPr>
      </a:lvl1pPr>
      <a:lvl2pPr marL="685800">
        <a:defRPr>
          <a:latin typeface="+mn-lt"/>
          <a:ea typeface="+mn-ea"/>
          <a:cs typeface="+mn-cs"/>
        </a:defRPr>
      </a:lvl2pPr>
      <a:lvl3pPr marL="1371600">
        <a:defRPr>
          <a:latin typeface="+mn-lt"/>
          <a:ea typeface="+mn-ea"/>
          <a:cs typeface="+mn-cs"/>
        </a:defRPr>
      </a:lvl3pPr>
      <a:lvl4pPr marL="2057400">
        <a:defRPr>
          <a:latin typeface="+mn-lt"/>
          <a:ea typeface="+mn-ea"/>
          <a:cs typeface="+mn-cs"/>
        </a:defRPr>
      </a:lvl4pPr>
      <a:lvl5pPr marL="2743200">
        <a:defRPr>
          <a:latin typeface="+mn-lt"/>
          <a:ea typeface="+mn-ea"/>
          <a:cs typeface="+mn-cs"/>
        </a:defRPr>
      </a:lvl5pPr>
      <a:lvl6pPr marL="3429000">
        <a:defRPr>
          <a:latin typeface="+mn-lt"/>
          <a:ea typeface="+mn-ea"/>
          <a:cs typeface="+mn-cs"/>
        </a:defRPr>
      </a:lvl6pPr>
      <a:lvl7pPr marL="4114800">
        <a:defRPr>
          <a:latin typeface="+mn-lt"/>
          <a:ea typeface="+mn-ea"/>
          <a:cs typeface="+mn-cs"/>
        </a:defRPr>
      </a:lvl7pPr>
      <a:lvl8pPr marL="4800600">
        <a:defRPr>
          <a:latin typeface="+mn-lt"/>
          <a:ea typeface="+mn-ea"/>
          <a:cs typeface="+mn-cs"/>
        </a:defRPr>
      </a:lvl8pPr>
      <a:lvl9pPr marL="54864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4286E5-3A6E-4824-8731-2140993AD6E8}"/>
              </a:ext>
            </a:extLst>
          </p:cNvPr>
          <p:cNvSpPr>
            <a:spLocks noGrp="1"/>
          </p:cNvSpPr>
          <p:nvPr>
            <p:ph type="title"/>
          </p:nvPr>
        </p:nvSpPr>
        <p:spPr>
          <a:xfrm>
            <a:off x="1257300" y="547690"/>
            <a:ext cx="15773400" cy="1988345"/>
          </a:xfrm>
          <a:prstGeom prst="rect">
            <a:avLst/>
          </a:prstGeom>
        </p:spPr>
        <p:txBody>
          <a:bodyPr vert="horz" lIns="91440" tIns="45720" rIns="91440" bIns="45720" rtlCol="0" anchor="ctr">
            <a:normAutofit/>
          </a:bodyPr>
          <a:lstStyle/>
          <a:p>
            <a:r>
              <a:rPr lang="en-GB"/>
              <a:t>Cliquez pour modifier le style du titre principal</a:t>
            </a:r>
          </a:p>
        </p:txBody>
      </p:sp>
      <p:sp>
        <p:nvSpPr>
          <p:cNvPr id="3" name="Text Placeholder 2">
            <a:extLst>
              <a:ext uri="{FF2B5EF4-FFF2-40B4-BE49-F238E27FC236}">
                <a16:creationId xmlns:a16="http://schemas.microsoft.com/office/drawing/2014/main" id="{D7FE9216-8435-26C0-93CA-28E248475212}"/>
              </a:ext>
            </a:extLst>
          </p:cNvPr>
          <p:cNvSpPr>
            <a:spLocks noGrp="1"/>
          </p:cNvSpPr>
          <p:nvPr>
            <p:ph type="body" idx="1"/>
          </p:nvPr>
        </p:nvSpPr>
        <p:spPr>
          <a:xfrm>
            <a:off x="1257300" y="2738439"/>
            <a:ext cx="15773400" cy="6527007"/>
          </a:xfrm>
          <a:prstGeom prst="rect">
            <a:avLst/>
          </a:prstGeom>
        </p:spPr>
        <p:txBody>
          <a:bodyPr vert="horz" lIns="91440" tIns="45720" rIns="91440" bIns="45720" rtlCol="0">
            <a:normAutofit/>
          </a:bodyPr>
          <a:lstStyle/>
          <a:p>
            <a:pPr lvl="0"/>
            <a:r>
              <a:rPr lang="en-GB"/>
              <a:t>Cliquez pour modifier les styles de texte du Master</a:t>
            </a:r>
          </a:p>
          <a:p>
            <a:pPr lvl="1"/>
            <a:r>
              <a:rPr lang="en-GB"/>
              <a:t>Deuxième niveau</a:t>
            </a:r>
          </a:p>
          <a:p>
            <a:pPr lvl="2"/>
            <a:r>
              <a:rPr lang="en-GB"/>
              <a:t>Troisième niveau</a:t>
            </a:r>
          </a:p>
          <a:p>
            <a:pPr lvl="3"/>
            <a:r>
              <a:rPr lang="en-GB"/>
              <a:t>Quatrième niveau</a:t>
            </a:r>
          </a:p>
          <a:p>
            <a:pPr lvl="4"/>
            <a:r>
              <a:rPr lang="en-GB"/>
              <a:t>Cinquième niveau</a:t>
            </a:r>
          </a:p>
        </p:txBody>
      </p:sp>
      <p:sp>
        <p:nvSpPr>
          <p:cNvPr id="4" name="Date Placeholder 3">
            <a:extLst>
              <a:ext uri="{FF2B5EF4-FFF2-40B4-BE49-F238E27FC236}">
                <a16:creationId xmlns:a16="http://schemas.microsoft.com/office/drawing/2014/main" id="{B5065DBB-B3FE-291A-CC64-79334D9F7CDE}"/>
              </a:ext>
            </a:extLst>
          </p:cNvPr>
          <p:cNvSpPr>
            <a:spLocks noGrp="1"/>
          </p:cNvSpPr>
          <p:nvPr>
            <p:ph type="dt" sz="half" idx="2"/>
          </p:nvPr>
        </p:nvSpPr>
        <p:spPr>
          <a:xfrm>
            <a:off x="1257300" y="9534527"/>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5F1B4429-3450-429F-980B-8A0ADDD16532}" type="datetime1">
              <a:rPr lang="en-GB" smtClean="0"/>
              <a:t>19/05/2025</a:t>
            </a:fld>
            <a:endParaRPr lang="en-GB"/>
          </a:p>
        </p:txBody>
      </p:sp>
      <p:sp>
        <p:nvSpPr>
          <p:cNvPr id="5" name="Footer Placeholder 4">
            <a:extLst>
              <a:ext uri="{FF2B5EF4-FFF2-40B4-BE49-F238E27FC236}">
                <a16:creationId xmlns:a16="http://schemas.microsoft.com/office/drawing/2014/main" id="{09C8439F-4A8E-9B50-8138-06A9BA5CCA56}"/>
              </a:ext>
            </a:extLst>
          </p:cNvPr>
          <p:cNvSpPr>
            <a:spLocks noGrp="1"/>
          </p:cNvSpPr>
          <p:nvPr>
            <p:ph type="ftr" sz="quarter" idx="3"/>
          </p:nvPr>
        </p:nvSpPr>
        <p:spPr>
          <a:xfrm>
            <a:off x="6057900" y="9534527"/>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D845C2E4-6E7D-1B01-0314-3BC375141005}"/>
              </a:ext>
            </a:extLst>
          </p:cNvPr>
          <p:cNvSpPr>
            <a:spLocks noGrp="1"/>
          </p:cNvSpPr>
          <p:nvPr>
            <p:ph type="sldNum" sz="quarter" idx="4"/>
          </p:nvPr>
        </p:nvSpPr>
        <p:spPr>
          <a:xfrm>
            <a:off x="12915900" y="9534527"/>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64BE81A3-ADE1-4B8A-B1A6-4A8F0AD1777A}" type="slidenum">
              <a:rPr lang="en-GB" smtClean="0"/>
              <a:t>‹#›</a:t>
            </a:fld>
            <a:endParaRPr lang="en-GB"/>
          </a:p>
        </p:txBody>
      </p:sp>
    </p:spTree>
    <p:extLst>
      <p:ext uri="{BB962C8B-B14F-4D97-AF65-F5344CB8AC3E}">
        <p14:creationId xmlns:p14="http://schemas.microsoft.com/office/powerpoint/2010/main" val="2404937404"/>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Lst>
  <p:hf hdr="0" ftr="0" dt="0"/>
  <p:txStyles>
    <p:titleStyle>
      <a:lvl1pPr algn="l" defTabSz="1371669"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17" indent="-342917" algn="l" defTabSz="1371669"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51" indent="-342917" algn="l" defTabSz="1371669"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86" indent="-342917" algn="l" defTabSz="1371669"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420"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255"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2089"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924"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757"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591"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69" rtl="0" eaLnBrk="1" latinLnBrk="0" hangingPunct="1">
        <a:defRPr sz="2700" kern="1200">
          <a:solidFill>
            <a:schemeClr val="tx1"/>
          </a:solidFill>
          <a:latin typeface="+mn-lt"/>
          <a:ea typeface="+mn-ea"/>
          <a:cs typeface="+mn-cs"/>
        </a:defRPr>
      </a:lvl1pPr>
      <a:lvl2pPr marL="685835" algn="l" defTabSz="1371669" rtl="0" eaLnBrk="1" latinLnBrk="0" hangingPunct="1">
        <a:defRPr sz="2700" kern="1200">
          <a:solidFill>
            <a:schemeClr val="tx1"/>
          </a:solidFill>
          <a:latin typeface="+mn-lt"/>
          <a:ea typeface="+mn-ea"/>
          <a:cs typeface="+mn-cs"/>
        </a:defRPr>
      </a:lvl2pPr>
      <a:lvl3pPr marL="1371669" algn="l" defTabSz="1371669" rtl="0" eaLnBrk="1" latinLnBrk="0" hangingPunct="1">
        <a:defRPr sz="2700" kern="1200">
          <a:solidFill>
            <a:schemeClr val="tx1"/>
          </a:solidFill>
          <a:latin typeface="+mn-lt"/>
          <a:ea typeface="+mn-ea"/>
          <a:cs typeface="+mn-cs"/>
        </a:defRPr>
      </a:lvl3pPr>
      <a:lvl4pPr marL="2057504" algn="l" defTabSz="1371669" rtl="0" eaLnBrk="1" latinLnBrk="0" hangingPunct="1">
        <a:defRPr sz="2700" kern="1200">
          <a:solidFill>
            <a:schemeClr val="tx1"/>
          </a:solidFill>
          <a:latin typeface="+mn-lt"/>
          <a:ea typeface="+mn-ea"/>
          <a:cs typeface="+mn-cs"/>
        </a:defRPr>
      </a:lvl4pPr>
      <a:lvl5pPr marL="2743337" algn="l" defTabSz="1371669" rtl="0" eaLnBrk="1" latinLnBrk="0" hangingPunct="1">
        <a:defRPr sz="2700" kern="1200">
          <a:solidFill>
            <a:schemeClr val="tx1"/>
          </a:solidFill>
          <a:latin typeface="+mn-lt"/>
          <a:ea typeface="+mn-ea"/>
          <a:cs typeface="+mn-cs"/>
        </a:defRPr>
      </a:lvl5pPr>
      <a:lvl6pPr marL="3429171" algn="l" defTabSz="1371669" rtl="0" eaLnBrk="1" latinLnBrk="0" hangingPunct="1">
        <a:defRPr sz="2700" kern="1200">
          <a:solidFill>
            <a:schemeClr val="tx1"/>
          </a:solidFill>
          <a:latin typeface="+mn-lt"/>
          <a:ea typeface="+mn-ea"/>
          <a:cs typeface="+mn-cs"/>
        </a:defRPr>
      </a:lvl6pPr>
      <a:lvl7pPr marL="4115006" algn="l" defTabSz="1371669" rtl="0" eaLnBrk="1" latinLnBrk="0" hangingPunct="1">
        <a:defRPr sz="2700" kern="1200">
          <a:solidFill>
            <a:schemeClr val="tx1"/>
          </a:solidFill>
          <a:latin typeface="+mn-lt"/>
          <a:ea typeface="+mn-ea"/>
          <a:cs typeface="+mn-cs"/>
        </a:defRPr>
      </a:lvl7pPr>
      <a:lvl8pPr marL="4800840" algn="l" defTabSz="1371669" rtl="0" eaLnBrk="1" latinLnBrk="0" hangingPunct="1">
        <a:defRPr sz="2700" kern="1200">
          <a:solidFill>
            <a:schemeClr val="tx1"/>
          </a:solidFill>
          <a:latin typeface="+mn-lt"/>
          <a:ea typeface="+mn-ea"/>
          <a:cs typeface="+mn-cs"/>
        </a:defRPr>
      </a:lvl8pPr>
      <a:lvl9pPr marL="5486675" algn="l" defTabSz="1371669"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18.xml"/><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18.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18.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18.xml"/><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18.xml"/><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svg"/><Relationship Id="rId18" Type="http://schemas.openxmlformats.org/officeDocument/2006/relationships/image" Target="../media/image22.png"/><Relationship Id="rId3" Type="http://schemas.openxmlformats.org/officeDocument/2006/relationships/image" Target="../media/image7.png"/><Relationship Id="rId7" Type="http://schemas.openxmlformats.org/officeDocument/2006/relationships/image" Target="../media/image11.svg"/><Relationship Id="rId12" Type="http://schemas.openxmlformats.org/officeDocument/2006/relationships/image" Target="../media/image16.png"/><Relationship Id="rId17" Type="http://schemas.openxmlformats.org/officeDocument/2006/relationships/image" Target="../media/image21.svg"/><Relationship Id="rId2" Type="http://schemas.openxmlformats.org/officeDocument/2006/relationships/notesSlide" Target="../notesSlides/notesSlide6.xml"/><Relationship Id="rId16"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5.svg"/><Relationship Id="rId5" Type="http://schemas.openxmlformats.org/officeDocument/2006/relationships/image" Target="../media/image9.svg"/><Relationship Id="rId15" Type="http://schemas.openxmlformats.org/officeDocument/2006/relationships/image" Target="../media/image19.sv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svg"/><Relationship Id="rId1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standing on a bed&#10;&#10;Description automatically generated">
            <a:extLst>
              <a:ext uri="{FF2B5EF4-FFF2-40B4-BE49-F238E27FC236}">
                <a16:creationId xmlns:a16="http://schemas.microsoft.com/office/drawing/2014/main" id="{95A92049-8152-34A9-5EB3-36DDDF9C24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 y="643"/>
            <a:ext cx="18285714" cy="10285714"/>
          </a:xfrm>
          <a:prstGeom prst="rect">
            <a:avLst/>
          </a:prstGeom>
        </p:spPr>
      </p:pic>
      <p:sp>
        <p:nvSpPr>
          <p:cNvPr id="3" name="Slide Number Placeholder 2">
            <a:extLst>
              <a:ext uri="{FF2B5EF4-FFF2-40B4-BE49-F238E27FC236}">
                <a16:creationId xmlns:a16="http://schemas.microsoft.com/office/drawing/2014/main" id="{B764B66D-B0A7-6009-FAB8-44EF12A1DB47}"/>
              </a:ext>
            </a:extLst>
          </p:cNvPr>
          <p:cNvSpPr>
            <a:spLocks noGrp="1"/>
          </p:cNvSpPr>
          <p:nvPr>
            <p:ph type="sldNum" sz="quarter" idx="12"/>
          </p:nvPr>
        </p:nvSpPr>
        <p:spPr/>
        <p:txBody>
          <a:bodyPr/>
          <a:lstStyle/>
          <a:p>
            <a:fld id="{B6F15528-21DE-4FAA-801E-634DDDAF4B2B}" type="slidenum">
              <a:rPr lang="en-US" smtClean="0"/>
              <a:pPr/>
              <a:t>1</a:t>
            </a:fld>
            <a:endParaRPr lang="en-US"/>
          </a:p>
        </p:txBody>
      </p:sp>
    </p:spTree>
    <p:extLst>
      <p:ext uri="{BB962C8B-B14F-4D97-AF65-F5344CB8AC3E}">
        <p14:creationId xmlns:p14="http://schemas.microsoft.com/office/powerpoint/2010/main" val="193938629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in lab coats&#10;&#10;Description automatically generated">
            <a:extLst>
              <a:ext uri="{FF2B5EF4-FFF2-40B4-BE49-F238E27FC236}">
                <a16:creationId xmlns:a16="http://schemas.microsoft.com/office/drawing/2014/main" id="{28667611-60B8-D33C-3197-56D6CAFD92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5" name="TextBox 4">
            <a:extLst>
              <a:ext uri="{FF2B5EF4-FFF2-40B4-BE49-F238E27FC236}">
                <a16:creationId xmlns:a16="http://schemas.microsoft.com/office/drawing/2014/main" id="{1E5713DD-4A63-C0FC-6AAD-F038C81360AD}"/>
              </a:ext>
            </a:extLst>
          </p:cNvPr>
          <p:cNvSpPr txBox="1"/>
          <p:nvPr/>
        </p:nvSpPr>
        <p:spPr>
          <a:xfrm>
            <a:off x="14310361" y="9948446"/>
            <a:ext cx="3977640" cy="338554"/>
          </a:xfrm>
          <a:prstGeom prst="rect">
            <a:avLst/>
          </a:prstGeom>
          <a:solidFill>
            <a:srgbClr val="BBE2E4"/>
          </a:solidFill>
        </p:spPr>
        <p:txBody>
          <a:bodyPr wrap="square" rtlCol="0">
            <a:spAutoFit/>
          </a:bodyPr>
          <a:lstStyle/>
          <a:p>
            <a:pPr algn="ctr" defTabSz="1371600"/>
            <a:r>
              <a:rPr lang="en-GB" sz="1600" dirty="0">
                <a:solidFill>
                  <a:schemeClr val="tx1">
                    <a:lumMod val="65000"/>
                    <a:lumOff val="35000"/>
                  </a:schemeClr>
                </a:solidFill>
                <a:ea typeface="Calibri" panose="020F0502020204030204" pitchFamily="34" charset="0"/>
                <a:cs typeface="Arial" panose="020B0604020202020204" pitchFamily="34" charset="0"/>
              </a:rPr>
              <a:t>Photo adaptée de : </a:t>
            </a:r>
            <a:r>
              <a:rPr lang="en-US" sz="1600" dirty="0">
                <a:solidFill>
                  <a:schemeClr val="tx1">
                    <a:lumMod val="65000"/>
                    <a:lumOff val="35000"/>
                  </a:schemeClr>
                </a:solidFill>
                <a:ea typeface="Atkinson Hyperlegible"/>
                <a:cs typeface="Atkinson Hyperlegible"/>
                <a:sym typeface="Atkinson Hyperlegible"/>
              </a:rPr>
              <a:t>OMS/Fid Thompson</a:t>
            </a:r>
          </a:p>
        </p:txBody>
      </p:sp>
      <p:sp>
        <p:nvSpPr>
          <p:cNvPr id="3" name="Rectangle: Diagonal Corners Rounded 2">
            <a:extLst>
              <a:ext uri="{FF2B5EF4-FFF2-40B4-BE49-F238E27FC236}">
                <a16:creationId xmlns:a16="http://schemas.microsoft.com/office/drawing/2014/main" id="{6690BA33-D946-2598-6DE5-10C08CAD4644}"/>
              </a:ext>
            </a:extLst>
          </p:cNvPr>
          <p:cNvSpPr/>
          <p:nvPr/>
        </p:nvSpPr>
        <p:spPr>
          <a:xfrm>
            <a:off x="-1" y="4358216"/>
            <a:ext cx="4572001" cy="1798744"/>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fr-FR" sz="4800" b="1" dirty="0">
                <a:solidFill>
                  <a:prstClr val="white"/>
                </a:solidFill>
                <a:latin typeface="Cavolini" panose="03000502040302020204" pitchFamily="66" charset="0"/>
                <a:cs typeface="Cavolini" panose="03000502040302020204" pitchFamily="66" charset="0"/>
              </a:rPr>
              <a:t>Tests pour le choléra</a:t>
            </a:r>
            <a:endParaRPr kumimoji="0" lang="en-GB" sz="48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12803593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719847" y="-2009228"/>
            <a:ext cx="9863847" cy="3423411"/>
            <a:chOff x="0" y="-47625"/>
            <a:chExt cx="1035615" cy="282691"/>
          </a:xfrm>
          <a:scene3d>
            <a:camera prst="orthographicFront">
              <a:rot lat="0" lon="0" rev="0"/>
            </a:camera>
            <a:lightRig rig="balanced" dir="t">
              <a:rot lat="0" lon="0" rev="8700000"/>
            </a:lightRig>
          </a:scene3d>
        </p:grpSpPr>
        <p:sp>
          <p:nvSpPr>
            <p:cNvPr id="5" name="Freeform 5"/>
            <p:cNvSpPr/>
            <p:nvPr/>
          </p:nvSpPr>
          <p:spPr>
            <a:xfrm>
              <a:off x="0" y="0"/>
              <a:ext cx="1035615"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TextBox 7"/>
          <p:cNvSpPr txBox="1"/>
          <p:nvPr/>
        </p:nvSpPr>
        <p:spPr>
          <a:xfrm>
            <a:off x="777374" y="471540"/>
            <a:ext cx="8585677"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lang="en-US" sz="4400" b="1" dirty="0" err="1">
                <a:solidFill>
                  <a:srgbClr val="FFFFFF"/>
                </a:solidFill>
                <a:latin typeface="Cavolini" panose="03000502040302020204" pitchFamily="66" charset="0"/>
                <a:ea typeface="Atkinson Hyperlegible Bold"/>
                <a:cs typeface="Cavolini" panose="03000502040302020204" pitchFamily="66" charset="0"/>
                <a:sym typeface="Atkinson Hyperlegible Bold"/>
              </a:rPr>
              <a:t>Stratégie</a:t>
            </a: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 de t</a:t>
            </a:r>
            <a:r>
              <a:rPr kumimoji="0" lang="en-US"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est</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18" name="Freeform 4">
            <a:extLst>
              <a:ext uri="{FF2B5EF4-FFF2-40B4-BE49-F238E27FC236}">
                <a16:creationId xmlns:a16="http://schemas.microsoft.com/office/drawing/2014/main" id="{A038D7F5-710F-BA5E-3082-41DF68B25D9F}"/>
              </a:ext>
            </a:extLst>
          </p:cNvPr>
          <p:cNvSpPr/>
          <p:nvPr/>
        </p:nvSpPr>
        <p:spPr>
          <a:xfrm>
            <a:off x="588924" y="2267908"/>
            <a:ext cx="17233855" cy="1256411"/>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37290F"/>
              </a:solidFill>
              <a:effectLst/>
              <a:uLnTx/>
              <a:uFillTx/>
              <a:latin typeface="Atkinson Hyperlegible" panose="020B0604020202020204" charset="0"/>
              <a:ea typeface="+mn-ea"/>
              <a:cs typeface="+mn-cs"/>
            </a:endParaRPr>
          </a:p>
        </p:txBody>
      </p:sp>
      <p:sp>
        <p:nvSpPr>
          <p:cNvPr id="19" name="TextBox 18">
            <a:extLst>
              <a:ext uri="{FF2B5EF4-FFF2-40B4-BE49-F238E27FC236}">
                <a16:creationId xmlns:a16="http://schemas.microsoft.com/office/drawing/2014/main" id="{B8C84D80-4FD3-B34B-DF28-CC81447E9792}"/>
              </a:ext>
            </a:extLst>
          </p:cNvPr>
          <p:cNvSpPr txBox="1"/>
          <p:nvPr/>
        </p:nvSpPr>
        <p:spPr>
          <a:xfrm>
            <a:off x="588924" y="2429690"/>
            <a:ext cx="17110152" cy="1031051"/>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fr-FR"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Tous les patients </a:t>
            </a:r>
            <a:r>
              <a:rPr lang="fr-FR"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suspects de choléra sont testés</a:t>
            </a:r>
          </a:p>
          <a:p>
            <a:pPr lvl="1" algn="ctr">
              <a:defRPr/>
            </a:pPr>
            <a:r>
              <a:rPr lang="fr-FR"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Essentiel pour déterminer si le choléra circule ou non</a:t>
            </a:r>
            <a:endParaRPr lang="fr-FR"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endParaRPr>
          </a:p>
        </p:txBody>
      </p:sp>
      <p:grpSp>
        <p:nvGrpSpPr>
          <p:cNvPr id="15" name="Group 14">
            <a:extLst>
              <a:ext uri="{FF2B5EF4-FFF2-40B4-BE49-F238E27FC236}">
                <a16:creationId xmlns:a16="http://schemas.microsoft.com/office/drawing/2014/main" id="{2F75786D-0E3F-403A-8836-32AAF11C6C0F}"/>
              </a:ext>
            </a:extLst>
          </p:cNvPr>
          <p:cNvGrpSpPr/>
          <p:nvPr/>
        </p:nvGrpSpPr>
        <p:grpSpPr>
          <a:xfrm>
            <a:off x="240761" y="4191147"/>
            <a:ext cx="9616749" cy="5406935"/>
            <a:chOff x="240761" y="4191147"/>
            <a:chExt cx="9616749" cy="5406935"/>
          </a:xfrm>
        </p:grpSpPr>
        <p:sp>
          <p:nvSpPr>
            <p:cNvPr id="8" name="Rectangle 7">
              <a:extLst>
                <a:ext uri="{FF2B5EF4-FFF2-40B4-BE49-F238E27FC236}">
                  <a16:creationId xmlns:a16="http://schemas.microsoft.com/office/drawing/2014/main" id="{D5CD4B8F-B664-4C63-D629-0B51B3A35905}"/>
                </a:ext>
              </a:extLst>
            </p:cNvPr>
            <p:cNvSpPr/>
            <p:nvPr/>
          </p:nvSpPr>
          <p:spPr>
            <a:xfrm>
              <a:off x="588924" y="4191147"/>
              <a:ext cx="8376738" cy="914400"/>
            </a:xfrm>
            <a:prstGeom prst="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3200" dirty="0">
                  <a:latin typeface="ADLaM Display" panose="02010000000000000000" pitchFamily="2" charset="0"/>
                  <a:ea typeface="ADLaM Display" panose="02010000000000000000" pitchFamily="2" charset="0"/>
                  <a:cs typeface="ADLaM Display" panose="02010000000000000000" pitchFamily="2" charset="0"/>
                </a:rPr>
                <a:t>Si </a:t>
              </a:r>
              <a:r>
                <a:rPr lang="fr-FR" sz="3200" dirty="0" err="1">
                  <a:latin typeface="ADLaM Display" panose="02010000000000000000" pitchFamily="2" charset="0"/>
                  <a:ea typeface="ADLaM Display" panose="02010000000000000000" pitchFamily="2" charset="0"/>
                  <a:cs typeface="ADLaM Display" panose="02010000000000000000" pitchFamily="2" charset="0"/>
                </a:rPr>
                <a:t>des TDR </a:t>
              </a:r>
              <a:r>
                <a:rPr lang="fr-FR" sz="3200" dirty="0">
                  <a:latin typeface="ADLaM Display" panose="02010000000000000000" pitchFamily="2" charset="0"/>
                  <a:ea typeface="ADLaM Display" panose="02010000000000000000" pitchFamily="2" charset="0"/>
                  <a:cs typeface="ADLaM Display" panose="02010000000000000000" pitchFamily="2" charset="0"/>
                </a:rPr>
                <a:t>sont disponibles</a:t>
              </a:r>
              <a:endParaRPr lang="en-US" sz="3200" dirty="0">
                <a:latin typeface="ADLaM Display" panose="02010000000000000000" pitchFamily="2" charset="0"/>
                <a:ea typeface="ADLaM Display" panose="02010000000000000000" pitchFamily="2" charset="0"/>
                <a:cs typeface="ADLaM Display" panose="02010000000000000000" pitchFamily="2" charset="0"/>
              </a:endParaRPr>
            </a:p>
          </p:txBody>
        </p:sp>
        <p:sp>
          <p:nvSpPr>
            <p:cNvPr id="10" name="TextBox 9">
              <a:extLst>
                <a:ext uri="{FF2B5EF4-FFF2-40B4-BE49-F238E27FC236}">
                  <a16:creationId xmlns:a16="http://schemas.microsoft.com/office/drawing/2014/main" id="{AD2012F2-F2ED-DBE0-29C3-2EB8AF9806DE}"/>
                </a:ext>
              </a:extLst>
            </p:cNvPr>
            <p:cNvSpPr txBox="1"/>
            <p:nvPr/>
          </p:nvSpPr>
          <p:spPr>
            <a:xfrm>
              <a:off x="240761" y="5802024"/>
              <a:ext cx="9616749" cy="523220"/>
            </a:xfrm>
            <a:prstGeom prst="rect">
              <a:avLst/>
            </a:prstGeom>
            <a:noFill/>
          </p:spPr>
          <p:txBody>
            <a:bodyPr wrap="square" rtlCol="0">
              <a:spAutoFit/>
            </a:bodyPr>
            <a:lstStyle/>
            <a:p>
              <a:pPr marL="285750" indent="-285750">
                <a:buBlip>
                  <a:blip r:embed="rId3"/>
                </a:buBlip>
              </a:pPr>
              <a:r>
                <a:rPr lang="fr-FR" sz="2800" dirty="0">
                  <a:latin typeface="Atkinson Hyperlegible" panose="020B0604020202020204" charset="0"/>
                </a:rPr>
                <a:t>TDR pour </a:t>
              </a:r>
              <a:r>
                <a:rPr lang="fr-FR" sz="2800" dirty="0">
                  <a:latin typeface="Atkinson Hyperlegible Bold" panose="020B0604020202020204" charset="0"/>
                </a:rPr>
                <a:t>trier </a:t>
              </a:r>
              <a:r>
                <a:rPr lang="fr-FR" sz="2800" dirty="0">
                  <a:latin typeface="Atkinson Hyperlegible" panose="020B0604020202020204" charset="0"/>
                </a:rPr>
                <a:t>les échantillons pour confirmation</a:t>
              </a:r>
              <a:endParaRPr lang="en-US" sz="2800" dirty="0">
                <a:latin typeface="Atkinson Hyperlegible" panose="020B0604020202020204" charset="0"/>
              </a:endParaRPr>
            </a:p>
          </p:txBody>
        </p:sp>
        <p:grpSp>
          <p:nvGrpSpPr>
            <p:cNvPr id="3" name="Group 2">
              <a:extLst>
                <a:ext uri="{FF2B5EF4-FFF2-40B4-BE49-F238E27FC236}">
                  <a16:creationId xmlns:a16="http://schemas.microsoft.com/office/drawing/2014/main" id="{6546C303-1640-2B3D-7C35-2D1AC1AA4A3D}"/>
                </a:ext>
              </a:extLst>
            </p:cNvPr>
            <p:cNvGrpSpPr/>
            <p:nvPr/>
          </p:nvGrpSpPr>
          <p:grpSpPr>
            <a:xfrm>
              <a:off x="588924" y="6883813"/>
              <a:ext cx="8376738" cy="2714269"/>
              <a:chOff x="588924" y="6883813"/>
              <a:chExt cx="8376738" cy="2714269"/>
            </a:xfrm>
          </p:grpSpPr>
          <p:sp>
            <p:nvSpPr>
              <p:cNvPr id="13" name="TextBox 12">
                <a:extLst>
                  <a:ext uri="{FF2B5EF4-FFF2-40B4-BE49-F238E27FC236}">
                    <a16:creationId xmlns:a16="http://schemas.microsoft.com/office/drawing/2014/main" id="{043D1A58-0541-63B6-5731-B163394FDB9B}"/>
                  </a:ext>
                </a:extLst>
              </p:cNvPr>
              <p:cNvSpPr txBox="1"/>
              <p:nvPr/>
            </p:nvSpPr>
            <p:spPr>
              <a:xfrm>
                <a:off x="719643" y="7285874"/>
                <a:ext cx="8115300" cy="2046714"/>
              </a:xfrm>
              <a:prstGeom prst="rect">
                <a:avLst/>
              </a:prstGeom>
              <a:noFill/>
            </p:spPr>
            <p:txBody>
              <a:bodyPr wrap="square" rtlCol="0">
                <a:spAutoFit/>
              </a:bodyPr>
              <a:lstStyle/>
              <a:p>
                <a:pPr marL="91440" indent="-91440">
                  <a:spcAft>
                    <a:spcPts val="1800"/>
                  </a:spcAft>
                  <a:buClr>
                    <a:srgbClr val="009999"/>
                  </a:buClr>
                  <a:buFont typeface="Arial" panose="020B0604020202020204" pitchFamily="34" charset="0"/>
                  <a:buChar char="•"/>
                </a:pPr>
                <a:r>
                  <a:rPr lang="fr-FR" sz="2800" dirty="0">
                    <a:solidFill>
                      <a:srgbClr val="009999"/>
                    </a:solidFill>
                    <a:latin typeface="Atkinson Hyperlegible Bold" panose="020B0604020202020204" charset="0"/>
                  </a:rPr>
                  <a:t>TOUS les patients </a:t>
                </a:r>
                <a:r>
                  <a:rPr lang="fr-FR" sz="2800" dirty="0">
                    <a:latin typeface="Atkinson Hyperlegible" panose="020B0604020202020204" charset="0"/>
                  </a:rPr>
                  <a:t>suspects de choléra sont </a:t>
                </a:r>
                <a:r>
                  <a:rPr lang="fr-FR" sz="2800" dirty="0">
                    <a:solidFill>
                      <a:srgbClr val="009999"/>
                    </a:solidFill>
                    <a:latin typeface="Atkinson Hyperlegible Bold" panose="020B0604020202020204" charset="0"/>
                  </a:rPr>
                  <a:t>testés par TDR</a:t>
                </a:r>
              </a:p>
              <a:p>
                <a:pPr marL="91440" indent="-91440">
                  <a:buClr>
                    <a:srgbClr val="009999"/>
                  </a:buClr>
                  <a:buFont typeface="Arial" panose="020B0604020202020204" pitchFamily="34" charset="0"/>
                  <a:buChar char="•"/>
                </a:pPr>
                <a:r>
                  <a:rPr lang="fr-FR" sz="2800" dirty="0">
                    <a:latin typeface="Atkinson Hyperlegible" panose="020B0604020202020204" charset="0"/>
                  </a:rPr>
                  <a:t>Echantillons de </a:t>
                </a:r>
                <a:r>
                  <a:rPr lang="fr-FR" sz="2800" dirty="0">
                    <a:solidFill>
                      <a:srgbClr val="009999"/>
                    </a:solidFill>
                    <a:latin typeface="Atkinson Hyperlegible Bold" panose="020B0604020202020204" charset="0"/>
                  </a:rPr>
                  <a:t>TOUS les patients TDR+ </a:t>
                </a:r>
                <a:r>
                  <a:rPr lang="fr-FR" sz="2800" dirty="0">
                    <a:latin typeface="Atkinson Hyperlegible" panose="020B0604020202020204" charset="0"/>
                  </a:rPr>
                  <a:t> envoyés à un laboratoire pour </a:t>
                </a:r>
                <a:r>
                  <a:rPr lang="fr-FR" sz="2800" dirty="0">
                    <a:solidFill>
                      <a:srgbClr val="009999"/>
                    </a:solidFill>
                    <a:latin typeface="Atkinson Hyperlegible Bold" panose="020B0604020202020204" charset="0"/>
                  </a:rPr>
                  <a:t>confirmation </a:t>
                </a:r>
                <a:endParaRPr lang="en-US" sz="2800" dirty="0">
                  <a:solidFill>
                    <a:srgbClr val="009999"/>
                  </a:solidFill>
                  <a:latin typeface="Atkinson Hyperlegible Bold" panose="020B0604020202020204" charset="0"/>
                </a:endParaRPr>
              </a:p>
            </p:txBody>
          </p:sp>
          <p:sp>
            <p:nvSpPr>
              <p:cNvPr id="17" name="Rectangle: Rounded Corners 16">
                <a:extLst>
                  <a:ext uri="{FF2B5EF4-FFF2-40B4-BE49-F238E27FC236}">
                    <a16:creationId xmlns:a16="http://schemas.microsoft.com/office/drawing/2014/main" id="{0A06B6AD-E244-8224-C9D2-5E227FEB09C7}"/>
                  </a:ext>
                </a:extLst>
              </p:cNvPr>
              <p:cNvSpPr/>
              <p:nvPr/>
            </p:nvSpPr>
            <p:spPr>
              <a:xfrm>
                <a:off x="588924" y="6883813"/>
                <a:ext cx="8376738" cy="2714269"/>
              </a:xfrm>
              <a:custGeom>
                <a:avLst/>
                <a:gdLst>
                  <a:gd name="connsiteX0" fmla="*/ 0 w 8376738"/>
                  <a:gd name="connsiteY0" fmla="*/ 452387 h 2714269"/>
                  <a:gd name="connsiteX1" fmla="*/ 452387 w 8376738"/>
                  <a:gd name="connsiteY1" fmla="*/ 0 h 2714269"/>
                  <a:gd name="connsiteX2" fmla="*/ 7924351 w 8376738"/>
                  <a:gd name="connsiteY2" fmla="*/ 0 h 2714269"/>
                  <a:gd name="connsiteX3" fmla="*/ 8376738 w 8376738"/>
                  <a:gd name="connsiteY3" fmla="*/ 452387 h 2714269"/>
                  <a:gd name="connsiteX4" fmla="*/ 8376738 w 8376738"/>
                  <a:gd name="connsiteY4" fmla="*/ 2261882 h 2714269"/>
                  <a:gd name="connsiteX5" fmla="*/ 7924351 w 8376738"/>
                  <a:gd name="connsiteY5" fmla="*/ 2714269 h 2714269"/>
                  <a:gd name="connsiteX6" fmla="*/ 452387 w 8376738"/>
                  <a:gd name="connsiteY6" fmla="*/ 2714269 h 2714269"/>
                  <a:gd name="connsiteX7" fmla="*/ 0 w 8376738"/>
                  <a:gd name="connsiteY7" fmla="*/ 2261882 h 2714269"/>
                  <a:gd name="connsiteX8" fmla="*/ 0 w 8376738"/>
                  <a:gd name="connsiteY8" fmla="*/ 452387 h 271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76738" h="2714269" extrusionOk="0">
                    <a:moveTo>
                      <a:pt x="0" y="452387"/>
                    </a:moveTo>
                    <a:cubicBezTo>
                      <a:pt x="-32552" y="213377"/>
                      <a:pt x="223753" y="44044"/>
                      <a:pt x="452387" y="0"/>
                    </a:cubicBezTo>
                    <a:cubicBezTo>
                      <a:pt x="3087218" y="137057"/>
                      <a:pt x="6223275" y="-36145"/>
                      <a:pt x="7924351" y="0"/>
                    </a:cubicBezTo>
                    <a:cubicBezTo>
                      <a:pt x="8184535" y="23877"/>
                      <a:pt x="8349515" y="200145"/>
                      <a:pt x="8376738" y="452387"/>
                    </a:cubicBezTo>
                    <a:cubicBezTo>
                      <a:pt x="8221198" y="1116303"/>
                      <a:pt x="8392652" y="1376259"/>
                      <a:pt x="8376738" y="2261882"/>
                    </a:cubicBezTo>
                    <a:cubicBezTo>
                      <a:pt x="8381827" y="2502788"/>
                      <a:pt x="8210061" y="2689014"/>
                      <a:pt x="7924351" y="2714269"/>
                    </a:cubicBezTo>
                    <a:cubicBezTo>
                      <a:pt x="6231952" y="2547133"/>
                      <a:pt x="3304277" y="2798956"/>
                      <a:pt x="452387" y="2714269"/>
                    </a:cubicBezTo>
                    <a:cubicBezTo>
                      <a:pt x="186390" y="2690590"/>
                      <a:pt x="2881" y="2550359"/>
                      <a:pt x="0" y="2261882"/>
                    </a:cubicBezTo>
                    <a:cubicBezTo>
                      <a:pt x="-10346" y="1908115"/>
                      <a:pt x="-125059" y="834621"/>
                      <a:pt x="0" y="452387"/>
                    </a:cubicBezTo>
                    <a:close/>
                  </a:path>
                </a:pathLst>
              </a:custGeom>
              <a:noFill/>
              <a:ln w="76200">
                <a:solidFill>
                  <a:srgbClr val="4DB1A9"/>
                </a:solidFill>
                <a:extLst>
                  <a:ext uri="{C807C97D-BFC1-408E-A445-0C87EB9F89A2}">
                    <ask:lineSketchStyleProps xmlns:ask="http://schemas.microsoft.com/office/drawing/2018/sketchyshapes" sd="3678260972">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 name="Group 15">
            <a:extLst>
              <a:ext uri="{FF2B5EF4-FFF2-40B4-BE49-F238E27FC236}">
                <a16:creationId xmlns:a16="http://schemas.microsoft.com/office/drawing/2014/main" id="{C8D13C92-C10E-EB44-86B5-A61A13CCE652}"/>
              </a:ext>
            </a:extLst>
          </p:cNvPr>
          <p:cNvGrpSpPr/>
          <p:nvPr/>
        </p:nvGrpSpPr>
        <p:grpSpPr>
          <a:xfrm>
            <a:off x="9853972" y="4160666"/>
            <a:ext cx="8434028" cy="5437416"/>
            <a:chOff x="9853972" y="4160666"/>
            <a:chExt cx="8434028" cy="5437416"/>
          </a:xfrm>
        </p:grpSpPr>
        <p:sp>
          <p:nvSpPr>
            <p:cNvPr id="12" name="Rectangle 11">
              <a:extLst>
                <a:ext uri="{FF2B5EF4-FFF2-40B4-BE49-F238E27FC236}">
                  <a16:creationId xmlns:a16="http://schemas.microsoft.com/office/drawing/2014/main" id="{8B6984DB-B129-E826-740B-70B7421DDCBF}"/>
                </a:ext>
              </a:extLst>
            </p:cNvPr>
            <p:cNvSpPr/>
            <p:nvPr/>
          </p:nvSpPr>
          <p:spPr>
            <a:xfrm>
              <a:off x="9857510" y="4160666"/>
              <a:ext cx="8099751" cy="914400"/>
            </a:xfrm>
            <a:prstGeom prst="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3200" dirty="0">
                  <a:latin typeface="ADLaM Display" panose="02010000000000000000" pitchFamily="2" charset="0"/>
                  <a:ea typeface="ADLaM Display" panose="02010000000000000000" pitchFamily="2" charset="0"/>
                  <a:cs typeface="ADLaM Display" panose="02010000000000000000" pitchFamily="2" charset="0"/>
                </a:rPr>
                <a:t>Si </a:t>
              </a:r>
              <a:r>
                <a:rPr lang="fr-FR" sz="3200" dirty="0" err="1">
                  <a:latin typeface="ADLaM Display" panose="02010000000000000000" pitchFamily="2" charset="0"/>
                  <a:ea typeface="ADLaM Display" panose="02010000000000000000" pitchFamily="2" charset="0"/>
                  <a:cs typeface="ADLaM Display" panose="02010000000000000000" pitchFamily="2" charset="0"/>
                </a:rPr>
                <a:t>les TDR </a:t>
              </a:r>
              <a:r>
                <a:rPr lang="fr-FR" sz="3200" dirty="0">
                  <a:latin typeface="ADLaM Display" panose="02010000000000000000" pitchFamily="2" charset="0"/>
                  <a:ea typeface="ADLaM Display" panose="02010000000000000000" pitchFamily="2" charset="0"/>
                  <a:cs typeface="ADLaM Display" panose="02010000000000000000" pitchFamily="2" charset="0"/>
                </a:rPr>
                <a:t>ne sont PAS disponibles</a:t>
              </a:r>
              <a:endParaRPr lang="en-US" sz="3200" dirty="0">
                <a:latin typeface="ADLaM Display" panose="02010000000000000000" pitchFamily="2" charset="0"/>
                <a:ea typeface="ADLaM Display" panose="02010000000000000000" pitchFamily="2" charset="0"/>
                <a:cs typeface="ADLaM Display" panose="02010000000000000000" pitchFamily="2" charset="0"/>
              </a:endParaRPr>
            </a:p>
          </p:txBody>
        </p:sp>
        <p:grpSp>
          <p:nvGrpSpPr>
            <p:cNvPr id="9" name="Group 8">
              <a:extLst>
                <a:ext uri="{FF2B5EF4-FFF2-40B4-BE49-F238E27FC236}">
                  <a16:creationId xmlns:a16="http://schemas.microsoft.com/office/drawing/2014/main" id="{2E31FCAC-15A7-2871-88C2-A9649E4A18C2}"/>
                </a:ext>
              </a:extLst>
            </p:cNvPr>
            <p:cNvGrpSpPr/>
            <p:nvPr/>
          </p:nvGrpSpPr>
          <p:grpSpPr>
            <a:xfrm>
              <a:off x="9853972" y="5802024"/>
              <a:ext cx="8434028" cy="3796058"/>
              <a:chOff x="9853972" y="5802024"/>
              <a:chExt cx="8434028" cy="3796058"/>
            </a:xfrm>
          </p:grpSpPr>
          <p:sp>
            <p:nvSpPr>
              <p:cNvPr id="11" name="TextBox 10">
                <a:extLst>
                  <a:ext uri="{FF2B5EF4-FFF2-40B4-BE49-F238E27FC236}">
                    <a16:creationId xmlns:a16="http://schemas.microsoft.com/office/drawing/2014/main" id="{47F59664-420A-9272-5CEF-CED155E1B16F}"/>
                  </a:ext>
                </a:extLst>
              </p:cNvPr>
              <p:cNvSpPr txBox="1"/>
              <p:nvPr/>
            </p:nvSpPr>
            <p:spPr>
              <a:xfrm>
                <a:off x="10873013" y="7548449"/>
                <a:ext cx="6061666" cy="1384995"/>
              </a:xfrm>
              <a:prstGeom prst="rect">
                <a:avLst/>
              </a:prstGeom>
              <a:noFill/>
            </p:spPr>
            <p:txBody>
              <a:bodyPr wrap="square" rtlCol="0">
                <a:spAutoFit/>
              </a:bodyPr>
              <a:lstStyle/>
              <a:p>
                <a:pPr marL="91440" indent="-91440">
                  <a:buClr>
                    <a:srgbClr val="009999"/>
                  </a:buClr>
                  <a:buFont typeface="Arial" panose="020B0604020202020204" pitchFamily="34" charset="0"/>
                  <a:buChar char="•"/>
                </a:pPr>
                <a:r>
                  <a:rPr lang="fr-FR" sz="2800" dirty="0">
                    <a:latin typeface="Atkinson Hyperlegible" panose="020B0604020202020204" charset="0"/>
                  </a:rPr>
                  <a:t>Echantillons de </a:t>
                </a:r>
                <a:r>
                  <a:rPr lang="fr-FR" sz="2800" dirty="0">
                    <a:solidFill>
                      <a:srgbClr val="009999"/>
                    </a:solidFill>
                    <a:latin typeface="Atkinson Hyperlegible Bold" panose="020B0604020202020204" charset="0"/>
                  </a:rPr>
                  <a:t>TOUS les patients </a:t>
                </a:r>
                <a:r>
                  <a:rPr lang="fr-FR" sz="2800" dirty="0">
                    <a:latin typeface="Atkinson Hyperlegible" panose="020B0604020202020204" charset="0"/>
                  </a:rPr>
                  <a:t>suspects de choléra envoyés à un laboratoire pour </a:t>
                </a:r>
                <a:r>
                  <a:rPr lang="fr-FR" sz="2800" dirty="0">
                    <a:solidFill>
                      <a:srgbClr val="009999"/>
                    </a:solidFill>
                    <a:latin typeface="Atkinson Hyperlegible Bold" panose="020B0604020202020204" charset="0"/>
                  </a:rPr>
                  <a:t>confirmation</a:t>
                </a:r>
                <a:endParaRPr lang="en-US" sz="2800" dirty="0">
                  <a:solidFill>
                    <a:srgbClr val="009999"/>
                  </a:solidFill>
                  <a:latin typeface="Atkinson Hyperlegible Bold" panose="020B0604020202020204" charset="0"/>
                </a:endParaRPr>
              </a:p>
            </p:txBody>
          </p:sp>
          <p:sp>
            <p:nvSpPr>
              <p:cNvPr id="14" name="TextBox 13">
                <a:extLst>
                  <a:ext uri="{FF2B5EF4-FFF2-40B4-BE49-F238E27FC236}">
                    <a16:creationId xmlns:a16="http://schemas.microsoft.com/office/drawing/2014/main" id="{D101759E-FF08-1C4B-4D41-C74AA8A51DB9}"/>
                  </a:ext>
                </a:extLst>
              </p:cNvPr>
              <p:cNvSpPr txBox="1"/>
              <p:nvPr/>
            </p:nvSpPr>
            <p:spPr>
              <a:xfrm>
                <a:off x="9853972" y="5802024"/>
                <a:ext cx="8434028" cy="523220"/>
              </a:xfrm>
              <a:prstGeom prst="rect">
                <a:avLst/>
              </a:prstGeom>
              <a:noFill/>
            </p:spPr>
            <p:txBody>
              <a:bodyPr wrap="square" rtlCol="0">
                <a:spAutoFit/>
              </a:bodyPr>
              <a:lstStyle/>
              <a:p>
                <a:pPr marL="457200" indent="-457200">
                  <a:buBlip>
                    <a:blip r:embed="rId3"/>
                  </a:buBlip>
                </a:pPr>
                <a:r>
                  <a:rPr lang="fr-FR" sz="2800" dirty="0">
                    <a:latin typeface="Atkinson Hyperlegible" panose="020B0604020202020204" charset="0"/>
                  </a:rPr>
                  <a:t>Echantillons </a:t>
                </a:r>
                <a:r>
                  <a:rPr lang="fr-FR" sz="2800" dirty="0">
                    <a:latin typeface="Atkinson Hyperlegible Bold" panose="020B0604020202020204" charset="0"/>
                  </a:rPr>
                  <a:t>non triés </a:t>
                </a:r>
                <a:r>
                  <a:rPr lang="fr-FR" sz="2800" dirty="0">
                    <a:latin typeface="Atkinson Hyperlegible" panose="020B0604020202020204" charset="0"/>
                  </a:rPr>
                  <a:t>pour confirmation</a:t>
                </a:r>
                <a:endParaRPr lang="en-US" sz="2800" dirty="0">
                  <a:latin typeface="Atkinson Hyperlegible" panose="020B0604020202020204" charset="0"/>
                </a:endParaRPr>
              </a:p>
            </p:txBody>
          </p:sp>
          <p:sp>
            <p:nvSpPr>
              <p:cNvPr id="21" name="Rectangle: Rounded Corners 20">
                <a:extLst>
                  <a:ext uri="{FF2B5EF4-FFF2-40B4-BE49-F238E27FC236}">
                    <a16:creationId xmlns:a16="http://schemas.microsoft.com/office/drawing/2014/main" id="{C5A49BBC-1E89-A9A1-3FF0-62F52DC5E384}"/>
                  </a:ext>
                </a:extLst>
              </p:cNvPr>
              <p:cNvSpPr/>
              <p:nvPr/>
            </p:nvSpPr>
            <p:spPr>
              <a:xfrm>
                <a:off x="9853972" y="6921459"/>
                <a:ext cx="8099749" cy="2676623"/>
              </a:xfrm>
              <a:custGeom>
                <a:avLst/>
                <a:gdLst>
                  <a:gd name="connsiteX0" fmla="*/ 0 w 8099749"/>
                  <a:gd name="connsiteY0" fmla="*/ 446113 h 2676623"/>
                  <a:gd name="connsiteX1" fmla="*/ 446113 w 8099749"/>
                  <a:gd name="connsiteY1" fmla="*/ 0 h 2676623"/>
                  <a:gd name="connsiteX2" fmla="*/ 7653636 w 8099749"/>
                  <a:gd name="connsiteY2" fmla="*/ 0 h 2676623"/>
                  <a:gd name="connsiteX3" fmla="*/ 8099749 w 8099749"/>
                  <a:gd name="connsiteY3" fmla="*/ 446113 h 2676623"/>
                  <a:gd name="connsiteX4" fmla="*/ 8099749 w 8099749"/>
                  <a:gd name="connsiteY4" fmla="*/ 2230510 h 2676623"/>
                  <a:gd name="connsiteX5" fmla="*/ 7653636 w 8099749"/>
                  <a:gd name="connsiteY5" fmla="*/ 2676623 h 2676623"/>
                  <a:gd name="connsiteX6" fmla="*/ 446113 w 8099749"/>
                  <a:gd name="connsiteY6" fmla="*/ 2676623 h 2676623"/>
                  <a:gd name="connsiteX7" fmla="*/ 0 w 8099749"/>
                  <a:gd name="connsiteY7" fmla="*/ 2230510 h 2676623"/>
                  <a:gd name="connsiteX8" fmla="*/ 0 w 8099749"/>
                  <a:gd name="connsiteY8" fmla="*/ 446113 h 2676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99749" h="2676623" extrusionOk="0">
                    <a:moveTo>
                      <a:pt x="0" y="446113"/>
                    </a:moveTo>
                    <a:cubicBezTo>
                      <a:pt x="18002" y="187525"/>
                      <a:pt x="161249" y="22215"/>
                      <a:pt x="446113" y="0"/>
                    </a:cubicBezTo>
                    <a:cubicBezTo>
                      <a:pt x="3515446" y="-97396"/>
                      <a:pt x="5082340" y="28206"/>
                      <a:pt x="7653636" y="0"/>
                    </a:cubicBezTo>
                    <a:cubicBezTo>
                      <a:pt x="7912786" y="-46640"/>
                      <a:pt x="8124121" y="179843"/>
                      <a:pt x="8099749" y="446113"/>
                    </a:cubicBezTo>
                    <a:cubicBezTo>
                      <a:pt x="8197127" y="629345"/>
                      <a:pt x="8151615" y="1773270"/>
                      <a:pt x="8099749" y="2230510"/>
                    </a:cubicBezTo>
                    <a:cubicBezTo>
                      <a:pt x="8096038" y="2475971"/>
                      <a:pt x="7877108" y="2687211"/>
                      <a:pt x="7653636" y="2676623"/>
                    </a:cubicBezTo>
                    <a:cubicBezTo>
                      <a:pt x="6486664" y="2742575"/>
                      <a:pt x="2441319" y="2576060"/>
                      <a:pt x="446113" y="2676623"/>
                    </a:cubicBezTo>
                    <a:cubicBezTo>
                      <a:pt x="183330" y="2663580"/>
                      <a:pt x="-6744" y="2447077"/>
                      <a:pt x="0" y="2230510"/>
                    </a:cubicBezTo>
                    <a:cubicBezTo>
                      <a:pt x="153689" y="1995361"/>
                      <a:pt x="-85103" y="975714"/>
                      <a:pt x="0" y="446113"/>
                    </a:cubicBezTo>
                    <a:close/>
                  </a:path>
                </a:pathLst>
              </a:custGeom>
              <a:noFill/>
              <a:ln w="76200">
                <a:solidFill>
                  <a:srgbClr val="4DB1A9"/>
                </a:solidFill>
                <a:extLst>
                  <a:ext uri="{C807C97D-BFC1-408E-A445-0C87EB9F89A2}">
                    <ask:lineSketchStyleProps xmlns:ask="http://schemas.microsoft.com/office/drawing/2018/sketchyshapes" sd="3424477175">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0" name="Slide Number Placeholder 19">
            <a:extLst>
              <a:ext uri="{FF2B5EF4-FFF2-40B4-BE49-F238E27FC236}">
                <a16:creationId xmlns:a16="http://schemas.microsoft.com/office/drawing/2014/main" id="{43865C4C-B315-44EA-164A-585ABB595339}"/>
              </a:ext>
            </a:extLst>
          </p:cNvPr>
          <p:cNvSpPr>
            <a:spLocks noGrp="1"/>
          </p:cNvSpPr>
          <p:nvPr>
            <p:ph type="sldNum" sz="quarter" idx="12"/>
          </p:nvPr>
        </p:nvSpPr>
        <p:spPr>
          <a:xfrm>
            <a:off x="15689179" y="9803846"/>
            <a:ext cx="2133600" cy="365125"/>
          </a:xfrm>
        </p:spPr>
        <p:txBody>
          <a:bodyPr/>
          <a:lstStyle/>
          <a:p>
            <a:fld id="{B6F15528-21DE-4FAA-801E-634DDDAF4B2B}" type="slidenum">
              <a:rPr lang="en-US" sz="1800" smtClean="0"/>
              <a:pPr/>
              <a:t>11</a:t>
            </a:fld>
            <a:endParaRPr lang="en-US" sz="18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in a white coat sitting at a desk with a computer&#10;&#10;Description automatically generated">
            <a:extLst>
              <a:ext uri="{FF2B5EF4-FFF2-40B4-BE49-F238E27FC236}">
                <a16:creationId xmlns:a16="http://schemas.microsoft.com/office/drawing/2014/main" id="{E6D6079C-76AF-63DF-3C67-197A816EDD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8288000" cy="10393680"/>
          </a:xfrm>
          <a:prstGeom prst="rect">
            <a:avLst/>
          </a:prstGeom>
        </p:spPr>
      </p:pic>
      <p:sp>
        <p:nvSpPr>
          <p:cNvPr id="7" name="TextBox 6">
            <a:extLst>
              <a:ext uri="{FF2B5EF4-FFF2-40B4-BE49-F238E27FC236}">
                <a16:creationId xmlns:a16="http://schemas.microsoft.com/office/drawing/2014/main" id="{4E11278F-B819-2C83-7668-25907C4D88B8}"/>
              </a:ext>
            </a:extLst>
          </p:cNvPr>
          <p:cNvSpPr txBox="1"/>
          <p:nvPr/>
        </p:nvSpPr>
        <p:spPr>
          <a:xfrm>
            <a:off x="12359640" y="9948446"/>
            <a:ext cx="5928360" cy="338554"/>
          </a:xfrm>
          <a:prstGeom prst="rect">
            <a:avLst/>
          </a:prstGeom>
          <a:solidFill>
            <a:srgbClr val="BBE2E4"/>
          </a:solidFill>
        </p:spPr>
        <p:txBody>
          <a:bodyPr wrap="square" rtlCol="0">
            <a:spAutoFit/>
          </a:bodyPr>
          <a:lstStyle/>
          <a:p>
            <a:pPr algn="ctr" defTabSz="1371600"/>
            <a:r>
              <a:rPr lang="en-GB" sz="1600" dirty="0">
                <a:solidFill>
                  <a:schemeClr val="tx1">
                    <a:lumMod val="65000"/>
                    <a:lumOff val="35000"/>
                  </a:schemeClr>
                </a:solidFill>
                <a:ea typeface="Calibri" panose="020F0502020204030204" pitchFamily="34" charset="0"/>
                <a:cs typeface="Arial" panose="020B0604020202020204" pitchFamily="34" charset="0"/>
              </a:rPr>
              <a:t>Photo adaptée de : </a:t>
            </a:r>
            <a:r>
              <a:rPr lang="en-US" sz="1600" dirty="0" err="1">
                <a:solidFill>
                  <a:schemeClr val="tx1">
                    <a:lumMod val="65000"/>
                    <a:lumOff val="35000"/>
                  </a:schemeClr>
                </a:solidFill>
                <a:ea typeface="Atkinson Hyperlegible"/>
                <a:cs typeface="Atkinson Hyperlegible"/>
                <a:sym typeface="Atkinson Hyperlegible"/>
              </a:rPr>
              <a:t>Raissa </a:t>
            </a:r>
            <a:r>
              <a:rPr lang="en-US" sz="1600" dirty="0">
                <a:solidFill>
                  <a:schemeClr val="tx1">
                    <a:lumMod val="65000"/>
                    <a:lumOff val="35000"/>
                  </a:schemeClr>
                </a:solidFill>
                <a:ea typeface="Atkinson Hyperlegible"/>
                <a:cs typeface="Atkinson Hyperlegible"/>
                <a:sym typeface="Atkinson Hyperlegible"/>
              </a:rPr>
              <a:t>Karama </a:t>
            </a:r>
            <a:r>
              <a:rPr lang="en-US" sz="1600" dirty="0" err="1">
                <a:solidFill>
                  <a:schemeClr val="tx1">
                    <a:lumMod val="65000"/>
                    <a:lumOff val="35000"/>
                  </a:schemeClr>
                </a:solidFill>
                <a:ea typeface="Atkinson Hyperlegible"/>
                <a:cs typeface="Atkinson Hyperlegible"/>
                <a:sym typeface="Atkinson Hyperlegible"/>
              </a:rPr>
              <a:t>Rwizibuka/Wellcome </a:t>
            </a:r>
            <a:r>
              <a:rPr lang="en-US" sz="1600" dirty="0">
                <a:solidFill>
                  <a:schemeClr val="tx1">
                    <a:lumMod val="65000"/>
                    <a:lumOff val="35000"/>
                  </a:schemeClr>
                </a:solidFill>
                <a:ea typeface="Atkinson Hyperlegible"/>
                <a:cs typeface="Atkinson Hyperlegible"/>
                <a:sym typeface="Atkinson Hyperlegible"/>
              </a:rPr>
              <a:t>Trust</a:t>
            </a:r>
          </a:p>
        </p:txBody>
      </p:sp>
      <p:sp>
        <p:nvSpPr>
          <p:cNvPr id="2" name="Rectangle: Diagonal Corners Rounded 1">
            <a:extLst>
              <a:ext uri="{FF2B5EF4-FFF2-40B4-BE49-F238E27FC236}">
                <a16:creationId xmlns:a16="http://schemas.microsoft.com/office/drawing/2014/main" id="{A8BAE94A-8773-B366-F326-F7CF62D4521C}"/>
              </a:ext>
            </a:extLst>
          </p:cNvPr>
          <p:cNvSpPr/>
          <p:nvPr/>
        </p:nvSpPr>
        <p:spPr>
          <a:xfrm>
            <a:off x="-1" y="3977640"/>
            <a:ext cx="4572001" cy="1951143"/>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fr-FR" sz="4800" b="1" dirty="0">
                <a:solidFill>
                  <a:prstClr val="white"/>
                </a:solidFill>
                <a:latin typeface="Cavolini" panose="03000502040302020204" pitchFamily="66" charset="0"/>
                <a:cs typeface="Cavolini" panose="03000502040302020204" pitchFamily="66" charset="0"/>
              </a:rPr>
              <a:t>Notifier le choléra</a:t>
            </a:r>
            <a:endParaRPr kumimoji="0" lang="en-GB" sz="48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2374139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4">
            <a:extLst>
              <a:ext uri="{FF2B5EF4-FFF2-40B4-BE49-F238E27FC236}">
                <a16:creationId xmlns:a16="http://schemas.microsoft.com/office/drawing/2014/main" id="{42B4A590-1DB4-4ED5-49D2-30A47F8700BB}"/>
              </a:ext>
            </a:extLst>
          </p:cNvPr>
          <p:cNvSpPr/>
          <p:nvPr/>
        </p:nvSpPr>
        <p:spPr>
          <a:xfrm>
            <a:off x="1623578" y="2326105"/>
            <a:ext cx="15328264" cy="1442650"/>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37290F"/>
              </a:solidFill>
              <a:effectLst/>
              <a:uLnTx/>
              <a:uFillTx/>
              <a:latin typeface="Atkinson Hyperlegible" panose="020B0604020202020204" charset="0"/>
              <a:ea typeface="+mn-ea"/>
              <a:cs typeface="+mn-cs"/>
            </a:endParaRPr>
          </a:p>
        </p:txBody>
      </p:sp>
      <p:sp>
        <p:nvSpPr>
          <p:cNvPr id="2" name="Freeform 5">
            <a:extLst>
              <a:ext uri="{FF2B5EF4-FFF2-40B4-BE49-F238E27FC236}">
                <a16:creationId xmlns:a16="http://schemas.microsoft.com/office/drawing/2014/main" id="{16D7662F-B733-7B76-C2B5-0AAAD2F194CF}"/>
              </a:ext>
            </a:extLst>
          </p:cNvPr>
          <p:cNvSpPr/>
          <p:nvPr/>
        </p:nvSpPr>
        <p:spPr>
          <a:xfrm>
            <a:off x="-661481" y="-1432485"/>
            <a:ext cx="9805481" cy="2846668"/>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7">
            <a:extLst>
              <a:ext uri="{FF2B5EF4-FFF2-40B4-BE49-F238E27FC236}">
                <a16:creationId xmlns:a16="http://schemas.microsoft.com/office/drawing/2014/main" id="{D4616EDF-3080-F638-C558-5C96693A9A52}"/>
              </a:ext>
            </a:extLst>
          </p:cNvPr>
          <p:cNvSpPr txBox="1"/>
          <p:nvPr/>
        </p:nvSpPr>
        <p:spPr>
          <a:xfrm>
            <a:off x="838200" y="485164"/>
            <a:ext cx="8585677"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Notification du choléra</a:t>
            </a:r>
          </a:p>
        </p:txBody>
      </p:sp>
      <p:sp>
        <p:nvSpPr>
          <p:cNvPr id="5" name="TextBox 4">
            <a:extLst>
              <a:ext uri="{FF2B5EF4-FFF2-40B4-BE49-F238E27FC236}">
                <a16:creationId xmlns:a16="http://schemas.microsoft.com/office/drawing/2014/main" id="{C52F91CB-577C-927A-4D7E-E47A428B29C1}"/>
              </a:ext>
            </a:extLst>
          </p:cNvPr>
          <p:cNvSpPr txBox="1"/>
          <p:nvPr/>
        </p:nvSpPr>
        <p:spPr>
          <a:xfrm>
            <a:off x="1749428" y="2580113"/>
            <a:ext cx="14914995" cy="954107"/>
          </a:xfrm>
          <a:prstGeom prst="rect">
            <a:avLst/>
          </a:prstGeom>
          <a:noFill/>
        </p:spPr>
        <p:txBody>
          <a:bodyPr wrap="square">
            <a:spAutoFit/>
          </a:bodyPr>
          <a:lstStyle/>
          <a:p>
            <a:pPr marR="0" lvl="0" algn="ctr" defTabSz="1371600" rtl="0" eaLnBrk="1" fontAlgn="auto" latinLnBrk="0" hangingPunct="1">
              <a:spcBef>
                <a:spcPts val="0"/>
              </a:spcBef>
              <a:spcAft>
                <a:spcPts val="600"/>
              </a:spcAft>
              <a:buClrTx/>
              <a:buSzTx/>
              <a:tabLst/>
              <a:defRPr/>
            </a:pPr>
            <a:r>
              <a:rPr lang="pt-PT"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Si un patient suspect de choléra est vu dans votre établissement, les informations standard recueillies sur ce patient sont </a:t>
            </a:r>
            <a:r>
              <a:rPr lang="pt-PT"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notifiées le jour même </a:t>
            </a:r>
            <a:r>
              <a:rPr lang="pt-PT"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aux autorités sanitaires</a:t>
            </a:r>
            <a:endParaRPr lang="pt-PT"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4" name="TextBox 3">
            <a:extLst>
              <a:ext uri="{FF2B5EF4-FFF2-40B4-BE49-F238E27FC236}">
                <a16:creationId xmlns:a16="http://schemas.microsoft.com/office/drawing/2014/main" id="{F522A0AB-A4F9-EDF3-1914-8768AC32BE4D}"/>
              </a:ext>
            </a:extLst>
          </p:cNvPr>
          <p:cNvSpPr txBox="1"/>
          <p:nvPr/>
        </p:nvSpPr>
        <p:spPr>
          <a:xfrm>
            <a:off x="1750314" y="7719488"/>
            <a:ext cx="16398034" cy="1031051"/>
          </a:xfrm>
          <a:prstGeom prst="rect">
            <a:avLst/>
          </a:prstGeom>
          <a:noFill/>
        </p:spPr>
        <p:txBody>
          <a:bodyPr wrap="square" rtlCol="0">
            <a:spAutoFit/>
          </a:bodyPr>
          <a:lstStyle/>
          <a:p>
            <a:pPr marL="457200" marR="0" lvl="0" indent="-457200" algn="l" defTabSz="1371600" rtl="0" eaLnBrk="1" fontAlgn="auto" latinLnBrk="0" hangingPunct="1">
              <a:spcBef>
                <a:spcPts val="0"/>
              </a:spcBef>
              <a:spcAft>
                <a:spcPts val="600"/>
              </a:spcAft>
              <a:buClr>
                <a:srgbClr val="009999"/>
              </a:buClr>
              <a:buSzTx/>
              <a:buBlip>
                <a:blip r:embed="rId3"/>
              </a:buBlip>
              <a:tabLst/>
              <a:defRPr/>
            </a:pPr>
            <a:r>
              <a:rPr lang="en-US" sz="2800" dirty="0">
                <a:solidFill>
                  <a:prstClr val="black"/>
                </a:solidFill>
                <a:latin typeface="Atkinson Hyperlegible" panose="020B0604020202020204" charset="0"/>
                <a:sym typeface="Atkinson Hyperlegible Bold"/>
              </a:rPr>
              <a:t>Si, au cours </a:t>
            </a:r>
            <a:r>
              <a:rPr lang="en-US" sz="2800" dirty="0" err="1">
                <a:solidFill>
                  <a:prstClr val="black"/>
                </a:solidFill>
                <a:latin typeface="Atkinson Hyperlegible" panose="020B0604020202020204" charset="0"/>
                <a:sym typeface="Atkinson Hyperlegible Bold"/>
              </a:rPr>
              <a:t>d'une</a:t>
            </a:r>
            <a:r>
              <a:rPr lang="en-US" sz="2800" dirty="0">
                <a:solidFill>
                  <a:prstClr val="black"/>
                </a:solidFill>
                <a:latin typeface="Atkinson Hyperlegible" panose="020B0604020202020204" charset="0"/>
                <a:sym typeface="Atkinson Hyperlegible Bold"/>
              </a:rPr>
              <a:t> semaine, aucun patient suspect de choléra n'a été vu dans votre établissement</a:t>
            </a:r>
          </a:p>
          <a:p>
            <a:pPr marL="914400" lvl="1" indent="-457200" defTabSz="1371600">
              <a:spcAft>
                <a:spcPts val="1800"/>
              </a:spcAft>
              <a:buClr>
                <a:srgbClr val="009999"/>
              </a:buClr>
              <a:buFont typeface="Courier New" panose="02070309020205020404" pitchFamily="49" charset="0"/>
              <a:buChar char="o"/>
              <a:defRPr/>
            </a:pPr>
            <a:r>
              <a:rPr lang="en-US" sz="2800" dirty="0">
                <a:solidFill>
                  <a:prstClr val="black"/>
                </a:solidFill>
                <a:latin typeface="Atkinson Hyperlegible" panose="020B0604020202020204" charset="0"/>
                <a:sym typeface="Atkinson Hyperlegible Bold"/>
              </a:rPr>
              <a:t>Notifier l'</a:t>
            </a:r>
            <a:r>
              <a:rPr lang="en-US" sz="2800" b="1" dirty="0">
                <a:solidFill>
                  <a:srgbClr val="009999"/>
                </a:solidFill>
                <a:latin typeface="Atkinson Hyperlegible Bold" panose="020B0604020202020204" charset="0"/>
                <a:sym typeface="Atkinson Hyperlegible Bold"/>
              </a:rPr>
              <a:t>absence de </a:t>
            </a:r>
            <a:r>
              <a:rPr lang="en-US" sz="2800" b="1" dirty="0" err="1">
                <a:solidFill>
                  <a:srgbClr val="009999"/>
                </a:solidFill>
                <a:latin typeface="Atkinson Hyperlegible Bold" panose="020B0604020202020204" charset="0"/>
                <a:sym typeface="Atkinson Hyperlegible Bold"/>
              </a:rPr>
              <a:t>cas</a:t>
            </a:r>
            <a:r>
              <a:rPr lang="en-US" sz="2800" b="1" dirty="0">
                <a:solidFill>
                  <a:srgbClr val="009999"/>
                </a:solidFill>
                <a:latin typeface="Atkinson Hyperlegible Bold" panose="020B0604020202020204" charset="0"/>
                <a:sym typeface="Atkinson Hyperlegible Bold"/>
              </a:rPr>
              <a:t> </a:t>
            </a:r>
            <a:r>
              <a:rPr lang="en-US" sz="2800" dirty="0">
                <a:solidFill>
                  <a:prstClr val="black"/>
                </a:solidFill>
                <a:latin typeface="Atkinson Hyperlegible" panose="020B0604020202020204" charset="0"/>
                <a:sym typeface="Atkinson Hyperlegible Bold"/>
              </a:rPr>
              <a:t>à la fin de la semaine</a:t>
            </a:r>
          </a:p>
        </p:txBody>
      </p:sp>
      <p:grpSp>
        <p:nvGrpSpPr>
          <p:cNvPr id="9" name="Group 8">
            <a:extLst>
              <a:ext uri="{FF2B5EF4-FFF2-40B4-BE49-F238E27FC236}">
                <a16:creationId xmlns:a16="http://schemas.microsoft.com/office/drawing/2014/main" id="{DCE4D96E-21AF-3B57-3691-F04FB0C7AE0F}"/>
              </a:ext>
            </a:extLst>
          </p:cNvPr>
          <p:cNvGrpSpPr/>
          <p:nvPr/>
        </p:nvGrpSpPr>
        <p:grpSpPr>
          <a:xfrm>
            <a:off x="1750314" y="4296313"/>
            <a:ext cx="15466977" cy="2229826"/>
            <a:chOff x="1750314" y="4296313"/>
            <a:chExt cx="15466977" cy="2229826"/>
          </a:xfrm>
        </p:grpSpPr>
        <p:sp>
          <p:nvSpPr>
            <p:cNvPr id="7" name="TextBox 6">
              <a:extLst>
                <a:ext uri="{FF2B5EF4-FFF2-40B4-BE49-F238E27FC236}">
                  <a16:creationId xmlns:a16="http://schemas.microsoft.com/office/drawing/2014/main" id="{844FF2DF-EC04-FCB6-C099-9F3FC29E003E}"/>
                </a:ext>
              </a:extLst>
            </p:cNvPr>
            <p:cNvSpPr txBox="1"/>
            <p:nvPr/>
          </p:nvSpPr>
          <p:spPr>
            <a:xfrm>
              <a:off x="1750314" y="4296313"/>
              <a:ext cx="15466977" cy="523220"/>
            </a:xfrm>
            <a:prstGeom prst="rect">
              <a:avLst/>
            </a:prstGeom>
            <a:noFill/>
          </p:spPr>
          <p:txBody>
            <a:bodyPr wrap="square" rtlCol="0">
              <a:spAutoFit/>
            </a:bodyPr>
            <a:lstStyle/>
            <a:p>
              <a:pPr marL="457200" marR="0" lvl="0" indent="-457200" algn="l" defTabSz="1371600" rtl="0" eaLnBrk="1" fontAlgn="auto" latinLnBrk="0" hangingPunct="1">
                <a:lnSpc>
                  <a:spcPct val="100000"/>
                </a:lnSpc>
                <a:spcBef>
                  <a:spcPts val="0"/>
                </a:spcBef>
                <a:spcAft>
                  <a:spcPts val="0"/>
                </a:spcAft>
                <a:buClrTx/>
                <a:buSzTx/>
                <a:buBlip>
                  <a:blip r:embed="rId3"/>
                </a:buBlip>
                <a:tabLst/>
                <a:defRPr/>
              </a:pPr>
              <a:r>
                <a:rPr kumimoji="0" lang="fr-FR"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Il est </a:t>
              </a:r>
              <a:r>
                <a:rPr lang="fr-FR" sz="2800" dirty="0">
                  <a:solidFill>
                    <a:prstClr val="black"/>
                  </a:solidFill>
                  <a:latin typeface="Atkinson Hyperlegible" panose="020B0604020202020204" charset="0"/>
                </a:rPr>
                <a:t>essentiel de notifier </a:t>
              </a:r>
              <a:r>
                <a:rPr kumimoji="0" lang="fr-FR"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le jour même pour ne pas retarder la détection d’une épidémie </a:t>
              </a:r>
              <a:endParaRPr lang="en-US" dirty="0"/>
            </a:p>
          </p:txBody>
        </p:sp>
        <p:pic>
          <p:nvPicPr>
            <p:cNvPr id="10" name="Picture 9">
              <a:extLst>
                <a:ext uri="{FF2B5EF4-FFF2-40B4-BE49-F238E27FC236}">
                  <a16:creationId xmlns:a16="http://schemas.microsoft.com/office/drawing/2014/main" id="{73AD45B1-8817-692E-07F3-10A6355D9DBE}"/>
                </a:ext>
              </a:extLst>
            </p:cNvPr>
            <p:cNvPicPr>
              <a:picLocks noChangeAspect="1"/>
            </p:cNvPicPr>
            <p:nvPr/>
          </p:nvPicPr>
          <p:blipFill>
            <a:blip r:embed="rId4"/>
            <a:stretch>
              <a:fillRect/>
            </a:stretch>
          </p:blipFill>
          <p:spPr>
            <a:xfrm>
              <a:off x="6547767" y="4940989"/>
              <a:ext cx="5192462" cy="1585150"/>
            </a:xfrm>
            <a:prstGeom prst="rect">
              <a:avLst/>
            </a:prstGeom>
          </p:spPr>
        </p:pic>
        <p:sp>
          <p:nvSpPr>
            <p:cNvPr id="11" name="TextBox 10">
              <a:extLst>
                <a:ext uri="{FF2B5EF4-FFF2-40B4-BE49-F238E27FC236}">
                  <a16:creationId xmlns:a16="http://schemas.microsoft.com/office/drawing/2014/main" id="{884CE0FA-441B-BDB0-50A1-B81F06EA9BE9}"/>
                </a:ext>
              </a:extLst>
            </p:cNvPr>
            <p:cNvSpPr txBox="1"/>
            <p:nvPr/>
          </p:nvSpPr>
          <p:spPr>
            <a:xfrm>
              <a:off x="6089513" y="5347091"/>
              <a:ext cx="6108970" cy="984885"/>
            </a:xfrm>
            <a:prstGeom prst="rect">
              <a:avLst/>
            </a:prstGeom>
            <a:noFill/>
          </p:spPr>
          <p:txBody>
            <a:bodyPr wrap="square" rtlCol="0">
              <a:spAutoFit/>
            </a:bodyPr>
            <a:lstStyle/>
            <a:p>
              <a:pPr algn="ctr"/>
              <a:r>
                <a:rPr kumimoji="0" lang="fr-FR" sz="4000" i="0" u="none" strike="noStrike" kern="1200" cap="none" spc="0" normalizeH="0" baseline="0" noProof="0" dirty="0">
                  <a:ln>
                    <a:noFill/>
                  </a:ln>
                  <a:solidFill>
                    <a:schemeClr val="bg1"/>
                  </a:solidFill>
                  <a:effectLst/>
                  <a:uLnTx/>
                  <a:uFillTx/>
                  <a:latin typeface="ADLaM Display" panose="02010000000000000000" pitchFamily="2" charset="0"/>
                  <a:ea typeface="ADLaM Display" panose="02010000000000000000" pitchFamily="2" charset="0"/>
                  <a:cs typeface="ADLaM Display" panose="02010000000000000000" pitchFamily="2" charset="0"/>
                </a:rPr>
                <a:t>Le temps est clé !</a:t>
              </a:r>
            </a:p>
            <a:p>
              <a:endParaRPr lang="en-US" dirty="0"/>
            </a:p>
          </p:txBody>
        </p:sp>
      </p:grpSp>
      <p:sp>
        <p:nvSpPr>
          <p:cNvPr id="18" name="TextBox 17">
            <a:extLst>
              <a:ext uri="{FF2B5EF4-FFF2-40B4-BE49-F238E27FC236}">
                <a16:creationId xmlns:a16="http://schemas.microsoft.com/office/drawing/2014/main" id="{D00F606A-BD11-087A-3229-5F38D4F589FD}"/>
              </a:ext>
            </a:extLst>
          </p:cNvPr>
          <p:cNvSpPr txBox="1"/>
          <p:nvPr/>
        </p:nvSpPr>
        <p:spPr>
          <a:xfrm>
            <a:off x="1750315" y="8970321"/>
            <a:ext cx="14785086" cy="954107"/>
          </a:xfrm>
          <a:prstGeom prst="rect">
            <a:avLst/>
          </a:prstGeom>
          <a:noFill/>
        </p:spPr>
        <p:txBody>
          <a:bodyPr wrap="square">
            <a:spAutoFit/>
          </a:bodyPr>
          <a:lstStyle/>
          <a:p>
            <a:pPr marL="457200" marR="0" lvl="0" indent="-457200" algn="l" defTabSz="1371600" rtl="0" eaLnBrk="1" fontAlgn="auto" latinLnBrk="0" hangingPunct="1">
              <a:lnSpc>
                <a:spcPct val="100000"/>
              </a:lnSpc>
              <a:spcBef>
                <a:spcPts val="0"/>
              </a:spcBef>
              <a:spcAft>
                <a:spcPts val="1800"/>
              </a:spcAft>
              <a:buClr>
                <a:srgbClr val="009999"/>
              </a:buClr>
              <a:buSzTx/>
              <a:buBlip>
                <a:blip r:embed="rId3"/>
              </a:buBlip>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sym typeface="Atkinson Hyperlegible Bold"/>
              </a:rPr>
              <a:t>Pour notifier, utilisez les canaux et les </a:t>
            </a:r>
            <a:r>
              <a:rPr kumimoji="0" lang="en-US"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sym typeface="Atkinson Hyperlegible Bold"/>
              </a:rPr>
              <a:t>mécanismes</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sym typeface="Atkinson Hyperlegible Bold"/>
              </a:rPr>
              <a:t> </a:t>
            </a:r>
            <a:r>
              <a:rPr kumimoji="0" lang="en-US"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sym typeface="Atkinson Hyperlegible Bold"/>
              </a:rPr>
              <a:t>en</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sym typeface="Atkinson Hyperlegible Bold"/>
              </a:rPr>
              <a:t> place dans votre établissement (par exemple, point focal)</a:t>
            </a:r>
          </a:p>
        </p:txBody>
      </p:sp>
      <p:grpSp>
        <p:nvGrpSpPr>
          <p:cNvPr id="19" name="Group 18">
            <a:extLst>
              <a:ext uri="{FF2B5EF4-FFF2-40B4-BE49-F238E27FC236}">
                <a16:creationId xmlns:a16="http://schemas.microsoft.com/office/drawing/2014/main" id="{BD6A0EFF-7FE4-0A25-81BC-BC4ECA1D7528}"/>
              </a:ext>
            </a:extLst>
          </p:cNvPr>
          <p:cNvGrpSpPr/>
          <p:nvPr/>
        </p:nvGrpSpPr>
        <p:grpSpPr>
          <a:xfrm>
            <a:off x="4241259" y="6434175"/>
            <a:ext cx="15000052" cy="993691"/>
            <a:chOff x="4715626" y="8175774"/>
            <a:chExt cx="15000052" cy="993691"/>
          </a:xfrm>
        </p:grpSpPr>
        <p:pic>
          <p:nvPicPr>
            <p:cNvPr id="20" name="Graphic 19" descr="Information with solid fill">
              <a:extLst>
                <a:ext uri="{FF2B5EF4-FFF2-40B4-BE49-F238E27FC236}">
                  <a16:creationId xmlns:a16="http://schemas.microsoft.com/office/drawing/2014/main" id="{E22F5CFD-32E5-9A6A-F130-E820405D9A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715626" y="8175774"/>
              <a:ext cx="1014393" cy="993691"/>
            </a:xfrm>
            <a:prstGeom prst="rect">
              <a:avLst/>
            </a:prstGeom>
          </p:spPr>
        </p:pic>
        <p:sp>
          <p:nvSpPr>
            <p:cNvPr id="21" name="TextBox 20">
              <a:extLst>
                <a:ext uri="{FF2B5EF4-FFF2-40B4-BE49-F238E27FC236}">
                  <a16:creationId xmlns:a16="http://schemas.microsoft.com/office/drawing/2014/main" id="{F3538683-C41C-9A30-10E5-B4FF55BC3C01}"/>
                </a:ext>
              </a:extLst>
            </p:cNvPr>
            <p:cNvSpPr txBox="1"/>
            <p:nvPr/>
          </p:nvSpPr>
          <p:spPr>
            <a:xfrm>
              <a:off x="5779152" y="8231801"/>
              <a:ext cx="13936526"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Module 2 : I</a:t>
              </a:r>
              <a:r>
                <a:rPr lang="en-US" sz="2400" dirty="0" err="1">
                  <a:solidFill>
                    <a:prstClr val="black"/>
                  </a:solidFill>
                  <a:latin typeface="ADLaM Display" panose="02010000000000000000" pitchFamily="2" charset="0"/>
                  <a:ea typeface="ADLaM Display" panose="02010000000000000000" pitchFamily="2" charset="0"/>
                  <a:cs typeface="ADLaM Display" panose="02010000000000000000" pitchFamily="2" charset="0"/>
                </a:rPr>
                <a:t>nformations</a:t>
              </a:r>
              <a:r>
                <a:rPr lang="en-US" sz="24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standard à collecter et à notifier</a:t>
              </a:r>
              <a:endParaRPr kumimoji="0" lang="en-US" sz="24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grpSp>
      <p:sp>
        <p:nvSpPr>
          <p:cNvPr id="12" name="Slide Number Placeholder 11">
            <a:extLst>
              <a:ext uri="{FF2B5EF4-FFF2-40B4-BE49-F238E27FC236}">
                <a16:creationId xmlns:a16="http://schemas.microsoft.com/office/drawing/2014/main" id="{E44B7041-3D56-6BD2-53DA-1474775075A0}"/>
              </a:ext>
            </a:extLst>
          </p:cNvPr>
          <p:cNvSpPr>
            <a:spLocks noGrp="1"/>
          </p:cNvSpPr>
          <p:nvPr>
            <p:ph type="sldNum" sz="quarter" idx="7"/>
          </p:nvPr>
        </p:nvSpPr>
        <p:spPr/>
        <p:txBody>
          <a:bodyPr/>
          <a:lstStyle/>
          <a:p>
            <a:fld id="{B6F15528-21DE-4FAA-801E-634DDDAF4B2B}" type="slidenum">
              <a:rPr lang="en-US" smtClean="0"/>
              <a:t>13</a:t>
            </a:fld>
            <a:endParaRPr lang="en-US"/>
          </a:p>
        </p:txBody>
      </p:sp>
    </p:spTree>
    <p:extLst>
      <p:ext uri="{BB962C8B-B14F-4D97-AF65-F5344CB8AC3E}">
        <p14:creationId xmlns:p14="http://schemas.microsoft.com/office/powerpoint/2010/main" val="1413019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898358" y="-1432486"/>
            <a:ext cx="10042359" cy="2785897"/>
            <a:chOff x="0" y="0"/>
            <a:chExt cx="856633" cy="230048"/>
          </a:xfrm>
          <a:scene3d>
            <a:camera prst="orthographicFront">
              <a:rot lat="0" lon="0" rev="0"/>
            </a:camera>
            <a:lightRig rig="balanced" dir="t">
              <a:rot lat="0" lon="0" rev="8700000"/>
            </a:lightRig>
          </a:scene3d>
        </p:grpSpPr>
        <p:sp>
          <p:nvSpPr>
            <p:cNvPr id="5" name="Freeform 5"/>
            <p:cNvSpPr/>
            <p:nvPr/>
          </p:nvSpPr>
          <p:spPr>
            <a:xfrm>
              <a:off x="0" y="0"/>
              <a:ext cx="856633" cy="2300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47625"/>
              <a:ext cx="856633" cy="277673"/>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TextBox 7"/>
          <p:cNvSpPr txBox="1"/>
          <p:nvPr/>
        </p:nvSpPr>
        <p:spPr>
          <a:xfrm>
            <a:off x="941899" y="495300"/>
            <a:ext cx="8552464" cy="563616"/>
          </a:xfrm>
          <a:prstGeom prst="rect">
            <a:avLst/>
          </a:prstGeom>
        </p:spPr>
        <p:txBody>
          <a:bodyPr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Points </a:t>
            </a:r>
            <a:r>
              <a:rPr kumimoji="0" lang="en-US"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saillants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grpSp>
        <p:nvGrpSpPr>
          <p:cNvPr id="13" name="Group 12">
            <a:extLst>
              <a:ext uri="{FF2B5EF4-FFF2-40B4-BE49-F238E27FC236}">
                <a16:creationId xmlns:a16="http://schemas.microsoft.com/office/drawing/2014/main" id="{A1672F48-FB47-E4D7-8569-C7C0899A4D31}"/>
              </a:ext>
            </a:extLst>
          </p:cNvPr>
          <p:cNvGrpSpPr/>
          <p:nvPr/>
        </p:nvGrpSpPr>
        <p:grpSpPr>
          <a:xfrm>
            <a:off x="-609599" y="2986701"/>
            <a:ext cx="18440400" cy="5659995"/>
            <a:chOff x="-609599" y="2986701"/>
            <a:chExt cx="18440400" cy="5659995"/>
          </a:xfrm>
        </p:grpSpPr>
        <p:sp>
          <p:nvSpPr>
            <p:cNvPr id="11" name="Rectangle: Rounded Corners 10">
              <a:extLst>
                <a:ext uri="{FF2B5EF4-FFF2-40B4-BE49-F238E27FC236}">
                  <a16:creationId xmlns:a16="http://schemas.microsoft.com/office/drawing/2014/main" id="{BCA9ECF1-5D30-C075-7E33-C6535F603FFD}"/>
                </a:ext>
              </a:extLst>
            </p:cNvPr>
            <p:cNvSpPr/>
            <p:nvPr/>
          </p:nvSpPr>
          <p:spPr>
            <a:xfrm>
              <a:off x="-609599" y="2986702"/>
              <a:ext cx="18440400" cy="5659994"/>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6CEDCEC1-31E2-26F3-145D-A5346E3334F5}"/>
                </a:ext>
              </a:extLst>
            </p:cNvPr>
            <p:cNvSpPr/>
            <p:nvPr/>
          </p:nvSpPr>
          <p:spPr>
            <a:xfrm>
              <a:off x="-152400" y="2986701"/>
              <a:ext cx="889580" cy="5659995"/>
            </a:xfrm>
            <a:prstGeom prst="rect">
              <a:avLst/>
            </a:prstGeom>
            <a:solidFill>
              <a:srgbClr val="4DB1A9"/>
            </a:solidFill>
            <a:ln>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2" name="TextBox 1">
            <a:extLst>
              <a:ext uri="{FF2B5EF4-FFF2-40B4-BE49-F238E27FC236}">
                <a16:creationId xmlns:a16="http://schemas.microsoft.com/office/drawing/2014/main" id="{75AADF35-0C15-FB77-7B86-B7261849754E}"/>
              </a:ext>
            </a:extLst>
          </p:cNvPr>
          <p:cNvSpPr txBox="1"/>
          <p:nvPr/>
        </p:nvSpPr>
        <p:spPr>
          <a:xfrm>
            <a:off x="1473250" y="3593987"/>
            <a:ext cx="15839390" cy="861774"/>
          </a:xfrm>
          <a:prstGeom prst="rect">
            <a:avLst/>
          </a:prstGeom>
        </p:spPr>
        <p:txBody>
          <a:bodyPr wrap="square" lIns="0" tIns="0" rIns="0" bIns="0" rtlCol="0" anchor="t">
            <a:spAutoFit/>
          </a:bodyPr>
          <a:lstStyle/>
          <a:p>
            <a:pPr marL="342900" indent="-342900" defTabSz="1371600">
              <a:spcAft>
                <a:spcPts val="1800"/>
              </a:spcAft>
              <a:buBlip>
                <a:blip r:embed="rId3"/>
              </a:buBlip>
              <a:defRPr/>
            </a:pP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Bold"/>
                <a:sym typeface="Atkinson Hyperlegible Bold"/>
              </a:rPr>
              <a:t>Dans les zones géographiques </a:t>
            </a:r>
            <a:r>
              <a:rPr lang="en-US" sz="2800" dirty="0">
                <a:solidFill>
                  <a:prstClr val="black">
                    <a:lumMod val="95000"/>
                    <a:lumOff val="5000"/>
                  </a:prstClr>
                </a:solidFill>
                <a:latin typeface="Atkinson Hyperlegible Bold"/>
                <a:sym typeface="Atkinson Hyperlegible Bold"/>
              </a:rPr>
              <a:t>où il n'y </a:t>
            </a: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Bold"/>
                <a:sym typeface="Atkinson Hyperlegible Bold"/>
              </a:rPr>
              <a:t>a </a:t>
            </a:r>
            <a:r>
              <a:rPr lang="en-US" sz="2800" dirty="0">
                <a:solidFill>
                  <a:srgbClr val="009999"/>
                </a:solidFill>
                <a:latin typeface="Atkinson Hyperlegible Bold"/>
                <a:sym typeface="Atkinson Hyperlegible Bold"/>
              </a:rPr>
              <a:t>PAS d'épidémie de choléra</a:t>
            </a: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Bold"/>
                <a:sym typeface="Atkinson Hyperlegible Bold"/>
              </a:rPr>
              <a:t>, la surveillance </a:t>
            </a:r>
            <a:r>
              <a:rPr kumimoji="0" lang="en-US" sz="2800" b="0" i="0" u="none" strike="noStrike" kern="1200" cap="none" spc="0" normalizeH="0" baseline="0" noProof="0" dirty="0" err="1">
                <a:ln>
                  <a:noFill/>
                </a:ln>
                <a:solidFill>
                  <a:prstClr val="black">
                    <a:lumMod val="95000"/>
                    <a:lumOff val="5000"/>
                  </a:prstClr>
                </a:solidFill>
                <a:effectLst/>
                <a:uLnTx/>
                <a:uFillTx/>
                <a:latin typeface="Atkinson Hyperlegible Bold"/>
                <a:sym typeface="Atkinson Hyperlegible Bold"/>
              </a:rPr>
              <a:t>est</a:t>
            </a: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Bold"/>
                <a:sym typeface="Atkinson Hyperlegible Bold"/>
              </a:rPr>
              <a:t> pour la </a:t>
            </a:r>
            <a:r>
              <a:rPr lang="en-US" sz="2800" dirty="0" err="1">
                <a:solidFill>
                  <a:prstClr val="black">
                    <a:lumMod val="95000"/>
                    <a:lumOff val="5000"/>
                  </a:prstClr>
                </a:solidFill>
                <a:latin typeface="Atkinson Hyperlegible Bold"/>
                <a:sym typeface="Atkinson Hyperlegible Bold"/>
              </a:rPr>
              <a:t>détection</a:t>
            </a:r>
            <a:r>
              <a:rPr lang="en-US" sz="2800" dirty="0">
                <a:solidFill>
                  <a:prstClr val="black">
                    <a:lumMod val="95000"/>
                    <a:lumOff val="5000"/>
                  </a:prstClr>
                </a:solidFill>
                <a:latin typeface="Atkinson Hyperlegible Bold"/>
                <a:sym typeface="Atkinson Hyperlegible Bold"/>
              </a:rPr>
              <a:t> </a:t>
            </a:r>
            <a:r>
              <a:rPr kumimoji="0" lang="en-US" sz="2800" b="0" i="0" u="none" strike="noStrike" kern="1200" cap="none" spc="0" normalizeH="0" baseline="0" noProof="0" dirty="0" err="1">
                <a:ln>
                  <a:noFill/>
                </a:ln>
                <a:solidFill>
                  <a:prstClr val="black">
                    <a:lumMod val="95000"/>
                    <a:lumOff val="5000"/>
                  </a:prstClr>
                </a:solidFill>
                <a:effectLst/>
                <a:uLnTx/>
                <a:uFillTx/>
                <a:latin typeface="Atkinson Hyperlegible Bold"/>
                <a:sym typeface="Atkinson Hyperlegible Bold"/>
              </a:rPr>
              <a:t>précoce</a:t>
            </a:r>
            <a:endPar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Bold" panose="020B0604020202020204" charset="0"/>
              <a:sym typeface="Atkinson Hyperlegible Bold"/>
            </a:endParaRPr>
          </a:p>
        </p:txBody>
      </p:sp>
      <p:sp>
        <p:nvSpPr>
          <p:cNvPr id="8" name="TextBox 7">
            <a:extLst>
              <a:ext uri="{FF2B5EF4-FFF2-40B4-BE49-F238E27FC236}">
                <a16:creationId xmlns:a16="http://schemas.microsoft.com/office/drawing/2014/main" id="{D91EEA6A-5F0E-1352-B455-29135CB15AB5}"/>
              </a:ext>
            </a:extLst>
          </p:cNvPr>
          <p:cNvSpPr txBox="1"/>
          <p:nvPr/>
        </p:nvSpPr>
        <p:spPr>
          <a:xfrm>
            <a:off x="1338528" y="4629061"/>
            <a:ext cx="16249082" cy="954107"/>
          </a:xfrm>
          <a:prstGeom prst="rect">
            <a:avLst/>
          </a:prstGeom>
          <a:noFill/>
        </p:spPr>
        <p:txBody>
          <a:bodyPr wrap="square" rtlCol="0">
            <a:spAutoFit/>
          </a:bodyPr>
          <a:lstStyle/>
          <a:p>
            <a:pPr marL="342900" marR="0" lvl="0" indent="-342900" algn="l" defTabSz="1371600" rtl="0" eaLnBrk="1" fontAlgn="auto" latinLnBrk="0" hangingPunct="1">
              <a:spcBef>
                <a:spcPts val="0"/>
              </a:spcBef>
              <a:spcAft>
                <a:spcPts val="600"/>
              </a:spcAft>
              <a:buClrTx/>
              <a:buSzTx/>
              <a:buFontTx/>
              <a:buBlip>
                <a:blip r:embed="rId3"/>
              </a:buBlip>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sym typeface="Atkinson Hyperlegible Bold"/>
              </a:rPr>
              <a:t>Les patients suspects de choléra sont âgés de </a:t>
            </a:r>
            <a:r>
              <a:rPr kumimoji="0" lang="en-US" sz="2800" b="0" i="0" u="none" strike="noStrike" kern="1200" cap="none" spc="0" normalizeH="0" baseline="0" noProof="0" dirty="0">
                <a:ln>
                  <a:noFill/>
                </a:ln>
                <a:solidFill>
                  <a:srgbClr val="009999"/>
                </a:solidFill>
                <a:effectLst/>
                <a:uLnTx/>
                <a:uFillTx/>
                <a:latin typeface="Atkinson Hyperlegible Bold"/>
                <a:ea typeface="+mn-ea"/>
                <a:cs typeface="+mn-cs"/>
                <a:sym typeface="Atkinson Hyperlegible Bold"/>
              </a:rPr>
              <a:t>2 ans ou plus avec DAA et présentent des </a:t>
            </a:r>
            <a:r>
              <a:rPr kumimoji="0" lang="en-US" sz="2800" b="0" i="0" u="none" strike="noStrike" kern="1200" cap="none" spc="0" normalizeH="0" baseline="0" noProof="0" dirty="0" err="1">
                <a:ln>
                  <a:noFill/>
                </a:ln>
                <a:solidFill>
                  <a:srgbClr val="009999"/>
                </a:solidFill>
                <a:effectLst/>
                <a:uLnTx/>
                <a:uFillTx/>
                <a:latin typeface="Atkinson Hyperlegible Bold"/>
                <a:ea typeface="+mn-ea"/>
                <a:cs typeface="+mn-cs"/>
                <a:sym typeface="Atkinson Hyperlegible Bold"/>
              </a:rPr>
              <a:t>signes</a:t>
            </a:r>
            <a:r>
              <a:rPr kumimoji="0" lang="en-US" sz="2800" b="0" i="0" u="none" strike="noStrike" kern="1200" cap="none" spc="0" normalizeH="0" baseline="0" noProof="0" dirty="0">
                <a:ln>
                  <a:noFill/>
                </a:ln>
                <a:solidFill>
                  <a:srgbClr val="009999"/>
                </a:solidFill>
                <a:effectLst/>
                <a:uLnTx/>
                <a:uFillTx/>
                <a:latin typeface="Atkinson Hyperlegible Bold"/>
                <a:ea typeface="+mn-ea"/>
                <a:cs typeface="+mn-cs"/>
                <a:sym typeface="Atkinson Hyperlegible Bold"/>
              </a:rPr>
              <a:t> de </a:t>
            </a:r>
            <a:r>
              <a:rPr lang="en-US" sz="2800" dirty="0" err="1">
                <a:solidFill>
                  <a:srgbClr val="009999"/>
                </a:solidFill>
                <a:latin typeface="Atkinson Hyperlegible Bold"/>
                <a:sym typeface="Atkinson Hyperlegible Bold"/>
              </a:rPr>
              <a:t>déshydratation</a:t>
            </a:r>
            <a:r>
              <a:rPr lang="en-US" sz="2800" dirty="0">
                <a:solidFill>
                  <a:srgbClr val="009999"/>
                </a:solidFill>
                <a:latin typeface="Atkinson Hyperlegible Bold"/>
                <a:sym typeface="Atkinson Hyperlegible Bold"/>
              </a:rPr>
              <a:t> </a:t>
            </a:r>
            <a:r>
              <a:rPr kumimoji="0" lang="en-US" sz="2800" b="0" i="0" u="none" strike="noStrike" kern="1200" cap="none" spc="0" normalizeH="0" baseline="0" noProof="0" dirty="0" err="1">
                <a:ln>
                  <a:noFill/>
                </a:ln>
                <a:solidFill>
                  <a:srgbClr val="009999"/>
                </a:solidFill>
                <a:effectLst/>
                <a:uLnTx/>
                <a:uFillTx/>
                <a:latin typeface="Atkinson Hyperlegible Bold"/>
                <a:ea typeface="+mn-ea"/>
                <a:cs typeface="+mn-cs"/>
                <a:sym typeface="Atkinson Hyperlegible Bold"/>
              </a:rPr>
              <a:t>sévère</a:t>
            </a:r>
            <a:r>
              <a:rPr lang="en-US" sz="2800" dirty="0">
                <a:solidFill>
                  <a:srgbClr val="009999"/>
                </a:solidFill>
                <a:latin typeface="Atkinson Hyperlegible Bold"/>
                <a:sym typeface="Atkinson Hyperlegible Bold"/>
              </a:rPr>
              <a:t> </a:t>
            </a: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sym typeface="Atkinson Hyperlegible Bold"/>
              </a:rPr>
              <a:t>(</a:t>
            </a:r>
            <a:r>
              <a:rPr kumimoji="0" lang="en-US" sz="2800" b="0" i="0" u="none" strike="noStrike" kern="1200" cap="none" spc="0" normalizeH="0" baseline="0" noProof="0" dirty="0" err="1">
                <a:ln>
                  <a:noFill/>
                </a:ln>
                <a:solidFill>
                  <a:prstClr val="black">
                    <a:lumMod val="95000"/>
                    <a:lumOff val="5000"/>
                  </a:prstClr>
                </a:solidFill>
                <a:effectLst/>
                <a:uLnTx/>
                <a:uFillTx/>
                <a:latin typeface="Atkinson Hyperlegible"/>
                <a:ea typeface="+mn-ea"/>
                <a:cs typeface="+mn-cs"/>
                <a:sym typeface="Atkinson Hyperlegible Bold"/>
              </a:rPr>
              <a:t>ou</a:t>
            </a: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sym typeface="Atkinson Hyperlegible Bold"/>
              </a:rPr>
              <a:t> </a:t>
            </a:r>
            <a:r>
              <a:rPr kumimoji="0" lang="en-US" sz="2800" b="0" i="0" u="none" strike="noStrike" kern="1200" cap="none" spc="0" normalizeH="0" baseline="0" noProof="0" dirty="0" err="1">
                <a:ln>
                  <a:noFill/>
                </a:ln>
                <a:solidFill>
                  <a:prstClr val="black">
                    <a:lumMod val="95000"/>
                    <a:lumOff val="5000"/>
                  </a:prstClr>
                </a:solidFill>
                <a:effectLst/>
                <a:uLnTx/>
                <a:uFillTx/>
                <a:latin typeface="Atkinson Hyperlegible"/>
                <a:ea typeface="+mn-ea"/>
                <a:cs typeface="+mn-cs"/>
                <a:sym typeface="Atkinson Hyperlegible Bold"/>
              </a:rPr>
              <a:t>décédés</a:t>
            </a: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sym typeface="Atkinson Hyperlegible Bold"/>
              </a:rPr>
              <a:t> de DAA)</a:t>
            </a:r>
            <a:endPar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endParaRPr>
          </a:p>
        </p:txBody>
      </p:sp>
      <p:sp>
        <p:nvSpPr>
          <p:cNvPr id="9" name="TextBox 8">
            <a:extLst>
              <a:ext uri="{FF2B5EF4-FFF2-40B4-BE49-F238E27FC236}">
                <a16:creationId xmlns:a16="http://schemas.microsoft.com/office/drawing/2014/main" id="{B863A170-E13B-7725-6CFB-B65B731169E7}"/>
              </a:ext>
            </a:extLst>
          </p:cNvPr>
          <p:cNvSpPr txBox="1"/>
          <p:nvPr/>
        </p:nvSpPr>
        <p:spPr>
          <a:xfrm>
            <a:off x="1338527" y="6399814"/>
            <a:ext cx="17272082" cy="613245"/>
          </a:xfrm>
          <a:prstGeom prst="rect">
            <a:avLst/>
          </a:prstGeom>
          <a:noFill/>
        </p:spPr>
        <p:txBody>
          <a:bodyPr wrap="square" rtlCol="0">
            <a:spAutoFit/>
          </a:bodyPr>
          <a:lstStyle/>
          <a:p>
            <a:pPr marL="342900" marR="0" lvl="0" indent="-342900" algn="l" defTabSz="1371600" rtl="0" eaLnBrk="1" fontAlgn="auto" latinLnBrk="0" hangingPunct="1">
              <a:lnSpc>
                <a:spcPct val="130000"/>
              </a:lnSpc>
              <a:spcBef>
                <a:spcPts val="0"/>
              </a:spcBef>
              <a:spcAft>
                <a:spcPts val="1800"/>
              </a:spcAft>
              <a:buClrTx/>
              <a:buSzTx/>
              <a:buFontTx/>
              <a:buBlip>
                <a:blip r:embed="rId3"/>
              </a:buBlip>
              <a:tabLst/>
              <a:defRPr/>
            </a:pPr>
            <a:r>
              <a:rPr lang="en-US" sz="2800" dirty="0">
                <a:solidFill>
                  <a:srgbClr val="009999"/>
                </a:solidFill>
                <a:latin typeface="Atkinson Hyperlegible Bold"/>
                <a:sym typeface="Atkinson Hyperlegible Bold"/>
              </a:rPr>
              <a:t>Les informations standard </a:t>
            </a: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sym typeface="Atkinson Hyperlegible Bold"/>
              </a:rPr>
              <a:t>sur </a:t>
            </a:r>
            <a:r>
              <a:rPr kumimoji="0" lang="en-US" sz="2800" b="0" i="0" u="none" strike="noStrike" kern="1200" cap="none" spc="0" normalizeH="0" baseline="0" noProof="0" dirty="0" err="1">
                <a:ln>
                  <a:noFill/>
                </a:ln>
                <a:solidFill>
                  <a:prstClr val="black">
                    <a:lumMod val="95000"/>
                    <a:lumOff val="5000"/>
                  </a:prstClr>
                </a:solidFill>
                <a:effectLst/>
                <a:uLnTx/>
                <a:uFillTx/>
                <a:latin typeface="Atkinson Hyperlegible"/>
                <a:ea typeface="+mn-ea"/>
                <a:cs typeface="+mn-cs"/>
                <a:sym typeface="Atkinson Hyperlegible Bold"/>
              </a:rPr>
              <a:t>ces</a:t>
            </a: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sym typeface="Atkinson Hyperlegible Bold"/>
              </a:rPr>
              <a:t> patients </a:t>
            </a:r>
            <a:r>
              <a:rPr kumimoji="0" lang="en-US" sz="2800" b="0" i="0" u="none" strike="noStrike" kern="1200" cap="none" spc="0" normalizeH="0" baseline="0" noProof="0" dirty="0" err="1">
                <a:ln>
                  <a:noFill/>
                </a:ln>
                <a:solidFill>
                  <a:prstClr val="black">
                    <a:lumMod val="95000"/>
                    <a:lumOff val="5000"/>
                  </a:prstClr>
                </a:solidFill>
                <a:effectLst/>
                <a:uLnTx/>
                <a:uFillTx/>
                <a:latin typeface="Atkinson Hyperlegible"/>
                <a:ea typeface="+mn-ea"/>
                <a:cs typeface="+mn-cs"/>
                <a:sym typeface="Atkinson Hyperlegible Bold"/>
              </a:rPr>
              <a:t>sont</a:t>
            </a: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sym typeface="Atkinson Hyperlegible Bold"/>
              </a:rPr>
              <a:t> </a:t>
            </a:r>
            <a:r>
              <a:rPr kumimoji="0" lang="en-US" sz="2800" b="0" i="0" u="none" strike="noStrike" kern="1200" cap="none" spc="0" normalizeH="0" baseline="0" noProof="0" dirty="0" err="1">
                <a:ln>
                  <a:noFill/>
                </a:ln>
                <a:solidFill>
                  <a:srgbClr val="009999"/>
                </a:solidFill>
                <a:effectLst/>
                <a:uLnTx/>
                <a:uFillTx/>
                <a:latin typeface="Atkinson Hyperlegible Bold"/>
                <a:ea typeface="+mn-ea"/>
                <a:cs typeface="+mn-cs"/>
                <a:sym typeface="Atkinson Hyperlegible Bold"/>
              </a:rPr>
              <a:t>notifiées</a:t>
            </a:r>
            <a:r>
              <a:rPr kumimoji="0" lang="en-US" sz="2800" b="0" i="0" u="none" strike="noStrike" kern="1200" cap="none" spc="0" normalizeH="0" baseline="0" noProof="0" dirty="0">
                <a:ln>
                  <a:noFill/>
                </a:ln>
                <a:solidFill>
                  <a:srgbClr val="009999"/>
                </a:solidFill>
                <a:effectLst/>
                <a:uLnTx/>
                <a:uFillTx/>
                <a:latin typeface="Atkinson Hyperlegible Bold"/>
                <a:ea typeface="+mn-ea"/>
                <a:cs typeface="+mn-cs"/>
                <a:sym typeface="Atkinson Hyperlegible Bold"/>
              </a:rPr>
              <a:t> sous </a:t>
            </a:r>
            <a:r>
              <a:rPr kumimoji="0" lang="en-US" sz="2800" b="1" i="0" u="none" strike="noStrike" kern="1200" cap="none" spc="0" normalizeH="0" baseline="0" noProof="0" dirty="0">
                <a:ln>
                  <a:noFill/>
                </a:ln>
                <a:solidFill>
                  <a:srgbClr val="009999"/>
                </a:solidFill>
                <a:effectLst/>
                <a:uLnTx/>
                <a:uFillTx/>
                <a:latin typeface="Atkinson Hyperlegible Bold"/>
                <a:ea typeface="+mn-ea"/>
                <a:cs typeface="+mn-cs"/>
                <a:sym typeface="Atkinson Hyperlegible Bold"/>
              </a:rPr>
              <a:t>24 </a:t>
            </a:r>
            <a:r>
              <a:rPr kumimoji="0" lang="en-US" sz="2800" b="1" i="0" u="none" strike="noStrike" kern="1200" cap="none" spc="0" normalizeH="0" baseline="0" noProof="0" dirty="0" err="1">
                <a:ln>
                  <a:noFill/>
                </a:ln>
                <a:solidFill>
                  <a:srgbClr val="009999"/>
                </a:solidFill>
                <a:effectLst/>
                <a:uLnTx/>
                <a:uFillTx/>
                <a:latin typeface="Atkinson Hyperlegible Bold"/>
                <a:ea typeface="+mn-ea"/>
                <a:cs typeface="+mn-cs"/>
                <a:sym typeface="Atkinson Hyperlegible Bold"/>
              </a:rPr>
              <a:t>heures</a:t>
            </a:r>
            <a:endParaRPr kumimoji="0" lang="en-US" sz="2800" b="1" i="0" u="none" strike="noStrike" kern="1200" cap="none" spc="0" normalizeH="0" baseline="0" noProof="0" dirty="0">
              <a:ln>
                <a:noFill/>
              </a:ln>
              <a:solidFill>
                <a:srgbClr val="009999"/>
              </a:solidFill>
              <a:effectLst/>
              <a:uLnTx/>
              <a:uFillTx/>
              <a:latin typeface="Atkinson Hyperlegible Bold"/>
              <a:ea typeface="+mn-ea"/>
              <a:cs typeface="+mn-cs"/>
            </a:endParaRPr>
          </a:p>
        </p:txBody>
      </p:sp>
      <p:sp>
        <p:nvSpPr>
          <p:cNvPr id="10" name="TextBox 9">
            <a:extLst>
              <a:ext uri="{FF2B5EF4-FFF2-40B4-BE49-F238E27FC236}">
                <a16:creationId xmlns:a16="http://schemas.microsoft.com/office/drawing/2014/main" id="{70C1A020-5EAD-ED6A-B3B7-D417952B1314}"/>
              </a:ext>
            </a:extLst>
          </p:cNvPr>
          <p:cNvSpPr txBox="1"/>
          <p:nvPr/>
        </p:nvSpPr>
        <p:spPr>
          <a:xfrm>
            <a:off x="1338527" y="7341385"/>
            <a:ext cx="15410233" cy="954107"/>
          </a:xfrm>
          <a:prstGeom prst="rect">
            <a:avLst/>
          </a:prstGeom>
          <a:noFill/>
        </p:spPr>
        <p:txBody>
          <a:bodyPr wrap="square" rtlCol="0">
            <a:spAutoFit/>
          </a:bodyPr>
          <a:lstStyle/>
          <a:p>
            <a:pPr marL="342900" marR="0" lvl="0" indent="-342900" algn="l" defTabSz="1371600" rtl="0" eaLnBrk="1" fontAlgn="auto" latinLnBrk="0" hangingPunct="1">
              <a:spcBef>
                <a:spcPts val="0"/>
              </a:spcBef>
              <a:spcAft>
                <a:spcPts val="1800"/>
              </a:spcAft>
              <a:buClrTx/>
              <a:buSzTx/>
              <a:buFontTx/>
              <a:buBlip>
                <a:blip r:embed="rId3"/>
              </a:buBlip>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sym typeface="Atkinson Hyperlegible Bold"/>
              </a:rPr>
              <a:t>Si aucun patient suspect de choléra n'a été vu au cours </a:t>
            </a:r>
            <a:r>
              <a:rPr kumimoji="0" lang="en-US" sz="2800" b="0" i="0" u="none" strike="noStrike" kern="1200" cap="none" spc="0" normalizeH="0" baseline="0" noProof="0" dirty="0" err="1">
                <a:ln>
                  <a:noFill/>
                </a:ln>
                <a:solidFill>
                  <a:prstClr val="black">
                    <a:lumMod val="95000"/>
                    <a:lumOff val="5000"/>
                  </a:prstClr>
                </a:solidFill>
                <a:effectLst/>
                <a:uLnTx/>
                <a:uFillTx/>
                <a:latin typeface="Atkinson Hyperlegible"/>
                <a:ea typeface="+mn-ea"/>
                <a:cs typeface="+mn-cs"/>
                <a:sym typeface="Atkinson Hyperlegible Bold"/>
              </a:rPr>
              <a:t>d'une</a:t>
            </a: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sym typeface="Atkinson Hyperlegible Bold"/>
              </a:rPr>
              <a:t> semaine, ceci </a:t>
            </a:r>
            <a:r>
              <a:rPr kumimoji="0" lang="en-US" sz="2800" b="0" i="0" u="none" strike="noStrike" kern="1200" cap="none" spc="0" normalizeH="0" baseline="0" noProof="0" dirty="0" err="1">
                <a:ln>
                  <a:noFill/>
                </a:ln>
                <a:solidFill>
                  <a:prstClr val="black">
                    <a:lumMod val="95000"/>
                    <a:lumOff val="5000"/>
                  </a:prstClr>
                </a:solidFill>
                <a:effectLst/>
                <a:uLnTx/>
                <a:uFillTx/>
                <a:latin typeface="Atkinson Hyperlegible"/>
                <a:ea typeface="+mn-ea"/>
                <a:cs typeface="+mn-cs"/>
                <a:sym typeface="Atkinson Hyperlegible Bold"/>
              </a:rPr>
              <a:t>est</a:t>
            </a: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sym typeface="Atkinson Hyperlegible Bold"/>
              </a:rPr>
              <a:t> </a:t>
            </a:r>
            <a:r>
              <a:rPr kumimoji="0" lang="en-US" sz="2800" b="0" i="0" u="none" strike="noStrike" kern="1200" cap="none" spc="0" normalizeH="0" baseline="0" noProof="0" dirty="0" err="1">
                <a:ln>
                  <a:noFill/>
                </a:ln>
                <a:solidFill>
                  <a:prstClr val="black">
                    <a:lumMod val="95000"/>
                    <a:lumOff val="5000"/>
                  </a:prstClr>
                </a:solidFill>
                <a:effectLst/>
                <a:uLnTx/>
                <a:uFillTx/>
                <a:latin typeface="Atkinson Hyperlegible"/>
                <a:ea typeface="+mn-ea"/>
                <a:cs typeface="+mn-cs"/>
                <a:sym typeface="Atkinson Hyperlegible Bold"/>
              </a:rPr>
              <a:t>notifié</a:t>
            </a: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sym typeface="Atkinson Hyperlegible Bold"/>
              </a:rPr>
              <a:t> à la fin de la semaine</a:t>
            </a:r>
            <a:endPar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endParaRPr>
          </a:p>
        </p:txBody>
      </p:sp>
      <p:sp>
        <p:nvSpPr>
          <p:cNvPr id="12" name="TextBox 11">
            <a:extLst>
              <a:ext uri="{FF2B5EF4-FFF2-40B4-BE49-F238E27FC236}">
                <a16:creationId xmlns:a16="http://schemas.microsoft.com/office/drawing/2014/main" id="{26A9DB9E-201E-075C-DC93-F565F0245B63}"/>
              </a:ext>
            </a:extLst>
          </p:cNvPr>
          <p:cNvSpPr txBox="1"/>
          <p:nvPr/>
        </p:nvSpPr>
        <p:spPr>
          <a:xfrm>
            <a:off x="1356166" y="5663507"/>
            <a:ext cx="15575667" cy="613245"/>
          </a:xfrm>
          <a:prstGeom prst="rect">
            <a:avLst/>
          </a:prstGeom>
          <a:noFill/>
        </p:spPr>
        <p:txBody>
          <a:bodyPr wrap="square" rtlCol="0">
            <a:spAutoFit/>
          </a:bodyPr>
          <a:lstStyle/>
          <a:p>
            <a:pPr marL="342900" marR="0" lvl="0" indent="-342900" algn="l" defTabSz="1371600" rtl="0" eaLnBrk="1" fontAlgn="auto" latinLnBrk="0" hangingPunct="1">
              <a:lnSpc>
                <a:spcPct val="130000"/>
              </a:lnSpc>
              <a:spcBef>
                <a:spcPts val="0"/>
              </a:spcBef>
              <a:spcAft>
                <a:spcPts val="1800"/>
              </a:spcAft>
              <a:buClrTx/>
              <a:buSzTx/>
              <a:buFontTx/>
              <a:buBlip>
                <a:blip r:embed="rId3"/>
              </a:buBlip>
              <a:tabLst/>
              <a:defRPr/>
            </a:pPr>
            <a:r>
              <a:rPr lang="en-US" sz="2800" dirty="0">
                <a:solidFill>
                  <a:srgbClr val="009999"/>
                </a:solidFill>
                <a:latin typeface="Atkinson Hyperlegible Bold"/>
                <a:sym typeface="Atkinson Hyperlegible Bold"/>
              </a:rPr>
              <a:t>Tous les patients suspects de choléra </a:t>
            </a:r>
            <a:r>
              <a:rPr lang="en-US" sz="2800" dirty="0" err="1">
                <a:solidFill>
                  <a:srgbClr val="009999"/>
                </a:solidFill>
                <a:latin typeface="Atkinson Hyperlegible Bold"/>
                <a:sym typeface="Atkinson Hyperlegible Bold"/>
              </a:rPr>
              <a:t>sont</a:t>
            </a:r>
            <a:r>
              <a:rPr lang="en-US" sz="2800" dirty="0">
                <a:solidFill>
                  <a:srgbClr val="009999"/>
                </a:solidFill>
                <a:latin typeface="Atkinson Hyperlegible Bold"/>
                <a:sym typeface="Atkinson Hyperlegible Bold"/>
              </a:rPr>
              <a:t> </a:t>
            </a:r>
            <a:r>
              <a:rPr lang="en-US" sz="2800" dirty="0" err="1">
                <a:solidFill>
                  <a:srgbClr val="009999"/>
                </a:solidFill>
                <a:latin typeface="Atkinson Hyperlegible Bold"/>
                <a:sym typeface="Atkinson Hyperlegible Bold"/>
              </a:rPr>
              <a:t>testés</a:t>
            </a:r>
            <a:endParaRPr lang="en-US" sz="2800" dirty="0">
              <a:solidFill>
                <a:srgbClr val="009999"/>
              </a:solidFill>
              <a:latin typeface="Atkinson Hyperlegible Bold"/>
            </a:endParaRPr>
          </a:p>
        </p:txBody>
      </p:sp>
      <p:sp>
        <p:nvSpPr>
          <p:cNvPr id="14" name="Slide Number Placeholder 13">
            <a:extLst>
              <a:ext uri="{FF2B5EF4-FFF2-40B4-BE49-F238E27FC236}">
                <a16:creationId xmlns:a16="http://schemas.microsoft.com/office/drawing/2014/main" id="{EDE5A1CD-A416-0AED-8742-61963938800D}"/>
              </a:ext>
            </a:extLst>
          </p:cNvPr>
          <p:cNvSpPr>
            <a:spLocks noGrp="1"/>
          </p:cNvSpPr>
          <p:nvPr>
            <p:ph type="sldNum" sz="quarter" idx="12"/>
          </p:nvPr>
        </p:nvSpPr>
        <p:spPr>
          <a:xfrm>
            <a:off x="15454010" y="9643637"/>
            <a:ext cx="2133600" cy="365125"/>
          </a:xfrm>
        </p:spPr>
        <p:txBody>
          <a:bodyPr/>
          <a:lstStyle/>
          <a:p>
            <a:fld id="{B6F15528-21DE-4FAA-801E-634DDDAF4B2B}" type="slidenum">
              <a:rPr lang="en-US" sz="1800" smtClean="0"/>
              <a:pPr/>
              <a:t>14</a:t>
            </a:fld>
            <a:endParaRPr lang="en-US" sz="1800" dirty="0"/>
          </a:p>
        </p:txBody>
      </p:sp>
    </p:spTree>
    <p:extLst>
      <p:ext uri="{BB962C8B-B14F-4D97-AF65-F5344CB8AC3E}">
        <p14:creationId xmlns:p14="http://schemas.microsoft.com/office/powerpoint/2010/main" val="41326876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0DEFCD-7820-3367-3D9C-A79FD062A476}"/>
              </a:ext>
            </a:extLst>
          </p:cNvPr>
          <p:cNvPicPr>
            <a:picLocks noChangeAspect="1"/>
          </p:cNvPicPr>
          <p:nvPr/>
        </p:nvPicPr>
        <p:blipFill>
          <a:blip r:embed="rId3"/>
          <a:stretch>
            <a:fillRect/>
          </a:stretch>
        </p:blipFill>
        <p:spPr>
          <a:xfrm>
            <a:off x="3952534" y="190722"/>
            <a:ext cx="10382931" cy="9905555"/>
          </a:xfrm>
          <a:prstGeom prst="rect">
            <a:avLst/>
          </a:prstGeom>
        </p:spPr>
      </p:pic>
      <p:sp>
        <p:nvSpPr>
          <p:cNvPr id="4" name="Slide Number Placeholder 3">
            <a:extLst>
              <a:ext uri="{FF2B5EF4-FFF2-40B4-BE49-F238E27FC236}">
                <a16:creationId xmlns:a16="http://schemas.microsoft.com/office/drawing/2014/main" id="{D4995D97-9C23-79E9-FF3E-5CC9F1C52A5F}"/>
              </a:ext>
            </a:extLst>
          </p:cNvPr>
          <p:cNvSpPr>
            <a:spLocks noGrp="1"/>
          </p:cNvSpPr>
          <p:nvPr>
            <p:ph type="sldNum" sz="quarter" idx="12"/>
          </p:nvPr>
        </p:nvSpPr>
        <p:spPr>
          <a:xfrm>
            <a:off x="13421738" y="9548589"/>
            <a:ext cx="4114800" cy="547688"/>
          </a:xfrm>
        </p:spPr>
        <p:txBody>
          <a:bodyPr/>
          <a:lstStyle/>
          <a:p>
            <a:fld id="{64BE81A3-ADE1-4B8A-B1A6-4A8F0AD1777A}" type="slidenum">
              <a:rPr lang="en-GB" smtClean="0"/>
              <a:t>15</a:t>
            </a:fld>
            <a:endParaRPr lang="en-GB"/>
          </a:p>
        </p:txBody>
      </p:sp>
    </p:spTree>
    <p:extLst>
      <p:ext uri="{BB962C8B-B14F-4D97-AF65-F5344CB8AC3E}">
        <p14:creationId xmlns:p14="http://schemas.microsoft.com/office/powerpoint/2010/main" val="42575360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739302" y="-1050587"/>
            <a:ext cx="9883302"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760155" y="243296"/>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1</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sp>
        <p:nvSpPr>
          <p:cNvPr id="3" name="TextBox 2">
            <a:extLst>
              <a:ext uri="{FF2B5EF4-FFF2-40B4-BE49-F238E27FC236}">
                <a16:creationId xmlns:a16="http://schemas.microsoft.com/office/drawing/2014/main" id="{B48F4DB3-9067-B35E-DC8B-8498CDCAFC3E}"/>
              </a:ext>
            </a:extLst>
          </p:cNvPr>
          <p:cNvSpPr txBox="1"/>
          <p:nvPr/>
        </p:nvSpPr>
        <p:spPr>
          <a:xfrm>
            <a:off x="5092700" y="3402061"/>
            <a:ext cx="12573000" cy="3482877"/>
          </a:xfrm>
          <a:prstGeom prst="rect">
            <a:avLst/>
          </a:prstGeom>
          <a:noFill/>
        </p:spPr>
        <p:txBody>
          <a:bodyPr wrap="square">
            <a:spAutoFit/>
          </a:bodyPr>
          <a:lstStyle/>
          <a:p>
            <a:pPr marL="457200" marR="0" lvl="0" indent="-457200" algn="l" defTabSz="914400" rtl="0" eaLnBrk="1" fontAlgn="auto" latinLnBrk="0" hangingPunct="1">
              <a:lnSpc>
                <a:spcPct val="107000"/>
              </a:lnSpc>
              <a:spcBef>
                <a:spcPts val="0"/>
              </a:spcBef>
              <a:spcAft>
                <a:spcPts val="2400"/>
              </a:spcAft>
              <a:buClrTx/>
              <a:buSzTx/>
              <a:buFontTx/>
              <a:buBlip>
                <a:blip r:embed="rId3"/>
              </a:buBlip>
              <a:tabLst/>
              <a:defRPr/>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Pour la détection précoce d'une épidémie de choléra, un patient suspect de choléra est un patient </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a:t>
            </a:r>
          </a:p>
          <a:p>
            <a:pPr marL="1428750" lvl="2" indent="-514350">
              <a:lnSpc>
                <a:spcPct val="107000"/>
              </a:lnSpc>
              <a:spcAft>
                <a:spcPts val="1200"/>
              </a:spcAft>
              <a:buFont typeface="+mj-lt"/>
              <a:buAutoNum type="alphaLcParenR"/>
              <a:defRPr/>
            </a:pPr>
            <a:r>
              <a:rPr lang="fr-FR" sz="2600" kern="100" dirty="0">
                <a:solidFill>
                  <a:prstClr val="black"/>
                </a:solidFill>
                <a:latin typeface="Atkinson Hyperlegible" panose="020B0604020202020204" charset="0"/>
                <a:ea typeface="Calibri" panose="020F0502020204030204" pitchFamily="34" charset="0"/>
                <a:cs typeface="Arial" panose="020B0604020202020204" pitchFamily="34" charset="0"/>
              </a:rPr>
              <a:t>Âgé ≥ 2 ans avec diarrhée aqueuse aiguë</a:t>
            </a:r>
          </a:p>
          <a:p>
            <a:pPr marL="1428750" lvl="2" indent="-514350">
              <a:lnSpc>
                <a:spcPct val="107000"/>
              </a:lnSpc>
              <a:spcAft>
                <a:spcPts val="1200"/>
              </a:spcAft>
              <a:buFont typeface="+mj-lt"/>
              <a:buAutoNum type="alphaLcParenR"/>
              <a:defRPr/>
            </a:pPr>
            <a:r>
              <a:rPr lang="en-US" sz="2600" kern="100" dirty="0">
                <a:solidFill>
                  <a:prstClr val="black"/>
                </a:solidFill>
                <a:latin typeface="Atkinson Hyperlegible" panose="020B0604020202020204" charset="0"/>
                <a:ea typeface="Calibri" panose="020F0502020204030204" pitchFamily="34" charset="0"/>
                <a:cs typeface="Arial" panose="020B0604020202020204" pitchFamily="34" charset="0"/>
              </a:rPr>
              <a:t>Avec </a:t>
            </a:r>
            <a:r>
              <a:rPr lang="en-US" sz="2600" kern="100" dirty="0" err="1">
                <a:solidFill>
                  <a:prstClr val="black"/>
                </a:solidFill>
                <a:latin typeface="Atkinson Hyperlegible" panose="020B0604020202020204" charset="0"/>
                <a:ea typeface="Calibri" panose="020F0502020204030204" pitchFamily="34" charset="0"/>
                <a:cs typeface="Arial" panose="020B0604020202020204" pitchFamily="34" charset="0"/>
              </a:rPr>
              <a:t>diarrhée</a:t>
            </a:r>
            <a:r>
              <a:rPr lang="en-US" sz="2600" kern="100" dirty="0">
                <a:solidFill>
                  <a:prstClr val="black"/>
                </a:solidFill>
                <a:latin typeface="Atkinson Hyperlegible" panose="020B0604020202020204" charset="0"/>
                <a:ea typeface="Calibri" panose="020F0502020204030204" pitchFamily="34" charset="0"/>
                <a:cs typeface="Arial" panose="020B0604020202020204" pitchFamily="34" charset="0"/>
              </a:rPr>
              <a:t> aqueuse </a:t>
            </a:r>
            <a:r>
              <a:rPr lang="fr-FR" sz="2600" kern="100" dirty="0">
                <a:solidFill>
                  <a:prstClr val="black"/>
                </a:solidFill>
                <a:latin typeface="Atkinson Hyperlegible" panose="020B0604020202020204" charset="0"/>
                <a:ea typeface="Calibri" panose="020F0502020204030204" pitchFamily="34" charset="0"/>
                <a:cs typeface="Arial" panose="020B0604020202020204" pitchFamily="34" charset="0"/>
              </a:rPr>
              <a:t>aiguë</a:t>
            </a:r>
            <a:r>
              <a:rPr lang="en-US" sz="2600" kern="100" dirty="0">
                <a:solidFill>
                  <a:prstClr val="black"/>
                </a:solidFill>
                <a:latin typeface="Atkinson Hyperlegible" panose="020B0604020202020204" charset="0"/>
                <a:ea typeface="Calibri" panose="020F0502020204030204" pitchFamily="34" charset="0"/>
                <a:cs typeface="Arial" panose="020B0604020202020204" pitchFamily="34" charset="0"/>
              </a:rPr>
              <a:t> </a:t>
            </a: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et </a:t>
            </a:r>
            <a:r>
              <a:rPr kumimoji="0" lang="en-US" sz="26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déshydratation</a:t>
            </a: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sévère</a:t>
            </a:r>
          </a:p>
          <a:p>
            <a:pPr marL="1428750" lvl="2" indent="-514350">
              <a:lnSpc>
                <a:spcPct val="107000"/>
              </a:lnSpc>
              <a:spcAft>
                <a:spcPts val="1200"/>
              </a:spcAft>
              <a:buFont typeface="+mj-lt"/>
              <a:buAutoNum type="alphaLcParenR"/>
              <a:defRPr/>
            </a:pPr>
            <a:r>
              <a:rPr kumimoji="0" lang="en-US" sz="26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Âgé</a:t>
            </a: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 2 </a:t>
            </a:r>
            <a:r>
              <a:rPr kumimoji="0" lang="en-US" sz="26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ans</a:t>
            </a: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avec </a:t>
            </a:r>
            <a:r>
              <a:rPr lang="fr-FR" sz="2600" kern="100" dirty="0">
                <a:solidFill>
                  <a:prstClr val="black"/>
                </a:solidFill>
                <a:latin typeface="Atkinson Hyperlegible" panose="020B0604020202020204" charset="0"/>
                <a:ea typeface="Calibri" panose="020F0502020204030204" pitchFamily="34" charset="0"/>
                <a:cs typeface="Arial" panose="020B0604020202020204" pitchFamily="34" charset="0"/>
              </a:rPr>
              <a:t>diarrhée aqueuse aiguë et </a:t>
            </a:r>
            <a:r>
              <a:rPr kumimoji="0" lang="en-US" sz="26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déshydratation</a:t>
            </a: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sévère</a:t>
            </a:r>
          </a:p>
          <a:p>
            <a:pPr marL="1428750" lvl="2" indent="-514350">
              <a:lnSpc>
                <a:spcPct val="107000"/>
              </a:lnSpc>
              <a:spcAft>
                <a:spcPts val="1200"/>
              </a:spcAft>
              <a:buFont typeface="+mj-lt"/>
              <a:buAutoNum type="alphaLcParenR"/>
              <a:defRPr/>
            </a:pPr>
            <a:r>
              <a:rPr kumimoji="0" lang="en-GB"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Avec </a:t>
            </a:r>
            <a:r>
              <a:rPr lang="fr-FR" sz="2600" kern="100" dirty="0">
                <a:solidFill>
                  <a:prstClr val="black"/>
                </a:solidFill>
                <a:latin typeface="Atkinson Hyperlegible" panose="020B0604020202020204" charset="0"/>
                <a:ea typeface="Calibri" panose="020F0502020204030204" pitchFamily="34" charset="0"/>
                <a:cs typeface="Arial" panose="020B0604020202020204" pitchFamily="34" charset="0"/>
              </a:rPr>
              <a:t>diarrhée aqueuse aiguë</a:t>
            </a:r>
          </a:p>
        </p:txBody>
      </p:sp>
      <p:pic>
        <p:nvPicPr>
          <p:cNvPr id="9" name="Picture 8">
            <a:extLst>
              <a:ext uri="{FF2B5EF4-FFF2-40B4-BE49-F238E27FC236}">
                <a16:creationId xmlns:a16="http://schemas.microsoft.com/office/drawing/2014/main" id="{3909DE83-C784-F0B1-16CA-E7CA6A78B582}"/>
              </a:ext>
            </a:extLst>
          </p:cNvPr>
          <p:cNvPicPr>
            <a:picLocks noChangeAspect="1"/>
          </p:cNvPicPr>
          <p:nvPr/>
        </p:nvPicPr>
        <p:blipFill>
          <a:blip r:embed="rId4"/>
          <a:stretch>
            <a:fillRect/>
          </a:stretch>
        </p:blipFill>
        <p:spPr>
          <a:xfrm>
            <a:off x="622300" y="2923207"/>
            <a:ext cx="4610100" cy="4524375"/>
          </a:xfrm>
          <a:prstGeom prst="rect">
            <a:avLst/>
          </a:prstGeom>
        </p:spPr>
      </p:pic>
      <p:sp>
        <p:nvSpPr>
          <p:cNvPr id="2" name="Slide Number Placeholder 1">
            <a:extLst>
              <a:ext uri="{FF2B5EF4-FFF2-40B4-BE49-F238E27FC236}">
                <a16:creationId xmlns:a16="http://schemas.microsoft.com/office/drawing/2014/main" id="{ED2ECB5A-0ECB-E071-DC30-8D5F3D091946}"/>
              </a:ext>
            </a:extLst>
          </p:cNvPr>
          <p:cNvSpPr>
            <a:spLocks noGrp="1"/>
          </p:cNvSpPr>
          <p:nvPr>
            <p:ph type="sldNum" sz="quarter" idx="12"/>
          </p:nvPr>
        </p:nvSpPr>
        <p:spPr>
          <a:xfrm>
            <a:off x="13463757" y="9496016"/>
            <a:ext cx="4114800" cy="547688"/>
          </a:xfrm>
        </p:spPr>
        <p:txBody>
          <a:bodyPr/>
          <a:lstStyle/>
          <a:p>
            <a:fld id="{64BE81A3-ADE1-4B8A-B1A6-4A8F0AD1777A}" type="slidenum">
              <a:rPr lang="en-GB" smtClean="0"/>
              <a:t>16</a:t>
            </a:fld>
            <a:endParaRPr lang="en-GB"/>
          </a:p>
        </p:txBody>
      </p:sp>
    </p:spTree>
    <p:extLst>
      <p:ext uri="{BB962C8B-B14F-4D97-AF65-F5344CB8AC3E}">
        <p14:creationId xmlns:p14="http://schemas.microsoft.com/office/powerpoint/2010/main" val="11975546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758757" y="-1050587"/>
            <a:ext cx="9902757"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391187" y="243296"/>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tab pos="8967788" algn="l"/>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1 - </a:t>
            </a:r>
            <a:r>
              <a:rPr kumimoji="0" lang="en-GB" sz="4400" b="1" i="0" u="none" strike="noStrike" kern="1200" cap="none" spc="0" normalizeH="0" baseline="0" noProof="0" dirty="0" err="1">
                <a:ln>
                  <a:noFill/>
                </a:ln>
                <a:solidFill>
                  <a:srgbClr val="FFFFFF"/>
                </a:solidFill>
                <a:effectLst/>
                <a:uLnTx/>
                <a:uFillTx/>
                <a:latin typeface="Cavolini" panose="03000502040302020204" pitchFamily="66" charset="0"/>
                <a:cs typeface="Cavolini" panose="03000502040302020204" pitchFamily="66" charset="0"/>
                <a:sym typeface="Atkinson Hyperlegible Bold"/>
              </a:rPr>
              <a:t>Réponse</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pic>
        <p:nvPicPr>
          <p:cNvPr id="6" name="Picture 5">
            <a:extLst>
              <a:ext uri="{FF2B5EF4-FFF2-40B4-BE49-F238E27FC236}">
                <a16:creationId xmlns:a16="http://schemas.microsoft.com/office/drawing/2014/main" id="{6FC1D94D-816A-3DF2-ED50-B1E6FF138E7E}"/>
              </a:ext>
            </a:extLst>
          </p:cNvPr>
          <p:cNvPicPr>
            <a:picLocks noChangeAspect="1"/>
          </p:cNvPicPr>
          <p:nvPr/>
        </p:nvPicPr>
        <p:blipFill>
          <a:blip r:embed="rId3"/>
          <a:stretch>
            <a:fillRect/>
          </a:stretch>
        </p:blipFill>
        <p:spPr>
          <a:xfrm>
            <a:off x="152400" y="3555156"/>
            <a:ext cx="5276850" cy="4562475"/>
          </a:xfrm>
          <a:prstGeom prst="rect">
            <a:avLst/>
          </a:prstGeom>
        </p:spPr>
      </p:pic>
      <p:sp>
        <p:nvSpPr>
          <p:cNvPr id="2" name="TextBox 1">
            <a:extLst>
              <a:ext uri="{FF2B5EF4-FFF2-40B4-BE49-F238E27FC236}">
                <a16:creationId xmlns:a16="http://schemas.microsoft.com/office/drawing/2014/main" id="{2D220DF4-1583-A5DF-937D-55EE892DA12F}"/>
              </a:ext>
            </a:extLst>
          </p:cNvPr>
          <p:cNvSpPr txBox="1"/>
          <p:nvPr/>
        </p:nvSpPr>
        <p:spPr>
          <a:xfrm>
            <a:off x="5214620" y="3771900"/>
            <a:ext cx="12573000" cy="3482877"/>
          </a:xfrm>
          <a:prstGeom prst="rect">
            <a:avLst/>
          </a:prstGeom>
          <a:noFill/>
        </p:spPr>
        <p:txBody>
          <a:bodyPr wrap="square">
            <a:spAutoFit/>
          </a:bodyPr>
          <a:lstStyle/>
          <a:p>
            <a:pPr marL="457200" marR="0" lvl="0" indent="-457200" algn="l" defTabSz="914400" rtl="0" eaLnBrk="1" fontAlgn="auto" latinLnBrk="0" hangingPunct="1">
              <a:lnSpc>
                <a:spcPct val="107000"/>
              </a:lnSpc>
              <a:spcBef>
                <a:spcPts val="0"/>
              </a:spcBef>
              <a:spcAft>
                <a:spcPts val="2400"/>
              </a:spcAft>
              <a:buClrTx/>
              <a:buSzTx/>
              <a:buFontTx/>
              <a:buBlip>
                <a:blip r:embed="rId4"/>
              </a:buBlip>
              <a:tabLst/>
              <a:defRPr/>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Pour la détection précoce d'une épidémie de choléra, un patient suspect de choléra est un patient </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a:t>
            </a:r>
          </a:p>
          <a:p>
            <a:pPr marL="1428750" lvl="2" indent="-514350">
              <a:lnSpc>
                <a:spcPct val="107000"/>
              </a:lnSpc>
              <a:spcAft>
                <a:spcPts val="1200"/>
              </a:spcAft>
              <a:buFont typeface="+mj-lt"/>
              <a:buAutoNum type="alphaLcParenR"/>
              <a:defRPr/>
            </a:pPr>
            <a:r>
              <a:rPr lang="fr-FR" sz="2600" kern="100" dirty="0">
                <a:solidFill>
                  <a:schemeClr val="bg1">
                    <a:lumMod val="65000"/>
                  </a:schemeClr>
                </a:solidFill>
                <a:latin typeface="Atkinson Hyperlegible" panose="020B0604020202020204" charset="0"/>
                <a:cs typeface="Arial" panose="020B0604020202020204" pitchFamily="34" charset="0"/>
              </a:rPr>
              <a:t>Âgé ≥ 2 ans avec diarrhée aqueuse aiguë</a:t>
            </a:r>
          </a:p>
          <a:p>
            <a:pPr marL="1428750" lvl="2" indent="-514350">
              <a:lnSpc>
                <a:spcPct val="107000"/>
              </a:lnSpc>
              <a:spcAft>
                <a:spcPts val="1200"/>
              </a:spcAft>
              <a:buFont typeface="+mj-lt"/>
              <a:buAutoNum type="alphaLcParenR"/>
              <a:defRPr/>
            </a:pPr>
            <a:r>
              <a:rPr lang="en-US" sz="2600" kern="100" dirty="0">
                <a:solidFill>
                  <a:schemeClr val="bg1">
                    <a:lumMod val="65000"/>
                  </a:schemeClr>
                </a:solidFill>
                <a:latin typeface="Atkinson Hyperlegible" panose="020B0604020202020204" charset="0"/>
                <a:cs typeface="Arial" panose="020B0604020202020204" pitchFamily="34" charset="0"/>
              </a:rPr>
              <a:t>Avec </a:t>
            </a:r>
            <a:r>
              <a:rPr lang="en-US" sz="2600" kern="100" dirty="0" err="1">
                <a:solidFill>
                  <a:schemeClr val="bg1">
                    <a:lumMod val="65000"/>
                  </a:schemeClr>
                </a:solidFill>
                <a:latin typeface="Atkinson Hyperlegible" panose="020B0604020202020204" charset="0"/>
                <a:cs typeface="Arial" panose="020B0604020202020204" pitchFamily="34" charset="0"/>
              </a:rPr>
              <a:t>diarrhée</a:t>
            </a:r>
            <a:r>
              <a:rPr lang="en-US" sz="2600" kern="100" dirty="0">
                <a:solidFill>
                  <a:schemeClr val="bg1">
                    <a:lumMod val="65000"/>
                  </a:schemeClr>
                </a:solidFill>
                <a:latin typeface="Atkinson Hyperlegible" panose="020B0604020202020204" charset="0"/>
                <a:cs typeface="Arial" panose="020B0604020202020204" pitchFamily="34" charset="0"/>
              </a:rPr>
              <a:t> aqueuse </a:t>
            </a:r>
            <a:r>
              <a:rPr lang="fr-FR" sz="2600" kern="100" dirty="0">
                <a:solidFill>
                  <a:schemeClr val="bg1">
                    <a:lumMod val="65000"/>
                  </a:schemeClr>
                </a:solidFill>
                <a:latin typeface="Atkinson Hyperlegible" panose="020B0604020202020204" charset="0"/>
                <a:cs typeface="Arial" panose="020B0604020202020204" pitchFamily="34" charset="0"/>
              </a:rPr>
              <a:t>aiguë</a:t>
            </a:r>
            <a:r>
              <a:rPr lang="en-US" sz="2600" kern="100" dirty="0">
                <a:solidFill>
                  <a:schemeClr val="bg1">
                    <a:lumMod val="65000"/>
                  </a:schemeClr>
                </a:solidFill>
                <a:latin typeface="Atkinson Hyperlegible" panose="020B0604020202020204" charset="0"/>
                <a:cs typeface="Arial" panose="020B0604020202020204" pitchFamily="34" charset="0"/>
              </a:rPr>
              <a:t> et </a:t>
            </a:r>
            <a:r>
              <a:rPr lang="en-US" sz="2600" kern="100" dirty="0" err="1">
                <a:solidFill>
                  <a:schemeClr val="bg1">
                    <a:lumMod val="65000"/>
                  </a:schemeClr>
                </a:solidFill>
                <a:latin typeface="Atkinson Hyperlegible" panose="020B0604020202020204" charset="0"/>
                <a:cs typeface="Arial" panose="020B0604020202020204" pitchFamily="34" charset="0"/>
              </a:rPr>
              <a:t>déshydratation</a:t>
            </a:r>
            <a:r>
              <a:rPr lang="en-US" sz="2600" kern="100" dirty="0">
                <a:solidFill>
                  <a:schemeClr val="bg1">
                    <a:lumMod val="65000"/>
                  </a:schemeClr>
                </a:solidFill>
                <a:latin typeface="Atkinson Hyperlegible" panose="020B0604020202020204" charset="0"/>
                <a:cs typeface="Arial" panose="020B0604020202020204" pitchFamily="34" charset="0"/>
              </a:rPr>
              <a:t> sévère</a:t>
            </a:r>
          </a:p>
          <a:p>
            <a:pPr marL="1428750" lvl="2" indent="-514350">
              <a:lnSpc>
                <a:spcPct val="107000"/>
              </a:lnSpc>
              <a:spcAft>
                <a:spcPts val="1200"/>
              </a:spcAft>
              <a:buFont typeface="+mj-lt"/>
              <a:buAutoNum type="alphaLcParenR"/>
              <a:defRPr/>
            </a:pPr>
            <a:r>
              <a:rPr lang="en-US" sz="2600" kern="100" dirty="0" err="1">
                <a:solidFill>
                  <a:srgbClr val="009999"/>
                </a:solidFill>
                <a:latin typeface="Atkinson Hyperlegible Bold" panose="020B0604020202020204" charset="0"/>
                <a:cs typeface="Arial" panose="020B0604020202020204" pitchFamily="34" charset="0"/>
              </a:rPr>
              <a:t>Âgé</a:t>
            </a:r>
            <a:r>
              <a:rPr lang="en-US" sz="2600" kern="100" dirty="0">
                <a:solidFill>
                  <a:srgbClr val="009999"/>
                </a:solidFill>
                <a:latin typeface="Atkinson Hyperlegible Bold" panose="020B0604020202020204" charset="0"/>
                <a:cs typeface="Arial" panose="020B0604020202020204" pitchFamily="34" charset="0"/>
              </a:rPr>
              <a:t> ≥ 2 </a:t>
            </a:r>
            <a:r>
              <a:rPr lang="en-US" sz="2600" kern="100" dirty="0" err="1">
                <a:solidFill>
                  <a:srgbClr val="009999"/>
                </a:solidFill>
                <a:latin typeface="Atkinson Hyperlegible Bold" panose="020B0604020202020204" charset="0"/>
                <a:cs typeface="Arial" panose="020B0604020202020204" pitchFamily="34" charset="0"/>
              </a:rPr>
              <a:t>ans</a:t>
            </a:r>
            <a:r>
              <a:rPr lang="en-US" sz="2600" kern="100" dirty="0">
                <a:solidFill>
                  <a:srgbClr val="009999"/>
                </a:solidFill>
                <a:latin typeface="Atkinson Hyperlegible Bold" panose="020B0604020202020204" charset="0"/>
                <a:cs typeface="Arial" panose="020B0604020202020204" pitchFamily="34" charset="0"/>
              </a:rPr>
              <a:t> avec </a:t>
            </a:r>
            <a:r>
              <a:rPr lang="fr-FR" sz="2600" kern="100" dirty="0">
                <a:solidFill>
                  <a:srgbClr val="009999"/>
                </a:solidFill>
                <a:latin typeface="Atkinson Hyperlegible Bold" panose="020B0604020202020204" charset="0"/>
                <a:cs typeface="Arial" panose="020B0604020202020204" pitchFamily="34" charset="0"/>
              </a:rPr>
              <a:t>diarrhée aqueuse aiguë et </a:t>
            </a:r>
            <a:r>
              <a:rPr lang="en-US" sz="2600" kern="100" dirty="0" err="1">
                <a:solidFill>
                  <a:srgbClr val="009999"/>
                </a:solidFill>
                <a:latin typeface="Atkinson Hyperlegible Bold" panose="020B0604020202020204" charset="0"/>
                <a:cs typeface="Arial" panose="020B0604020202020204" pitchFamily="34" charset="0"/>
              </a:rPr>
              <a:t>déshydratation</a:t>
            </a:r>
            <a:r>
              <a:rPr lang="en-US" sz="2600" kern="100" dirty="0">
                <a:solidFill>
                  <a:srgbClr val="009999"/>
                </a:solidFill>
                <a:latin typeface="Atkinson Hyperlegible Bold" panose="020B0604020202020204" charset="0"/>
                <a:cs typeface="Arial" panose="020B0604020202020204" pitchFamily="34" charset="0"/>
              </a:rPr>
              <a:t> sévère</a:t>
            </a:r>
          </a:p>
          <a:p>
            <a:pPr marL="1428750" lvl="2" indent="-514350">
              <a:lnSpc>
                <a:spcPct val="107000"/>
              </a:lnSpc>
              <a:spcAft>
                <a:spcPts val="1200"/>
              </a:spcAft>
              <a:buFont typeface="+mj-lt"/>
              <a:buAutoNum type="alphaLcParenR"/>
              <a:defRPr/>
            </a:pPr>
            <a:r>
              <a:rPr lang="en-GB" sz="2600" kern="100" dirty="0">
                <a:solidFill>
                  <a:schemeClr val="bg1">
                    <a:lumMod val="65000"/>
                  </a:schemeClr>
                </a:solidFill>
                <a:latin typeface="Atkinson Hyperlegible" panose="020B0604020202020204" charset="0"/>
                <a:cs typeface="Arial" panose="020B0604020202020204" pitchFamily="34" charset="0"/>
              </a:rPr>
              <a:t>Avec </a:t>
            </a:r>
            <a:r>
              <a:rPr lang="fr-FR" sz="2600" kern="100" dirty="0">
                <a:solidFill>
                  <a:schemeClr val="bg1">
                    <a:lumMod val="65000"/>
                  </a:schemeClr>
                </a:solidFill>
                <a:latin typeface="Atkinson Hyperlegible" panose="020B0604020202020204" charset="0"/>
                <a:cs typeface="Arial" panose="020B0604020202020204" pitchFamily="34" charset="0"/>
              </a:rPr>
              <a:t>diarrhée aqueuse aiguë</a:t>
            </a:r>
          </a:p>
        </p:txBody>
      </p:sp>
      <p:sp>
        <p:nvSpPr>
          <p:cNvPr id="4" name="Slide Number Placeholder 3">
            <a:extLst>
              <a:ext uri="{FF2B5EF4-FFF2-40B4-BE49-F238E27FC236}">
                <a16:creationId xmlns:a16="http://schemas.microsoft.com/office/drawing/2014/main" id="{9089BC36-4A53-E80C-2AB2-754BDD8995D5}"/>
              </a:ext>
            </a:extLst>
          </p:cNvPr>
          <p:cNvSpPr>
            <a:spLocks noGrp="1"/>
          </p:cNvSpPr>
          <p:nvPr>
            <p:ph type="sldNum" sz="quarter" idx="12"/>
          </p:nvPr>
        </p:nvSpPr>
        <p:spPr>
          <a:xfrm>
            <a:off x="13460649" y="9491509"/>
            <a:ext cx="4114800" cy="547688"/>
          </a:xfrm>
        </p:spPr>
        <p:txBody>
          <a:bodyPr/>
          <a:lstStyle/>
          <a:p>
            <a:fld id="{64BE81A3-ADE1-4B8A-B1A6-4A8F0AD1777A}" type="slidenum">
              <a:rPr lang="en-GB" smtClean="0"/>
              <a:t>17</a:t>
            </a:fld>
            <a:endParaRPr lang="en-GB"/>
          </a:p>
        </p:txBody>
      </p:sp>
    </p:spTree>
    <p:extLst>
      <p:ext uri="{BB962C8B-B14F-4D97-AF65-F5344CB8AC3E}">
        <p14:creationId xmlns:p14="http://schemas.microsoft.com/office/powerpoint/2010/main" val="21576145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042FEBD-748D-8490-C268-352249E9DF26}"/>
              </a:ext>
            </a:extLst>
          </p:cNvPr>
          <p:cNvPicPr>
            <a:picLocks noChangeAspect="1"/>
          </p:cNvPicPr>
          <p:nvPr/>
        </p:nvPicPr>
        <p:blipFill>
          <a:blip r:embed="rId3"/>
          <a:stretch>
            <a:fillRect/>
          </a:stretch>
        </p:blipFill>
        <p:spPr>
          <a:xfrm>
            <a:off x="328943" y="3012260"/>
            <a:ext cx="4610100" cy="4524375"/>
          </a:xfrm>
          <a:prstGeom prst="rect">
            <a:avLst/>
          </a:prstGeom>
        </p:spPr>
      </p:pic>
      <p:sp>
        <p:nvSpPr>
          <p:cNvPr id="5" name="Freeform 5">
            <a:extLst>
              <a:ext uri="{FF2B5EF4-FFF2-40B4-BE49-F238E27FC236}">
                <a16:creationId xmlns:a16="http://schemas.microsoft.com/office/drawing/2014/main" id="{64F9C505-1C37-1685-28C9-43EA4D7DB124}"/>
              </a:ext>
            </a:extLst>
          </p:cNvPr>
          <p:cNvSpPr/>
          <p:nvPr/>
        </p:nvSpPr>
        <p:spPr>
          <a:xfrm>
            <a:off x="-953311" y="-1050587"/>
            <a:ext cx="10097311"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792239" y="199273"/>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2</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sp>
        <p:nvSpPr>
          <p:cNvPr id="2" name="TextBox 1">
            <a:extLst>
              <a:ext uri="{FF2B5EF4-FFF2-40B4-BE49-F238E27FC236}">
                <a16:creationId xmlns:a16="http://schemas.microsoft.com/office/drawing/2014/main" id="{66C5790C-4414-4661-C63C-E303139C61EC}"/>
              </a:ext>
            </a:extLst>
          </p:cNvPr>
          <p:cNvSpPr txBox="1"/>
          <p:nvPr/>
        </p:nvSpPr>
        <p:spPr>
          <a:xfrm>
            <a:off x="4732506" y="3264133"/>
            <a:ext cx="12945894" cy="3499548"/>
          </a:xfrm>
          <a:prstGeom prst="rect">
            <a:avLst/>
          </a:prstGeom>
          <a:noFill/>
        </p:spPr>
        <p:txBody>
          <a:bodyPr wrap="square">
            <a:spAutoFit/>
          </a:bodyPr>
          <a:lstStyle/>
          <a:p>
            <a:pPr marL="457200" lvl="0" indent="-457200">
              <a:spcAft>
                <a:spcPts val="600"/>
              </a:spcAft>
              <a:buBlip>
                <a:blip r:embed="rId4"/>
              </a:buBlip>
              <a:defRPr/>
            </a:pPr>
            <a:r>
              <a:rPr lang="fr-FR" sz="2800" b="1" kern="100" dirty="0">
                <a:solidFill>
                  <a:prstClr val="black"/>
                </a:solidFill>
                <a:latin typeface="Cavolini" panose="03000502040302020204" pitchFamily="66" charset="0"/>
                <a:ea typeface="ADLaM Display" panose="02010000000000000000" pitchFamily="2" charset="0"/>
                <a:cs typeface="Cavolini" panose="03000502040302020204" pitchFamily="66" charset="0"/>
              </a:rPr>
              <a:t>Pour la </a:t>
            </a:r>
            <a:r>
              <a:rPr lang="fr-FR" sz="2800" b="1" kern="100" dirty="0" err="1">
                <a:solidFill>
                  <a:prstClr val="black"/>
                </a:solidFill>
                <a:latin typeface="Cavolini" panose="03000502040302020204" pitchFamily="66" charset="0"/>
                <a:ea typeface="ADLaM Display" panose="02010000000000000000" pitchFamily="2" charset="0"/>
                <a:cs typeface="Cavolini" panose="03000502040302020204" pitchFamily="66" charset="0"/>
              </a:rPr>
              <a:t>détection précoce </a:t>
            </a:r>
            <a:r>
              <a:rPr lang="fr-FR" sz="2800" b="1" kern="100" dirty="0">
                <a:solidFill>
                  <a:prstClr val="black"/>
                </a:solidFill>
                <a:latin typeface="Cavolini" panose="03000502040302020204" pitchFamily="66" charset="0"/>
                <a:ea typeface="ADLaM Display" panose="02010000000000000000" pitchFamily="2" charset="0"/>
                <a:cs typeface="Cavolini" panose="03000502040302020204" pitchFamily="66" charset="0"/>
              </a:rPr>
              <a:t>d'une épidémie de choléra :</a:t>
            </a:r>
          </a:p>
          <a:p>
            <a:pPr lvl="1">
              <a:spcAft>
                <a:spcPts val="2400"/>
              </a:spcAft>
              <a:defRPr/>
            </a:pPr>
            <a:r>
              <a:rPr lang="fr-FR" sz="2800" kern="100" dirty="0">
                <a:solidFill>
                  <a:srgbClr val="009999"/>
                </a:solidFill>
                <a:latin typeface="Congenial" panose="02000503040000020004" pitchFamily="2" charset="0"/>
                <a:cs typeface="Arial" panose="020B0604020202020204" pitchFamily="34" charset="0"/>
              </a:rPr>
              <a:t>(Plusieurs réponses possibles)</a:t>
            </a: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Tout patient suspect de choléra </a:t>
            </a:r>
            <a:r>
              <a:rPr kumimoji="0" lang="en-US" sz="2600" b="0" i="0" u="none" strike="noStrike" kern="100" cap="none" spc="0" normalizeH="0" baseline="0" noProof="0" dirty="0" err="1">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est</a:t>
            </a: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 </a:t>
            </a:r>
            <a:r>
              <a:rPr kumimoji="0" lang="en-US" sz="2600" b="0" i="0" u="none" strike="noStrike" kern="100" cap="none" spc="0" normalizeH="0" baseline="0" noProof="0" dirty="0" err="1">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notifié</a:t>
            </a: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 quotidiennement</a:t>
            </a: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Tout patient suspect de choléra </a:t>
            </a:r>
            <a:r>
              <a:rPr kumimoji="0" lang="en-US" sz="2600" b="0" i="0" u="none" strike="noStrike" kern="100" cap="none" spc="0" normalizeH="0" baseline="0" noProof="0" dirty="0" err="1">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est</a:t>
            </a: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 </a:t>
            </a:r>
            <a:r>
              <a:rPr kumimoji="0" lang="en-US" sz="2600" b="0" i="0" u="none" strike="noStrike" kern="100" cap="none" spc="0" normalizeH="0" baseline="0" noProof="0" dirty="0" err="1">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notifié</a:t>
            </a: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 chaque semaine</a:t>
            </a: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L'absence de patient suspect de choléra </a:t>
            </a:r>
            <a:r>
              <a:rPr kumimoji="0" lang="en-US" sz="2600" b="0" i="0" u="none" strike="noStrike" kern="100" cap="none" spc="0" normalizeH="0" baseline="0" noProof="0" dirty="0" err="1">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est</a:t>
            </a: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 </a:t>
            </a:r>
            <a:r>
              <a:rPr lang="en-US" sz="2600" kern="100" dirty="0" err="1">
                <a:solidFill>
                  <a:prstClr val="black">
                    <a:lumMod val="95000"/>
                    <a:lumOff val="5000"/>
                  </a:prstClr>
                </a:solidFill>
                <a:latin typeface="Atkinson Hyperlegible" panose="020B0604020202020204" charset="0"/>
                <a:ea typeface="Calibri" panose="020F0502020204030204" pitchFamily="34" charset="0"/>
                <a:cs typeface="Arial" panose="020B0604020202020204" pitchFamily="34" charset="0"/>
              </a:rPr>
              <a:t>notifi</a:t>
            </a:r>
            <a:r>
              <a:rPr kumimoji="0" lang="en-US" sz="2600" b="0" i="0" u="none" strike="noStrike" kern="100" cap="none" spc="0" normalizeH="0" baseline="0" noProof="0" dirty="0" err="1">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ée</a:t>
            </a: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 </a:t>
            </a:r>
            <a:r>
              <a:rPr kumimoji="0" lang="en-US" sz="2600" b="0" i="0" u="none" strike="noStrike" kern="100" cap="none" spc="0" normalizeH="0" baseline="0" noProof="0" dirty="0" err="1">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quotidiennement</a:t>
            </a:r>
            <a:endPar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endParaRP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L'absence de patient suspect de choléra </a:t>
            </a:r>
            <a:r>
              <a:rPr kumimoji="0" lang="en-US" sz="2600" b="0" i="0" u="none" strike="noStrike" kern="100" cap="none" spc="0" normalizeH="0" baseline="0" noProof="0" dirty="0" err="1">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est</a:t>
            </a: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 </a:t>
            </a:r>
            <a:r>
              <a:rPr lang="en-US" sz="2600" kern="100" dirty="0" err="1">
                <a:solidFill>
                  <a:prstClr val="black">
                    <a:lumMod val="95000"/>
                    <a:lumOff val="5000"/>
                  </a:prstClr>
                </a:solidFill>
                <a:latin typeface="Atkinson Hyperlegible" panose="020B0604020202020204" charset="0"/>
                <a:ea typeface="Calibri" panose="020F0502020204030204" pitchFamily="34" charset="0"/>
                <a:cs typeface="Arial" panose="020B0604020202020204" pitchFamily="34" charset="0"/>
              </a:rPr>
              <a:t>notifiée</a:t>
            </a: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 </a:t>
            </a:r>
            <a:r>
              <a:rPr kumimoji="0" lang="en-US" sz="2600" b="0" i="0" u="none" strike="noStrike" kern="100" cap="none" spc="0" normalizeH="0" baseline="0" noProof="0" dirty="0" err="1">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chaque</a:t>
            </a: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 semaine</a:t>
            </a:r>
          </a:p>
        </p:txBody>
      </p:sp>
      <p:sp>
        <p:nvSpPr>
          <p:cNvPr id="3" name="Slide Number Placeholder 2">
            <a:extLst>
              <a:ext uri="{FF2B5EF4-FFF2-40B4-BE49-F238E27FC236}">
                <a16:creationId xmlns:a16="http://schemas.microsoft.com/office/drawing/2014/main" id="{CD2BA28F-BBD9-CBD1-DC0B-279A886184B6}"/>
              </a:ext>
            </a:extLst>
          </p:cNvPr>
          <p:cNvSpPr>
            <a:spLocks noGrp="1"/>
          </p:cNvSpPr>
          <p:nvPr>
            <p:ph type="sldNum" sz="quarter" idx="12"/>
          </p:nvPr>
        </p:nvSpPr>
        <p:spPr>
          <a:xfrm>
            <a:off x="13495841" y="9511000"/>
            <a:ext cx="4114800" cy="547688"/>
          </a:xfrm>
        </p:spPr>
        <p:txBody>
          <a:bodyPr/>
          <a:lstStyle/>
          <a:p>
            <a:fld id="{64BE81A3-ADE1-4B8A-B1A6-4A8F0AD1777A}" type="slidenum">
              <a:rPr lang="en-GB" smtClean="0"/>
              <a:t>18</a:t>
            </a:fld>
            <a:endParaRPr lang="en-GB"/>
          </a:p>
        </p:txBody>
      </p:sp>
    </p:spTree>
    <p:extLst>
      <p:ext uri="{BB962C8B-B14F-4D97-AF65-F5344CB8AC3E}">
        <p14:creationId xmlns:p14="http://schemas.microsoft.com/office/powerpoint/2010/main" val="11631434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700390" y="-1050587"/>
            <a:ext cx="9844390"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712029" y="301449"/>
            <a:ext cx="12703602" cy="823302"/>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2 - </a:t>
            </a:r>
            <a:r>
              <a:rPr kumimoji="0" lang="en-GB" sz="4400" b="1" i="0" u="none" strike="noStrike" kern="1200" cap="none" spc="0" normalizeH="0" baseline="0" noProof="0" dirty="0" err="1">
                <a:ln>
                  <a:noFill/>
                </a:ln>
                <a:solidFill>
                  <a:srgbClr val="FFFFFF"/>
                </a:solidFill>
                <a:effectLst/>
                <a:uLnTx/>
                <a:uFillTx/>
                <a:latin typeface="Cavolini" panose="03000502040302020204" pitchFamily="66" charset="0"/>
                <a:cs typeface="Cavolini" panose="03000502040302020204" pitchFamily="66" charset="0"/>
                <a:sym typeface="Atkinson Hyperlegible Bold"/>
              </a:rPr>
              <a:t>Réponses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pic>
        <p:nvPicPr>
          <p:cNvPr id="6" name="Picture 5">
            <a:extLst>
              <a:ext uri="{FF2B5EF4-FFF2-40B4-BE49-F238E27FC236}">
                <a16:creationId xmlns:a16="http://schemas.microsoft.com/office/drawing/2014/main" id="{6FC1D94D-816A-3DF2-ED50-B1E6FF138E7E}"/>
              </a:ext>
            </a:extLst>
          </p:cNvPr>
          <p:cNvPicPr>
            <a:picLocks noChangeAspect="1"/>
          </p:cNvPicPr>
          <p:nvPr/>
        </p:nvPicPr>
        <p:blipFill>
          <a:blip r:embed="rId3"/>
          <a:stretch>
            <a:fillRect/>
          </a:stretch>
        </p:blipFill>
        <p:spPr>
          <a:xfrm>
            <a:off x="0" y="3314700"/>
            <a:ext cx="5276850" cy="4562475"/>
          </a:xfrm>
          <a:prstGeom prst="rect">
            <a:avLst/>
          </a:prstGeom>
        </p:spPr>
      </p:pic>
      <p:sp>
        <p:nvSpPr>
          <p:cNvPr id="2" name="TextBox 1">
            <a:extLst>
              <a:ext uri="{FF2B5EF4-FFF2-40B4-BE49-F238E27FC236}">
                <a16:creationId xmlns:a16="http://schemas.microsoft.com/office/drawing/2014/main" id="{1B0F6B7F-C92B-514D-8182-D69C0A9F5EE8}"/>
              </a:ext>
            </a:extLst>
          </p:cNvPr>
          <p:cNvSpPr txBox="1"/>
          <p:nvPr/>
        </p:nvSpPr>
        <p:spPr>
          <a:xfrm>
            <a:off x="4991586" y="3970020"/>
            <a:ext cx="12945894" cy="2760884"/>
          </a:xfrm>
          <a:prstGeom prst="rect">
            <a:avLst/>
          </a:prstGeom>
          <a:noFill/>
        </p:spPr>
        <p:txBody>
          <a:bodyPr wrap="square">
            <a:spAutoFit/>
          </a:bodyPr>
          <a:lstStyle/>
          <a:p>
            <a:pPr marL="457200" lvl="0" indent="-457200">
              <a:spcAft>
                <a:spcPts val="600"/>
              </a:spcAft>
              <a:buBlip>
                <a:blip r:embed="rId4"/>
              </a:buBlip>
              <a:defRPr/>
            </a:pPr>
            <a:r>
              <a:rPr lang="fr-FR" sz="2800" b="1" kern="100" dirty="0">
                <a:solidFill>
                  <a:prstClr val="black"/>
                </a:solidFill>
                <a:latin typeface="Cavolini" panose="03000502040302020204" pitchFamily="66" charset="0"/>
                <a:ea typeface="ADLaM Display" panose="02010000000000000000" pitchFamily="2" charset="0"/>
                <a:cs typeface="Cavolini" panose="03000502040302020204" pitchFamily="66" charset="0"/>
              </a:rPr>
              <a:t>Pour la </a:t>
            </a:r>
            <a:r>
              <a:rPr lang="fr-FR" sz="2800" b="1" kern="100" dirty="0" err="1">
                <a:solidFill>
                  <a:prstClr val="black"/>
                </a:solidFill>
                <a:latin typeface="Cavolini" panose="03000502040302020204" pitchFamily="66" charset="0"/>
                <a:ea typeface="ADLaM Display" panose="02010000000000000000" pitchFamily="2" charset="0"/>
                <a:cs typeface="Cavolini" panose="03000502040302020204" pitchFamily="66" charset="0"/>
              </a:rPr>
              <a:t>détection précoce </a:t>
            </a:r>
            <a:r>
              <a:rPr lang="fr-FR" sz="2800" b="1" kern="100" dirty="0">
                <a:solidFill>
                  <a:prstClr val="black"/>
                </a:solidFill>
                <a:latin typeface="Cavolini" panose="03000502040302020204" pitchFamily="66" charset="0"/>
                <a:ea typeface="ADLaM Display" panose="02010000000000000000" pitchFamily="2" charset="0"/>
                <a:cs typeface="Cavolini" panose="03000502040302020204" pitchFamily="66" charset="0"/>
              </a:rPr>
              <a:t>d'une épidémie de choléra :</a:t>
            </a: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lang="en-US" sz="2600" kern="100" dirty="0">
                <a:solidFill>
                  <a:srgbClr val="009999"/>
                </a:solidFill>
                <a:latin typeface="Atkinson Hyperlegible Bold" panose="020B0604020202020204" charset="0"/>
                <a:cs typeface="Arial" panose="020B0604020202020204" pitchFamily="34" charset="0"/>
              </a:rPr>
              <a:t>Tout patient suspect de choléra </a:t>
            </a:r>
            <a:r>
              <a:rPr lang="en-US" sz="2600" kern="100" dirty="0" err="1">
                <a:solidFill>
                  <a:srgbClr val="009999"/>
                </a:solidFill>
                <a:latin typeface="Atkinson Hyperlegible Bold" panose="020B0604020202020204" charset="0"/>
                <a:cs typeface="Arial" panose="020B0604020202020204" pitchFamily="34" charset="0"/>
              </a:rPr>
              <a:t>est</a:t>
            </a:r>
            <a:r>
              <a:rPr lang="en-US" sz="2600" kern="100" dirty="0">
                <a:solidFill>
                  <a:srgbClr val="009999"/>
                </a:solidFill>
                <a:latin typeface="Atkinson Hyperlegible Bold" panose="020B0604020202020204" charset="0"/>
                <a:cs typeface="Arial" panose="020B0604020202020204" pitchFamily="34" charset="0"/>
              </a:rPr>
              <a:t> </a:t>
            </a:r>
            <a:r>
              <a:rPr lang="en-US" sz="2600" kern="100" dirty="0" err="1">
                <a:solidFill>
                  <a:srgbClr val="009999"/>
                </a:solidFill>
                <a:latin typeface="Atkinson Hyperlegible Bold" panose="020B0604020202020204" charset="0"/>
                <a:cs typeface="Arial" panose="020B0604020202020204" pitchFamily="34" charset="0"/>
              </a:rPr>
              <a:t>notifié</a:t>
            </a:r>
            <a:r>
              <a:rPr lang="en-US" sz="2600" kern="100" dirty="0">
                <a:solidFill>
                  <a:srgbClr val="009999"/>
                </a:solidFill>
                <a:latin typeface="Atkinson Hyperlegible Bold" panose="020B0604020202020204" charset="0"/>
                <a:cs typeface="Arial" panose="020B0604020202020204" pitchFamily="34" charset="0"/>
              </a:rPr>
              <a:t> quotidiennement</a:t>
            </a: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lang="en-US" sz="2600" kern="100" dirty="0">
                <a:solidFill>
                  <a:schemeClr val="bg1">
                    <a:lumMod val="65000"/>
                  </a:schemeClr>
                </a:solidFill>
                <a:latin typeface="Atkinson Hyperlegible" panose="020B0604020202020204" charset="0"/>
                <a:cs typeface="Arial" panose="020B0604020202020204" pitchFamily="34" charset="0"/>
              </a:rPr>
              <a:t>Tout patient suspect de choléra </a:t>
            </a:r>
            <a:r>
              <a:rPr lang="en-US" sz="2600" kern="100" dirty="0" err="1">
                <a:solidFill>
                  <a:schemeClr val="bg1">
                    <a:lumMod val="65000"/>
                  </a:schemeClr>
                </a:solidFill>
                <a:latin typeface="Atkinson Hyperlegible" panose="020B0604020202020204" charset="0"/>
                <a:cs typeface="Arial" panose="020B0604020202020204" pitchFamily="34" charset="0"/>
              </a:rPr>
              <a:t>est</a:t>
            </a:r>
            <a:r>
              <a:rPr lang="en-US" sz="2600" kern="100" dirty="0">
                <a:solidFill>
                  <a:schemeClr val="bg1">
                    <a:lumMod val="65000"/>
                  </a:schemeClr>
                </a:solidFill>
                <a:latin typeface="Atkinson Hyperlegible" panose="020B0604020202020204" charset="0"/>
                <a:cs typeface="Arial" panose="020B0604020202020204" pitchFamily="34" charset="0"/>
              </a:rPr>
              <a:t> </a:t>
            </a:r>
            <a:r>
              <a:rPr lang="en-US" sz="2600" kern="100" dirty="0" err="1">
                <a:solidFill>
                  <a:schemeClr val="bg1">
                    <a:lumMod val="65000"/>
                  </a:schemeClr>
                </a:solidFill>
                <a:latin typeface="Atkinson Hyperlegible" panose="020B0604020202020204" charset="0"/>
                <a:cs typeface="Arial" panose="020B0604020202020204" pitchFamily="34" charset="0"/>
              </a:rPr>
              <a:t>notifié</a:t>
            </a:r>
            <a:r>
              <a:rPr lang="en-US" sz="2600" kern="100" dirty="0">
                <a:solidFill>
                  <a:schemeClr val="bg1">
                    <a:lumMod val="65000"/>
                  </a:schemeClr>
                </a:solidFill>
                <a:latin typeface="Atkinson Hyperlegible" panose="020B0604020202020204" charset="0"/>
                <a:cs typeface="Arial" panose="020B0604020202020204" pitchFamily="34" charset="0"/>
              </a:rPr>
              <a:t> chaque semaine</a:t>
            </a: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lang="en-US" sz="2600" kern="100" dirty="0">
                <a:solidFill>
                  <a:schemeClr val="bg1">
                    <a:lumMod val="65000"/>
                  </a:schemeClr>
                </a:solidFill>
                <a:latin typeface="Atkinson Hyperlegible" panose="020B0604020202020204" charset="0"/>
                <a:cs typeface="Arial" panose="020B0604020202020204" pitchFamily="34" charset="0"/>
              </a:rPr>
              <a:t>L'absence de patient suspect de choléra </a:t>
            </a:r>
            <a:r>
              <a:rPr lang="en-US" sz="2600" kern="100" dirty="0" err="1">
                <a:solidFill>
                  <a:schemeClr val="bg1">
                    <a:lumMod val="65000"/>
                  </a:schemeClr>
                </a:solidFill>
                <a:latin typeface="Atkinson Hyperlegible" panose="020B0604020202020204" charset="0"/>
                <a:cs typeface="Arial" panose="020B0604020202020204" pitchFamily="34" charset="0"/>
              </a:rPr>
              <a:t>est</a:t>
            </a:r>
            <a:r>
              <a:rPr lang="en-US" sz="2600" kern="100" dirty="0">
                <a:solidFill>
                  <a:schemeClr val="bg1">
                    <a:lumMod val="65000"/>
                  </a:schemeClr>
                </a:solidFill>
                <a:latin typeface="Atkinson Hyperlegible" panose="020B0604020202020204" charset="0"/>
                <a:cs typeface="Arial" panose="020B0604020202020204" pitchFamily="34" charset="0"/>
              </a:rPr>
              <a:t> </a:t>
            </a:r>
            <a:r>
              <a:rPr lang="en-US" sz="2600" kern="100" dirty="0" err="1">
                <a:solidFill>
                  <a:schemeClr val="bg1">
                    <a:lumMod val="65000"/>
                  </a:schemeClr>
                </a:solidFill>
                <a:latin typeface="Atkinson Hyperlegible" panose="020B0604020202020204" charset="0"/>
                <a:cs typeface="Arial" panose="020B0604020202020204" pitchFamily="34" charset="0"/>
              </a:rPr>
              <a:t>notifiée</a:t>
            </a:r>
            <a:r>
              <a:rPr lang="en-US" sz="2600" kern="100" dirty="0">
                <a:solidFill>
                  <a:schemeClr val="bg1">
                    <a:lumMod val="65000"/>
                  </a:schemeClr>
                </a:solidFill>
                <a:latin typeface="Atkinson Hyperlegible" panose="020B0604020202020204" charset="0"/>
                <a:cs typeface="Arial" panose="020B0604020202020204" pitchFamily="34" charset="0"/>
              </a:rPr>
              <a:t> </a:t>
            </a:r>
            <a:r>
              <a:rPr lang="en-US" sz="2600" kern="100" dirty="0" err="1">
                <a:solidFill>
                  <a:schemeClr val="bg1">
                    <a:lumMod val="65000"/>
                  </a:schemeClr>
                </a:solidFill>
                <a:latin typeface="Atkinson Hyperlegible" panose="020B0604020202020204" charset="0"/>
                <a:cs typeface="Arial" panose="020B0604020202020204" pitchFamily="34" charset="0"/>
              </a:rPr>
              <a:t>quotidiennement</a:t>
            </a:r>
            <a:endParaRPr lang="en-US" sz="2600" kern="100" dirty="0">
              <a:solidFill>
                <a:schemeClr val="bg1">
                  <a:lumMod val="65000"/>
                </a:schemeClr>
              </a:solidFill>
              <a:latin typeface="Atkinson Hyperlegible" panose="020B0604020202020204" charset="0"/>
              <a:cs typeface="Arial" panose="020B0604020202020204" pitchFamily="34" charset="0"/>
            </a:endParaRP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lang="en-US" sz="2600" kern="100" dirty="0">
                <a:solidFill>
                  <a:srgbClr val="009999"/>
                </a:solidFill>
                <a:latin typeface="Atkinson Hyperlegible Bold" panose="020B0604020202020204" charset="0"/>
                <a:cs typeface="Arial" panose="020B0604020202020204" pitchFamily="34" charset="0"/>
              </a:rPr>
              <a:t>L'absence de patient suspect de choléra </a:t>
            </a:r>
            <a:r>
              <a:rPr lang="en-US" sz="2600" kern="100" dirty="0" err="1">
                <a:solidFill>
                  <a:srgbClr val="009999"/>
                </a:solidFill>
                <a:latin typeface="Atkinson Hyperlegible Bold" panose="020B0604020202020204" charset="0"/>
                <a:cs typeface="Arial" panose="020B0604020202020204" pitchFamily="34" charset="0"/>
              </a:rPr>
              <a:t>est</a:t>
            </a:r>
            <a:r>
              <a:rPr lang="en-US" sz="2600" kern="100" dirty="0">
                <a:solidFill>
                  <a:srgbClr val="009999"/>
                </a:solidFill>
                <a:latin typeface="Atkinson Hyperlegible Bold" panose="020B0604020202020204" charset="0"/>
                <a:cs typeface="Arial" panose="020B0604020202020204" pitchFamily="34" charset="0"/>
              </a:rPr>
              <a:t> </a:t>
            </a:r>
            <a:r>
              <a:rPr lang="en-US" sz="2600" kern="100" dirty="0" err="1">
                <a:solidFill>
                  <a:srgbClr val="009999"/>
                </a:solidFill>
                <a:latin typeface="Atkinson Hyperlegible Bold" panose="020B0604020202020204" charset="0"/>
                <a:cs typeface="Arial" panose="020B0604020202020204" pitchFamily="34" charset="0"/>
              </a:rPr>
              <a:t>notifiée</a:t>
            </a:r>
            <a:r>
              <a:rPr lang="en-US" sz="2600" kern="100" dirty="0">
                <a:solidFill>
                  <a:srgbClr val="009999"/>
                </a:solidFill>
                <a:latin typeface="Atkinson Hyperlegible Bold" panose="020B0604020202020204" charset="0"/>
                <a:cs typeface="Arial" panose="020B0604020202020204" pitchFamily="34" charset="0"/>
              </a:rPr>
              <a:t> </a:t>
            </a:r>
            <a:r>
              <a:rPr lang="en-US" sz="2600" kern="100" dirty="0" err="1">
                <a:solidFill>
                  <a:srgbClr val="009999"/>
                </a:solidFill>
                <a:latin typeface="Atkinson Hyperlegible Bold" panose="020B0604020202020204" charset="0"/>
                <a:cs typeface="Arial" panose="020B0604020202020204" pitchFamily="34" charset="0"/>
              </a:rPr>
              <a:t>chaque</a:t>
            </a:r>
            <a:r>
              <a:rPr lang="en-US" sz="2600" kern="100" dirty="0">
                <a:solidFill>
                  <a:srgbClr val="009999"/>
                </a:solidFill>
                <a:latin typeface="Atkinson Hyperlegible Bold" panose="020B0604020202020204" charset="0"/>
                <a:cs typeface="Arial" panose="020B0604020202020204" pitchFamily="34" charset="0"/>
              </a:rPr>
              <a:t> semaine</a:t>
            </a:r>
          </a:p>
        </p:txBody>
      </p:sp>
      <p:sp>
        <p:nvSpPr>
          <p:cNvPr id="4" name="Slide Number Placeholder 3">
            <a:extLst>
              <a:ext uri="{FF2B5EF4-FFF2-40B4-BE49-F238E27FC236}">
                <a16:creationId xmlns:a16="http://schemas.microsoft.com/office/drawing/2014/main" id="{D650B80F-0A74-2E4D-2EF2-8B16134730B6}"/>
              </a:ext>
            </a:extLst>
          </p:cNvPr>
          <p:cNvSpPr>
            <a:spLocks noGrp="1"/>
          </p:cNvSpPr>
          <p:nvPr>
            <p:ph type="sldNum" sz="quarter" idx="12"/>
          </p:nvPr>
        </p:nvSpPr>
        <p:spPr>
          <a:xfrm>
            <a:off x="13415631" y="9437863"/>
            <a:ext cx="4114800" cy="547688"/>
          </a:xfrm>
        </p:spPr>
        <p:txBody>
          <a:bodyPr/>
          <a:lstStyle/>
          <a:p>
            <a:fld id="{64BE81A3-ADE1-4B8A-B1A6-4A8F0AD1777A}" type="slidenum">
              <a:rPr lang="en-GB" smtClean="0"/>
              <a:t>19</a:t>
            </a:fld>
            <a:endParaRPr lang="en-GB"/>
          </a:p>
        </p:txBody>
      </p:sp>
    </p:spTree>
    <p:extLst>
      <p:ext uri="{BB962C8B-B14F-4D97-AF65-F5344CB8AC3E}">
        <p14:creationId xmlns:p14="http://schemas.microsoft.com/office/powerpoint/2010/main" val="42302009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tanding on a bed&#10;&#10;Description automatically generated">
            <a:extLst>
              <a:ext uri="{FF2B5EF4-FFF2-40B4-BE49-F238E27FC236}">
                <a16:creationId xmlns:a16="http://schemas.microsoft.com/office/drawing/2014/main" id="{A2A53ECF-10FF-0CC8-D815-2ECE819072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 y="643"/>
            <a:ext cx="18285714" cy="10285714"/>
          </a:xfrm>
          <a:prstGeom prst="rect">
            <a:avLst/>
          </a:prstGeom>
        </p:spPr>
      </p:pic>
    </p:spTree>
    <p:extLst>
      <p:ext uri="{BB962C8B-B14F-4D97-AF65-F5344CB8AC3E}">
        <p14:creationId xmlns:p14="http://schemas.microsoft.com/office/powerpoint/2010/main" val="41506163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C1E6AA-04E1-B549-222B-F8A45E8495D1}"/>
              </a:ext>
            </a:extLst>
          </p:cNvPr>
          <p:cNvPicPr>
            <a:picLocks noChangeAspect="1"/>
          </p:cNvPicPr>
          <p:nvPr/>
        </p:nvPicPr>
        <p:blipFill>
          <a:blip r:embed="rId3"/>
          <a:stretch>
            <a:fillRect/>
          </a:stretch>
        </p:blipFill>
        <p:spPr>
          <a:xfrm>
            <a:off x="0" y="2881312"/>
            <a:ext cx="4610100" cy="4524375"/>
          </a:xfrm>
          <a:prstGeom prst="rect">
            <a:avLst/>
          </a:prstGeom>
        </p:spPr>
      </p:pic>
      <p:sp>
        <p:nvSpPr>
          <p:cNvPr id="5" name="Freeform 5">
            <a:extLst>
              <a:ext uri="{FF2B5EF4-FFF2-40B4-BE49-F238E27FC236}">
                <a16:creationId xmlns:a16="http://schemas.microsoft.com/office/drawing/2014/main" id="{64F9C505-1C37-1685-28C9-43EA4D7DB124}"/>
              </a:ext>
            </a:extLst>
          </p:cNvPr>
          <p:cNvSpPr/>
          <p:nvPr/>
        </p:nvSpPr>
        <p:spPr>
          <a:xfrm>
            <a:off x="-953311" y="-1050587"/>
            <a:ext cx="10097311"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673100" y="199273"/>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3</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sp>
        <p:nvSpPr>
          <p:cNvPr id="2" name="TextBox 1">
            <a:extLst>
              <a:ext uri="{FF2B5EF4-FFF2-40B4-BE49-F238E27FC236}">
                <a16:creationId xmlns:a16="http://schemas.microsoft.com/office/drawing/2014/main" id="{66C5790C-4414-4661-C63C-E303139C61EC}"/>
              </a:ext>
            </a:extLst>
          </p:cNvPr>
          <p:cNvSpPr txBox="1"/>
          <p:nvPr/>
        </p:nvSpPr>
        <p:spPr>
          <a:xfrm>
            <a:off x="4610100" y="3854487"/>
            <a:ext cx="13488246" cy="2318840"/>
          </a:xfrm>
          <a:prstGeom prst="rect">
            <a:avLst/>
          </a:prstGeom>
          <a:noFill/>
        </p:spPr>
        <p:txBody>
          <a:bodyPr wrap="square">
            <a:spAutoFit/>
          </a:bodyPr>
          <a:lstStyle/>
          <a:p>
            <a:pPr marL="457200" marR="0" lvl="0" indent="-457200" algn="l" defTabSz="914400" rtl="0" eaLnBrk="1" fontAlgn="auto" latinLnBrk="0" hangingPunct="1">
              <a:lnSpc>
                <a:spcPct val="107000"/>
              </a:lnSpc>
              <a:spcBef>
                <a:spcPts val="0"/>
              </a:spcBef>
              <a:spcAft>
                <a:spcPts val="2400"/>
              </a:spcAft>
              <a:buClrTx/>
              <a:buSzTx/>
              <a:buFontTx/>
              <a:buBlip>
                <a:blip r:embed="rId4"/>
              </a:buBlip>
              <a:tabLst/>
              <a:defRPr/>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Pour la détection précoce d'une épidémie de choléra, tout </a:t>
            </a:r>
            <a:r>
              <a:rPr lang="en-US" sz="2800" b="1" kern="100" dirty="0">
                <a:solidFill>
                  <a:prstClr val="black"/>
                </a:solidFill>
                <a:latin typeface="Cavolini" panose="03000502040302020204" pitchFamily="66" charset="0"/>
                <a:ea typeface="ADLaM Display" panose="02010000000000000000" pitchFamily="2" charset="0"/>
                <a:cs typeface="Cavolini" panose="03000502040302020204" pitchFamily="66" charset="0"/>
              </a:rPr>
              <a:t>patient avec </a:t>
            </a:r>
            <a:r>
              <a:rPr lang="en-US" sz="2800" b="1" kern="100" dirty="0" err="1">
                <a:solidFill>
                  <a:prstClr val="black"/>
                </a:solidFill>
                <a:latin typeface="Cavolini" panose="03000502040302020204" pitchFamily="66" charset="0"/>
                <a:ea typeface="ADLaM Display" panose="02010000000000000000" pitchFamily="2" charset="0"/>
                <a:cs typeface="Cavolini" panose="03000502040302020204" pitchFamily="66" charset="0"/>
              </a:rPr>
              <a:t>une</a:t>
            </a:r>
            <a:r>
              <a:rPr lang="en-US" sz="2800" b="1" kern="100" dirty="0">
                <a:solidFill>
                  <a:prstClr val="black"/>
                </a:solidFill>
                <a:latin typeface="Cavolini" panose="03000502040302020204" pitchFamily="66" charset="0"/>
                <a:ea typeface="ADLaM Display" panose="02010000000000000000" pitchFamily="2" charset="0"/>
                <a:cs typeface="Cavolini" panose="03000502040302020204" pitchFamily="66" charset="0"/>
              </a:rPr>
              <a:t> </a:t>
            </a:r>
            <a:r>
              <a:rPr lang="en-US" sz="2800" b="1" kern="100" dirty="0" err="1">
                <a:solidFill>
                  <a:prstClr val="black"/>
                </a:solidFill>
                <a:latin typeface="Cavolini" panose="03000502040302020204" pitchFamily="66" charset="0"/>
                <a:ea typeface="ADLaM Display" panose="02010000000000000000" pitchFamily="2" charset="0"/>
                <a:cs typeface="Cavolini" panose="03000502040302020204" pitchFamily="66" charset="0"/>
              </a:rPr>
              <a:t>diarrhée</a:t>
            </a:r>
            <a:r>
              <a:rPr lang="en-US" sz="2800" b="1" kern="100" dirty="0">
                <a:solidFill>
                  <a:prstClr val="black"/>
                </a:solidFill>
                <a:latin typeface="Cavolini" panose="03000502040302020204" pitchFamily="66" charset="0"/>
                <a:ea typeface="ADLaM Display" panose="02010000000000000000" pitchFamily="2" charset="0"/>
                <a:cs typeface="Cavolini" panose="03000502040302020204" pitchFamily="66" charset="0"/>
              </a:rPr>
              <a:t> aqueuse </a:t>
            </a:r>
            <a:r>
              <a:rPr lang="fr-FR" sz="2800" b="1" kern="100" dirty="0">
                <a:solidFill>
                  <a:prstClr val="black"/>
                </a:solidFill>
                <a:latin typeface="Cavolini" panose="03000502040302020204" pitchFamily="66" charset="0"/>
                <a:ea typeface="ADLaM Display" panose="02010000000000000000" pitchFamily="2" charset="0"/>
                <a:cs typeface="Cavolini" panose="03000502040302020204" pitchFamily="66" charset="0"/>
              </a:rPr>
              <a:t>aiguë</a:t>
            </a:r>
            <a:r>
              <a:rPr lang="en-US" sz="2800" b="1" kern="100" dirty="0">
                <a:solidFill>
                  <a:prstClr val="black"/>
                </a:solidFill>
                <a:latin typeface="Cavolini" panose="03000502040302020204" pitchFamily="66" charset="0"/>
                <a:ea typeface="ADLaM Display" panose="02010000000000000000" pitchFamily="2" charset="0"/>
                <a:cs typeface="Cavolini" panose="03000502040302020204" pitchFamily="66" charset="0"/>
              </a:rPr>
              <a:t> </a:t>
            </a:r>
            <a:r>
              <a:rPr lang="en-US" sz="2800" b="1" kern="100" dirty="0" err="1">
                <a:solidFill>
                  <a:prstClr val="black"/>
                </a:solidFill>
                <a:latin typeface="Cavolini" panose="03000502040302020204" pitchFamily="66" charset="0"/>
                <a:ea typeface="ADLaM Display" panose="02010000000000000000" pitchFamily="2" charset="0"/>
                <a:cs typeface="Cavolini" panose="03000502040302020204" pitchFamily="66" charset="0"/>
              </a:rPr>
              <a:t>est</a:t>
            </a:r>
            <a:r>
              <a:rPr lang="en-US" sz="2800" b="1" kern="100" dirty="0">
                <a:solidFill>
                  <a:prstClr val="black"/>
                </a:solidFill>
                <a:latin typeface="Cavolini" panose="03000502040302020204" pitchFamily="66" charset="0"/>
                <a:ea typeface="ADLaM Display" panose="02010000000000000000" pitchFamily="2" charset="0"/>
                <a:cs typeface="Cavolini" panose="03000502040302020204" pitchFamily="66" charset="0"/>
              </a:rPr>
              <a:t> </a:t>
            </a:r>
            <a:r>
              <a:rPr lang="en-US" sz="2800" b="1" kern="100" dirty="0" err="1">
                <a:solidFill>
                  <a:prstClr val="black"/>
                </a:solidFill>
                <a:latin typeface="Cavolini" panose="03000502040302020204" pitchFamily="66" charset="0"/>
                <a:ea typeface="ADLaM Display" panose="02010000000000000000" pitchFamily="2" charset="0"/>
                <a:cs typeface="Cavolini" panose="03000502040302020204" pitchFamily="66" charset="0"/>
              </a:rPr>
              <a:t>testé</a:t>
            </a:r>
            <a:r>
              <a:rPr lang="en-US" sz="2800" b="1" kern="100" dirty="0">
                <a:solidFill>
                  <a:prstClr val="black"/>
                </a:solidFill>
                <a:latin typeface="Cavolini" panose="03000502040302020204" pitchFamily="66" charset="0"/>
                <a:ea typeface="ADLaM Display" panose="02010000000000000000" pitchFamily="2" charset="0"/>
                <a:cs typeface="Cavolini" panose="03000502040302020204" pitchFamily="66" charset="0"/>
              </a:rPr>
              <a:t> pour le </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choléra </a:t>
            </a:r>
            <a:endParaRPr kumimoji="0" lang="en-US" sz="2600" i="0" u="none" strike="noStrike" kern="1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a:p>
            <a:pPr marL="1428750" marR="0" lvl="2" indent="-514350" algn="l" defTabSz="914400" rtl="0" eaLnBrk="1" fontAlgn="auto" latinLnBrk="0" hangingPunct="1">
              <a:lnSpc>
                <a:spcPct val="107000"/>
              </a:lnSpc>
              <a:spcBef>
                <a:spcPts val="0"/>
              </a:spcBef>
              <a:spcAft>
                <a:spcPts val="1200"/>
              </a:spcAft>
              <a:buClrTx/>
              <a:buSzTx/>
              <a:buFont typeface="+mj-lt"/>
              <a:buAutoNum type="alphaLcParenR"/>
              <a:tabLst/>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Vrai</a:t>
            </a:r>
          </a:p>
          <a:p>
            <a:pPr marL="1428750" marR="0" lvl="2" indent="-514350" algn="l" defTabSz="914400" rtl="0" eaLnBrk="1" fontAlgn="auto" latinLnBrk="0" hangingPunct="1">
              <a:lnSpc>
                <a:spcPct val="107000"/>
              </a:lnSpc>
              <a:spcBef>
                <a:spcPts val="0"/>
              </a:spcBef>
              <a:spcAft>
                <a:spcPts val="1200"/>
              </a:spcAft>
              <a:buClrTx/>
              <a:buSzTx/>
              <a:buFont typeface="+mj-lt"/>
              <a:buAutoNum type="alphaLcParenR"/>
              <a:tabLst/>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Faux</a:t>
            </a:r>
          </a:p>
        </p:txBody>
      </p:sp>
      <p:sp>
        <p:nvSpPr>
          <p:cNvPr id="4" name="Slide Number Placeholder 3">
            <a:extLst>
              <a:ext uri="{FF2B5EF4-FFF2-40B4-BE49-F238E27FC236}">
                <a16:creationId xmlns:a16="http://schemas.microsoft.com/office/drawing/2014/main" id="{3F7BD158-56D4-264A-A860-4D00FC61C49E}"/>
              </a:ext>
            </a:extLst>
          </p:cNvPr>
          <p:cNvSpPr>
            <a:spLocks noGrp="1"/>
          </p:cNvSpPr>
          <p:nvPr>
            <p:ph type="sldNum" sz="quarter" idx="12"/>
          </p:nvPr>
        </p:nvSpPr>
        <p:spPr>
          <a:xfrm>
            <a:off x="13376702" y="9472089"/>
            <a:ext cx="4114800" cy="547688"/>
          </a:xfrm>
        </p:spPr>
        <p:txBody>
          <a:bodyPr/>
          <a:lstStyle/>
          <a:p>
            <a:fld id="{64BE81A3-ADE1-4B8A-B1A6-4A8F0AD1777A}" type="slidenum">
              <a:rPr lang="en-GB" smtClean="0"/>
              <a:t>20</a:t>
            </a:fld>
            <a:endParaRPr lang="en-GB"/>
          </a:p>
        </p:txBody>
      </p:sp>
    </p:spTree>
    <p:extLst>
      <p:ext uri="{BB962C8B-B14F-4D97-AF65-F5344CB8AC3E}">
        <p14:creationId xmlns:p14="http://schemas.microsoft.com/office/powerpoint/2010/main" val="37502826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1070043" y="-1050587"/>
            <a:ext cx="10214043"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391187" y="243296"/>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3 - </a:t>
            </a:r>
            <a:r>
              <a:rPr kumimoji="0" lang="en-GB" sz="4400" b="1" i="0" u="none" strike="noStrike" kern="1200" cap="none" spc="0" normalizeH="0" baseline="0" noProof="0" dirty="0" err="1">
                <a:ln>
                  <a:noFill/>
                </a:ln>
                <a:solidFill>
                  <a:srgbClr val="FFFFFF"/>
                </a:solidFill>
                <a:effectLst/>
                <a:uLnTx/>
                <a:uFillTx/>
                <a:latin typeface="Cavolini" panose="03000502040302020204" pitchFamily="66" charset="0"/>
                <a:cs typeface="Cavolini" panose="03000502040302020204" pitchFamily="66" charset="0"/>
                <a:sym typeface="Atkinson Hyperlegible Bold"/>
              </a:rPr>
              <a:t>Réponse</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pic>
        <p:nvPicPr>
          <p:cNvPr id="6" name="Picture 5">
            <a:extLst>
              <a:ext uri="{FF2B5EF4-FFF2-40B4-BE49-F238E27FC236}">
                <a16:creationId xmlns:a16="http://schemas.microsoft.com/office/drawing/2014/main" id="{6FC1D94D-816A-3DF2-ED50-B1E6FF138E7E}"/>
              </a:ext>
            </a:extLst>
          </p:cNvPr>
          <p:cNvPicPr>
            <a:picLocks noChangeAspect="1"/>
          </p:cNvPicPr>
          <p:nvPr/>
        </p:nvPicPr>
        <p:blipFill>
          <a:blip r:embed="rId3"/>
          <a:stretch>
            <a:fillRect/>
          </a:stretch>
        </p:blipFill>
        <p:spPr>
          <a:xfrm>
            <a:off x="-300144" y="3537024"/>
            <a:ext cx="5276850" cy="4562475"/>
          </a:xfrm>
          <a:prstGeom prst="rect">
            <a:avLst/>
          </a:prstGeom>
        </p:spPr>
      </p:pic>
      <p:sp>
        <p:nvSpPr>
          <p:cNvPr id="2" name="TextBox 1">
            <a:extLst>
              <a:ext uri="{FF2B5EF4-FFF2-40B4-BE49-F238E27FC236}">
                <a16:creationId xmlns:a16="http://schemas.microsoft.com/office/drawing/2014/main" id="{7DAAF3DA-FCCB-4853-9EA5-D75B9D06E5AD}"/>
              </a:ext>
            </a:extLst>
          </p:cNvPr>
          <p:cNvSpPr txBox="1"/>
          <p:nvPr/>
        </p:nvSpPr>
        <p:spPr>
          <a:xfrm>
            <a:off x="4610100" y="3854487"/>
            <a:ext cx="13488246" cy="2318840"/>
          </a:xfrm>
          <a:prstGeom prst="rect">
            <a:avLst/>
          </a:prstGeom>
          <a:noFill/>
        </p:spPr>
        <p:txBody>
          <a:bodyPr wrap="square">
            <a:spAutoFit/>
          </a:bodyPr>
          <a:lstStyle/>
          <a:p>
            <a:pPr marL="457200" marR="0" lvl="0" indent="-457200" algn="l" defTabSz="914400" rtl="0" eaLnBrk="1" fontAlgn="auto" latinLnBrk="0" hangingPunct="1">
              <a:lnSpc>
                <a:spcPct val="107000"/>
              </a:lnSpc>
              <a:spcBef>
                <a:spcPts val="0"/>
              </a:spcBef>
              <a:spcAft>
                <a:spcPts val="2400"/>
              </a:spcAft>
              <a:buClrTx/>
              <a:buSzTx/>
              <a:buFontTx/>
              <a:buBlip>
                <a:blip r:embed="rId4"/>
              </a:buBlip>
              <a:tabLst/>
              <a:defRPr/>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Pour la détection précoce d'une épidémie de choléra, tout </a:t>
            </a:r>
            <a:r>
              <a:rPr lang="en-US" sz="2800" b="1" kern="100" dirty="0">
                <a:solidFill>
                  <a:prstClr val="black"/>
                </a:solidFill>
                <a:latin typeface="Cavolini" panose="03000502040302020204" pitchFamily="66" charset="0"/>
                <a:ea typeface="ADLaM Display" panose="02010000000000000000" pitchFamily="2" charset="0"/>
                <a:cs typeface="Cavolini" panose="03000502040302020204" pitchFamily="66" charset="0"/>
              </a:rPr>
              <a:t>patient avec </a:t>
            </a:r>
            <a:r>
              <a:rPr lang="en-US" sz="2800" b="1" kern="100" dirty="0" err="1">
                <a:solidFill>
                  <a:prstClr val="black"/>
                </a:solidFill>
                <a:latin typeface="Cavolini" panose="03000502040302020204" pitchFamily="66" charset="0"/>
                <a:ea typeface="ADLaM Display" panose="02010000000000000000" pitchFamily="2" charset="0"/>
                <a:cs typeface="Cavolini" panose="03000502040302020204" pitchFamily="66" charset="0"/>
              </a:rPr>
              <a:t>une</a:t>
            </a:r>
            <a:r>
              <a:rPr lang="en-US" sz="2800" b="1" kern="100" dirty="0">
                <a:solidFill>
                  <a:prstClr val="black"/>
                </a:solidFill>
                <a:latin typeface="Cavolini" panose="03000502040302020204" pitchFamily="66" charset="0"/>
                <a:ea typeface="ADLaM Display" panose="02010000000000000000" pitchFamily="2" charset="0"/>
                <a:cs typeface="Cavolini" panose="03000502040302020204" pitchFamily="66" charset="0"/>
              </a:rPr>
              <a:t> </a:t>
            </a:r>
            <a:r>
              <a:rPr lang="en-US" sz="2800" b="1" kern="100" dirty="0" err="1">
                <a:solidFill>
                  <a:prstClr val="black"/>
                </a:solidFill>
                <a:latin typeface="Cavolini" panose="03000502040302020204" pitchFamily="66" charset="0"/>
                <a:ea typeface="ADLaM Display" panose="02010000000000000000" pitchFamily="2" charset="0"/>
                <a:cs typeface="Cavolini" panose="03000502040302020204" pitchFamily="66" charset="0"/>
              </a:rPr>
              <a:t>diarrhée</a:t>
            </a:r>
            <a:r>
              <a:rPr lang="en-US" sz="2800" b="1" kern="100" dirty="0">
                <a:solidFill>
                  <a:prstClr val="black"/>
                </a:solidFill>
                <a:latin typeface="Cavolini" panose="03000502040302020204" pitchFamily="66" charset="0"/>
                <a:ea typeface="ADLaM Display" panose="02010000000000000000" pitchFamily="2" charset="0"/>
                <a:cs typeface="Cavolini" panose="03000502040302020204" pitchFamily="66" charset="0"/>
              </a:rPr>
              <a:t> aqueuse </a:t>
            </a:r>
            <a:r>
              <a:rPr lang="fr-FR" sz="2800" b="1" kern="100" dirty="0">
                <a:solidFill>
                  <a:prstClr val="black"/>
                </a:solidFill>
                <a:latin typeface="Cavolini" panose="03000502040302020204" pitchFamily="66" charset="0"/>
                <a:ea typeface="ADLaM Display" panose="02010000000000000000" pitchFamily="2" charset="0"/>
                <a:cs typeface="Cavolini" panose="03000502040302020204" pitchFamily="66" charset="0"/>
              </a:rPr>
              <a:t>aiguë</a:t>
            </a:r>
            <a:r>
              <a:rPr lang="en-US" sz="2800" b="1" kern="100" dirty="0">
                <a:solidFill>
                  <a:prstClr val="black"/>
                </a:solidFill>
                <a:latin typeface="Cavolini" panose="03000502040302020204" pitchFamily="66" charset="0"/>
                <a:ea typeface="ADLaM Display" panose="02010000000000000000" pitchFamily="2" charset="0"/>
                <a:cs typeface="Cavolini" panose="03000502040302020204" pitchFamily="66" charset="0"/>
              </a:rPr>
              <a:t> </a:t>
            </a:r>
            <a:r>
              <a:rPr lang="en-US" sz="2800" b="1" kern="100" dirty="0" err="1">
                <a:solidFill>
                  <a:prstClr val="black"/>
                </a:solidFill>
                <a:latin typeface="Cavolini" panose="03000502040302020204" pitchFamily="66" charset="0"/>
                <a:ea typeface="ADLaM Display" panose="02010000000000000000" pitchFamily="2" charset="0"/>
                <a:cs typeface="Cavolini" panose="03000502040302020204" pitchFamily="66" charset="0"/>
              </a:rPr>
              <a:t>est</a:t>
            </a:r>
            <a:r>
              <a:rPr lang="en-US" sz="2800" b="1" kern="100" dirty="0">
                <a:solidFill>
                  <a:prstClr val="black"/>
                </a:solidFill>
                <a:latin typeface="Cavolini" panose="03000502040302020204" pitchFamily="66" charset="0"/>
                <a:ea typeface="ADLaM Display" panose="02010000000000000000" pitchFamily="2" charset="0"/>
                <a:cs typeface="Cavolini" panose="03000502040302020204" pitchFamily="66" charset="0"/>
              </a:rPr>
              <a:t> </a:t>
            </a:r>
            <a:r>
              <a:rPr lang="en-US" sz="2800" b="1" kern="100" dirty="0" err="1">
                <a:solidFill>
                  <a:prstClr val="black"/>
                </a:solidFill>
                <a:latin typeface="Cavolini" panose="03000502040302020204" pitchFamily="66" charset="0"/>
                <a:ea typeface="ADLaM Display" panose="02010000000000000000" pitchFamily="2" charset="0"/>
                <a:cs typeface="Cavolini" panose="03000502040302020204" pitchFamily="66" charset="0"/>
              </a:rPr>
              <a:t>testé</a:t>
            </a:r>
            <a:r>
              <a:rPr lang="en-US" sz="2800" b="1" kern="100" dirty="0">
                <a:solidFill>
                  <a:prstClr val="black"/>
                </a:solidFill>
                <a:latin typeface="Cavolini" panose="03000502040302020204" pitchFamily="66" charset="0"/>
                <a:ea typeface="ADLaM Display" panose="02010000000000000000" pitchFamily="2" charset="0"/>
                <a:cs typeface="Cavolini" panose="03000502040302020204" pitchFamily="66" charset="0"/>
              </a:rPr>
              <a:t> pour le </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choléra </a:t>
            </a:r>
            <a:endParaRPr kumimoji="0" lang="en-US" sz="2600" i="0" u="none" strike="noStrike" kern="1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a:p>
            <a:pPr marL="1428750" lvl="2" indent="-514350">
              <a:lnSpc>
                <a:spcPct val="107000"/>
              </a:lnSpc>
              <a:spcAft>
                <a:spcPts val="1200"/>
              </a:spcAft>
              <a:buFont typeface="+mj-lt"/>
              <a:buAutoNum type="alphaLcParenR"/>
              <a:defRPr/>
            </a:pPr>
            <a:r>
              <a:rPr lang="en-US" sz="2600" kern="100" dirty="0">
                <a:solidFill>
                  <a:schemeClr val="bg1">
                    <a:lumMod val="65000"/>
                  </a:schemeClr>
                </a:solidFill>
                <a:latin typeface="Atkinson Hyperlegible" panose="020B0604020202020204" charset="0"/>
                <a:cs typeface="Arial" panose="020B0604020202020204" pitchFamily="34" charset="0"/>
              </a:rPr>
              <a:t>Vrai</a:t>
            </a:r>
          </a:p>
          <a:p>
            <a:pPr marL="1428750" lvl="2" indent="-514350">
              <a:lnSpc>
                <a:spcPct val="107000"/>
              </a:lnSpc>
              <a:spcAft>
                <a:spcPts val="1200"/>
              </a:spcAft>
              <a:buFont typeface="+mj-lt"/>
              <a:buAutoNum type="alphaLcParenR"/>
              <a:defRPr/>
            </a:pPr>
            <a:r>
              <a:rPr lang="en-US" sz="2600" kern="100" dirty="0">
                <a:solidFill>
                  <a:srgbClr val="009999"/>
                </a:solidFill>
                <a:latin typeface="Atkinson Hyperlegible Bold" panose="020B0604020202020204" charset="0"/>
                <a:cs typeface="Arial" panose="020B0604020202020204" pitchFamily="34" charset="0"/>
              </a:rPr>
              <a:t>Faux</a:t>
            </a:r>
          </a:p>
        </p:txBody>
      </p:sp>
      <p:sp>
        <p:nvSpPr>
          <p:cNvPr id="4" name="Slide Number Placeholder 3">
            <a:extLst>
              <a:ext uri="{FF2B5EF4-FFF2-40B4-BE49-F238E27FC236}">
                <a16:creationId xmlns:a16="http://schemas.microsoft.com/office/drawing/2014/main" id="{3802C460-5581-626B-D14B-89D764E6C9BE}"/>
              </a:ext>
            </a:extLst>
          </p:cNvPr>
          <p:cNvSpPr>
            <a:spLocks noGrp="1"/>
          </p:cNvSpPr>
          <p:nvPr>
            <p:ph type="sldNum" sz="quarter" idx="12"/>
          </p:nvPr>
        </p:nvSpPr>
        <p:spPr>
          <a:xfrm>
            <a:off x="13538470" y="9515072"/>
            <a:ext cx="4114800" cy="547688"/>
          </a:xfrm>
        </p:spPr>
        <p:txBody>
          <a:bodyPr/>
          <a:lstStyle/>
          <a:p>
            <a:fld id="{64BE81A3-ADE1-4B8A-B1A6-4A8F0AD1777A}" type="slidenum">
              <a:rPr lang="en-GB" smtClean="0"/>
              <a:t>21</a:t>
            </a:fld>
            <a:endParaRPr lang="en-GB"/>
          </a:p>
        </p:txBody>
      </p:sp>
    </p:spTree>
    <p:extLst>
      <p:ext uri="{BB962C8B-B14F-4D97-AF65-F5344CB8AC3E}">
        <p14:creationId xmlns:p14="http://schemas.microsoft.com/office/powerpoint/2010/main" val="1211903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8B363F-519D-18F9-68CA-17266397C8DE}"/>
              </a:ext>
            </a:extLst>
          </p:cNvPr>
          <p:cNvPicPr>
            <a:picLocks noChangeAspect="1"/>
          </p:cNvPicPr>
          <p:nvPr/>
        </p:nvPicPr>
        <p:blipFill>
          <a:blip r:embed="rId3"/>
          <a:stretch>
            <a:fillRect/>
          </a:stretch>
        </p:blipFill>
        <p:spPr>
          <a:xfrm>
            <a:off x="5543412" y="1634512"/>
            <a:ext cx="7201176" cy="7017976"/>
          </a:xfrm>
          <a:prstGeom prst="rect">
            <a:avLst/>
          </a:prstGeom>
        </p:spPr>
      </p:pic>
      <p:sp>
        <p:nvSpPr>
          <p:cNvPr id="4" name="Slide Number Placeholder 3">
            <a:extLst>
              <a:ext uri="{FF2B5EF4-FFF2-40B4-BE49-F238E27FC236}">
                <a16:creationId xmlns:a16="http://schemas.microsoft.com/office/drawing/2014/main" id="{D3D17B49-5DAA-125D-4244-0C589AF3BB54}"/>
              </a:ext>
            </a:extLst>
          </p:cNvPr>
          <p:cNvSpPr>
            <a:spLocks noGrp="1"/>
          </p:cNvSpPr>
          <p:nvPr>
            <p:ph type="sldNum" sz="quarter" idx="12"/>
          </p:nvPr>
        </p:nvSpPr>
        <p:spPr>
          <a:xfrm>
            <a:off x="13441194" y="9437250"/>
            <a:ext cx="4114800" cy="547688"/>
          </a:xfrm>
        </p:spPr>
        <p:txBody>
          <a:bodyPr/>
          <a:lstStyle/>
          <a:p>
            <a:fld id="{64BE81A3-ADE1-4B8A-B1A6-4A8F0AD1777A}" type="slidenum">
              <a:rPr lang="en-GB" smtClean="0"/>
              <a:t>22</a:t>
            </a:fld>
            <a:endParaRPr lang="en-GB"/>
          </a:p>
        </p:txBody>
      </p:sp>
    </p:spTree>
    <p:extLst>
      <p:ext uri="{BB962C8B-B14F-4D97-AF65-F5344CB8AC3E}">
        <p14:creationId xmlns:p14="http://schemas.microsoft.com/office/powerpoint/2010/main" val="28498946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502813-2FA3-10CA-4217-A01D041884F4}"/>
              </a:ext>
            </a:extLst>
          </p:cNvPr>
          <p:cNvPicPr>
            <a:picLocks noChangeAspect="1"/>
          </p:cNvPicPr>
          <p:nvPr/>
        </p:nvPicPr>
        <p:blipFill>
          <a:blip r:embed="rId3"/>
          <a:stretch>
            <a:fillRect/>
          </a:stretch>
        </p:blipFill>
        <p:spPr>
          <a:xfrm>
            <a:off x="1188720" y="2155235"/>
            <a:ext cx="16136754" cy="2229296"/>
          </a:xfrm>
          <a:prstGeom prst="rect">
            <a:avLst/>
          </a:prstGeom>
        </p:spPr>
      </p:pic>
      <p:grpSp>
        <p:nvGrpSpPr>
          <p:cNvPr id="3" name="Group 4">
            <a:extLst>
              <a:ext uri="{FF2B5EF4-FFF2-40B4-BE49-F238E27FC236}">
                <a16:creationId xmlns:a16="http://schemas.microsoft.com/office/drawing/2014/main" id="{3AB41C7F-8A76-5FE5-DF33-22C7B95ADE9C}"/>
              </a:ext>
            </a:extLst>
          </p:cNvPr>
          <p:cNvGrpSpPr/>
          <p:nvPr/>
        </p:nvGrpSpPr>
        <p:grpSpPr>
          <a:xfrm>
            <a:off x="-609600" y="-1943100"/>
            <a:ext cx="9753598" cy="3423410"/>
            <a:chOff x="0" y="-47625"/>
            <a:chExt cx="863214"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4B03E74A-7565-51D3-B4B5-7B945F3EABA0}"/>
                </a:ext>
              </a:extLst>
            </p:cNvPr>
            <p:cNvSpPr/>
            <p:nvPr/>
          </p:nvSpPr>
          <p:spPr>
            <a:xfrm>
              <a:off x="6581"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4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816CDEE8-2BBB-4029-19F5-3793B78E2F82}"/>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E8152052-3491-25B1-1D07-46A8267ECB80}"/>
              </a:ext>
            </a:extLst>
          </p:cNvPr>
          <p:cNvSpPr txBox="1"/>
          <p:nvPr/>
        </p:nvSpPr>
        <p:spPr>
          <a:xfrm>
            <a:off x="711909" y="586057"/>
            <a:ext cx="8432089" cy="602088"/>
          </a:xfrm>
          <a:prstGeom prst="rect">
            <a:avLst/>
          </a:prstGeom>
        </p:spPr>
        <p:txBody>
          <a:bodyPr lIns="0" tIns="0" rIns="0" bIns="0" rtlCol="0" anchor="t">
            <a:spAutoFit/>
          </a:bodyPr>
          <a:lstStyle/>
          <a:p>
            <a:pPr marL="0" marR="0" lvl="0" indent="0" algn="l" defTabSz="914445" rtl="0" eaLnBrk="1" fontAlgn="auto" latinLnBrk="0" hangingPunct="1">
              <a:lnSpc>
                <a:spcPts val="452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FFFF"/>
                </a:solidFill>
                <a:effectLst/>
                <a:uLnTx/>
                <a:uFillTx/>
                <a:latin typeface="Cavolini" panose="03000502040302020204" pitchFamily="66" charset="0"/>
                <a:cs typeface="Cavolini" panose="03000502040302020204" pitchFamily="66" charset="0"/>
                <a:sym typeface="Atkinson Hyperlegible Bold"/>
              </a:rPr>
              <a:t>Préparez-vous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sp>
        <p:nvSpPr>
          <p:cNvPr id="21" name="TextBox 20">
            <a:extLst>
              <a:ext uri="{FF2B5EF4-FFF2-40B4-BE49-F238E27FC236}">
                <a16:creationId xmlns:a16="http://schemas.microsoft.com/office/drawing/2014/main" id="{F0819B31-1A4C-E4E2-2809-5FC874398A98}"/>
              </a:ext>
            </a:extLst>
          </p:cNvPr>
          <p:cNvSpPr txBox="1"/>
          <p:nvPr/>
        </p:nvSpPr>
        <p:spPr>
          <a:xfrm>
            <a:off x="2152984" y="2903627"/>
            <a:ext cx="13982028" cy="523220"/>
          </a:xfrm>
          <a:prstGeom prst="rect">
            <a:avLst/>
          </a:prstGeom>
          <a:noFill/>
        </p:spPr>
        <p:txBody>
          <a:bodyPr wrap="square" rtlCol="0">
            <a:spAutoFit/>
          </a:bodyPr>
          <a:lstStyle/>
          <a:p>
            <a:pPr lvl="0" algn="ctr" defTabSz="1371669">
              <a:defRPr/>
            </a:pPr>
            <a:r>
              <a:rPr lang="en-US" sz="2800" dirty="0">
                <a:solidFill>
                  <a:prstClr val="black">
                    <a:lumMod val="95000"/>
                    <a:lumOff val="5000"/>
                  </a:prstClr>
                </a:solidFill>
                <a:latin typeface="ADLaM Display" panose="02010000000000000000" pitchFamily="2" charset="0"/>
                <a:ea typeface="ADLaM Display" panose="02010000000000000000" pitchFamily="2" charset="0"/>
                <a:cs typeface="ADLaM Display" panose="02010000000000000000" pitchFamily="2" charset="0"/>
              </a:rPr>
              <a:t>Avant de suivre ce module, assurez-vous </a:t>
            </a:r>
            <a:r>
              <a:rPr lang="en-US" sz="2800" dirty="0" err="1">
                <a:solidFill>
                  <a:prstClr val="black">
                    <a:lumMod val="95000"/>
                    <a:lumOff val="5000"/>
                  </a:prstClr>
                </a:solidFill>
                <a:latin typeface="ADLaM Display" panose="02010000000000000000" pitchFamily="2" charset="0"/>
                <a:ea typeface="ADLaM Display" panose="02010000000000000000" pitchFamily="2" charset="0"/>
                <a:cs typeface="ADLaM Display" panose="02010000000000000000" pitchFamily="2" charset="0"/>
              </a:rPr>
              <a:t>d'avoir</a:t>
            </a:r>
            <a:r>
              <a:rPr lang="en-US" sz="2800" dirty="0">
                <a:solidFill>
                  <a:prstClr val="black">
                    <a:lumMod val="95000"/>
                    <a:lumOff val="5000"/>
                  </a:prstClr>
                </a:solidFill>
                <a:latin typeface="ADLaM Display" panose="02010000000000000000" pitchFamily="2" charset="0"/>
                <a:ea typeface="ADLaM Display" panose="02010000000000000000" pitchFamily="2" charset="0"/>
                <a:cs typeface="ADLaM Display" panose="02010000000000000000" pitchFamily="2" charset="0"/>
              </a:rPr>
              <a:t> </a:t>
            </a:r>
            <a:r>
              <a:rPr kumimoji="0" lang="en-US" sz="2800" i="0" u="none" strike="noStrike" kern="1200" cap="none" spc="0" normalizeH="0" baseline="0" noProof="0" dirty="0" err="1">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rPr>
              <a:t>suivi</a:t>
            </a:r>
            <a:r>
              <a:rPr lang="en-US" sz="2800" dirty="0">
                <a:solidFill>
                  <a:prstClr val="black">
                    <a:lumMod val="95000"/>
                    <a:lumOff val="5000"/>
                  </a:prstClr>
                </a:solidFill>
                <a:latin typeface="ADLaM Display" panose="02010000000000000000" pitchFamily="2" charset="0"/>
                <a:ea typeface="ADLaM Display" panose="02010000000000000000" pitchFamily="2" charset="0"/>
                <a:cs typeface="ADLaM Display" panose="02010000000000000000" pitchFamily="2" charset="0"/>
              </a:rPr>
              <a:t> :</a:t>
            </a:r>
            <a:r>
              <a:rPr kumimoji="0" lang="en-US" sz="280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Module 2 "Principes </a:t>
            </a:r>
            <a:r>
              <a:rPr lang="en-US"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clés</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a:t>
            </a:r>
            <a:endParaRPr lang="en-US" sz="2800" dirty="0">
              <a:solidFill>
                <a:prstClr val="black">
                  <a:lumMod val="95000"/>
                  <a:lumOff val="5000"/>
                </a:prstClr>
              </a:solidFill>
              <a:latin typeface="ADLaM Display" panose="02010000000000000000" pitchFamily="2" charset="0"/>
              <a:ea typeface="ADLaM Display" panose="02010000000000000000" pitchFamily="2" charset="0"/>
              <a:cs typeface="ADLaM Display" panose="02010000000000000000" pitchFamily="2" charset="0"/>
            </a:endParaRPr>
          </a:p>
        </p:txBody>
      </p:sp>
      <p:pic>
        <p:nvPicPr>
          <p:cNvPr id="9" name="Picture 8" descr="A person holding a cloth&#10;&#10;Description automatically generated">
            <a:extLst>
              <a:ext uri="{FF2B5EF4-FFF2-40B4-BE49-F238E27FC236}">
                <a16:creationId xmlns:a16="http://schemas.microsoft.com/office/drawing/2014/main" id="{83EC866A-DC35-C14E-5F74-753D68FE45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4648606"/>
            <a:ext cx="9220200" cy="5186362"/>
          </a:xfrm>
          <a:prstGeom prst="rect">
            <a:avLst/>
          </a:prstGeom>
        </p:spPr>
      </p:pic>
      <p:sp>
        <p:nvSpPr>
          <p:cNvPr id="7" name="Slide Number Placeholder 6">
            <a:extLst>
              <a:ext uri="{FF2B5EF4-FFF2-40B4-BE49-F238E27FC236}">
                <a16:creationId xmlns:a16="http://schemas.microsoft.com/office/drawing/2014/main" id="{D6065048-6460-3484-2D05-45B6A8F207C1}"/>
              </a:ext>
            </a:extLst>
          </p:cNvPr>
          <p:cNvSpPr>
            <a:spLocks noGrp="1"/>
          </p:cNvSpPr>
          <p:nvPr>
            <p:ph type="sldNum" sz="quarter" idx="7"/>
          </p:nvPr>
        </p:nvSpPr>
        <p:spPr/>
        <p:txBody>
          <a:bodyPr/>
          <a:lstStyle/>
          <a:p>
            <a:fld id="{B6F15528-21DE-4FAA-801E-634DDDAF4B2B}" type="slidenum">
              <a:rPr lang="en-US" smtClean="0"/>
              <a:t>3</a:t>
            </a:fld>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601A2A1-C933-5949-8530-4FD1D78E16DE}"/>
              </a:ext>
            </a:extLst>
          </p:cNvPr>
          <p:cNvGrpSpPr/>
          <p:nvPr/>
        </p:nvGrpSpPr>
        <p:grpSpPr>
          <a:xfrm>
            <a:off x="1400045" y="3302000"/>
            <a:ext cx="15758680" cy="4673600"/>
            <a:chOff x="1400045" y="3302000"/>
            <a:chExt cx="15758680" cy="4673600"/>
          </a:xfrm>
        </p:grpSpPr>
        <p:sp>
          <p:nvSpPr>
            <p:cNvPr id="20" name="Rectangle 19">
              <a:extLst>
                <a:ext uri="{FF2B5EF4-FFF2-40B4-BE49-F238E27FC236}">
                  <a16:creationId xmlns:a16="http://schemas.microsoft.com/office/drawing/2014/main" id="{6BAB5282-636C-49C9-8906-400122A811EC}"/>
                </a:ext>
              </a:extLst>
            </p:cNvPr>
            <p:cNvSpPr/>
            <p:nvPr/>
          </p:nvSpPr>
          <p:spPr>
            <a:xfrm>
              <a:off x="2731509" y="3805022"/>
              <a:ext cx="12998465" cy="3705866"/>
            </a:xfrm>
            <a:prstGeom prst="rect">
              <a:avLst/>
            </a:prstGeom>
            <a:solidFill>
              <a:srgbClr val="C5E6E8"/>
            </a:solidFill>
            <a:ln>
              <a:solidFill>
                <a:srgbClr val="C5E6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4EEB143F-D969-4FF3-3CBC-EF8E1120F979}"/>
                </a:ext>
              </a:extLst>
            </p:cNvPr>
            <p:cNvSpPr/>
            <p:nvPr/>
          </p:nvSpPr>
          <p:spPr>
            <a:xfrm>
              <a:off x="1400045" y="3302000"/>
              <a:ext cx="1443990" cy="4673600"/>
            </a:xfrm>
            <a:prstGeom prst="rect">
              <a:avLst/>
            </a:prstGeom>
            <a:solidFill>
              <a:srgbClr val="4DB1A9"/>
            </a:solidFill>
            <a:ln>
              <a:solidFill>
                <a:srgbClr val="4DB1A9"/>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a:extLst>
                <a:ext uri="{FF2B5EF4-FFF2-40B4-BE49-F238E27FC236}">
                  <a16:creationId xmlns:a16="http://schemas.microsoft.com/office/drawing/2014/main" id="{742F53D3-095C-BEA1-9969-10B381A87CB3}"/>
                </a:ext>
              </a:extLst>
            </p:cNvPr>
            <p:cNvSpPr/>
            <p:nvPr/>
          </p:nvSpPr>
          <p:spPr>
            <a:xfrm>
              <a:off x="15714735" y="3302000"/>
              <a:ext cx="1443990" cy="4673600"/>
            </a:xfrm>
            <a:prstGeom prst="rect">
              <a:avLst/>
            </a:prstGeom>
            <a:solidFill>
              <a:srgbClr val="4DB1A9"/>
            </a:solidFill>
            <a:ln>
              <a:solidFill>
                <a:srgbClr val="4DB1A9"/>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grpSp>
      <p:sp>
        <p:nvSpPr>
          <p:cNvPr id="21" name="TextBox 20">
            <a:extLst>
              <a:ext uri="{FF2B5EF4-FFF2-40B4-BE49-F238E27FC236}">
                <a16:creationId xmlns:a16="http://schemas.microsoft.com/office/drawing/2014/main" id="{F0819B31-1A4C-E4E2-2809-5FC874398A98}"/>
              </a:ext>
            </a:extLst>
          </p:cNvPr>
          <p:cNvSpPr txBox="1"/>
          <p:nvPr/>
        </p:nvSpPr>
        <p:spPr>
          <a:xfrm>
            <a:off x="3161123" y="4500026"/>
            <a:ext cx="12885939" cy="2277547"/>
          </a:xfrm>
          <a:prstGeom prst="rect">
            <a:avLst/>
          </a:prstGeom>
          <a:noFill/>
        </p:spPr>
        <p:txBody>
          <a:bodyPr wrap="square" lIns="91440" tIns="45720" rIns="91440" bIns="45720" rtlCol="0" anchor="t">
            <a:spAutoFit/>
          </a:bodyPr>
          <a:lstStyle/>
          <a:p>
            <a:pPr marL="457200" marR="0" lvl="0" indent="-457200" algn="l" defTabSz="1371600" rtl="0" eaLnBrk="1" fontAlgn="auto" latinLnBrk="0" hangingPunct="1">
              <a:lnSpc>
                <a:spcPct val="100000"/>
              </a:lnSpc>
              <a:spcBef>
                <a:spcPts val="0"/>
              </a:spcBef>
              <a:spcAft>
                <a:spcPts val="1200"/>
              </a:spcAft>
              <a:buClrTx/>
              <a:buSzTx/>
              <a:buFontTx/>
              <a:buBlip>
                <a:blip r:embed="rId3"/>
              </a:buBlip>
              <a:tabLst/>
              <a:defRPr/>
            </a:pPr>
            <a:r>
              <a:rPr lang="en-US" sz="2800" b="1" dirty="0">
                <a:solidFill>
                  <a:srgbClr val="009999"/>
                </a:solidFill>
                <a:latin typeface="Atkinson Hyperlegible Bold" panose="020B0604020202020204" charset="0"/>
              </a:rPr>
              <a:t>Comment </a:t>
            </a:r>
            <a:r>
              <a:rPr lang="en-US" sz="2800" dirty="0">
                <a:solidFill>
                  <a:prstClr val="black">
                    <a:lumMod val="95000"/>
                    <a:lumOff val="5000"/>
                  </a:prstClr>
                </a:solidFill>
                <a:latin typeface="Atkinson Hyperlegible" panose="020B0604020202020204" charset="0"/>
              </a:rPr>
              <a:t>mettre en œuvre la surveillance pour la </a:t>
            </a:r>
            <a:r>
              <a:rPr lang="en-US" sz="2800" dirty="0" err="1">
                <a:solidFill>
                  <a:prstClr val="black">
                    <a:lumMod val="95000"/>
                    <a:lumOff val="5000"/>
                  </a:prstClr>
                </a:solidFill>
                <a:latin typeface="Atkinson Hyperlegible" panose="020B0604020202020204" charset="0"/>
              </a:rPr>
              <a:t>détection</a:t>
            </a:r>
            <a:r>
              <a:rPr lang="en-US" sz="2800" dirty="0">
                <a:solidFill>
                  <a:prstClr val="black">
                    <a:lumMod val="95000"/>
                    <a:lumOff val="5000"/>
                  </a:prstClr>
                </a:solidFill>
                <a:latin typeface="Atkinson Hyperlegible" panose="020B0604020202020204" charset="0"/>
              </a:rPr>
              <a:t> </a:t>
            </a:r>
            <a:r>
              <a:rPr lang="en-US" sz="2800" dirty="0" err="1">
                <a:solidFill>
                  <a:prstClr val="black">
                    <a:lumMod val="95000"/>
                    <a:lumOff val="5000"/>
                  </a:prstClr>
                </a:solidFill>
                <a:latin typeface="Atkinson Hyperlegible" panose="020B0604020202020204" charset="0"/>
              </a:rPr>
              <a:t>précoce</a:t>
            </a:r>
            <a:r>
              <a:rPr lang="en-US" sz="2800" dirty="0">
                <a:solidFill>
                  <a:prstClr val="black">
                    <a:lumMod val="95000"/>
                    <a:lumOff val="5000"/>
                  </a:prstClr>
                </a:solidFill>
                <a:latin typeface="Atkinson Hyperlegible" panose="020B0604020202020204" charset="0"/>
              </a:rPr>
              <a:t> </a:t>
            </a:r>
            <a:r>
              <a:rPr lang="en-US" sz="2800" dirty="0">
                <a:solidFill>
                  <a:prstClr val="black">
                    <a:lumMod val="95000"/>
                    <a:lumOff val="5000"/>
                  </a:prstClr>
                </a:solidFill>
                <a:latin typeface="Atkinson Hyperlegible"/>
              </a:rPr>
              <a:t>: </a:t>
            </a:r>
          </a:p>
          <a:p>
            <a:pPr marL="1371600" lvl="2" indent="-457200" defTabSz="1371600">
              <a:spcAft>
                <a:spcPts val="1200"/>
              </a:spcAft>
              <a:buClr>
                <a:srgbClr val="009999"/>
              </a:buClr>
              <a:buFont typeface="Arial" panose="020B0604020202020204" pitchFamily="34" charset="0"/>
              <a:buChar char="•"/>
              <a:defRPr/>
            </a:pPr>
            <a:r>
              <a:rPr lang="en-US" sz="2800" dirty="0">
                <a:solidFill>
                  <a:prstClr val="black">
                    <a:lumMod val="95000"/>
                    <a:lumOff val="5000"/>
                  </a:prstClr>
                </a:solidFill>
                <a:latin typeface="Atkinson Hyperlegible" panose="020B0604020202020204" charset="0"/>
              </a:rPr>
              <a:t>Comment identifier les </a:t>
            </a:r>
            <a:r>
              <a:rPr lang="en-US" sz="2800" b="1" dirty="0">
                <a:solidFill>
                  <a:srgbClr val="009999"/>
                </a:solidFill>
                <a:latin typeface="Atkinson Hyperlegible Bold" panose="020B0604020202020204" charset="0"/>
              </a:rPr>
              <a:t>patients suspects de choléra </a:t>
            </a:r>
          </a:p>
          <a:p>
            <a:pPr marL="1371600" lvl="2" indent="-457200" defTabSz="1371600">
              <a:spcAft>
                <a:spcPts val="1200"/>
              </a:spcAft>
              <a:buClr>
                <a:srgbClr val="009999"/>
              </a:buClr>
              <a:buFont typeface="Arial" panose="020B0604020202020204" pitchFamily="34" charset="0"/>
              <a:buChar char="•"/>
              <a:defRPr/>
            </a:pPr>
            <a:r>
              <a:rPr lang="fr-FR" sz="2800" dirty="0">
                <a:solidFill>
                  <a:prstClr val="black">
                    <a:lumMod val="95000"/>
                    <a:lumOff val="5000"/>
                  </a:prstClr>
                </a:solidFill>
                <a:latin typeface="Atkinson Hyperlegible" panose="020B0604020202020204" charset="0"/>
              </a:rPr>
              <a:t>Quels patients suspects de choléra </a:t>
            </a:r>
            <a:r>
              <a:rPr lang="fr-FR" sz="2800" b="1" dirty="0">
                <a:solidFill>
                  <a:srgbClr val="009999"/>
                </a:solidFill>
                <a:latin typeface="Atkinson Hyperlegible Bold" panose="020B0604020202020204" charset="0"/>
              </a:rPr>
              <a:t>tester </a:t>
            </a:r>
            <a:endParaRPr lang="en-US" sz="2800" b="1" dirty="0">
              <a:solidFill>
                <a:srgbClr val="009999"/>
              </a:solidFill>
              <a:latin typeface="Atkinson Hyperlegible Bold" panose="020B0604020202020204" charset="0"/>
              <a:sym typeface="Atkinson Hyperlegible Bold"/>
            </a:endParaRPr>
          </a:p>
          <a:p>
            <a:pPr marL="1371600" lvl="2" indent="-457200" defTabSz="1371600">
              <a:spcAft>
                <a:spcPts val="1200"/>
              </a:spcAft>
              <a:buClr>
                <a:srgbClr val="009999"/>
              </a:buClr>
              <a:buFont typeface="Arial" panose="020B0604020202020204" pitchFamily="34" charset="0"/>
              <a:buChar char="•"/>
              <a:defRPr/>
            </a:pPr>
            <a:r>
              <a:rPr lang="fr-FR" sz="2800" dirty="0">
                <a:solidFill>
                  <a:prstClr val="black">
                    <a:lumMod val="95000"/>
                    <a:lumOff val="5000"/>
                  </a:prstClr>
                </a:solidFill>
                <a:latin typeface="Atkinson Hyperlegible" panose="020B0604020202020204" charset="0"/>
              </a:rPr>
              <a:t>Quand </a:t>
            </a:r>
            <a:r>
              <a:rPr lang="fr-FR" sz="2800" b="1" dirty="0">
                <a:solidFill>
                  <a:srgbClr val="009999"/>
                </a:solidFill>
                <a:latin typeface="Atkinson Hyperlegible Bold" panose="020B0604020202020204" charset="0"/>
              </a:rPr>
              <a:t>notifier</a:t>
            </a:r>
            <a:r>
              <a:rPr lang="fr-FR" sz="2800" dirty="0">
                <a:solidFill>
                  <a:prstClr val="black">
                    <a:lumMod val="95000"/>
                    <a:lumOff val="5000"/>
                  </a:prstClr>
                </a:solidFill>
                <a:latin typeface="Atkinson Hyperlegible" panose="020B0604020202020204" charset="0"/>
              </a:rPr>
              <a:t> les patients suspects de choléra</a:t>
            </a:r>
          </a:p>
        </p:txBody>
      </p:sp>
      <p:grpSp>
        <p:nvGrpSpPr>
          <p:cNvPr id="3" name="Group 4">
            <a:extLst>
              <a:ext uri="{FF2B5EF4-FFF2-40B4-BE49-F238E27FC236}">
                <a16:creationId xmlns:a16="http://schemas.microsoft.com/office/drawing/2014/main" id="{09B59C51-85B6-4967-AE10-D41CA6F880F9}"/>
              </a:ext>
            </a:extLst>
          </p:cNvPr>
          <p:cNvGrpSpPr/>
          <p:nvPr/>
        </p:nvGrpSpPr>
        <p:grpSpPr>
          <a:xfrm>
            <a:off x="-705853" y="-1432486"/>
            <a:ext cx="9849853" cy="2846669"/>
            <a:chOff x="0" y="0"/>
            <a:chExt cx="856633" cy="235066"/>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F9F2A783-AA92-C169-915B-DEDD6B9A47BB}"/>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endParaRPr lang="en-US"/>
            </a:p>
          </p:txBody>
        </p:sp>
        <p:sp>
          <p:nvSpPr>
            <p:cNvPr id="6" name="TextBox 6">
              <a:extLst>
                <a:ext uri="{FF2B5EF4-FFF2-40B4-BE49-F238E27FC236}">
                  <a16:creationId xmlns:a16="http://schemas.microsoft.com/office/drawing/2014/main" id="{E34AA3B3-E41F-1884-BBF0-0C064937702E}"/>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algn="ctr">
                <a:lnSpc>
                  <a:spcPts val="2659"/>
                </a:lnSpc>
              </a:pPr>
              <a:endParaRPr/>
            </a:p>
          </p:txBody>
        </p:sp>
      </p:grpSp>
      <p:sp>
        <p:nvSpPr>
          <p:cNvPr id="4" name="TextBox 7">
            <a:extLst>
              <a:ext uri="{FF2B5EF4-FFF2-40B4-BE49-F238E27FC236}">
                <a16:creationId xmlns:a16="http://schemas.microsoft.com/office/drawing/2014/main" id="{E4A4034B-0FC7-9205-3CB2-01411EE72F24}"/>
              </a:ext>
            </a:extLst>
          </p:cNvPr>
          <p:cNvSpPr txBox="1"/>
          <p:nvPr/>
        </p:nvSpPr>
        <p:spPr>
          <a:xfrm>
            <a:off x="894099" y="553129"/>
            <a:ext cx="10153450" cy="602088"/>
          </a:xfrm>
          <a:prstGeom prst="rect">
            <a:avLst/>
          </a:prstGeom>
        </p:spPr>
        <p:txBody>
          <a:bodyPr wrap="square" lIns="0" tIns="0" rIns="0" bIns="0" rtlCol="0" anchor="t">
            <a:spAutoFit/>
          </a:bodyPr>
          <a:lstStyle/>
          <a:p>
            <a:pPr algn="l">
              <a:lnSpc>
                <a:spcPts val="4519"/>
              </a:lnSpc>
            </a:pP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Qu'allez-vous apprendre ?</a:t>
            </a:r>
          </a:p>
        </p:txBody>
      </p:sp>
      <p:sp>
        <p:nvSpPr>
          <p:cNvPr id="8" name="Slide Number Placeholder 7">
            <a:extLst>
              <a:ext uri="{FF2B5EF4-FFF2-40B4-BE49-F238E27FC236}">
                <a16:creationId xmlns:a16="http://schemas.microsoft.com/office/drawing/2014/main" id="{32C7998A-83B7-E448-52D7-B3568679BEAD}"/>
              </a:ext>
            </a:extLst>
          </p:cNvPr>
          <p:cNvSpPr>
            <a:spLocks noGrp="1"/>
          </p:cNvSpPr>
          <p:nvPr>
            <p:ph type="sldNum" sz="quarter" idx="7"/>
          </p:nvPr>
        </p:nvSpPr>
        <p:spPr/>
        <p:txBody>
          <a:bodyPr/>
          <a:lstStyle/>
          <a:p>
            <a:fld id="{B6F15528-21DE-4FAA-801E-634DDDAF4B2B}" type="slidenum">
              <a:rPr lang="en-US" smtClean="0"/>
              <a:t>4</a:t>
            </a:fld>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ouple of people walking on a beach&#10;&#10;Description automatically generated">
            <a:extLst>
              <a:ext uri="{FF2B5EF4-FFF2-40B4-BE49-F238E27FC236}">
                <a16:creationId xmlns:a16="http://schemas.microsoft.com/office/drawing/2014/main" id="{C87214E0-AC03-195B-DF45-3BFFC99997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6" name="TextBox 5">
            <a:extLst>
              <a:ext uri="{FF2B5EF4-FFF2-40B4-BE49-F238E27FC236}">
                <a16:creationId xmlns:a16="http://schemas.microsoft.com/office/drawing/2014/main" id="{F433E3D3-DE54-845C-B583-F3CEE9AC7977}"/>
              </a:ext>
            </a:extLst>
          </p:cNvPr>
          <p:cNvSpPr txBox="1"/>
          <p:nvPr/>
        </p:nvSpPr>
        <p:spPr>
          <a:xfrm>
            <a:off x="14538960" y="9951720"/>
            <a:ext cx="3749039" cy="338554"/>
          </a:xfrm>
          <a:prstGeom prst="rect">
            <a:avLst/>
          </a:prstGeom>
          <a:solidFill>
            <a:srgbClr val="BBE2E4"/>
          </a:solidFill>
        </p:spPr>
        <p:txBody>
          <a:bodyPr wrap="square" rtlCol="0">
            <a:spAutoFit/>
          </a:bodyPr>
          <a:lstStyle/>
          <a:p>
            <a:pPr algn="ctr" defTabSz="1371600"/>
            <a:r>
              <a:rPr lang="en-GB" sz="1600" dirty="0">
                <a:solidFill>
                  <a:schemeClr val="tx1">
                    <a:lumMod val="65000"/>
                    <a:lumOff val="35000"/>
                  </a:schemeClr>
                </a:solidFill>
                <a:ea typeface="Calibri" panose="020F0502020204030204" pitchFamily="34" charset="0"/>
                <a:cs typeface="Arial" panose="020B0604020202020204" pitchFamily="34" charset="0"/>
              </a:rPr>
              <a:t>Photo adaptée de : </a:t>
            </a:r>
            <a:r>
              <a:rPr lang="en-US" sz="1600" dirty="0">
                <a:solidFill>
                  <a:schemeClr val="tx1">
                    <a:lumMod val="65000"/>
                    <a:lumOff val="35000"/>
                  </a:schemeClr>
                </a:solidFill>
                <a:ea typeface="Atkinson Hyperlegible"/>
                <a:cs typeface="Atkinson Hyperlegible"/>
                <a:sym typeface="Atkinson Hyperlegible"/>
              </a:rPr>
              <a:t>OMS/Billy </a:t>
            </a:r>
            <a:r>
              <a:rPr lang="en-US" sz="1600" dirty="0" err="1">
                <a:solidFill>
                  <a:schemeClr val="tx1">
                    <a:lumMod val="65000"/>
                    <a:lumOff val="35000"/>
                  </a:schemeClr>
                </a:solidFill>
                <a:ea typeface="Atkinson Hyperlegible"/>
                <a:cs typeface="Atkinson Hyperlegible"/>
                <a:sym typeface="Atkinson Hyperlegible"/>
              </a:rPr>
              <a:t>Miaron</a:t>
            </a:r>
            <a:endParaRPr lang="en-US" sz="1600" dirty="0">
              <a:solidFill>
                <a:schemeClr val="tx1">
                  <a:lumMod val="65000"/>
                  <a:lumOff val="35000"/>
                </a:schemeClr>
              </a:solidFill>
              <a:ea typeface="Atkinson Hyperlegible"/>
              <a:cs typeface="Atkinson Hyperlegible"/>
              <a:sym typeface="Atkinson Hyperlegible"/>
            </a:endParaRPr>
          </a:p>
        </p:txBody>
      </p:sp>
      <p:sp>
        <p:nvSpPr>
          <p:cNvPr id="3" name="Rectangle: Diagonal Corners Rounded 2">
            <a:extLst>
              <a:ext uri="{FF2B5EF4-FFF2-40B4-BE49-F238E27FC236}">
                <a16:creationId xmlns:a16="http://schemas.microsoft.com/office/drawing/2014/main" id="{5C5110E3-7D55-98E1-FA8E-45538A7F9545}"/>
              </a:ext>
            </a:extLst>
          </p:cNvPr>
          <p:cNvSpPr/>
          <p:nvPr/>
        </p:nvSpPr>
        <p:spPr>
          <a:xfrm>
            <a:off x="0" y="4358216"/>
            <a:ext cx="3505200" cy="1570567"/>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fr-FR" sz="4800" b="1" dirty="0">
                <a:solidFill>
                  <a:prstClr val="white"/>
                </a:solidFill>
                <a:latin typeface="Cavolini" panose="03000502040302020204" pitchFamily="66" charset="0"/>
                <a:cs typeface="Cavolini" panose="03000502040302020204" pitchFamily="66" charset="0"/>
              </a:rPr>
              <a:t>Contexte</a:t>
            </a:r>
            <a:endParaRPr kumimoji="0" lang="en-GB" sz="48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31568448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4">
            <a:extLst>
              <a:ext uri="{FF2B5EF4-FFF2-40B4-BE49-F238E27FC236}">
                <a16:creationId xmlns:a16="http://schemas.microsoft.com/office/drawing/2014/main" id="{3853562A-E3DD-C6F1-BA18-B383DBF789E2}"/>
              </a:ext>
            </a:extLst>
          </p:cNvPr>
          <p:cNvSpPr/>
          <p:nvPr/>
        </p:nvSpPr>
        <p:spPr>
          <a:xfrm>
            <a:off x="993862" y="1865813"/>
            <a:ext cx="15750600" cy="952951"/>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1800"/>
              </a:spcAft>
              <a:buClr>
                <a:srgbClr val="008080"/>
              </a:buClr>
              <a:buSzTx/>
              <a:buFontTx/>
              <a:buNone/>
              <a:tabLst/>
              <a:defRPr/>
            </a:pPr>
            <a:endParaRPr kumimoji="0" lang="en-CA" sz="2600" b="0" i="0" u="none" strike="noStrike" kern="1200" cap="none" spc="0" normalizeH="0" baseline="0" noProof="0">
              <a:ln>
                <a:noFill/>
              </a:ln>
              <a:solidFill>
                <a:srgbClr val="008080"/>
              </a:solidFill>
              <a:effectLst/>
              <a:uLnTx/>
              <a:uFillTx/>
              <a:latin typeface="Atkinson Hyperlegible Bold" panose="020B0604020202020204" charset="0"/>
              <a:ea typeface="+mn-ea"/>
              <a:cs typeface="+mn-cs"/>
            </a:endParaRPr>
          </a:p>
        </p:txBody>
      </p:sp>
      <p:sp>
        <p:nvSpPr>
          <p:cNvPr id="2" name="Freeform 5">
            <a:extLst>
              <a:ext uri="{FF2B5EF4-FFF2-40B4-BE49-F238E27FC236}">
                <a16:creationId xmlns:a16="http://schemas.microsoft.com/office/drawing/2014/main" id="{85E21698-9035-49D0-1603-D74F25C6C1E9}"/>
              </a:ext>
            </a:extLst>
          </p:cNvPr>
          <p:cNvSpPr/>
          <p:nvPr/>
        </p:nvSpPr>
        <p:spPr>
          <a:xfrm>
            <a:off x="-914399" y="-1432486"/>
            <a:ext cx="10076916" cy="2785897"/>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ACF6AD6C-6200-3E58-9F4A-BACD1BAEF6E5}"/>
              </a:ext>
            </a:extLst>
          </p:cNvPr>
          <p:cNvSpPr txBox="1"/>
          <p:nvPr/>
        </p:nvSpPr>
        <p:spPr>
          <a:xfrm>
            <a:off x="4978337" y="-2852963"/>
            <a:ext cx="10373889" cy="336263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a:extLst>
              <a:ext uri="{FF2B5EF4-FFF2-40B4-BE49-F238E27FC236}">
                <a16:creationId xmlns:a16="http://schemas.microsoft.com/office/drawing/2014/main" id="{739D1DD5-C9C9-E917-97AD-74D3326F1117}"/>
              </a:ext>
            </a:extLst>
          </p:cNvPr>
          <p:cNvSpPr txBox="1"/>
          <p:nvPr/>
        </p:nvSpPr>
        <p:spPr>
          <a:xfrm>
            <a:off x="397730" y="472813"/>
            <a:ext cx="14691898" cy="563616"/>
          </a:xfrm>
          <a:prstGeom prst="rect">
            <a:avLst/>
          </a:prstGeom>
        </p:spPr>
        <p:txBody>
          <a:bodyPr wrap="square"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D</a:t>
            </a:r>
            <a:r>
              <a:rPr kumimoji="0" lang="en-US"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étection</a:t>
            </a: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 précoce</a:t>
            </a:r>
          </a:p>
        </p:txBody>
      </p:sp>
      <p:sp>
        <p:nvSpPr>
          <p:cNvPr id="8" name="TextBox 7">
            <a:extLst>
              <a:ext uri="{FF2B5EF4-FFF2-40B4-BE49-F238E27FC236}">
                <a16:creationId xmlns:a16="http://schemas.microsoft.com/office/drawing/2014/main" id="{EA9A8A0B-86E3-017A-F1C4-5C75A4AE14A5}"/>
              </a:ext>
            </a:extLst>
          </p:cNvPr>
          <p:cNvSpPr txBox="1"/>
          <p:nvPr/>
        </p:nvSpPr>
        <p:spPr>
          <a:xfrm>
            <a:off x="6716980" y="4033554"/>
            <a:ext cx="11366580" cy="954107"/>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1200"/>
              </a:spcAft>
              <a:buClrTx/>
              <a:buSzTx/>
              <a:buFontTx/>
              <a:buBlip>
                <a:blip r:embed="rId3"/>
              </a:buBlip>
              <a:tabLst/>
              <a:defRPr/>
            </a:pPr>
            <a:r>
              <a:rPr kumimoji="0" lang="fr-FR" sz="28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sym typeface="Atkinson Hyperlegible Bold"/>
              </a:rPr>
              <a:t>Les autorités sanitaires informent régulièrement le personnel soignant de la </a:t>
            </a:r>
            <a:r>
              <a:rPr kumimoji="0" lang="fr-FR" sz="2800" b="1" i="0" u="none" strike="noStrike" kern="1200" cap="none" spc="0" normalizeH="0" baseline="0" noProof="0" dirty="0">
                <a:ln>
                  <a:noFill/>
                </a:ln>
                <a:solidFill>
                  <a:srgbClr val="009999"/>
                </a:solidFill>
                <a:effectLst/>
                <a:uLnTx/>
                <a:uFillTx/>
                <a:latin typeface="Atkinson Hyperlegible Bold" panose="020B0604020202020204" charset="0"/>
                <a:sym typeface="Atkinson Hyperlegible Bold"/>
              </a:rPr>
              <a:t>situation du choléra dans leur zone géographique</a:t>
            </a:r>
            <a:endParaRPr lang="fr-FR" sz="2800" b="1" dirty="0">
              <a:solidFill>
                <a:srgbClr val="009999"/>
              </a:solidFill>
              <a:latin typeface="Atkinson Hyperlegible Bold" panose="020B0604020202020204" charset="0"/>
              <a:sym typeface="Atkinson Hyperlegible Bold"/>
            </a:endParaRPr>
          </a:p>
        </p:txBody>
      </p:sp>
      <p:grpSp>
        <p:nvGrpSpPr>
          <p:cNvPr id="4" name="Group 3">
            <a:extLst>
              <a:ext uri="{FF2B5EF4-FFF2-40B4-BE49-F238E27FC236}">
                <a16:creationId xmlns:a16="http://schemas.microsoft.com/office/drawing/2014/main" id="{80F19B3E-8A92-A0EC-8C23-B1865D18AC3B}"/>
              </a:ext>
            </a:extLst>
          </p:cNvPr>
          <p:cNvGrpSpPr/>
          <p:nvPr/>
        </p:nvGrpSpPr>
        <p:grpSpPr>
          <a:xfrm>
            <a:off x="6665570" y="5385529"/>
            <a:ext cx="8215753" cy="1518516"/>
            <a:chOff x="7445270" y="5576427"/>
            <a:chExt cx="8215753" cy="1518516"/>
          </a:xfrm>
        </p:grpSpPr>
        <p:sp>
          <p:nvSpPr>
            <p:cNvPr id="14" name="TextBox 13">
              <a:extLst>
                <a:ext uri="{FF2B5EF4-FFF2-40B4-BE49-F238E27FC236}">
                  <a16:creationId xmlns:a16="http://schemas.microsoft.com/office/drawing/2014/main" id="{461A8778-64E7-1BD8-DA60-C0CAC068F149}"/>
                </a:ext>
              </a:extLst>
            </p:cNvPr>
            <p:cNvSpPr txBox="1"/>
            <p:nvPr/>
          </p:nvSpPr>
          <p:spPr>
            <a:xfrm>
              <a:off x="7445270" y="5576427"/>
              <a:ext cx="8215753" cy="523220"/>
            </a:xfrm>
            <a:prstGeom prst="rect">
              <a:avLst/>
            </a:prstGeom>
            <a:noFill/>
          </p:spPr>
          <p:txBody>
            <a:bodyPr wrap="square" rtlCol="0">
              <a:spAutoFit/>
            </a:bodyPr>
            <a:lstStyle/>
            <a:p>
              <a:pPr marL="457200" marR="0" lvl="0" indent="-457200" defTabSz="914400" rtl="0" eaLnBrk="1" fontAlgn="auto" latinLnBrk="0" hangingPunct="1">
                <a:lnSpc>
                  <a:spcPct val="100000"/>
                </a:lnSpc>
                <a:spcBef>
                  <a:spcPts val="0"/>
                </a:spcBef>
                <a:spcAft>
                  <a:spcPts val="1200"/>
                </a:spcAft>
                <a:buClrTx/>
                <a:buSzTx/>
                <a:buBlip>
                  <a:blip r:embed="rId3"/>
                </a:buBlip>
                <a:tabLst/>
                <a:defRPr/>
              </a:pPr>
              <a:r>
                <a:rPr lang="fr-FR" sz="2800" b="1" dirty="0">
                  <a:solidFill>
                    <a:srgbClr val="009999"/>
                  </a:solidFill>
                  <a:latin typeface="Atkinson Hyperlegible Bold" panose="020B0604020202020204" charset="0"/>
                  <a:sym typeface="Atkinson Hyperlegible Bold"/>
                </a:rPr>
                <a:t>Restez informé</a:t>
              </a:r>
            </a:p>
          </p:txBody>
        </p:sp>
        <p:pic>
          <p:nvPicPr>
            <p:cNvPr id="16" name="Graphic 15" descr="Speaker phone with solid fill">
              <a:extLst>
                <a:ext uri="{FF2B5EF4-FFF2-40B4-BE49-F238E27FC236}">
                  <a16:creationId xmlns:a16="http://schemas.microsoft.com/office/drawing/2014/main" id="{41E45E71-EA41-6995-988D-EC9904DC088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024909" y="6080137"/>
              <a:ext cx="914400" cy="914400"/>
            </a:xfrm>
            <a:prstGeom prst="rect">
              <a:avLst/>
            </a:prstGeom>
          </p:spPr>
        </p:pic>
        <p:pic>
          <p:nvPicPr>
            <p:cNvPr id="18" name="Graphic 17" descr="Internet with solid fill">
              <a:extLst>
                <a:ext uri="{FF2B5EF4-FFF2-40B4-BE49-F238E27FC236}">
                  <a16:creationId xmlns:a16="http://schemas.microsoft.com/office/drawing/2014/main" id="{640072C7-3A09-F110-9485-071F64FF581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058661" y="6114597"/>
              <a:ext cx="914400" cy="914400"/>
            </a:xfrm>
            <a:prstGeom prst="rect">
              <a:avLst/>
            </a:prstGeom>
          </p:spPr>
        </p:pic>
        <p:pic>
          <p:nvPicPr>
            <p:cNvPr id="20" name="Graphic 19" descr="Smart Phone with solid fill">
              <a:extLst>
                <a:ext uri="{FF2B5EF4-FFF2-40B4-BE49-F238E27FC236}">
                  <a16:creationId xmlns:a16="http://schemas.microsoft.com/office/drawing/2014/main" id="{7E67AF0D-0658-C866-934F-3AA102CCBB2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092414" y="6180543"/>
              <a:ext cx="702979" cy="702979"/>
            </a:xfrm>
            <a:prstGeom prst="rect">
              <a:avLst/>
            </a:prstGeom>
          </p:spPr>
        </p:pic>
        <p:pic>
          <p:nvPicPr>
            <p:cNvPr id="22" name="Graphic 21" descr="Email with solid fill">
              <a:extLst>
                <a:ext uri="{FF2B5EF4-FFF2-40B4-BE49-F238E27FC236}">
                  <a16:creationId xmlns:a16="http://schemas.microsoft.com/office/drawing/2014/main" id="{5A9490DF-54E2-8510-E4EE-4AEA78E3B13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152238" y="6202554"/>
              <a:ext cx="702979" cy="702979"/>
            </a:xfrm>
            <a:prstGeom prst="rect">
              <a:avLst/>
            </a:prstGeom>
          </p:spPr>
        </p:pic>
        <p:pic>
          <p:nvPicPr>
            <p:cNvPr id="24" name="Graphic 23" descr="Newspaper outline">
              <a:extLst>
                <a:ext uri="{FF2B5EF4-FFF2-40B4-BE49-F238E27FC236}">
                  <a16:creationId xmlns:a16="http://schemas.microsoft.com/office/drawing/2014/main" id="{72E29D26-9ACC-F19E-3E60-0773F5CD039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2058375" y="6096391"/>
              <a:ext cx="914400" cy="914400"/>
            </a:xfrm>
            <a:prstGeom prst="rect">
              <a:avLst/>
            </a:prstGeom>
          </p:spPr>
        </p:pic>
        <p:pic>
          <p:nvPicPr>
            <p:cNvPr id="26" name="Graphic 25" descr="Online meeting with solid fill">
              <a:extLst>
                <a:ext uri="{FF2B5EF4-FFF2-40B4-BE49-F238E27FC236}">
                  <a16:creationId xmlns:a16="http://schemas.microsoft.com/office/drawing/2014/main" id="{BD49C237-1D3E-0E42-7CE0-2963F0F83C3E}"/>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3082570" y="6074832"/>
              <a:ext cx="914400" cy="914400"/>
            </a:xfrm>
            <a:prstGeom prst="rect">
              <a:avLst/>
            </a:prstGeom>
          </p:spPr>
        </p:pic>
        <p:pic>
          <p:nvPicPr>
            <p:cNvPr id="28" name="Graphic 27" descr="Chat outline">
              <a:extLst>
                <a:ext uri="{FF2B5EF4-FFF2-40B4-BE49-F238E27FC236}">
                  <a16:creationId xmlns:a16="http://schemas.microsoft.com/office/drawing/2014/main" id="{3E667670-1E47-9BC3-2859-E4820E68E95E}"/>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4175228" y="6180543"/>
              <a:ext cx="914400" cy="914400"/>
            </a:xfrm>
            <a:prstGeom prst="rect">
              <a:avLst/>
            </a:prstGeom>
          </p:spPr>
        </p:pic>
      </p:grpSp>
      <p:grpSp>
        <p:nvGrpSpPr>
          <p:cNvPr id="5" name="Group 4">
            <a:extLst>
              <a:ext uri="{FF2B5EF4-FFF2-40B4-BE49-F238E27FC236}">
                <a16:creationId xmlns:a16="http://schemas.microsoft.com/office/drawing/2014/main" id="{94E820C2-3768-728A-037B-CB511559ADC3}"/>
              </a:ext>
            </a:extLst>
          </p:cNvPr>
          <p:cNvGrpSpPr/>
          <p:nvPr/>
        </p:nvGrpSpPr>
        <p:grpSpPr>
          <a:xfrm>
            <a:off x="301277" y="3602169"/>
            <a:ext cx="6415703" cy="5446912"/>
            <a:chOff x="301277" y="3602169"/>
            <a:chExt cx="6415703" cy="5446912"/>
          </a:xfrm>
        </p:grpSpPr>
        <p:pic>
          <p:nvPicPr>
            <p:cNvPr id="11" name="Picture 10">
              <a:extLst>
                <a:ext uri="{FF2B5EF4-FFF2-40B4-BE49-F238E27FC236}">
                  <a16:creationId xmlns:a16="http://schemas.microsoft.com/office/drawing/2014/main" id="{0896DF7D-4394-9DBB-36E4-C4953855BF04}"/>
                </a:ext>
              </a:extLst>
            </p:cNvPr>
            <p:cNvPicPr>
              <a:picLocks noChangeAspect="1"/>
            </p:cNvPicPr>
            <p:nvPr/>
          </p:nvPicPr>
          <p:blipFill>
            <a:blip r:embed="rId18"/>
            <a:stretch>
              <a:fillRect/>
            </a:stretch>
          </p:blipFill>
          <p:spPr>
            <a:xfrm>
              <a:off x="301277" y="3602169"/>
              <a:ext cx="6415703" cy="5430219"/>
            </a:xfrm>
            <a:prstGeom prst="rect">
              <a:avLst/>
            </a:prstGeom>
          </p:spPr>
        </p:pic>
        <p:sp>
          <p:nvSpPr>
            <p:cNvPr id="29" name="TextBox 28">
              <a:extLst>
                <a:ext uri="{FF2B5EF4-FFF2-40B4-BE49-F238E27FC236}">
                  <a16:creationId xmlns:a16="http://schemas.microsoft.com/office/drawing/2014/main" id="{20330DDD-00B1-AF2A-70A9-68F8713782AE}"/>
                </a:ext>
              </a:extLst>
            </p:cNvPr>
            <p:cNvSpPr txBox="1"/>
            <p:nvPr/>
          </p:nvSpPr>
          <p:spPr>
            <a:xfrm>
              <a:off x="2249328" y="8710527"/>
              <a:ext cx="4467652" cy="338554"/>
            </a:xfrm>
            <a:prstGeom prst="rect">
              <a:avLst/>
            </a:prstGeom>
            <a:solidFill>
              <a:srgbClr val="BBE2E4"/>
            </a:solidFill>
          </p:spPr>
          <p:txBody>
            <a:bodyPr wrap="square" rtlCol="0">
              <a:spAutoFit/>
            </a:bodyPr>
            <a:lstStyle/>
            <a:p>
              <a:pPr lvl="0" algn="ctr" defTabSz="1371600">
                <a:defRPr/>
              </a:pPr>
              <a:r>
                <a:rPr lang="en-GB" sz="1600" dirty="0">
                  <a:solidFill>
                    <a:schemeClr val="tx1">
                      <a:lumMod val="65000"/>
                      <a:lumOff val="35000"/>
                    </a:schemeClr>
                  </a:solidFill>
                  <a:ea typeface="Calibri" panose="020F0502020204030204" pitchFamily="34" charset="0"/>
                  <a:cs typeface="Arial" panose="020B0604020202020204" pitchFamily="34" charset="0"/>
                </a:rPr>
                <a:t>Photo adaptée de : </a:t>
              </a:r>
              <a:r>
                <a:rPr kumimoji="0" lang="en-GB" sz="1600" b="0" i="0" u="none" strike="noStrike" kern="1200" cap="none" spc="0" normalizeH="0" baseline="0" noProof="0" dirty="0">
                  <a:ln>
                    <a:noFill/>
                  </a:ln>
                  <a:solidFill>
                    <a:schemeClr val="tx1">
                      <a:lumMod val="65000"/>
                      <a:lumOff val="35000"/>
                    </a:schemeClr>
                  </a:solidFill>
                  <a:effectLst/>
                  <a:uLnTx/>
                  <a:uFillTx/>
                  <a:ea typeface="Calibri" panose="020F0502020204030204" pitchFamily="34" charset="0"/>
                  <a:cs typeface="Arial" panose="020B0604020202020204" pitchFamily="34" charset="0"/>
                </a:rPr>
                <a:t>OMS / Francine </a:t>
              </a:r>
              <a:r>
                <a:rPr kumimoji="0" lang="en-GB" sz="1600" b="0" i="0" u="none" strike="noStrike" kern="1200" cap="none" spc="0" normalizeH="0" baseline="0" noProof="0" dirty="0" err="1">
                  <a:ln>
                    <a:noFill/>
                  </a:ln>
                  <a:solidFill>
                    <a:schemeClr val="tx1">
                      <a:lumMod val="65000"/>
                      <a:lumOff val="35000"/>
                    </a:schemeClr>
                  </a:solidFill>
                  <a:effectLst/>
                  <a:uLnTx/>
                  <a:uFillTx/>
                  <a:ea typeface="Calibri" panose="020F0502020204030204" pitchFamily="34" charset="0"/>
                  <a:cs typeface="Arial" panose="020B0604020202020204" pitchFamily="34" charset="0"/>
                </a:rPr>
                <a:t>Tchouta</a:t>
              </a:r>
              <a:endParaRPr kumimoji="0" lang="en-GB" sz="1600" b="0" i="0" u="none" strike="noStrike" kern="1200" cap="none" spc="0" normalizeH="0" baseline="0" noProof="0" dirty="0">
                <a:ln>
                  <a:noFill/>
                </a:ln>
                <a:solidFill>
                  <a:schemeClr val="tx1">
                    <a:lumMod val="65000"/>
                    <a:lumOff val="35000"/>
                  </a:schemeClr>
                </a:solidFill>
                <a:effectLst/>
                <a:uLnTx/>
                <a:uFillTx/>
                <a:ea typeface="Calibri" panose="020F0502020204030204" pitchFamily="34" charset="0"/>
                <a:cs typeface="Arial" panose="020B0604020202020204" pitchFamily="34" charset="0"/>
              </a:endParaRPr>
            </a:p>
          </p:txBody>
        </p:sp>
      </p:grpSp>
      <p:sp>
        <p:nvSpPr>
          <p:cNvPr id="9" name="TextBox 8">
            <a:extLst>
              <a:ext uri="{FF2B5EF4-FFF2-40B4-BE49-F238E27FC236}">
                <a16:creationId xmlns:a16="http://schemas.microsoft.com/office/drawing/2014/main" id="{236C83CC-9189-9FC6-C168-F6E49C5A5A53}"/>
              </a:ext>
            </a:extLst>
          </p:cNvPr>
          <p:cNvSpPr txBox="1"/>
          <p:nvPr/>
        </p:nvSpPr>
        <p:spPr>
          <a:xfrm>
            <a:off x="945662" y="2136816"/>
            <a:ext cx="15798800" cy="523220"/>
          </a:xfrm>
          <a:prstGeom prst="rect">
            <a:avLst/>
          </a:prstGeom>
          <a:noFill/>
        </p:spPr>
        <p:txBody>
          <a:bodyPr wrap="square">
            <a:spAutoFit/>
          </a:bodyPr>
          <a:lstStyle/>
          <a:p>
            <a:pPr marR="0" lvl="0" algn="ctr" defTabSz="914400" rtl="0" eaLnBrk="1" fontAlgn="auto" latinLnBrk="0" hangingPunct="1">
              <a:lnSpc>
                <a:spcPct val="100000"/>
              </a:lnSpc>
              <a:spcBef>
                <a:spcPts val="0"/>
              </a:spcBef>
              <a:buClrTx/>
              <a:buSzTx/>
              <a:tabLst/>
              <a:defRPr/>
            </a:pPr>
            <a:r>
              <a:rPr lang="fr-FR"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Lorsqu'il n'y a </a:t>
            </a:r>
            <a:r>
              <a:rPr lang="fr-FR"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PAS d'épidémie de choléra </a:t>
            </a:r>
            <a:r>
              <a:rPr lang="fr-FR"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dans votre zone géographique</a:t>
            </a:r>
          </a:p>
        </p:txBody>
      </p:sp>
      <p:sp>
        <p:nvSpPr>
          <p:cNvPr id="15" name="TextBox 14">
            <a:extLst>
              <a:ext uri="{FF2B5EF4-FFF2-40B4-BE49-F238E27FC236}">
                <a16:creationId xmlns:a16="http://schemas.microsoft.com/office/drawing/2014/main" id="{AD15AE23-FB8F-58FC-2C4A-5EBC39D1BAFB}"/>
              </a:ext>
            </a:extLst>
          </p:cNvPr>
          <p:cNvSpPr txBox="1"/>
          <p:nvPr/>
        </p:nvSpPr>
        <p:spPr>
          <a:xfrm>
            <a:off x="5842610" y="7354567"/>
            <a:ext cx="11106451" cy="1692771"/>
          </a:xfrm>
          <a:prstGeom prst="rect">
            <a:avLst/>
          </a:prstGeom>
          <a:noFill/>
        </p:spPr>
        <p:txBody>
          <a:bodyPr wrap="square">
            <a:spAutoFit/>
          </a:bodyPr>
          <a:lstStyle/>
          <a:p>
            <a:pPr marL="1371600" marR="0" lvl="2" indent="-457200" algn="l" defTabSz="914400" rtl="0" eaLnBrk="1" fontAlgn="auto" latinLnBrk="0" hangingPunct="1">
              <a:lnSpc>
                <a:spcPct val="100000"/>
              </a:lnSpc>
              <a:spcBef>
                <a:spcPts val="0"/>
              </a:spcBef>
              <a:spcAft>
                <a:spcPts val="1200"/>
              </a:spcAft>
              <a:buClr>
                <a:srgbClr val="008080"/>
              </a:buClr>
              <a:buSzTx/>
              <a:buBlip>
                <a:blip r:embed="rId3"/>
              </a:buBlip>
              <a:tabLst/>
              <a:defRPr/>
            </a:pPr>
            <a:r>
              <a:rPr lang="fr-FR" sz="2800" dirty="0">
                <a:solidFill>
                  <a:prstClr val="black">
                    <a:lumMod val="95000"/>
                    <a:lumOff val="5000"/>
                  </a:prstClr>
                </a:solidFill>
                <a:latin typeface="Atkinson Hyperlegible" panose="020B0604020202020204" charset="0"/>
                <a:sym typeface="Atkinson Hyperlegible Bold"/>
              </a:rPr>
              <a:t>À tout moment, sachez :</a:t>
            </a:r>
          </a:p>
          <a:p>
            <a:pPr marL="1828800" lvl="3" indent="-457200">
              <a:spcAft>
                <a:spcPts val="1200"/>
              </a:spcAft>
              <a:buClr>
                <a:srgbClr val="008080"/>
              </a:buClr>
              <a:buFont typeface="Arial" panose="020B0604020202020204" pitchFamily="34" charset="0"/>
              <a:buChar char="•"/>
              <a:defRPr/>
            </a:pPr>
            <a:r>
              <a:rPr lang="fr-FR" sz="2800" dirty="0">
                <a:solidFill>
                  <a:prstClr val="black">
                    <a:lumMod val="95000"/>
                    <a:lumOff val="5000"/>
                  </a:prstClr>
                </a:solidFill>
                <a:latin typeface="Atkinson Hyperlegible" panose="020B0604020202020204" charset="0"/>
                <a:sym typeface="Atkinson Hyperlegible Bold"/>
              </a:rPr>
              <a:t>La </a:t>
            </a:r>
            <a:r>
              <a:rPr lang="fr-FR" sz="2800" dirty="0">
                <a:solidFill>
                  <a:srgbClr val="009999"/>
                </a:solidFill>
                <a:latin typeface="Atkinson Hyperlegible Bold" panose="020B0604020202020204" charset="0"/>
                <a:sym typeface="Atkinson Hyperlegible Bold"/>
              </a:rPr>
              <a:t>situation du choléra dans </a:t>
            </a:r>
            <a:r>
              <a:rPr lang="fr-FR" sz="2800" dirty="0" err="1">
                <a:solidFill>
                  <a:srgbClr val="009999"/>
                </a:solidFill>
                <a:latin typeface="Atkinson Hyperlegible Bold" panose="020B0604020202020204" charset="0"/>
                <a:sym typeface="Atkinson Hyperlegible Bold"/>
              </a:rPr>
              <a:t>votre </a:t>
            </a:r>
            <a:r>
              <a:rPr lang="fr-FR" sz="2800" dirty="0">
                <a:solidFill>
                  <a:srgbClr val="009999"/>
                </a:solidFill>
                <a:latin typeface="Atkinson Hyperlegible Bold" panose="020B0604020202020204" charset="0"/>
                <a:sym typeface="Atkinson Hyperlegible Bold"/>
              </a:rPr>
              <a:t>zone </a:t>
            </a:r>
            <a:r>
              <a:rPr lang="fr-FR" sz="2800" dirty="0" err="1">
                <a:solidFill>
                  <a:srgbClr val="009999"/>
                </a:solidFill>
                <a:latin typeface="Atkinson Hyperlegible Bold" panose="020B0604020202020204" charset="0"/>
                <a:sym typeface="Atkinson Hyperlegible Bold"/>
              </a:rPr>
              <a:t>géographique </a:t>
            </a:r>
          </a:p>
          <a:p>
            <a:pPr marL="1828800" lvl="3" indent="-457200">
              <a:spcAft>
                <a:spcPts val="1200"/>
              </a:spcAft>
              <a:buClr>
                <a:srgbClr val="008080"/>
              </a:buClr>
              <a:buFont typeface="Arial" panose="020B0604020202020204" pitchFamily="34" charset="0"/>
              <a:buChar char="•"/>
              <a:defRPr/>
            </a:pPr>
            <a:r>
              <a:rPr lang="fr-FR" sz="2800" dirty="0">
                <a:solidFill>
                  <a:prstClr val="black">
                    <a:lumMod val="95000"/>
                    <a:lumOff val="5000"/>
                  </a:prstClr>
                </a:solidFill>
                <a:latin typeface="Atkinson Hyperlegible" panose="020B0604020202020204" charset="0"/>
                <a:sym typeface="Atkinson Hyperlegible Bold"/>
              </a:rPr>
              <a:t>Si la surveillance vise la détection précoce</a:t>
            </a:r>
          </a:p>
        </p:txBody>
      </p:sp>
      <p:sp>
        <p:nvSpPr>
          <p:cNvPr id="10" name="Slide Number Placeholder 9">
            <a:extLst>
              <a:ext uri="{FF2B5EF4-FFF2-40B4-BE49-F238E27FC236}">
                <a16:creationId xmlns:a16="http://schemas.microsoft.com/office/drawing/2014/main" id="{48FF8111-1FAC-143F-B5C4-A85D39FF7F3A}"/>
              </a:ext>
            </a:extLst>
          </p:cNvPr>
          <p:cNvSpPr>
            <a:spLocks noGrp="1"/>
          </p:cNvSpPr>
          <p:nvPr>
            <p:ph type="sldNum" sz="quarter" idx="12"/>
          </p:nvPr>
        </p:nvSpPr>
        <p:spPr>
          <a:xfrm>
            <a:off x="15376187" y="9563806"/>
            <a:ext cx="2133600" cy="365125"/>
          </a:xfrm>
        </p:spPr>
        <p:txBody>
          <a:bodyPr/>
          <a:lstStyle/>
          <a:p>
            <a:fld id="{B6F15528-21DE-4FAA-801E-634DDDAF4B2B}" type="slidenum">
              <a:rPr lang="en-US" sz="1800" smtClean="0"/>
              <a:pPr/>
              <a:t>6</a:t>
            </a:fld>
            <a:endParaRPr lang="en-US" sz="1800"/>
          </a:p>
        </p:txBody>
      </p:sp>
    </p:spTree>
    <p:extLst>
      <p:ext uri="{BB962C8B-B14F-4D97-AF65-F5344CB8AC3E}">
        <p14:creationId xmlns:p14="http://schemas.microsoft.com/office/powerpoint/2010/main" val="39629486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4">
            <a:extLst>
              <a:ext uri="{FF2B5EF4-FFF2-40B4-BE49-F238E27FC236}">
                <a16:creationId xmlns:a16="http://schemas.microsoft.com/office/drawing/2014/main" id="{B9BEC18C-25D4-4790-60E1-A04140C0F8E5}"/>
              </a:ext>
            </a:extLst>
          </p:cNvPr>
          <p:cNvSpPr/>
          <p:nvPr/>
        </p:nvSpPr>
        <p:spPr>
          <a:xfrm>
            <a:off x="1840012" y="2187083"/>
            <a:ext cx="14646442" cy="1231105"/>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1800"/>
              </a:spcAft>
              <a:buClr>
                <a:srgbClr val="008080"/>
              </a:buClr>
              <a:buSzTx/>
              <a:buFontTx/>
              <a:buNone/>
              <a:tabLst/>
              <a:defRPr/>
            </a:pPr>
            <a:endParaRPr kumimoji="0" lang="en-CA" sz="2600" b="0" i="0" u="none" strike="noStrike" kern="1200" cap="none" spc="0" normalizeH="0" baseline="0" noProof="0">
              <a:ln>
                <a:noFill/>
              </a:ln>
              <a:solidFill>
                <a:srgbClr val="008080"/>
              </a:solidFill>
              <a:effectLst/>
              <a:uLnTx/>
              <a:uFillTx/>
              <a:latin typeface="Atkinson Hyperlegible Bold" panose="020B0604020202020204" charset="0"/>
              <a:ea typeface="+mn-ea"/>
              <a:cs typeface="+mn-cs"/>
            </a:endParaRPr>
          </a:p>
        </p:txBody>
      </p:sp>
      <p:grpSp>
        <p:nvGrpSpPr>
          <p:cNvPr id="5" name="Group 4">
            <a:extLst>
              <a:ext uri="{FF2B5EF4-FFF2-40B4-BE49-F238E27FC236}">
                <a16:creationId xmlns:a16="http://schemas.microsoft.com/office/drawing/2014/main" id="{02CC5ADF-3A2B-9C89-3459-2040EB8E0D19}"/>
              </a:ext>
            </a:extLst>
          </p:cNvPr>
          <p:cNvGrpSpPr/>
          <p:nvPr/>
        </p:nvGrpSpPr>
        <p:grpSpPr>
          <a:xfrm>
            <a:off x="-1235242" y="-2009229"/>
            <a:ext cx="10536898" cy="3484665"/>
            <a:chOff x="-13120" y="-47625"/>
            <a:chExt cx="869753" cy="287749"/>
          </a:xfrm>
          <a:scene3d>
            <a:camera prst="orthographicFront">
              <a:rot lat="0" lon="0" rev="0"/>
            </a:camera>
            <a:lightRig rig="balanced" dir="t">
              <a:rot lat="0" lon="0" rev="8700000"/>
            </a:lightRig>
          </a:scene3d>
        </p:grpSpPr>
        <p:sp>
          <p:nvSpPr>
            <p:cNvPr id="7" name="Freeform 5">
              <a:extLst>
                <a:ext uri="{FF2B5EF4-FFF2-40B4-BE49-F238E27FC236}">
                  <a16:creationId xmlns:a16="http://schemas.microsoft.com/office/drawing/2014/main" id="{BC4881F3-5E65-0779-57AF-BAD7FC6242B8}"/>
                </a:ext>
              </a:extLst>
            </p:cNvPr>
            <p:cNvSpPr/>
            <p:nvPr/>
          </p:nvSpPr>
          <p:spPr>
            <a:xfrm>
              <a:off x="-13120" y="5058"/>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endParaRPr lang="en-US"/>
            </a:p>
          </p:txBody>
        </p:sp>
        <p:sp>
          <p:nvSpPr>
            <p:cNvPr id="8" name="TextBox 6">
              <a:extLst>
                <a:ext uri="{FF2B5EF4-FFF2-40B4-BE49-F238E27FC236}">
                  <a16:creationId xmlns:a16="http://schemas.microsoft.com/office/drawing/2014/main" id="{A46D24E3-58A0-5527-F1EC-3003D35C4297}"/>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algn="ctr">
                <a:lnSpc>
                  <a:spcPts val="2659"/>
                </a:lnSpc>
              </a:pPr>
              <a:endParaRPr/>
            </a:p>
          </p:txBody>
        </p:sp>
      </p:grpSp>
      <p:sp>
        <p:nvSpPr>
          <p:cNvPr id="6" name="TextBox 7">
            <a:extLst>
              <a:ext uri="{FF2B5EF4-FFF2-40B4-BE49-F238E27FC236}">
                <a16:creationId xmlns:a16="http://schemas.microsoft.com/office/drawing/2014/main" id="{590A2ED1-5F9A-D1C5-AD8C-30FD716AB742}"/>
              </a:ext>
            </a:extLst>
          </p:cNvPr>
          <p:cNvSpPr txBox="1"/>
          <p:nvPr/>
        </p:nvSpPr>
        <p:spPr>
          <a:xfrm>
            <a:off x="907584" y="541678"/>
            <a:ext cx="8982375" cy="602088"/>
          </a:xfrm>
          <a:prstGeom prst="rect">
            <a:avLst/>
          </a:prstGeom>
        </p:spPr>
        <p:txBody>
          <a:bodyPr lIns="0" tIns="0" rIns="0" bIns="0" rtlCol="0" anchor="t">
            <a:spAutoFit/>
          </a:bodyPr>
          <a:lstStyle/>
          <a:p>
            <a:pPr algn="l">
              <a:lnSpc>
                <a:spcPts val="4519"/>
              </a:lnSpc>
            </a:pP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Objectif</a:t>
            </a:r>
          </a:p>
        </p:txBody>
      </p:sp>
      <p:sp>
        <p:nvSpPr>
          <p:cNvPr id="14" name="TextBox 13">
            <a:extLst>
              <a:ext uri="{FF2B5EF4-FFF2-40B4-BE49-F238E27FC236}">
                <a16:creationId xmlns:a16="http://schemas.microsoft.com/office/drawing/2014/main" id="{3D56C8A3-F140-666D-0B85-942B9DF9C7C1}"/>
              </a:ext>
            </a:extLst>
          </p:cNvPr>
          <p:cNvSpPr txBox="1"/>
          <p:nvPr/>
        </p:nvSpPr>
        <p:spPr>
          <a:xfrm>
            <a:off x="1304078" y="8542876"/>
            <a:ext cx="9337065" cy="523220"/>
          </a:xfrm>
          <a:prstGeom prst="rect">
            <a:avLst/>
          </a:prstGeom>
          <a:noFill/>
        </p:spPr>
        <p:txBody>
          <a:bodyPr wrap="square">
            <a:spAutoFit/>
          </a:bodyPr>
          <a:lstStyle/>
          <a:p>
            <a:pPr marL="457200" indent="-457200">
              <a:spcAft>
                <a:spcPts val="1800"/>
              </a:spcAft>
              <a:buBlip>
                <a:blip r:embed="rId3"/>
              </a:buBlip>
            </a:pPr>
            <a:r>
              <a:rPr lang="fr-FR" sz="2800" dirty="0">
                <a:solidFill>
                  <a:schemeClr val="tx1">
                    <a:lumMod val="95000"/>
                    <a:lumOff val="5000"/>
                  </a:schemeClr>
                </a:solidFill>
                <a:latin typeface="Atkinson Hyperlegible"/>
                <a:sym typeface="Atkinson Hyperlegible Bold"/>
              </a:rPr>
              <a:t>Si une épidémie est détectée, la surveillance évolue</a:t>
            </a:r>
            <a:endParaRPr lang="fr-FR" sz="2800" dirty="0">
              <a:solidFill>
                <a:schemeClr val="tx1">
                  <a:lumMod val="95000"/>
                  <a:lumOff val="5000"/>
                </a:schemeClr>
              </a:solidFill>
              <a:latin typeface="Atkinson Hyperlegible"/>
            </a:endParaRPr>
          </a:p>
        </p:txBody>
      </p:sp>
      <p:sp>
        <p:nvSpPr>
          <p:cNvPr id="15" name="TextBox 14">
            <a:extLst>
              <a:ext uri="{FF2B5EF4-FFF2-40B4-BE49-F238E27FC236}">
                <a16:creationId xmlns:a16="http://schemas.microsoft.com/office/drawing/2014/main" id="{5398C1D8-B02A-6DCA-D348-E40A4B089AAE}"/>
              </a:ext>
            </a:extLst>
          </p:cNvPr>
          <p:cNvSpPr txBox="1"/>
          <p:nvPr/>
        </p:nvSpPr>
        <p:spPr>
          <a:xfrm>
            <a:off x="2132310" y="2270701"/>
            <a:ext cx="1372002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La détection </a:t>
            </a:r>
            <a:r>
              <a:rPr lang="en-US"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précoce</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a:t>
            </a:r>
            <a:r>
              <a:rPr lang="en-US" sz="2800" dirty="0" err="1">
                <a:solidFill>
                  <a:prstClr val="black">
                    <a:lumMod val="95000"/>
                    <a:lumOff val="5000"/>
                  </a:prstClr>
                </a:solidFill>
                <a:latin typeface="ADLaM Display" panose="02010000000000000000" pitchFamily="2" charset="0"/>
                <a:ea typeface="ADLaM Display" panose="02010000000000000000" pitchFamily="2" charset="0"/>
                <a:cs typeface="ADLaM Display" panose="02010000000000000000" pitchFamily="2" charset="0"/>
              </a:rPr>
              <a:t>permet</a:t>
            </a:r>
            <a:r>
              <a:rPr lang="en-US" sz="2800" dirty="0">
                <a:solidFill>
                  <a:prstClr val="black">
                    <a:lumMod val="95000"/>
                    <a:lumOff val="5000"/>
                  </a:prstClr>
                </a:solidFill>
                <a:latin typeface="ADLaM Display" panose="02010000000000000000" pitchFamily="2" charset="0"/>
                <a:ea typeface="ADLaM Display" panose="02010000000000000000" pitchFamily="2" charset="0"/>
                <a:cs typeface="ADLaM Display" panose="02010000000000000000" pitchFamily="2" charset="0"/>
              </a:rPr>
              <a:t> la </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mise en œuvre </a:t>
            </a:r>
            <a:r>
              <a:rPr lang="en-US"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rapide</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de </a:t>
            </a:r>
            <a:r>
              <a:rPr lang="en-US"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mesures</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a:t>
            </a:r>
            <a:r>
              <a:rPr lang="en-US" sz="2800" dirty="0">
                <a:solidFill>
                  <a:prstClr val="black">
                    <a:lumMod val="95000"/>
                    <a:lumOff val="5000"/>
                  </a:prstClr>
                </a:solidFill>
                <a:latin typeface="ADLaM Display" panose="02010000000000000000" pitchFamily="2" charset="0"/>
                <a:ea typeface="ADLaM Display" panose="02010000000000000000" pitchFamily="2" charset="0"/>
                <a:cs typeface="ADLaM Display" panose="02010000000000000000" pitchFamily="2" charset="0"/>
              </a:rPr>
              <a:t>pour </a:t>
            </a:r>
            <a:r>
              <a:rPr lang="en-US" sz="2800" dirty="0" err="1">
                <a:solidFill>
                  <a:prstClr val="black">
                    <a:lumMod val="95000"/>
                    <a:lumOff val="5000"/>
                  </a:prstClr>
                </a:solidFill>
                <a:latin typeface="ADLaM Display" panose="02010000000000000000" pitchFamily="2" charset="0"/>
                <a:ea typeface="ADLaM Display" panose="02010000000000000000" pitchFamily="2" charset="0"/>
                <a:cs typeface="ADLaM Display" panose="02010000000000000000" pitchFamily="2" charset="0"/>
              </a:rPr>
              <a:t>réduire</a:t>
            </a:r>
            <a:r>
              <a:rPr lang="en-US" sz="2800" dirty="0">
                <a:solidFill>
                  <a:prstClr val="black">
                    <a:lumMod val="95000"/>
                    <a:lumOff val="5000"/>
                  </a:prstClr>
                </a:solidFill>
                <a:latin typeface="ADLaM Display" panose="02010000000000000000" pitchFamily="2" charset="0"/>
                <a:ea typeface="ADLaM Display" panose="02010000000000000000" pitchFamily="2" charset="0"/>
                <a:cs typeface="ADLaM Display" panose="02010000000000000000" pitchFamily="2" charset="0"/>
              </a:rPr>
              <a:t> la propagation et limiter le nombre de cas et de décès</a:t>
            </a:r>
            <a:endParaRPr kumimoji="0" lang="fr-FR" sz="2800" i="0" u="none" strike="noStrike" kern="1200" cap="none" spc="0" normalizeH="0" baseline="0" noProof="0" dirty="0">
              <a:ln>
                <a:noFill/>
              </a:ln>
              <a:solidFill>
                <a:srgbClr val="008080"/>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endParaRPr>
          </a:p>
        </p:txBody>
      </p:sp>
      <p:grpSp>
        <p:nvGrpSpPr>
          <p:cNvPr id="4" name="Group 3">
            <a:extLst>
              <a:ext uri="{FF2B5EF4-FFF2-40B4-BE49-F238E27FC236}">
                <a16:creationId xmlns:a16="http://schemas.microsoft.com/office/drawing/2014/main" id="{2B6B8143-341F-4C0D-9D49-6FAB19FF4750}"/>
              </a:ext>
            </a:extLst>
          </p:cNvPr>
          <p:cNvGrpSpPr/>
          <p:nvPr/>
        </p:nvGrpSpPr>
        <p:grpSpPr>
          <a:xfrm>
            <a:off x="10669871" y="7580274"/>
            <a:ext cx="6314051" cy="1231106"/>
            <a:chOff x="10429239" y="8026653"/>
            <a:chExt cx="6314051" cy="1231106"/>
          </a:xfrm>
        </p:grpSpPr>
        <p:pic>
          <p:nvPicPr>
            <p:cNvPr id="22" name="Graphic 21" descr="Information with solid fill">
              <a:extLst>
                <a:ext uri="{FF2B5EF4-FFF2-40B4-BE49-F238E27FC236}">
                  <a16:creationId xmlns:a16="http://schemas.microsoft.com/office/drawing/2014/main" id="{1E676C07-58BD-7604-DCCE-F237BC346DE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429239" y="8257174"/>
              <a:ext cx="1014393" cy="993691"/>
            </a:xfrm>
            <a:prstGeom prst="rect">
              <a:avLst/>
            </a:prstGeom>
          </p:spPr>
        </p:pic>
        <p:sp>
          <p:nvSpPr>
            <p:cNvPr id="23" name="TextBox 22">
              <a:extLst>
                <a:ext uri="{FF2B5EF4-FFF2-40B4-BE49-F238E27FC236}">
                  <a16:creationId xmlns:a16="http://schemas.microsoft.com/office/drawing/2014/main" id="{211F1D41-A8AA-F888-C3AA-AEF6D42ADCFA}"/>
                </a:ext>
              </a:extLst>
            </p:cNvPr>
            <p:cNvSpPr txBox="1"/>
            <p:nvPr/>
          </p:nvSpPr>
          <p:spPr>
            <a:xfrm>
              <a:off x="10936436" y="8026653"/>
              <a:ext cx="5806854" cy="123110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Modules 4 &amp; 5 : </a:t>
              </a:r>
              <a:r>
                <a:rPr kumimoji="0" lang="en-US" sz="28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Surveillance </a:t>
              </a: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dans les </a:t>
              </a:r>
              <a:r>
                <a:rPr lang="en-US" sz="2800" dirty="0" err="1">
                  <a:solidFill>
                    <a:prstClr val="black"/>
                  </a:solidFill>
                  <a:latin typeface="ADLaM Display" panose="02010000000000000000" pitchFamily="2" charset="0"/>
                  <a:ea typeface="ADLaM Display" panose="02010000000000000000" pitchFamily="2" charset="0"/>
                  <a:cs typeface="ADLaM Display" panose="02010000000000000000" pitchFamily="2" charset="0"/>
                </a:rPr>
                <a:t>autres</a:t>
              </a: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situations </a:t>
              </a:r>
              <a:endParaRPr kumimoji="0" lang="en-US" sz="28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grpSp>
      <p:grpSp>
        <p:nvGrpSpPr>
          <p:cNvPr id="11" name="Group 10">
            <a:extLst>
              <a:ext uri="{FF2B5EF4-FFF2-40B4-BE49-F238E27FC236}">
                <a16:creationId xmlns:a16="http://schemas.microsoft.com/office/drawing/2014/main" id="{BB51A414-3B99-82D5-6EC9-66263645107B}"/>
              </a:ext>
            </a:extLst>
          </p:cNvPr>
          <p:cNvGrpSpPr/>
          <p:nvPr/>
        </p:nvGrpSpPr>
        <p:grpSpPr>
          <a:xfrm>
            <a:off x="2132310" y="4191088"/>
            <a:ext cx="14020800" cy="2770190"/>
            <a:chOff x="2133600" y="4049141"/>
            <a:chExt cx="14020800" cy="2770190"/>
          </a:xfrm>
        </p:grpSpPr>
        <p:pic>
          <p:nvPicPr>
            <p:cNvPr id="2" name="Picture 1">
              <a:extLst>
                <a:ext uri="{FF2B5EF4-FFF2-40B4-BE49-F238E27FC236}">
                  <a16:creationId xmlns:a16="http://schemas.microsoft.com/office/drawing/2014/main" id="{764FF405-E273-EAC5-ACEA-A219DE090629}"/>
                </a:ext>
              </a:extLst>
            </p:cNvPr>
            <p:cNvPicPr>
              <a:picLocks noChangeAspect="1"/>
            </p:cNvPicPr>
            <p:nvPr/>
          </p:nvPicPr>
          <p:blipFill>
            <a:blip r:embed="rId6"/>
            <a:stretch>
              <a:fillRect/>
            </a:stretch>
          </p:blipFill>
          <p:spPr>
            <a:xfrm>
              <a:off x="2133600" y="4049141"/>
              <a:ext cx="14020800" cy="2770190"/>
            </a:xfrm>
            <a:prstGeom prst="rect">
              <a:avLst/>
            </a:prstGeom>
          </p:spPr>
        </p:pic>
        <p:sp>
          <p:nvSpPr>
            <p:cNvPr id="3" name="TextBox 2">
              <a:extLst>
                <a:ext uri="{FF2B5EF4-FFF2-40B4-BE49-F238E27FC236}">
                  <a16:creationId xmlns:a16="http://schemas.microsoft.com/office/drawing/2014/main" id="{D8EA2C48-C90D-5EA9-D70B-B378605CD69B}"/>
                </a:ext>
              </a:extLst>
            </p:cNvPr>
            <p:cNvSpPr txBox="1"/>
            <p:nvPr/>
          </p:nvSpPr>
          <p:spPr>
            <a:xfrm>
              <a:off x="3360703" y="4937946"/>
              <a:ext cx="11658600" cy="992579"/>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300"/>
                </a:spcAft>
                <a:buClrTx/>
                <a:buSzTx/>
                <a:tabLst/>
                <a:defRPr/>
              </a:pPr>
              <a:r>
                <a:rPr kumimoji="0" lang="fr-FR" sz="2800" b="1" i="0" u="none" strike="noStrike" kern="1200" cap="none" spc="0" normalizeH="0" baseline="0" noProof="0" dirty="0">
                  <a:ln>
                    <a:noFill/>
                  </a:ln>
                  <a:solidFill>
                    <a:srgbClr val="009999"/>
                  </a:solidFill>
                  <a:effectLst/>
                  <a:uLnTx/>
                  <a:uFillTx/>
                  <a:latin typeface="Cavolini" panose="03000502040302020204" pitchFamily="66" charset="0"/>
                  <a:ea typeface="ADLaM Display" panose="02010000000000000000" pitchFamily="2" charset="0"/>
                  <a:cs typeface="Cavolini" panose="03000502040302020204" pitchFamily="66" charset="0"/>
                  <a:sym typeface="Atkinson Hyperlegible Bold"/>
                </a:rPr>
                <a:t>Identifiez, testez et notifiez </a:t>
              </a:r>
              <a:r>
                <a:rPr lang="fr-FR" sz="2800" b="1" dirty="0">
                  <a:solidFill>
                    <a:schemeClr val="tx1">
                      <a:lumMod val="95000"/>
                      <a:lumOff val="5000"/>
                    </a:schemeClr>
                  </a:solidFill>
                  <a:latin typeface="Cavolini" panose="03000502040302020204" pitchFamily="66" charset="0"/>
                  <a:ea typeface="ADLaM Display" panose="02010000000000000000" pitchFamily="2" charset="0"/>
                  <a:cs typeface="Cavolini" panose="03000502040302020204" pitchFamily="66" charset="0"/>
                  <a:sym typeface="Atkinson Hyperlegible Bold"/>
                </a:rPr>
                <a:t>les</a:t>
              </a:r>
              <a:r>
                <a:rPr kumimoji="0" lang="fr-FR" sz="2800" b="1" i="0" u="none" strike="noStrike" kern="1200" cap="none" spc="0" normalizeH="0" baseline="0" noProof="0" dirty="0">
                  <a:ln>
                    <a:noFill/>
                  </a:ln>
                  <a:solidFill>
                    <a:srgbClr val="009999"/>
                  </a:solidFill>
                  <a:effectLst/>
                  <a:uLnTx/>
                  <a:uFillTx/>
                  <a:latin typeface="Cavolini" panose="03000502040302020204" pitchFamily="66" charset="0"/>
                  <a:ea typeface="ADLaM Display" panose="02010000000000000000" pitchFamily="2" charset="0"/>
                  <a:cs typeface="Cavolini" panose="03000502040302020204" pitchFamily="66" charset="0"/>
                  <a:sym typeface="Atkinson Hyperlegible Bold"/>
                </a:rPr>
                <a:t> </a:t>
              </a:r>
              <a:r>
                <a:rPr kumimoji="0" lang="fr-FR" sz="2800" b="1" i="0" u="none" strike="noStrike" kern="1200" cap="none" spc="0" normalizeH="0" baseline="0" noProof="0" dirty="0">
                  <a:ln>
                    <a:noFill/>
                  </a:ln>
                  <a:solidFill>
                    <a:schemeClr val="tx1">
                      <a:lumMod val="95000"/>
                      <a:lumOff val="5000"/>
                    </a:schemeClr>
                  </a:solidFill>
                  <a:effectLst/>
                  <a:uLnTx/>
                  <a:uFillTx/>
                  <a:latin typeface="Cavolini" panose="03000502040302020204" pitchFamily="66" charset="0"/>
                  <a:ea typeface="ADLaM Display" panose="02010000000000000000" pitchFamily="2" charset="0"/>
                  <a:cs typeface="Cavolini" panose="03000502040302020204" pitchFamily="66" charset="0"/>
                  <a:sym typeface="Atkinson Hyperlegible Bold"/>
                </a:rPr>
                <a:t>patients suspects de choléra </a:t>
              </a:r>
            </a:p>
            <a:p>
              <a:pPr marR="0" lvl="0" algn="ctr" defTabSz="914400" rtl="0" eaLnBrk="1" fontAlgn="auto" latinLnBrk="0" hangingPunct="1">
                <a:lnSpc>
                  <a:spcPct val="100000"/>
                </a:lnSpc>
                <a:spcBef>
                  <a:spcPts val="0"/>
                </a:spcBef>
                <a:spcAft>
                  <a:spcPts val="300"/>
                </a:spcAft>
                <a:buClrTx/>
                <a:buSzTx/>
                <a:tabLst/>
                <a:defRPr/>
              </a:pPr>
              <a:r>
                <a:rPr kumimoji="0" lang="fr-FR" sz="2800" b="1" i="0" u="none" strike="noStrike" kern="1200" cap="none" spc="0" normalizeH="0" baseline="0" noProof="0" dirty="0">
                  <a:ln>
                    <a:noFill/>
                  </a:ln>
                  <a:solidFill>
                    <a:schemeClr val="tx1">
                      <a:lumMod val="95000"/>
                      <a:lumOff val="5000"/>
                    </a:schemeClr>
                  </a:solidFill>
                  <a:effectLst/>
                  <a:uLnTx/>
                  <a:uFillTx/>
                  <a:latin typeface="Cavolini" panose="03000502040302020204" pitchFamily="66" charset="0"/>
                  <a:ea typeface="ADLaM Display" panose="02010000000000000000" pitchFamily="2" charset="0"/>
                  <a:cs typeface="Cavolini" panose="03000502040302020204" pitchFamily="66" charset="0"/>
                  <a:sym typeface="Atkinson Hyperlegible Bold"/>
                </a:rPr>
                <a:t>conformément aux recommandations de ce module </a:t>
              </a:r>
            </a:p>
          </p:txBody>
        </p:sp>
      </p:grpSp>
      <p:sp>
        <p:nvSpPr>
          <p:cNvPr id="9" name="TextBox 8">
            <a:extLst>
              <a:ext uri="{FF2B5EF4-FFF2-40B4-BE49-F238E27FC236}">
                <a16:creationId xmlns:a16="http://schemas.microsoft.com/office/drawing/2014/main" id="{5AEAF3C1-E06F-76BF-ED9E-F3D203CAD080}"/>
              </a:ext>
            </a:extLst>
          </p:cNvPr>
          <p:cNvSpPr txBox="1"/>
          <p:nvPr/>
        </p:nvSpPr>
        <p:spPr>
          <a:xfrm>
            <a:off x="1304078" y="7734178"/>
            <a:ext cx="8966332" cy="523220"/>
          </a:xfrm>
          <a:prstGeom prst="rect">
            <a:avLst/>
          </a:prstGeom>
          <a:noFill/>
        </p:spPr>
        <p:txBody>
          <a:bodyPr wrap="square">
            <a:spAutoFit/>
          </a:bodyPr>
          <a:lstStyle/>
          <a:p>
            <a:pPr marL="457200" marR="0" lvl="0" indent="-457200" defTabSz="914400" rtl="0" eaLnBrk="1" fontAlgn="auto" latinLnBrk="0" hangingPunct="1">
              <a:lnSpc>
                <a:spcPct val="100000"/>
              </a:lnSpc>
              <a:spcBef>
                <a:spcPts val="0"/>
              </a:spcBef>
              <a:spcAft>
                <a:spcPts val="300"/>
              </a:spcAft>
              <a:buClrTx/>
              <a:buSzTx/>
              <a:buBlip>
                <a:blip r:embed="rId3"/>
              </a:buBlip>
              <a:tabLst/>
              <a:defRPr/>
            </a:pPr>
            <a:r>
              <a:rPr lang="fr-FR" sz="2800" dirty="0">
                <a:solidFill>
                  <a:schemeClr val="tx1">
                    <a:lumMod val="95000"/>
                    <a:lumOff val="5000"/>
                  </a:schemeClr>
                </a:solidFill>
                <a:latin typeface="Atkinson Hyperlegible"/>
                <a:sym typeface="Atkinson Hyperlegible Bold"/>
              </a:rPr>
              <a:t>Tant qu'aucune épidémie de choléra n'est détectée</a:t>
            </a:r>
            <a:endParaRPr lang="fr-FR" sz="2800" dirty="0">
              <a:solidFill>
                <a:schemeClr val="tx1">
                  <a:lumMod val="95000"/>
                  <a:lumOff val="5000"/>
                </a:schemeClr>
              </a:solidFill>
              <a:latin typeface="Atkinson Hyperlegible"/>
            </a:endParaRPr>
          </a:p>
        </p:txBody>
      </p:sp>
      <p:sp>
        <p:nvSpPr>
          <p:cNvPr id="12" name="Slide Number Placeholder 11">
            <a:extLst>
              <a:ext uri="{FF2B5EF4-FFF2-40B4-BE49-F238E27FC236}">
                <a16:creationId xmlns:a16="http://schemas.microsoft.com/office/drawing/2014/main" id="{1E38A6C5-C0A3-8789-768B-9CF104DB3039}"/>
              </a:ext>
            </a:extLst>
          </p:cNvPr>
          <p:cNvSpPr>
            <a:spLocks noGrp="1"/>
          </p:cNvSpPr>
          <p:nvPr>
            <p:ph type="sldNum" sz="quarter" idx="7"/>
          </p:nvPr>
        </p:nvSpPr>
        <p:spPr/>
        <p:txBody>
          <a:bodyPr/>
          <a:lstStyle/>
          <a:p>
            <a:fld id="{B6F15528-21DE-4FAA-801E-634DDDAF4B2B}" type="slidenum">
              <a:rPr lang="en-US" smtClean="0"/>
              <a:t>7</a:t>
            </a:fld>
            <a:endParaRPr lang="en-US"/>
          </a:p>
        </p:txBody>
      </p:sp>
    </p:spTree>
    <p:extLst>
      <p:ext uri="{BB962C8B-B14F-4D97-AF65-F5344CB8AC3E}">
        <p14:creationId xmlns:p14="http://schemas.microsoft.com/office/powerpoint/2010/main" val="21878801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in a white vest and gloves holding a blue object&#10;&#10;Description automatically generated">
            <a:extLst>
              <a:ext uri="{FF2B5EF4-FFF2-40B4-BE49-F238E27FC236}">
                <a16:creationId xmlns:a16="http://schemas.microsoft.com/office/drawing/2014/main" id="{4CE6DA3B-2E0A-4CEE-FDE0-270666A1C7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8" name="TextBox 7">
            <a:extLst>
              <a:ext uri="{FF2B5EF4-FFF2-40B4-BE49-F238E27FC236}">
                <a16:creationId xmlns:a16="http://schemas.microsoft.com/office/drawing/2014/main" id="{1982FF01-7DF3-285C-EF53-B1B5C467849D}"/>
              </a:ext>
            </a:extLst>
          </p:cNvPr>
          <p:cNvSpPr txBox="1"/>
          <p:nvPr/>
        </p:nvSpPr>
        <p:spPr>
          <a:xfrm>
            <a:off x="14325600" y="9966960"/>
            <a:ext cx="3962399" cy="338554"/>
          </a:xfrm>
          <a:prstGeom prst="rect">
            <a:avLst/>
          </a:prstGeom>
          <a:solidFill>
            <a:srgbClr val="BBE2E4"/>
          </a:solidFill>
        </p:spPr>
        <p:txBody>
          <a:bodyPr wrap="square" rtlCol="0">
            <a:spAutoFit/>
          </a:bodyPr>
          <a:lstStyle/>
          <a:p>
            <a:pPr algn="ctr" defTabSz="1371600"/>
            <a:r>
              <a:rPr lang="en-GB" sz="1600" dirty="0">
                <a:solidFill>
                  <a:schemeClr val="tx1">
                    <a:lumMod val="65000"/>
                    <a:lumOff val="35000"/>
                  </a:schemeClr>
                </a:solidFill>
                <a:ea typeface="Calibri" panose="020F0502020204030204" pitchFamily="34" charset="0"/>
                <a:cs typeface="Arial" panose="020B0604020202020204" pitchFamily="34" charset="0"/>
              </a:rPr>
              <a:t>Photo adaptée de : </a:t>
            </a:r>
            <a:r>
              <a:rPr lang="en-US" sz="1600" dirty="0">
                <a:solidFill>
                  <a:schemeClr val="tx1">
                    <a:lumMod val="65000"/>
                    <a:lumOff val="35000"/>
                  </a:schemeClr>
                </a:solidFill>
                <a:ea typeface="Atkinson Hyperlegible"/>
                <a:cs typeface="Atkinson Hyperlegible"/>
                <a:sym typeface="Atkinson Hyperlegible"/>
              </a:rPr>
              <a:t>Abba Adamu Musa</a:t>
            </a:r>
          </a:p>
        </p:txBody>
      </p:sp>
      <p:sp>
        <p:nvSpPr>
          <p:cNvPr id="3" name="Rectangle: Diagonal Corners Rounded 2">
            <a:extLst>
              <a:ext uri="{FF2B5EF4-FFF2-40B4-BE49-F238E27FC236}">
                <a16:creationId xmlns:a16="http://schemas.microsoft.com/office/drawing/2014/main" id="{B30CEF1D-7F21-586E-F08A-40F874417F19}"/>
              </a:ext>
            </a:extLst>
          </p:cNvPr>
          <p:cNvSpPr/>
          <p:nvPr/>
        </p:nvSpPr>
        <p:spPr>
          <a:xfrm>
            <a:off x="-1" y="4358216"/>
            <a:ext cx="6316133" cy="1570567"/>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fr-FR" sz="4800" b="1" dirty="0">
                <a:solidFill>
                  <a:prstClr val="white"/>
                </a:solidFill>
                <a:latin typeface="Cavolini" panose="03000502040302020204" pitchFamily="66" charset="0"/>
                <a:cs typeface="Cavolini" panose="03000502040302020204" pitchFamily="66" charset="0"/>
              </a:rPr>
              <a:t>Patients suspects de choléra</a:t>
            </a:r>
            <a:endParaRPr kumimoji="0" lang="en-GB" sz="48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3929730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4">
            <a:extLst>
              <a:ext uri="{FF2B5EF4-FFF2-40B4-BE49-F238E27FC236}">
                <a16:creationId xmlns:a16="http://schemas.microsoft.com/office/drawing/2014/main" id="{42B4A590-1DB4-4ED5-49D2-30A47F8700BB}"/>
              </a:ext>
            </a:extLst>
          </p:cNvPr>
          <p:cNvSpPr/>
          <p:nvPr/>
        </p:nvSpPr>
        <p:spPr>
          <a:xfrm>
            <a:off x="2697105" y="1923733"/>
            <a:ext cx="12893789" cy="2470605"/>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37290F"/>
              </a:solidFill>
              <a:effectLst/>
              <a:uLnTx/>
              <a:uFillTx/>
              <a:latin typeface="Atkinson Hyperlegible" panose="020B0604020202020204" charset="0"/>
              <a:ea typeface="+mn-ea"/>
              <a:cs typeface="+mn-cs"/>
            </a:endParaRPr>
          </a:p>
        </p:txBody>
      </p:sp>
      <p:sp>
        <p:nvSpPr>
          <p:cNvPr id="2" name="Freeform 5">
            <a:extLst>
              <a:ext uri="{FF2B5EF4-FFF2-40B4-BE49-F238E27FC236}">
                <a16:creationId xmlns:a16="http://schemas.microsoft.com/office/drawing/2014/main" id="{16D7662F-B733-7B76-C2B5-0AAAD2F194CF}"/>
              </a:ext>
            </a:extLst>
          </p:cNvPr>
          <p:cNvSpPr/>
          <p:nvPr/>
        </p:nvSpPr>
        <p:spPr>
          <a:xfrm>
            <a:off x="-705852" y="-1423334"/>
            <a:ext cx="9776280" cy="2846668"/>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7">
            <a:extLst>
              <a:ext uri="{FF2B5EF4-FFF2-40B4-BE49-F238E27FC236}">
                <a16:creationId xmlns:a16="http://schemas.microsoft.com/office/drawing/2014/main" id="{D4616EDF-3080-F638-C558-5C96693A9A52}"/>
              </a:ext>
            </a:extLst>
          </p:cNvPr>
          <p:cNvSpPr txBox="1"/>
          <p:nvPr/>
        </p:nvSpPr>
        <p:spPr>
          <a:xfrm>
            <a:off x="850598" y="507118"/>
            <a:ext cx="8585677"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lang="en-US" sz="4400" b="1" dirty="0" err="1">
                <a:solidFill>
                  <a:srgbClr val="FFFFFF"/>
                </a:solidFill>
                <a:latin typeface="Cavolini" panose="03000502040302020204" pitchFamily="66" charset="0"/>
                <a:ea typeface="Atkinson Hyperlegible Bold"/>
                <a:cs typeface="Cavolini" panose="03000502040302020204" pitchFamily="66" charset="0"/>
                <a:sym typeface="Atkinson Hyperlegible Bold"/>
              </a:rPr>
              <a:t>Définition</a:t>
            </a: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 de </a:t>
            </a:r>
            <a:r>
              <a:rPr lang="en-US" sz="4400" b="1" dirty="0" err="1">
                <a:solidFill>
                  <a:srgbClr val="FFFFFF"/>
                </a:solidFill>
                <a:latin typeface="Cavolini" panose="03000502040302020204" pitchFamily="66" charset="0"/>
                <a:ea typeface="Atkinson Hyperlegible Bold"/>
                <a:cs typeface="Cavolini" panose="03000502040302020204" pitchFamily="66" charset="0"/>
                <a:sym typeface="Atkinson Hyperlegible Bold"/>
              </a:rPr>
              <a:t>cas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5" name="TextBox 4">
            <a:extLst>
              <a:ext uri="{FF2B5EF4-FFF2-40B4-BE49-F238E27FC236}">
                <a16:creationId xmlns:a16="http://schemas.microsoft.com/office/drawing/2014/main" id="{C52F91CB-577C-927A-4D7E-E47A428B29C1}"/>
              </a:ext>
            </a:extLst>
          </p:cNvPr>
          <p:cNvSpPr txBox="1"/>
          <p:nvPr/>
        </p:nvSpPr>
        <p:spPr>
          <a:xfrm>
            <a:off x="2642123" y="1961861"/>
            <a:ext cx="12893789" cy="2358723"/>
          </a:xfrm>
          <a:prstGeom prst="rect">
            <a:avLst/>
          </a:prstGeom>
          <a:noFill/>
        </p:spPr>
        <p:txBody>
          <a:bodyPr wrap="square">
            <a:spAutoFit/>
          </a:bodyPr>
          <a:lstStyle/>
          <a:p>
            <a:pPr marR="0" lvl="0" algn="ctr" defTabSz="1371600" rtl="0" eaLnBrk="1" fontAlgn="auto" latinLnBrk="0" hangingPunct="1">
              <a:lnSpc>
                <a:spcPct val="130000"/>
              </a:lnSpc>
              <a:buClrTx/>
              <a:buSzTx/>
              <a:tabLst/>
              <a:defRPr/>
            </a:pP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Patient suspect de choléra</a:t>
            </a:r>
          </a:p>
          <a:p>
            <a:pPr marL="914400" lvl="1" indent="-457200" defTabSz="1371600">
              <a:lnSpc>
                <a:spcPct val="130000"/>
              </a:lnSpc>
              <a:buBlip>
                <a:blip r:embed="rId3"/>
              </a:buBlip>
              <a:defRPr/>
            </a:pPr>
            <a:r>
              <a:rPr lang="en-US" sz="2800" dirty="0">
                <a:solidFill>
                  <a:prstClr val="black">
                    <a:lumMod val="95000"/>
                    <a:lumOff val="5000"/>
                  </a:prstClr>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Patient </a:t>
            </a:r>
            <a:r>
              <a:rPr lang="en-US" sz="2800" dirty="0">
                <a:solidFill>
                  <a:prstClr val="black">
                    <a:lumMod val="95000"/>
                    <a:lumOff val="5000"/>
                  </a:prstClr>
                </a:solidFill>
                <a:latin typeface="Times New Roman" panose="02020603050405020304" pitchFamily="18" charset="0"/>
                <a:ea typeface="ADLaM Display" panose="02010000000000000000" pitchFamily="2" charset="0"/>
                <a:cs typeface="Times New Roman" panose="02020603050405020304" pitchFamily="18" charset="0"/>
                <a:sym typeface="Atkinson Hyperlegible Bold"/>
              </a:rPr>
              <a:t>≥ </a:t>
            </a:r>
            <a:r>
              <a:rPr lang="en-US" sz="2800" dirty="0">
                <a:solidFill>
                  <a:prstClr val="black">
                    <a:lumMod val="95000"/>
                    <a:lumOff val="5000"/>
                  </a:prstClr>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2 </a:t>
            </a:r>
            <a:r>
              <a:rPr lang="en-US" sz="2800" dirty="0" err="1">
                <a:solidFill>
                  <a:prstClr val="black">
                    <a:lumMod val="95000"/>
                    <a:lumOff val="5000"/>
                  </a:prstClr>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ans</a:t>
            </a:r>
            <a:r>
              <a:rPr lang="en-US" sz="2800" dirty="0">
                <a:solidFill>
                  <a:prstClr val="black">
                    <a:lumMod val="95000"/>
                    <a:lumOff val="5000"/>
                  </a:prstClr>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 </a:t>
            </a:r>
            <a:r>
              <a:rPr lang="en-US" sz="2800" dirty="0" err="1">
                <a:solidFill>
                  <a:prstClr val="black">
                    <a:lumMod val="95000"/>
                    <a:lumOff val="5000"/>
                  </a:prstClr>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souffrant</a:t>
            </a:r>
            <a:r>
              <a:rPr lang="en-US" sz="2800" dirty="0">
                <a:solidFill>
                  <a:prstClr val="black">
                    <a:lumMod val="95000"/>
                    <a:lumOff val="5000"/>
                  </a:prstClr>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 de DAA et de déshydratation sévère </a:t>
            </a:r>
          </a:p>
          <a:p>
            <a:pPr lvl="1" defTabSz="1371600">
              <a:lnSpc>
                <a:spcPct val="130000"/>
              </a:lnSpc>
              <a:defRPr/>
            </a:pPr>
            <a:r>
              <a:rPr lang="en-US" sz="2800" dirty="0">
                <a:solidFill>
                  <a:prstClr val="black">
                    <a:lumMod val="95000"/>
                    <a:lumOff val="5000"/>
                  </a:prstClr>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     ou </a:t>
            </a:r>
          </a:p>
          <a:p>
            <a:pPr marL="914400" lvl="1" indent="-457200" defTabSz="1371600">
              <a:lnSpc>
                <a:spcPct val="130000"/>
              </a:lnSpc>
              <a:buBlip>
                <a:blip r:embed="rId3"/>
              </a:buBlip>
              <a:defRPr/>
            </a:pPr>
            <a:r>
              <a:rPr lang="en-US" sz="2800" dirty="0">
                <a:solidFill>
                  <a:prstClr val="black">
                    <a:lumMod val="95000"/>
                    <a:lumOff val="5000"/>
                  </a:prstClr>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Patient </a:t>
            </a:r>
            <a:r>
              <a:rPr lang="en-US" sz="2800" dirty="0">
                <a:solidFill>
                  <a:prstClr val="black">
                    <a:lumMod val="95000"/>
                    <a:lumOff val="5000"/>
                  </a:prstClr>
                </a:solidFill>
                <a:latin typeface="Times New Roman" panose="02020603050405020304" pitchFamily="18" charset="0"/>
                <a:ea typeface="ADLaM Display" panose="02010000000000000000" pitchFamily="2" charset="0"/>
                <a:cs typeface="Times New Roman" panose="02020603050405020304" pitchFamily="18" charset="0"/>
                <a:sym typeface="Atkinson Hyperlegible Bold"/>
              </a:rPr>
              <a:t>≥ </a:t>
            </a:r>
            <a:r>
              <a:rPr lang="en-US" sz="2800" dirty="0">
                <a:solidFill>
                  <a:prstClr val="black">
                    <a:lumMod val="95000"/>
                    <a:lumOff val="5000"/>
                  </a:prstClr>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2 </a:t>
            </a:r>
            <a:r>
              <a:rPr lang="en-US" sz="2800" dirty="0" err="1">
                <a:solidFill>
                  <a:prstClr val="black">
                    <a:lumMod val="95000"/>
                    <a:lumOff val="5000"/>
                  </a:prstClr>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ans</a:t>
            </a:r>
            <a:r>
              <a:rPr lang="en-US" sz="2800" dirty="0">
                <a:solidFill>
                  <a:prstClr val="black">
                    <a:lumMod val="95000"/>
                    <a:lumOff val="5000"/>
                  </a:prstClr>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 </a:t>
            </a:r>
            <a:r>
              <a:rPr lang="en-US" sz="2800" dirty="0" err="1">
                <a:solidFill>
                  <a:prstClr val="black">
                    <a:lumMod val="95000"/>
                    <a:lumOff val="5000"/>
                  </a:prstClr>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décédé</a:t>
            </a:r>
            <a:r>
              <a:rPr lang="en-US" sz="2800" dirty="0">
                <a:solidFill>
                  <a:prstClr val="black">
                    <a:lumMod val="95000"/>
                    <a:lumOff val="5000"/>
                  </a:prstClr>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 de DAA</a:t>
            </a:r>
          </a:p>
        </p:txBody>
      </p:sp>
      <p:sp>
        <p:nvSpPr>
          <p:cNvPr id="15" name="TextBox 14">
            <a:extLst>
              <a:ext uri="{FF2B5EF4-FFF2-40B4-BE49-F238E27FC236}">
                <a16:creationId xmlns:a16="http://schemas.microsoft.com/office/drawing/2014/main" id="{D58ABEC6-6648-CD8D-03ED-1FD1582FA055}"/>
              </a:ext>
            </a:extLst>
          </p:cNvPr>
          <p:cNvSpPr txBox="1"/>
          <p:nvPr/>
        </p:nvSpPr>
        <p:spPr>
          <a:xfrm>
            <a:off x="2697104" y="5754813"/>
            <a:ext cx="14630776" cy="523220"/>
          </a:xfrm>
          <a:prstGeom prst="rect">
            <a:avLst/>
          </a:prstGeom>
          <a:noFill/>
        </p:spPr>
        <p:txBody>
          <a:bodyPr wrap="square" rtlCol="0">
            <a:spAutoFit/>
          </a:bodyPr>
          <a:lstStyle/>
          <a:p>
            <a:pPr marL="457200" indent="-457200">
              <a:spcAft>
                <a:spcPts val="1200"/>
              </a:spcAft>
              <a:buClr>
                <a:srgbClr val="009999"/>
              </a:buClr>
              <a:buBlip>
                <a:blip r:embed="rId4"/>
              </a:buBlip>
            </a:pPr>
            <a:r>
              <a:rPr lang="fr-FR" sz="2800" dirty="0">
                <a:latin typeface="Atkinson Hyperlegible" panose="020B0604020202020204" charset="0"/>
              </a:rPr>
              <a:t>Diverses maladies peuvent être à l'origine de </a:t>
            </a:r>
            <a:r>
              <a:rPr lang="fr-FR" sz="2800" dirty="0" err="1">
                <a:latin typeface="Atkinson Hyperlegible" panose="020B0604020202020204" charset="0"/>
              </a:rPr>
              <a:t>DAA</a:t>
            </a:r>
            <a:r>
              <a:rPr lang="fr-FR" sz="2800" dirty="0">
                <a:latin typeface="Atkinson Hyperlegible" panose="020B0604020202020204" charset="0"/>
              </a:rPr>
              <a:t>, en particulier chez les jeunes enfants</a:t>
            </a:r>
          </a:p>
        </p:txBody>
      </p:sp>
      <p:grpSp>
        <p:nvGrpSpPr>
          <p:cNvPr id="9" name="Group 8">
            <a:extLst>
              <a:ext uri="{FF2B5EF4-FFF2-40B4-BE49-F238E27FC236}">
                <a16:creationId xmlns:a16="http://schemas.microsoft.com/office/drawing/2014/main" id="{B7668292-47CF-612E-08D8-EB3B9CB4D3B4}"/>
              </a:ext>
            </a:extLst>
          </p:cNvPr>
          <p:cNvGrpSpPr/>
          <p:nvPr/>
        </p:nvGrpSpPr>
        <p:grpSpPr>
          <a:xfrm>
            <a:off x="3675091" y="4386227"/>
            <a:ext cx="14950919" cy="993691"/>
            <a:chOff x="4304903" y="7879151"/>
            <a:chExt cx="14950919" cy="993691"/>
          </a:xfrm>
        </p:grpSpPr>
        <p:pic>
          <p:nvPicPr>
            <p:cNvPr id="10" name="Graphic 9" descr="Information with solid fill">
              <a:extLst>
                <a:ext uri="{FF2B5EF4-FFF2-40B4-BE49-F238E27FC236}">
                  <a16:creationId xmlns:a16="http://schemas.microsoft.com/office/drawing/2014/main" id="{3E56AAAF-80B6-A0BB-3484-D1DC507D376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304903" y="7879151"/>
              <a:ext cx="1014393" cy="993691"/>
            </a:xfrm>
            <a:prstGeom prst="rect">
              <a:avLst/>
            </a:prstGeom>
          </p:spPr>
        </p:pic>
        <p:sp>
          <p:nvSpPr>
            <p:cNvPr id="11" name="TextBox 10">
              <a:extLst>
                <a:ext uri="{FF2B5EF4-FFF2-40B4-BE49-F238E27FC236}">
                  <a16:creationId xmlns:a16="http://schemas.microsoft.com/office/drawing/2014/main" id="{DFEB851D-BCE5-AC0D-9177-88E4A5A31089}"/>
                </a:ext>
              </a:extLst>
            </p:cNvPr>
            <p:cNvSpPr txBox="1"/>
            <p:nvPr/>
          </p:nvSpPr>
          <p:spPr>
            <a:xfrm>
              <a:off x="5319296" y="7887262"/>
              <a:ext cx="13936526"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Module 2 : </a:t>
              </a:r>
              <a:r>
                <a:rPr lang="en-US" sz="2400" dirty="0" err="1">
                  <a:solidFill>
                    <a:prstClr val="black"/>
                  </a:solidFill>
                  <a:latin typeface="ADLaM Display" panose="02010000000000000000" pitchFamily="2" charset="0"/>
                  <a:ea typeface="ADLaM Display" panose="02010000000000000000" pitchFamily="2" charset="0"/>
                  <a:cs typeface="ADLaM Display" panose="02010000000000000000" pitchFamily="2" charset="0"/>
                </a:rPr>
                <a:t>Reconnaître</a:t>
              </a:r>
              <a:r>
                <a:rPr lang="en-US" sz="24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la DAA et la </a:t>
              </a:r>
              <a:r>
                <a:rPr lang="en-US" sz="2400" dirty="0" err="1">
                  <a:solidFill>
                    <a:prstClr val="black"/>
                  </a:solidFill>
                  <a:latin typeface="ADLaM Display" panose="02010000000000000000" pitchFamily="2" charset="0"/>
                  <a:ea typeface="ADLaM Display" panose="02010000000000000000" pitchFamily="2" charset="0"/>
                  <a:cs typeface="ADLaM Display" panose="02010000000000000000" pitchFamily="2" charset="0"/>
                </a:rPr>
                <a:t>déshydratation</a:t>
              </a:r>
              <a:r>
                <a:rPr lang="en-US" sz="24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a:t>
              </a:r>
              <a:r>
                <a:rPr lang="en-US" sz="2400" dirty="0" err="1">
                  <a:solidFill>
                    <a:prstClr val="black"/>
                  </a:solidFill>
                  <a:latin typeface="ADLaM Display" panose="02010000000000000000" pitchFamily="2" charset="0"/>
                  <a:ea typeface="ADLaM Display" panose="02010000000000000000" pitchFamily="2" charset="0"/>
                  <a:cs typeface="ADLaM Display" panose="02010000000000000000" pitchFamily="2" charset="0"/>
                </a:rPr>
                <a:t>sévère</a:t>
              </a:r>
              <a:endParaRPr kumimoji="0" lang="en-US" sz="24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grpSp>
      <p:grpSp>
        <p:nvGrpSpPr>
          <p:cNvPr id="14" name="Group 13">
            <a:extLst>
              <a:ext uri="{FF2B5EF4-FFF2-40B4-BE49-F238E27FC236}">
                <a16:creationId xmlns:a16="http://schemas.microsoft.com/office/drawing/2014/main" id="{9602C6F1-A433-753E-8872-457E928CA8E2}"/>
              </a:ext>
            </a:extLst>
          </p:cNvPr>
          <p:cNvGrpSpPr/>
          <p:nvPr/>
        </p:nvGrpSpPr>
        <p:grpSpPr>
          <a:xfrm>
            <a:off x="2333520" y="6518088"/>
            <a:ext cx="14205511" cy="3648390"/>
            <a:chOff x="3705132" y="6430623"/>
            <a:chExt cx="14205511" cy="3648390"/>
          </a:xfrm>
        </p:grpSpPr>
        <p:sp>
          <p:nvSpPr>
            <p:cNvPr id="12" name="TextBox 11">
              <a:extLst>
                <a:ext uri="{FF2B5EF4-FFF2-40B4-BE49-F238E27FC236}">
                  <a16:creationId xmlns:a16="http://schemas.microsoft.com/office/drawing/2014/main" id="{8779B8B3-965E-9122-F553-50FBDA77D6EA}"/>
                </a:ext>
              </a:extLst>
            </p:cNvPr>
            <p:cNvSpPr txBox="1"/>
            <p:nvPr/>
          </p:nvSpPr>
          <p:spPr>
            <a:xfrm>
              <a:off x="3705132" y="7955355"/>
              <a:ext cx="14205511" cy="2123658"/>
            </a:xfrm>
            <a:prstGeom prst="rect">
              <a:avLst/>
            </a:prstGeom>
            <a:noFill/>
          </p:spPr>
          <p:txBody>
            <a:bodyPr wrap="square" rtlCol="0">
              <a:spAutoFit/>
            </a:bodyPr>
            <a:lstStyle/>
            <a:p>
              <a:pPr marL="1371600" lvl="2" indent="-457200">
                <a:spcAft>
                  <a:spcPts val="1200"/>
                </a:spcAft>
                <a:buClr>
                  <a:srgbClr val="009999"/>
                </a:buClr>
                <a:buFont typeface="Arial" panose="020B0604020202020204" pitchFamily="34" charset="0"/>
                <a:buChar char="•"/>
              </a:pPr>
              <a:r>
                <a:rPr lang="en-US" sz="2800" dirty="0">
                  <a:solidFill>
                    <a:srgbClr val="009999"/>
                  </a:solidFill>
                  <a:latin typeface="Atkinson Hyperlegible Bold" panose="020B0604020202020204" charset="0"/>
                </a:rPr>
                <a:t>Plus probable </a:t>
              </a:r>
              <a:r>
                <a:rPr lang="en-US" sz="2800" dirty="0">
                  <a:latin typeface="Atkinson Hyperlegible" panose="020B0604020202020204" charset="0"/>
                </a:rPr>
                <a:t>que les patients suspects de choléra </a:t>
              </a:r>
              <a:r>
                <a:rPr lang="en-US" sz="2800" dirty="0" err="1">
                  <a:latin typeface="Atkinson Hyperlegible" panose="020B0604020202020204" charset="0"/>
                </a:rPr>
                <a:t>en</a:t>
              </a:r>
              <a:r>
                <a:rPr lang="en-US" sz="2800" dirty="0">
                  <a:latin typeface="Atkinson Hyperlegible" panose="020B0604020202020204" charset="0"/>
                </a:rPr>
                <a:t> </a:t>
              </a:r>
              <a:r>
                <a:rPr lang="en-US" sz="2800" dirty="0" err="1">
                  <a:latin typeface="Atkinson Hyperlegible" panose="020B0604020202020204" charset="0"/>
                </a:rPr>
                <a:t>soient</a:t>
              </a:r>
              <a:r>
                <a:rPr lang="en-US" sz="2800" dirty="0">
                  <a:latin typeface="Atkinson Hyperlegible" panose="020B0604020202020204" charset="0"/>
                </a:rPr>
                <a:t> </a:t>
              </a:r>
              <a:r>
                <a:rPr lang="en-US" sz="2800" dirty="0" err="1">
                  <a:latin typeface="Atkinson Hyperlegible" panose="020B0604020202020204" charset="0"/>
                </a:rPr>
                <a:t>atteints</a:t>
              </a:r>
              <a:r>
                <a:rPr lang="en-US" sz="2800" dirty="0">
                  <a:latin typeface="Atkinson Hyperlegible" panose="020B0604020202020204" charset="0"/>
                </a:rPr>
                <a:t> </a:t>
              </a:r>
            </a:p>
            <a:p>
              <a:pPr marL="1371600" lvl="2" indent="-457200">
                <a:spcAft>
                  <a:spcPts val="1200"/>
                </a:spcAft>
                <a:buClr>
                  <a:srgbClr val="009999"/>
                </a:buClr>
                <a:buFont typeface="Arial" panose="020B0604020202020204" pitchFamily="34" charset="0"/>
                <a:buChar char="•"/>
              </a:pPr>
              <a:r>
                <a:rPr lang="en-US" sz="2800" dirty="0" err="1">
                  <a:solidFill>
                    <a:srgbClr val="009999"/>
                  </a:solidFill>
                  <a:latin typeface="Atkinson Hyperlegible Bold" panose="020B0604020202020204" charset="0"/>
                </a:rPr>
                <a:t>Évite</a:t>
              </a:r>
              <a:r>
                <a:rPr lang="en-US" sz="2800" dirty="0">
                  <a:solidFill>
                    <a:srgbClr val="009999"/>
                  </a:solidFill>
                  <a:latin typeface="Atkinson Hyperlegible Bold" panose="020B0604020202020204" charset="0"/>
                </a:rPr>
                <a:t> </a:t>
              </a:r>
              <a:r>
                <a:rPr lang="en-US" sz="2800" dirty="0">
                  <a:latin typeface="Atkinson Hyperlegible" panose="020B0604020202020204" charset="0"/>
                </a:rPr>
                <a:t>de déclencher </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de fréquentes </a:t>
              </a:r>
              <a:r>
                <a:rPr lang="en-US" sz="2800" dirty="0">
                  <a:solidFill>
                    <a:srgbClr val="009999"/>
                  </a:solidFill>
                  <a:latin typeface="Atkinson Hyperlegible Bold" panose="020B0604020202020204" charset="0"/>
                </a:rPr>
                <a:t>fausses alertes </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au choléra</a:t>
              </a:r>
            </a:p>
            <a:p>
              <a:pPr marL="1371600" lvl="2" indent="-457200">
                <a:spcAft>
                  <a:spcPts val="1200"/>
                </a:spcAft>
                <a:buClr>
                  <a:srgbClr val="009999"/>
                </a:buClr>
                <a:buFont typeface="Arial" panose="020B0604020202020204" pitchFamily="34" charset="0"/>
                <a:buChar char="•"/>
                <a:defRPr/>
              </a:pPr>
              <a:r>
                <a:rPr lang="en-US" sz="2800" dirty="0" err="1">
                  <a:solidFill>
                    <a:srgbClr val="009999"/>
                  </a:solidFill>
                  <a:latin typeface="Atkinson Hyperlegible Bold" panose="020B0604020202020204" charset="0"/>
                </a:rPr>
                <a:t>Améliore</a:t>
              </a:r>
              <a:r>
                <a:rPr lang="en-US" sz="2800" dirty="0">
                  <a:solidFill>
                    <a:srgbClr val="009999"/>
                  </a:solidFill>
                  <a:latin typeface="Atkinson Hyperlegible Bold" panose="020B0604020202020204" charset="0"/>
                </a:rPr>
                <a:t> l'efficacité </a:t>
              </a:r>
              <a:r>
                <a:rPr lang="en-US" sz="2800" dirty="0">
                  <a:latin typeface="Atkinson Hyperlegible" panose="020B0604020202020204" charset="0"/>
                </a:rPr>
                <a:t>de la surveillance et de la </a:t>
              </a:r>
              <a:r>
                <a:rPr kumimoji="0" lang="en-US"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détection</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précoce</a:t>
              </a:r>
            </a:p>
            <a:p>
              <a:endParaRPr lang="en-US" dirty="0"/>
            </a:p>
          </p:txBody>
        </p:sp>
        <p:pic>
          <p:nvPicPr>
            <p:cNvPr id="4" name="Picture 3">
              <a:extLst>
                <a:ext uri="{FF2B5EF4-FFF2-40B4-BE49-F238E27FC236}">
                  <a16:creationId xmlns:a16="http://schemas.microsoft.com/office/drawing/2014/main" id="{6D6A86C4-462B-67DF-C87A-CFEFFA76542F}"/>
                </a:ext>
              </a:extLst>
            </p:cNvPr>
            <p:cNvPicPr>
              <a:picLocks noChangeAspect="1"/>
            </p:cNvPicPr>
            <p:nvPr/>
          </p:nvPicPr>
          <p:blipFill>
            <a:blip r:embed="rId7"/>
            <a:stretch>
              <a:fillRect/>
            </a:stretch>
          </p:blipFill>
          <p:spPr>
            <a:xfrm>
              <a:off x="6887533" y="6430623"/>
              <a:ext cx="7403009" cy="1300610"/>
            </a:xfrm>
            <a:prstGeom prst="rect">
              <a:avLst/>
            </a:prstGeom>
          </p:spPr>
        </p:pic>
        <p:sp>
          <p:nvSpPr>
            <p:cNvPr id="7" name="TextBox 6">
              <a:extLst>
                <a:ext uri="{FF2B5EF4-FFF2-40B4-BE49-F238E27FC236}">
                  <a16:creationId xmlns:a16="http://schemas.microsoft.com/office/drawing/2014/main" id="{ABDC8452-AB23-D09A-EB11-D03000B90EEC}"/>
                </a:ext>
              </a:extLst>
            </p:cNvPr>
            <p:cNvSpPr txBox="1"/>
            <p:nvPr/>
          </p:nvSpPr>
          <p:spPr>
            <a:xfrm>
              <a:off x="7104102" y="6811351"/>
              <a:ext cx="6969872" cy="523220"/>
            </a:xfrm>
            <a:prstGeom prst="rect">
              <a:avLst/>
            </a:prstGeom>
            <a:noFill/>
          </p:spPr>
          <p:txBody>
            <a:bodyPr wrap="square" rtlCol="0">
              <a:spAutoFit/>
            </a:bodyPr>
            <a:lstStyle/>
            <a:p>
              <a:pPr algn="ctr"/>
              <a:r>
                <a:rPr lang="en-US" sz="2800" b="1" dirty="0" err="1">
                  <a:solidFill>
                    <a:schemeClr val="tx1">
                      <a:lumMod val="95000"/>
                      <a:lumOff val="5000"/>
                    </a:schemeClr>
                  </a:solidFill>
                  <a:latin typeface="Congenial" panose="02000503040000020004" pitchFamily="2" charset="0"/>
                </a:rPr>
                <a:t>Critères</a:t>
              </a:r>
              <a:r>
                <a:rPr lang="en-US" sz="2800" b="1" dirty="0">
                  <a:solidFill>
                    <a:schemeClr val="tx1">
                      <a:lumMod val="95000"/>
                      <a:lumOff val="5000"/>
                    </a:schemeClr>
                  </a:solidFill>
                  <a:latin typeface="Congenial" panose="02000503040000020004" pitchFamily="2" charset="0"/>
                </a:rPr>
                <a:t> </a:t>
              </a:r>
              <a:r>
                <a:rPr lang="en-US" sz="2800" b="1" dirty="0" err="1">
                  <a:solidFill>
                    <a:schemeClr val="tx1">
                      <a:lumMod val="95000"/>
                      <a:lumOff val="5000"/>
                    </a:schemeClr>
                  </a:solidFill>
                  <a:latin typeface="Congenial" panose="02000503040000020004" pitchFamily="2" charset="0"/>
                </a:rPr>
                <a:t>âge</a:t>
              </a:r>
              <a:r>
                <a:rPr lang="en-US" sz="2800" b="1" dirty="0">
                  <a:solidFill>
                    <a:schemeClr val="tx1">
                      <a:lumMod val="95000"/>
                      <a:lumOff val="5000"/>
                    </a:schemeClr>
                  </a:solidFill>
                  <a:latin typeface="Congenial" panose="02000503040000020004" pitchFamily="2" charset="0"/>
                </a:rPr>
                <a:t> &amp; </a:t>
              </a:r>
              <a:r>
                <a:rPr lang="en-US" sz="2800" b="1" dirty="0" err="1">
                  <a:solidFill>
                    <a:schemeClr val="tx1">
                      <a:lumMod val="95000"/>
                      <a:lumOff val="5000"/>
                    </a:schemeClr>
                  </a:solidFill>
                  <a:latin typeface="Congenial" panose="02000503040000020004" pitchFamily="2" charset="0"/>
                </a:rPr>
                <a:t>déshydratation</a:t>
              </a:r>
              <a:r>
                <a:rPr lang="en-US" sz="2800" b="1" dirty="0">
                  <a:solidFill>
                    <a:schemeClr val="tx1">
                      <a:lumMod val="95000"/>
                      <a:lumOff val="5000"/>
                    </a:schemeClr>
                  </a:solidFill>
                  <a:latin typeface="Congenial" panose="02000503040000020004" pitchFamily="2" charset="0"/>
                </a:rPr>
                <a:t> sévère</a:t>
              </a:r>
            </a:p>
          </p:txBody>
        </p:sp>
        <p:sp>
          <p:nvSpPr>
            <p:cNvPr id="13" name="Rectangle 12">
              <a:extLst>
                <a:ext uri="{FF2B5EF4-FFF2-40B4-BE49-F238E27FC236}">
                  <a16:creationId xmlns:a16="http://schemas.microsoft.com/office/drawing/2014/main" id="{B608EF9F-D14B-4C13-4ED2-FCD9E5D9F916}"/>
                </a:ext>
              </a:extLst>
            </p:cNvPr>
            <p:cNvSpPr/>
            <p:nvPr/>
          </p:nvSpPr>
          <p:spPr>
            <a:xfrm>
              <a:off x="4013735" y="7979966"/>
              <a:ext cx="558265" cy="1620252"/>
            </a:xfrm>
            <a:prstGeom prst="rect">
              <a:avLst/>
            </a:prstGeom>
            <a:solidFill>
              <a:srgbClr val="4DB1A9"/>
            </a:solidFill>
            <a:ln>
              <a:solidFill>
                <a:srgbClr val="4DB1A9"/>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Slide Number Placeholder 15">
            <a:extLst>
              <a:ext uri="{FF2B5EF4-FFF2-40B4-BE49-F238E27FC236}">
                <a16:creationId xmlns:a16="http://schemas.microsoft.com/office/drawing/2014/main" id="{1F0321F2-8799-1B19-062E-3E0FCE700F7B}"/>
              </a:ext>
            </a:extLst>
          </p:cNvPr>
          <p:cNvSpPr>
            <a:spLocks noGrp="1"/>
          </p:cNvSpPr>
          <p:nvPr>
            <p:ph type="sldNum" sz="quarter" idx="7"/>
          </p:nvPr>
        </p:nvSpPr>
        <p:spPr/>
        <p:txBody>
          <a:bodyPr/>
          <a:lstStyle/>
          <a:p>
            <a:fld id="{B6F15528-21DE-4FAA-801E-634DDDAF4B2B}" type="slidenum">
              <a:rPr lang="en-US" smtClean="0"/>
              <a:t>9</a:t>
            </a:fld>
            <a:endParaRPr lang="en-US"/>
          </a:p>
        </p:txBody>
      </p:sp>
    </p:spTree>
    <p:extLst>
      <p:ext uri="{BB962C8B-B14F-4D97-AF65-F5344CB8AC3E}">
        <p14:creationId xmlns:p14="http://schemas.microsoft.com/office/powerpoint/2010/main" val="31432153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225443d-76f0-4d33-b010-b7398fa8165d">
      <Terms xmlns="http://schemas.microsoft.com/office/infopath/2007/PartnerControls"/>
    </lcf76f155ced4ddcb4097134ff3c332f>
    <TaxCatchAll xmlns="6b3de2de-4ca2-4ad1-8c6e-008e70a43a87"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E3EB4B607C9824E82320D8BCD40CAAE" ma:contentTypeVersion="18" ma:contentTypeDescription="Create a new document." ma:contentTypeScope="" ma:versionID="2769bdfea546f6b83c3a8c4542c69a27">
  <xsd:schema xmlns:xsd="http://www.w3.org/2001/XMLSchema" xmlns:xs="http://www.w3.org/2001/XMLSchema" xmlns:p="http://schemas.microsoft.com/office/2006/metadata/properties" xmlns:ns2="0225443d-76f0-4d33-b010-b7398fa8165d" xmlns:ns3="6b3de2de-4ca2-4ad1-8c6e-008e70a43a87" targetNamespace="http://schemas.microsoft.com/office/2006/metadata/properties" ma:root="true" ma:fieldsID="e6e7a565027dd4e3662471f936244fe5" ns2:_="" ns3:_="">
    <xsd:import namespace="0225443d-76f0-4d33-b010-b7398fa8165d"/>
    <xsd:import namespace="6b3de2de-4ca2-4ad1-8c6e-008e70a43a8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25443d-76f0-4d33-b010-b7398fa8165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a6a15b7-5206-4000-972f-8382a086709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b3de2de-4ca2-4ad1-8c6e-008e70a43a87"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cf52e35-a597-44e4-9350-432286d65e17}" ma:internalName="TaxCatchAll" ma:showField="CatchAllData" ma:web="6b3de2de-4ca2-4ad1-8c6e-008e70a43a8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EC04DE7-8C39-4F61-93F7-DE9A1739AC19}">
  <ds:schemaRefs>
    <ds:schemaRef ds:uri="http://purl.org/dc/elements/1.1/"/>
    <ds:schemaRef ds:uri="http://purl.org/dc/terms/"/>
    <ds:schemaRef ds:uri="3e8c1917-30ce-4059-b20f-d25788032734"/>
    <ds:schemaRef ds:uri="http://purl.org/dc/dcmitype/"/>
    <ds:schemaRef ds:uri="http://schemas.microsoft.com/office/2006/documentManagement/types"/>
    <ds:schemaRef ds:uri="http://www.w3.org/XML/1998/namespace"/>
    <ds:schemaRef ds:uri="a4ccce07-d9df-40be-ba22-67d5c80ef237"/>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2.xml><?xml version="1.0" encoding="utf-8"?>
<ds:datastoreItem xmlns:ds="http://schemas.openxmlformats.org/officeDocument/2006/customXml" ds:itemID="{0689647D-C3F4-479F-B4DC-7578DD7C472F}"/>
</file>

<file path=customXml/itemProps3.xml><?xml version="1.0" encoding="utf-8"?>
<ds:datastoreItem xmlns:ds="http://schemas.openxmlformats.org/officeDocument/2006/customXml" ds:itemID="{E2619BF8-C2A6-48AE-AAB8-32708FB1D8F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878</TotalTime>
  <Words>2366</Words>
  <Application>Microsoft Office PowerPoint</Application>
  <PresentationFormat>Custom</PresentationFormat>
  <Paragraphs>194</Paragraphs>
  <Slides>22</Slides>
  <Notes>22</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22</vt:i4>
      </vt:variant>
    </vt:vector>
  </HeadingPairs>
  <TitlesOfParts>
    <vt:vector size="36" baseType="lpstr">
      <vt:lpstr>Congenial</vt:lpstr>
      <vt:lpstr>ADLaM Display</vt:lpstr>
      <vt:lpstr>Aptos</vt:lpstr>
      <vt:lpstr>Arial</vt:lpstr>
      <vt:lpstr>Atkinson Hyperlegible</vt:lpstr>
      <vt:lpstr>Courier New</vt:lpstr>
      <vt:lpstr>Atkinson Hyperlegible Bold</vt:lpstr>
      <vt:lpstr>Times New Roman</vt:lpstr>
      <vt:lpstr>Aptos Display</vt:lpstr>
      <vt:lpstr>Cavolini</vt:lpstr>
      <vt:lpstr>Calibri</vt:lpstr>
      <vt:lpstr>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3 (Presentation)</dc:title>
  <dc:creator>DOMINGUEZ, Morgane</dc:creator>
  <cp:keywords>, docId:7804C93230CDA4AB27BCB239512B3F2F</cp:keywords>
  <cp:lastModifiedBy>DOMINGUEZ, Morgane</cp:lastModifiedBy>
  <cp:revision>53</cp:revision>
  <dcterms:created xsi:type="dcterms:W3CDTF">2006-08-16T00:00:00Z</dcterms:created>
  <dcterms:modified xsi:type="dcterms:W3CDTF">2025-05-19T08:50:01Z</dcterms:modified>
  <dc:identifier>DAGL3wzfyJQ</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0x010100CE3EB4B607C9824E82320D8BCD40CAAE</vt:lpwstr>
  </property>
  <property fmtid="{D5CDD505-2E9C-101B-9397-08002B2CF9AE}" pid="3" name="MediaServiceImageTags">
    <vt:lpwstr/>
  </property>
</Properties>
</file>