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 id="2147483660" r:id="rId5"/>
    <p:sldMasterId id="2147483666" r:id="rId6"/>
  </p:sldMasterIdLst>
  <p:notesMasterIdLst>
    <p:notesMasterId r:id="rId30"/>
  </p:notesMasterIdLst>
  <p:sldIdLst>
    <p:sldId id="875" r:id="rId7"/>
    <p:sldId id="874" r:id="rId8"/>
    <p:sldId id="852" r:id="rId9"/>
    <p:sldId id="854" r:id="rId10"/>
    <p:sldId id="260" r:id="rId11"/>
    <p:sldId id="261" r:id="rId12"/>
    <p:sldId id="873" r:id="rId13"/>
    <p:sldId id="857" r:id="rId14"/>
    <p:sldId id="855" r:id="rId15"/>
    <p:sldId id="274" r:id="rId16"/>
    <p:sldId id="853" r:id="rId17"/>
    <p:sldId id="271" r:id="rId18"/>
    <p:sldId id="269" r:id="rId19"/>
    <p:sldId id="270" r:id="rId20"/>
    <p:sldId id="848" r:id="rId21"/>
    <p:sldId id="2147474615" r:id="rId22"/>
    <p:sldId id="2147474717" r:id="rId23"/>
    <p:sldId id="2147474610" r:id="rId24"/>
    <p:sldId id="2147474611" r:id="rId25"/>
    <p:sldId id="2147474612" r:id="rId26"/>
    <p:sldId id="2147474613" r:id="rId27"/>
    <p:sldId id="2147474614" r:id="rId28"/>
    <p:sldId id="2147474632" r:id="rId29"/>
  </p:sldIdLst>
  <p:sldSz cx="18288000" cy="10287000"/>
  <p:notesSz cx="6858000" cy="9144000"/>
  <p:embeddedFontLst>
    <p:embeddedFont>
      <p:font typeface="ADLaM Display" panose="02010000000000000000" pitchFamily="2" charset="0"/>
      <p:regular r:id="rId31"/>
    </p:embeddedFont>
    <p:embeddedFont>
      <p:font typeface="Arial Rounded MT Bold" panose="020F0704030504030204" pitchFamily="34" charset="0"/>
      <p:regular r:id="rId32"/>
    </p:embeddedFont>
    <p:embeddedFont>
      <p:font typeface="Atkinson Hyperlegible" panose="020B0604020202020204" charset="0"/>
      <p:regular r:id="rId33"/>
    </p:embeddedFont>
    <p:embeddedFont>
      <p:font typeface="Atkinson Hyperlegible Bold" panose="020B0604020202020204" charset="0"/>
      <p:regular r:id="rId34"/>
    </p:embeddedFont>
    <p:embeddedFont>
      <p:font typeface="Cavolini" panose="03000502040302020204" pitchFamily="66" charset="0"/>
      <p:regular r:id="rId35"/>
      <p:bold r:id="rId36"/>
      <p:italic r:id="rId37"/>
      <p:boldItalic r:id="rId38"/>
    </p:embeddedFont>
    <p:embeddedFont>
      <p:font typeface="Congenial" panose="02000503040000020004" pitchFamily="2"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48" userDrawn="1">
          <p15:clr>
            <a:srgbClr val="A4A3A4"/>
          </p15:clr>
        </p15:guide>
        <p15:guide id="2" pos="285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0EA52E-558F-29FE-A173-1A1CE7DE6998}" name="Natalie  Fischer" initials="NF" userId="S::natalie.fischer_lshtm.ac.uk#ext#@worldhealthorg.onmicrosoft.com::9450b5f0-3a06-43da-a453-d89915c879d2" providerId="AD"/>
  <p188:author id="{F00BE82E-B2FE-5A11-6DDD-DCC97C69DF34}" name="ALBERTI, Kathryn" initials="AK" userId="S::albertik@who.int::b6ab0193-bb89-4217-858a-2e968de9a597" providerId="AD"/>
  <p188:author id="{886B4A95-4D5C-D9FE-31C2-86AFC6B13117}" name="Marie-Laure  QUILICI" initials="MQ" userId="S::marie-laure.quilici_pasteur.fr#ext#@worldhealthorg.onmicrosoft.com::64e3560b-0d64-44cc-bb94-453fa14be284" providerId="AD"/>
  <p188:author id="{C86E1C9F-EDEA-A088-F630-D2A000C1EE51}" name="Andrew Azman" initials="AA" userId="S::aazman1_jh.edu#ext#@worldhealthorg.onmicrosoft.com::b2860add-2acb-47ce-8211-c7e248b47201" providerId="AD"/>
  <p188:author id="{B8AB2BEC-9575-2F2B-7AF6-44FFF427B71D}" name="Flavio FINGER" initials="FF" userId="S::flavio.finger_epicentre.msf.org#ext#@worldhealthorg.onmicrosoft.com::de158966-4029-4a1f-af38-a0ca51a1341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DB1A9"/>
    <a:srgbClr val="009999"/>
    <a:srgbClr val="F9B277"/>
    <a:srgbClr val="008080"/>
    <a:srgbClr val="C5E6E8"/>
    <a:srgbClr val="BB821B"/>
    <a:srgbClr val="F9ECD5"/>
    <a:srgbClr val="FEF7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30CB60-AC64-42E5-BE6E-559C02AE32E2}" v="411" dt="2025-05-19T08:30:19.0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230" autoAdjust="0"/>
  </p:normalViewPr>
  <p:slideViewPr>
    <p:cSldViewPr snapToGrid="0">
      <p:cViewPr varScale="1">
        <p:scale>
          <a:sx n="32" d="100"/>
          <a:sy n="32" d="100"/>
        </p:scale>
        <p:origin x="1340" y="24"/>
      </p:cViewPr>
      <p:guideLst>
        <p:guide orient="horz" pos="4848"/>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9.fntdata"/><Relationship Id="rId21" Type="http://schemas.openxmlformats.org/officeDocument/2006/relationships/slide" Target="slides/slide15.xml"/><Relationship Id="rId34" Type="http://schemas.openxmlformats.org/officeDocument/2006/relationships/font" Target="fonts/font4.fntdata"/><Relationship Id="rId42" Type="http://schemas.openxmlformats.org/officeDocument/2006/relationships/font" Target="fonts/font12.fntdata"/><Relationship Id="rId47"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6.fntdata"/><Relationship Id="rId49"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6DD57B87-2546-41D2-8013-C1C4444DF520}"/>
    <pc:docChg chg="undo custSel modSld">
      <pc:chgData name="DOMINGUEZ, Morgane" userId="d29c428e-ee62-4017-a838-521138d5b01c" providerId="ADAL" clId="{6DD57B87-2546-41D2-8013-C1C4444DF520}" dt="2025-03-26T14:24:03.090" v="1261" actId="20578"/>
      <pc:docMkLst>
        <pc:docMk/>
      </pc:docMkLst>
      <pc:sldChg chg="modSp mod">
        <pc:chgData name="DOMINGUEZ, Morgane" userId="d29c428e-ee62-4017-a838-521138d5b01c" providerId="ADAL" clId="{6DD57B87-2546-41D2-8013-C1C4444DF520}" dt="2025-03-26T14:10:59.655" v="1259" actId="108"/>
        <pc:sldMkLst>
          <pc:docMk/>
          <pc:sldMk cId="0" sldId="260"/>
        </pc:sldMkLst>
        <pc:spChg chg="mod">
          <ac:chgData name="DOMINGUEZ, Morgane" userId="d29c428e-ee62-4017-a838-521138d5b01c" providerId="ADAL" clId="{6DD57B87-2546-41D2-8013-C1C4444DF520}" dt="2025-03-21T06:57:24.805" v="30" actId="20577"/>
          <ac:spMkLst>
            <pc:docMk/>
            <pc:sldMk cId="0" sldId="260"/>
            <ac:spMk id="5" creationId="{91CD901A-3ED1-9A37-785B-F6BA52FE6BBC}"/>
          </ac:spMkLst>
        </pc:spChg>
        <pc:spChg chg="mod">
          <ac:chgData name="DOMINGUEZ, Morgane" userId="d29c428e-ee62-4017-a838-521138d5b01c" providerId="ADAL" clId="{6DD57B87-2546-41D2-8013-C1C4444DF520}" dt="2025-03-21T06:57:53.021" v="59" actId="1076"/>
          <ac:spMkLst>
            <pc:docMk/>
            <pc:sldMk cId="0" sldId="260"/>
            <ac:spMk id="12" creationId="{82EE283F-E517-BE81-61EE-E413EB8045CE}"/>
          </ac:spMkLst>
        </pc:spChg>
        <pc:spChg chg="mod">
          <ac:chgData name="DOMINGUEZ, Morgane" userId="d29c428e-ee62-4017-a838-521138d5b01c" providerId="ADAL" clId="{6DD57B87-2546-41D2-8013-C1C4444DF520}" dt="2025-03-26T14:10:59.655" v="1259" actId="108"/>
          <ac:spMkLst>
            <pc:docMk/>
            <pc:sldMk cId="0" sldId="260"/>
            <ac:spMk id="20" creationId="{00000000-0000-0000-0000-000000000000}"/>
          </ac:spMkLst>
        </pc:spChg>
      </pc:sldChg>
      <pc:sldChg chg="modSp mod">
        <pc:chgData name="DOMINGUEZ, Morgane" userId="d29c428e-ee62-4017-a838-521138d5b01c" providerId="ADAL" clId="{6DD57B87-2546-41D2-8013-C1C4444DF520}" dt="2025-03-21T11:40:25.064" v="1258" actId="20577"/>
        <pc:sldMkLst>
          <pc:docMk/>
          <pc:sldMk cId="0" sldId="261"/>
        </pc:sldMkLst>
        <pc:spChg chg="mod">
          <ac:chgData name="DOMINGUEZ, Morgane" userId="d29c428e-ee62-4017-a838-521138d5b01c" providerId="ADAL" clId="{6DD57B87-2546-41D2-8013-C1C4444DF520}" dt="2025-03-21T07:30:50.702" v="1152" actId="20577"/>
          <ac:spMkLst>
            <pc:docMk/>
            <pc:sldMk cId="0" sldId="261"/>
            <ac:spMk id="5" creationId="{2904CF0B-72BA-8D52-D558-666ED4522A99}"/>
          </ac:spMkLst>
        </pc:spChg>
        <pc:spChg chg="mod">
          <ac:chgData name="DOMINGUEZ, Morgane" userId="d29c428e-ee62-4017-a838-521138d5b01c" providerId="ADAL" clId="{6DD57B87-2546-41D2-8013-C1C4444DF520}" dt="2025-03-21T06:59:17.297" v="119" actId="20577"/>
          <ac:spMkLst>
            <pc:docMk/>
            <pc:sldMk cId="0" sldId="261"/>
            <ac:spMk id="10" creationId="{00000000-0000-0000-0000-000000000000}"/>
          </ac:spMkLst>
        </pc:spChg>
        <pc:spChg chg="mod">
          <ac:chgData name="DOMINGUEZ, Morgane" userId="d29c428e-ee62-4017-a838-521138d5b01c" providerId="ADAL" clId="{6DD57B87-2546-41D2-8013-C1C4444DF520}" dt="2025-03-21T07:00:53.561" v="181" actId="20577"/>
          <ac:spMkLst>
            <pc:docMk/>
            <pc:sldMk cId="0" sldId="261"/>
            <ac:spMk id="15" creationId="{DE140BB2-BC4F-3A89-50D2-623908700580}"/>
          </ac:spMkLst>
        </pc:spChg>
        <pc:spChg chg="mod">
          <ac:chgData name="DOMINGUEZ, Morgane" userId="d29c428e-ee62-4017-a838-521138d5b01c" providerId="ADAL" clId="{6DD57B87-2546-41D2-8013-C1C4444DF520}" dt="2025-03-21T07:00:06.584" v="161" actId="20577"/>
          <ac:spMkLst>
            <pc:docMk/>
            <pc:sldMk cId="0" sldId="261"/>
            <ac:spMk id="16" creationId="{61E3D4B1-C814-641A-9600-AF9F3AC9579F}"/>
          </ac:spMkLst>
        </pc:spChg>
        <pc:spChg chg="mod">
          <ac:chgData name="DOMINGUEZ, Morgane" userId="d29c428e-ee62-4017-a838-521138d5b01c" providerId="ADAL" clId="{6DD57B87-2546-41D2-8013-C1C4444DF520}" dt="2025-03-21T07:31:09.861" v="1171" actId="20577"/>
          <ac:spMkLst>
            <pc:docMk/>
            <pc:sldMk cId="0" sldId="261"/>
            <ac:spMk id="18" creationId="{B5DB0086-75F7-A28E-9B8E-4DBEF0E05900}"/>
          </ac:spMkLst>
        </pc:spChg>
        <pc:spChg chg="mod">
          <ac:chgData name="DOMINGUEZ, Morgane" userId="d29c428e-ee62-4017-a838-521138d5b01c" providerId="ADAL" clId="{6DD57B87-2546-41D2-8013-C1C4444DF520}" dt="2025-03-21T11:40:25.064" v="1258" actId="20577"/>
          <ac:spMkLst>
            <pc:docMk/>
            <pc:sldMk cId="0" sldId="261"/>
            <ac:spMk id="25" creationId="{0B6469AE-9B9D-C531-20C3-CE50634F0E3C}"/>
          </ac:spMkLst>
        </pc:spChg>
        <pc:spChg chg="mod">
          <ac:chgData name="DOMINGUEZ, Morgane" userId="d29c428e-ee62-4017-a838-521138d5b01c" providerId="ADAL" clId="{6DD57B87-2546-41D2-8013-C1C4444DF520}" dt="2025-03-21T07:01:07.665" v="189" actId="20577"/>
          <ac:spMkLst>
            <pc:docMk/>
            <pc:sldMk cId="0" sldId="261"/>
            <ac:spMk id="32" creationId="{099B860C-366A-1829-3708-73699B99E911}"/>
          </ac:spMkLst>
        </pc:spChg>
        <pc:picChg chg="mod">
          <ac:chgData name="DOMINGUEZ, Morgane" userId="d29c428e-ee62-4017-a838-521138d5b01c" providerId="ADAL" clId="{6DD57B87-2546-41D2-8013-C1C4444DF520}" dt="2025-03-21T07:01:05.846" v="188" actId="14100"/>
          <ac:picMkLst>
            <pc:docMk/>
            <pc:sldMk cId="0" sldId="261"/>
            <ac:picMk id="19" creationId="{461EDC4E-F2CB-FBBB-3ACB-C6B223BB1274}"/>
          </ac:picMkLst>
        </pc:picChg>
      </pc:sldChg>
      <pc:sldChg chg="modSp mod">
        <pc:chgData name="DOMINGUEZ, Morgane" userId="d29c428e-ee62-4017-a838-521138d5b01c" providerId="ADAL" clId="{6DD57B87-2546-41D2-8013-C1C4444DF520}" dt="2025-03-21T07:32:53.106" v="1176" actId="20577"/>
        <pc:sldMkLst>
          <pc:docMk/>
          <pc:sldMk cId="0" sldId="269"/>
        </pc:sldMkLst>
        <pc:spChg chg="mod">
          <ac:chgData name="DOMINGUEZ, Morgane" userId="d29c428e-ee62-4017-a838-521138d5b01c" providerId="ADAL" clId="{6DD57B87-2546-41D2-8013-C1C4444DF520}" dt="2025-03-21T07:12:33.109" v="586" actId="1076"/>
          <ac:spMkLst>
            <pc:docMk/>
            <pc:sldMk cId="0" sldId="269"/>
            <ac:spMk id="7" creationId="{00000000-0000-0000-0000-000000000000}"/>
          </ac:spMkLst>
        </pc:spChg>
        <pc:spChg chg="mod">
          <ac:chgData name="DOMINGUEZ, Morgane" userId="d29c428e-ee62-4017-a838-521138d5b01c" providerId="ADAL" clId="{6DD57B87-2546-41D2-8013-C1C4444DF520}" dt="2025-03-21T07:14:49.135" v="703" actId="1076"/>
          <ac:spMkLst>
            <pc:docMk/>
            <pc:sldMk cId="0" sldId="269"/>
            <ac:spMk id="9" creationId="{D63E7C30-2719-6F19-DAE5-8044AAD0BCC0}"/>
          </ac:spMkLst>
        </pc:spChg>
        <pc:spChg chg="mod">
          <ac:chgData name="DOMINGUEZ, Morgane" userId="d29c428e-ee62-4017-a838-521138d5b01c" providerId="ADAL" clId="{6DD57B87-2546-41D2-8013-C1C4444DF520}" dt="2025-03-21T07:12:53.852" v="600" actId="20577"/>
          <ac:spMkLst>
            <pc:docMk/>
            <pc:sldMk cId="0" sldId="269"/>
            <ac:spMk id="10" creationId="{88AD5F8E-FF0F-F878-C4FF-045ED3D88156}"/>
          </ac:spMkLst>
        </pc:spChg>
        <pc:spChg chg="mod">
          <ac:chgData name="DOMINGUEZ, Morgane" userId="d29c428e-ee62-4017-a838-521138d5b01c" providerId="ADAL" clId="{6DD57B87-2546-41D2-8013-C1C4444DF520}" dt="2025-03-21T07:13:31.008" v="649" actId="20577"/>
          <ac:spMkLst>
            <pc:docMk/>
            <pc:sldMk cId="0" sldId="269"/>
            <ac:spMk id="11" creationId="{17E166BE-670E-C388-1751-04D1964861C8}"/>
          </ac:spMkLst>
        </pc:spChg>
        <pc:spChg chg="mod">
          <ac:chgData name="DOMINGUEZ, Morgane" userId="d29c428e-ee62-4017-a838-521138d5b01c" providerId="ADAL" clId="{6DD57B87-2546-41D2-8013-C1C4444DF520}" dt="2025-03-21T07:15:29.162" v="714" actId="1076"/>
          <ac:spMkLst>
            <pc:docMk/>
            <pc:sldMk cId="0" sldId="269"/>
            <ac:spMk id="12" creationId="{00000000-0000-0000-0000-000000000000}"/>
          </ac:spMkLst>
        </pc:spChg>
        <pc:spChg chg="mod">
          <ac:chgData name="DOMINGUEZ, Morgane" userId="d29c428e-ee62-4017-a838-521138d5b01c" providerId="ADAL" clId="{6DD57B87-2546-41D2-8013-C1C4444DF520}" dt="2025-03-21T07:32:53.106" v="1176" actId="20577"/>
          <ac:spMkLst>
            <pc:docMk/>
            <pc:sldMk cId="0" sldId="269"/>
            <ac:spMk id="13" creationId="{AD34E3C4-385B-62A1-339D-D2010E7A886F}"/>
          </ac:spMkLst>
        </pc:spChg>
        <pc:spChg chg="mod">
          <ac:chgData name="DOMINGUEZ, Morgane" userId="d29c428e-ee62-4017-a838-521138d5b01c" providerId="ADAL" clId="{6DD57B87-2546-41D2-8013-C1C4444DF520}" dt="2025-03-21T07:15:29.162" v="714" actId="1076"/>
          <ac:spMkLst>
            <pc:docMk/>
            <pc:sldMk cId="0" sldId="269"/>
            <ac:spMk id="17" creationId="{17B22731-E4CB-D0A9-2DAF-10696A77C1B5}"/>
          </ac:spMkLst>
        </pc:spChg>
        <pc:spChg chg="mod">
          <ac:chgData name="DOMINGUEZ, Morgane" userId="d29c428e-ee62-4017-a838-521138d5b01c" providerId="ADAL" clId="{6DD57B87-2546-41D2-8013-C1C4444DF520}" dt="2025-03-21T07:12:44.073" v="593" actId="20577"/>
          <ac:spMkLst>
            <pc:docMk/>
            <pc:sldMk cId="0" sldId="269"/>
            <ac:spMk id="22" creationId="{B064F5B7-49CC-CEEF-4FB3-0D87FEF85955}"/>
          </ac:spMkLst>
        </pc:spChg>
      </pc:sldChg>
      <pc:sldChg chg="modSp mod">
        <pc:chgData name="DOMINGUEZ, Morgane" userId="d29c428e-ee62-4017-a838-521138d5b01c" providerId="ADAL" clId="{6DD57B87-2546-41D2-8013-C1C4444DF520}" dt="2025-03-21T07:34:05.466" v="1219" actId="1076"/>
        <pc:sldMkLst>
          <pc:docMk/>
          <pc:sldMk cId="0" sldId="270"/>
        </pc:sldMkLst>
        <pc:spChg chg="mod">
          <ac:chgData name="DOMINGUEZ, Morgane" userId="d29c428e-ee62-4017-a838-521138d5b01c" providerId="ADAL" clId="{6DD57B87-2546-41D2-8013-C1C4444DF520}" dt="2025-03-21T07:15:37.597" v="719" actId="20577"/>
          <ac:spMkLst>
            <pc:docMk/>
            <pc:sldMk cId="0" sldId="270"/>
            <ac:spMk id="7" creationId="{00000000-0000-0000-0000-000000000000}"/>
          </ac:spMkLst>
        </pc:spChg>
        <pc:spChg chg="mod">
          <ac:chgData name="DOMINGUEZ, Morgane" userId="d29c428e-ee62-4017-a838-521138d5b01c" providerId="ADAL" clId="{6DD57B87-2546-41D2-8013-C1C4444DF520}" dt="2025-03-21T07:16:56.264" v="774" actId="1076"/>
          <ac:spMkLst>
            <pc:docMk/>
            <pc:sldMk cId="0" sldId="270"/>
            <ac:spMk id="9" creationId="{B9395835-F087-6C16-A719-F52D4E806EDA}"/>
          </ac:spMkLst>
        </pc:spChg>
        <pc:spChg chg="mod">
          <ac:chgData name="DOMINGUEZ, Morgane" userId="d29c428e-ee62-4017-a838-521138d5b01c" providerId="ADAL" clId="{6DD57B87-2546-41D2-8013-C1C4444DF520}" dt="2025-03-21T07:34:03.192" v="1218" actId="1076"/>
          <ac:spMkLst>
            <pc:docMk/>
            <pc:sldMk cId="0" sldId="270"/>
            <ac:spMk id="10" creationId="{4E43C757-3AB5-7EC4-35BD-90286F4DB256}"/>
          </ac:spMkLst>
        </pc:spChg>
        <pc:spChg chg="mod">
          <ac:chgData name="DOMINGUEZ, Morgane" userId="d29c428e-ee62-4017-a838-521138d5b01c" providerId="ADAL" clId="{6DD57B87-2546-41D2-8013-C1C4444DF520}" dt="2025-03-21T07:33:59.819" v="1217" actId="1076"/>
          <ac:spMkLst>
            <pc:docMk/>
            <pc:sldMk cId="0" sldId="270"/>
            <ac:spMk id="11" creationId="{A76B816D-E524-249C-ED9E-824C8787ECA1}"/>
          </ac:spMkLst>
        </pc:spChg>
        <pc:spChg chg="mod">
          <ac:chgData name="DOMINGUEZ, Morgane" userId="d29c428e-ee62-4017-a838-521138d5b01c" providerId="ADAL" clId="{6DD57B87-2546-41D2-8013-C1C4444DF520}" dt="2025-03-21T07:33:37.153" v="1185" actId="20577"/>
          <ac:spMkLst>
            <pc:docMk/>
            <pc:sldMk cId="0" sldId="270"/>
            <ac:spMk id="19" creationId="{B8C84D80-4FD3-B34B-DF28-CC81447E9792}"/>
          </ac:spMkLst>
        </pc:spChg>
        <pc:spChg chg="mod">
          <ac:chgData name="DOMINGUEZ, Morgane" userId="d29c428e-ee62-4017-a838-521138d5b01c" providerId="ADAL" clId="{6DD57B87-2546-41D2-8013-C1C4444DF520}" dt="2025-03-21T07:34:05.466" v="1219" actId="1076"/>
          <ac:spMkLst>
            <pc:docMk/>
            <pc:sldMk cId="0" sldId="270"/>
            <ac:spMk id="20" creationId="{4B35E22A-2CCD-3E88-4A19-6599FE636A2F}"/>
          </ac:spMkLst>
        </pc:spChg>
        <pc:picChg chg="mod">
          <ac:chgData name="DOMINGUEZ, Morgane" userId="d29c428e-ee62-4017-a838-521138d5b01c" providerId="ADAL" clId="{6DD57B87-2546-41D2-8013-C1C4444DF520}" dt="2025-03-21T07:17:00.188" v="775" actId="1076"/>
          <ac:picMkLst>
            <pc:docMk/>
            <pc:sldMk cId="0" sldId="270"/>
            <ac:picMk id="8" creationId="{4A8B7DF8-6058-A3AA-5B73-5B594979599D}"/>
          </ac:picMkLst>
        </pc:picChg>
      </pc:sldChg>
      <pc:sldChg chg="delSp modSp mod">
        <pc:chgData name="DOMINGUEZ, Morgane" userId="d29c428e-ee62-4017-a838-521138d5b01c" providerId="ADAL" clId="{6DD57B87-2546-41D2-8013-C1C4444DF520}" dt="2025-03-21T07:32:17.762" v="1175" actId="20577"/>
        <pc:sldMkLst>
          <pc:docMk/>
          <pc:sldMk cId="0" sldId="271"/>
        </pc:sldMkLst>
        <pc:spChg chg="mod">
          <ac:chgData name="DOMINGUEZ, Morgane" userId="d29c428e-ee62-4017-a838-521138d5b01c" providerId="ADAL" clId="{6DD57B87-2546-41D2-8013-C1C4444DF520}" dt="2025-03-21T07:32:17.762" v="1175" actId="20577"/>
          <ac:spMkLst>
            <pc:docMk/>
            <pc:sldMk cId="0" sldId="271"/>
            <ac:spMk id="7" creationId="{00000000-0000-0000-0000-000000000000}"/>
          </ac:spMkLst>
        </pc:spChg>
        <pc:spChg chg="mod">
          <ac:chgData name="DOMINGUEZ, Morgane" userId="d29c428e-ee62-4017-a838-521138d5b01c" providerId="ADAL" clId="{6DD57B87-2546-41D2-8013-C1C4444DF520}" dt="2025-03-21T07:10:01.139" v="529" actId="14100"/>
          <ac:spMkLst>
            <pc:docMk/>
            <pc:sldMk cId="0" sldId="271"/>
            <ac:spMk id="9" creationId="{CBE39144-2E99-E082-80B5-00DEC6E2207B}"/>
          </ac:spMkLst>
        </pc:spChg>
        <pc:spChg chg="mod topLvl">
          <ac:chgData name="DOMINGUEZ, Morgane" userId="d29c428e-ee62-4017-a838-521138d5b01c" providerId="ADAL" clId="{6DD57B87-2546-41D2-8013-C1C4444DF520}" dt="2025-03-21T07:12:14.391" v="583" actId="20577"/>
          <ac:spMkLst>
            <pc:docMk/>
            <pc:sldMk cId="0" sldId="271"/>
            <ac:spMk id="10" creationId="{9F20167A-04C8-417F-F996-81D46C9F0EBC}"/>
          </ac:spMkLst>
        </pc:spChg>
        <pc:spChg chg="mod">
          <ac:chgData name="DOMINGUEZ, Morgane" userId="d29c428e-ee62-4017-a838-521138d5b01c" providerId="ADAL" clId="{6DD57B87-2546-41D2-8013-C1C4444DF520}" dt="2025-03-21T07:10:54.351" v="551" actId="20577"/>
          <ac:spMkLst>
            <pc:docMk/>
            <pc:sldMk cId="0" sldId="271"/>
            <ac:spMk id="11" creationId="{5DBF52F5-284F-1149-011C-AE446EB30E99}"/>
          </ac:spMkLst>
        </pc:spChg>
        <pc:spChg chg="mod">
          <ac:chgData name="DOMINGUEZ, Morgane" userId="d29c428e-ee62-4017-a838-521138d5b01c" providerId="ADAL" clId="{6DD57B87-2546-41D2-8013-C1C4444DF520}" dt="2025-03-21T07:10:35.054" v="535" actId="14100"/>
          <ac:spMkLst>
            <pc:docMk/>
            <pc:sldMk cId="0" sldId="271"/>
            <ac:spMk id="12" creationId="{983C2253-27E5-FA6B-2F26-BA0E872B8344}"/>
          </ac:spMkLst>
        </pc:spChg>
        <pc:spChg chg="mod">
          <ac:chgData name="DOMINGUEZ, Morgane" userId="d29c428e-ee62-4017-a838-521138d5b01c" providerId="ADAL" clId="{6DD57B87-2546-41D2-8013-C1C4444DF520}" dt="2025-03-21T07:11:10.871" v="565" actId="20577"/>
          <ac:spMkLst>
            <pc:docMk/>
            <pc:sldMk cId="0" sldId="271"/>
            <ac:spMk id="15" creationId="{E5615A28-94BC-6DC8-B4C2-66C8E74B30E1}"/>
          </ac:spMkLst>
        </pc:spChg>
        <pc:spChg chg="mod topLvl">
          <ac:chgData name="DOMINGUEZ, Morgane" userId="d29c428e-ee62-4017-a838-521138d5b01c" providerId="ADAL" clId="{6DD57B87-2546-41D2-8013-C1C4444DF520}" dt="2025-03-21T07:10:31.935" v="534" actId="14100"/>
          <ac:spMkLst>
            <pc:docMk/>
            <pc:sldMk cId="0" sldId="271"/>
            <ac:spMk id="16" creationId="{39F84870-146F-9FD3-FD71-D69848DFAB3E}"/>
          </ac:spMkLst>
        </pc:spChg>
        <pc:spChg chg="mod">
          <ac:chgData name="DOMINGUEZ, Morgane" userId="d29c428e-ee62-4017-a838-521138d5b01c" providerId="ADAL" clId="{6DD57B87-2546-41D2-8013-C1C4444DF520}" dt="2025-03-21T07:12:22.070" v="585" actId="1076"/>
          <ac:spMkLst>
            <pc:docMk/>
            <pc:sldMk cId="0" sldId="271"/>
            <ac:spMk id="17" creationId="{97E15491-B5EF-B87B-4948-F4590052DDA1}"/>
          </ac:spMkLst>
        </pc:spChg>
        <pc:spChg chg="mod">
          <ac:chgData name="DOMINGUEZ, Morgane" userId="d29c428e-ee62-4017-a838-521138d5b01c" providerId="ADAL" clId="{6DD57B87-2546-41D2-8013-C1C4444DF520}" dt="2025-03-21T07:10:07.433" v="530" actId="1076"/>
          <ac:spMkLst>
            <pc:docMk/>
            <pc:sldMk cId="0" sldId="271"/>
            <ac:spMk id="20" creationId="{DBF22E02-E90B-F3FF-9EFE-1EEEDC341CEF}"/>
          </ac:spMkLst>
        </pc:spChg>
        <pc:grpChg chg="del mod">
          <ac:chgData name="DOMINGUEZ, Morgane" userId="d29c428e-ee62-4017-a838-521138d5b01c" providerId="ADAL" clId="{6DD57B87-2546-41D2-8013-C1C4444DF520}" dt="2025-03-21T07:10:17.445" v="532" actId="165"/>
          <ac:grpSpMkLst>
            <pc:docMk/>
            <pc:sldMk cId="0" sldId="271"/>
            <ac:grpSpMk id="3" creationId="{715F875B-20F5-0958-DBA0-0908F6DC44BE}"/>
          </ac:grpSpMkLst>
        </pc:grpChg>
        <pc:grpChg chg="mod">
          <ac:chgData name="DOMINGUEZ, Morgane" userId="d29c428e-ee62-4017-a838-521138d5b01c" providerId="ADAL" clId="{6DD57B87-2546-41D2-8013-C1C4444DF520}" dt="2025-03-21T07:11:56.870" v="578" actId="1076"/>
          <ac:grpSpMkLst>
            <pc:docMk/>
            <pc:sldMk cId="0" sldId="271"/>
            <ac:grpSpMk id="8" creationId="{030E872B-E157-FC63-DE2F-2209C8119B92}"/>
          </ac:grpSpMkLst>
        </pc:grpChg>
      </pc:sldChg>
      <pc:sldChg chg="modSp mod">
        <pc:chgData name="DOMINGUEZ, Morgane" userId="d29c428e-ee62-4017-a838-521138d5b01c" providerId="ADAL" clId="{6DD57B87-2546-41D2-8013-C1C4444DF520}" dt="2025-03-21T07:08:53.320" v="492" actId="14100"/>
        <pc:sldMkLst>
          <pc:docMk/>
          <pc:sldMk cId="0" sldId="274"/>
        </pc:sldMkLst>
        <pc:spChg chg="mod">
          <ac:chgData name="DOMINGUEZ, Morgane" userId="d29c428e-ee62-4017-a838-521138d5b01c" providerId="ADAL" clId="{6DD57B87-2546-41D2-8013-C1C4444DF520}" dt="2025-03-21T07:08:48.310" v="491" actId="20577"/>
          <ac:spMkLst>
            <pc:docMk/>
            <pc:sldMk cId="0" sldId="274"/>
            <ac:spMk id="8" creationId="{827EAC5B-8833-5178-BCDD-4A38B17ABD88}"/>
          </ac:spMkLst>
        </pc:spChg>
        <pc:spChg chg="mod">
          <ac:chgData name="DOMINGUEZ, Morgane" userId="d29c428e-ee62-4017-a838-521138d5b01c" providerId="ADAL" clId="{6DD57B87-2546-41D2-8013-C1C4444DF520}" dt="2025-03-21T07:08:27.154" v="468" actId="20577"/>
          <ac:spMkLst>
            <pc:docMk/>
            <pc:sldMk cId="0" sldId="274"/>
            <ac:spMk id="13" creationId="{09E2965C-23DC-2A47-19F5-AD63CE0CD37A}"/>
          </ac:spMkLst>
        </pc:spChg>
        <pc:spChg chg="mod">
          <ac:chgData name="DOMINGUEZ, Morgane" userId="d29c428e-ee62-4017-a838-521138d5b01c" providerId="ADAL" clId="{6DD57B87-2546-41D2-8013-C1C4444DF520}" dt="2025-03-21T07:07:56.127" v="445" actId="1076"/>
          <ac:spMkLst>
            <pc:docMk/>
            <pc:sldMk cId="0" sldId="274"/>
            <ac:spMk id="14" creationId="{81CE8444-EB05-8502-EAAF-86842C5C0B26}"/>
          </ac:spMkLst>
        </pc:spChg>
        <pc:spChg chg="mod">
          <ac:chgData name="DOMINGUEZ, Morgane" userId="d29c428e-ee62-4017-a838-521138d5b01c" providerId="ADAL" clId="{6DD57B87-2546-41D2-8013-C1C4444DF520}" dt="2025-03-21T07:08:04.398" v="447" actId="1076"/>
          <ac:spMkLst>
            <pc:docMk/>
            <pc:sldMk cId="0" sldId="274"/>
            <ac:spMk id="18" creationId="{4E3A50A1-EFCE-8D70-4ABD-90E48FABDA39}"/>
          </ac:spMkLst>
        </pc:spChg>
        <pc:spChg chg="mod">
          <ac:chgData name="DOMINGUEZ, Morgane" userId="d29c428e-ee62-4017-a838-521138d5b01c" providerId="ADAL" clId="{6DD57B87-2546-41D2-8013-C1C4444DF520}" dt="2025-03-21T07:08:09.203" v="449" actId="14100"/>
          <ac:spMkLst>
            <pc:docMk/>
            <pc:sldMk cId="0" sldId="274"/>
            <ac:spMk id="21" creationId="{381A0ED3-8CDE-BCE7-6A11-0EB32B8119DC}"/>
          </ac:spMkLst>
        </pc:spChg>
        <pc:spChg chg="mod">
          <ac:chgData name="DOMINGUEZ, Morgane" userId="d29c428e-ee62-4017-a838-521138d5b01c" providerId="ADAL" clId="{6DD57B87-2546-41D2-8013-C1C4444DF520}" dt="2025-03-21T07:06:14.132" v="399" actId="20577"/>
          <ac:spMkLst>
            <pc:docMk/>
            <pc:sldMk cId="0" sldId="274"/>
            <ac:spMk id="22" creationId="{FC18DF86-D16C-8197-6A70-95CC0937B595}"/>
          </ac:spMkLst>
        </pc:spChg>
        <pc:spChg chg="mod">
          <ac:chgData name="DOMINGUEZ, Morgane" userId="d29c428e-ee62-4017-a838-521138d5b01c" providerId="ADAL" clId="{6DD57B87-2546-41D2-8013-C1C4444DF520}" dt="2025-03-21T07:07:59.966" v="446" actId="1076"/>
          <ac:spMkLst>
            <pc:docMk/>
            <pc:sldMk cId="0" sldId="274"/>
            <ac:spMk id="23" creationId="{D9E28078-4259-8D82-C1E6-6014CF9FC6F6}"/>
          </ac:spMkLst>
        </pc:spChg>
        <pc:grpChg chg="mod">
          <ac:chgData name="DOMINGUEZ, Morgane" userId="d29c428e-ee62-4017-a838-521138d5b01c" providerId="ADAL" clId="{6DD57B87-2546-41D2-8013-C1C4444DF520}" dt="2025-03-21T07:08:53.320" v="492" actId="14100"/>
          <ac:grpSpMkLst>
            <pc:docMk/>
            <pc:sldMk cId="0" sldId="274"/>
            <ac:grpSpMk id="9" creationId="{A945D29F-2AC1-FF3C-3393-FC72F732FB27}"/>
          </ac:grpSpMkLst>
        </pc:grpChg>
      </pc:sldChg>
      <pc:sldChg chg="modSp mod">
        <pc:chgData name="DOMINGUEZ, Morgane" userId="d29c428e-ee62-4017-a838-521138d5b01c" providerId="ADAL" clId="{6DD57B87-2546-41D2-8013-C1C4444DF520}" dt="2025-03-21T07:34:24.741" v="1223" actId="20577"/>
        <pc:sldMkLst>
          <pc:docMk/>
          <pc:sldMk cId="4132687697" sldId="848"/>
        </pc:sldMkLst>
        <pc:spChg chg="mod">
          <ac:chgData name="DOMINGUEZ, Morgane" userId="d29c428e-ee62-4017-a838-521138d5b01c" providerId="ADAL" clId="{6DD57B87-2546-41D2-8013-C1C4444DF520}" dt="2025-03-21T07:17:32.245" v="821" actId="20577"/>
          <ac:spMkLst>
            <pc:docMk/>
            <pc:sldMk cId="4132687697" sldId="848"/>
            <ac:spMk id="2" creationId="{F0A27D75-2F57-CCA2-3E58-59A73B6ACD3F}"/>
          </ac:spMkLst>
        </pc:spChg>
        <pc:spChg chg="mod">
          <ac:chgData name="DOMINGUEZ, Morgane" userId="d29c428e-ee62-4017-a838-521138d5b01c" providerId="ADAL" clId="{6DD57B87-2546-41D2-8013-C1C4444DF520}" dt="2025-03-21T07:17:07.862" v="791" actId="20577"/>
          <ac:spMkLst>
            <pc:docMk/>
            <pc:sldMk cId="4132687697" sldId="848"/>
            <ac:spMk id="7" creationId="{00000000-0000-0000-0000-000000000000}"/>
          </ac:spMkLst>
        </pc:spChg>
        <pc:spChg chg="mod">
          <ac:chgData name="DOMINGUEZ, Morgane" userId="d29c428e-ee62-4017-a838-521138d5b01c" providerId="ADAL" clId="{6DD57B87-2546-41D2-8013-C1C4444DF520}" dt="2025-03-21T07:18:34.541" v="851" actId="20577"/>
          <ac:spMkLst>
            <pc:docMk/>
            <pc:sldMk cId="4132687697" sldId="848"/>
            <ac:spMk id="8" creationId="{876E66C1-0BE4-9F3B-C402-5552E7F9A33D}"/>
          </ac:spMkLst>
        </pc:spChg>
        <pc:spChg chg="mod">
          <ac:chgData name="DOMINGUEZ, Morgane" userId="d29c428e-ee62-4017-a838-521138d5b01c" providerId="ADAL" clId="{6DD57B87-2546-41D2-8013-C1C4444DF520}" dt="2025-03-21T07:34:24.741" v="1223" actId="20577"/>
          <ac:spMkLst>
            <pc:docMk/>
            <pc:sldMk cId="4132687697" sldId="848"/>
            <ac:spMk id="9" creationId="{813A572E-939C-9312-A44F-E8DA5360C44D}"/>
          </ac:spMkLst>
        </pc:spChg>
        <pc:spChg chg="mod">
          <ac:chgData name="DOMINGUEZ, Morgane" userId="d29c428e-ee62-4017-a838-521138d5b01c" providerId="ADAL" clId="{6DD57B87-2546-41D2-8013-C1C4444DF520}" dt="2025-03-21T07:18:19.679" v="845" actId="20577"/>
          <ac:spMkLst>
            <pc:docMk/>
            <pc:sldMk cId="4132687697" sldId="848"/>
            <ac:spMk id="12" creationId="{75AADF35-0C15-FB77-7B86-B7261849754E}"/>
          </ac:spMkLst>
        </pc:spChg>
      </pc:sldChg>
      <pc:sldChg chg="modSp mod">
        <pc:chgData name="DOMINGUEZ, Morgane" userId="d29c428e-ee62-4017-a838-521138d5b01c" providerId="ADAL" clId="{6DD57B87-2546-41D2-8013-C1C4444DF520}" dt="2025-03-21T06:57:05.311" v="27" actId="20577"/>
        <pc:sldMkLst>
          <pc:docMk/>
          <pc:sldMk cId="0" sldId="852"/>
        </pc:sldMkLst>
        <pc:spChg chg="mod">
          <ac:chgData name="DOMINGUEZ, Morgane" userId="d29c428e-ee62-4017-a838-521138d5b01c" providerId="ADAL" clId="{6DD57B87-2546-41D2-8013-C1C4444DF520}" dt="2025-03-21T06:57:05.311" v="27" actId="20577"/>
          <ac:spMkLst>
            <pc:docMk/>
            <pc:sldMk cId="0" sldId="852"/>
            <ac:spMk id="21" creationId="{F0819B31-1A4C-E4E2-2809-5FC874398A98}"/>
          </ac:spMkLst>
        </pc:spChg>
      </pc:sldChg>
      <pc:sldChg chg="modSp mod">
        <pc:chgData name="DOMINGUEZ, Morgane" userId="d29c428e-ee62-4017-a838-521138d5b01c" providerId="ADAL" clId="{6DD57B87-2546-41D2-8013-C1C4444DF520}" dt="2025-03-21T07:09:04.132" v="497" actId="20577"/>
        <pc:sldMkLst>
          <pc:docMk/>
          <pc:sldMk cId="530411999" sldId="853"/>
        </pc:sldMkLst>
        <pc:spChg chg="mod">
          <ac:chgData name="DOMINGUEZ, Morgane" userId="d29c428e-ee62-4017-a838-521138d5b01c" providerId="ADAL" clId="{6DD57B87-2546-41D2-8013-C1C4444DF520}" dt="2025-03-21T07:09:04.132" v="497" actId="20577"/>
          <ac:spMkLst>
            <pc:docMk/>
            <pc:sldMk cId="530411999" sldId="853"/>
            <ac:spMk id="3" creationId="{6290A15B-555B-784D-F565-178A57C2C2A5}"/>
          </ac:spMkLst>
        </pc:spChg>
      </pc:sldChg>
      <pc:sldChg chg="modSp mod">
        <pc:chgData name="DOMINGUEZ, Morgane" userId="d29c428e-ee62-4017-a838-521138d5b01c" providerId="ADAL" clId="{6DD57B87-2546-41D2-8013-C1C4444DF520}" dt="2025-03-21T06:57:14.421" v="28" actId="14100"/>
        <pc:sldMkLst>
          <pc:docMk/>
          <pc:sldMk cId="44002917" sldId="854"/>
        </pc:sldMkLst>
        <pc:spChg chg="mod">
          <ac:chgData name="DOMINGUEZ, Morgane" userId="d29c428e-ee62-4017-a838-521138d5b01c" providerId="ADAL" clId="{6DD57B87-2546-41D2-8013-C1C4444DF520}" dt="2025-03-21T06:57:14.421" v="28" actId="14100"/>
          <ac:spMkLst>
            <pc:docMk/>
            <pc:sldMk cId="44002917" sldId="854"/>
            <ac:spMk id="3" creationId="{08813886-8BFB-6E8E-15D8-C893E6028237}"/>
          </ac:spMkLst>
        </pc:spChg>
      </pc:sldChg>
      <pc:sldChg chg="modSp mod">
        <pc:chgData name="DOMINGUEZ, Morgane" userId="d29c428e-ee62-4017-a838-521138d5b01c" providerId="ADAL" clId="{6DD57B87-2546-41D2-8013-C1C4444DF520}" dt="2025-03-21T07:05:27.884" v="336" actId="14100"/>
        <pc:sldMkLst>
          <pc:docMk/>
          <pc:sldMk cId="936965524" sldId="855"/>
        </pc:sldMkLst>
        <pc:spChg chg="mod">
          <ac:chgData name="DOMINGUEZ, Morgane" userId="d29c428e-ee62-4017-a838-521138d5b01c" providerId="ADAL" clId="{6DD57B87-2546-41D2-8013-C1C4444DF520}" dt="2025-03-21T07:05:27.884" v="336" actId="14100"/>
          <ac:spMkLst>
            <pc:docMk/>
            <pc:sldMk cId="936965524" sldId="855"/>
            <ac:spMk id="4" creationId="{0A8F2AA6-BB13-C707-F5E1-A0BBA9CB4992}"/>
          </ac:spMkLst>
        </pc:spChg>
      </pc:sldChg>
      <pc:sldChg chg="modSp mod">
        <pc:chgData name="DOMINGUEZ, Morgane" userId="d29c428e-ee62-4017-a838-521138d5b01c" providerId="ADAL" clId="{6DD57B87-2546-41D2-8013-C1C4444DF520}" dt="2025-03-21T07:05:22.734" v="335" actId="1076"/>
        <pc:sldMkLst>
          <pc:docMk/>
          <pc:sldMk cId="3368482075" sldId="857"/>
        </pc:sldMkLst>
        <pc:spChg chg="mod">
          <ac:chgData name="DOMINGUEZ, Morgane" userId="d29c428e-ee62-4017-a838-521138d5b01c" providerId="ADAL" clId="{6DD57B87-2546-41D2-8013-C1C4444DF520}" dt="2025-03-21T07:03:50.417" v="285" actId="20577"/>
          <ac:spMkLst>
            <pc:docMk/>
            <pc:sldMk cId="3368482075" sldId="857"/>
            <ac:spMk id="2" creationId="{FD564A12-E24F-0186-BD06-85D05BF56396}"/>
          </ac:spMkLst>
        </pc:spChg>
        <pc:spChg chg="mod">
          <ac:chgData name="DOMINGUEZ, Morgane" userId="d29c428e-ee62-4017-a838-521138d5b01c" providerId="ADAL" clId="{6DD57B87-2546-41D2-8013-C1C4444DF520}" dt="2025-03-21T07:03:02.260" v="246" actId="20577"/>
          <ac:spMkLst>
            <pc:docMk/>
            <pc:sldMk cId="3368482075" sldId="857"/>
            <ac:spMk id="3" creationId="{6ED40A70-1BBC-BEE2-7002-3D98F5E16F4F}"/>
          </ac:spMkLst>
        </pc:spChg>
        <pc:spChg chg="mod">
          <ac:chgData name="DOMINGUEZ, Morgane" userId="d29c428e-ee62-4017-a838-521138d5b01c" providerId="ADAL" clId="{6DD57B87-2546-41D2-8013-C1C4444DF520}" dt="2025-03-21T07:05:09.330" v="333" actId="20577"/>
          <ac:spMkLst>
            <pc:docMk/>
            <pc:sldMk cId="3368482075" sldId="857"/>
            <ac:spMk id="5" creationId="{61070B4B-C5FB-5770-B412-C151931D3DA9}"/>
          </ac:spMkLst>
        </pc:spChg>
        <pc:spChg chg="mod">
          <ac:chgData name="DOMINGUEZ, Morgane" userId="d29c428e-ee62-4017-a838-521138d5b01c" providerId="ADAL" clId="{6DD57B87-2546-41D2-8013-C1C4444DF520}" dt="2025-03-21T07:05:18.185" v="334" actId="1076"/>
          <ac:spMkLst>
            <pc:docMk/>
            <pc:sldMk cId="3368482075" sldId="857"/>
            <ac:spMk id="9" creationId="{0C9F860B-E3E7-8D7B-D963-874D2AD93F4F}"/>
          </ac:spMkLst>
        </pc:spChg>
        <pc:spChg chg="mod">
          <ac:chgData name="DOMINGUEZ, Morgane" userId="d29c428e-ee62-4017-a838-521138d5b01c" providerId="ADAL" clId="{6DD57B87-2546-41D2-8013-C1C4444DF520}" dt="2025-03-21T07:02:28.787" v="227" actId="20577"/>
          <ac:spMkLst>
            <pc:docMk/>
            <pc:sldMk cId="3368482075" sldId="857"/>
            <ac:spMk id="11" creationId="{509519DA-4A37-8926-089F-FA9F6D372A57}"/>
          </ac:spMkLst>
        </pc:spChg>
        <pc:spChg chg="mod">
          <ac:chgData name="DOMINGUEZ, Morgane" userId="d29c428e-ee62-4017-a838-521138d5b01c" providerId="ADAL" clId="{6DD57B87-2546-41D2-8013-C1C4444DF520}" dt="2025-03-21T07:03:36.817" v="283" actId="20577"/>
          <ac:spMkLst>
            <pc:docMk/>
            <pc:sldMk cId="3368482075" sldId="857"/>
            <ac:spMk id="14" creationId="{6A790825-8B89-7BF3-BDC0-19C95B2DEE2B}"/>
          </ac:spMkLst>
        </pc:spChg>
        <pc:spChg chg="mod">
          <ac:chgData name="DOMINGUEZ, Morgane" userId="d29c428e-ee62-4017-a838-521138d5b01c" providerId="ADAL" clId="{6DD57B87-2546-41D2-8013-C1C4444DF520}" dt="2025-03-21T07:04:13.540" v="287" actId="1076"/>
          <ac:spMkLst>
            <pc:docMk/>
            <pc:sldMk cId="3368482075" sldId="857"/>
            <ac:spMk id="15" creationId="{42A11FE3-3E72-C283-D771-8DA1CA85ED18}"/>
          </ac:spMkLst>
        </pc:spChg>
        <pc:spChg chg="mod">
          <ac:chgData name="DOMINGUEZ, Morgane" userId="d29c428e-ee62-4017-a838-521138d5b01c" providerId="ADAL" clId="{6DD57B87-2546-41D2-8013-C1C4444DF520}" dt="2025-03-21T07:05:22.734" v="335" actId="1076"/>
          <ac:spMkLst>
            <pc:docMk/>
            <pc:sldMk cId="3368482075" sldId="857"/>
            <ac:spMk id="18" creationId="{6247E774-0B4F-29B3-BA96-0842FB100559}"/>
          </ac:spMkLst>
        </pc:spChg>
        <pc:spChg chg="mod">
          <ac:chgData name="DOMINGUEZ, Morgane" userId="d29c428e-ee62-4017-a838-521138d5b01c" providerId="ADAL" clId="{6DD57B87-2546-41D2-8013-C1C4444DF520}" dt="2025-03-21T07:02:32.778" v="228" actId="20577"/>
          <ac:spMkLst>
            <pc:docMk/>
            <pc:sldMk cId="3368482075" sldId="857"/>
            <ac:spMk id="24" creationId="{8473A659-AC8A-9046-A6F2-D00701EB7B36}"/>
          </ac:spMkLst>
        </pc:spChg>
        <pc:spChg chg="mod">
          <ac:chgData name="DOMINGUEZ, Morgane" userId="d29c428e-ee62-4017-a838-521138d5b01c" providerId="ADAL" clId="{6DD57B87-2546-41D2-8013-C1C4444DF520}" dt="2025-03-21T07:03:13.752" v="262" actId="20577"/>
          <ac:spMkLst>
            <pc:docMk/>
            <pc:sldMk cId="3368482075" sldId="857"/>
            <ac:spMk id="27" creationId="{EAAD6B46-5F37-5EA3-A78F-116B4936A550}"/>
          </ac:spMkLst>
        </pc:spChg>
        <pc:grpChg chg="mod">
          <ac:chgData name="DOMINGUEZ, Morgane" userId="d29c428e-ee62-4017-a838-521138d5b01c" providerId="ADAL" clId="{6DD57B87-2546-41D2-8013-C1C4444DF520}" dt="2025-03-21T07:02:11.742" v="213" actId="14100"/>
          <ac:grpSpMkLst>
            <pc:docMk/>
            <pc:sldMk cId="3368482075" sldId="857"/>
            <ac:grpSpMk id="10" creationId="{9FDBE847-546F-5FD3-A4B0-1D568AA5880B}"/>
          </ac:grpSpMkLst>
        </pc:grpChg>
      </pc:sldChg>
      <pc:sldChg chg="modSp mod">
        <pc:chgData name="DOMINGUEZ, Morgane" userId="d29c428e-ee62-4017-a838-521138d5b01c" providerId="ADAL" clId="{6DD57B87-2546-41D2-8013-C1C4444DF520}" dt="2025-03-21T07:02:00.932" v="212" actId="20577"/>
        <pc:sldMkLst>
          <pc:docMk/>
          <pc:sldMk cId="972568951" sldId="873"/>
        </pc:sldMkLst>
        <pc:spChg chg="mod">
          <ac:chgData name="DOMINGUEZ, Morgane" userId="d29c428e-ee62-4017-a838-521138d5b01c" providerId="ADAL" clId="{6DD57B87-2546-41D2-8013-C1C4444DF520}" dt="2025-03-21T07:02:00.932" v="212" actId="20577"/>
          <ac:spMkLst>
            <pc:docMk/>
            <pc:sldMk cId="972568951" sldId="873"/>
            <ac:spMk id="5" creationId="{891D03A1-F681-8C88-2CE6-BBEA95A3F782}"/>
          </ac:spMkLst>
        </pc:spChg>
      </pc:sldChg>
      <pc:sldChg chg="addSp delSp mod">
        <pc:chgData name="DOMINGUEZ, Morgane" userId="d29c428e-ee62-4017-a838-521138d5b01c" providerId="ADAL" clId="{6DD57B87-2546-41D2-8013-C1C4444DF520}" dt="2025-03-21T06:55:16.016" v="5"/>
        <pc:sldMkLst>
          <pc:docMk/>
          <pc:sldMk cId="1057589508" sldId="874"/>
        </pc:sldMkLst>
        <pc:picChg chg="del">
          <ac:chgData name="DOMINGUEZ, Morgane" userId="d29c428e-ee62-4017-a838-521138d5b01c" providerId="ADAL" clId="{6DD57B87-2546-41D2-8013-C1C4444DF520}" dt="2025-03-21T06:55:04.742" v="4" actId="478"/>
          <ac:picMkLst>
            <pc:docMk/>
            <pc:sldMk cId="1057589508" sldId="874"/>
            <ac:picMk id="2" creationId="{E5570D29-1FE6-4ECB-2ADB-CDFD39EBD801}"/>
          </ac:picMkLst>
        </pc:picChg>
        <pc:picChg chg="add">
          <ac:chgData name="DOMINGUEZ, Morgane" userId="d29c428e-ee62-4017-a838-521138d5b01c" providerId="ADAL" clId="{6DD57B87-2546-41D2-8013-C1C4444DF520}" dt="2025-03-21T06:55:16.016" v="5"/>
          <ac:picMkLst>
            <pc:docMk/>
            <pc:sldMk cId="1057589508" sldId="874"/>
            <ac:picMk id="3" creationId="{257F3E7D-C442-A161-24C0-92A9F96C3DA6}"/>
          </ac:picMkLst>
        </pc:picChg>
      </pc:sldChg>
      <pc:sldChg chg="addSp delSp modSp mod">
        <pc:chgData name="DOMINGUEZ, Morgane" userId="d29c428e-ee62-4017-a838-521138d5b01c" providerId="ADAL" clId="{6DD57B87-2546-41D2-8013-C1C4444DF520}" dt="2025-03-21T06:54:57.516" v="3" actId="962"/>
        <pc:sldMkLst>
          <pc:docMk/>
          <pc:sldMk cId="2567211265" sldId="875"/>
        </pc:sldMkLst>
        <pc:picChg chg="del">
          <ac:chgData name="DOMINGUEZ, Morgane" userId="d29c428e-ee62-4017-a838-521138d5b01c" providerId="ADAL" clId="{6DD57B87-2546-41D2-8013-C1C4444DF520}" dt="2025-03-21T06:54:53.964" v="0" actId="478"/>
          <ac:picMkLst>
            <pc:docMk/>
            <pc:sldMk cId="2567211265" sldId="875"/>
            <ac:picMk id="2" creationId="{744F17B2-A19A-51DA-13E6-E514C7B30E77}"/>
          </ac:picMkLst>
        </pc:picChg>
        <pc:picChg chg="add mod">
          <ac:chgData name="DOMINGUEZ, Morgane" userId="d29c428e-ee62-4017-a838-521138d5b01c" providerId="ADAL" clId="{6DD57B87-2546-41D2-8013-C1C4444DF520}" dt="2025-03-21T06:54:57.516" v="3" actId="962"/>
          <ac:picMkLst>
            <pc:docMk/>
            <pc:sldMk cId="2567211265" sldId="875"/>
            <ac:picMk id="5" creationId="{DC2B0402-7C43-92F3-1607-3EBDB5F315A6}"/>
          </ac:picMkLst>
        </pc:picChg>
      </pc:sldChg>
      <pc:sldChg chg="addSp delSp modSp mod">
        <pc:chgData name="DOMINGUEZ, Morgane" userId="d29c428e-ee62-4017-a838-521138d5b01c" providerId="ADAL" clId="{6DD57B87-2546-41D2-8013-C1C4444DF520}" dt="2025-03-21T07:34:50.785" v="1226" actId="20577"/>
        <pc:sldMkLst>
          <pc:docMk/>
          <pc:sldMk cId="2157614585" sldId="2147474610"/>
        </pc:sldMkLst>
        <pc:spChg chg="add mod">
          <ac:chgData name="DOMINGUEZ, Morgane" userId="d29c428e-ee62-4017-a838-521138d5b01c" providerId="ADAL" clId="{6DD57B87-2546-41D2-8013-C1C4444DF520}" dt="2025-03-21T07:34:50.785" v="1226" actId="20577"/>
          <ac:spMkLst>
            <pc:docMk/>
            <pc:sldMk cId="2157614585" sldId="2147474610"/>
            <ac:spMk id="2" creationId="{A26025EC-C00B-78F9-CCAE-71B98C08A1B6}"/>
          </ac:spMkLst>
        </pc:spChg>
        <pc:spChg chg="del mod">
          <ac:chgData name="DOMINGUEZ, Morgane" userId="d29c428e-ee62-4017-a838-521138d5b01c" providerId="ADAL" clId="{6DD57B87-2546-41D2-8013-C1C4444DF520}" dt="2025-03-21T07:24:04.553" v="1051" actId="21"/>
          <ac:spMkLst>
            <pc:docMk/>
            <pc:sldMk cId="2157614585" sldId="2147474610"/>
            <ac:spMk id="4" creationId="{324A9080-BD8D-74F0-DA42-5C8D21108EFD}"/>
          </ac:spMkLst>
        </pc:spChg>
      </pc:sldChg>
      <pc:sldChg chg="modSp mod">
        <pc:chgData name="DOMINGUEZ, Morgane" userId="d29c428e-ee62-4017-a838-521138d5b01c" providerId="ADAL" clId="{6DD57B87-2546-41D2-8013-C1C4444DF520}" dt="2025-03-26T14:24:03.090" v="1261" actId="20578"/>
        <pc:sldMkLst>
          <pc:docMk/>
          <pc:sldMk cId="1163143416" sldId="2147474611"/>
        </pc:sldMkLst>
        <pc:spChg chg="mod">
          <ac:chgData name="DOMINGUEZ, Morgane" userId="d29c428e-ee62-4017-a838-521138d5b01c" providerId="ADAL" clId="{6DD57B87-2546-41D2-8013-C1C4444DF520}" dt="2025-03-26T14:24:03.090" v="1261" actId="20578"/>
          <ac:spMkLst>
            <pc:docMk/>
            <pc:sldMk cId="1163143416" sldId="2147474611"/>
            <ac:spMk id="2" creationId="{66C5790C-4414-4661-C63C-E303139C61EC}"/>
          </ac:spMkLst>
        </pc:spChg>
      </pc:sldChg>
      <pc:sldChg chg="modSp mod">
        <pc:chgData name="DOMINGUEZ, Morgane" userId="d29c428e-ee62-4017-a838-521138d5b01c" providerId="ADAL" clId="{6DD57B87-2546-41D2-8013-C1C4444DF520}" dt="2025-03-21T07:25:44.103" v="1074" actId="20577"/>
        <pc:sldMkLst>
          <pc:docMk/>
          <pc:sldMk cId="4230200921" sldId="2147474612"/>
        </pc:sldMkLst>
        <pc:spChg chg="mod">
          <ac:chgData name="DOMINGUEZ, Morgane" userId="d29c428e-ee62-4017-a838-521138d5b01c" providerId="ADAL" clId="{6DD57B87-2546-41D2-8013-C1C4444DF520}" dt="2025-03-21T07:25:44.103" v="1074" actId="20577"/>
          <ac:spMkLst>
            <pc:docMk/>
            <pc:sldMk cId="4230200921" sldId="2147474612"/>
            <ac:spMk id="4" creationId="{7521D373-7C25-94A7-5069-823AB232CC8A}"/>
          </ac:spMkLst>
        </pc:spChg>
      </pc:sldChg>
      <pc:sldChg chg="modSp mod">
        <pc:chgData name="DOMINGUEZ, Morgane" userId="d29c428e-ee62-4017-a838-521138d5b01c" providerId="ADAL" clId="{6DD57B87-2546-41D2-8013-C1C4444DF520}" dt="2025-03-21T07:35:32.999" v="1233" actId="20577"/>
        <pc:sldMkLst>
          <pc:docMk/>
          <pc:sldMk cId="3750282615" sldId="2147474613"/>
        </pc:sldMkLst>
        <pc:spChg chg="mod">
          <ac:chgData name="DOMINGUEZ, Morgane" userId="d29c428e-ee62-4017-a838-521138d5b01c" providerId="ADAL" clId="{6DD57B87-2546-41D2-8013-C1C4444DF520}" dt="2025-03-21T07:35:32.999" v="1233" actId="20577"/>
          <ac:spMkLst>
            <pc:docMk/>
            <pc:sldMk cId="3750282615" sldId="2147474613"/>
            <ac:spMk id="2" creationId="{66C5790C-4414-4661-C63C-E303139C61EC}"/>
          </ac:spMkLst>
        </pc:spChg>
      </pc:sldChg>
      <pc:sldChg chg="addSp delSp modSp mod">
        <pc:chgData name="DOMINGUEZ, Morgane" userId="d29c428e-ee62-4017-a838-521138d5b01c" providerId="ADAL" clId="{6DD57B87-2546-41D2-8013-C1C4444DF520}" dt="2025-03-21T07:35:36.303" v="1234" actId="20577"/>
        <pc:sldMkLst>
          <pc:docMk/>
          <pc:sldMk cId="121190327" sldId="2147474614"/>
        </pc:sldMkLst>
        <pc:spChg chg="add mod">
          <ac:chgData name="DOMINGUEZ, Morgane" userId="d29c428e-ee62-4017-a838-521138d5b01c" providerId="ADAL" clId="{6DD57B87-2546-41D2-8013-C1C4444DF520}" dt="2025-03-21T07:35:36.303" v="1234" actId="20577"/>
          <ac:spMkLst>
            <pc:docMk/>
            <pc:sldMk cId="121190327" sldId="2147474614"/>
            <ac:spMk id="2" creationId="{F3CDD9E1-BAC5-63C1-2194-BB556408802F}"/>
          </ac:spMkLst>
        </pc:spChg>
        <pc:spChg chg="del mod">
          <ac:chgData name="DOMINGUEZ, Morgane" userId="d29c428e-ee62-4017-a838-521138d5b01c" providerId="ADAL" clId="{6DD57B87-2546-41D2-8013-C1C4444DF520}" dt="2025-03-21T07:27:11.425" v="1113" actId="21"/>
          <ac:spMkLst>
            <pc:docMk/>
            <pc:sldMk cId="121190327" sldId="2147474614"/>
            <ac:spMk id="4" creationId="{DF934175-C21B-0891-65A8-DD0635A8D26E}"/>
          </ac:spMkLst>
        </pc:spChg>
      </pc:sldChg>
      <pc:sldChg chg="addSp delSp modSp mod">
        <pc:chgData name="DOMINGUEZ, Morgane" userId="d29c428e-ee62-4017-a838-521138d5b01c" providerId="ADAL" clId="{6DD57B87-2546-41D2-8013-C1C4444DF520}" dt="2025-03-21T07:18:56.802" v="855"/>
        <pc:sldMkLst>
          <pc:docMk/>
          <pc:sldMk cId="4257536088" sldId="2147474615"/>
        </pc:sldMkLst>
        <pc:picChg chg="add mod">
          <ac:chgData name="DOMINGUEZ, Morgane" userId="d29c428e-ee62-4017-a838-521138d5b01c" providerId="ADAL" clId="{6DD57B87-2546-41D2-8013-C1C4444DF520}" dt="2025-03-21T07:18:56.802" v="855"/>
          <ac:picMkLst>
            <pc:docMk/>
            <pc:sldMk cId="4257536088" sldId="2147474615"/>
            <ac:picMk id="2" creationId="{6B45EBBF-C8E0-B189-8C3A-0D7EA9A3487D}"/>
          </ac:picMkLst>
        </pc:picChg>
        <pc:picChg chg="del mod">
          <ac:chgData name="DOMINGUEZ, Morgane" userId="d29c428e-ee62-4017-a838-521138d5b01c" providerId="ADAL" clId="{6DD57B87-2546-41D2-8013-C1C4444DF520}" dt="2025-03-21T07:18:56.415" v="854" actId="478"/>
          <ac:picMkLst>
            <pc:docMk/>
            <pc:sldMk cId="4257536088" sldId="2147474615"/>
            <ac:picMk id="7" creationId="{5ADBA051-DEE7-BCB0-8DB2-BF0E6F380335}"/>
          </ac:picMkLst>
        </pc:picChg>
      </pc:sldChg>
      <pc:sldChg chg="modSp mod">
        <pc:chgData name="DOMINGUEZ, Morgane" userId="d29c428e-ee62-4017-a838-521138d5b01c" providerId="ADAL" clId="{6DD57B87-2546-41D2-8013-C1C4444DF520}" dt="2025-03-21T07:34:48.311" v="1225" actId="20577"/>
        <pc:sldMkLst>
          <pc:docMk/>
          <pc:sldMk cId="1197554615" sldId="2147474717"/>
        </pc:sldMkLst>
        <pc:spChg chg="mod">
          <ac:chgData name="DOMINGUEZ, Morgane" userId="d29c428e-ee62-4017-a838-521138d5b01c" providerId="ADAL" clId="{6DD57B87-2546-41D2-8013-C1C4444DF520}" dt="2025-03-21T07:34:48.311" v="1225" actId="20577"/>
          <ac:spMkLst>
            <pc:docMk/>
            <pc:sldMk cId="1197554615" sldId="2147474717"/>
            <ac:spMk id="3" creationId="{B48F4DB3-9067-B35E-DC8B-8498CDCAFC3E}"/>
          </ac:spMkLst>
        </pc:spChg>
      </pc:sldChg>
    </pc:docChg>
  </pc:docChgLst>
  <pc:docChgLst>
    <pc:chgData name="DOMINGUEZ, Morgane" userId="d29c428e-ee62-4017-a838-521138d5b01c" providerId="ADAL" clId="{4130CB60-AC64-42E5-BE6E-559C02AE32E2}"/>
    <pc:docChg chg="undo custSel modSld">
      <pc:chgData name="DOMINGUEZ, Morgane" userId="d29c428e-ee62-4017-a838-521138d5b01c" providerId="ADAL" clId="{4130CB60-AC64-42E5-BE6E-559C02AE32E2}" dt="2025-05-19T08:37:09.288" v="558"/>
      <pc:docMkLst>
        <pc:docMk/>
      </pc:docMkLst>
      <pc:sldChg chg="addSp delSp modSp mod modTransition delAnim modAnim modNotesTx">
        <pc:chgData name="DOMINGUEZ, Morgane" userId="d29c428e-ee62-4017-a838-521138d5b01c" providerId="ADAL" clId="{4130CB60-AC64-42E5-BE6E-559C02AE32E2}" dt="2025-05-19T08:34:26.474" v="540"/>
        <pc:sldMkLst>
          <pc:docMk/>
          <pc:sldMk cId="0" sldId="260"/>
        </pc:sldMkLst>
        <pc:spChg chg="mod">
          <ac:chgData name="DOMINGUEZ, Morgane" userId="d29c428e-ee62-4017-a838-521138d5b01c" providerId="ADAL" clId="{4130CB60-AC64-42E5-BE6E-559C02AE32E2}" dt="2025-05-19T08:29:16.863" v="500" actId="255"/>
          <ac:spMkLst>
            <pc:docMk/>
            <pc:sldMk cId="0" sldId="260"/>
            <ac:spMk id="14" creationId="{4C5DEE1A-FE8E-D9B2-F3FE-1EC12B1050EE}"/>
          </ac:spMkLst>
        </pc:spChg>
        <pc:grpChg chg="mod">
          <ac:chgData name="DOMINGUEZ, Morgane" userId="d29c428e-ee62-4017-a838-521138d5b01c" providerId="ADAL" clId="{4130CB60-AC64-42E5-BE6E-559C02AE32E2}" dt="2025-05-12T12:19:13.285" v="68" actId="1076"/>
          <ac:grpSpMkLst>
            <pc:docMk/>
            <pc:sldMk cId="0" sldId="260"/>
            <ac:grpSpMk id="11" creationId="{28F68163-D2B0-06F6-61CA-9C5389D219D5}"/>
          </ac:grpSpMkLst>
        </pc:grpChg>
        <pc:picChg chg="add del mod">
          <ac:chgData name="DOMINGUEZ, Morgane" userId="d29c428e-ee62-4017-a838-521138d5b01c" providerId="ADAL" clId="{4130CB60-AC64-42E5-BE6E-559C02AE32E2}" dt="2025-05-19T08:23:05.887" v="311" actId="478"/>
          <ac:picMkLst>
            <pc:docMk/>
            <pc:sldMk cId="0" sldId="260"/>
            <ac:picMk id="6" creationId="{E789D54E-8926-573F-64A5-ACDE2A308DC3}"/>
          </ac:picMkLst>
        </pc:picChg>
      </pc:sldChg>
      <pc:sldChg chg="addSp delSp modSp mod modTransition delAnim modAnim modNotesTx">
        <pc:chgData name="DOMINGUEZ, Morgane" userId="d29c428e-ee62-4017-a838-521138d5b01c" providerId="ADAL" clId="{4130CB60-AC64-42E5-BE6E-559C02AE32E2}" dt="2025-05-19T08:35:20.433" v="541"/>
        <pc:sldMkLst>
          <pc:docMk/>
          <pc:sldMk cId="0" sldId="261"/>
        </pc:sldMkLst>
        <pc:spChg chg="mod">
          <ac:chgData name="DOMINGUEZ, Morgane" userId="d29c428e-ee62-4017-a838-521138d5b01c" providerId="ADAL" clId="{4130CB60-AC64-42E5-BE6E-559C02AE32E2}" dt="2025-05-19T08:29:28.304" v="502" actId="255"/>
          <ac:spMkLst>
            <pc:docMk/>
            <pc:sldMk cId="0" sldId="261"/>
            <ac:spMk id="13" creationId="{13E94BCA-A873-8100-05C3-913B81E7D468}"/>
          </ac:spMkLst>
        </pc:spChg>
        <pc:spChg chg="mod">
          <ac:chgData name="DOMINGUEZ, Morgane" userId="d29c428e-ee62-4017-a838-521138d5b01c" providerId="ADAL" clId="{4130CB60-AC64-42E5-BE6E-559C02AE32E2}" dt="2025-05-12T12:23:51.452" v="103" actId="164"/>
          <ac:spMkLst>
            <pc:docMk/>
            <pc:sldMk cId="0" sldId="261"/>
            <ac:spMk id="18" creationId="{B5DB0086-75F7-A28E-9B8E-4DBEF0E05900}"/>
          </ac:spMkLst>
        </pc:spChg>
        <pc:spChg chg="mod">
          <ac:chgData name="DOMINGUEZ, Morgane" userId="d29c428e-ee62-4017-a838-521138d5b01c" providerId="ADAL" clId="{4130CB60-AC64-42E5-BE6E-559C02AE32E2}" dt="2025-05-12T12:23:42.013" v="102" actId="20577"/>
          <ac:spMkLst>
            <pc:docMk/>
            <pc:sldMk cId="0" sldId="261"/>
            <ac:spMk id="25" creationId="{0B6469AE-9B9D-C531-20C3-CE50634F0E3C}"/>
          </ac:spMkLst>
        </pc:spChg>
        <pc:grpChg chg="mod">
          <ac:chgData name="DOMINGUEZ, Morgane" userId="d29c428e-ee62-4017-a838-521138d5b01c" providerId="ADAL" clId="{4130CB60-AC64-42E5-BE6E-559C02AE32E2}" dt="2025-05-12T12:23:51.452" v="103" actId="164"/>
          <ac:grpSpMkLst>
            <pc:docMk/>
            <pc:sldMk cId="0" sldId="261"/>
            <ac:grpSpMk id="6" creationId="{C9DE365E-9E56-42A8-F246-A9D80A3CAD9D}"/>
          </ac:grpSpMkLst>
        </pc:grpChg>
        <pc:grpChg chg="add mod">
          <ac:chgData name="DOMINGUEZ, Morgane" userId="d29c428e-ee62-4017-a838-521138d5b01c" providerId="ADAL" clId="{4130CB60-AC64-42E5-BE6E-559C02AE32E2}" dt="2025-05-12T12:23:51.452" v="103" actId="164"/>
          <ac:grpSpMkLst>
            <pc:docMk/>
            <pc:sldMk cId="0" sldId="261"/>
            <ac:grpSpMk id="12" creationId="{A09B4135-F12A-A50B-B73D-A59A4A609914}"/>
          </ac:grpSpMkLst>
        </pc:grpChg>
        <pc:picChg chg="add del mod">
          <ac:chgData name="DOMINGUEZ, Morgane" userId="d29c428e-ee62-4017-a838-521138d5b01c" providerId="ADAL" clId="{4130CB60-AC64-42E5-BE6E-559C02AE32E2}" dt="2025-05-19T08:23:10.320" v="317" actId="478"/>
          <ac:picMkLst>
            <pc:docMk/>
            <pc:sldMk cId="0" sldId="261"/>
            <ac:picMk id="2" creationId="{768C2D30-CC41-54A9-27CB-FD79CC3F03F7}"/>
          </ac:picMkLst>
        </pc:picChg>
      </pc:sldChg>
      <pc:sldChg chg="addSp delSp modSp mod modTransition delAnim modAnim modNotesTx">
        <pc:chgData name="DOMINGUEZ, Morgane" userId="d29c428e-ee62-4017-a838-521138d5b01c" providerId="ADAL" clId="{4130CB60-AC64-42E5-BE6E-559C02AE32E2}" dt="2025-05-19T08:36:04.699" v="548"/>
        <pc:sldMkLst>
          <pc:docMk/>
          <pc:sldMk cId="0" sldId="269"/>
        </pc:sldMkLst>
        <pc:spChg chg="mod">
          <ac:chgData name="DOMINGUEZ, Morgane" userId="d29c428e-ee62-4017-a838-521138d5b01c" providerId="ADAL" clId="{4130CB60-AC64-42E5-BE6E-559C02AE32E2}" dt="2025-05-12T12:50:13.204" v="191" actId="20577"/>
          <ac:spMkLst>
            <pc:docMk/>
            <pc:sldMk cId="0" sldId="269"/>
            <ac:spMk id="11" creationId="{17E166BE-670E-C388-1751-04D1964861C8}"/>
          </ac:spMkLst>
        </pc:spChg>
        <pc:spChg chg="mod">
          <ac:chgData name="DOMINGUEZ, Morgane" userId="d29c428e-ee62-4017-a838-521138d5b01c" providerId="ADAL" clId="{4130CB60-AC64-42E5-BE6E-559C02AE32E2}" dt="2025-05-19T08:31:41.523" v="523" actId="255"/>
          <ac:spMkLst>
            <pc:docMk/>
            <pc:sldMk cId="0" sldId="269"/>
            <ac:spMk id="16" creationId="{348C0799-506C-6EC2-AD9E-8750B8E4DFF6}"/>
          </ac:spMkLst>
        </pc:spChg>
        <pc:spChg chg="mod">
          <ac:chgData name="DOMINGUEZ, Morgane" userId="d29c428e-ee62-4017-a838-521138d5b01c" providerId="ADAL" clId="{4130CB60-AC64-42E5-BE6E-559C02AE32E2}" dt="2025-05-12T12:50:28.273" v="193" actId="164"/>
          <ac:spMkLst>
            <pc:docMk/>
            <pc:sldMk cId="0" sldId="269"/>
            <ac:spMk id="20" creationId="{8BA99E58-C00C-3E8E-00BD-328828E2CA10}"/>
          </ac:spMkLst>
        </pc:spChg>
        <pc:grpChg chg="add mod">
          <ac:chgData name="DOMINGUEZ, Morgane" userId="d29c428e-ee62-4017-a838-521138d5b01c" providerId="ADAL" clId="{4130CB60-AC64-42E5-BE6E-559C02AE32E2}" dt="2025-05-19T08:30:47.758" v="518" actId="1076"/>
          <ac:grpSpMkLst>
            <pc:docMk/>
            <pc:sldMk cId="0" sldId="269"/>
            <ac:grpSpMk id="14" creationId="{A89B66B1-D603-8AED-7E63-1D5713E468BE}"/>
          </ac:grpSpMkLst>
        </pc:grpChg>
        <pc:picChg chg="add del mod">
          <ac:chgData name="DOMINGUEZ, Morgane" userId="d29c428e-ee62-4017-a838-521138d5b01c" providerId="ADAL" clId="{4130CB60-AC64-42E5-BE6E-559C02AE32E2}" dt="2025-05-19T08:23:42.661" v="353" actId="478"/>
          <ac:picMkLst>
            <pc:docMk/>
            <pc:sldMk cId="0" sldId="269"/>
            <ac:picMk id="3" creationId="{9C1C4FE7-D739-A200-A490-B2687275DF74}"/>
          </ac:picMkLst>
        </pc:picChg>
        <pc:picChg chg="mod">
          <ac:chgData name="DOMINGUEZ, Morgane" userId="d29c428e-ee62-4017-a838-521138d5b01c" providerId="ADAL" clId="{4130CB60-AC64-42E5-BE6E-559C02AE32E2}" dt="2025-05-12T12:50:28.273" v="193" actId="164"/>
          <ac:picMkLst>
            <pc:docMk/>
            <pc:sldMk cId="0" sldId="269"/>
            <ac:picMk id="15" creationId="{8723CB6E-8584-F799-939D-935ECA5E7966}"/>
          </ac:picMkLst>
        </pc:picChg>
      </pc:sldChg>
      <pc:sldChg chg="addSp delSp modSp mod modTransition delAnim modAnim modNotesTx">
        <pc:chgData name="DOMINGUEZ, Morgane" userId="d29c428e-ee62-4017-a838-521138d5b01c" providerId="ADAL" clId="{4130CB60-AC64-42E5-BE6E-559C02AE32E2}" dt="2025-05-19T08:36:13.126" v="549"/>
        <pc:sldMkLst>
          <pc:docMk/>
          <pc:sldMk cId="0" sldId="270"/>
        </pc:sldMkLst>
        <pc:spChg chg="mod">
          <ac:chgData name="DOMINGUEZ, Morgane" userId="d29c428e-ee62-4017-a838-521138d5b01c" providerId="ADAL" clId="{4130CB60-AC64-42E5-BE6E-559C02AE32E2}" dt="2025-05-12T12:54:42.831" v="212" actId="164"/>
          <ac:spMkLst>
            <pc:docMk/>
            <pc:sldMk cId="0" sldId="270"/>
            <ac:spMk id="2" creationId="{F3083513-E6D0-1B87-E322-D3AC7B90355C}"/>
          </ac:spMkLst>
        </pc:spChg>
        <pc:spChg chg="mod">
          <ac:chgData name="DOMINGUEZ, Morgane" userId="d29c428e-ee62-4017-a838-521138d5b01c" providerId="ADAL" clId="{4130CB60-AC64-42E5-BE6E-559C02AE32E2}" dt="2025-05-19T08:31:26.291" v="520" actId="255"/>
          <ac:spMkLst>
            <pc:docMk/>
            <pc:sldMk cId="0" sldId="270"/>
            <ac:spMk id="14" creationId="{B17E1ACB-0DEF-670E-F27D-E4801F3C3011}"/>
          </ac:spMkLst>
        </pc:spChg>
        <pc:grpChg chg="add mod">
          <ac:chgData name="DOMINGUEZ, Morgane" userId="d29c428e-ee62-4017-a838-521138d5b01c" providerId="ADAL" clId="{4130CB60-AC64-42E5-BE6E-559C02AE32E2}" dt="2025-05-12T12:54:42.831" v="212" actId="164"/>
          <ac:grpSpMkLst>
            <pc:docMk/>
            <pc:sldMk cId="0" sldId="270"/>
            <ac:grpSpMk id="13" creationId="{0E577BD0-161F-9949-31F5-2B30994078AF}"/>
          </ac:grpSpMkLst>
        </pc:grpChg>
        <pc:picChg chg="add del mod">
          <ac:chgData name="DOMINGUEZ, Morgane" userId="d29c428e-ee62-4017-a838-521138d5b01c" providerId="ADAL" clId="{4130CB60-AC64-42E5-BE6E-559C02AE32E2}" dt="2025-05-19T08:23:47.579" v="360" actId="478"/>
          <ac:picMkLst>
            <pc:docMk/>
            <pc:sldMk cId="0" sldId="270"/>
            <ac:picMk id="3" creationId="{1E127E44-CEDD-90F4-5700-E3743B9E7F06}"/>
          </ac:picMkLst>
        </pc:picChg>
        <pc:picChg chg="mod">
          <ac:chgData name="DOMINGUEZ, Morgane" userId="d29c428e-ee62-4017-a838-521138d5b01c" providerId="ADAL" clId="{4130CB60-AC64-42E5-BE6E-559C02AE32E2}" dt="2025-05-12T12:54:42.831" v="212" actId="164"/>
          <ac:picMkLst>
            <pc:docMk/>
            <pc:sldMk cId="0" sldId="270"/>
            <ac:picMk id="15" creationId="{1561A91E-1FFC-6AC3-ABDA-2A35C22BAFCA}"/>
          </ac:picMkLst>
        </pc:picChg>
      </pc:sldChg>
      <pc:sldChg chg="addSp delSp modSp mod modTransition delAnim modAnim modNotesTx">
        <pc:chgData name="DOMINGUEZ, Morgane" userId="d29c428e-ee62-4017-a838-521138d5b01c" providerId="ADAL" clId="{4130CB60-AC64-42E5-BE6E-559C02AE32E2}" dt="2025-05-19T08:35:56.138" v="547"/>
        <pc:sldMkLst>
          <pc:docMk/>
          <pc:sldMk cId="0" sldId="271"/>
        </pc:sldMkLst>
        <pc:spChg chg="mod">
          <ac:chgData name="DOMINGUEZ, Morgane" userId="d29c428e-ee62-4017-a838-521138d5b01c" providerId="ADAL" clId="{4130CB60-AC64-42E5-BE6E-559C02AE32E2}" dt="2025-05-12T12:45:51.107" v="166" actId="164"/>
          <ac:spMkLst>
            <pc:docMk/>
            <pc:sldMk cId="0" sldId="271"/>
            <ac:spMk id="10" creationId="{9F20167A-04C8-417F-F996-81D46C9F0EBC}"/>
          </ac:spMkLst>
        </pc:spChg>
        <pc:spChg chg="mod">
          <ac:chgData name="DOMINGUEZ, Morgane" userId="d29c428e-ee62-4017-a838-521138d5b01c" providerId="ADAL" clId="{4130CB60-AC64-42E5-BE6E-559C02AE32E2}" dt="2025-05-12T12:45:51.107" v="166" actId="164"/>
          <ac:spMkLst>
            <pc:docMk/>
            <pc:sldMk cId="0" sldId="271"/>
            <ac:spMk id="12" creationId="{983C2253-27E5-FA6B-2F26-BA0E872B8344}"/>
          </ac:spMkLst>
        </pc:spChg>
        <pc:spChg chg="mod">
          <ac:chgData name="DOMINGUEZ, Morgane" userId="d29c428e-ee62-4017-a838-521138d5b01c" providerId="ADAL" clId="{4130CB60-AC64-42E5-BE6E-559C02AE32E2}" dt="2025-05-19T08:30:28.776" v="517" actId="255"/>
          <ac:spMkLst>
            <pc:docMk/>
            <pc:sldMk cId="0" sldId="271"/>
            <ac:spMk id="13" creationId="{4DBD99D9-3A5B-2096-8DF3-32066D75187F}"/>
          </ac:spMkLst>
        </pc:spChg>
        <pc:spChg chg="mod">
          <ac:chgData name="DOMINGUEZ, Morgane" userId="d29c428e-ee62-4017-a838-521138d5b01c" providerId="ADAL" clId="{4130CB60-AC64-42E5-BE6E-559C02AE32E2}" dt="2025-05-12T12:45:51.107" v="166" actId="164"/>
          <ac:spMkLst>
            <pc:docMk/>
            <pc:sldMk cId="0" sldId="271"/>
            <ac:spMk id="16" creationId="{39F84870-146F-9FD3-FD71-D69848DFAB3E}"/>
          </ac:spMkLst>
        </pc:spChg>
        <pc:grpChg chg="add mod">
          <ac:chgData name="DOMINGUEZ, Morgane" userId="d29c428e-ee62-4017-a838-521138d5b01c" providerId="ADAL" clId="{4130CB60-AC64-42E5-BE6E-559C02AE32E2}" dt="2025-05-12T12:45:51.107" v="166" actId="164"/>
          <ac:grpSpMkLst>
            <pc:docMk/>
            <pc:sldMk cId="0" sldId="271"/>
            <ac:grpSpMk id="3" creationId="{7017D38D-9CDA-AF5E-D47E-26958B01BF31}"/>
          </ac:grpSpMkLst>
        </pc:grpChg>
        <pc:picChg chg="add del mod">
          <ac:chgData name="DOMINGUEZ, Morgane" userId="d29c428e-ee62-4017-a838-521138d5b01c" providerId="ADAL" clId="{4130CB60-AC64-42E5-BE6E-559C02AE32E2}" dt="2025-05-19T08:23:37.238" v="342" actId="478"/>
          <ac:picMkLst>
            <pc:docMk/>
            <pc:sldMk cId="0" sldId="271"/>
            <ac:picMk id="2" creationId="{C92D1938-E6FD-EC79-6F2E-9C84C5C263FD}"/>
          </ac:picMkLst>
        </pc:picChg>
      </pc:sldChg>
      <pc:sldChg chg="addSp delSp modSp mod modTransition delAnim modAnim modNotesTx">
        <pc:chgData name="DOMINGUEZ, Morgane" userId="d29c428e-ee62-4017-a838-521138d5b01c" providerId="ADAL" clId="{4130CB60-AC64-42E5-BE6E-559C02AE32E2}" dt="2025-05-19T08:35:44.690" v="545"/>
        <pc:sldMkLst>
          <pc:docMk/>
          <pc:sldMk cId="0" sldId="274"/>
        </pc:sldMkLst>
        <pc:spChg chg="mod">
          <ac:chgData name="DOMINGUEZ, Morgane" userId="d29c428e-ee62-4017-a838-521138d5b01c" providerId="ADAL" clId="{4130CB60-AC64-42E5-BE6E-559C02AE32E2}" dt="2025-05-19T08:30:12.039" v="511" actId="255"/>
          <ac:spMkLst>
            <pc:docMk/>
            <pc:sldMk cId="0" sldId="274"/>
            <ac:spMk id="10" creationId="{10B8F2A0-CF8B-CE8C-A9C0-682F6C9021C9}"/>
          </ac:spMkLst>
        </pc:spChg>
        <pc:picChg chg="add del mod">
          <ac:chgData name="DOMINGUEZ, Morgane" userId="d29c428e-ee62-4017-a838-521138d5b01c" providerId="ADAL" clId="{4130CB60-AC64-42E5-BE6E-559C02AE32E2}" dt="2025-05-19T08:23:28.656" v="335" actId="478"/>
          <ac:picMkLst>
            <pc:docMk/>
            <pc:sldMk cId="0" sldId="274"/>
            <ac:picMk id="2" creationId="{1246CA6B-E31C-6F00-67D9-E3DDEB6FEF3B}"/>
          </ac:picMkLst>
        </pc:picChg>
      </pc:sldChg>
      <pc:sldChg chg="addSp delSp modSp mod modTransition delAnim modAnim modNotesTx">
        <pc:chgData name="DOMINGUEZ, Morgane" userId="d29c428e-ee62-4017-a838-521138d5b01c" providerId="ADAL" clId="{4130CB60-AC64-42E5-BE6E-559C02AE32E2}" dt="2025-05-19T08:36:20.271" v="550"/>
        <pc:sldMkLst>
          <pc:docMk/>
          <pc:sldMk cId="4132687697" sldId="848"/>
        </pc:sldMkLst>
        <pc:spChg chg="mod">
          <ac:chgData name="DOMINGUEZ, Morgane" userId="d29c428e-ee62-4017-a838-521138d5b01c" providerId="ADAL" clId="{4130CB60-AC64-42E5-BE6E-559C02AE32E2}" dt="2025-05-19T08:32:11.066" v="526" actId="255"/>
          <ac:spMkLst>
            <pc:docMk/>
            <pc:sldMk cId="4132687697" sldId="848"/>
            <ac:spMk id="13" creationId="{A0455B24-A94A-7102-3DDC-78834EF44578}"/>
          </ac:spMkLst>
        </pc:spChg>
        <pc:grpChg chg="mod">
          <ac:chgData name="DOMINGUEZ, Morgane" userId="d29c428e-ee62-4017-a838-521138d5b01c" providerId="ADAL" clId="{4130CB60-AC64-42E5-BE6E-559C02AE32E2}" dt="2025-05-19T08:32:16.251" v="527" actId="1076"/>
          <ac:grpSpMkLst>
            <pc:docMk/>
            <pc:sldMk cId="4132687697" sldId="848"/>
            <ac:grpSpMk id="10" creationId="{C67A6E06-8BD8-FC5A-B782-D3CD5390C6CA}"/>
          </ac:grpSpMkLst>
        </pc:grpChg>
        <pc:picChg chg="add del mod">
          <ac:chgData name="DOMINGUEZ, Morgane" userId="d29c428e-ee62-4017-a838-521138d5b01c" providerId="ADAL" clId="{4130CB60-AC64-42E5-BE6E-559C02AE32E2}" dt="2025-05-19T08:23:52.664" v="367" actId="478"/>
          <ac:picMkLst>
            <pc:docMk/>
            <pc:sldMk cId="4132687697" sldId="848"/>
            <ac:picMk id="3" creationId="{B45EAB0B-8DE5-8969-235E-852739310C9E}"/>
          </ac:picMkLst>
        </pc:picChg>
      </pc:sldChg>
      <pc:sldChg chg="addSp delSp modSp mod modTransition delAnim modAnim modNotesTx">
        <pc:chgData name="DOMINGUEZ, Morgane" userId="d29c428e-ee62-4017-a838-521138d5b01c" providerId="ADAL" clId="{4130CB60-AC64-42E5-BE6E-559C02AE32E2}" dt="2025-05-19T08:34:12.098" v="538"/>
        <pc:sldMkLst>
          <pc:docMk/>
          <pc:sldMk cId="0" sldId="852"/>
        </pc:sldMkLst>
        <pc:picChg chg="add del mod">
          <ac:chgData name="DOMINGUEZ, Morgane" userId="d29c428e-ee62-4017-a838-521138d5b01c" providerId="ADAL" clId="{4130CB60-AC64-42E5-BE6E-559C02AE32E2}" dt="2025-05-19T08:22:57.524" v="303" actId="478"/>
          <ac:picMkLst>
            <pc:docMk/>
            <pc:sldMk cId="0" sldId="852"/>
            <ac:picMk id="2" creationId="{31BCC0C3-A4B6-F462-1245-F1E724B19ADF}"/>
          </ac:picMkLst>
        </pc:picChg>
      </pc:sldChg>
      <pc:sldChg chg="addSp delSp modSp mod modTransition delAnim modAnim modNotesTx">
        <pc:chgData name="DOMINGUEZ, Morgane" userId="d29c428e-ee62-4017-a838-521138d5b01c" providerId="ADAL" clId="{4130CB60-AC64-42E5-BE6E-559C02AE32E2}" dt="2025-05-19T08:35:49.195" v="546"/>
        <pc:sldMkLst>
          <pc:docMk/>
          <pc:sldMk cId="530411999" sldId="853"/>
        </pc:sldMkLst>
        <pc:spChg chg="del">
          <ac:chgData name="DOMINGUEZ, Morgane" userId="d29c428e-ee62-4017-a838-521138d5b01c" providerId="ADAL" clId="{4130CB60-AC64-42E5-BE6E-559C02AE32E2}" dt="2025-05-19T08:30:18.638" v="513" actId="478"/>
          <ac:spMkLst>
            <pc:docMk/>
            <pc:sldMk cId="530411999" sldId="853"/>
            <ac:spMk id="5" creationId="{C493B190-D5F1-F38E-B1BA-7783F3A21514}"/>
          </ac:spMkLst>
        </pc:spChg>
        <pc:picChg chg="add del mod">
          <ac:chgData name="DOMINGUEZ, Morgane" userId="d29c428e-ee62-4017-a838-521138d5b01c" providerId="ADAL" clId="{4130CB60-AC64-42E5-BE6E-559C02AE32E2}" dt="2025-05-19T08:23:32.750" v="337" actId="478"/>
          <ac:picMkLst>
            <pc:docMk/>
            <pc:sldMk cId="530411999" sldId="853"/>
            <ac:picMk id="4" creationId="{723CCF33-0D7E-278D-889A-E29481A71D64}"/>
          </ac:picMkLst>
        </pc:picChg>
        <pc:picChg chg="add mod ord">
          <ac:chgData name="DOMINGUEZ, Morgane" userId="d29c428e-ee62-4017-a838-521138d5b01c" providerId="ADAL" clId="{4130CB60-AC64-42E5-BE6E-559C02AE32E2}" dt="2025-05-19T08:30:21.015" v="515" actId="167"/>
          <ac:picMkLst>
            <pc:docMk/>
            <pc:sldMk cId="530411999" sldId="853"/>
            <ac:picMk id="6" creationId="{7E9AA363-0006-823E-3AE3-00A0C50E2280}"/>
          </ac:picMkLst>
        </pc:picChg>
        <pc:picChg chg="del">
          <ac:chgData name="DOMINGUEZ, Morgane" userId="d29c428e-ee62-4017-a838-521138d5b01c" providerId="ADAL" clId="{4130CB60-AC64-42E5-BE6E-559C02AE32E2}" dt="2025-05-19T08:30:16.270" v="512" actId="21"/>
          <ac:picMkLst>
            <pc:docMk/>
            <pc:sldMk cId="530411999" sldId="853"/>
            <ac:picMk id="8" creationId="{7E9AA363-0006-823E-3AE3-00A0C50E2280}"/>
          </ac:picMkLst>
        </pc:picChg>
      </pc:sldChg>
      <pc:sldChg chg="addSp delSp modSp mod modTransition delAnim modAnim modNotesTx">
        <pc:chgData name="DOMINGUEZ, Morgane" userId="d29c428e-ee62-4017-a838-521138d5b01c" providerId="ADAL" clId="{4130CB60-AC64-42E5-BE6E-559C02AE32E2}" dt="2025-05-19T08:34:17.908" v="539"/>
        <pc:sldMkLst>
          <pc:docMk/>
          <pc:sldMk cId="44002917" sldId="854"/>
        </pc:sldMkLst>
        <pc:spChg chg="del">
          <ac:chgData name="DOMINGUEZ, Morgane" userId="d29c428e-ee62-4017-a838-521138d5b01c" providerId="ADAL" clId="{4130CB60-AC64-42E5-BE6E-559C02AE32E2}" dt="2025-05-19T08:29:01.588" v="496" actId="478"/>
          <ac:spMkLst>
            <pc:docMk/>
            <pc:sldMk cId="44002917" sldId="854"/>
            <ac:spMk id="5" creationId="{CFF04B85-12BB-4DBD-3AC3-A4F87AFA3E46}"/>
          </ac:spMkLst>
        </pc:spChg>
        <pc:picChg chg="add del mod">
          <ac:chgData name="DOMINGUEZ, Morgane" userId="d29c428e-ee62-4017-a838-521138d5b01c" providerId="ADAL" clId="{4130CB60-AC64-42E5-BE6E-559C02AE32E2}" dt="2025-05-19T08:23:00.893" v="305" actId="478"/>
          <ac:picMkLst>
            <pc:docMk/>
            <pc:sldMk cId="44002917" sldId="854"/>
            <ac:picMk id="2" creationId="{BB7664A1-55B0-F1F9-974E-4F5A4ADAA4C3}"/>
          </ac:picMkLst>
        </pc:picChg>
        <pc:picChg chg="add mod ord">
          <ac:chgData name="DOMINGUEZ, Morgane" userId="d29c428e-ee62-4017-a838-521138d5b01c" providerId="ADAL" clId="{4130CB60-AC64-42E5-BE6E-559C02AE32E2}" dt="2025-05-19T08:29:04.539" v="498" actId="167"/>
          <ac:picMkLst>
            <pc:docMk/>
            <pc:sldMk cId="44002917" sldId="854"/>
            <ac:picMk id="6" creationId="{C427595B-3DB6-599A-3100-FE5856823357}"/>
          </ac:picMkLst>
        </pc:picChg>
        <pc:picChg chg="del">
          <ac:chgData name="DOMINGUEZ, Morgane" userId="d29c428e-ee62-4017-a838-521138d5b01c" providerId="ADAL" clId="{4130CB60-AC64-42E5-BE6E-559C02AE32E2}" dt="2025-05-19T08:28:58.476" v="495" actId="21"/>
          <ac:picMkLst>
            <pc:docMk/>
            <pc:sldMk cId="44002917" sldId="854"/>
            <ac:picMk id="7" creationId="{C427595B-3DB6-599A-3100-FE5856823357}"/>
          </ac:picMkLst>
        </pc:picChg>
      </pc:sldChg>
      <pc:sldChg chg="addSp delSp modSp mod modTransition delAnim modAnim modNotesTx">
        <pc:chgData name="DOMINGUEZ, Morgane" userId="d29c428e-ee62-4017-a838-521138d5b01c" providerId="ADAL" clId="{4130CB60-AC64-42E5-BE6E-559C02AE32E2}" dt="2025-05-19T08:35:38.523" v="544"/>
        <pc:sldMkLst>
          <pc:docMk/>
          <pc:sldMk cId="936965524" sldId="855"/>
        </pc:sldMkLst>
        <pc:spChg chg="del">
          <ac:chgData name="DOMINGUEZ, Morgane" userId="d29c428e-ee62-4017-a838-521138d5b01c" providerId="ADAL" clId="{4130CB60-AC64-42E5-BE6E-559C02AE32E2}" dt="2025-05-19T08:29:59.644" v="507" actId="478"/>
          <ac:spMkLst>
            <pc:docMk/>
            <pc:sldMk cId="936965524" sldId="855"/>
            <ac:spMk id="3" creationId="{F1D3FE91-45EA-D684-6DDD-36C7DBADE4E6}"/>
          </ac:spMkLst>
        </pc:spChg>
        <pc:picChg chg="add del mod">
          <ac:chgData name="DOMINGUEZ, Morgane" userId="d29c428e-ee62-4017-a838-521138d5b01c" providerId="ADAL" clId="{4130CB60-AC64-42E5-BE6E-559C02AE32E2}" dt="2025-05-19T08:23:23.700" v="328" actId="478"/>
          <ac:picMkLst>
            <pc:docMk/>
            <pc:sldMk cId="936965524" sldId="855"/>
            <ac:picMk id="2" creationId="{48275B42-9870-69E6-79F0-AE9B69CFF49C}"/>
          </ac:picMkLst>
        </pc:picChg>
        <pc:picChg chg="del">
          <ac:chgData name="DOMINGUEZ, Morgane" userId="d29c428e-ee62-4017-a838-521138d5b01c" providerId="ADAL" clId="{4130CB60-AC64-42E5-BE6E-559C02AE32E2}" dt="2025-05-19T08:29:56.826" v="506" actId="21"/>
          <ac:picMkLst>
            <pc:docMk/>
            <pc:sldMk cId="936965524" sldId="855"/>
            <ac:picMk id="6" creationId="{BF1A6375-AC14-51E3-43C9-F484EBCE0C87}"/>
          </ac:picMkLst>
        </pc:picChg>
        <pc:picChg chg="add mod ord">
          <ac:chgData name="DOMINGUEZ, Morgane" userId="d29c428e-ee62-4017-a838-521138d5b01c" providerId="ADAL" clId="{4130CB60-AC64-42E5-BE6E-559C02AE32E2}" dt="2025-05-19T08:30:01.788" v="509" actId="167"/>
          <ac:picMkLst>
            <pc:docMk/>
            <pc:sldMk cId="936965524" sldId="855"/>
            <ac:picMk id="7" creationId="{BF1A6375-AC14-51E3-43C9-F484EBCE0C87}"/>
          </ac:picMkLst>
        </pc:picChg>
      </pc:sldChg>
      <pc:sldChg chg="addSp delSp modSp mod modTransition delAnim modAnim modNotesTx">
        <pc:chgData name="DOMINGUEZ, Morgane" userId="d29c428e-ee62-4017-a838-521138d5b01c" providerId="ADAL" clId="{4130CB60-AC64-42E5-BE6E-559C02AE32E2}" dt="2025-05-19T08:35:32.342" v="543"/>
        <pc:sldMkLst>
          <pc:docMk/>
          <pc:sldMk cId="3368482075" sldId="857"/>
        </pc:sldMkLst>
        <pc:spChg chg="mod">
          <ac:chgData name="DOMINGUEZ, Morgane" userId="d29c428e-ee62-4017-a838-521138d5b01c" providerId="ADAL" clId="{4130CB60-AC64-42E5-BE6E-559C02AE32E2}" dt="2025-05-19T08:29:51.484" v="505" actId="255"/>
          <ac:spMkLst>
            <pc:docMk/>
            <pc:sldMk cId="3368482075" sldId="857"/>
            <ac:spMk id="29" creationId="{EE21772F-EBB1-5F8E-0D3B-AD42227834B8}"/>
          </ac:spMkLst>
        </pc:spChg>
        <pc:picChg chg="add del mod">
          <ac:chgData name="DOMINGUEZ, Morgane" userId="d29c428e-ee62-4017-a838-521138d5b01c" providerId="ADAL" clId="{4130CB60-AC64-42E5-BE6E-559C02AE32E2}" dt="2025-05-19T08:23:19.597" v="326" actId="478"/>
          <ac:picMkLst>
            <pc:docMk/>
            <pc:sldMk cId="3368482075" sldId="857"/>
            <ac:picMk id="4" creationId="{EA1B6C0C-2EFA-E700-6A52-C741AF1DB5A2}"/>
          </ac:picMkLst>
        </pc:picChg>
      </pc:sldChg>
      <pc:sldChg chg="addSp delSp modSp mod modTransition delAnim modAnim modNotesTx">
        <pc:chgData name="DOMINGUEZ, Morgane" userId="d29c428e-ee62-4017-a838-521138d5b01c" providerId="ADAL" clId="{4130CB60-AC64-42E5-BE6E-559C02AE32E2}" dt="2025-05-19T08:35:25.864" v="542"/>
        <pc:sldMkLst>
          <pc:docMk/>
          <pc:sldMk cId="972568951" sldId="873"/>
        </pc:sldMkLst>
        <pc:spChg chg="del">
          <ac:chgData name="DOMINGUEZ, Morgane" userId="d29c428e-ee62-4017-a838-521138d5b01c" providerId="ADAL" clId="{4130CB60-AC64-42E5-BE6E-559C02AE32E2}" dt="2025-05-19T08:29:42.585" v="503" actId="478"/>
          <ac:spMkLst>
            <pc:docMk/>
            <pc:sldMk cId="972568951" sldId="873"/>
            <ac:spMk id="6" creationId="{D4C4A497-30CA-8BCA-2185-DA854C39CF8D}"/>
          </ac:spMkLst>
        </pc:spChg>
        <pc:picChg chg="add del mod">
          <ac:chgData name="DOMINGUEZ, Morgane" userId="d29c428e-ee62-4017-a838-521138d5b01c" providerId="ADAL" clId="{4130CB60-AC64-42E5-BE6E-559C02AE32E2}" dt="2025-05-19T08:23:14.543" v="319" actId="478"/>
          <ac:picMkLst>
            <pc:docMk/>
            <pc:sldMk cId="972568951" sldId="873"/>
            <ac:picMk id="2" creationId="{FBE0C966-EB1E-BC1E-C381-31D3955E63A6}"/>
          </ac:picMkLst>
        </pc:picChg>
      </pc:sldChg>
      <pc:sldChg chg="addSp delSp modSp mod modTransition delAnim modAnim modNotesTx">
        <pc:chgData name="DOMINGUEZ, Morgane" userId="d29c428e-ee62-4017-a838-521138d5b01c" providerId="ADAL" clId="{4130CB60-AC64-42E5-BE6E-559C02AE32E2}" dt="2025-05-19T08:34:06.125" v="537"/>
        <pc:sldMkLst>
          <pc:docMk/>
          <pc:sldMk cId="1057589508" sldId="874"/>
        </pc:sldMkLst>
        <pc:spChg chg="del">
          <ac:chgData name="DOMINGUEZ, Morgane" userId="d29c428e-ee62-4017-a838-521138d5b01c" providerId="ADAL" clId="{4130CB60-AC64-42E5-BE6E-559C02AE32E2}" dt="2025-05-19T08:28:49.712" v="493" actId="478"/>
          <ac:spMkLst>
            <pc:docMk/>
            <pc:sldMk cId="1057589508" sldId="874"/>
            <ac:spMk id="4" creationId="{9F224EDD-65C6-0F17-1568-3904FF0E6CE9}"/>
          </ac:spMkLst>
        </pc:spChg>
        <pc:picChg chg="add del mod">
          <ac:chgData name="DOMINGUEZ, Morgane" userId="d29c428e-ee62-4017-a838-521138d5b01c" providerId="ADAL" clId="{4130CB60-AC64-42E5-BE6E-559C02AE32E2}" dt="2025-05-19T08:22:49.490" v="297" actId="478"/>
          <ac:picMkLst>
            <pc:docMk/>
            <pc:sldMk cId="1057589508" sldId="874"/>
            <ac:picMk id="2" creationId="{67E5FC78-C14B-7ADE-AC91-B01C757E37EB}"/>
          </ac:picMkLst>
        </pc:picChg>
        <pc:picChg chg="del">
          <ac:chgData name="DOMINGUEZ, Morgane" userId="d29c428e-ee62-4017-a838-521138d5b01c" providerId="ADAL" clId="{4130CB60-AC64-42E5-BE6E-559C02AE32E2}" dt="2025-05-19T08:28:46.670" v="492" actId="21"/>
          <ac:picMkLst>
            <pc:docMk/>
            <pc:sldMk cId="1057589508" sldId="874"/>
            <ac:picMk id="3" creationId="{257F3E7D-C442-A161-24C0-92A9F96C3DA6}"/>
          </ac:picMkLst>
        </pc:picChg>
        <pc:picChg chg="add mod">
          <ac:chgData name="DOMINGUEZ, Morgane" userId="d29c428e-ee62-4017-a838-521138d5b01c" providerId="ADAL" clId="{4130CB60-AC64-42E5-BE6E-559C02AE32E2}" dt="2025-05-19T08:28:50.301" v="494"/>
          <ac:picMkLst>
            <pc:docMk/>
            <pc:sldMk cId="1057589508" sldId="874"/>
            <ac:picMk id="5" creationId="{257F3E7D-C442-A161-24C0-92A9F96C3DA6}"/>
          </ac:picMkLst>
        </pc:picChg>
      </pc:sldChg>
      <pc:sldChg chg="addSp delSp modSp mod modTransition delAnim modAnim modNotesTx">
        <pc:chgData name="DOMINGUEZ, Morgane" userId="d29c428e-ee62-4017-a838-521138d5b01c" providerId="ADAL" clId="{4130CB60-AC64-42E5-BE6E-559C02AE32E2}" dt="2025-05-19T08:34:00.484" v="536"/>
        <pc:sldMkLst>
          <pc:docMk/>
          <pc:sldMk cId="2567211265" sldId="875"/>
        </pc:sldMkLst>
        <pc:picChg chg="add del mod">
          <ac:chgData name="DOMINGUEZ, Morgane" userId="d29c428e-ee62-4017-a838-521138d5b01c" providerId="ADAL" clId="{4130CB60-AC64-42E5-BE6E-559C02AE32E2}" dt="2025-05-19T08:22:46.506" v="295" actId="478"/>
          <ac:picMkLst>
            <pc:docMk/>
            <pc:sldMk cId="2567211265" sldId="875"/>
            <ac:picMk id="2" creationId="{4772960B-8BF1-B39F-6373-979C87347ECE}"/>
          </ac:picMkLst>
        </pc:picChg>
      </pc:sldChg>
      <pc:sldChg chg="addSp delSp modSp mod modTransition delAnim modAnim modNotesTx">
        <pc:chgData name="DOMINGUEZ, Morgane" userId="d29c428e-ee62-4017-a838-521138d5b01c" providerId="ADAL" clId="{4130CB60-AC64-42E5-BE6E-559C02AE32E2}" dt="2025-05-19T08:36:39.295" v="553"/>
        <pc:sldMkLst>
          <pc:docMk/>
          <pc:sldMk cId="2157614585" sldId="2147474610"/>
        </pc:sldMkLst>
        <pc:spChg chg="mod">
          <ac:chgData name="DOMINGUEZ, Morgane" userId="d29c428e-ee62-4017-a838-521138d5b01c" providerId="ADAL" clId="{4130CB60-AC64-42E5-BE6E-559C02AE32E2}" dt="2025-05-19T08:32:27.758" v="530" actId="1076"/>
          <ac:spMkLst>
            <pc:docMk/>
            <pc:sldMk cId="2157614585" sldId="2147474610"/>
            <ac:spMk id="4" creationId="{4221483C-6F05-C976-75AC-EC2BE524D1DD}"/>
          </ac:spMkLst>
        </pc:spChg>
        <pc:picChg chg="add del mod">
          <ac:chgData name="DOMINGUEZ, Morgane" userId="d29c428e-ee62-4017-a838-521138d5b01c" providerId="ADAL" clId="{4130CB60-AC64-42E5-BE6E-559C02AE32E2}" dt="2025-05-19T08:24:05.742" v="378" actId="478"/>
          <ac:picMkLst>
            <pc:docMk/>
            <pc:sldMk cId="2157614585" sldId="2147474610"/>
            <ac:picMk id="3" creationId="{041C38B1-F7AF-A4B7-C7DF-68FF5FAE4FF6}"/>
          </ac:picMkLst>
        </pc:picChg>
      </pc:sldChg>
      <pc:sldChg chg="addSp delSp modSp mod modTransition delAnim modAnim modNotesTx">
        <pc:chgData name="DOMINGUEZ, Morgane" userId="d29c428e-ee62-4017-a838-521138d5b01c" providerId="ADAL" clId="{4130CB60-AC64-42E5-BE6E-559C02AE32E2}" dt="2025-05-19T08:36:45.271" v="554"/>
        <pc:sldMkLst>
          <pc:docMk/>
          <pc:sldMk cId="1163143416" sldId="2147474611"/>
        </pc:sldMkLst>
        <pc:spChg chg="add del mod">
          <ac:chgData name="DOMINGUEZ, Morgane" userId="d29c428e-ee62-4017-a838-521138d5b01c" providerId="ADAL" clId="{4130CB60-AC64-42E5-BE6E-559C02AE32E2}" dt="2025-05-19T08:24:11.503" v="385" actId="478"/>
          <ac:spMkLst>
            <pc:docMk/>
            <pc:sldMk cId="1163143416" sldId="2147474611"/>
            <ac:spMk id="3" creationId="{D3F5118A-4E6A-CB3F-8A0E-17FDF20E3109}"/>
          </ac:spMkLst>
        </pc:spChg>
        <pc:spChg chg="mod">
          <ac:chgData name="DOMINGUEZ, Morgane" userId="d29c428e-ee62-4017-a838-521138d5b01c" providerId="ADAL" clId="{4130CB60-AC64-42E5-BE6E-559C02AE32E2}" dt="2025-05-19T08:32:31.134" v="531" actId="1076"/>
          <ac:spMkLst>
            <pc:docMk/>
            <pc:sldMk cId="1163143416" sldId="2147474611"/>
            <ac:spMk id="4" creationId="{8F631D90-25E5-82A8-279B-EEC03C1C2037}"/>
          </ac:spMkLst>
        </pc:spChg>
        <pc:spChg chg="del">
          <ac:chgData name="DOMINGUEZ, Morgane" userId="d29c428e-ee62-4017-a838-521138d5b01c" providerId="ADAL" clId="{4130CB60-AC64-42E5-BE6E-559C02AE32E2}" dt="2025-05-12T12:12:03.674" v="30" actId="478"/>
          <ac:spMkLst>
            <pc:docMk/>
            <pc:sldMk cId="1163143416" sldId="2147474611"/>
            <ac:spMk id="4" creationId="{E86DC7A0-F9DB-065A-8055-D97C9B168086}"/>
          </ac:spMkLst>
        </pc:spChg>
        <pc:spChg chg="del">
          <ac:chgData name="DOMINGUEZ, Morgane" userId="d29c428e-ee62-4017-a838-521138d5b01c" providerId="ADAL" clId="{4130CB60-AC64-42E5-BE6E-559C02AE32E2}" dt="2025-05-12T12:12:01.523" v="29" actId="478"/>
          <ac:spMkLst>
            <pc:docMk/>
            <pc:sldMk cId="1163143416" sldId="2147474611"/>
            <ac:spMk id="7" creationId="{C739B578-7984-AA46-7ABD-9AB6A10BBD94}"/>
          </ac:spMkLst>
        </pc:spChg>
        <pc:spChg chg="add del mod">
          <ac:chgData name="DOMINGUEZ, Morgane" userId="d29c428e-ee62-4017-a838-521138d5b01c" providerId="ADAL" clId="{4130CB60-AC64-42E5-BE6E-559C02AE32E2}" dt="2025-05-19T08:24:10.976" v="384" actId="478"/>
          <ac:spMkLst>
            <pc:docMk/>
            <pc:sldMk cId="1163143416" sldId="2147474611"/>
            <ac:spMk id="8" creationId="{5971BCDD-071C-9B3C-8BEE-63EBC6CEF24F}"/>
          </ac:spMkLst>
        </pc:spChg>
        <pc:picChg chg="add del mod">
          <ac:chgData name="DOMINGUEZ, Morgane" userId="d29c428e-ee62-4017-a838-521138d5b01c" providerId="ADAL" clId="{4130CB60-AC64-42E5-BE6E-559C02AE32E2}" dt="2025-05-19T08:24:09.505" v="383" actId="478"/>
          <ac:picMkLst>
            <pc:docMk/>
            <pc:sldMk cId="1163143416" sldId="2147474611"/>
            <ac:picMk id="9" creationId="{1183CD73-4CEB-416A-281A-D26BE11F5BAA}"/>
          </ac:picMkLst>
        </pc:picChg>
      </pc:sldChg>
      <pc:sldChg chg="addSp delSp modSp mod modTransition delAnim modAnim modNotesTx">
        <pc:chgData name="DOMINGUEZ, Morgane" userId="d29c428e-ee62-4017-a838-521138d5b01c" providerId="ADAL" clId="{4130CB60-AC64-42E5-BE6E-559C02AE32E2}" dt="2025-05-19T08:36:51.109" v="555"/>
        <pc:sldMkLst>
          <pc:docMk/>
          <pc:sldMk cId="4230200921" sldId="2147474612"/>
        </pc:sldMkLst>
        <pc:spChg chg="mod">
          <ac:chgData name="DOMINGUEZ, Morgane" userId="d29c428e-ee62-4017-a838-521138d5b01c" providerId="ADAL" clId="{4130CB60-AC64-42E5-BE6E-559C02AE32E2}" dt="2025-05-19T08:32:34.406" v="532" actId="1076"/>
          <ac:spMkLst>
            <pc:docMk/>
            <pc:sldMk cId="4230200921" sldId="2147474612"/>
            <ac:spMk id="3" creationId="{4BE211D1-6DC4-AECD-30E4-010EE725D319}"/>
          </ac:spMkLst>
        </pc:spChg>
        <pc:picChg chg="add del mod">
          <ac:chgData name="DOMINGUEZ, Morgane" userId="d29c428e-ee62-4017-a838-521138d5b01c" providerId="ADAL" clId="{4130CB60-AC64-42E5-BE6E-559C02AE32E2}" dt="2025-05-19T08:24:15.214" v="387" actId="478"/>
          <ac:picMkLst>
            <pc:docMk/>
            <pc:sldMk cId="4230200921" sldId="2147474612"/>
            <ac:picMk id="2" creationId="{970EF5BB-BE06-FC6D-F975-9CCE03D0C2C2}"/>
          </ac:picMkLst>
        </pc:picChg>
      </pc:sldChg>
      <pc:sldChg chg="addSp delSp modSp mod modTransition delAnim modAnim modNotesTx">
        <pc:chgData name="DOMINGUEZ, Morgane" userId="d29c428e-ee62-4017-a838-521138d5b01c" providerId="ADAL" clId="{4130CB60-AC64-42E5-BE6E-559C02AE32E2}" dt="2025-05-19T08:36:57.448" v="556"/>
        <pc:sldMkLst>
          <pc:docMk/>
          <pc:sldMk cId="3750282615" sldId="2147474613"/>
        </pc:sldMkLst>
        <pc:spChg chg="del">
          <ac:chgData name="DOMINGUEZ, Morgane" userId="d29c428e-ee62-4017-a838-521138d5b01c" providerId="ADAL" clId="{4130CB60-AC64-42E5-BE6E-559C02AE32E2}" dt="2025-05-12T12:12:07.629" v="32" actId="478"/>
          <ac:spMkLst>
            <pc:docMk/>
            <pc:sldMk cId="3750282615" sldId="2147474613"/>
            <ac:spMk id="4" creationId="{34003158-474E-8328-E6E7-4619A3790E90}"/>
          </ac:spMkLst>
        </pc:spChg>
        <pc:spChg chg="mod">
          <ac:chgData name="DOMINGUEZ, Morgane" userId="d29c428e-ee62-4017-a838-521138d5b01c" providerId="ADAL" clId="{4130CB60-AC64-42E5-BE6E-559C02AE32E2}" dt="2025-05-19T08:32:38.197" v="533" actId="1076"/>
          <ac:spMkLst>
            <pc:docMk/>
            <pc:sldMk cId="3750282615" sldId="2147474613"/>
            <ac:spMk id="4" creationId="{38204059-BBE1-D0E4-A713-BBA7340B0C44}"/>
          </ac:spMkLst>
        </pc:spChg>
        <pc:spChg chg="add del mod">
          <ac:chgData name="DOMINGUEZ, Morgane" userId="d29c428e-ee62-4017-a838-521138d5b01c" providerId="ADAL" clId="{4130CB60-AC64-42E5-BE6E-559C02AE32E2}" dt="2025-05-19T08:28:22.910" v="491" actId="478"/>
          <ac:spMkLst>
            <pc:docMk/>
            <pc:sldMk cId="3750282615" sldId="2147474613"/>
            <ac:spMk id="6" creationId="{8F6C47B8-FB2D-C2CC-B589-E16599FB4B6B}"/>
          </ac:spMkLst>
        </pc:spChg>
        <pc:spChg chg="del">
          <ac:chgData name="DOMINGUEZ, Morgane" userId="d29c428e-ee62-4017-a838-521138d5b01c" providerId="ADAL" clId="{4130CB60-AC64-42E5-BE6E-559C02AE32E2}" dt="2025-05-12T12:12:06.928" v="31" actId="478"/>
          <ac:spMkLst>
            <pc:docMk/>
            <pc:sldMk cId="3750282615" sldId="2147474613"/>
            <ac:spMk id="7" creationId="{A40396DC-9390-4EA3-A356-7166FB4E44E2}"/>
          </ac:spMkLst>
        </pc:spChg>
        <pc:spChg chg="add del mod">
          <ac:chgData name="DOMINGUEZ, Morgane" userId="d29c428e-ee62-4017-a838-521138d5b01c" providerId="ADAL" clId="{4130CB60-AC64-42E5-BE6E-559C02AE32E2}" dt="2025-05-19T08:28:22.237" v="490" actId="478"/>
          <ac:spMkLst>
            <pc:docMk/>
            <pc:sldMk cId="3750282615" sldId="2147474613"/>
            <ac:spMk id="8" creationId="{3BBBC019-EEA9-4DA1-6416-EDDCD5352D4E}"/>
          </ac:spMkLst>
        </pc:spChg>
        <pc:picChg chg="add del mod">
          <ac:chgData name="DOMINGUEZ, Morgane" userId="d29c428e-ee62-4017-a838-521138d5b01c" providerId="ADAL" clId="{4130CB60-AC64-42E5-BE6E-559C02AE32E2}" dt="2025-05-19T08:24:19.189" v="392" actId="478"/>
          <ac:picMkLst>
            <pc:docMk/>
            <pc:sldMk cId="3750282615" sldId="2147474613"/>
            <ac:picMk id="9" creationId="{0C165951-4BBE-8F3F-894B-C30E7BC4A111}"/>
          </ac:picMkLst>
        </pc:picChg>
      </pc:sldChg>
      <pc:sldChg chg="addSp delSp modSp mod modTransition delAnim modAnim modNotesTx">
        <pc:chgData name="DOMINGUEZ, Morgane" userId="d29c428e-ee62-4017-a838-521138d5b01c" providerId="ADAL" clId="{4130CB60-AC64-42E5-BE6E-559C02AE32E2}" dt="2025-05-19T08:37:04.287" v="557"/>
        <pc:sldMkLst>
          <pc:docMk/>
          <pc:sldMk cId="121190327" sldId="2147474614"/>
        </pc:sldMkLst>
        <pc:spChg chg="mod">
          <ac:chgData name="DOMINGUEZ, Morgane" userId="d29c428e-ee62-4017-a838-521138d5b01c" providerId="ADAL" clId="{4130CB60-AC64-42E5-BE6E-559C02AE32E2}" dt="2025-05-19T08:32:42.080" v="534" actId="1076"/>
          <ac:spMkLst>
            <pc:docMk/>
            <pc:sldMk cId="121190327" sldId="2147474614"/>
            <ac:spMk id="4" creationId="{CF340948-04D9-B0D2-69B9-F2F8A53DA8B9}"/>
          </ac:spMkLst>
        </pc:spChg>
        <pc:picChg chg="add del mod">
          <ac:chgData name="DOMINGUEZ, Morgane" userId="d29c428e-ee62-4017-a838-521138d5b01c" providerId="ADAL" clId="{4130CB60-AC64-42E5-BE6E-559C02AE32E2}" dt="2025-05-19T08:24:23.286" v="394" actId="478"/>
          <ac:picMkLst>
            <pc:docMk/>
            <pc:sldMk cId="121190327" sldId="2147474614"/>
            <ac:picMk id="3" creationId="{44E79402-9992-30DA-54CB-02D65891D2CB}"/>
          </ac:picMkLst>
        </pc:picChg>
      </pc:sldChg>
      <pc:sldChg chg="addSp delSp modSp mod modTransition delAnim modAnim modNotesTx">
        <pc:chgData name="DOMINGUEZ, Morgane" userId="d29c428e-ee62-4017-a838-521138d5b01c" providerId="ADAL" clId="{4130CB60-AC64-42E5-BE6E-559C02AE32E2}" dt="2025-05-19T08:36:26.266" v="551"/>
        <pc:sldMkLst>
          <pc:docMk/>
          <pc:sldMk cId="4257536088" sldId="2147474615"/>
        </pc:sldMkLst>
        <pc:spChg chg="mod">
          <ac:chgData name="DOMINGUEZ, Morgane" userId="d29c428e-ee62-4017-a838-521138d5b01c" providerId="ADAL" clId="{4130CB60-AC64-42E5-BE6E-559C02AE32E2}" dt="2025-05-19T08:32:20.106" v="528" actId="1076"/>
          <ac:spMkLst>
            <pc:docMk/>
            <pc:sldMk cId="4257536088" sldId="2147474615"/>
            <ac:spMk id="4" creationId="{29E1B776-673A-6425-8793-591D1ACB5E3C}"/>
          </ac:spMkLst>
        </pc:spChg>
        <pc:picChg chg="add del mod">
          <ac:chgData name="DOMINGUEZ, Morgane" userId="d29c428e-ee62-4017-a838-521138d5b01c" providerId="ADAL" clId="{4130CB60-AC64-42E5-BE6E-559C02AE32E2}" dt="2025-05-19T08:23:55.878" v="369" actId="478"/>
          <ac:picMkLst>
            <pc:docMk/>
            <pc:sldMk cId="4257536088" sldId="2147474615"/>
            <ac:picMk id="3" creationId="{BD35F612-EF38-37C7-06CD-EA7CDDB8566A}"/>
          </ac:picMkLst>
        </pc:picChg>
      </pc:sldChg>
      <pc:sldChg chg="addSp delSp modSp mod modTransition delAnim modAnim modNotesTx">
        <pc:chgData name="DOMINGUEZ, Morgane" userId="d29c428e-ee62-4017-a838-521138d5b01c" providerId="ADAL" clId="{4130CB60-AC64-42E5-BE6E-559C02AE32E2}" dt="2025-05-19T08:37:09.288" v="558"/>
        <pc:sldMkLst>
          <pc:docMk/>
          <pc:sldMk cId="2849894684" sldId="2147474632"/>
        </pc:sldMkLst>
        <pc:spChg chg="mod">
          <ac:chgData name="DOMINGUEZ, Morgane" userId="d29c428e-ee62-4017-a838-521138d5b01c" providerId="ADAL" clId="{4130CB60-AC64-42E5-BE6E-559C02AE32E2}" dt="2025-05-19T08:32:46.422" v="535" actId="1076"/>
          <ac:spMkLst>
            <pc:docMk/>
            <pc:sldMk cId="2849894684" sldId="2147474632"/>
            <ac:spMk id="4" creationId="{894252B6-54B3-58DB-5452-F0803A9751AF}"/>
          </ac:spMkLst>
        </pc:spChg>
        <pc:picChg chg="add del mod">
          <ac:chgData name="DOMINGUEZ, Morgane" userId="d29c428e-ee62-4017-a838-521138d5b01c" providerId="ADAL" clId="{4130CB60-AC64-42E5-BE6E-559C02AE32E2}" dt="2025-05-19T08:24:27.271" v="396" actId="478"/>
          <ac:picMkLst>
            <pc:docMk/>
            <pc:sldMk cId="2849894684" sldId="2147474632"/>
            <ac:picMk id="3" creationId="{6CA503C0-EAAF-1566-20C4-8FD21D876E2A}"/>
          </ac:picMkLst>
        </pc:picChg>
      </pc:sldChg>
      <pc:sldChg chg="addSp delSp modSp mod modTransition delAnim modAnim modNotesTx">
        <pc:chgData name="DOMINGUEZ, Morgane" userId="d29c428e-ee62-4017-a838-521138d5b01c" providerId="ADAL" clId="{4130CB60-AC64-42E5-BE6E-559C02AE32E2}" dt="2025-05-19T08:36:33.194" v="552"/>
        <pc:sldMkLst>
          <pc:docMk/>
          <pc:sldMk cId="1197554615" sldId="2147474717"/>
        </pc:sldMkLst>
        <pc:spChg chg="mod">
          <ac:chgData name="DOMINGUEZ, Morgane" userId="d29c428e-ee62-4017-a838-521138d5b01c" providerId="ADAL" clId="{4130CB60-AC64-42E5-BE6E-559C02AE32E2}" dt="2025-05-19T08:32:24.385" v="529" actId="1076"/>
          <ac:spMkLst>
            <pc:docMk/>
            <pc:sldMk cId="1197554615" sldId="2147474717"/>
            <ac:spMk id="2" creationId="{4E69B298-92D0-1B61-894B-B1825EC7B310}"/>
          </ac:spMkLst>
        </pc:spChg>
        <pc:spChg chg="del">
          <ac:chgData name="DOMINGUEZ, Morgane" userId="d29c428e-ee62-4017-a838-521138d5b01c" providerId="ADAL" clId="{4130CB60-AC64-42E5-BE6E-559C02AE32E2}" dt="2025-05-12T12:11:57.526" v="28" actId="478"/>
          <ac:spMkLst>
            <pc:docMk/>
            <pc:sldMk cId="1197554615" sldId="2147474717"/>
            <ac:spMk id="2" creationId="{B8E1988D-9150-4CD2-B731-58A134E72F26}"/>
          </ac:spMkLst>
        </pc:spChg>
        <pc:spChg chg="add del mod">
          <ac:chgData name="DOMINGUEZ, Morgane" userId="d29c428e-ee62-4017-a838-521138d5b01c" providerId="ADAL" clId="{4130CB60-AC64-42E5-BE6E-559C02AE32E2}" dt="2025-05-19T08:24:02.575" v="376" actId="478"/>
          <ac:spMkLst>
            <pc:docMk/>
            <pc:sldMk cId="1197554615" sldId="2147474717"/>
            <ac:spMk id="4" creationId="{4CF4032D-BABD-AE1B-2933-A8BD8C6E9E9A}"/>
          </ac:spMkLst>
        </pc:spChg>
        <pc:spChg chg="del">
          <ac:chgData name="DOMINGUEZ, Morgane" userId="d29c428e-ee62-4017-a838-521138d5b01c" providerId="ADAL" clId="{4130CB60-AC64-42E5-BE6E-559C02AE32E2}" dt="2025-05-12T12:11:56.841" v="27" actId="478"/>
          <ac:spMkLst>
            <pc:docMk/>
            <pc:sldMk cId="1197554615" sldId="2147474717"/>
            <ac:spMk id="6" creationId="{1E4F0C8B-FFEF-7C53-6D49-FB5721BD1900}"/>
          </ac:spMkLst>
        </pc:spChg>
        <pc:spChg chg="add del mod">
          <ac:chgData name="DOMINGUEZ, Morgane" userId="d29c428e-ee62-4017-a838-521138d5b01c" providerId="ADAL" clId="{4130CB60-AC64-42E5-BE6E-559C02AE32E2}" dt="2025-05-19T08:24:02.046" v="375" actId="478"/>
          <ac:spMkLst>
            <pc:docMk/>
            <pc:sldMk cId="1197554615" sldId="2147474717"/>
            <ac:spMk id="7" creationId="{E21B2A5D-02B5-653B-0DEE-62BA034AA2F8}"/>
          </ac:spMkLst>
        </pc:spChg>
        <pc:picChg chg="add del mod">
          <ac:chgData name="DOMINGUEZ, Morgane" userId="d29c428e-ee62-4017-a838-521138d5b01c" providerId="ADAL" clId="{4130CB60-AC64-42E5-BE6E-559C02AE32E2}" dt="2025-05-19T08:24:00.380" v="374" actId="478"/>
          <ac:picMkLst>
            <pc:docMk/>
            <pc:sldMk cId="1197554615" sldId="2147474717"/>
            <ac:picMk id="8" creationId="{5FED6F68-ECC7-F1E7-31C6-A36B165B059E}"/>
          </ac:picMkLst>
        </pc:picChg>
      </pc:sldChg>
    </pc:docChg>
  </pc:docChgLst>
  <pc:docChgLst>
    <pc:chgData name="DOMINGUEZ, Morgane" userId="d29c428e-ee62-4017-a838-521138d5b01c" providerId="ADAL" clId="{E088F413-BFC0-4CF0-923C-3F92B0AD5E7C}"/>
    <pc:docChg chg="undo custSel modSld">
      <pc:chgData name="DOMINGUEZ, Morgane" userId="d29c428e-ee62-4017-a838-521138d5b01c" providerId="ADAL" clId="{E088F413-BFC0-4CF0-923C-3F92B0AD5E7C}" dt="2025-02-15T19:08:58.803" v="401" actId="207"/>
      <pc:docMkLst>
        <pc:docMk/>
      </pc:docMkLst>
      <pc:sldChg chg="delSp modSp mod modTransition delAnim modAnim modNotesTx">
        <pc:chgData name="DOMINGUEZ, Morgane" userId="d29c428e-ee62-4017-a838-521138d5b01c" providerId="ADAL" clId="{E088F413-BFC0-4CF0-923C-3F92B0AD5E7C}" dt="2025-02-13T11:46:15.346" v="379"/>
        <pc:sldMkLst>
          <pc:docMk/>
          <pc:sldMk cId="0" sldId="260"/>
        </pc:sldMkLst>
        <pc:spChg chg="mod">
          <ac:chgData name="DOMINGUEZ, Morgane" userId="d29c428e-ee62-4017-a838-521138d5b01c" providerId="ADAL" clId="{E088F413-BFC0-4CF0-923C-3F92B0AD5E7C}" dt="2025-02-12T13:01:33.664" v="81" actId="1076"/>
          <ac:spMkLst>
            <pc:docMk/>
            <pc:sldMk cId="0" sldId="260"/>
            <ac:spMk id="14" creationId="{CD6349E5-952C-F0B4-8250-4047BF8CD59A}"/>
          </ac:spMkLst>
        </pc:spChg>
        <pc:picChg chg="del">
          <ac:chgData name="DOMINGUEZ, Morgane" userId="d29c428e-ee62-4017-a838-521138d5b01c" providerId="ADAL" clId="{E088F413-BFC0-4CF0-923C-3F92B0AD5E7C}" dt="2025-02-12T12:57:57.458" v="4" actId="478"/>
          <ac:picMkLst>
            <pc:docMk/>
            <pc:sldMk cId="0" sldId="260"/>
            <ac:picMk id="6" creationId="{AECF47C3-27D4-730C-0BB3-9E27C2AA8804}"/>
          </ac:picMkLst>
        </pc:picChg>
      </pc:sldChg>
      <pc:sldChg chg="delSp modSp mod modTransition delAnim modAnim modNotesTx">
        <pc:chgData name="DOMINGUEZ, Morgane" userId="d29c428e-ee62-4017-a838-521138d5b01c" providerId="ADAL" clId="{E088F413-BFC0-4CF0-923C-3F92B0AD5E7C}" dt="2025-02-13T11:43:44.679" v="318"/>
        <pc:sldMkLst>
          <pc:docMk/>
          <pc:sldMk cId="0" sldId="261"/>
        </pc:sldMkLst>
        <pc:spChg chg="mod">
          <ac:chgData name="DOMINGUEZ, Morgane" userId="d29c428e-ee62-4017-a838-521138d5b01c" providerId="ADAL" clId="{E088F413-BFC0-4CF0-923C-3F92B0AD5E7C}" dt="2025-02-12T13:01:51.476" v="83" actId="1076"/>
          <ac:spMkLst>
            <pc:docMk/>
            <pc:sldMk cId="0" sldId="261"/>
            <ac:spMk id="12" creationId="{A1F34BF6-FBBB-CC4F-7EF8-F56A43F1098E}"/>
          </ac:spMkLst>
        </pc:spChg>
        <pc:picChg chg="del">
          <ac:chgData name="DOMINGUEZ, Morgane" userId="d29c428e-ee62-4017-a838-521138d5b01c" providerId="ADAL" clId="{E088F413-BFC0-4CF0-923C-3F92B0AD5E7C}" dt="2025-02-12T12:58:04.479" v="5" actId="478"/>
          <ac:picMkLst>
            <pc:docMk/>
            <pc:sldMk cId="0" sldId="261"/>
            <ac:picMk id="2" creationId="{ED12E78A-2751-354D-ED08-CF9FCB007A44}"/>
          </ac:picMkLst>
        </pc:picChg>
      </pc:sldChg>
      <pc:sldChg chg="delSp modSp mod modTransition delAnim modAnim modNotesTx">
        <pc:chgData name="DOMINGUEZ, Morgane" userId="d29c428e-ee62-4017-a838-521138d5b01c" providerId="ADAL" clId="{E088F413-BFC0-4CF0-923C-3F92B0AD5E7C}" dt="2025-02-15T19:08:51.789" v="399" actId="2711"/>
        <pc:sldMkLst>
          <pc:docMk/>
          <pc:sldMk cId="0" sldId="269"/>
        </pc:sldMkLst>
        <pc:spChg chg="mod">
          <ac:chgData name="DOMINGUEZ, Morgane" userId="d29c428e-ee62-4017-a838-521138d5b01c" providerId="ADAL" clId="{E088F413-BFC0-4CF0-923C-3F92B0AD5E7C}" dt="2025-02-12T13:03:12.421" v="99" actId="1076"/>
          <ac:spMkLst>
            <pc:docMk/>
            <pc:sldMk cId="0" sldId="269"/>
            <ac:spMk id="14" creationId="{31666F1B-EB5E-2848-232D-96AE3FBBEEB7}"/>
          </ac:spMkLst>
        </pc:spChg>
        <pc:spChg chg="mod">
          <ac:chgData name="DOMINGUEZ, Morgane" userId="d29c428e-ee62-4017-a838-521138d5b01c" providerId="ADAL" clId="{E088F413-BFC0-4CF0-923C-3F92B0AD5E7C}" dt="2025-02-15T19:08:51.789" v="399" actId="2711"/>
          <ac:spMkLst>
            <pc:docMk/>
            <pc:sldMk cId="0" sldId="269"/>
            <ac:spMk id="20" creationId="{8BA99E58-C00C-3E8E-00BD-328828E2CA10}"/>
          </ac:spMkLst>
        </pc:spChg>
        <pc:picChg chg="del">
          <ac:chgData name="DOMINGUEZ, Morgane" userId="d29c428e-ee62-4017-a838-521138d5b01c" providerId="ADAL" clId="{E088F413-BFC0-4CF0-923C-3F92B0AD5E7C}" dt="2025-02-12T12:58:27.102" v="12" actId="478"/>
          <ac:picMkLst>
            <pc:docMk/>
            <pc:sldMk cId="0" sldId="269"/>
            <ac:picMk id="3" creationId="{178ADE62-1335-787C-1518-1FAD252D989E}"/>
          </ac:picMkLst>
        </pc:picChg>
      </pc:sldChg>
      <pc:sldChg chg="delSp modSp mod modTransition delAnim modAnim modNotesTx">
        <pc:chgData name="DOMINGUEZ, Morgane" userId="d29c428e-ee62-4017-a838-521138d5b01c" providerId="ADAL" clId="{E088F413-BFC0-4CF0-923C-3F92B0AD5E7C}" dt="2025-02-15T19:08:58.803" v="401" actId="207"/>
        <pc:sldMkLst>
          <pc:docMk/>
          <pc:sldMk cId="0" sldId="270"/>
        </pc:sldMkLst>
        <pc:spChg chg="mod">
          <ac:chgData name="DOMINGUEZ, Morgane" userId="d29c428e-ee62-4017-a838-521138d5b01c" providerId="ADAL" clId="{E088F413-BFC0-4CF0-923C-3F92B0AD5E7C}" dt="2025-02-15T19:08:58.803" v="401" actId="207"/>
          <ac:spMkLst>
            <pc:docMk/>
            <pc:sldMk cId="0" sldId="270"/>
            <ac:spMk id="2" creationId="{F3083513-E6D0-1B87-E322-D3AC7B90355C}"/>
          </ac:spMkLst>
        </pc:spChg>
        <pc:spChg chg="mod">
          <ac:chgData name="DOMINGUEZ, Morgane" userId="d29c428e-ee62-4017-a838-521138d5b01c" providerId="ADAL" clId="{E088F413-BFC0-4CF0-923C-3F92B0AD5E7C}" dt="2025-02-12T13:03:22.526" v="100" actId="1076"/>
          <ac:spMkLst>
            <pc:docMk/>
            <pc:sldMk cId="0" sldId="270"/>
            <ac:spMk id="13" creationId="{061348AD-F0C9-1052-8BCE-0AFEC2684BBA}"/>
          </ac:spMkLst>
        </pc:spChg>
        <pc:picChg chg="del">
          <ac:chgData name="DOMINGUEZ, Morgane" userId="d29c428e-ee62-4017-a838-521138d5b01c" providerId="ADAL" clId="{E088F413-BFC0-4CF0-923C-3F92B0AD5E7C}" dt="2025-02-12T12:58:31.426" v="13" actId="478"/>
          <ac:picMkLst>
            <pc:docMk/>
            <pc:sldMk cId="0" sldId="270"/>
            <ac:picMk id="3" creationId="{B725F603-8A70-3210-CD49-97BE61158A84}"/>
          </ac:picMkLst>
        </pc:picChg>
      </pc:sldChg>
      <pc:sldChg chg="delSp modSp mod modTransition delAnim modAnim modNotesTx">
        <pc:chgData name="DOMINGUEZ, Morgane" userId="d29c428e-ee62-4017-a838-521138d5b01c" providerId="ADAL" clId="{E088F413-BFC0-4CF0-923C-3F92B0AD5E7C}" dt="2025-02-13T11:46:27.372" v="380"/>
        <pc:sldMkLst>
          <pc:docMk/>
          <pc:sldMk cId="0" sldId="271"/>
        </pc:sldMkLst>
        <pc:spChg chg="mod">
          <ac:chgData name="DOMINGUEZ, Morgane" userId="d29c428e-ee62-4017-a838-521138d5b01c" providerId="ADAL" clId="{E088F413-BFC0-4CF0-923C-3F92B0AD5E7C}" dt="2025-02-12T13:03:05.745" v="98" actId="1076"/>
          <ac:spMkLst>
            <pc:docMk/>
            <pc:sldMk cId="0" sldId="271"/>
            <ac:spMk id="2" creationId="{0EFB3C09-7799-4798-03F4-54FA82A19729}"/>
          </ac:spMkLst>
        </pc:spChg>
        <pc:picChg chg="del">
          <ac:chgData name="DOMINGUEZ, Morgane" userId="d29c428e-ee62-4017-a838-521138d5b01c" providerId="ADAL" clId="{E088F413-BFC0-4CF0-923C-3F92B0AD5E7C}" dt="2025-02-12T12:58:23.726" v="11" actId="478"/>
          <ac:picMkLst>
            <pc:docMk/>
            <pc:sldMk cId="0" sldId="271"/>
            <ac:picMk id="13" creationId="{42045822-0F21-1FDD-09E8-5DE4D38EB3FB}"/>
          </ac:picMkLst>
        </pc:picChg>
      </pc:sldChg>
      <pc:sldChg chg="delSp modSp mod modTransition delAnim modAnim modNotesTx">
        <pc:chgData name="DOMINGUEZ, Morgane" userId="d29c428e-ee62-4017-a838-521138d5b01c" providerId="ADAL" clId="{E088F413-BFC0-4CF0-923C-3F92B0AD5E7C}" dt="2025-02-13T11:44:13.978" v="332"/>
        <pc:sldMkLst>
          <pc:docMk/>
          <pc:sldMk cId="0" sldId="274"/>
        </pc:sldMkLst>
        <pc:spChg chg="mod">
          <ac:chgData name="DOMINGUEZ, Morgane" userId="d29c428e-ee62-4017-a838-521138d5b01c" providerId="ADAL" clId="{E088F413-BFC0-4CF0-923C-3F92B0AD5E7C}" dt="2025-02-12T13:02:39.943" v="90" actId="1076"/>
          <ac:spMkLst>
            <pc:docMk/>
            <pc:sldMk cId="0" sldId="274"/>
            <ac:spMk id="10" creationId="{1C9484F4-1C9C-7B7A-96A3-8A73BB1AB7A3}"/>
          </ac:spMkLst>
        </pc:spChg>
        <pc:picChg chg="del">
          <ac:chgData name="DOMINGUEZ, Morgane" userId="d29c428e-ee62-4017-a838-521138d5b01c" providerId="ADAL" clId="{E088F413-BFC0-4CF0-923C-3F92B0AD5E7C}" dt="2025-02-12T12:58:16.372" v="9" actId="478"/>
          <ac:picMkLst>
            <pc:docMk/>
            <pc:sldMk cId="0" sldId="274"/>
            <ac:picMk id="2" creationId="{E958EB31-FC6F-E53D-CFA9-9CEF85693F0B}"/>
          </ac:picMkLst>
        </pc:picChg>
      </pc:sldChg>
      <pc:sldChg chg="delSp modSp mod modTransition delAnim modAnim modNotesTx">
        <pc:chgData name="DOMINGUEZ, Morgane" userId="d29c428e-ee62-4017-a838-521138d5b01c" providerId="ADAL" clId="{E088F413-BFC0-4CF0-923C-3F92B0AD5E7C}" dt="2025-02-13T11:46:35.708" v="382"/>
        <pc:sldMkLst>
          <pc:docMk/>
          <pc:sldMk cId="4132687697" sldId="848"/>
        </pc:sldMkLst>
        <pc:spChg chg="mod">
          <ac:chgData name="DOMINGUEZ, Morgane" userId="d29c428e-ee62-4017-a838-521138d5b01c" providerId="ADAL" clId="{E088F413-BFC0-4CF0-923C-3F92B0AD5E7C}" dt="2025-02-12T13:03:45.253" v="104" actId="1076"/>
          <ac:spMkLst>
            <pc:docMk/>
            <pc:sldMk cId="4132687697" sldId="848"/>
            <ac:spMk id="2" creationId="{F0A27D75-2F57-CCA2-3E58-59A73B6ACD3F}"/>
          </ac:spMkLst>
        </pc:spChg>
        <pc:spChg chg="mod">
          <ac:chgData name="DOMINGUEZ, Morgane" userId="d29c428e-ee62-4017-a838-521138d5b01c" providerId="ADAL" clId="{E088F413-BFC0-4CF0-923C-3F92B0AD5E7C}" dt="2025-02-12T13:03:45.253" v="104" actId="1076"/>
          <ac:spMkLst>
            <pc:docMk/>
            <pc:sldMk cId="4132687697" sldId="848"/>
            <ac:spMk id="8" creationId="{876E66C1-0BE4-9F3B-C402-5552E7F9A33D}"/>
          </ac:spMkLst>
        </pc:spChg>
        <pc:spChg chg="mod">
          <ac:chgData name="DOMINGUEZ, Morgane" userId="d29c428e-ee62-4017-a838-521138d5b01c" providerId="ADAL" clId="{E088F413-BFC0-4CF0-923C-3F92B0AD5E7C}" dt="2025-02-12T13:03:45.253" v="104" actId="1076"/>
          <ac:spMkLst>
            <pc:docMk/>
            <pc:sldMk cId="4132687697" sldId="848"/>
            <ac:spMk id="9" creationId="{813A572E-939C-9312-A44F-E8DA5360C44D}"/>
          </ac:spMkLst>
        </pc:spChg>
        <pc:spChg chg="mod">
          <ac:chgData name="DOMINGUEZ, Morgane" userId="d29c428e-ee62-4017-a838-521138d5b01c" providerId="ADAL" clId="{E088F413-BFC0-4CF0-923C-3F92B0AD5E7C}" dt="2025-02-12T13:03:45.253" v="104" actId="1076"/>
          <ac:spMkLst>
            <pc:docMk/>
            <pc:sldMk cId="4132687697" sldId="848"/>
            <ac:spMk id="12" creationId="{75AADF35-0C15-FB77-7B86-B7261849754E}"/>
          </ac:spMkLst>
        </pc:spChg>
        <pc:spChg chg="mod">
          <ac:chgData name="DOMINGUEZ, Morgane" userId="d29c428e-ee62-4017-a838-521138d5b01c" providerId="ADAL" clId="{E088F413-BFC0-4CF0-923C-3F92B0AD5E7C}" dt="2025-02-12T13:03:57.777" v="106" actId="1076"/>
          <ac:spMkLst>
            <pc:docMk/>
            <pc:sldMk cId="4132687697" sldId="848"/>
            <ac:spMk id="13" creationId="{476CDA05-D0FE-0E34-BA14-6709BB54DA0A}"/>
          </ac:spMkLst>
        </pc:spChg>
        <pc:grpChg chg="mod">
          <ac:chgData name="DOMINGUEZ, Morgane" userId="d29c428e-ee62-4017-a838-521138d5b01c" providerId="ADAL" clId="{E088F413-BFC0-4CF0-923C-3F92B0AD5E7C}" dt="2025-02-12T13:03:45.253" v="104" actId="1076"/>
          <ac:grpSpMkLst>
            <pc:docMk/>
            <pc:sldMk cId="4132687697" sldId="848"/>
            <ac:grpSpMk id="10" creationId="{C67A6E06-8BD8-FC5A-B782-D3CD5390C6CA}"/>
          </ac:grpSpMkLst>
        </pc:grpChg>
        <pc:picChg chg="del">
          <ac:chgData name="DOMINGUEZ, Morgane" userId="d29c428e-ee62-4017-a838-521138d5b01c" providerId="ADAL" clId="{E088F413-BFC0-4CF0-923C-3F92B0AD5E7C}" dt="2025-02-12T12:58:35.443" v="14" actId="478"/>
          <ac:picMkLst>
            <pc:docMk/>
            <pc:sldMk cId="4132687697" sldId="848"/>
            <ac:picMk id="3" creationId="{91F98F21-1D12-53A7-99FF-3FAE0598428C}"/>
          </ac:picMkLst>
        </pc:picChg>
      </pc:sldChg>
      <pc:sldChg chg="delSp modSp mod modTransition delAnim modAnim modNotesTx">
        <pc:chgData name="DOMINGUEZ, Morgane" userId="d29c428e-ee62-4017-a838-521138d5b01c" providerId="ADAL" clId="{E088F413-BFC0-4CF0-923C-3F92B0AD5E7C}" dt="2025-02-13T11:45:58.707" v="376"/>
        <pc:sldMkLst>
          <pc:docMk/>
          <pc:sldMk cId="0" sldId="852"/>
        </pc:sldMkLst>
        <pc:spChg chg="mod">
          <ac:chgData name="DOMINGUEZ, Morgane" userId="d29c428e-ee62-4017-a838-521138d5b01c" providerId="ADAL" clId="{E088F413-BFC0-4CF0-923C-3F92B0AD5E7C}" dt="2025-02-12T13:01:41.463" v="82" actId="255"/>
          <ac:spMkLst>
            <pc:docMk/>
            <pc:sldMk cId="0" sldId="852"/>
            <ac:spMk id="8" creationId="{72011699-63D4-0E7B-33AB-0A65258054AF}"/>
          </ac:spMkLst>
        </pc:spChg>
        <pc:picChg chg="del">
          <ac:chgData name="DOMINGUEZ, Morgane" userId="d29c428e-ee62-4017-a838-521138d5b01c" providerId="ADAL" clId="{E088F413-BFC0-4CF0-923C-3F92B0AD5E7C}" dt="2025-02-12T12:57:51.019" v="2" actId="478"/>
          <ac:picMkLst>
            <pc:docMk/>
            <pc:sldMk cId="0" sldId="852"/>
            <ac:picMk id="2" creationId="{B30EFA64-5C47-98CA-DDBF-0500B3D3E6E9}"/>
          </ac:picMkLst>
        </pc:picChg>
      </pc:sldChg>
      <pc:sldChg chg="addSp delSp modSp mod modTransition delAnim modNotesTx">
        <pc:chgData name="DOMINGUEZ, Morgane" userId="d29c428e-ee62-4017-a838-521138d5b01c" providerId="ADAL" clId="{E088F413-BFC0-4CF0-923C-3F92B0AD5E7C}" dt="2025-02-15T19:08:45.601" v="397" actId="2711"/>
        <pc:sldMkLst>
          <pc:docMk/>
          <pc:sldMk cId="530411999" sldId="853"/>
        </pc:sldMkLst>
        <pc:spChg chg="mod">
          <ac:chgData name="DOMINGUEZ, Morgane" userId="d29c428e-ee62-4017-a838-521138d5b01c" providerId="ADAL" clId="{E088F413-BFC0-4CF0-923C-3F92B0AD5E7C}" dt="2025-02-15T19:08:45.601" v="397" actId="2711"/>
          <ac:spMkLst>
            <pc:docMk/>
            <pc:sldMk cId="530411999" sldId="853"/>
            <ac:spMk id="2" creationId="{FD4499C2-5AC3-EF35-C38C-6712BEC79CA3}"/>
          </ac:spMkLst>
        </pc:spChg>
        <pc:spChg chg="add mod">
          <ac:chgData name="DOMINGUEZ, Morgane" userId="d29c428e-ee62-4017-a838-521138d5b01c" providerId="ADAL" clId="{E088F413-BFC0-4CF0-923C-3F92B0AD5E7C}" dt="2025-02-13T11:25:51.028" v="301" actId="20577"/>
          <ac:spMkLst>
            <pc:docMk/>
            <pc:sldMk cId="530411999" sldId="853"/>
            <ac:spMk id="3" creationId="{6290A15B-555B-784D-F565-178A57C2C2A5}"/>
          </ac:spMkLst>
        </pc:spChg>
        <pc:spChg chg="del mod">
          <ac:chgData name="DOMINGUEZ, Morgane" userId="d29c428e-ee62-4017-a838-521138d5b01c" providerId="ADAL" clId="{E088F413-BFC0-4CF0-923C-3F92B0AD5E7C}" dt="2025-02-13T11:25:52.833" v="302" actId="21"/>
          <ac:spMkLst>
            <pc:docMk/>
            <pc:sldMk cId="530411999" sldId="853"/>
            <ac:spMk id="4" creationId="{EEC3991D-A3E1-ABA6-AD46-563BC6C128AD}"/>
          </ac:spMkLst>
        </pc:spChg>
        <pc:spChg chg="del">
          <ac:chgData name="DOMINGUEZ, Morgane" userId="d29c428e-ee62-4017-a838-521138d5b01c" providerId="ADAL" clId="{E088F413-BFC0-4CF0-923C-3F92B0AD5E7C}" dt="2025-02-12T13:02:47.224" v="92" actId="478"/>
          <ac:spMkLst>
            <pc:docMk/>
            <pc:sldMk cId="530411999" sldId="853"/>
            <ac:spMk id="5" creationId="{69D5994B-8B25-485F-FCD2-5C20CABFD901}"/>
          </ac:spMkLst>
        </pc:spChg>
        <pc:picChg chg="del">
          <ac:chgData name="DOMINGUEZ, Morgane" userId="d29c428e-ee62-4017-a838-521138d5b01c" providerId="ADAL" clId="{E088F413-BFC0-4CF0-923C-3F92B0AD5E7C}" dt="2025-02-12T12:58:20.794" v="10" actId="478"/>
          <ac:picMkLst>
            <pc:docMk/>
            <pc:sldMk cId="530411999" sldId="853"/>
            <ac:picMk id="3" creationId="{B8D6D608-8D65-C9BB-C107-44EE6C126BDA}"/>
          </ac:picMkLst>
        </pc:picChg>
        <pc:picChg chg="add del mod ord">
          <ac:chgData name="DOMINGUEZ, Morgane" userId="d29c428e-ee62-4017-a838-521138d5b01c" providerId="ADAL" clId="{E088F413-BFC0-4CF0-923C-3F92B0AD5E7C}" dt="2025-02-12T13:02:56.976" v="95" actId="21"/>
          <ac:picMkLst>
            <pc:docMk/>
            <pc:sldMk cId="530411999" sldId="853"/>
            <ac:picMk id="6" creationId="{7E9AA363-0006-823E-3AE3-00A0C50E2280}"/>
          </ac:picMkLst>
        </pc:picChg>
        <pc:picChg chg="del">
          <ac:chgData name="DOMINGUEZ, Morgane" userId="d29c428e-ee62-4017-a838-521138d5b01c" providerId="ADAL" clId="{E088F413-BFC0-4CF0-923C-3F92B0AD5E7C}" dt="2025-02-12T13:02:44.160" v="91" actId="21"/>
          <ac:picMkLst>
            <pc:docMk/>
            <pc:sldMk cId="530411999" sldId="853"/>
            <ac:picMk id="7" creationId="{7E9AA363-0006-823E-3AE3-00A0C50E2280}"/>
          </ac:picMkLst>
        </pc:picChg>
        <pc:picChg chg="add mod ord">
          <ac:chgData name="DOMINGUEZ, Morgane" userId="d29c428e-ee62-4017-a838-521138d5b01c" providerId="ADAL" clId="{E088F413-BFC0-4CF0-923C-3F92B0AD5E7C}" dt="2025-02-12T13:02:59.818" v="97" actId="167"/>
          <ac:picMkLst>
            <pc:docMk/>
            <pc:sldMk cId="530411999" sldId="853"/>
            <ac:picMk id="8" creationId="{7E9AA363-0006-823E-3AE3-00A0C50E2280}"/>
          </ac:picMkLst>
        </pc:picChg>
      </pc:sldChg>
      <pc:sldChg chg="addSp delSp modSp mod modTransition delAnim modNotesTx">
        <pc:chgData name="DOMINGUEZ, Morgane" userId="d29c428e-ee62-4017-a838-521138d5b01c" providerId="ADAL" clId="{E088F413-BFC0-4CF0-923C-3F92B0AD5E7C}" dt="2025-02-15T19:08:19.927" v="391" actId="207"/>
        <pc:sldMkLst>
          <pc:docMk/>
          <pc:sldMk cId="44002917" sldId="854"/>
        </pc:sldMkLst>
        <pc:spChg chg="del">
          <ac:chgData name="DOMINGUEZ, Morgane" userId="d29c428e-ee62-4017-a838-521138d5b01c" providerId="ADAL" clId="{E088F413-BFC0-4CF0-923C-3F92B0AD5E7C}" dt="2025-02-13T11:24:31.221" v="221" actId="21"/>
          <ac:spMkLst>
            <pc:docMk/>
            <pc:sldMk cId="44002917" sldId="854"/>
            <ac:spMk id="2" creationId="{A047FC2B-0928-2518-3756-A9CF422E66D8}"/>
          </ac:spMkLst>
        </pc:spChg>
        <pc:spChg chg="add mod">
          <ac:chgData name="DOMINGUEZ, Morgane" userId="d29c428e-ee62-4017-a838-521138d5b01c" providerId="ADAL" clId="{E088F413-BFC0-4CF0-923C-3F92B0AD5E7C}" dt="2025-02-13T11:24:38.121" v="224" actId="1076"/>
          <ac:spMkLst>
            <pc:docMk/>
            <pc:sldMk cId="44002917" sldId="854"/>
            <ac:spMk id="3" creationId="{08813886-8BFB-6E8E-15D8-C893E6028237}"/>
          </ac:spMkLst>
        </pc:spChg>
        <pc:spChg chg="mod">
          <ac:chgData name="DOMINGUEZ, Morgane" userId="d29c428e-ee62-4017-a838-521138d5b01c" providerId="ADAL" clId="{E088F413-BFC0-4CF0-923C-3F92B0AD5E7C}" dt="2025-02-15T19:08:19.927" v="391" actId="207"/>
          <ac:spMkLst>
            <pc:docMk/>
            <pc:sldMk cId="44002917" sldId="854"/>
            <ac:spMk id="4" creationId="{520E2F75-3D66-CF4A-269A-25942FCCF4B1}"/>
          </ac:spMkLst>
        </pc:spChg>
        <pc:spChg chg="del mod">
          <ac:chgData name="DOMINGUEZ, Morgane" userId="d29c428e-ee62-4017-a838-521138d5b01c" providerId="ADAL" clId="{E088F413-BFC0-4CF0-923C-3F92B0AD5E7C}" dt="2025-02-12T13:01:13.689" v="79" actId="478"/>
          <ac:spMkLst>
            <pc:docMk/>
            <pc:sldMk cId="44002917" sldId="854"/>
            <ac:spMk id="5" creationId="{F0FD8F25-B053-9A82-7C2B-E5FFEF1F723D}"/>
          </ac:spMkLst>
        </pc:spChg>
        <pc:picChg chg="del">
          <ac:chgData name="DOMINGUEZ, Morgane" userId="d29c428e-ee62-4017-a838-521138d5b01c" providerId="ADAL" clId="{E088F413-BFC0-4CF0-923C-3F92B0AD5E7C}" dt="2025-02-12T12:57:53.953" v="3" actId="478"/>
          <ac:picMkLst>
            <pc:docMk/>
            <pc:sldMk cId="44002917" sldId="854"/>
            <ac:picMk id="3" creationId="{294F3630-9C34-346C-DC34-18F0091BF6F5}"/>
          </ac:picMkLst>
        </pc:picChg>
      </pc:sldChg>
      <pc:sldChg chg="addSp delSp modSp mod modTransition delAnim modNotesTx">
        <pc:chgData name="DOMINGUEZ, Morgane" userId="d29c428e-ee62-4017-a838-521138d5b01c" providerId="ADAL" clId="{E088F413-BFC0-4CF0-923C-3F92B0AD5E7C}" dt="2025-02-15T19:08:36.146" v="395" actId="2711"/>
        <pc:sldMkLst>
          <pc:docMk/>
          <pc:sldMk cId="936965524" sldId="855"/>
        </pc:sldMkLst>
        <pc:spChg chg="del mod">
          <ac:chgData name="DOMINGUEZ, Morgane" userId="d29c428e-ee62-4017-a838-521138d5b01c" providerId="ADAL" clId="{E088F413-BFC0-4CF0-923C-3F92B0AD5E7C}" dt="2025-02-13T11:25:38.036" v="291" actId="478"/>
          <ac:spMkLst>
            <pc:docMk/>
            <pc:sldMk cId="936965524" sldId="855"/>
            <ac:spMk id="2" creationId="{1BCBFC05-5BB2-0D12-C0DA-B804D398A33A}"/>
          </ac:spMkLst>
        </pc:spChg>
        <pc:spChg chg="add del mod">
          <ac:chgData name="DOMINGUEZ, Morgane" userId="d29c428e-ee62-4017-a838-521138d5b01c" providerId="ADAL" clId="{E088F413-BFC0-4CF0-923C-3F92B0AD5E7C}" dt="2025-02-13T11:25:17.482" v="264" actId="478"/>
          <ac:spMkLst>
            <pc:docMk/>
            <pc:sldMk cId="936965524" sldId="855"/>
            <ac:spMk id="3" creationId="{125E0D4A-A7A3-8EEB-3B2C-6C9FCCC87755}"/>
          </ac:spMkLst>
        </pc:spChg>
        <pc:spChg chg="add mod">
          <ac:chgData name="DOMINGUEZ, Morgane" userId="d29c428e-ee62-4017-a838-521138d5b01c" providerId="ADAL" clId="{E088F413-BFC0-4CF0-923C-3F92B0AD5E7C}" dt="2025-02-13T11:25:40.742" v="292" actId="1076"/>
          <ac:spMkLst>
            <pc:docMk/>
            <pc:sldMk cId="936965524" sldId="855"/>
            <ac:spMk id="4" creationId="{0A8F2AA6-BB13-C707-F5E1-A0BBA9CB4992}"/>
          </ac:spMkLst>
        </pc:spChg>
        <pc:spChg chg="del">
          <ac:chgData name="DOMINGUEZ, Morgane" userId="d29c428e-ee62-4017-a838-521138d5b01c" providerId="ADAL" clId="{E088F413-BFC0-4CF0-923C-3F92B0AD5E7C}" dt="2025-02-12T13:02:30.128" v="87" actId="478"/>
          <ac:spMkLst>
            <pc:docMk/>
            <pc:sldMk cId="936965524" sldId="855"/>
            <ac:spMk id="4" creationId="{9AAC7B6B-6145-3CF5-492C-929F7D93E20F}"/>
          </ac:spMkLst>
        </pc:spChg>
        <pc:spChg chg="mod">
          <ac:chgData name="DOMINGUEZ, Morgane" userId="d29c428e-ee62-4017-a838-521138d5b01c" providerId="ADAL" clId="{E088F413-BFC0-4CF0-923C-3F92B0AD5E7C}" dt="2025-02-15T19:08:36.146" v="395" actId="2711"/>
          <ac:spMkLst>
            <pc:docMk/>
            <pc:sldMk cId="936965524" sldId="855"/>
            <ac:spMk id="5" creationId="{D94EB2EB-148D-D5F2-272E-73767855D5CE}"/>
          </ac:spMkLst>
        </pc:spChg>
        <pc:picChg chg="del">
          <ac:chgData name="DOMINGUEZ, Morgane" userId="d29c428e-ee62-4017-a838-521138d5b01c" providerId="ADAL" clId="{E088F413-BFC0-4CF0-923C-3F92B0AD5E7C}" dt="2025-02-12T12:58:13.879" v="8" actId="478"/>
          <ac:picMkLst>
            <pc:docMk/>
            <pc:sldMk cId="936965524" sldId="855"/>
            <ac:picMk id="3" creationId="{E159FEFA-6919-574E-161F-21D0BCE1A164}"/>
          </ac:picMkLst>
        </pc:picChg>
        <pc:picChg chg="add mod ord">
          <ac:chgData name="DOMINGUEZ, Morgane" userId="d29c428e-ee62-4017-a838-521138d5b01c" providerId="ADAL" clId="{E088F413-BFC0-4CF0-923C-3F92B0AD5E7C}" dt="2025-02-12T13:02:33.166" v="89" actId="167"/>
          <ac:picMkLst>
            <pc:docMk/>
            <pc:sldMk cId="936965524" sldId="855"/>
            <ac:picMk id="6" creationId="{BF1A6375-AC14-51E3-43C9-F484EBCE0C87}"/>
          </ac:picMkLst>
        </pc:picChg>
        <pc:picChg chg="del">
          <ac:chgData name="DOMINGUEZ, Morgane" userId="d29c428e-ee62-4017-a838-521138d5b01c" providerId="ADAL" clId="{E088F413-BFC0-4CF0-923C-3F92B0AD5E7C}" dt="2025-02-12T13:02:26.920" v="86" actId="21"/>
          <ac:picMkLst>
            <pc:docMk/>
            <pc:sldMk cId="936965524" sldId="855"/>
            <ac:picMk id="7" creationId="{BF1A6375-AC14-51E3-43C9-F484EBCE0C87}"/>
          </ac:picMkLst>
        </pc:picChg>
      </pc:sldChg>
      <pc:sldChg chg="delSp modSp mod modTransition delAnim modAnim modNotesTx">
        <pc:chgData name="DOMINGUEZ, Morgane" userId="d29c428e-ee62-4017-a838-521138d5b01c" providerId="ADAL" clId="{E088F413-BFC0-4CF0-923C-3F92B0AD5E7C}" dt="2025-02-13T11:43:57.683" v="325"/>
        <pc:sldMkLst>
          <pc:docMk/>
          <pc:sldMk cId="3368482075" sldId="857"/>
        </pc:sldMkLst>
        <pc:spChg chg="mod">
          <ac:chgData name="DOMINGUEZ, Morgane" userId="d29c428e-ee62-4017-a838-521138d5b01c" providerId="ADAL" clId="{E088F413-BFC0-4CF0-923C-3F92B0AD5E7C}" dt="2025-02-12T13:02:08.543" v="85" actId="1076"/>
          <ac:spMkLst>
            <pc:docMk/>
            <pc:sldMk cId="3368482075" sldId="857"/>
            <ac:spMk id="29" creationId="{ECF33AA6-61A2-2B60-5516-4DF3D074E198}"/>
          </ac:spMkLst>
        </pc:spChg>
        <pc:picChg chg="del">
          <ac:chgData name="DOMINGUEZ, Morgane" userId="d29c428e-ee62-4017-a838-521138d5b01c" providerId="ADAL" clId="{E088F413-BFC0-4CF0-923C-3F92B0AD5E7C}" dt="2025-02-12T12:58:10.100" v="7" actId="478"/>
          <ac:picMkLst>
            <pc:docMk/>
            <pc:sldMk cId="3368482075" sldId="857"/>
            <ac:picMk id="4" creationId="{4E5C655B-0C84-9D66-820D-A9DEF0A302C8}"/>
          </ac:picMkLst>
        </pc:picChg>
      </pc:sldChg>
      <pc:sldChg chg="addSp delSp modSp mod modTransition delAnim modNotesTx">
        <pc:chgData name="DOMINGUEZ, Morgane" userId="d29c428e-ee62-4017-a838-521138d5b01c" providerId="ADAL" clId="{E088F413-BFC0-4CF0-923C-3F92B0AD5E7C}" dt="2025-02-15T19:08:27.536" v="393" actId="2711"/>
        <pc:sldMkLst>
          <pc:docMk/>
          <pc:sldMk cId="972568951" sldId="873"/>
        </pc:sldMkLst>
        <pc:spChg chg="del mod">
          <ac:chgData name="DOMINGUEZ, Morgane" userId="d29c428e-ee62-4017-a838-521138d5b01c" providerId="ADAL" clId="{E088F413-BFC0-4CF0-923C-3F92B0AD5E7C}" dt="2025-02-13T11:25:06.335" v="260" actId="21"/>
          <ac:spMkLst>
            <pc:docMk/>
            <pc:sldMk cId="972568951" sldId="873"/>
            <ac:spMk id="2" creationId="{125E0D4A-A7A3-8EEB-3B2C-6C9FCCC87755}"/>
          </ac:spMkLst>
        </pc:spChg>
        <pc:spChg chg="mod">
          <ac:chgData name="DOMINGUEZ, Morgane" userId="d29c428e-ee62-4017-a838-521138d5b01c" providerId="ADAL" clId="{E088F413-BFC0-4CF0-923C-3F92B0AD5E7C}" dt="2025-02-15T19:08:27.536" v="393" actId="2711"/>
          <ac:spMkLst>
            <pc:docMk/>
            <pc:sldMk cId="972568951" sldId="873"/>
            <ac:spMk id="4" creationId="{520E2F75-3D66-CF4A-269A-25942FCCF4B1}"/>
          </ac:spMkLst>
        </pc:spChg>
        <pc:spChg chg="add mod">
          <ac:chgData name="DOMINGUEZ, Morgane" userId="d29c428e-ee62-4017-a838-521138d5b01c" providerId="ADAL" clId="{E088F413-BFC0-4CF0-923C-3F92B0AD5E7C}" dt="2025-02-13T11:25:08.689" v="261" actId="1076"/>
          <ac:spMkLst>
            <pc:docMk/>
            <pc:sldMk cId="972568951" sldId="873"/>
            <ac:spMk id="5" creationId="{891D03A1-F681-8C88-2CE6-BBEA95A3F782}"/>
          </ac:spMkLst>
        </pc:spChg>
        <pc:spChg chg="del">
          <ac:chgData name="DOMINGUEZ, Morgane" userId="d29c428e-ee62-4017-a838-521138d5b01c" providerId="ADAL" clId="{E088F413-BFC0-4CF0-923C-3F92B0AD5E7C}" dt="2025-02-12T13:02:01.871" v="84" actId="478"/>
          <ac:spMkLst>
            <pc:docMk/>
            <pc:sldMk cId="972568951" sldId="873"/>
            <ac:spMk id="5" creationId="{8A8D93CF-384A-C901-A38A-5170A4EDA3CC}"/>
          </ac:spMkLst>
        </pc:spChg>
        <pc:picChg chg="del">
          <ac:chgData name="DOMINGUEZ, Morgane" userId="d29c428e-ee62-4017-a838-521138d5b01c" providerId="ADAL" clId="{E088F413-BFC0-4CF0-923C-3F92B0AD5E7C}" dt="2025-02-12T12:58:07.295" v="6" actId="478"/>
          <ac:picMkLst>
            <pc:docMk/>
            <pc:sldMk cId="972568951" sldId="873"/>
            <ac:picMk id="6" creationId="{C2705991-2135-2787-6F4A-BEB6C7E3E41B}"/>
          </ac:picMkLst>
        </pc:picChg>
      </pc:sldChg>
      <pc:sldChg chg="addSp delSp modSp mod modTransition delAnim modNotesTx">
        <pc:chgData name="DOMINGUEZ, Morgane" userId="d29c428e-ee62-4017-a838-521138d5b01c" providerId="ADAL" clId="{E088F413-BFC0-4CF0-923C-3F92B0AD5E7C}" dt="2025-02-15T19:08:10.467" v="388"/>
        <pc:sldMkLst>
          <pc:docMk/>
          <pc:sldMk cId="1057589508" sldId="874"/>
        </pc:sldMkLst>
        <pc:spChg chg="del mod">
          <ac:chgData name="DOMINGUEZ, Morgane" userId="d29c428e-ee62-4017-a838-521138d5b01c" providerId="ADAL" clId="{E088F413-BFC0-4CF0-923C-3F92B0AD5E7C}" dt="2025-02-13T11:24:06.199" v="187" actId="21"/>
          <ac:spMkLst>
            <pc:docMk/>
            <pc:sldMk cId="1057589508" sldId="874"/>
            <ac:spMk id="2" creationId="{581B38ED-CE69-FF44-E5BE-BE129CACB795}"/>
          </ac:spMkLst>
        </pc:spChg>
        <pc:spChg chg="add del mod">
          <ac:chgData name="DOMINGUEZ, Morgane" userId="d29c428e-ee62-4017-a838-521138d5b01c" providerId="ADAL" clId="{E088F413-BFC0-4CF0-923C-3F92B0AD5E7C}" dt="2025-02-15T19:07:39.760" v="384" actId="478"/>
          <ac:spMkLst>
            <pc:docMk/>
            <pc:sldMk cId="1057589508" sldId="874"/>
            <ac:spMk id="3" creationId="{E888DEE7-D160-AC47-DBE2-EA4FF36BEEED}"/>
          </ac:spMkLst>
        </pc:spChg>
        <pc:spChg chg="del">
          <ac:chgData name="DOMINGUEZ, Morgane" userId="d29c428e-ee62-4017-a838-521138d5b01c" providerId="ADAL" clId="{E088F413-BFC0-4CF0-923C-3F92B0AD5E7C}" dt="2025-02-15T19:07:42.726" v="386" actId="478"/>
          <ac:spMkLst>
            <pc:docMk/>
            <pc:sldMk cId="1057589508" sldId="874"/>
            <ac:spMk id="16" creationId="{AAF3ADE4-B9D1-A21D-E276-E4E27DE2AB22}"/>
          </ac:spMkLst>
        </pc:spChg>
        <pc:picChg chg="add">
          <ac:chgData name="DOMINGUEZ, Morgane" userId="d29c428e-ee62-4017-a838-521138d5b01c" providerId="ADAL" clId="{E088F413-BFC0-4CF0-923C-3F92B0AD5E7C}" dt="2025-02-15T19:08:10.467" v="388"/>
          <ac:picMkLst>
            <pc:docMk/>
            <pc:sldMk cId="1057589508" sldId="874"/>
            <ac:picMk id="2" creationId="{E5570D29-1FE6-4ECB-2ADB-CDFD39EBD801}"/>
          </ac:picMkLst>
        </pc:picChg>
        <pc:picChg chg="del">
          <ac:chgData name="DOMINGUEZ, Morgane" userId="d29c428e-ee62-4017-a838-521138d5b01c" providerId="ADAL" clId="{E088F413-BFC0-4CF0-923C-3F92B0AD5E7C}" dt="2025-02-12T12:57:48.050" v="1" actId="478"/>
          <ac:picMkLst>
            <pc:docMk/>
            <pc:sldMk cId="1057589508" sldId="874"/>
            <ac:picMk id="3" creationId="{C3D1209C-88E5-0D4D-1136-ED55FC08E808}"/>
          </ac:picMkLst>
        </pc:picChg>
        <pc:picChg chg="del">
          <ac:chgData name="DOMINGUEZ, Morgane" userId="d29c428e-ee62-4017-a838-521138d5b01c" providerId="ADAL" clId="{E088F413-BFC0-4CF0-923C-3F92B0AD5E7C}" dt="2025-02-15T19:07:40.207" v="385" actId="478"/>
          <ac:picMkLst>
            <pc:docMk/>
            <pc:sldMk cId="1057589508" sldId="874"/>
            <ac:picMk id="5" creationId="{23A3C02A-0FC2-8E59-CE46-F851B486C58D}"/>
          </ac:picMkLst>
        </pc:picChg>
      </pc:sldChg>
      <pc:sldChg chg="addSp delSp mod modTransition delAnim modNotesTx">
        <pc:chgData name="DOMINGUEZ, Morgane" userId="d29c428e-ee62-4017-a838-521138d5b01c" providerId="ADAL" clId="{E088F413-BFC0-4CF0-923C-3F92B0AD5E7C}" dt="2025-02-15T19:07:58.820" v="387"/>
        <pc:sldMkLst>
          <pc:docMk/>
          <pc:sldMk cId="2567211265" sldId="875"/>
        </pc:sldMkLst>
        <pc:picChg chg="del">
          <ac:chgData name="DOMINGUEZ, Morgane" userId="d29c428e-ee62-4017-a838-521138d5b01c" providerId="ADAL" clId="{E088F413-BFC0-4CF0-923C-3F92B0AD5E7C}" dt="2025-02-12T12:57:40.601" v="0" actId="478"/>
          <ac:picMkLst>
            <pc:docMk/>
            <pc:sldMk cId="2567211265" sldId="875"/>
            <ac:picMk id="2" creationId="{6AD19DD6-205B-1969-14A7-20D28778213F}"/>
          </ac:picMkLst>
        </pc:picChg>
        <pc:picChg chg="add">
          <ac:chgData name="DOMINGUEZ, Morgane" userId="d29c428e-ee62-4017-a838-521138d5b01c" providerId="ADAL" clId="{E088F413-BFC0-4CF0-923C-3F92B0AD5E7C}" dt="2025-02-15T19:07:58.820" v="387"/>
          <ac:picMkLst>
            <pc:docMk/>
            <pc:sldMk cId="2567211265" sldId="875"/>
            <ac:picMk id="2" creationId="{744F17B2-A19A-51DA-13E6-E514C7B30E77}"/>
          </ac:picMkLst>
        </pc:picChg>
        <pc:picChg chg="del">
          <ac:chgData name="DOMINGUEZ, Morgane" userId="d29c428e-ee62-4017-a838-521138d5b01c" providerId="ADAL" clId="{E088F413-BFC0-4CF0-923C-3F92B0AD5E7C}" dt="2025-02-15T19:07:37.106" v="383" actId="478"/>
          <ac:picMkLst>
            <pc:docMk/>
            <pc:sldMk cId="2567211265" sldId="875"/>
            <ac:picMk id="5" creationId="{D9444681-2A91-4F8E-B19B-021D672094EC}"/>
          </ac:picMkLst>
        </pc:picChg>
      </pc:sldChg>
      <pc:sldChg chg="delSp modSp mod modTransition delAnim modNotesTx">
        <pc:chgData name="DOMINGUEZ, Morgane" userId="d29c428e-ee62-4017-a838-521138d5b01c" providerId="ADAL" clId="{E088F413-BFC0-4CF0-923C-3F92B0AD5E7C}" dt="2025-02-13T11:45:10.079" v="358"/>
        <pc:sldMkLst>
          <pc:docMk/>
          <pc:sldMk cId="2157614585" sldId="2147474610"/>
        </pc:sldMkLst>
        <pc:spChg chg="mod">
          <ac:chgData name="DOMINGUEZ, Morgane" userId="d29c428e-ee62-4017-a838-521138d5b01c" providerId="ADAL" clId="{E088F413-BFC0-4CF0-923C-3F92B0AD5E7C}" dt="2025-02-12T13:04:40.231" v="115" actId="1076"/>
          <ac:spMkLst>
            <pc:docMk/>
            <pc:sldMk cId="2157614585" sldId="2147474610"/>
            <ac:spMk id="3" creationId="{01D04754-05FF-1243-F183-A4D79791C8A2}"/>
          </ac:spMkLst>
        </pc:spChg>
        <pc:picChg chg="del">
          <ac:chgData name="DOMINGUEZ, Morgane" userId="d29c428e-ee62-4017-a838-521138d5b01c" providerId="ADAL" clId="{E088F413-BFC0-4CF0-923C-3F92B0AD5E7C}" dt="2025-02-12T12:58:50.351" v="19" actId="478"/>
          <ac:picMkLst>
            <pc:docMk/>
            <pc:sldMk cId="2157614585" sldId="2147474610"/>
            <ac:picMk id="2" creationId="{5B36FEE5-4455-6871-7C20-6629489E5F1E}"/>
          </ac:picMkLst>
        </pc:picChg>
      </pc:sldChg>
      <pc:sldChg chg="delSp modSp mod modTransition delAnim modNotesTx">
        <pc:chgData name="DOMINGUEZ, Morgane" userId="d29c428e-ee62-4017-a838-521138d5b01c" providerId="ADAL" clId="{E088F413-BFC0-4CF0-923C-3F92B0AD5E7C}" dt="2025-02-13T11:45:18.696" v="361"/>
        <pc:sldMkLst>
          <pc:docMk/>
          <pc:sldMk cId="1163143416" sldId="2147474611"/>
        </pc:sldMkLst>
        <pc:spChg chg="mod">
          <ac:chgData name="DOMINGUEZ, Morgane" userId="d29c428e-ee62-4017-a838-521138d5b01c" providerId="ADAL" clId="{E088F413-BFC0-4CF0-923C-3F92B0AD5E7C}" dt="2025-02-12T13:04:52.124" v="118" actId="1076"/>
          <ac:spMkLst>
            <pc:docMk/>
            <pc:sldMk cId="1163143416" sldId="2147474611"/>
            <ac:spMk id="3" creationId="{F0E6C8C4-8738-DB6A-A244-4243ABF79992}"/>
          </ac:spMkLst>
        </pc:spChg>
        <pc:spChg chg="del">
          <ac:chgData name="DOMINGUEZ, Morgane" userId="d29c428e-ee62-4017-a838-521138d5b01c" providerId="ADAL" clId="{E088F413-BFC0-4CF0-923C-3F92B0AD5E7C}" dt="2025-02-12T12:58:55.444" v="21" actId="478"/>
          <ac:spMkLst>
            <pc:docMk/>
            <pc:sldMk cId="1163143416" sldId="2147474611"/>
            <ac:spMk id="7" creationId="{6119AE8A-A450-A4E5-B472-A6FE802B6F21}"/>
          </ac:spMkLst>
        </pc:spChg>
        <pc:spChg chg="del">
          <ac:chgData name="DOMINGUEZ, Morgane" userId="d29c428e-ee62-4017-a838-521138d5b01c" providerId="ADAL" clId="{E088F413-BFC0-4CF0-923C-3F92B0AD5E7C}" dt="2025-02-12T12:58:57.573" v="22" actId="478"/>
          <ac:spMkLst>
            <pc:docMk/>
            <pc:sldMk cId="1163143416" sldId="2147474611"/>
            <ac:spMk id="8" creationId="{ED4A8A0D-EE18-61CF-AC59-43A43B3182FA}"/>
          </ac:spMkLst>
        </pc:spChg>
        <pc:picChg chg="del">
          <ac:chgData name="DOMINGUEZ, Morgane" userId="d29c428e-ee62-4017-a838-521138d5b01c" providerId="ADAL" clId="{E088F413-BFC0-4CF0-923C-3F92B0AD5E7C}" dt="2025-02-12T12:58:53.124" v="20" actId="478"/>
          <ac:picMkLst>
            <pc:docMk/>
            <pc:sldMk cId="1163143416" sldId="2147474611"/>
            <ac:picMk id="4" creationId="{9504FB70-2590-1A3C-29D8-3F4ABEAA4B0B}"/>
          </ac:picMkLst>
        </pc:picChg>
      </pc:sldChg>
      <pc:sldChg chg="delSp modSp mod modTransition delAnim modNotesTx">
        <pc:chgData name="DOMINGUEZ, Morgane" userId="d29c428e-ee62-4017-a838-521138d5b01c" providerId="ADAL" clId="{E088F413-BFC0-4CF0-923C-3F92B0AD5E7C}" dt="2025-02-13T11:45:25.630" v="365"/>
        <pc:sldMkLst>
          <pc:docMk/>
          <pc:sldMk cId="4230200921" sldId="2147474612"/>
        </pc:sldMkLst>
        <pc:spChg chg="mod">
          <ac:chgData name="DOMINGUEZ, Morgane" userId="d29c428e-ee62-4017-a838-521138d5b01c" providerId="ADAL" clId="{E088F413-BFC0-4CF0-923C-3F92B0AD5E7C}" dt="2025-02-12T13:05:04.352" v="121" actId="1076"/>
          <ac:spMkLst>
            <pc:docMk/>
            <pc:sldMk cId="4230200921" sldId="2147474612"/>
            <ac:spMk id="3" creationId="{D3181EE8-5664-7F42-E95E-831A97F1272F}"/>
          </ac:spMkLst>
        </pc:spChg>
        <pc:picChg chg="del">
          <ac:chgData name="DOMINGUEZ, Morgane" userId="d29c428e-ee62-4017-a838-521138d5b01c" providerId="ADAL" clId="{E088F413-BFC0-4CF0-923C-3F92B0AD5E7C}" dt="2025-02-12T12:59:00.934" v="23" actId="478"/>
          <ac:picMkLst>
            <pc:docMk/>
            <pc:sldMk cId="4230200921" sldId="2147474612"/>
            <ac:picMk id="2" creationId="{B05F634D-98A1-0BE9-0BBF-D06601086B00}"/>
          </ac:picMkLst>
        </pc:picChg>
      </pc:sldChg>
      <pc:sldChg chg="delSp modSp mod modTransition delAnim modNotesTx">
        <pc:chgData name="DOMINGUEZ, Morgane" userId="d29c428e-ee62-4017-a838-521138d5b01c" providerId="ADAL" clId="{E088F413-BFC0-4CF0-923C-3F92B0AD5E7C}" dt="2025-02-13T11:45:33.525" v="369"/>
        <pc:sldMkLst>
          <pc:docMk/>
          <pc:sldMk cId="3750282615" sldId="2147474613"/>
        </pc:sldMkLst>
        <pc:spChg chg="mod">
          <ac:chgData name="DOMINGUEZ, Morgane" userId="d29c428e-ee62-4017-a838-521138d5b01c" providerId="ADAL" clId="{E088F413-BFC0-4CF0-923C-3F92B0AD5E7C}" dt="2025-02-12T13:05:15.311" v="124" actId="1076"/>
          <ac:spMkLst>
            <pc:docMk/>
            <pc:sldMk cId="3750282615" sldId="2147474613"/>
            <ac:spMk id="6" creationId="{BFF9EFB2-F212-B695-9E79-290FA7DA1E8B}"/>
          </ac:spMkLst>
        </pc:spChg>
        <pc:spChg chg="del">
          <ac:chgData name="DOMINGUEZ, Morgane" userId="d29c428e-ee62-4017-a838-521138d5b01c" providerId="ADAL" clId="{E088F413-BFC0-4CF0-923C-3F92B0AD5E7C}" dt="2025-02-12T12:59:06.295" v="25" actId="478"/>
          <ac:spMkLst>
            <pc:docMk/>
            <pc:sldMk cId="3750282615" sldId="2147474613"/>
            <ac:spMk id="7" creationId="{626C2378-F2ED-280B-8591-50BA48C7BC8F}"/>
          </ac:spMkLst>
        </pc:spChg>
        <pc:spChg chg="del mod">
          <ac:chgData name="DOMINGUEZ, Morgane" userId="d29c428e-ee62-4017-a838-521138d5b01c" providerId="ADAL" clId="{E088F413-BFC0-4CF0-923C-3F92B0AD5E7C}" dt="2025-02-12T12:59:07.290" v="26" actId="478"/>
          <ac:spMkLst>
            <pc:docMk/>
            <pc:sldMk cId="3750282615" sldId="2147474613"/>
            <ac:spMk id="8" creationId="{D5DADD7F-CB6A-19E4-B16C-F83DA021B3A1}"/>
          </ac:spMkLst>
        </pc:spChg>
        <pc:picChg chg="del">
          <ac:chgData name="DOMINGUEZ, Morgane" userId="d29c428e-ee62-4017-a838-521138d5b01c" providerId="ADAL" clId="{E088F413-BFC0-4CF0-923C-3F92B0AD5E7C}" dt="2025-02-12T12:59:09.406" v="27" actId="478"/>
          <ac:picMkLst>
            <pc:docMk/>
            <pc:sldMk cId="3750282615" sldId="2147474613"/>
            <ac:picMk id="4" creationId="{5AC307DB-D108-AAEE-0C46-662D39031C82}"/>
          </ac:picMkLst>
        </pc:picChg>
      </pc:sldChg>
      <pc:sldChg chg="delSp modSp mod modTransition delAnim modNotesTx">
        <pc:chgData name="DOMINGUEZ, Morgane" userId="d29c428e-ee62-4017-a838-521138d5b01c" providerId="ADAL" clId="{E088F413-BFC0-4CF0-923C-3F92B0AD5E7C}" dt="2025-02-13T11:45:38.409" v="372"/>
        <pc:sldMkLst>
          <pc:docMk/>
          <pc:sldMk cId="121190327" sldId="2147474614"/>
        </pc:sldMkLst>
        <pc:spChg chg="mod">
          <ac:chgData name="DOMINGUEZ, Morgane" userId="d29c428e-ee62-4017-a838-521138d5b01c" providerId="ADAL" clId="{E088F413-BFC0-4CF0-923C-3F92B0AD5E7C}" dt="2025-02-12T13:05:25.119" v="127" actId="1076"/>
          <ac:spMkLst>
            <pc:docMk/>
            <pc:sldMk cId="121190327" sldId="2147474614"/>
            <ac:spMk id="3" creationId="{48C149F0-06A6-C395-581A-8A80E50389E6}"/>
          </ac:spMkLst>
        </pc:spChg>
        <pc:picChg chg="del">
          <ac:chgData name="DOMINGUEZ, Morgane" userId="d29c428e-ee62-4017-a838-521138d5b01c" providerId="ADAL" clId="{E088F413-BFC0-4CF0-923C-3F92B0AD5E7C}" dt="2025-02-12T12:59:14.591" v="28" actId="478"/>
          <ac:picMkLst>
            <pc:docMk/>
            <pc:sldMk cId="121190327" sldId="2147474614"/>
            <ac:picMk id="2" creationId="{6BF8CE63-7801-7DD1-02BF-DFF49F071B01}"/>
          </ac:picMkLst>
        </pc:picChg>
      </pc:sldChg>
      <pc:sldChg chg="delSp modSp mod modTransition delAnim modNotesTx">
        <pc:chgData name="DOMINGUEZ, Morgane" userId="d29c428e-ee62-4017-a838-521138d5b01c" providerId="ADAL" clId="{E088F413-BFC0-4CF0-923C-3F92B0AD5E7C}" dt="2025-02-13T11:44:56.526" v="351"/>
        <pc:sldMkLst>
          <pc:docMk/>
          <pc:sldMk cId="4257536088" sldId="2147474615"/>
        </pc:sldMkLst>
        <pc:spChg chg="mod">
          <ac:chgData name="DOMINGUEZ, Morgane" userId="d29c428e-ee62-4017-a838-521138d5b01c" providerId="ADAL" clId="{E088F413-BFC0-4CF0-923C-3F92B0AD5E7C}" dt="2025-02-12T13:04:19.171" v="109" actId="1076"/>
          <ac:spMkLst>
            <pc:docMk/>
            <pc:sldMk cId="4257536088" sldId="2147474615"/>
            <ac:spMk id="3" creationId="{EC4131F0-967D-236C-E9A9-732C11C85F5B}"/>
          </ac:spMkLst>
        </pc:spChg>
        <pc:picChg chg="del">
          <ac:chgData name="DOMINGUEZ, Morgane" userId="d29c428e-ee62-4017-a838-521138d5b01c" providerId="ADAL" clId="{E088F413-BFC0-4CF0-923C-3F92B0AD5E7C}" dt="2025-02-12T12:58:39.519" v="15" actId="478"/>
          <ac:picMkLst>
            <pc:docMk/>
            <pc:sldMk cId="4257536088" sldId="2147474615"/>
            <ac:picMk id="2" creationId="{E3F84935-4A96-617F-E077-8FC7660980A1}"/>
          </ac:picMkLst>
        </pc:picChg>
      </pc:sldChg>
      <pc:sldChg chg="delSp modSp mod modTransition delAnim modNotesTx">
        <pc:chgData name="DOMINGUEZ, Morgane" userId="d29c428e-ee62-4017-a838-521138d5b01c" providerId="ADAL" clId="{E088F413-BFC0-4CF0-923C-3F92B0AD5E7C}" dt="2025-02-13T11:45:48.266" v="375"/>
        <pc:sldMkLst>
          <pc:docMk/>
          <pc:sldMk cId="2849894684" sldId="2147474632"/>
        </pc:sldMkLst>
        <pc:spChg chg="mod">
          <ac:chgData name="DOMINGUEZ, Morgane" userId="d29c428e-ee62-4017-a838-521138d5b01c" providerId="ADAL" clId="{E088F413-BFC0-4CF0-923C-3F92B0AD5E7C}" dt="2025-02-12T13:05:33.975" v="130" actId="1076"/>
          <ac:spMkLst>
            <pc:docMk/>
            <pc:sldMk cId="2849894684" sldId="2147474632"/>
            <ac:spMk id="4" creationId="{DAA8037D-2ABD-F664-C107-5E9C34130F93}"/>
          </ac:spMkLst>
        </pc:spChg>
        <pc:picChg chg="del">
          <ac:chgData name="DOMINGUEZ, Morgane" userId="d29c428e-ee62-4017-a838-521138d5b01c" providerId="ADAL" clId="{E088F413-BFC0-4CF0-923C-3F92B0AD5E7C}" dt="2025-02-12T12:59:19.100" v="29" actId="478"/>
          <ac:picMkLst>
            <pc:docMk/>
            <pc:sldMk cId="2849894684" sldId="2147474632"/>
            <ac:picMk id="3" creationId="{224110D2-E85B-84E1-3B24-715C1A426D90}"/>
          </ac:picMkLst>
        </pc:picChg>
      </pc:sldChg>
      <pc:sldChg chg="delSp modSp mod modTransition delAnim modNotesTx">
        <pc:chgData name="DOMINGUEZ, Morgane" userId="d29c428e-ee62-4017-a838-521138d5b01c" providerId="ADAL" clId="{E088F413-BFC0-4CF0-923C-3F92B0AD5E7C}" dt="2025-02-13T11:45:04.263" v="354"/>
        <pc:sldMkLst>
          <pc:docMk/>
          <pc:sldMk cId="1197554615" sldId="2147474717"/>
        </pc:sldMkLst>
        <pc:spChg chg="mod">
          <ac:chgData name="DOMINGUEZ, Morgane" userId="d29c428e-ee62-4017-a838-521138d5b01c" providerId="ADAL" clId="{E088F413-BFC0-4CF0-923C-3F92B0AD5E7C}" dt="2025-02-12T13:04:29.882" v="112" actId="1076"/>
          <ac:spMkLst>
            <pc:docMk/>
            <pc:sldMk cId="1197554615" sldId="2147474717"/>
            <ac:spMk id="4" creationId="{A3E9D6E0-E949-BA5D-5EE8-418B2DFB09AE}"/>
          </ac:spMkLst>
        </pc:spChg>
        <pc:spChg chg="del">
          <ac:chgData name="DOMINGUEZ, Morgane" userId="d29c428e-ee62-4017-a838-521138d5b01c" providerId="ADAL" clId="{E088F413-BFC0-4CF0-923C-3F92B0AD5E7C}" dt="2025-02-12T12:58:47.608" v="18" actId="478"/>
          <ac:spMkLst>
            <pc:docMk/>
            <pc:sldMk cId="1197554615" sldId="2147474717"/>
            <ac:spMk id="6" creationId="{E1A7CF08-0A7C-D0B9-5B3E-A174334086F6}"/>
          </ac:spMkLst>
        </pc:spChg>
        <pc:spChg chg="del">
          <ac:chgData name="DOMINGUEZ, Morgane" userId="d29c428e-ee62-4017-a838-521138d5b01c" providerId="ADAL" clId="{E088F413-BFC0-4CF0-923C-3F92B0AD5E7C}" dt="2025-02-12T12:58:47.037" v="17" actId="478"/>
          <ac:spMkLst>
            <pc:docMk/>
            <pc:sldMk cId="1197554615" sldId="2147474717"/>
            <ac:spMk id="7" creationId="{0AC013EE-08FE-BC79-AEEB-6A78ED76F4FA}"/>
          </ac:spMkLst>
        </pc:spChg>
        <pc:picChg chg="del">
          <ac:chgData name="DOMINGUEZ, Morgane" userId="d29c428e-ee62-4017-a838-521138d5b01c" providerId="ADAL" clId="{E088F413-BFC0-4CF0-923C-3F92B0AD5E7C}" dt="2025-02-12T12:58:43.358" v="16" actId="478"/>
          <ac:picMkLst>
            <pc:docMk/>
            <pc:sldMk cId="1197554615" sldId="2147474717"/>
            <ac:picMk id="2" creationId="{3D3B312A-2993-55E1-7AEC-4AD4634D425C}"/>
          </ac:picMkLst>
        </pc:picChg>
      </pc:sldChg>
    </pc:docChg>
  </pc:docChgLst>
  <pc:docChgLst>
    <pc:chgData name="DOMINGUEZ, Morgane" userId="d29c428e-ee62-4017-a838-521138d5b01c" providerId="ADAL" clId="{3F562316-B782-49E6-856C-6EA4BC2EB13A}"/>
    <pc:docChg chg="custSel modSld">
      <pc:chgData name="DOMINGUEZ, Morgane" userId="d29c428e-ee62-4017-a838-521138d5b01c" providerId="ADAL" clId="{3F562316-B782-49E6-856C-6EA4BC2EB13A}" dt="2025-03-20T13:25:37.096" v="43" actId="478"/>
      <pc:docMkLst>
        <pc:docMk/>
      </pc:docMkLst>
      <pc:sldChg chg="delSp mod modNotesTx">
        <pc:chgData name="DOMINGUEZ, Morgane" userId="d29c428e-ee62-4017-a838-521138d5b01c" providerId="ADAL" clId="{3F562316-B782-49E6-856C-6EA4BC2EB13A}" dt="2025-03-20T13:24:26.080" v="28" actId="478"/>
        <pc:sldMkLst>
          <pc:docMk/>
          <pc:sldMk cId="0" sldId="260"/>
        </pc:sldMkLst>
        <pc:spChg chg="del">
          <ac:chgData name="DOMINGUEZ, Morgane" userId="d29c428e-ee62-4017-a838-521138d5b01c" providerId="ADAL" clId="{3F562316-B782-49E6-856C-6EA4BC2EB13A}" dt="2025-03-20T13:24:26.080" v="28" actId="478"/>
          <ac:spMkLst>
            <pc:docMk/>
            <pc:sldMk cId="0" sldId="260"/>
            <ac:spMk id="14" creationId="{CD6349E5-952C-F0B4-8250-4047BF8CD59A}"/>
          </ac:spMkLst>
        </pc:spChg>
      </pc:sldChg>
      <pc:sldChg chg="delSp mod modNotesTx">
        <pc:chgData name="DOMINGUEZ, Morgane" userId="d29c428e-ee62-4017-a838-521138d5b01c" providerId="ADAL" clId="{3F562316-B782-49E6-856C-6EA4BC2EB13A}" dt="2025-03-20T13:24:28.827" v="29" actId="478"/>
        <pc:sldMkLst>
          <pc:docMk/>
          <pc:sldMk cId="0" sldId="261"/>
        </pc:sldMkLst>
        <pc:spChg chg="del">
          <ac:chgData name="DOMINGUEZ, Morgane" userId="d29c428e-ee62-4017-a838-521138d5b01c" providerId="ADAL" clId="{3F562316-B782-49E6-856C-6EA4BC2EB13A}" dt="2025-03-20T13:24:28.827" v="29" actId="478"/>
          <ac:spMkLst>
            <pc:docMk/>
            <pc:sldMk cId="0" sldId="261"/>
            <ac:spMk id="12" creationId="{A1F34BF6-FBBB-CC4F-7EF8-F56A43F1098E}"/>
          </ac:spMkLst>
        </pc:spChg>
      </pc:sldChg>
      <pc:sldChg chg="delSp mod modNotesTx">
        <pc:chgData name="DOMINGUEZ, Morgane" userId="d29c428e-ee62-4017-a838-521138d5b01c" providerId="ADAL" clId="{3F562316-B782-49E6-856C-6EA4BC2EB13A}" dt="2025-03-20T13:24:51.233" v="33" actId="478"/>
        <pc:sldMkLst>
          <pc:docMk/>
          <pc:sldMk cId="0" sldId="269"/>
        </pc:sldMkLst>
        <pc:spChg chg="del">
          <ac:chgData name="DOMINGUEZ, Morgane" userId="d29c428e-ee62-4017-a838-521138d5b01c" providerId="ADAL" clId="{3F562316-B782-49E6-856C-6EA4BC2EB13A}" dt="2025-03-20T13:24:51.233" v="33" actId="478"/>
          <ac:spMkLst>
            <pc:docMk/>
            <pc:sldMk cId="0" sldId="269"/>
            <ac:spMk id="14" creationId="{31666F1B-EB5E-2848-232D-96AE3FBBEEB7}"/>
          </ac:spMkLst>
        </pc:spChg>
      </pc:sldChg>
      <pc:sldChg chg="delSp mod modNotesTx">
        <pc:chgData name="DOMINGUEZ, Morgane" userId="d29c428e-ee62-4017-a838-521138d5b01c" providerId="ADAL" clId="{3F562316-B782-49E6-856C-6EA4BC2EB13A}" dt="2025-03-20T13:24:56.252" v="34" actId="478"/>
        <pc:sldMkLst>
          <pc:docMk/>
          <pc:sldMk cId="0" sldId="270"/>
        </pc:sldMkLst>
        <pc:spChg chg="del">
          <ac:chgData name="DOMINGUEZ, Morgane" userId="d29c428e-ee62-4017-a838-521138d5b01c" providerId="ADAL" clId="{3F562316-B782-49E6-856C-6EA4BC2EB13A}" dt="2025-03-20T13:24:56.252" v="34" actId="478"/>
          <ac:spMkLst>
            <pc:docMk/>
            <pc:sldMk cId="0" sldId="270"/>
            <ac:spMk id="13" creationId="{061348AD-F0C9-1052-8BCE-0AFEC2684BBA}"/>
          </ac:spMkLst>
        </pc:spChg>
      </pc:sldChg>
      <pc:sldChg chg="delSp mod modNotesTx">
        <pc:chgData name="DOMINGUEZ, Morgane" userId="d29c428e-ee62-4017-a838-521138d5b01c" providerId="ADAL" clId="{3F562316-B782-49E6-856C-6EA4BC2EB13A}" dt="2025-03-20T13:24:45.032" v="32" actId="478"/>
        <pc:sldMkLst>
          <pc:docMk/>
          <pc:sldMk cId="0" sldId="271"/>
        </pc:sldMkLst>
        <pc:spChg chg="del">
          <ac:chgData name="DOMINGUEZ, Morgane" userId="d29c428e-ee62-4017-a838-521138d5b01c" providerId="ADAL" clId="{3F562316-B782-49E6-856C-6EA4BC2EB13A}" dt="2025-03-20T13:24:45.032" v="32" actId="478"/>
          <ac:spMkLst>
            <pc:docMk/>
            <pc:sldMk cId="0" sldId="271"/>
            <ac:spMk id="2" creationId="{0EFB3C09-7799-4798-03F4-54FA82A19729}"/>
          </ac:spMkLst>
        </pc:spChg>
      </pc:sldChg>
      <pc:sldChg chg="delSp mod modNotesTx">
        <pc:chgData name="DOMINGUEZ, Morgane" userId="d29c428e-ee62-4017-a838-521138d5b01c" providerId="ADAL" clId="{3F562316-B782-49E6-856C-6EA4BC2EB13A}" dt="2025-03-20T13:24:40.516" v="31" actId="478"/>
        <pc:sldMkLst>
          <pc:docMk/>
          <pc:sldMk cId="0" sldId="274"/>
        </pc:sldMkLst>
        <pc:spChg chg="del">
          <ac:chgData name="DOMINGUEZ, Morgane" userId="d29c428e-ee62-4017-a838-521138d5b01c" providerId="ADAL" clId="{3F562316-B782-49E6-856C-6EA4BC2EB13A}" dt="2025-03-20T13:24:40.516" v="31" actId="478"/>
          <ac:spMkLst>
            <pc:docMk/>
            <pc:sldMk cId="0" sldId="274"/>
            <ac:spMk id="10" creationId="{1C9484F4-1C9C-7B7A-96A3-8A73BB1AB7A3}"/>
          </ac:spMkLst>
        </pc:spChg>
      </pc:sldChg>
      <pc:sldChg chg="delSp mod modNotesTx">
        <pc:chgData name="DOMINGUEZ, Morgane" userId="d29c428e-ee62-4017-a838-521138d5b01c" providerId="ADAL" clId="{3F562316-B782-49E6-856C-6EA4BC2EB13A}" dt="2025-03-20T13:25:01.844" v="35" actId="478"/>
        <pc:sldMkLst>
          <pc:docMk/>
          <pc:sldMk cId="4132687697" sldId="848"/>
        </pc:sldMkLst>
        <pc:spChg chg="del">
          <ac:chgData name="DOMINGUEZ, Morgane" userId="d29c428e-ee62-4017-a838-521138d5b01c" providerId="ADAL" clId="{3F562316-B782-49E6-856C-6EA4BC2EB13A}" dt="2025-03-20T13:25:01.844" v="35" actId="478"/>
          <ac:spMkLst>
            <pc:docMk/>
            <pc:sldMk cId="4132687697" sldId="848"/>
            <ac:spMk id="13" creationId="{476CDA05-D0FE-0E34-BA14-6709BB54DA0A}"/>
          </ac:spMkLst>
        </pc:spChg>
      </pc:sldChg>
      <pc:sldChg chg="delSp mod modNotesTx">
        <pc:chgData name="DOMINGUEZ, Morgane" userId="d29c428e-ee62-4017-a838-521138d5b01c" providerId="ADAL" clId="{3F562316-B782-49E6-856C-6EA4BC2EB13A}" dt="2025-03-20T13:24:21.506" v="27" actId="478"/>
        <pc:sldMkLst>
          <pc:docMk/>
          <pc:sldMk cId="0" sldId="852"/>
        </pc:sldMkLst>
        <pc:spChg chg="del">
          <ac:chgData name="DOMINGUEZ, Morgane" userId="d29c428e-ee62-4017-a838-521138d5b01c" providerId="ADAL" clId="{3F562316-B782-49E6-856C-6EA4BC2EB13A}" dt="2025-03-20T13:24:21.506" v="27" actId="478"/>
          <ac:spMkLst>
            <pc:docMk/>
            <pc:sldMk cId="0" sldId="852"/>
            <ac:spMk id="8" creationId="{72011699-63D4-0E7B-33AB-0A65258054AF}"/>
          </ac:spMkLst>
        </pc:spChg>
      </pc:sldChg>
      <pc:sldChg chg="modNotesTx">
        <pc:chgData name="DOMINGUEZ, Morgane" userId="d29c428e-ee62-4017-a838-521138d5b01c" providerId="ADAL" clId="{3F562316-B782-49E6-856C-6EA4BC2EB13A}" dt="2025-03-20T13:23:22.317" v="14" actId="6549"/>
        <pc:sldMkLst>
          <pc:docMk/>
          <pc:sldMk cId="530411999" sldId="853"/>
        </pc:sldMkLst>
      </pc:sldChg>
      <pc:sldChg chg="modNotesTx">
        <pc:chgData name="DOMINGUEZ, Morgane" userId="d29c428e-ee62-4017-a838-521138d5b01c" providerId="ADAL" clId="{3F562316-B782-49E6-856C-6EA4BC2EB13A}" dt="2025-03-20T13:23:05.779" v="7" actId="6549"/>
        <pc:sldMkLst>
          <pc:docMk/>
          <pc:sldMk cId="44002917" sldId="854"/>
        </pc:sldMkLst>
      </pc:sldChg>
      <pc:sldChg chg="modNotesTx">
        <pc:chgData name="DOMINGUEZ, Morgane" userId="d29c428e-ee62-4017-a838-521138d5b01c" providerId="ADAL" clId="{3F562316-B782-49E6-856C-6EA4BC2EB13A}" dt="2025-03-20T13:23:18.085" v="12" actId="6549"/>
        <pc:sldMkLst>
          <pc:docMk/>
          <pc:sldMk cId="936965524" sldId="855"/>
        </pc:sldMkLst>
      </pc:sldChg>
      <pc:sldChg chg="delSp mod modNotesTx">
        <pc:chgData name="DOMINGUEZ, Morgane" userId="d29c428e-ee62-4017-a838-521138d5b01c" providerId="ADAL" clId="{3F562316-B782-49E6-856C-6EA4BC2EB13A}" dt="2025-03-20T13:24:35.396" v="30" actId="478"/>
        <pc:sldMkLst>
          <pc:docMk/>
          <pc:sldMk cId="3368482075" sldId="857"/>
        </pc:sldMkLst>
        <pc:spChg chg="del">
          <ac:chgData name="DOMINGUEZ, Morgane" userId="d29c428e-ee62-4017-a838-521138d5b01c" providerId="ADAL" clId="{3F562316-B782-49E6-856C-6EA4BC2EB13A}" dt="2025-03-20T13:24:35.396" v="30" actId="478"/>
          <ac:spMkLst>
            <pc:docMk/>
            <pc:sldMk cId="3368482075" sldId="857"/>
            <ac:spMk id="29" creationId="{ECF33AA6-61A2-2B60-5516-4DF3D074E198}"/>
          </ac:spMkLst>
        </pc:spChg>
      </pc:sldChg>
      <pc:sldChg chg="modNotesTx">
        <pc:chgData name="DOMINGUEZ, Morgane" userId="d29c428e-ee62-4017-a838-521138d5b01c" providerId="ADAL" clId="{3F562316-B782-49E6-856C-6EA4BC2EB13A}" dt="2025-03-20T13:23:13.383" v="10" actId="6549"/>
        <pc:sldMkLst>
          <pc:docMk/>
          <pc:sldMk cId="972568951" sldId="873"/>
        </pc:sldMkLst>
      </pc:sldChg>
      <pc:sldChg chg="modNotesTx">
        <pc:chgData name="DOMINGUEZ, Morgane" userId="d29c428e-ee62-4017-a838-521138d5b01c" providerId="ADAL" clId="{3F562316-B782-49E6-856C-6EA4BC2EB13A}" dt="2025-03-20T13:23:01.632" v="5" actId="6549"/>
        <pc:sldMkLst>
          <pc:docMk/>
          <pc:sldMk cId="1057589508" sldId="874"/>
        </pc:sldMkLst>
      </pc:sldChg>
      <pc:sldChg chg="modNotesTx">
        <pc:chgData name="DOMINGUEZ, Morgane" userId="d29c428e-ee62-4017-a838-521138d5b01c" providerId="ADAL" clId="{3F562316-B782-49E6-856C-6EA4BC2EB13A}" dt="2025-03-20T13:22:59.415" v="4" actId="6549"/>
        <pc:sldMkLst>
          <pc:docMk/>
          <pc:sldMk cId="2567211265" sldId="875"/>
        </pc:sldMkLst>
      </pc:sldChg>
      <pc:sldChg chg="delSp mod modNotesTx">
        <pc:chgData name="DOMINGUEZ, Morgane" userId="d29c428e-ee62-4017-a838-521138d5b01c" providerId="ADAL" clId="{3F562316-B782-49E6-856C-6EA4BC2EB13A}" dt="2025-03-20T13:25:17.497" v="38" actId="478"/>
        <pc:sldMkLst>
          <pc:docMk/>
          <pc:sldMk cId="2157614585" sldId="2147474610"/>
        </pc:sldMkLst>
        <pc:spChg chg="del">
          <ac:chgData name="DOMINGUEZ, Morgane" userId="d29c428e-ee62-4017-a838-521138d5b01c" providerId="ADAL" clId="{3F562316-B782-49E6-856C-6EA4BC2EB13A}" dt="2025-03-20T13:25:17.497" v="38" actId="478"/>
          <ac:spMkLst>
            <pc:docMk/>
            <pc:sldMk cId="2157614585" sldId="2147474610"/>
            <ac:spMk id="3" creationId="{01D04754-05FF-1243-F183-A4D79791C8A2}"/>
          </ac:spMkLst>
        </pc:spChg>
      </pc:sldChg>
      <pc:sldChg chg="addSp delSp modSp mod modNotesTx">
        <pc:chgData name="DOMINGUEZ, Morgane" userId="d29c428e-ee62-4017-a838-521138d5b01c" providerId="ADAL" clId="{3F562316-B782-49E6-856C-6EA4BC2EB13A}" dt="2025-03-20T13:25:22.327" v="39" actId="478"/>
        <pc:sldMkLst>
          <pc:docMk/>
          <pc:sldMk cId="1163143416" sldId="2147474611"/>
        </pc:sldMkLst>
        <pc:spChg chg="del">
          <ac:chgData name="DOMINGUEZ, Morgane" userId="d29c428e-ee62-4017-a838-521138d5b01c" providerId="ADAL" clId="{3F562316-B782-49E6-856C-6EA4BC2EB13A}" dt="2025-03-20T13:25:22.327" v="39" actId="478"/>
          <ac:spMkLst>
            <pc:docMk/>
            <pc:sldMk cId="1163143416" sldId="2147474611"/>
            <ac:spMk id="3" creationId="{F0E6C8C4-8738-DB6A-A244-4243ABF79992}"/>
          </ac:spMkLst>
        </pc:spChg>
        <pc:spChg chg="add mod">
          <ac:chgData name="DOMINGUEZ, Morgane" userId="d29c428e-ee62-4017-a838-521138d5b01c" providerId="ADAL" clId="{3F562316-B782-49E6-856C-6EA4BC2EB13A}" dt="2025-03-20T13:22:37.545" v="2"/>
          <ac:spMkLst>
            <pc:docMk/>
            <pc:sldMk cId="1163143416" sldId="2147474611"/>
            <ac:spMk id="4" creationId="{E86DC7A0-F9DB-065A-8055-D97C9B168086}"/>
          </ac:spMkLst>
        </pc:spChg>
        <pc:spChg chg="add mod">
          <ac:chgData name="DOMINGUEZ, Morgane" userId="d29c428e-ee62-4017-a838-521138d5b01c" providerId="ADAL" clId="{3F562316-B782-49E6-856C-6EA4BC2EB13A}" dt="2025-03-20T13:22:37.545" v="2"/>
          <ac:spMkLst>
            <pc:docMk/>
            <pc:sldMk cId="1163143416" sldId="2147474611"/>
            <ac:spMk id="7" creationId="{C739B578-7984-AA46-7ABD-9AB6A10BBD94}"/>
          </ac:spMkLst>
        </pc:spChg>
      </pc:sldChg>
      <pc:sldChg chg="delSp mod modNotesTx">
        <pc:chgData name="DOMINGUEZ, Morgane" userId="d29c428e-ee62-4017-a838-521138d5b01c" providerId="ADAL" clId="{3F562316-B782-49E6-856C-6EA4BC2EB13A}" dt="2025-03-20T13:25:30.475" v="40" actId="478"/>
        <pc:sldMkLst>
          <pc:docMk/>
          <pc:sldMk cId="4230200921" sldId="2147474612"/>
        </pc:sldMkLst>
        <pc:spChg chg="del">
          <ac:chgData name="DOMINGUEZ, Morgane" userId="d29c428e-ee62-4017-a838-521138d5b01c" providerId="ADAL" clId="{3F562316-B782-49E6-856C-6EA4BC2EB13A}" dt="2025-03-20T13:25:30.475" v="40" actId="478"/>
          <ac:spMkLst>
            <pc:docMk/>
            <pc:sldMk cId="4230200921" sldId="2147474612"/>
            <ac:spMk id="3" creationId="{D3181EE8-5664-7F42-E95E-831A97F1272F}"/>
          </ac:spMkLst>
        </pc:spChg>
      </pc:sldChg>
      <pc:sldChg chg="addSp delSp modSp mod modNotesTx">
        <pc:chgData name="DOMINGUEZ, Morgane" userId="d29c428e-ee62-4017-a838-521138d5b01c" providerId="ADAL" clId="{3F562316-B782-49E6-856C-6EA4BC2EB13A}" dt="2025-03-20T13:25:32.602" v="41" actId="478"/>
        <pc:sldMkLst>
          <pc:docMk/>
          <pc:sldMk cId="3750282615" sldId="2147474613"/>
        </pc:sldMkLst>
        <pc:spChg chg="add mod">
          <ac:chgData name="DOMINGUEZ, Morgane" userId="d29c428e-ee62-4017-a838-521138d5b01c" providerId="ADAL" clId="{3F562316-B782-49E6-856C-6EA4BC2EB13A}" dt="2025-03-20T13:22:39.227" v="3"/>
          <ac:spMkLst>
            <pc:docMk/>
            <pc:sldMk cId="3750282615" sldId="2147474613"/>
            <ac:spMk id="4" creationId="{34003158-474E-8328-E6E7-4619A3790E90}"/>
          </ac:spMkLst>
        </pc:spChg>
        <pc:spChg chg="del">
          <ac:chgData name="DOMINGUEZ, Morgane" userId="d29c428e-ee62-4017-a838-521138d5b01c" providerId="ADAL" clId="{3F562316-B782-49E6-856C-6EA4BC2EB13A}" dt="2025-03-20T13:25:32.602" v="41" actId="478"/>
          <ac:spMkLst>
            <pc:docMk/>
            <pc:sldMk cId="3750282615" sldId="2147474613"/>
            <ac:spMk id="6" creationId="{BFF9EFB2-F212-B695-9E79-290FA7DA1E8B}"/>
          </ac:spMkLst>
        </pc:spChg>
        <pc:spChg chg="add mod">
          <ac:chgData name="DOMINGUEZ, Morgane" userId="d29c428e-ee62-4017-a838-521138d5b01c" providerId="ADAL" clId="{3F562316-B782-49E6-856C-6EA4BC2EB13A}" dt="2025-03-20T13:22:39.227" v="3"/>
          <ac:spMkLst>
            <pc:docMk/>
            <pc:sldMk cId="3750282615" sldId="2147474613"/>
            <ac:spMk id="7" creationId="{A40396DC-9390-4EA3-A356-7166FB4E44E2}"/>
          </ac:spMkLst>
        </pc:spChg>
      </pc:sldChg>
      <pc:sldChg chg="delSp mod modNotesTx">
        <pc:chgData name="DOMINGUEZ, Morgane" userId="d29c428e-ee62-4017-a838-521138d5b01c" providerId="ADAL" clId="{3F562316-B782-49E6-856C-6EA4BC2EB13A}" dt="2025-03-20T13:25:34.942" v="42" actId="478"/>
        <pc:sldMkLst>
          <pc:docMk/>
          <pc:sldMk cId="121190327" sldId="2147474614"/>
        </pc:sldMkLst>
        <pc:spChg chg="del">
          <ac:chgData name="DOMINGUEZ, Morgane" userId="d29c428e-ee62-4017-a838-521138d5b01c" providerId="ADAL" clId="{3F562316-B782-49E6-856C-6EA4BC2EB13A}" dt="2025-03-20T13:25:34.942" v="42" actId="478"/>
          <ac:spMkLst>
            <pc:docMk/>
            <pc:sldMk cId="121190327" sldId="2147474614"/>
            <ac:spMk id="3" creationId="{48C149F0-06A6-C395-581A-8A80E50389E6}"/>
          </ac:spMkLst>
        </pc:spChg>
      </pc:sldChg>
      <pc:sldChg chg="delSp mod modNotesTx">
        <pc:chgData name="DOMINGUEZ, Morgane" userId="d29c428e-ee62-4017-a838-521138d5b01c" providerId="ADAL" clId="{3F562316-B782-49E6-856C-6EA4BC2EB13A}" dt="2025-03-20T13:25:06.344" v="36" actId="478"/>
        <pc:sldMkLst>
          <pc:docMk/>
          <pc:sldMk cId="4257536088" sldId="2147474615"/>
        </pc:sldMkLst>
        <pc:spChg chg="del">
          <ac:chgData name="DOMINGUEZ, Morgane" userId="d29c428e-ee62-4017-a838-521138d5b01c" providerId="ADAL" clId="{3F562316-B782-49E6-856C-6EA4BC2EB13A}" dt="2025-03-20T13:25:06.344" v="36" actId="478"/>
          <ac:spMkLst>
            <pc:docMk/>
            <pc:sldMk cId="4257536088" sldId="2147474615"/>
            <ac:spMk id="3" creationId="{EC4131F0-967D-236C-E9A9-732C11C85F5B}"/>
          </ac:spMkLst>
        </pc:spChg>
      </pc:sldChg>
      <pc:sldChg chg="delSp mod modNotesTx">
        <pc:chgData name="DOMINGUEZ, Morgane" userId="d29c428e-ee62-4017-a838-521138d5b01c" providerId="ADAL" clId="{3F562316-B782-49E6-856C-6EA4BC2EB13A}" dt="2025-03-20T13:25:37.096" v="43" actId="478"/>
        <pc:sldMkLst>
          <pc:docMk/>
          <pc:sldMk cId="2849894684" sldId="2147474632"/>
        </pc:sldMkLst>
        <pc:spChg chg="del">
          <ac:chgData name="DOMINGUEZ, Morgane" userId="d29c428e-ee62-4017-a838-521138d5b01c" providerId="ADAL" clId="{3F562316-B782-49E6-856C-6EA4BC2EB13A}" dt="2025-03-20T13:25:37.096" v="43" actId="478"/>
          <ac:spMkLst>
            <pc:docMk/>
            <pc:sldMk cId="2849894684" sldId="2147474632"/>
            <ac:spMk id="4" creationId="{DAA8037D-2ABD-F664-C107-5E9C34130F93}"/>
          </ac:spMkLst>
        </pc:spChg>
      </pc:sldChg>
      <pc:sldChg chg="addSp delSp modSp mod modNotesTx">
        <pc:chgData name="DOMINGUEZ, Morgane" userId="d29c428e-ee62-4017-a838-521138d5b01c" providerId="ADAL" clId="{3F562316-B782-49E6-856C-6EA4BC2EB13A}" dt="2025-03-20T13:25:09.831" v="37" actId="478"/>
        <pc:sldMkLst>
          <pc:docMk/>
          <pc:sldMk cId="1197554615" sldId="2147474717"/>
        </pc:sldMkLst>
        <pc:spChg chg="add mod">
          <ac:chgData name="DOMINGUEZ, Morgane" userId="d29c428e-ee62-4017-a838-521138d5b01c" providerId="ADAL" clId="{3F562316-B782-49E6-856C-6EA4BC2EB13A}" dt="2025-03-20T13:22:34.847" v="1" actId="1076"/>
          <ac:spMkLst>
            <pc:docMk/>
            <pc:sldMk cId="1197554615" sldId="2147474717"/>
            <ac:spMk id="2" creationId="{B8E1988D-9150-4CD2-B731-58A134E72F26}"/>
          </ac:spMkLst>
        </pc:spChg>
        <pc:spChg chg="del">
          <ac:chgData name="DOMINGUEZ, Morgane" userId="d29c428e-ee62-4017-a838-521138d5b01c" providerId="ADAL" clId="{3F562316-B782-49E6-856C-6EA4BC2EB13A}" dt="2025-03-20T13:25:09.831" v="37" actId="478"/>
          <ac:spMkLst>
            <pc:docMk/>
            <pc:sldMk cId="1197554615" sldId="2147474717"/>
            <ac:spMk id="4" creationId="{A3E9D6E0-E949-BA5D-5EE8-418B2DFB09AE}"/>
          </ac:spMkLst>
        </pc:spChg>
        <pc:spChg chg="add mod">
          <ac:chgData name="DOMINGUEZ, Morgane" userId="d29c428e-ee62-4017-a838-521138d5b01c" providerId="ADAL" clId="{3F562316-B782-49E6-856C-6EA4BC2EB13A}" dt="2025-03-20T13:22:34.847" v="1" actId="1076"/>
          <ac:spMkLst>
            <pc:docMk/>
            <pc:sldMk cId="1197554615" sldId="2147474717"/>
            <ac:spMk id="6" creationId="{1E4F0C8B-FFEF-7C53-6D49-FB5721BD19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66B1A3-7281-4ED5-B745-04C004085C03}"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2AEC4C-7B8A-4C17-81BE-A01D995E44DD}" type="slidenum">
              <a:rPr lang="en-US" smtClean="0"/>
              <a:t>‹#›</a:t>
            </a:fld>
            <a:endParaRPr lang="en-US"/>
          </a:p>
        </p:txBody>
      </p:sp>
    </p:spTree>
    <p:extLst>
      <p:ext uri="{BB962C8B-B14F-4D97-AF65-F5344CB8AC3E}">
        <p14:creationId xmlns:p14="http://schemas.microsoft.com/office/powerpoint/2010/main" val="3180658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Bienvenue au deuxième module du cours en ligne du GTFCC sur la surveillance du choléra pour le personnel soignant.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1</a:t>
            </a:fld>
            <a:endParaRPr lang="en-US"/>
          </a:p>
        </p:txBody>
      </p:sp>
    </p:spTree>
    <p:extLst>
      <p:ext uri="{BB962C8B-B14F-4D97-AF65-F5344CB8AC3E}">
        <p14:creationId xmlns:p14="http://schemas.microsoft.com/office/powerpoint/2010/main" val="2395337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Le personnel soignant recueille des informations standard sur tout patient répondant aux définitions d'un cas suspect de choléra. Informations « standard » signifie que les mêmes informations sont toujours collectées, qu'il y ait ou non une épidémie de choléra.</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Ces informations sont collectées en remplissant un formulaire de notification de cas suspect de choléra ou une liste linéaire.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apprendrez où trouver les outils standard de collecte de données dans le module 6.</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informations collectées comprennent des informations sur les patients telles que l'âge, le sexe et le lieu de résidence.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Des informations cliniques sont également collectées, telles que la date d'apparition des symptômes, l'hospitalisation éventuelle du patient, le niveau de déshydratation du patient et l'issue de la maladie.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Enfin, des informations sur les tests effectués et leurs résultats sont également collectées.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informations standard recueillies sur les cas suspects de choléra sont ensuite notifiées aux autorités sanitaires.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10</a:t>
            </a:fld>
            <a:endParaRPr lang="en-US"/>
          </a:p>
        </p:txBody>
      </p:sp>
    </p:spTree>
    <p:extLst>
      <p:ext uri="{BB962C8B-B14F-4D97-AF65-F5344CB8AC3E}">
        <p14:creationId xmlns:p14="http://schemas.microsoft.com/office/powerpoint/2010/main" val="506493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Voyons à présent les principes clés pour tester les patients suspects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11</a:t>
            </a:fld>
            <a:endParaRPr lang="en-US"/>
          </a:p>
        </p:txBody>
      </p:sp>
    </p:spTree>
    <p:extLst>
      <p:ext uri="{BB962C8B-B14F-4D97-AF65-F5344CB8AC3E}">
        <p14:creationId xmlns:p14="http://schemas.microsoft.com/office/powerpoint/2010/main" val="3908908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diarrhée aqueuse aiguë pouvant être causée par différentes maladies, tester pour le choléra est essentiel pour la surveillance afin de caractériser la situation du choléra.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Cependant, pour la prise en charge des patients, les tests ne sont pas aussi importants. En effet, le traitement des patients suspects de choléra dépend de leur niveau de déshydratation et n'est pas influencé par les résultats des tests.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tests pour le choléra sont effectués sur les patients qui répondent à la définition d'un cas suspect de choléra.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Parmi eux, les patients à tester dépend de la situation du choléra.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les prochains modules de ce cours, nous présenterons les stratégies de test applicables dans différentes situations.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12</a:t>
            </a:fld>
            <a:endParaRPr lang="en-US"/>
          </a:p>
        </p:txBody>
      </p:sp>
    </p:spTree>
    <p:extLst>
      <p:ext uri="{BB962C8B-B14F-4D97-AF65-F5344CB8AC3E}">
        <p14:creationId xmlns:p14="http://schemas.microsoft.com/office/powerpoint/2010/main" val="3571670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se peut que des tests de diagnostic rapide (TDR) soient disponibles dans votre établissement. Si c'est le cas, ce sont des outils très utiles. Cependant, ils ne peuvent pas être utilisés pour confirmer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TDR peuvent être réalisés dans les établissements de santé ; ils sont rapides et faciles à utiliser.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Ils sont effectués sur des échantillons de selles provenant de patients qui répondent à la définition de cas suspect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TDR sont utilisés pour trier les échantillons à envoyer pour confirmation en laboratoire, à savoir ceux qui sont testés positifs par TDR.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le TDR est négatif, le choléra peut être exclu et il n'est pas nécessaire d'envoyer un échantillon pour confirmation en laboratoire.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Tous les résultats des TDR, qu'ils soient positifs ou négatifs, sont enregistrés dans le cadre des informations standard recueillies sur les patients suspects de choléra et doivent être notifiés.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Nous vous montrerons où trouver des informations sur la manière d'effectuer un TDR dans le module 6.</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13</a:t>
            </a:fld>
            <a:endParaRPr lang="en-US"/>
          </a:p>
        </p:txBody>
      </p:sp>
    </p:spTree>
    <p:extLst>
      <p:ext uri="{BB962C8B-B14F-4D97-AF65-F5344CB8AC3E}">
        <p14:creationId xmlns:p14="http://schemas.microsoft.com/office/powerpoint/2010/main" val="1446755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Pour que le choléra puisse être confirmé, les échantillons prélevés sur les patients qui répondent à la définition d'un cas suspect de choléra sont envoyés à un laboratoire pour un test de confirmation par culture ou PCR.</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tests sont effectués sur des selles fraîches ou des écouvillons rectaux.</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échantillons destinés à la confirmation en laboratoire doivent être prélevés dans les quatre premiers jours de la maladie et avant l'instauration d'une antibiothérapie.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Il est important de ne pas attendre les résultats des tests pour traiter les patients. Le traitement dépend du niveau de déshydratation et non des résultats des tests.</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Vous apprendrez où trouver des informations sur la manière de manipuler les échantillons pour confirmation en laboratoire dans le module 6.</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14</a:t>
            </a:fld>
            <a:endParaRPr lang="en-US"/>
          </a:p>
        </p:txBody>
      </p:sp>
    </p:spTree>
    <p:extLst>
      <p:ext uri="{BB962C8B-B14F-4D97-AF65-F5344CB8AC3E}">
        <p14:creationId xmlns:p14="http://schemas.microsoft.com/office/powerpoint/2010/main" val="2915303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conclusion de ce module, voici les points importants à retenir.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Le choléra provoque une diarrhée aqueuse aiguë qui peut entraîner une déshydratation sévère.</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personnel soignant enregistre des informations standard sur tout patient suspect de choléra. Ces informations peuvent être consignées dans un formulaire de notification ou dans une liste linéaire.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confirmer la présence du choléra, des échantillons de selles sont envoyés à un laboratoire pour y être analysés.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les TDR sont disponibles, ils constituent des outils utiles pour trier les échantillons en vue d'une confirmation en laboratoire. Seuls les échantillons testés positifs par TDR sont envoyés pour un test de confirmation.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15</a:t>
            </a:fld>
            <a:endParaRPr lang="en-US"/>
          </a:p>
        </p:txBody>
      </p:sp>
    </p:spTree>
    <p:extLst>
      <p:ext uri="{BB962C8B-B14F-4D97-AF65-F5344CB8AC3E}">
        <p14:creationId xmlns:p14="http://schemas.microsoft.com/office/powerpoint/2010/main" val="782415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Avant de passer au module suivant, nous vous invitons à répondre à un quiz. Ce quiz comporte trois questions.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b="0" kern="100" dirty="0">
                <a:solidFill>
                  <a:srgbClr val="009999"/>
                </a:solidFill>
                <a:effectLst/>
                <a:latin typeface="Calibri" panose="020F0502020204030204" pitchFamily="34" charset="0"/>
                <a:cs typeface="Times New Roman" panose="02020603050405020304" pitchFamily="18" charset="0"/>
              </a:rPr>
              <a:t>Question 1.  Sélectionnez toutes les réponses qui s'appliquent. Qu'est-ce que la diarrhée aqueuse aiguë ?</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fr-FR" sz="1800" b="0" kern="100" dirty="0">
                <a:solidFill>
                  <a:srgbClr val="009999"/>
                </a:solidFill>
                <a:effectLst/>
                <a:latin typeface="Calibri" panose="020F0502020204030204" pitchFamily="34" charset="0"/>
                <a:cs typeface="Times New Roman" panose="02020603050405020304" pitchFamily="18" charset="0"/>
              </a:rPr>
              <a:t>Il s'agit d'une diarrhée s'il y a au moins 3 selles molles au cours d'une période de 48 heures.</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fr-FR" sz="1800" b="0" kern="100" dirty="0">
                <a:solidFill>
                  <a:srgbClr val="009999"/>
                </a:solidFill>
                <a:effectLst/>
                <a:latin typeface="Calibri" panose="020F0502020204030204" pitchFamily="34" charset="0"/>
                <a:cs typeface="Times New Roman" panose="02020603050405020304" pitchFamily="18" charset="0"/>
              </a:rPr>
              <a:t>Il s'agit d'une diarrhée s'il y a au moins 3 selles molles au cours d'une période de 24 heures.</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fr-FR" sz="1800" b="0" kern="100" dirty="0">
                <a:solidFill>
                  <a:srgbClr val="009999"/>
                </a:solidFill>
                <a:effectLst/>
                <a:latin typeface="Calibri" panose="020F0502020204030204" pitchFamily="34" charset="0"/>
                <a:cs typeface="Times New Roman" panose="02020603050405020304" pitchFamily="18" charset="0"/>
              </a:rPr>
              <a:t>Elle est aqueuse si les selles sont liquides et non sanglantes (et peuvent contenir du mucus).</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fr-FR" sz="1800" b="0" kern="100" dirty="0">
                <a:solidFill>
                  <a:srgbClr val="009999"/>
                </a:solidFill>
                <a:effectLst/>
                <a:latin typeface="Calibri" panose="020F0502020204030204" pitchFamily="34" charset="0"/>
                <a:cs typeface="Times New Roman" panose="02020603050405020304" pitchFamily="18" charset="0"/>
              </a:rPr>
              <a:t>Elle est aqueuse si les selles ne contiennent pas de mucus.</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fr-FR" sz="1800" b="0" kern="100" dirty="0">
                <a:solidFill>
                  <a:srgbClr val="009999"/>
                </a:solidFill>
                <a:effectLst/>
                <a:latin typeface="Calibri" panose="020F0502020204030204" pitchFamily="34" charset="0"/>
                <a:cs typeface="Times New Roman" panose="02020603050405020304" pitchFamily="18" charset="0"/>
              </a:rPr>
              <a:t>Elle est aiguë si elle dure moins de 14 jours.</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fr-FR" sz="1800" b="0" kern="100" dirty="0">
                <a:solidFill>
                  <a:srgbClr val="009999"/>
                </a:solidFill>
                <a:effectLst/>
                <a:latin typeface="Calibri" panose="020F0502020204030204" pitchFamily="34" charset="0"/>
                <a:cs typeface="Times New Roman" panose="02020603050405020304" pitchFamily="18" charset="0"/>
              </a:rPr>
              <a:t>Elle est aiguë si elle dure moins de 7 jours.</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51140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réponses correctes sont b, c et f. Il s'agit d'une diarrhée s'il y a au moins trois selles molles en 24 heures. Elle est aiguë si elle dure moins de 7 jours</a:t>
            </a:r>
            <a:r>
              <a:rPr lang="fr-FR"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Elle est aqueuse si les selles sont liquides et non sanglantes et peuvent contenir du mucus.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9346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2. Comment les informations standard sur les cas suspects de choléra testés par test de diagnostic rapide sont-elles enregistrées ?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informations standard sur les cas suspects de choléra ne sont enregistrées que pour les patients testés positifs par TDR.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informations standard sur les cas suspects de choléra sont toujours enregistrées, quel que soit le résultat du TDR.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Ce module se concentre sur les principes pour la surveillance du choléra qui sont toujours applicables, quelle que soit la situation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2</a:t>
            </a:fld>
            <a:endParaRPr lang="en-US"/>
          </a:p>
        </p:txBody>
      </p:sp>
    </p:spTree>
    <p:extLst>
      <p:ext uri="{BB962C8B-B14F-4D97-AF65-F5344CB8AC3E}">
        <p14:creationId xmlns:p14="http://schemas.microsoft.com/office/powerpoint/2010/main" val="1222814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b. Les informations standard sur les cas suspects de choléra sont toujours enregistrées, quel que soit le résultat du TDR.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1848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Question 3. Il s'agit de la dernière question. Quelle est l'approche recommandée pour les échantillons testés négatifs par TDR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TDR sont des tests de première intention ; les échantillons testés négatifs par TDR doivent faire l'objet d'un test par culture / PCR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TDR peuvent être utilisés pour exclure le choléra, il n'est pas nécessaire de tester par culture / PCR les échantillons testés négatifs par TDR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6460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bonne réponse est b. Les TDR peuvent être utilisés pour exclure le choléra ; il n'est donc pas nécessaire de tester par culture ou PCR les échantillons testés négatifs par le TDR.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4172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Nous avons à présent terminé ce module.</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23</a:t>
            </a:fld>
            <a:endParaRPr lang="en-US"/>
          </a:p>
        </p:txBody>
      </p:sp>
    </p:spTree>
    <p:extLst>
      <p:ext uri="{BB962C8B-B14F-4D97-AF65-F5344CB8AC3E}">
        <p14:creationId xmlns:p14="http://schemas.microsoft.com/office/powerpoint/2010/main" val="2484354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À l'issue de ce module, vous saurez comment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identifier les patients suspects de choléra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collecter des informations standard sur les patients suspects de choléra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et comment tester les patients suspects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3</a:t>
            </a:fld>
            <a:endParaRPr lang="en-US"/>
          </a:p>
        </p:txBody>
      </p:sp>
    </p:spTree>
    <p:extLst>
      <p:ext uri="{BB962C8B-B14F-4D97-AF65-F5344CB8AC3E}">
        <p14:creationId xmlns:p14="http://schemas.microsoft.com/office/powerpoint/2010/main" val="3259969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Commençons par les signes et les symptômes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4</a:t>
            </a:fld>
            <a:endParaRPr lang="en-US"/>
          </a:p>
        </p:txBody>
      </p:sp>
    </p:spTree>
    <p:extLst>
      <p:ext uri="{BB962C8B-B14F-4D97-AF65-F5344CB8AC3E}">
        <p14:creationId xmlns:p14="http://schemas.microsoft.com/office/powerpoint/2010/main" val="962446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diarrhée aqueuse aiguë, également appelée </a:t>
            </a:r>
            <a:r>
              <a:rPr lang="fr-FR" sz="1800" kern="100" dirty="0" err="1">
                <a:effectLst/>
                <a:latin typeface="Calibri" panose="020F0502020204030204" pitchFamily="34" charset="0"/>
                <a:ea typeface="Calibri" panose="020F0502020204030204" pitchFamily="34" charset="0"/>
                <a:cs typeface="Times New Roman" panose="02020603050405020304" pitchFamily="18" charset="0"/>
              </a:rPr>
              <a:t>DAA</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est un signe clé permettant de suspecter le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diarrhée aqueuse aiguë n'est pas tout type de diarrhée.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s'agit d'une diarrhée s'il y a au moins trois selles molles au cours d'une période de 24 heures.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Elle est aqueuse si les selles sont liquides et non sanglantes. Elles peuvent contenir du mucus.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Elle est aiguë si elle dure moins de 7 jours.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5</a:t>
            </a:fld>
            <a:endParaRPr lang="en-US"/>
          </a:p>
        </p:txBody>
      </p:sp>
    </p:spTree>
    <p:extLst>
      <p:ext uri="{BB962C8B-B14F-4D97-AF65-F5344CB8AC3E}">
        <p14:creationId xmlns:p14="http://schemas.microsoft.com/office/powerpoint/2010/main" val="3973897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diarrhée aqueuse aiguë peut entraîner une déshydratation.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Il est important d'évaluer le niveau de déshydratation des patients atteints de diarrhée aqueuse aiguë afin de déterminer le plan de réhydratation approprié.</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Un patient souffre de déshydratation sévère s'il présente au moins un signe de danger, c'est-à-dire s'il est léthargique ou inconscient, si son pouls est absent ou faible, ou s'il présente une détresse respiratoire.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Si aucun signe de danger n'est présent, un patient présente tout de même une déshydratation sévère si au moins deux des signes suivants sont présents : avoir les yeux enfoncés, ne pas pouvoir boire ou boire insuffisamment, ou avoir un pli de peau disparaissant très lentement.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patients souffrant de déshydratation sévère ont besoin d'une réhydratation par voie intraveineuse.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autres patients sont généralement traités par réhydratation orale.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6</a:t>
            </a:fld>
            <a:endParaRPr lang="en-US"/>
          </a:p>
        </p:txBody>
      </p:sp>
    </p:spTree>
    <p:extLst>
      <p:ext uri="{BB962C8B-B14F-4D97-AF65-F5344CB8AC3E}">
        <p14:creationId xmlns:p14="http://schemas.microsoft.com/office/powerpoint/2010/main" val="1152937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Voyons comment identifier les patients suspects de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7</a:t>
            </a:fld>
            <a:endParaRPr lang="en-US"/>
          </a:p>
        </p:txBody>
      </p:sp>
    </p:spTree>
    <p:extLst>
      <p:ext uri="{BB962C8B-B14F-4D97-AF65-F5344CB8AC3E}">
        <p14:creationId xmlns:p14="http://schemas.microsoft.com/office/powerpoint/2010/main" val="1481737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Pour identifier les patients suspects de choléra, des définitions de cas de surveillance sont appliquées. Il est important de noter que différentes définitions des cas suspects de choléra s’appliquent en fonction de la situation locale du choléra.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les zones géographiques où il n'y a pas d'épidémie de choléra en cours, les cas suspects de choléra sont les patients âgés de 2 ans ou plus souffrant de diarrhée aqueuse aiguë et de déshydratation sévère, ou les patients âgés de 2 ans ou plus décédés de diarrhée aqueuse aiguë.</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Dans les zones géographiques où une épidémie de choléra est en cours, les cas suspects de choléra sont tous les patients atteints de diarrhée aqueuse aiguë ou décédés de diarrhée aqueuse aiguë.</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La principale différence entre ces définitions de cas est que dans les zones géographiques où il n'y a pas d'épidémie de choléra, l'âge et la déshydratation sévère sont pris en compte pour identifier les patients suspects de choléra. Ces critères limitent le nombre de fausses suspicions d'épidémies de choléra. On évite ainsi de submerger le système de surveillance de fausses alertes qui réduiraient l'efficacité de la détection précoce.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En revanche, dans les zones géographiques où sévit une épidémie de choléra, l'âge et la déshydratation sévère ne sont pas pris en compte pour identifier les patients suspects de choléra. Ceci afin de garantir une surveillance sensible de l'épidémie.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defTabSz="1371600">
              <a:lnSpc>
                <a:spcPct val="130000"/>
              </a:lnSpc>
              <a:spcAft>
                <a:spcPts val="600"/>
              </a:spcAft>
              <a:buClr>
                <a:srgbClr val="008080"/>
              </a:buClr>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8</a:t>
            </a:fld>
            <a:endParaRPr lang="en-US"/>
          </a:p>
        </p:txBody>
      </p:sp>
    </p:spTree>
    <p:extLst>
      <p:ext uri="{BB962C8B-B14F-4D97-AF65-F5344CB8AC3E}">
        <p14:creationId xmlns:p14="http://schemas.microsoft.com/office/powerpoint/2010/main" val="2017148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kern="100" dirty="0">
                <a:solidFill>
                  <a:srgbClr val="009999"/>
                </a:solidFill>
                <a:effectLst/>
                <a:latin typeface="Calibri" panose="020F0502020204030204" pitchFamily="34" charset="0"/>
                <a:cs typeface="Times New Roman" panose="02020603050405020304" pitchFamily="18" charset="0"/>
              </a:rPr>
              <a:t>Il est essentiel de collecter des informations standard sur tous les patients suspects de choléra. Voyons cela de plus près.</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9</a:t>
            </a:fld>
            <a:endParaRPr lang="en-US"/>
          </a:p>
        </p:txBody>
      </p:sp>
    </p:spTree>
    <p:extLst>
      <p:ext uri="{BB962C8B-B14F-4D97-AF65-F5344CB8AC3E}">
        <p14:creationId xmlns:p14="http://schemas.microsoft.com/office/powerpoint/2010/main" val="3531458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38DF53-FC2F-4265-841E-5669F0E0BE3B}"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A29880-FB1F-471B-B1A5-5BA685F8E701}"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F9F5DD-696A-4ED3-9BC3-49470D878729}"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B5C596E8-1BFD-447F-B8AE-0008680BE799}" type="datetime1">
              <a:rPr lang="en-GB" smtClean="0"/>
              <a:t>19/05/2025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79686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50E507E-58C6-4953-9ED5-192E3AC805EE}" type="datetime1">
              <a:rPr lang="en-GB" smtClean="0"/>
              <a:t>19/05/2025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78513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B71C3DB4-F246-4336-AD53-8686A0AE5B11}" type="datetime1">
              <a:rPr lang="en-GB" smtClean="0"/>
              <a:t>19/05/2025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60978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BCB838BA-AF74-41DA-B096-EB108660A142}" type="datetime1">
              <a:rPr lang="en-GB" smtClean="0"/>
              <a:t>19/05/2025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83941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6174983C-D65D-4816-9487-875A946CE11D}" type="datetime1">
              <a:rPr lang="en-GB" smtClean="0"/>
              <a:t>19/05/2025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47785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CF83ECCD-A13A-4D0E-A176-6FC440D36BF9}" type="datetime1">
              <a:rPr lang="en-GB" smtClean="0"/>
              <a:t>19/05/2025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142540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F6582A1D-4A2A-46F7-8DCD-6ED4EAFD182E}"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309624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8B9025BE-36F8-4A02-AD39-8E147AC3448E}"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659435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A55148-D872-4AB5-B9F4-054F0347E5D9}"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D4D122AD-5369-4D30-9D07-2102B96DA676}"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331062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A09BA34E-09ED-4EE1-AB21-03572B0EC98F}"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6716824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392C3530-7409-448D-A730-028B0F35190F}"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809950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E5C3207E-E708-492A-A9A3-ACE14987355C}"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1921426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BD3599CB-9FAF-4D91-BE8A-283990596FDC}" type="datetime1">
              <a:rPr lang="en-GB" smtClean="0"/>
              <a:t>19/05/2025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790084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9"/>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7"/>
            <a:ext cx="15773400" cy="2250281"/>
          </a:xfrm>
        </p:spPr>
        <p:txBody>
          <a:bodyPr/>
          <a:lstStyle>
            <a:lvl1pPr marL="0" indent="0">
              <a:buNone/>
              <a:defRPr sz="3600">
                <a:solidFill>
                  <a:schemeClr val="tx1">
                    <a:tint val="82000"/>
                  </a:schemeClr>
                </a:solidFill>
              </a:defRPr>
            </a:lvl1pPr>
            <a:lvl2pPr marL="685835" indent="0">
              <a:buNone/>
              <a:defRPr sz="3000">
                <a:solidFill>
                  <a:schemeClr val="tx1">
                    <a:tint val="82000"/>
                  </a:schemeClr>
                </a:solidFill>
              </a:defRPr>
            </a:lvl2pPr>
            <a:lvl3pPr marL="1371669" indent="0">
              <a:buNone/>
              <a:defRPr sz="2700">
                <a:solidFill>
                  <a:schemeClr val="tx1">
                    <a:tint val="82000"/>
                  </a:schemeClr>
                </a:solidFill>
              </a:defRPr>
            </a:lvl3pPr>
            <a:lvl4pPr marL="2057504" indent="0">
              <a:buNone/>
              <a:defRPr sz="2400">
                <a:solidFill>
                  <a:schemeClr val="tx1">
                    <a:tint val="82000"/>
                  </a:schemeClr>
                </a:solidFill>
              </a:defRPr>
            </a:lvl4pPr>
            <a:lvl5pPr marL="2743337" indent="0">
              <a:buNone/>
              <a:defRPr sz="2400">
                <a:solidFill>
                  <a:schemeClr val="tx1">
                    <a:tint val="82000"/>
                  </a:schemeClr>
                </a:solidFill>
              </a:defRPr>
            </a:lvl5pPr>
            <a:lvl6pPr marL="3429171" indent="0">
              <a:buNone/>
              <a:defRPr sz="2400">
                <a:solidFill>
                  <a:schemeClr val="tx1">
                    <a:tint val="82000"/>
                  </a:schemeClr>
                </a:solidFill>
              </a:defRPr>
            </a:lvl6pPr>
            <a:lvl7pPr marL="4115006" indent="0">
              <a:buNone/>
              <a:defRPr sz="2400">
                <a:solidFill>
                  <a:schemeClr val="tx1">
                    <a:tint val="82000"/>
                  </a:schemeClr>
                </a:solidFill>
              </a:defRPr>
            </a:lvl7pPr>
            <a:lvl8pPr marL="4800840" indent="0">
              <a:buNone/>
              <a:defRPr sz="2400">
                <a:solidFill>
                  <a:schemeClr val="tx1">
                    <a:tint val="82000"/>
                  </a:schemeClr>
                </a:solidFill>
              </a:defRPr>
            </a:lvl8pPr>
            <a:lvl9pPr marL="5486675"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C136A205-29F9-433C-A2C3-6D3E5599CDEF}" type="datetime1">
              <a:rPr lang="en-GB" smtClean="0"/>
              <a:t>19/05/2025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0228215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71889E7A-8232-4182-8747-2D8DA736D46C}" type="datetime1">
              <a:rPr lang="en-GB" smtClean="0"/>
              <a:t>19/05/2025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7284483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90"/>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4" y="2521745"/>
            <a:ext cx="7736681"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4"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147E3798-73B4-43AE-B40F-C1D563494E72}" type="datetime1">
              <a:rPr lang="en-GB" smtClean="0"/>
              <a:t>19/05/2025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8967974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A2C6CC8E-4453-44DE-A5E3-189B9BA4481C}" type="datetime1">
              <a:rPr lang="en-GB" smtClean="0"/>
              <a:t>19/05/2025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925476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63B8A045-D05C-456F-B6B1-77F52D274BE1}" type="datetime1">
              <a:rPr lang="en-GB" smtClean="0"/>
              <a:t>19/05/2025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702052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436E1B-E92C-44E8-9C7C-66B5932B61D5}" type="datetime1">
              <a:rPr lang="en-GB" smtClean="0"/>
              <a:t>19/05/2025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C34C5620-8432-4E02-974B-79F3B54F0550}" type="datetime1">
              <a:rPr lang="en-GB" smtClean="0"/>
              <a:t>19/05/2025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8742305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B57B5781-7C89-44A8-AEB9-93C43BBEC414}" type="datetime1">
              <a:rPr lang="en-GB" smtClean="0"/>
              <a:t>19/05/2025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286606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0E86F717-2699-491B-A6BC-AF8AE167DC03}" type="datetime1">
              <a:rPr lang="en-GB" smtClean="0"/>
              <a:t>19/05/2025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0982857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9"/>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9"/>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C10298F8-FC18-4520-A4B8-E7235C3DF1BA}" type="datetime1">
              <a:rPr lang="en-GB" smtClean="0"/>
              <a:t>19/05/2025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827761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3E729E-10D9-4119-8EB6-D5CB0EF67210}"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836FB9-0E08-43E1-BB38-A779BA2FC8A5}" type="datetime1">
              <a:rPr lang="en-GB" smtClean="0"/>
              <a:t>19/05/2025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581C1F-7314-40A6-9701-F87AEF9A06EA}" type="datetime1">
              <a:rPr lang="en-GB" smtClean="0"/>
              <a:t>19/05/2025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4014C-2C29-4E7D-8FF6-1EAAF53C1DF7}" type="datetime1">
              <a:rPr lang="en-GB" smtClean="0"/>
              <a:t>19/05/2025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E09519-26C1-4C61-B2AC-46BD703B502A}"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45AFC3-1299-4EFA-BD19-58BF8D03FF86}" type="datetime1">
              <a:rPr lang="en-GB" smtClean="0"/>
              <a:t>19/05/2025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Cliquez pour modifier le style du titre principal</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Cliquez pour modifier les styles de texte du Master</a:t>
            </a:r>
          </a:p>
          <a:p>
            <a:pPr lvl="1"/>
            <a:r>
              <a:rPr lang="en-US"/>
              <a:t>Deuxième niveau</a:t>
            </a:r>
          </a:p>
          <a:p>
            <a:pPr lvl="2"/>
            <a:r>
              <a:rPr lang="en-US"/>
              <a:t>Troisième niveau</a:t>
            </a:r>
          </a:p>
          <a:p>
            <a:pPr lvl="3"/>
            <a:r>
              <a:rPr lang="en-US"/>
              <a:t>Quatrième niveau</a:t>
            </a:r>
          </a:p>
          <a:p>
            <a:pPr lvl="4"/>
            <a:r>
              <a:rPr lang="en-US"/>
              <a:t>Cinquième niveau</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FFF9DE-B98C-4D12-BBE6-0FD7D87121B2}" type="datetime1">
              <a:rPr lang="en-GB" smtClean="0"/>
              <a:t>19/05/2025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867DA28F-051C-455E-850E-E0712FCF79FF}" type="datetime1">
              <a:rPr lang="en-GB" smtClean="0"/>
              <a:t>19/05/2025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56663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GB"/>
              <a:t>Cliquez pour modifier le style du titre principal</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9"/>
            <a:ext cx="15773400" cy="6527007"/>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D1CF21FD-A799-43F2-85B4-7552A033CEBD}" type="datetime1">
              <a:rPr lang="en-GB" smtClean="0"/>
              <a:t>19/05/2025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4975049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Lst>
  <p:hf hdr="0" ftr="0" dt="0"/>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D4D0C7-E409-005E-1EAF-BD743C4A7598}"/>
              </a:ext>
            </a:extLst>
          </p:cNvPr>
          <p:cNvSpPr>
            <a:spLocks noGrp="1"/>
          </p:cNvSpPr>
          <p:nvPr>
            <p:ph type="sldNum" sz="quarter" idx="12"/>
          </p:nvPr>
        </p:nvSpPr>
        <p:spPr/>
        <p:txBody>
          <a:bodyPr/>
          <a:lstStyle/>
          <a:p>
            <a:fld id="{B6F15528-21DE-4FAA-801E-634DDDAF4B2B}" type="slidenum">
              <a:rPr lang="en-US" smtClean="0"/>
              <a:t>1</a:t>
            </a:fld>
            <a:endParaRPr lang="en-US"/>
          </a:p>
        </p:txBody>
      </p:sp>
      <p:pic>
        <p:nvPicPr>
          <p:cNvPr id="5" name="Picture 4" descr="A person standing on a bed&#10;&#10;Description automatically generated">
            <a:extLst>
              <a:ext uri="{FF2B5EF4-FFF2-40B4-BE49-F238E27FC236}">
                <a16:creationId xmlns:a16="http://schemas.microsoft.com/office/drawing/2014/main" id="{DC2B0402-7C43-92F3-1607-3EBDB5F31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 y="643"/>
            <a:ext cx="18285714" cy="10285714"/>
          </a:xfrm>
          <a:prstGeom prst="rect">
            <a:avLst/>
          </a:prstGeom>
        </p:spPr>
      </p:pic>
    </p:spTree>
    <p:extLst>
      <p:ext uri="{BB962C8B-B14F-4D97-AF65-F5344CB8AC3E}">
        <p14:creationId xmlns:p14="http://schemas.microsoft.com/office/powerpoint/2010/main" val="256721126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61481" y="-1432486"/>
            <a:ext cx="9805481" cy="2846669"/>
            <a:chOff x="0" y="0"/>
            <a:chExt cx="856633" cy="235066"/>
          </a:xfrm>
          <a:scene3d>
            <a:camera prst="orthographicFront">
              <a:rot lat="0" lon="0" rev="0"/>
            </a:camera>
            <a:lightRig rig="balanced" dir="t">
              <a:rot lat="0" lon="0" rev="8700000"/>
            </a:lightRig>
          </a:scene3d>
        </p:grpSpPr>
        <p:sp>
          <p:nvSpPr>
            <p:cNvPr id="5" name="Freeform 5"/>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7" name="TextBox 7"/>
          <p:cNvSpPr txBox="1"/>
          <p:nvPr/>
        </p:nvSpPr>
        <p:spPr>
          <a:xfrm>
            <a:off x="899058" y="500998"/>
            <a:ext cx="9364499" cy="602088"/>
          </a:xfrm>
          <a:prstGeom prst="rect">
            <a:avLst/>
          </a:prstGeom>
        </p:spPr>
        <p:txBody>
          <a:bodyPr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Collecte d'informations</a:t>
            </a:r>
          </a:p>
        </p:txBody>
      </p:sp>
      <p:sp>
        <p:nvSpPr>
          <p:cNvPr id="21" name="Freeform 4">
            <a:extLst>
              <a:ext uri="{FF2B5EF4-FFF2-40B4-BE49-F238E27FC236}">
                <a16:creationId xmlns:a16="http://schemas.microsoft.com/office/drawing/2014/main" id="{381A0ED3-8CDE-BCE7-6A11-0EB32B8119DC}"/>
              </a:ext>
            </a:extLst>
          </p:cNvPr>
          <p:cNvSpPr/>
          <p:nvPr/>
        </p:nvSpPr>
        <p:spPr>
          <a:xfrm>
            <a:off x="1296127" y="1733351"/>
            <a:ext cx="15999652" cy="1303517"/>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endParaRPr lang="en-US" sz="2600">
              <a:solidFill>
                <a:srgbClr val="37290F"/>
              </a:solidFill>
              <a:latin typeface="Atkinson Hyperlegible" panose="020B0604020202020204" charset="0"/>
            </a:endParaRPr>
          </a:p>
        </p:txBody>
      </p:sp>
      <p:sp>
        <p:nvSpPr>
          <p:cNvPr id="22" name="TextBox 21">
            <a:extLst>
              <a:ext uri="{FF2B5EF4-FFF2-40B4-BE49-F238E27FC236}">
                <a16:creationId xmlns:a16="http://schemas.microsoft.com/office/drawing/2014/main" id="{FC18DF86-D16C-8197-6A70-95CC0937B595}"/>
              </a:ext>
            </a:extLst>
          </p:cNvPr>
          <p:cNvSpPr txBox="1"/>
          <p:nvPr/>
        </p:nvSpPr>
        <p:spPr>
          <a:xfrm>
            <a:off x="1828800" y="1910829"/>
            <a:ext cx="14727695" cy="1031051"/>
          </a:xfrm>
          <a:prstGeom prst="rect">
            <a:avLst/>
          </a:prstGeom>
          <a:noFill/>
        </p:spPr>
        <p:txBody>
          <a:bodyPr wrap="square" rtlCol="0">
            <a:spAutoFit/>
          </a:bodyPr>
          <a:lstStyle/>
          <a:p>
            <a:pPr algn="ctr">
              <a:spcAft>
                <a:spcPts val="600"/>
              </a:spcAft>
            </a:pP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rPr>
              <a:t>Lorsqu'un patient répondant à la </a:t>
            </a:r>
            <a:r>
              <a:rPr lang="en-US" sz="2800" dirty="0" err="1">
                <a:solidFill>
                  <a:srgbClr val="37290F"/>
                </a:solidFill>
                <a:latin typeface="ADLaM Display" panose="02010000000000000000" pitchFamily="2" charset="0"/>
                <a:ea typeface="ADLaM Display" panose="02010000000000000000" pitchFamily="2" charset="0"/>
                <a:cs typeface="ADLaM Display" panose="02010000000000000000" pitchFamily="2" charset="0"/>
              </a:rPr>
              <a:t>définition</a:t>
            </a: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rPr>
              <a:t> de cas de choléra est identifié, </a:t>
            </a:r>
          </a:p>
          <a:p>
            <a:pPr algn="ctr">
              <a:spcAft>
                <a:spcPts val="600"/>
              </a:spcAft>
            </a:pP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des informations standard sont collectées (formulaire de notification ou liste linéaire)</a:t>
            </a:r>
            <a:endParaRPr lang="fr-FR"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23" name="TextBox 22">
            <a:extLst>
              <a:ext uri="{FF2B5EF4-FFF2-40B4-BE49-F238E27FC236}">
                <a16:creationId xmlns:a16="http://schemas.microsoft.com/office/drawing/2014/main" id="{D9E28078-4259-8D82-C1E6-6014CF9FC6F6}"/>
              </a:ext>
            </a:extLst>
          </p:cNvPr>
          <p:cNvSpPr txBox="1"/>
          <p:nvPr/>
        </p:nvSpPr>
        <p:spPr>
          <a:xfrm>
            <a:off x="1337584" y="3577470"/>
            <a:ext cx="8603802" cy="1846659"/>
          </a:xfrm>
          <a:prstGeom prst="rect">
            <a:avLst/>
          </a:prstGeom>
          <a:noFill/>
        </p:spPr>
        <p:txBody>
          <a:bodyPr wrap="square" lIns="91440" tIns="45720" rIns="91440" bIns="45720" rtlCol="0" anchor="t">
            <a:spAutoFit/>
          </a:bodyPr>
          <a:lstStyle/>
          <a:p>
            <a:pPr marL="457200" indent="-457200">
              <a:buBlip>
                <a:blip r:embed="rId3"/>
              </a:buBlip>
            </a:pPr>
            <a:r>
              <a:rPr lang="fr-FR"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Informations sur le patient</a:t>
            </a:r>
          </a:p>
          <a:p>
            <a:pPr marL="457200" indent="-457200">
              <a:buClr>
                <a:srgbClr val="009999"/>
              </a:buClr>
              <a:buFont typeface="Arial" panose="020B0604020202020204" pitchFamily="34" charset="0"/>
              <a:buChar char="•"/>
            </a:pPr>
            <a:r>
              <a:rPr lang="fr-FR" sz="2800" dirty="0">
                <a:latin typeface="Atkinson Hyperlegible"/>
              </a:rPr>
              <a:t>Age</a:t>
            </a:r>
          </a:p>
          <a:p>
            <a:pPr marL="457200" indent="-457200">
              <a:buClr>
                <a:srgbClr val="009999"/>
              </a:buClr>
              <a:buFont typeface="Arial" panose="020B0604020202020204" pitchFamily="34" charset="0"/>
              <a:buChar char="•"/>
            </a:pPr>
            <a:r>
              <a:rPr lang="fr-FR" sz="2800" dirty="0">
                <a:latin typeface="Atkinson Hyperlegible"/>
              </a:rPr>
              <a:t>Sexe </a:t>
            </a:r>
          </a:p>
          <a:p>
            <a:pPr marL="457200" indent="-457200">
              <a:spcAft>
                <a:spcPts val="1800"/>
              </a:spcAft>
              <a:buClr>
                <a:srgbClr val="009999"/>
              </a:buClr>
              <a:buFont typeface="Arial" panose="020B0604020202020204" pitchFamily="34" charset="0"/>
              <a:buChar char="•"/>
            </a:pPr>
            <a:r>
              <a:rPr lang="fr-FR" sz="2800" dirty="0">
                <a:latin typeface="Atkinson Hyperlegible"/>
              </a:rPr>
              <a:t>Lieu de </a:t>
            </a:r>
            <a:r>
              <a:rPr lang="fr-FR" sz="2800" dirty="0" err="1">
                <a:latin typeface="Atkinson Hyperlegible"/>
              </a:rPr>
              <a:t>résidence</a:t>
            </a:r>
            <a:endParaRPr lang="fr-FR" sz="2800" dirty="0">
              <a:latin typeface="Atkinson Hyperlegible"/>
            </a:endParaRPr>
          </a:p>
        </p:txBody>
      </p:sp>
      <p:grpSp>
        <p:nvGrpSpPr>
          <p:cNvPr id="11" name="Group 10">
            <a:extLst>
              <a:ext uri="{FF2B5EF4-FFF2-40B4-BE49-F238E27FC236}">
                <a16:creationId xmlns:a16="http://schemas.microsoft.com/office/drawing/2014/main" id="{5C15BE42-B250-DFE7-D843-B58F53416C3B}"/>
              </a:ext>
            </a:extLst>
          </p:cNvPr>
          <p:cNvGrpSpPr/>
          <p:nvPr/>
        </p:nvGrpSpPr>
        <p:grpSpPr>
          <a:xfrm>
            <a:off x="9619215" y="3732076"/>
            <a:ext cx="6937280" cy="1270119"/>
            <a:chOff x="2473882" y="7768452"/>
            <a:chExt cx="6937280" cy="1270119"/>
          </a:xfrm>
        </p:grpSpPr>
        <p:pic>
          <p:nvPicPr>
            <p:cNvPr id="12" name="Graphic 11" descr="Information with solid fill">
              <a:extLst>
                <a:ext uri="{FF2B5EF4-FFF2-40B4-BE49-F238E27FC236}">
                  <a16:creationId xmlns:a16="http://schemas.microsoft.com/office/drawing/2014/main" id="{75BA08E4-C25D-F261-9059-BCA59C5329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73882" y="8124171"/>
              <a:ext cx="914400" cy="914400"/>
            </a:xfrm>
            <a:prstGeom prst="rect">
              <a:avLst/>
            </a:prstGeom>
          </p:spPr>
        </p:pic>
        <p:sp>
          <p:nvSpPr>
            <p:cNvPr id="13" name="TextBox 12">
              <a:extLst>
                <a:ext uri="{FF2B5EF4-FFF2-40B4-BE49-F238E27FC236}">
                  <a16:creationId xmlns:a16="http://schemas.microsoft.com/office/drawing/2014/main" id="{09E2965C-23DC-2A47-19F5-AD63CE0CD37A}"/>
                </a:ext>
              </a:extLst>
            </p:cNvPr>
            <p:cNvSpPr txBox="1"/>
            <p:nvPr/>
          </p:nvSpPr>
          <p:spPr>
            <a:xfrm>
              <a:off x="3118224" y="7768452"/>
              <a:ext cx="6292938" cy="1231106"/>
            </a:xfrm>
            <a:prstGeom prst="rect">
              <a:avLst/>
            </a:prstGeom>
            <a:noFill/>
          </p:spPr>
          <p:txBody>
            <a:bodyPr wrap="square" rtlCol="0">
              <a:spAutoFit/>
            </a:bodyPr>
            <a:lstStyle/>
            <a:p>
              <a:pPr algn="ctr"/>
              <a:endParaRPr lang="en-US" dirty="0"/>
            </a:p>
            <a:p>
              <a:pPr algn="ctr"/>
              <a:r>
                <a:rPr lang="en-US" sz="2800" dirty="0" err="1">
                  <a:latin typeface="ADLaM Display" panose="02010000000000000000" pitchFamily="2" charset="0"/>
                  <a:ea typeface="ADLaM Display" panose="02010000000000000000" pitchFamily="2" charset="0"/>
                  <a:cs typeface="ADLaM Display" panose="02010000000000000000" pitchFamily="2" charset="0"/>
                </a:rPr>
                <a:t>Outils</a:t>
              </a:r>
              <a:r>
                <a:rPr lang="en-US" sz="2800" dirty="0">
                  <a:latin typeface="ADLaM Display" panose="02010000000000000000" pitchFamily="2" charset="0"/>
                  <a:ea typeface="ADLaM Display" panose="02010000000000000000" pitchFamily="2" charset="0"/>
                  <a:cs typeface="ADLaM Display" panose="02010000000000000000" pitchFamily="2" charset="0"/>
                </a:rPr>
                <a:t> de </a:t>
              </a:r>
              <a:r>
                <a:rPr lang="en-US" sz="2800" dirty="0" err="1">
                  <a:latin typeface="ADLaM Display" panose="02010000000000000000" pitchFamily="2" charset="0"/>
                  <a:ea typeface="ADLaM Display" panose="02010000000000000000" pitchFamily="2" charset="0"/>
                  <a:cs typeface="ADLaM Display" panose="02010000000000000000" pitchFamily="2" charset="0"/>
                </a:rPr>
                <a:t>collecte</a:t>
              </a:r>
              <a:r>
                <a:rPr lang="en-US" sz="2800" dirty="0">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latin typeface="ADLaM Display" panose="02010000000000000000" pitchFamily="2" charset="0"/>
                  <a:ea typeface="ADLaM Display" panose="02010000000000000000" pitchFamily="2" charset="0"/>
                  <a:cs typeface="ADLaM Display" panose="02010000000000000000" pitchFamily="2" charset="0"/>
                </a:rPr>
                <a:t>d’informations</a:t>
              </a:r>
              <a:r>
                <a:rPr lang="en-US" sz="2800" dirty="0">
                  <a:latin typeface="ADLaM Display" panose="02010000000000000000" pitchFamily="2" charset="0"/>
                  <a:ea typeface="ADLaM Display" panose="02010000000000000000" pitchFamily="2" charset="0"/>
                  <a:cs typeface="ADLaM Display" panose="02010000000000000000" pitchFamily="2" charset="0"/>
                </a:rPr>
                <a:t> standard dans le module 6</a:t>
              </a:r>
            </a:p>
          </p:txBody>
        </p:sp>
      </p:grpSp>
      <p:sp>
        <p:nvSpPr>
          <p:cNvPr id="14" name="TextBox 13">
            <a:extLst>
              <a:ext uri="{FF2B5EF4-FFF2-40B4-BE49-F238E27FC236}">
                <a16:creationId xmlns:a16="http://schemas.microsoft.com/office/drawing/2014/main" id="{81CE8444-EB05-8502-EAAF-86842C5C0B26}"/>
              </a:ext>
            </a:extLst>
          </p:cNvPr>
          <p:cNvSpPr txBox="1"/>
          <p:nvPr/>
        </p:nvSpPr>
        <p:spPr>
          <a:xfrm>
            <a:off x="1296127" y="5700434"/>
            <a:ext cx="8603802" cy="264687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3"/>
              </a:buBlip>
              <a:tabLst/>
              <a:defRPr/>
            </a:pPr>
            <a:r>
              <a:rPr kumimoji="0" lang="fr-FR" sz="30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Informations cliniques</a:t>
            </a:r>
          </a:p>
          <a:p>
            <a:pPr marL="457200" marR="0" lvl="0"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Date d'apparition des </a:t>
            </a:r>
            <a:r>
              <a:rPr kumimoji="0" lang="fr-FR" sz="2800" b="0" i="0" u="none" strike="noStrike" kern="1200" cap="none" spc="0" normalizeH="0" baseline="0" noProof="0" dirty="0" err="1">
                <a:ln>
                  <a:noFill/>
                </a:ln>
                <a:solidFill>
                  <a:prstClr val="black"/>
                </a:solidFill>
                <a:effectLst/>
                <a:uLnTx/>
                <a:uFillTx/>
                <a:latin typeface="Atkinson Hyperlegible"/>
                <a:ea typeface="+mn-ea"/>
                <a:cs typeface="+mn-cs"/>
              </a:rPr>
              <a:t>symptômes</a:t>
            </a:r>
          </a:p>
          <a:p>
            <a:pPr marL="457200" marR="0" lvl="0"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Hospitalisation </a:t>
            </a:r>
          </a:p>
          <a:p>
            <a:pPr marL="457200" marR="0" lvl="0"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fr-FR" sz="2800" b="0" i="0" u="none" strike="noStrike" kern="1200" cap="none" spc="0" normalizeH="0" baseline="0" noProof="0" dirty="0" err="1">
                <a:ln>
                  <a:noFill/>
                </a:ln>
                <a:solidFill>
                  <a:prstClr val="black"/>
                </a:solidFill>
                <a:effectLst/>
                <a:uLnTx/>
                <a:uFillTx/>
                <a:latin typeface="Atkinson Hyperlegible"/>
                <a:ea typeface="+mn-ea"/>
                <a:cs typeface="+mn-cs"/>
              </a:rPr>
              <a:t>Niveau de déshydratation</a:t>
            </a:r>
            <a:endParaRPr kumimoji="0" lang="fr-FR" sz="2800" b="0" i="0" u="none" strike="noStrike" kern="1200" cap="none" spc="0" normalizeH="0" baseline="0" noProof="0" dirty="0">
              <a:ln>
                <a:noFill/>
              </a:ln>
              <a:solidFill>
                <a:prstClr val="black"/>
              </a:solidFill>
              <a:effectLst/>
              <a:uLnTx/>
              <a:uFillTx/>
              <a:latin typeface="Atkinson Hyperlegible"/>
              <a:ea typeface="+mn-ea"/>
              <a:cs typeface="+mn-cs"/>
            </a:endParaRPr>
          </a:p>
          <a:p>
            <a:pPr marL="457200" marR="0" lvl="0" indent="-457200" algn="l" defTabSz="914400" rtl="0" eaLnBrk="1" fontAlgn="auto" latinLnBrk="0" hangingPunct="1">
              <a:lnSpc>
                <a:spcPct val="100000"/>
              </a:lnSpc>
              <a:spcBef>
                <a:spcPts val="0"/>
              </a:spcBef>
              <a:spcAft>
                <a:spcPts val="1800"/>
              </a:spcAft>
              <a:buClr>
                <a:srgbClr val="009999"/>
              </a:buClr>
              <a:buSzTx/>
              <a:buFont typeface="Arial" panose="020B0604020202020204" pitchFamily="34" charset="0"/>
              <a:buChar char="•"/>
              <a:tabLst/>
              <a:defRPr/>
            </a:pPr>
            <a:r>
              <a:rPr lang="fr-FR" sz="2800" dirty="0">
                <a:solidFill>
                  <a:prstClr val="black"/>
                </a:solidFill>
                <a:latin typeface="Atkinson Hyperlegible"/>
              </a:rPr>
              <a:t>Issue</a:t>
            </a: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 (</a:t>
            </a:r>
            <a:r>
              <a:rPr kumimoji="0" lang="fr-FR" sz="2400" b="0" i="0" u="none" strike="noStrike" kern="1200" cap="none" spc="0" normalizeH="0" baseline="0" noProof="0" dirty="0">
                <a:ln>
                  <a:noFill/>
                </a:ln>
                <a:solidFill>
                  <a:prstClr val="black"/>
                </a:solidFill>
                <a:effectLst/>
                <a:uLnTx/>
                <a:uFillTx/>
                <a:latin typeface="Atkinson Hyperlegible"/>
                <a:ea typeface="+mn-ea"/>
                <a:cs typeface="+mn-cs"/>
              </a:rPr>
              <a:t>vivant, décédé après l'arrivée à l'établissement de santé, décédé avant l'arrivée à l'établissement de santé)</a:t>
            </a:r>
          </a:p>
        </p:txBody>
      </p:sp>
      <p:sp>
        <p:nvSpPr>
          <p:cNvPr id="18" name="TextBox 17">
            <a:extLst>
              <a:ext uri="{FF2B5EF4-FFF2-40B4-BE49-F238E27FC236}">
                <a16:creationId xmlns:a16="http://schemas.microsoft.com/office/drawing/2014/main" id="{4E3A50A1-EFCE-8D70-4ABD-90E48FABDA39}"/>
              </a:ext>
            </a:extLst>
          </p:cNvPr>
          <p:cNvSpPr txBox="1"/>
          <p:nvPr/>
        </p:nvSpPr>
        <p:spPr>
          <a:xfrm>
            <a:off x="1337584" y="8553649"/>
            <a:ext cx="9435830" cy="1415772"/>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3"/>
              </a:buBlip>
              <a:tabLst/>
              <a:defRPr/>
            </a:pPr>
            <a:r>
              <a:rPr kumimoji="0" lang="fr-FR" sz="30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Informations sur les tests</a:t>
            </a:r>
          </a:p>
          <a:p>
            <a:pPr marL="457200" marR="0" lvl="0"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Atkinson Hyperlegible"/>
                <a:ea typeface="+mn-ea"/>
                <a:cs typeface="+mn-cs"/>
              </a:rPr>
              <a:t>Tests effectués / demandés</a:t>
            </a:r>
          </a:p>
          <a:p>
            <a:pPr marL="457200" marR="0" lvl="0" indent="-457200" algn="l" defTabSz="914400" rtl="0" eaLnBrk="1" fontAlgn="auto" latinLnBrk="0" hangingPunct="1">
              <a:lnSpc>
                <a:spcPct val="100000"/>
              </a:lnSpc>
              <a:spcBef>
                <a:spcPts val="0"/>
              </a:spcBef>
              <a:spcAft>
                <a:spcPts val="0"/>
              </a:spcAft>
              <a:buClr>
                <a:srgbClr val="009999"/>
              </a:buClr>
              <a:buSzTx/>
              <a:buFont typeface="Arial" panose="020B0604020202020204" pitchFamily="34" charset="0"/>
              <a:buChar char="•"/>
              <a:tabLst/>
              <a:defRPr/>
            </a:pPr>
            <a:r>
              <a:rPr kumimoji="0" lang="fr-FR"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Résultats</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grpSp>
        <p:nvGrpSpPr>
          <p:cNvPr id="9" name="Group 8">
            <a:extLst>
              <a:ext uri="{FF2B5EF4-FFF2-40B4-BE49-F238E27FC236}">
                <a16:creationId xmlns:a16="http://schemas.microsoft.com/office/drawing/2014/main" id="{A945D29F-2AC1-FF3C-3393-FC72F732FB27}"/>
              </a:ext>
            </a:extLst>
          </p:cNvPr>
          <p:cNvGrpSpPr/>
          <p:nvPr/>
        </p:nvGrpSpPr>
        <p:grpSpPr>
          <a:xfrm>
            <a:off x="9619214" y="5976581"/>
            <a:ext cx="7676565" cy="2225101"/>
            <a:chOff x="9619214" y="5976581"/>
            <a:chExt cx="7308217" cy="2225101"/>
          </a:xfrm>
        </p:grpSpPr>
        <p:pic>
          <p:nvPicPr>
            <p:cNvPr id="3" name="Picture 2">
              <a:extLst>
                <a:ext uri="{FF2B5EF4-FFF2-40B4-BE49-F238E27FC236}">
                  <a16:creationId xmlns:a16="http://schemas.microsoft.com/office/drawing/2014/main" id="{5F2304DD-7AFF-F136-A2C3-A90F09DDB1FD}"/>
                </a:ext>
              </a:extLst>
            </p:cNvPr>
            <p:cNvPicPr>
              <a:picLocks noChangeAspect="1"/>
            </p:cNvPicPr>
            <p:nvPr/>
          </p:nvPicPr>
          <p:blipFill>
            <a:blip r:embed="rId6"/>
            <a:stretch>
              <a:fillRect/>
            </a:stretch>
          </p:blipFill>
          <p:spPr>
            <a:xfrm>
              <a:off x="9619214" y="5976581"/>
              <a:ext cx="7308217" cy="2225101"/>
            </a:xfrm>
            <a:prstGeom prst="rect">
              <a:avLst/>
            </a:prstGeom>
          </p:spPr>
        </p:pic>
        <p:sp>
          <p:nvSpPr>
            <p:cNvPr id="8" name="TextBox 7">
              <a:extLst>
                <a:ext uri="{FF2B5EF4-FFF2-40B4-BE49-F238E27FC236}">
                  <a16:creationId xmlns:a16="http://schemas.microsoft.com/office/drawing/2014/main" id="{827EAC5B-8833-5178-BCDD-4A38B17ABD88}"/>
                </a:ext>
              </a:extLst>
            </p:cNvPr>
            <p:cNvSpPr txBox="1"/>
            <p:nvPr/>
          </p:nvSpPr>
          <p:spPr>
            <a:xfrm>
              <a:off x="10180644" y="6594554"/>
              <a:ext cx="6185356" cy="1015663"/>
            </a:xfrm>
            <a:prstGeom prst="rect">
              <a:avLst/>
            </a:prstGeom>
            <a:noFill/>
          </p:spPr>
          <p:txBody>
            <a:bodyPr wrap="square" rtlCol="0">
              <a:spAutoFit/>
            </a:bodyPr>
            <a:lstStyle/>
            <a:p>
              <a:pPr algn="ctr"/>
              <a:r>
                <a:rPr lang="en-US" sz="3000" dirty="0">
                  <a:solidFill>
                    <a:srgbClr val="4DB1A9"/>
                  </a:solidFill>
                  <a:latin typeface="ADLaM Display" panose="02010000000000000000" pitchFamily="2" charset="0"/>
                  <a:ea typeface="ADLaM Display" panose="02010000000000000000" pitchFamily="2" charset="0"/>
                  <a:cs typeface="ADLaM Display" panose="02010000000000000000" pitchFamily="2" charset="0"/>
                </a:rPr>
                <a:t>Les </a:t>
              </a:r>
              <a:r>
                <a:rPr lang="en-US" sz="3000" dirty="0" err="1">
                  <a:solidFill>
                    <a:srgbClr val="4DB1A9"/>
                  </a:solidFill>
                  <a:latin typeface="ADLaM Display" panose="02010000000000000000" pitchFamily="2" charset="0"/>
                  <a:ea typeface="ADLaM Display" panose="02010000000000000000" pitchFamily="2" charset="0"/>
                  <a:cs typeface="ADLaM Display" panose="02010000000000000000" pitchFamily="2" charset="0"/>
                </a:rPr>
                <a:t>informations</a:t>
              </a:r>
              <a:r>
                <a:rPr lang="en-US" sz="3000" dirty="0">
                  <a:solidFill>
                    <a:srgbClr val="4DB1A9"/>
                  </a:solidFill>
                  <a:latin typeface="ADLaM Display" panose="02010000000000000000" pitchFamily="2" charset="0"/>
                  <a:ea typeface="ADLaM Display" panose="02010000000000000000" pitchFamily="2" charset="0"/>
                  <a:cs typeface="ADLaM Display" panose="02010000000000000000" pitchFamily="2" charset="0"/>
                </a:rPr>
                <a:t> </a:t>
              </a:r>
              <a:r>
                <a:rPr lang="en-US" sz="3000" dirty="0" err="1">
                  <a:solidFill>
                    <a:srgbClr val="4DB1A9"/>
                  </a:solidFill>
                  <a:latin typeface="ADLaM Display" panose="02010000000000000000" pitchFamily="2" charset="0"/>
                  <a:ea typeface="ADLaM Display" panose="02010000000000000000" pitchFamily="2" charset="0"/>
                  <a:cs typeface="ADLaM Display" panose="02010000000000000000" pitchFamily="2" charset="0"/>
                </a:rPr>
                <a:t>collectées</a:t>
              </a:r>
              <a:r>
                <a:rPr lang="en-US" sz="3000" dirty="0">
                  <a:solidFill>
                    <a:srgbClr val="4DB1A9"/>
                  </a:solidFill>
                  <a:latin typeface="ADLaM Display" panose="02010000000000000000" pitchFamily="2" charset="0"/>
                  <a:ea typeface="ADLaM Display" panose="02010000000000000000" pitchFamily="2" charset="0"/>
                  <a:cs typeface="ADLaM Display" panose="02010000000000000000" pitchFamily="2" charset="0"/>
                </a:rPr>
                <a:t> </a:t>
              </a:r>
              <a:r>
                <a:rPr lang="en-US" sz="3000" dirty="0" err="1">
                  <a:solidFill>
                    <a:srgbClr val="4DB1A9"/>
                  </a:solidFill>
                  <a:latin typeface="ADLaM Display" panose="02010000000000000000" pitchFamily="2" charset="0"/>
                  <a:ea typeface="ADLaM Display" panose="02010000000000000000" pitchFamily="2" charset="0"/>
                  <a:cs typeface="ADLaM Display" panose="02010000000000000000" pitchFamily="2" charset="0"/>
                </a:rPr>
                <a:t>sont</a:t>
              </a:r>
              <a:r>
                <a:rPr lang="en-US" sz="3000" dirty="0">
                  <a:solidFill>
                    <a:srgbClr val="4DB1A9"/>
                  </a:solidFill>
                  <a:latin typeface="ADLaM Display" panose="02010000000000000000" pitchFamily="2" charset="0"/>
                  <a:ea typeface="ADLaM Display" panose="02010000000000000000" pitchFamily="2" charset="0"/>
                  <a:cs typeface="ADLaM Display" panose="02010000000000000000" pitchFamily="2" charset="0"/>
                </a:rPr>
                <a:t> </a:t>
              </a:r>
              <a:r>
                <a:rPr lang="en-US" sz="3000" dirty="0" err="1">
                  <a:solidFill>
                    <a:srgbClr val="4DB1A9"/>
                  </a:solidFill>
                  <a:latin typeface="ADLaM Display" panose="02010000000000000000" pitchFamily="2" charset="0"/>
                  <a:ea typeface="ADLaM Display" panose="02010000000000000000" pitchFamily="2" charset="0"/>
                  <a:cs typeface="ADLaM Display" panose="02010000000000000000" pitchFamily="2" charset="0"/>
                </a:rPr>
                <a:t>notifiées</a:t>
              </a:r>
              <a:r>
                <a:rPr lang="en-US" sz="3000" dirty="0">
                  <a:solidFill>
                    <a:srgbClr val="4DB1A9"/>
                  </a:solidFill>
                  <a:latin typeface="ADLaM Display" panose="02010000000000000000" pitchFamily="2" charset="0"/>
                  <a:ea typeface="ADLaM Display" panose="02010000000000000000" pitchFamily="2" charset="0"/>
                  <a:cs typeface="ADLaM Display" panose="02010000000000000000" pitchFamily="2" charset="0"/>
                </a:rPr>
                <a:t> aux autorités sanitaires</a:t>
              </a:r>
            </a:p>
          </p:txBody>
        </p:sp>
      </p:grpSp>
      <p:sp>
        <p:nvSpPr>
          <p:cNvPr id="10" name="Slide Number Placeholder 9">
            <a:extLst>
              <a:ext uri="{FF2B5EF4-FFF2-40B4-BE49-F238E27FC236}">
                <a16:creationId xmlns:a16="http://schemas.microsoft.com/office/drawing/2014/main" id="{10B8F2A0-CF8B-CE8C-A9C0-682F6C9021C9}"/>
              </a:ext>
            </a:extLst>
          </p:cNvPr>
          <p:cNvSpPr>
            <a:spLocks noGrp="1"/>
          </p:cNvSpPr>
          <p:nvPr>
            <p:ph type="sldNum" sz="quarter" idx="12"/>
          </p:nvPr>
        </p:nvSpPr>
        <p:spPr>
          <a:xfrm>
            <a:off x="15489695" y="9545131"/>
            <a:ext cx="2133600" cy="365125"/>
          </a:xfrm>
        </p:spPr>
        <p:txBody>
          <a:bodyPr/>
          <a:lstStyle/>
          <a:p>
            <a:fld id="{B6F15528-21DE-4FAA-801E-634DDDAF4B2B}" type="slidenum">
              <a:rPr lang="en-US" sz="1800" smtClean="0"/>
              <a:pPr/>
              <a:t>10</a:t>
            </a:fld>
            <a:endParaRPr lang="en-US" sz="1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in gloves holding a pen&#10;&#10;Description automatically generated">
            <a:extLst>
              <a:ext uri="{FF2B5EF4-FFF2-40B4-BE49-F238E27FC236}">
                <a16:creationId xmlns:a16="http://schemas.microsoft.com/office/drawing/2014/main" id="{7E9AA363-0006-823E-3AE3-00A0C50E2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Box 1">
            <a:extLst>
              <a:ext uri="{FF2B5EF4-FFF2-40B4-BE49-F238E27FC236}">
                <a16:creationId xmlns:a16="http://schemas.microsoft.com/office/drawing/2014/main" id="{FD4499C2-5AC3-EF35-C38C-6712BEC79CA3}"/>
              </a:ext>
            </a:extLst>
          </p:cNvPr>
          <p:cNvSpPr txBox="1"/>
          <p:nvPr/>
        </p:nvSpPr>
        <p:spPr>
          <a:xfrm>
            <a:off x="12456827" y="9948446"/>
            <a:ext cx="5869274"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ea typeface="Calibri" panose="020F0502020204030204" pitchFamily="34" charset="0"/>
                <a:cs typeface="Arial" panose="020B0604020202020204" pitchFamily="34" charset="0"/>
              </a:rPr>
              <a:t>Photo adaptée de : </a:t>
            </a:r>
            <a:r>
              <a:rPr lang="en-US" sz="1600" dirty="0" err="1">
                <a:solidFill>
                  <a:schemeClr val="tx1">
                    <a:lumMod val="65000"/>
                    <a:lumOff val="35000"/>
                  </a:schemeClr>
                </a:solidFill>
                <a:ea typeface="Atkinson Hyperlegible"/>
                <a:cs typeface="Atkinson Hyperlegible"/>
                <a:sym typeface="Atkinson Hyperlegible"/>
              </a:rPr>
              <a:t>Raissa </a:t>
            </a:r>
            <a:r>
              <a:rPr lang="en-US" sz="1600" dirty="0">
                <a:solidFill>
                  <a:schemeClr val="tx1">
                    <a:lumMod val="65000"/>
                    <a:lumOff val="35000"/>
                  </a:schemeClr>
                </a:solidFill>
                <a:ea typeface="Atkinson Hyperlegible"/>
                <a:cs typeface="Atkinson Hyperlegible"/>
                <a:sym typeface="Atkinson Hyperlegible"/>
              </a:rPr>
              <a:t>Karama </a:t>
            </a:r>
            <a:r>
              <a:rPr lang="en-US" sz="1600" dirty="0" err="1">
                <a:solidFill>
                  <a:schemeClr val="tx1">
                    <a:lumMod val="65000"/>
                    <a:lumOff val="35000"/>
                  </a:schemeClr>
                </a:solidFill>
                <a:ea typeface="Atkinson Hyperlegible"/>
                <a:cs typeface="Atkinson Hyperlegible"/>
                <a:sym typeface="Atkinson Hyperlegible"/>
              </a:rPr>
              <a:t>Rwizibuka/Wellcome </a:t>
            </a:r>
            <a:r>
              <a:rPr lang="en-US" sz="1600" dirty="0">
                <a:solidFill>
                  <a:schemeClr val="tx1">
                    <a:lumMod val="65000"/>
                    <a:lumOff val="35000"/>
                  </a:schemeClr>
                </a:solidFill>
                <a:ea typeface="Atkinson Hyperlegible"/>
                <a:cs typeface="Atkinson Hyperlegible"/>
                <a:sym typeface="Atkinson Hyperlegible"/>
              </a:rPr>
              <a:t>Trust</a:t>
            </a:r>
          </a:p>
        </p:txBody>
      </p:sp>
      <p:sp>
        <p:nvSpPr>
          <p:cNvPr id="3" name="Rectangle: Diagonal Corners Rounded 2">
            <a:extLst>
              <a:ext uri="{FF2B5EF4-FFF2-40B4-BE49-F238E27FC236}">
                <a16:creationId xmlns:a16="http://schemas.microsoft.com/office/drawing/2014/main" id="{6290A15B-555B-784D-F565-178A57C2C2A5}"/>
              </a:ext>
            </a:extLst>
          </p:cNvPr>
          <p:cNvSpPr/>
          <p:nvPr/>
        </p:nvSpPr>
        <p:spPr>
          <a:xfrm>
            <a:off x="0" y="4142463"/>
            <a:ext cx="4533900" cy="2002073"/>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Tests</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530411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BE39144-2E99-E082-80B5-00DEC6E2207B}"/>
              </a:ext>
            </a:extLst>
          </p:cNvPr>
          <p:cNvSpPr/>
          <p:nvPr/>
        </p:nvSpPr>
        <p:spPr>
          <a:xfrm>
            <a:off x="577512" y="2132935"/>
            <a:ext cx="8564691" cy="878163"/>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
          <p:cNvGrpSpPr/>
          <p:nvPr/>
        </p:nvGrpSpPr>
        <p:grpSpPr>
          <a:xfrm>
            <a:off x="-457199" y="-1432486"/>
            <a:ext cx="9599402" cy="2957265"/>
            <a:chOff x="0" y="0"/>
            <a:chExt cx="856633" cy="235066"/>
          </a:xfrm>
          <a:scene3d>
            <a:camera prst="orthographicFront">
              <a:rot lat="0" lon="0" rev="0"/>
            </a:camera>
            <a:lightRig rig="balanced" dir="t">
              <a:rot lat="0" lon="0" rev="8700000"/>
            </a:lightRig>
          </a:scene3d>
        </p:grpSpPr>
        <p:sp>
          <p:nvSpPr>
            <p:cNvPr id="5" name="Freeform 5"/>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7" name="TextBox 7"/>
          <p:cNvSpPr txBox="1"/>
          <p:nvPr/>
        </p:nvSpPr>
        <p:spPr>
          <a:xfrm>
            <a:off x="881750" y="581131"/>
            <a:ext cx="9599402" cy="602088"/>
          </a:xfrm>
          <a:prstGeom prst="rect">
            <a:avLst/>
          </a:prstGeom>
        </p:spPr>
        <p:txBody>
          <a:bodyPr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Tests pour le choléra</a:t>
            </a:r>
          </a:p>
        </p:txBody>
      </p:sp>
      <p:sp>
        <p:nvSpPr>
          <p:cNvPr id="20" name="TextBox 19">
            <a:extLst>
              <a:ext uri="{FF2B5EF4-FFF2-40B4-BE49-F238E27FC236}">
                <a16:creationId xmlns:a16="http://schemas.microsoft.com/office/drawing/2014/main" id="{DBF22E02-E90B-F3FF-9EFE-1EEEDC341CEF}"/>
              </a:ext>
            </a:extLst>
          </p:cNvPr>
          <p:cNvSpPr txBox="1"/>
          <p:nvPr/>
        </p:nvSpPr>
        <p:spPr>
          <a:xfrm>
            <a:off x="725725" y="2268500"/>
            <a:ext cx="13443583" cy="584775"/>
          </a:xfrm>
          <a:prstGeom prst="rect">
            <a:avLst/>
          </a:prstGeom>
          <a:noFill/>
        </p:spPr>
        <p:txBody>
          <a:bodyPr wrap="square">
            <a:spAutoFit/>
          </a:bodyPr>
          <a:lstStyle/>
          <a:p>
            <a:pPr>
              <a:spcAft>
                <a:spcPts val="1200"/>
              </a:spcAft>
            </a:pPr>
            <a:r>
              <a:rPr lang="en-US" sz="3200" dirty="0" err="1">
                <a:solidFill>
                  <a:schemeClr val="bg1"/>
                </a:solidFill>
                <a:latin typeface="ADLaM Display" panose="02010000000000000000" pitchFamily="2" charset="0"/>
                <a:ea typeface="ADLaM Display" panose="02010000000000000000" pitchFamily="2" charset="0"/>
                <a:cs typeface="ADLaM Display" panose="02010000000000000000" pitchFamily="2" charset="0"/>
              </a:rPr>
              <a:t>Pourquoi</a:t>
            </a: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tester pour le choléra ?</a:t>
            </a:r>
          </a:p>
        </p:txBody>
      </p:sp>
      <p:sp>
        <p:nvSpPr>
          <p:cNvPr id="11" name="TextBox 10">
            <a:extLst>
              <a:ext uri="{FF2B5EF4-FFF2-40B4-BE49-F238E27FC236}">
                <a16:creationId xmlns:a16="http://schemas.microsoft.com/office/drawing/2014/main" id="{5DBF52F5-284F-1149-011C-AE446EB30E99}"/>
              </a:ext>
            </a:extLst>
          </p:cNvPr>
          <p:cNvSpPr txBox="1"/>
          <p:nvPr/>
        </p:nvSpPr>
        <p:spPr>
          <a:xfrm>
            <a:off x="881750" y="3094687"/>
            <a:ext cx="16924345" cy="153888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600"/>
              </a:spcAft>
              <a:buClr>
                <a:srgbClr val="008080"/>
              </a:buClr>
              <a:buSzTx/>
              <a:buBlip>
                <a:blip r:embed="rId3"/>
              </a:buBlip>
              <a:tabLst/>
              <a:defRPr/>
            </a:pPr>
            <a:r>
              <a:rPr lang="en-US" sz="2800" dirty="0">
                <a:solidFill>
                  <a:srgbClr val="009999"/>
                </a:solidFill>
                <a:latin typeface="Atkinson Hyperlegible Bold" panose="020B0604020202020204" charset="0"/>
              </a:rPr>
              <a:t>Pour la surveillance</a:t>
            </a:r>
          </a:p>
          <a:p>
            <a:pPr marL="914400" lvl="1" indent="-457200">
              <a:spcAft>
                <a:spcPts val="600"/>
              </a:spcAft>
              <a:buClr>
                <a:srgbClr val="008080"/>
              </a:buClr>
              <a:buFont typeface="Arial" panose="020B0604020202020204" pitchFamily="34" charset="0"/>
              <a:buChar char="•"/>
              <a:defRPr/>
            </a:pPr>
            <a:r>
              <a:rPr lang="en-US" sz="2800" dirty="0">
                <a:solidFill>
                  <a:prstClr val="black"/>
                </a:solidFill>
                <a:latin typeface="Atkinson Hyperlegible" panose="020B0604020202020204" charset="0"/>
              </a:rPr>
              <a:t>La DAA peut être causée par différentes maladies</a:t>
            </a:r>
            <a:endParaRPr lang="en-US" sz="2800" dirty="0">
              <a:solidFill>
                <a:srgbClr val="009999"/>
              </a:solidFill>
              <a:latin typeface="Atkinson Hyperlegible Bold" panose="020B0604020202020204" charset="0"/>
            </a:endParaRPr>
          </a:p>
          <a:p>
            <a:pPr marL="914400" lvl="1" indent="-457200">
              <a:spcAft>
                <a:spcPts val="600"/>
              </a:spcAft>
              <a:buClr>
                <a:srgbClr val="008080"/>
              </a:buClr>
              <a:buFont typeface="Arial" panose="020B0604020202020204" pitchFamily="34" charset="0"/>
              <a:buChar char="•"/>
              <a:defRPr/>
            </a:pPr>
            <a:r>
              <a:rPr lang="en-US" sz="2800" dirty="0">
                <a:solidFill>
                  <a:prstClr val="black"/>
                </a:solidFill>
                <a:latin typeface="Atkinson Hyperlegible" panose="020B0604020202020204" charset="0"/>
              </a:rPr>
              <a:t>Tester </a:t>
            </a:r>
            <a:r>
              <a:rPr lang="en-US" sz="2800" dirty="0" err="1">
                <a:solidFill>
                  <a:prstClr val="black"/>
                </a:solidFill>
                <a:latin typeface="Atkinson Hyperlegible" panose="020B0604020202020204" charset="0"/>
              </a:rPr>
              <a:t>est</a:t>
            </a:r>
            <a:r>
              <a:rPr lang="en-US" sz="2800" dirty="0">
                <a:solidFill>
                  <a:prstClr val="black"/>
                </a:solidFill>
                <a:latin typeface="Atkinson Hyperlegible" panose="020B0604020202020204" charset="0"/>
              </a:rPr>
              <a:t> </a:t>
            </a:r>
            <a:r>
              <a:rPr lang="en-US" sz="2800" dirty="0" err="1">
                <a:solidFill>
                  <a:prstClr val="black"/>
                </a:solidFill>
                <a:latin typeface="Atkinson Hyperlegible" panose="020B0604020202020204" charset="0"/>
              </a:rPr>
              <a:t>nécessaire</a:t>
            </a:r>
            <a:r>
              <a:rPr lang="en-US" sz="2800" dirty="0">
                <a:solidFill>
                  <a:prstClr val="black"/>
                </a:solidFill>
                <a:latin typeface="Atkinson Hyperlegible" panose="020B0604020202020204" charset="0"/>
              </a:rPr>
              <a:t> pour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caractériser la situation du choléra</a:t>
            </a:r>
          </a:p>
        </p:txBody>
      </p:sp>
      <p:sp>
        <p:nvSpPr>
          <p:cNvPr id="15" name="TextBox 14">
            <a:extLst>
              <a:ext uri="{FF2B5EF4-FFF2-40B4-BE49-F238E27FC236}">
                <a16:creationId xmlns:a16="http://schemas.microsoft.com/office/drawing/2014/main" id="{E5615A28-94BC-6DC8-B4C2-66C8E74B30E1}"/>
              </a:ext>
            </a:extLst>
          </p:cNvPr>
          <p:cNvSpPr txBox="1"/>
          <p:nvPr/>
        </p:nvSpPr>
        <p:spPr>
          <a:xfrm>
            <a:off x="881750" y="4717159"/>
            <a:ext cx="16375118" cy="1538883"/>
          </a:xfrm>
          <a:prstGeom prst="rect">
            <a:avLst/>
          </a:prstGeom>
          <a:noFill/>
        </p:spPr>
        <p:txBody>
          <a:bodyPr wrap="square">
            <a:spAutoFit/>
          </a:bodyPr>
          <a:lstStyle/>
          <a:p>
            <a:pPr marL="457200" indent="-457200">
              <a:spcAft>
                <a:spcPts val="600"/>
              </a:spcAft>
              <a:buClr>
                <a:srgbClr val="008080"/>
              </a:buClr>
              <a:buBlip>
                <a:blip r:embed="rId3"/>
              </a:buBlip>
              <a:defRPr/>
            </a:pPr>
            <a:r>
              <a:rPr lang="en-US" sz="2800" dirty="0">
                <a:solidFill>
                  <a:srgbClr val="009999"/>
                </a:solidFill>
                <a:latin typeface="Atkinson Hyperlegible Bold" panose="020B0604020202020204" charset="0"/>
              </a:rPr>
              <a:t>Mais pas pour le traitement</a:t>
            </a:r>
          </a:p>
          <a:p>
            <a:pPr marL="914400" lvl="1" indent="-457200">
              <a:spcAft>
                <a:spcPts val="600"/>
              </a:spcAft>
              <a:buClr>
                <a:srgbClr val="008080"/>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Les résultats des tests pour le choléra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n'influencent pas le traitement</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914400" lvl="1" indent="-457200">
              <a:spcAft>
                <a:spcPts val="600"/>
              </a:spcAft>
              <a:buClr>
                <a:srgbClr val="008080"/>
              </a:buClr>
              <a:buFont typeface="Arial" panose="020B0604020202020204" pitchFamily="34" charset="0"/>
              <a:buChar char="•"/>
              <a:defRPr/>
            </a:pPr>
            <a:r>
              <a:rPr kumimoji="0" lang="en-US" sz="280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Le traitement </a:t>
            </a:r>
            <a:r>
              <a:rPr kumimoji="0" lang="en-US" sz="280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dépend du </a:t>
            </a:r>
            <a:r>
              <a:rPr lang="en-US" sz="2800" dirty="0">
                <a:solidFill>
                  <a:prstClr val="black"/>
                </a:solidFill>
                <a:latin typeface="Atkinson Hyperlegible" panose="020B0604020202020204" charset="0"/>
              </a:rPr>
              <a:t>niveau de déshydratation</a:t>
            </a:r>
          </a:p>
        </p:txBody>
      </p:sp>
      <p:grpSp>
        <p:nvGrpSpPr>
          <p:cNvPr id="3" name="Group 2">
            <a:extLst>
              <a:ext uri="{FF2B5EF4-FFF2-40B4-BE49-F238E27FC236}">
                <a16:creationId xmlns:a16="http://schemas.microsoft.com/office/drawing/2014/main" id="{7017D38D-9CDA-AF5E-D47E-26958B01BF31}"/>
              </a:ext>
            </a:extLst>
          </p:cNvPr>
          <p:cNvGrpSpPr/>
          <p:nvPr/>
        </p:nvGrpSpPr>
        <p:grpSpPr>
          <a:xfrm>
            <a:off x="577511" y="6888839"/>
            <a:ext cx="16487769" cy="2197336"/>
            <a:chOff x="577511" y="6888839"/>
            <a:chExt cx="16487769" cy="2197336"/>
          </a:xfrm>
        </p:grpSpPr>
        <p:sp>
          <p:nvSpPr>
            <p:cNvPr id="12" name="Rectangle 11">
              <a:extLst>
                <a:ext uri="{FF2B5EF4-FFF2-40B4-BE49-F238E27FC236}">
                  <a16:creationId xmlns:a16="http://schemas.microsoft.com/office/drawing/2014/main" id="{983C2253-27E5-FA6B-2F26-BA0E872B8344}"/>
                </a:ext>
              </a:extLst>
            </p:cNvPr>
            <p:cNvSpPr/>
            <p:nvPr/>
          </p:nvSpPr>
          <p:spPr>
            <a:xfrm>
              <a:off x="577511" y="6888839"/>
              <a:ext cx="8564691" cy="732467"/>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F20167A-04C8-417F-F996-81D46C9F0EBC}"/>
                </a:ext>
              </a:extLst>
            </p:cNvPr>
            <p:cNvSpPr txBox="1"/>
            <p:nvPr/>
          </p:nvSpPr>
          <p:spPr>
            <a:xfrm>
              <a:off x="1219125" y="7901235"/>
              <a:ext cx="15846155" cy="1184940"/>
            </a:xfrm>
            <a:prstGeom prst="rect">
              <a:avLst/>
            </a:prstGeom>
            <a:noFill/>
          </p:spPr>
          <p:txBody>
            <a:bodyPr wrap="square">
              <a:spAutoFit/>
            </a:bodyPr>
            <a:lstStyle/>
            <a:p>
              <a:pPr marL="457200" indent="-457200">
                <a:spcAft>
                  <a:spcPts val="1800"/>
                </a:spcAft>
                <a:buClr>
                  <a:srgbClr val="008080"/>
                </a:buClr>
                <a:buFont typeface="Arial" panose="020B0604020202020204" pitchFamily="34" charset="0"/>
                <a:buChar char="•"/>
              </a:pPr>
              <a:r>
                <a:rPr lang="en-US" sz="2800" dirty="0">
                  <a:latin typeface="Atkinson Hyperlegible" panose="020B0604020202020204" charset="0"/>
                </a:rPr>
                <a:t>Patients répondant à la définition d'un cas suspect de choléra</a:t>
              </a:r>
            </a:p>
            <a:p>
              <a:pPr marL="457200" indent="-457200">
                <a:spcAft>
                  <a:spcPts val="1800"/>
                </a:spcAft>
                <a:buClr>
                  <a:srgbClr val="008080"/>
                </a:buClr>
                <a:buFont typeface="Arial" panose="020B0604020202020204" pitchFamily="34" charset="0"/>
                <a:buChar char="•"/>
              </a:pPr>
              <a:r>
                <a:rPr lang="en-US" sz="2800" dirty="0">
                  <a:latin typeface="Atkinson Hyperlegible" panose="020B0604020202020204" charset="0"/>
                </a:rPr>
                <a:t>Parmi </a:t>
              </a:r>
              <a:r>
                <a:rPr lang="en-US" sz="2800" dirty="0" err="1">
                  <a:latin typeface="Atkinson Hyperlegible" panose="020B0604020202020204" charset="0"/>
                </a:rPr>
                <a:t>eux</a:t>
              </a:r>
              <a:r>
                <a:rPr lang="en-US" sz="2800" dirty="0">
                  <a:latin typeface="Atkinson Hyperlegible" panose="020B0604020202020204" charset="0"/>
                </a:rPr>
                <a:t>, </a:t>
              </a:r>
              <a:r>
                <a:rPr lang="en-US" sz="2800" dirty="0">
                  <a:solidFill>
                    <a:srgbClr val="009999"/>
                  </a:solidFill>
                  <a:latin typeface="Atkinson Hyperlegible Bold" panose="020B0604020202020204" charset="0"/>
                </a:rPr>
                <a:t>le choix des patients à tester dépend de la situation du choléra</a:t>
              </a:r>
            </a:p>
          </p:txBody>
        </p:sp>
        <p:sp>
          <p:nvSpPr>
            <p:cNvPr id="16" name="TextBox 15">
              <a:extLst>
                <a:ext uri="{FF2B5EF4-FFF2-40B4-BE49-F238E27FC236}">
                  <a16:creationId xmlns:a16="http://schemas.microsoft.com/office/drawing/2014/main" id="{39F84870-146F-9FD3-FD71-D69848DFAB3E}"/>
                </a:ext>
              </a:extLst>
            </p:cNvPr>
            <p:cNvSpPr txBox="1"/>
            <p:nvPr/>
          </p:nvSpPr>
          <p:spPr>
            <a:xfrm>
              <a:off x="725724" y="6945078"/>
              <a:ext cx="6754575" cy="584775"/>
            </a:xfrm>
            <a:prstGeom prst="rect">
              <a:avLst/>
            </a:prstGeom>
            <a:noFill/>
          </p:spPr>
          <p:txBody>
            <a:bodyPr wrap="square">
              <a:spAutoFit/>
            </a:bodyPr>
            <a:lstStyle/>
            <a:p>
              <a:pPr>
                <a:spcAft>
                  <a:spcPts val="1200"/>
                </a:spcAft>
              </a:pPr>
              <a:r>
                <a:rPr lang="en-US" sz="3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Qui tester pour le choléra ?</a:t>
              </a:r>
            </a:p>
          </p:txBody>
        </p:sp>
      </p:grpSp>
      <p:grpSp>
        <p:nvGrpSpPr>
          <p:cNvPr id="8" name="Group 7">
            <a:extLst>
              <a:ext uri="{FF2B5EF4-FFF2-40B4-BE49-F238E27FC236}">
                <a16:creationId xmlns:a16="http://schemas.microsoft.com/office/drawing/2014/main" id="{030E872B-E157-FC63-DE2F-2209C8119B92}"/>
              </a:ext>
            </a:extLst>
          </p:cNvPr>
          <p:cNvGrpSpPr/>
          <p:nvPr/>
        </p:nvGrpSpPr>
        <p:grpSpPr>
          <a:xfrm>
            <a:off x="13279627" y="6595868"/>
            <a:ext cx="5517176" cy="1231106"/>
            <a:chOff x="4390339" y="8506119"/>
            <a:chExt cx="6160895" cy="1231106"/>
          </a:xfrm>
        </p:grpSpPr>
        <p:sp>
          <p:nvSpPr>
            <p:cNvPr id="17" name="TextBox 16">
              <a:extLst>
                <a:ext uri="{FF2B5EF4-FFF2-40B4-BE49-F238E27FC236}">
                  <a16:creationId xmlns:a16="http://schemas.microsoft.com/office/drawing/2014/main" id="{97E15491-B5EF-B87B-4948-F4590052DDA1}"/>
                </a:ext>
              </a:extLst>
            </p:cNvPr>
            <p:cNvSpPr txBox="1"/>
            <p:nvPr/>
          </p:nvSpPr>
          <p:spPr>
            <a:xfrm>
              <a:off x="4390339" y="8506119"/>
              <a:ext cx="6160895" cy="1231106"/>
            </a:xfrm>
            <a:prstGeom prst="rect">
              <a:avLst/>
            </a:prstGeom>
            <a:noFill/>
          </p:spPr>
          <p:txBody>
            <a:bodyPr wrap="square" rtlCol="0">
              <a:spAutoFit/>
            </a:bodyPr>
            <a:lstStyle/>
            <a:p>
              <a:pPr algn="ctr"/>
              <a:endParaRPr lang="en-US" dirty="0"/>
            </a:p>
            <a:p>
              <a:pPr algn="ctr"/>
              <a:r>
                <a:rPr lang="en-US" sz="2800" dirty="0">
                  <a:latin typeface="ADLaM Display" panose="02010000000000000000" pitchFamily="2" charset="0"/>
                  <a:ea typeface="ADLaM Display" panose="02010000000000000000" pitchFamily="2" charset="0"/>
                  <a:cs typeface="ADLaM Display" panose="02010000000000000000" pitchFamily="2" charset="0"/>
                </a:rPr>
                <a:t>Modules 3, 4 et 5: </a:t>
              </a:r>
            </a:p>
            <a:p>
              <a:pPr algn="ctr"/>
              <a:r>
                <a:rPr lang="en-US" sz="2800" dirty="0" err="1">
                  <a:latin typeface="ADLaM Display" panose="02010000000000000000" pitchFamily="2" charset="0"/>
                  <a:ea typeface="ADLaM Display" panose="02010000000000000000" pitchFamily="2" charset="0"/>
                  <a:cs typeface="ADLaM Display" panose="02010000000000000000" pitchFamily="2" charset="0"/>
                </a:rPr>
                <a:t>Stratégies</a:t>
              </a:r>
              <a:r>
                <a:rPr lang="en-US" sz="2800" dirty="0">
                  <a:latin typeface="ADLaM Display" panose="02010000000000000000" pitchFamily="2" charset="0"/>
                  <a:ea typeface="ADLaM Display" panose="02010000000000000000" pitchFamily="2" charset="0"/>
                  <a:cs typeface="ADLaM Display" panose="02010000000000000000" pitchFamily="2" charset="0"/>
                </a:rPr>
                <a:t> de test </a:t>
              </a:r>
            </a:p>
          </p:txBody>
        </p:sp>
        <p:pic>
          <p:nvPicPr>
            <p:cNvPr id="18" name="Graphic 17" descr="Information with solid fill">
              <a:extLst>
                <a:ext uri="{FF2B5EF4-FFF2-40B4-BE49-F238E27FC236}">
                  <a16:creationId xmlns:a16="http://schemas.microsoft.com/office/drawing/2014/main" id="{EDCA481D-3915-1E6A-C0C4-1B6BFFF65C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40666" y="8813399"/>
              <a:ext cx="914400" cy="914400"/>
            </a:xfrm>
            <a:prstGeom prst="rect">
              <a:avLst/>
            </a:prstGeom>
          </p:spPr>
        </p:pic>
      </p:grpSp>
      <p:sp>
        <p:nvSpPr>
          <p:cNvPr id="13" name="Slide Number Placeholder 12">
            <a:extLst>
              <a:ext uri="{FF2B5EF4-FFF2-40B4-BE49-F238E27FC236}">
                <a16:creationId xmlns:a16="http://schemas.microsoft.com/office/drawing/2014/main" id="{4DBD99D9-3A5B-2096-8DF3-32066D75187F}"/>
              </a:ext>
            </a:extLst>
          </p:cNvPr>
          <p:cNvSpPr>
            <a:spLocks noGrp="1"/>
          </p:cNvSpPr>
          <p:nvPr>
            <p:ph type="sldNum" sz="quarter" idx="12"/>
          </p:nvPr>
        </p:nvSpPr>
        <p:spPr>
          <a:xfrm>
            <a:off x="15327549" y="9472167"/>
            <a:ext cx="2133600" cy="365125"/>
          </a:xfrm>
        </p:spPr>
        <p:txBody>
          <a:bodyPr/>
          <a:lstStyle/>
          <a:p>
            <a:fld id="{B6F15528-21DE-4FAA-801E-634DDDAF4B2B}" type="slidenum">
              <a:rPr lang="en-US" sz="1800" smtClean="0"/>
              <a:pPr/>
              <a:t>12</a:t>
            </a:fld>
            <a:endParaRPr lang="en-US" sz="1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245140" y="-1432486"/>
            <a:ext cx="10389140" cy="2846669"/>
            <a:chOff x="0" y="0"/>
            <a:chExt cx="856633" cy="235066"/>
          </a:xfrm>
          <a:scene3d>
            <a:camera prst="orthographicFront">
              <a:rot lat="0" lon="0" rev="0"/>
            </a:camera>
            <a:lightRig rig="balanced" dir="t">
              <a:rot lat="0" lon="0" rev="8700000"/>
            </a:lightRig>
          </a:scene3d>
        </p:grpSpPr>
        <p:sp>
          <p:nvSpPr>
            <p:cNvPr id="5" name="Freeform 5"/>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7" name="TextBox 7"/>
          <p:cNvSpPr txBox="1"/>
          <p:nvPr/>
        </p:nvSpPr>
        <p:spPr>
          <a:xfrm>
            <a:off x="345684" y="450821"/>
            <a:ext cx="11527444" cy="588110"/>
          </a:xfrm>
          <a:prstGeom prst="rect">
            <a:avLst/>
          </a:prstGeom>
        </p:spPr>
        <p:txBody>
          <a:bodyPr lIns="0" tIns="0" rIns="0" bIns="0" rtlCol="0" anchor="t">
            <a:spAutoFit/>
          </a:bodyPr>
          <a:lstStyle/>
          <a:p>
            <a:pPr algn="l">
              <a:lnSpc>
                <a:spcPts val="4519"/>
              </a:lnSpc>
            </a:pPr>
            <a:r>
              <a:rPr lang="en-US" sz="4400" b="1" dirty="0">
                <a:solidFill>
                  <a:srgbClr val="FFFFFF"/>
                </a:solidFill>
                <a:latin typeface="Cavolini" panose="03000502040302020204" pitchFamily="66" charset="0"/>
                <a:cs typeface="Cavolini" panose="03000502040302020204" pitchFamily="66" charset="0"/>
                <a:sym typeface="Atkinson Hyperlegible Bold"/>
              </a:rPr>
              <a:t>Tests de diagnostic rapide</a:t>
            </a:r>
            <a:endPar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endParaRPr>
          </a:p>
        </p:txBody>
      </p:sp>
      <p:grpSp>
        <p:nvGrpSpPr>
          <p:cNvPr id="14" name="Group 13">
            <a:extLst>
              <a:ext uri="{FF2B5EF4-FFF2-40B4-BE49-F238E27FC236}">
                <a16:creationId xmlns:a16="http://schemas.microsoft.com/office/drawing/2014/main" id="{A89B66B1-D603-8AED-7E63-1D5713E468BE}"/>
              </a:ext>
            </a:extLst>
          </p:cNvPr>
          <p:cNvGrpSpPr/>
          <p:nvPr/>
        </p:nvGrpSpPr>
        <p:grpSpPr>
          <a:xfrm>
            <a:off x="845104" y="4253060"/>
            <a:ext cx="5867335" cy="3737125"/>
            <a:chOff x="933854" y="3863524"/>
            <a:chExt cx="5867335" cy="3737125"/>
          </a:xfrm>
        </p:grpSpPr>
        <p:pic>
          <p:nvPicPr>
            <p:cNvPr id="15" name="Picture 14" descr="A person holding a piece of paper&#10;&#10;Description automatically generated">
              <a:extLst>
                <a:ext uri="{FF2B5EF4-FFF2-40B4-BE49-F238E27FC236}">
                  <a16:creationId xmlns:a16="http://schemas.microsoft.com/office/drawing/2014/main" id="{8723CB6E-8584-F799-939D-935ECA5E79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854" y="3863524"/>
              <a:ext cx="5867335" cy="3737125"/>
            </a:xfrm>
            <a:prstGeom prst="rect">
              <a:avLst/>
            </a:prstGeom>
          </p:spPr>
        </p:pic>
        <p:sp>
          <p:nvSpPr>
            <p:cNvPr id="20" name="TextBox 19">
              <a:extLst>
                <a:ext uri="{FF2B5EF4-FFF2-40B4-BE49-F238E27FC236}">
                  <a16:creationId xmlns:a16="http://schemas.microsoft.com/office/drawing/2014/main" id="{8BA99E58-C00C-3E8E-00BD-328828E2CA10}"/>
                </a:ext>
              </a:extLst>
            </p:cNvPr>
            <p:cNvSpPr txBox="1"/>
            <p:nvPr/>
          </p:nvSpPr>
          <p:spPr>
            <a:xfrm>
              <a:off x="2329314" y="7262095"/>
              <a:ext cx="4471875"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ea typeface="Calibri" panose="020F0502020204030204" pitchFamily="34" charset="0"/>
                  <a:cs typeface="Arial" panose="020B0604020202020204" pitchFamily="34" charset="0"/>
                </a:rPr>
                <a:t>Photo adaptée de : </a:t>
              </a:r>
              <a:r>
                <a:rPr lang="en-US" sz="1600" dirty="0">
                  <a:solidFill>
                    <a:schemeClr val="tx1">
                      <a:lumMod val="65000"/>
                      <a:lumOff val="35000"/>
                    </a:schemeClr>
                  </a:solidFill>
                  <a:ea typeface="Atkinson Hyperlegible"/>
                  <a:cs typeface="Atkinson Hyperlegible"/>
                  <a:sym typeface="Atkinson Hyperlegible"/>
                </a:rPr>
                <a:t>OMS/ </a:t>
              </a:r>
              <a:r>
                <a:rPr lang="en-US" sz="1600" dirty="0">
                  <a:solidFill>
                    <a:schemeClr val="tx1">
                      <a:lumMod val="65000"/>
                      <a:lumOff val="35000"/>
                    </a:schemeClr>
                  </a:solidFill>
                </a:rPr>
                <a:t>Blink Media - Cindy Liu</a:t>
              </a:r>
            </a:p>
          </p:txBody>
        </p:sp>
      </p:grpSp>
      <p:sp>
        <p:nvSpPr>
          <p:cNvPr id="21" name="Freeform 4">
            <a:extLst>
              <a:ext uri="{FF2B5EF4-FFF2-40B4-BE49-F238E27FC236}">
                <a16:creationId xmlns:a16="http://schemas.microsoft.com/office/drawing/2014/main" id="{4799DC6D-A4E9-5D19-A68F-600B6569717B}"/>
              </a:ext>
            </a:extLst>
          </p:cNvPr>
          <p:cNvSpPr/>
          <p:nvPr/>
        </p:nvSpPr>
        <p:spPr>
          <a:xfrm>
            <a:off x="933854" y="2046717"/>
            <a:ext cx="16420292" cy="850252"/>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endParaRPr lang="en-US" sz="2600">
              <a:solidFill>
                <a:srgbClr val="37290F"/>
              </a:solidFill>
              <a:latin typeface="Atkinson Hyperlegible" panose="020B0604020202020204" charset="0"/>
            </a:endParaRPr>
          </a:p>
        </p:txBody>
      </p:sp>
      <p:sp>
        <p:nvSpPr>
          <p:cNvPr id="22" name="TextBox 21">
            <a:extLst>
              <a:ext uri="{FF2B5EF4-FFF2-40B4-BE49-F238E27FC236}">
                <a16:creationId xmlns:a16="http://schemas.microsoft.com/office/drawing/2014/main" id="{B064F5B7-49CC-CEEF-4FB3-0D87FEF85955}"/>
              </a:ext>
            </a:extLst>
          </p:cNvPr>
          <p:cNvSpPr txBox="1"/>
          <p:nvPr/>
        </p:nvSpPr>
        <p:spPr>
          <a:xfrm>
            <a:off x="1050587" y="2255427"/>
            <a:ext cx="16050639" cy="523220"/>
          </a:xfrm>
          <a:prstGeom prst="rect">
            <a:avLst/>
          </a:prstGeom>
          <a:noFill/>
        </p:spPr>
        <p:txBody>
          <a:bodyPr wrap="square" rtlCol="0">
            <a:spAutoFit/>
          </a:bodyPr>
          <a:lstStyle/>
          <a:p>
            <a:pPr algn="ct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Les TDR </a:t>
            </a:r>
            <a:r>
              <a:rPr lang="fr-FR"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rPr>
              <a:t>sont utiles mais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ne peuvent pas être utilisés pour confirmer le choléra</a:t>
            </a:r>
          </a:p>
        </p:txBody>
      </p:sp>
      <p:sp>
        <p:nvSpPr>
          <p:cNvPr id="10" name="TextBox 9">
            <a:extLst>
              <a:ext uri="{FF2B5EF4-FFF2-40B4-BE49-F238E27FC236}">
                <a16:creationId xmlns:a16="http://schemas.microsoft.com/office/drawing/2014/main" id="{88AD5F8E-FF0F-F878-C4FF-045ED3D88156}"/>
              </a:ext>
            </a:extLst>
          </p:cNvPr>
          <p:cNvSpPr txBox="1"/>
          <p:nvPr/>
        </p:nvSpPr>
        <p:spPr>
          <a:xfrm>
            <a:off x="7150894" y="3613803"/>
            <a:ext cx="10203252" cy="1631216"/>
          </a:xfrm>
          <a:prstGeom prst="rect">
            <a:avLst/>
          </a:prstGeom>
          <a:noFill/>
        </p:spPr>
        <p:txBody>
          <a:bodyPr wrap="square" lIns="91440" tIns="45720" rIns="91440" bIns="45720" anchor="t">
            <a:spAutoFit/>
          </a:bodyPr>
          <a:lstStyle/>
          <a:p>
            <a:pPr marL="457200" marR="0" lvl="0" indent="-457200" algn="l" defTabSz="914400" rtl="0" eaLnBrk="1" fontAlgn="auto" latinLnBrk="0" hangingPunct="1">
              <a:lnSpc>
                <a:spcPts val="3163"/>
              </a:lnSpc>
              <a:spcBef>
                <a:spcPts val="0"/>
              </a:spcBef>
              <a:spcAft>
                <a:spcPts val="1800"/>
              </a:spcAft>
              <a:buClr>
                <a:srgbClr val="008080"/>
              </a:buClr>
              <a:buSzTx/>
              <a:buFontTx/>
              <a:buBlip>
                <a:blip r:embed="rId4"/>
              </a:buBlip>
              <a:tabLst/>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TDR</a:t>
            </a:r>
            <a:r>
              <a:rPr kumimoji="0" lang="en-US" sz="320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p>
          <a:p>
            <a:pPr marL="457200" marR="0" lvl="0" indent="-457200" algn="l" defTabSz="914400" rtl="0" eaLnBrk="1" fontAlgn="auto" latinLnBrk="0" hangingPunct="1">
              <a:lnSpc>
                <a:spcPts val="3163"/>
              </a:lnSpc>
              <a:spcBef>
                <a:spcPts val="0"/>
              </a:spcBef>
              <a:spcAft>
                <a:spcPts val="600"/>
              </a:spcAft>
              <a:buClr>
                <a:srgbClr val="008080"/>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2A1720"/>
                </a:solidFill>
                <a:effectLst/>
                <a:uLnTx/>
                <a:uFillTx/>
                <a:latin typeface="Atkinson Hyperlegible"/>
                <a:sym typeface="Atkinson Hyperlegible Bold"/>
              </a:rPr>
              <a:t>Peut être </a:t>
            </a:r>
            <a:r>
              <a:rPr lang="en-US" sz="2800" dirty="0">
                <a:solidFill>
                  <a:srgbClr val="2A1720"/>
                </a:solidFill>
                <a:latin typeface="Atkinson Hyperlegible Bold" panose="020B0604020202020204" charset="0"/>
                <a:sym typeface="Atkinson Hyperlegible Bold"/>
              </a:rPr>
              <a:t>réalisé </a:t>
            </a:r>
            <a:r>
              <a:rPr kumimoji="0" lang="en-US" sz="2800" b="0" i="0" u="none" strike="noStrike" kern="1200" cap="none" spc="0" normalizeH="0" baseline="0" noProof="0" dirty="0">
                <a:ln>
                  <a:noFill/>
                </a:ln>
                <a:solidFill>
                  <a:srgbClr val="2A1720"/>
                </a:solidFill>
                <a:effectLst/>
                <a:uLnTx/>
                <a:uFillTx/>
                <a:latin typeface="Atkinson Hyperlegible Bold" panose="020B0604020202020204" charset="0"/>
                <a:sym typeface="Atkinson Hyperlegible Bold"/>
              </a:rPr>
              <a:t>au niveau de l'établissement de santé </a:t>
            </a:r>
            <a:endParaRPr lang="en-US" sz="2800" dirty="0">
              <a:solidFill>
                <a:srgbClr val="2A1720"/>
              </a:solidFill>
              <a:latin typeface="Atkinson Hyperlegible"/>
              <a:sym typeface="Atkinson Hyperlegible Bold"/>
            </a:endParaRPr>
          </a:p>
          <a:p>
            <a:pPr marL="914400" lvl="1" indent="-457200">
              <a:lnSpc>
                <a:spcPts val="3163"/>
              </a:lnSpc>
              <a:spcAft>
                <a:spcPts val="1800"/>
              </a:spcAft>
              <a:buClr>
                <a:srgbClr val="008080"/>
              </a:buClr>
              <a:buFont typeface="Courier New" panose="02070309020205020404" pitchFamily="49" charset="0"/>
              <a:buChar char="o"/>
              <a:defRPr/>
            </a:pPr>
            <a:r>
              <a:rPr kumimoji="0" lang="en-US" sz="2800" b="0" i="0" u="none" strike="noStrike" kern="1200" cap="none" spc="0" normalizeH="0" baseline="0" noProof="0" dirty="0">
                <a:ln>
                  <a:noFill/>
                </a:ln>
                <a:solidFill>
                  <a:srgbClr val="2A1720"/>
                </a:solidFill>
                <a:effectLst/>
                <a:uLnTx/>
                <a:uFillTx/>
                <a:latin typeface="Atkinson Hyperlegible"/>
                <a:sym typeface="Atkinson Hyperlegible Bold"/>
              </a:rPr>
              <a:t>Rapide et facile à utiliser</a:t>
            </a:r>
            <a:endParaRPr lang="en-US" sz="2800" b="0" i="0" u="none" strike="noStrike" kern="1200" cap="none" spc="0" normalizeH="0" baseline="0" noProof="0" dirty="0">
              <a:ln>
                <a:noFill/>
              </a:ln>
              <a:solidFill>
                <a:srgbClr val="2A1720"/>
              </a:solidFill>
              <a:effectLst/>
              <a:uLnTx/>
              <a:uFillTx/>
              <a:latin typeface="Atkinson Hyperlegible"/>
            </a:endParaRPr>
          </a:p>
        </p:txBody>
      </p:sp>
      <p:sp>
        <p:nvSpPr>
          <p:cNvPr id="12" name="TextBox 11"/>
          <p:cNvSpPr txBox="1"/>
          <p:nvPr/>
        </p:nvSpPr>
        <p:spPr>
          <a:xfrm>
            <a:off x="7350907" y="8031573"/>
            <a:ext cx="10707051" cy="1051570"/>
          </a:xfrm>
          <a:prstGeom prst="rect">
            <a:avLst/>
          </a:prstGeom>
        </p:spPr>
        <p:txBody>
          <a:bodyPr wrap="square" lIns="0" tIns="0" rIns="0" bIns="0" rtlCol="0" anchor="t">
            <a:spAutoFit/>
          </a:bodyPr>
          <a:lstStyle/>
          <a:p>
            <a:pPr marL="457200" indent="-457200">
              <a:lnSpc>
                <a:spcPts val="3163"/>
              </a:lnSpc>
              <a:spcAft>
                <a:spcPts val="1800"/>
              </a:spcAft>
              <a:buClr>
                <a:srgbClr val="008080"/>
              </a:buClr>
              <a:buBlip>
                <a:blip r:embed="rId4"/>
              </a:buBlip>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Résultats de TDR</a:t>
            </a:r>
          </a:p>
          <a:p>
            <a:pPr marL="457200" indent="-457200">
              <a:lnSpc>
                <a:spcPts val="3163"/>
              </a:lnSpc>
              <a:spcAft>
                <a:spcPts val="1800"/>
              </a:spcAft>
              <a:buClr>
                <a:srgbClr val="008080"/>
              </a:buClr>
              <a:buFont typeface="Arial" panose="020B0604020202020204" pitchFamily="34" charset="0"/>
              <a:buChar char="•"/>
            </a:pPr>
            <a:r>
              <a:rPr lang="en-US" sz="2800" dirty="0">
                <a:solidFill>
                  <a:srgbClr val="009999"/>
                </a:solidFill>
                <a:latin typeface="Atkinson Hyperlegible Bold" panose="020B0604020202020204" charset="0"/>
                <a:sym typeface="Atkinson Hyperlegible Bold"/>
              </a:rPr>
              <a:t>Négatif : </a:t>
            </a:r>
            <a:r>
              <a:rPr lang="en-US" sz="2800" dirty="0" err="1">
                <a:solidFill>
                  <a:srgbClr val="009999"/>
                </a:solidFill>
                <a:latin typeface="Atkinson Hyperlegible Bold" panose="020B0604020202020204" charset="0"/>
                <a:sym typeface="Atkinson Hyperlegible Bold"/>
              </a:rPr>
              <a:t>Suffisant</a:t>
            </a:r>
            <a:r>
              <a:rPr lang="en-US" sz="2800" dirty="0">
                <a:solidFill>
                  <a:srgbClr val="009999"/>
                </a:solidFill>
                <a:latin typeface="Atkinson Hyperlegible Bold" panose="020B0604020202020204" charset="0"/>
                <a:sym typeface="Atkinson Hyperlegible Bold"/>
              </a:rPr>
              <a:t> pour exclure le choléra</a:t>
            </a:r>
          </a:p>
        </p:txBody>
      </p:sp>
      <p:grpSp>
        <p:nvGrpSpPr>
          <p:cNvPr id="2" name="Group 1">
            <a:extLst>
              <a:ext uri="{FF2B5EF4-FFF2-40B4-BE49-F238E27FC236}">
                <a16:creationId xmlns:a16="http://schemas.microsoft.com/office/drawing/2014/main" id="{8E1D564E-3F47-CBE2-AED3-5C1ED09F5A4A}"/>
              </a:ext>
            </a:extLst>
          </p:cNvPr>
          <p:cNvGrpSpPr/>
          <p:nvPr/>
        </p:nvGrpSpPr>
        <p:grpSpPr>
          <a:xfrm>
            <a:off x="345684" y="8148538"/>
            <a:ext cx="6460794" cy="1231106"/>
            <a:chOff x="2473882" y="7965818"/>
            <a:chExt cx="7286620" cy="1231106"/>
          </a:xfrm>
        </p:grpSpPr>
        <p:pic>
          <p:nvPicPr>
            <p:cNvPr id="8" name="Graphic 7" descr="Information with solid fill">
              <a:extLst>
                <a:ext uri="{FF2B5EF4-FFF2-40B4-BE49-F238E27FC236}">
                  <a16:creationId xmlns:a16="http://schemas.microsoft.com/office/drawing/2014/main" id="{97BCACF5-712F-E497-76BA-ACE8C8460D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73882" y="8124171"/>
              <a:ext cx="914400" cy="914400"/>
            </a:xfrm>
            <a:prstGeom prst="rect">
              <a:avLst/>
            </a:prstGeom>
          </p:spPr>
        </p:pic>
        <p:sp>
          <p:nvSpPr>
            <p:cNvPr id="9" name="TextBox 8">
              <a:extLst>
                <a:ext uri="{FF2B5EF4-FFF2-40B4-BE49-F238E27FC236}">
                  <a16:creationId xmlns:a16="http://schemas.microsoft.com/office/drawing/2014/main" id="{D63E7C30-2719-6F19-DAE5-8044AAD0BCC0}"/>
                </a:ext>
              </a:extLst>
            </p:cNvPr>
            <p:cNvSpPr txBox="1"/>
            <p:nvPr/>
          </p:nvSpPr>
          <p:spPr>
            <a:xfrm>
              <a:off x="2931082" y="7965818"/>
              <a:ext cx="6829420" cy="1231106"/>
            </a:xfrm>
            <a:prstGeom prst="rect">
              <a:avLst/>
            </a:prstGeom>
            <a:noFill/>
          </p:spPr>
          <p:txBody>
            <a:bodyPr wrap="square" rtlCol="0">
              <a:spAutoFit/>
            </a:bodyPr>
            <a:lstStyle/>
            <a:p>
              <a:pPr algn="ctr"/>
              <a:endParaRPr lang="en-US" dirty="0"/>
            </a:p>
            <a:p>
              <a:pPr algn="ctr"/>
              <a:r>
                <a:rPr lang="en-US" sz="2800" dirty="0">
                  <a:latin typeface="ADLaM Display" panose="02010000000000000000" pitchFamily="2" charset="0"/>
                  <a:ea typeface="ADLaM Display" panose="02010000000000000000" pitchFamily="2" charset="0"/>
                  <a:cs typeface="ADLaM Display" panose="02010000000000000000" pitchFamily="2" charset="0"/>
                </a:rPr>
                <a:t>Module 6 : </a:t>
              </a:r>
              <a:r>
                <a:rPr lang="en-US" sz="2800" dirty="0" err="1">
                  <a:latin typeface="ADLaM Display" panose="02010000000000000000" pitchFamily="2" charset="0"/>
                  <a:ea typeface="ADLaM Display" panose="02010000000000000000" pitchFamily="2" charset="0"/>
                  <a:cs typeface="ADLaM Display" panose="02010000000000000000" pitchFamily="2" charset="0"/>
                </a:rPr>
                <a:t>Informations</a:t>
              </a:r>
              <a:r>
                <a:rPr lang="en-US" sz="2800" dirty="0">
                  <a:latin typeface="ADLaM Display" panose="02010000000000000000" pitchFamily="2" charset="0"/>
                  <a:ea typeface="ADLaM Display" panose="02010000000000000000" pitchFamily="2" charset="0"/>
                  <a:cs typeface="ADLaM Display" panose="02010000000000000000" pitchFamily="2" charset="0"/>
                </a:rPr>
                <a:t> sur l'utilisation des TDR</a:t>
              </a:r>
            </a:p>
          </p:txBody>
        </p:sp>
      </p:grpSp>
      <p:sp>
        <p:nvSpPr>
          <p:cNvPr id="11" name="TextBox 10">
            <a:extLst>
              <a:ext uri="{FF2B5EF4-FFF2-40B4-BE49-F238E27FC236}">
                <a16:creationId xmlns:a16="http://schemas.microsoft.com/office/drawing/2014/main" id="{17E166BE-670E-C388-1751-04D1964861C8}"/>
              </a:ext>
            </a:extLst>
          </p:cNvPr>
          <p:cNvSpPr txBox="1"/>
          <p:nvPr/>
        </p:nvSpPr>
        <p:spPr>
          <a:xfrm>
            <a:off x="7288053" y="5349240"/>
            <a:ext cx="10066093" cy="1477328"/>
          </a:xfrm>
          <a:prstGeom prst="rect">
            <a:avLst/>
          </a:prstGeom>
          <a:noFill/>
        </p:spPr>
        <p:txBody>
          <a:bodyPr wrap="square" rtlCol="0">
            <a:spAutoFit/>
          </a:bodyPr>
          <a:lstStyle/>
          <a:p>
            <a:pPr marL="457200" marR="0" lvl="0" indent="-457200" algn="l" defTabSz="914400" rtl="0" eaLnBrk="1" fontAlgn="auto" latinLnBrk="0" hangingPunct="1">
              <a:lnSpc>
                <a:spcPts val="3163"/>
              </a:lnSpc>
              <a:spcBef>
                <a:spcPts val="0"/>
              </a:spcBef>
              <a:spcAft>
                <a:spcPts val="600"/>
              </a:spcAft>
              <a:buClr>
                <a:srgbClr val="008080"/>
              </a:buClr>
              <a:buSzTx/>
              <a:buFont typeface="Arial" panose="020B0604020202020204" pitchFamily="34" charset="0"/>
              <a:buChar char="•"/>
              <a:tabLst/>
              <a:defRPr/>
            </a:pPr>
            <a:r>
              <a:rPr lang="en-US" sz="2800" dirty="0" err="1">
                <a:solidFill>
                  <a:srgbClr val="2A1720"/>
                </a:solidFill>
                <a:latin typeface="Atkinson Hyperlegible"/>
                <a:ea typeface="Atkinson Hyperlegible Bold"/>
                <a:cs typeface="Atkinson Hyperlegible Bold"/>
                <a:sym typeface="Atkinson Hyperlegible Bold"/>
              </a:rPr>
              <a:t>Effectué</a:t>
            </a:r>
            <a:r>
              <a:rPr lang="en-US" sz="2800" dirty="0">
                <a:solidFill>
                  <a:srgbClr val="2A1720"/>
                </a:solidFill>
                <a:latin typeface="Atkinson Hyperlegible"/>
                <a:ea typeface="Atkinson Hyperlegible Bold"/>
                <a:cs typeface="Atkinson Hyperlegible Bold"/>
                <a:sym typeface="Atkinson Hyperlegible Bold"/>
              </a:rPr>
              <a:t>:</a:t>
            </a:r>
            <a:r>
              <a:rPr kumimoji="0" lang="en-US" sz="2800" b="0" i="0" u="none" strike="noStrike" kern="1200" cap="none" spc="0" normalizeH="0" baseline="0" noProof="0" dirty="0">
                <a:ln>
                  <a:noFill/>
                </a:ln>
                <a:solidFill>
                  <a:srgbClr val="2A1720"/>
                </a:solidFill>
                <a:effectLst/>
                <a:uLnTx/>
                <a:uFillTx/>
                <a:latin typeface="Atkinson Hyperlegible"/>
                <a:ea typeface="Atkinson Hyperlegible Bold"/>
                <a:cs typeface="Atkinson Hyperlegible Bold"/>
                <a:sym typeface="Atkinson Hyperlegible Bold"/>
              </a:rPr>
              <a:t> </a:t>
            </a:r>
          </a:p>
          <a:p>
            <a:pPr marL="914400" lvl="1" indent="-457200">
              <a:lnSpc>
                <a:spcPts val="3163"/>
              </a:lnSpc>
              <a:spcAft>
                <a:spcPts val="600"/>
              </a:spcAft>
              <a:buClr>
                <a:srgbClr val="008080"/>
              </a:buClr>
              <a:buFont typeface="Courier New" panose="02070309020205020404" pitchFamily="49" charset="0"/>
              <a:buChar char="o"/>
              <a:defRPr/>
            </a:pPr>
            <a:r>
              <a:rPr kumimoji="0" lang="en-US" sz="2800" b="0" i="0" u="none" strike="noStrike" kern="1200" cap="none" spc="0" normalizeH="0" baseline="0" noProof="0" dirty="0">
                <a:ln>
                  <a:noFill/>
                </a:ln>
                <a:solidFill>
                  <a:srgbClr val="2A1720"/>
                </a:solidFill>
                <a:effectLst/>
                <a:uLnTx/>
                <a:uFillTx/>
                <a:latin typeface="Atkinson Hyperlegible"/>
                <a:ea typeface="Atkinson Hyperlegible Bold"/>
                <a:cs typeface="Atkinson Hyperlegible Bold"/>
                <a:sym typeface="Atkinson Hyperlegible Bold"/>
              </a:rPr>
              <a:t>Sur des échantillons de selles </a:t>
            </a:r>
          </a:p>
          <a:p>
            <a:pPr marL="914400" lvl="1" indent="-457200">
              <a:lnSpc>
                <a:spcPts val="3163"/>
              </a:lnSpc>
              <a:spcAft>
                <a:spcPts val="1800"/>
              </a:spcAft>
              <a:buClr>
                <a:srgbClr val="008080"/>
              </a:buClr>
              <a:buFont typeface="Courier New" panose="02070309020205020404" pitchFamily="49" charset="0"/>
              <a:buChar char="o"/>
              <a:defRPr/>
            </a:pPr>
            <a:r>
              <a:rPr lang="en-US" sz="2800" dirty="0">
                <a:solidFill>
                  <a:srgbClr val="2A1720"/>
                </a:solidFill>
                <a:latin typeface="Atkinson Hyperlegible Bold" panose="020B0604020202020204" charset="0"/>
                <a:ea typeface="Atkinson Hyperlegible Bold"/>
                <a:cs typeface="Atkinson Hyperlegible Bold"/>
                <a:sym typeface="Atkinson Hyperlegible Bold"/>
              </a:rPr>
              <a:t>Sur d</a:t>
            </a:r>
            <a:r>
              <a:rPr kumimoji="0" lang="en-US" sz="2800" b="0" i="0" u="none" strike="noStrike" kern="1200" cap="none" spc="0" normalizeH="0" baseline="0" noProof="0" dirty="0">
                <a:ln>
                  <a:noFill/>
                </a:ln>
                <a:solidFill>
                  <a:srgbClr val="2A1720"/>
                </a:solidFill>
                <a:effectLst/>
                <a:uLnTx/>
                <a:uFillTx/>
                <a:latin typeface="Atkinson Hyperlegible Bold" panose="020B0604020202020204" charset="0"/>
                <a:ea typeface="Atkinson Hyperlegible Bold"/>
                <a:cs typeface="Atkinson Hyperlegible Bold"/>
                <a:sym typeface="Atkinson Hyperlegible Bold"/>
              </a:rPr>
              <a:t>es patients </a:t>
            </a:r>
            <a:r>
              <a:rPr kumimoji="0" lang="en-US" sz="2800" b="0" i="0" u="none" strike="noStrike" kern="1200" cap="none" spc="0" normalizeH="0" baseline="0" noProof="0" dirty="0">
                <a:ln>
                  <a:noFill/>
                </a:ln>
                <a:solidFill>
                  <a:srgbClr val="37290F"/>
                </a:solidFill>
                <a:effectLst/>
                <a:uLnTx/>
                <a:uFillTx/>
                <a:latin typeface="Atkinson Hyperlegible Bold" panose="020B0604020202020204" charset="0"/>
                <a:ea typeface="+mn-ea"/>
                <a:cs typeface="+mn-cs"/>
              </a:rPr>
              <a:t>suspects de choléra</a:t>
            </a:r>
            <a:endParaRPr kumimoji="0" lang="en-US" sz="2800" b="0" i="0" u="none" strike="noStrike" kern="1200" cap="none" spc="0" normalizeH="0" baseline="0" noProof="0" dirty="0">
              <a:ln>
                <a:noFill/>
              </a:ln>
              <a:solidFill>
                <a:srgbClr val="2A1720"/>
              </a:solidFill>
              <a:effectLst/>
              <a:uLnTx/>
              <a:uFillTx/>
              <a:latin typeface="Atkinson Hyperlegible Bold" panose="020B0604020202020204" charset="0"/>
              <a:ea typeface="Atkinson Hyperlegible Bold"/>
              <a:cs typeface="Atkinson Hyperlegible Bold"/>
            </a:endParaRPr>
          </a:p>
        </p:txBody>
      </p:sp>
      <p:sp>
        <p:nvSpPr>
          <p:cNvPr id="13" name="TextBox 12">
            <a:extLst>
              <a:ext uri="{FF2B5EF4-FFF2-40B4-BE49-F238E27FC236}">
                <a16:creationId xmlns:a16="http://schemas.microsoft.com/office/drawing/2014/main" id="{AD34E3C4-385B-62A1-339D-D2010E7A886F}"/>
              </a:ext>
            </a:extLst>
          </p:cNvPr>
          <p:cNvSpPr txBox="1"/>
          <p:nvPr/>
        </p:nvSpPr>
        <p:spPr>
          <a:xfrm>
            <a:off x="7288053" y="6928670"/>
            <a:ext cx="10863760" cy="502702"/>
          </a:xfrm>
          <a:prstGeom prst="rect">
            <a:avLst/>
          </a:prstGeom>
          <a:noFill/>
        </p:spPr>
        <p:txBody>
          <a:bodyPr wrap="square" rtlCol="0">
            <a:spAutoFit/>
          </a:bodyPr>
          <a:lstStyle/>
          <a:p>
            <a:pPr marL="457200" marR="0" lvl="0" indent="-457200" algn="l" defTabSz="914400" rtl="0" eaLnBrk="1" fontAlgn="auto" latinLnBrk="0" hangingPunct="1">
              <a:lnSpc>
                <a:spcPts val="3163"/>
              </a:lnSpc>
              <a:spcBef>
                <a:spcPts val="0"/>
              </a:spcBef>
              <a:buClr>
                <a:srgbClr val="008080"/>
              </a:buClr>
              <a:buSzTx/>
              <a:buFont typeface="Arial" panose="020B0604020202020204" pitchFamily="34" charset="0"/>
              <a:buChar char="•"/>
              <a:tabLst/>
              <a:defRPr/>
            </a:pPr>
            <a:r>
              <a:rPr lang="en-US" sz="2800" dirty="0">
                <a:solidFill>
                  <a:srgbClr val="2A1720"/>
                </a:solidFill>
                <a:latin typeface="Atkinson Hyperlegible"/>
                <a:sym typeface="Atkinson Hyperlegible Bold"/>
              </a:rPr>
              <a:t>Utilisé pour </a:t>
            </a:r>
            <a:r>
              <a:rPr lang="en-US" sz="2800" dirty="0">
                <a:solidFill>
                  <a:srgbClr val="37290F"/>
                </a:solidFill>
                <a:latin typeface="Atkinson Hyperlegible Bold" panose="020B0604020202020204" charset="0"/>
                <a:sym typeface="Atkinson Hyperlegible Bold"/>
              </a:rPr>
              <a:t>trier les </a:t>
            </a:r>
            <a:r>
              <a:rPr lang="en-US" sz="2800" dirty="0" err="1">
                <a:solidFill>
                  <a:srgbClr val="37290F"/>
                </a:solidFill>
                <a:latin typeface="Atkinson Hyperlegible Bold" panose="020B0604020202020204" charset="0"/>
                <a:sym typeface="Atkinson Hyperlegible Bold"/>
              </a:rPr>
              <a:t>échantillons</a:t>
            </a:r>
            <a:r>
              <a:rPr lang="en-US" sz="2800" dirty="0">
                <a:solidFill>
                  <a:srgbClr val="37290F"/>
                </a:solidFill>
                <a:latin typeface="Atkinson Hyperlegible Bold" panose="020B0604020202020204" charset="0"/>
                <a:sym typeface="Atkinson Hyperlegible Bold"/>
              </a:rPr>
              <a:t> </a:t>
            </a:r>
            <a:r>
              <a:rPr lang="en-US" sz="2800" dirty="0">
                <a:solidFill>
                  <a:srgbClr val="2A1720"/>
                </a:solidFill>
                <a:latin typeface="Atkinson Hyperlegible"/>
                <a:sym typeface="Atkinson Hyperlegible Bold"/>
              </a:rPr>
              <a:t>(TDR+) pour confirmation</a:t>
            </a:r>
            <a:endParaRPr lang="en-US" sz="2800" dirty="0">
              <a:solidFill>
                <a:srgbClr val="2A1720"/>
              </a:solidFill>
              <a:latin typeface="Atkinson Hyperlegible"/>
            </a:endParaRPr>
          </a:p>
        </p:txBody>
      </p:sp>
      <p:sp>
        <p:nvSpPr>
          <p:cNvPr id="17" name="TextBox 16">
            <a:extLst>
              <a:ext uri="{FF2B5EF4-FFF2-40B4-BE49-F238E27FC236}">
                <a16:creationId xmlns:a16="http://schemas.microsoft.com/office/drawing/2014/main" id="{17B22731-E4CB-D0A9-2DAF-10696A77C1B5}"/>
              </a:ext>
            </a:extLst>
          </p:cNvPr>
          <p:cNvSpPr txBox="1"/>
          <p:nvPr/>
        </p:nvSpPr>
        <p:spPr>
          <a:xfrm>
            <a:off x="7211861" y="9171032"/>
            <a:ext cx="9752087" cy="913070"/>
          </a:xfrm>
          <a:prstGeom prst="rect">
            <a:avLst/>
          </a:prstGeom>
          <a:noFill/>
        </p:spPr>
        <p:txBody>
          <a:bodyPr wrap="square">
            <a:spAutoFit/>
          </a:bodyPr>
          <a:lstStyle/>
          <a:p>
            <a:pPr marL="457200" marR="0" lvl="0" indent="-457200" algn="l" defTabSz="914400" rtl="0" eaLnBrk="1" fontAlgn="auto" latinLnBrk="0" hangingPunct="1">
              <a:lnSpc>
                <a:spcPts val="3163"/>
              </a:lnSpc>
              <a:spcBef>
                <a:spcPts val="0"/>
              </a:spcBef>
              <a:buClr>
                <a:srgbClr val="008080"/>
              </a:buClr>
              <a:buSzTx/>
              <a:buFont typeface="Arial" panose="020B0604020202020204" pitchFamily="34" charset="0"/>
              <a:buChar char="•"/>
              <a:tabLst/>
              <a:defRPr/>
            </a:pPr>
            <a:r>
              <a:rPr kumimoji="0" lang="en-US" sz="2800" b="0" i="0" u="none" strike="noStrike" kern="1200" cap="none" spc="0" normalizeH="0" baseline="0" noProof="0" dirty="0" err="1">
                <a:ln>
                  <a:noFill/>
                </a:ln>
                <a:solidFill>
                  <a:srgbClr val="2A1720"/>
                </a:solidFill>
                <a:effectLst/>
                <a:uLnTx/>
                <a:uFillTx/>
                <a:latin typeface="Atkinson Hyperlegible Bold" panose="020B0604020202020204" charset="0"/>
                <a:ea typeface="+mn-ea"/>
                <a:cs typeface="+mn-cs"/>
                <a:sym typeface="Atkinson Hyperlegible Bold"/>
              </a:rPr>
              <a:t>Enregistré</a:t>
            </a:r>
            <a:r>
              <a:rPr kumimoji="0" lang="en-US" sz="2800" b="0" i="0" u="none" strike="noStrike" kern="1200" cap="none" spc="0" normalizeH="0" baseline="0" noProof="0" dirty="0">
                <a:ln>
                  <a:noFill/>
                </a:ln>
                <a:solidFill>
                  <a:srgbClr val="2A1720"/>
                </a:solidFill>
                <a:effectLst/>
                <a:uLnTx/>
                <a:uFillTx/>
                <a:latin typeface="Atkinson Hyperlegible Bold" panose="020B0604020202020204" charset="0"/>
                <a:ea typeface="+mn-ea"/>
                <a:cs typeface="+mn-cs"/>
                <a:sym typeface="Atkinson Hyperlegible Bold"/>
              </a:rPr>
              <a:t> </a:t>
            </a:r>
            <a:r>
              <a:rPr kumimoji="0" lang="en-US" sz="2800" b="0" i="0" u="none" strike="noStrike" kern="1200" cap="none" spc="0" normalizeH="0" baseline="0" noProof="0" dirty="0">
                <a:ln>
                  <a:noFill/>
                </a:ln>
                <a:solidFill>
                  <a:srgbClr val="2A1720"/>
                </a:solidFill>
                <a:effectLst/>
                <a:uLnTx/>
                <a:uFillTx/>
                <a:latin typeface="Atkinson Hyperlegible" panose="020B0604020202020204" charset="0"/>
                <a:ea typeface="Atkinson Hyperlegible Bold"/>
                <a:cs typeface="Atkinson Hyperlegible Bold"/>
                <a:sym typeface="Atkinson Hyperlegible Bold"/>
              </a:rPr>
              <a:t>avec les informations standard </a:t>
            </a:r>
          </a:p>
          <a:p>
            <a:pPr marR="0" lvl="0" algn="l" defTabSz="914400" rtl="0" eaLnBrk="1" fontAlgn="auto" latinLnBrk="0" hangingPunct="1">
              <a:lnSpc>
                <a:spcPts val="3163"/>
              </a:lnSpc>
              <a:spcBef>
                <a:spcPts val="0"/>
              </a:spcBef>
              <a:spcAft>
                <a:spcPts val="1800"/>
              </a:spcAft>
              <a:buClr>
                <a:srgbClr val="008080"/>
              </a:buClr>
              <a:buSzTx/>
              <a:tabLst/>
              <a:defRPr/>
            </a:pPr>
            <a:r>
              <a:rPr lang="en-US" sz="2800" dirty="0">
                <a:solidFill>
                  <a:srgbClr val="2A1720"/>
                </a:solidFill>
                <a:latin typeface="Atkinson Hyperlegible" panose="020B0604020202020204" charset="0"/>
                <a:ea typeface="Atkinson Hyperlegible Bold"/>
                <a:cs typeface="Atkinson Hyperlegible Bold"/>
                <a:sym typeface="Atkinson Hyperlegible Bold"/>
              </a:rPr>
              <a:t>    </a:t>
            </a:r>
            <a:r>
              <a:rPr kumimoji="0" lang="en-US" sz="2800" b="0" i="0" u="none" strike="noStrike" kern="1200" cap="none" spc="0" normalizeH="0" baseline="0" noProof="0" dirty="0">
                <a:ln>
                  <a:noFill/>
                </a:ln>
                <a:solidFill>
                  <a:srgbClr val="2A1720"/>
                </a:solidFill>
                <a:effectLst/>
                <a:uLnTx/>
                <a:uFillTx/>
                <a:latin typeface="Atkinson Hyperlegible" panose="020B0604020202020204" charset="0"/>
                <a:ea typeface="Atkinson Hyperlegible Bold"/>
                <a:cs typeface="Atkinson Hyperlegible Bold"/>
                <a:sym typeface="Atkinson Hyperlegible Bold"/>
              </a:rPr>
              <a:t>(résultats positifs et négatifs)</a:t>
            </a:r>
          </a:p>
        </p:txBody>
      </p:sp>
      <p:sp>
        <p:nvSpPr>
          <p:cNvPr id="16" name="Slide Number Placeholder 15">
            <a:extLst>
              <a:ext uri="{FF2B5EF4-FFF2-40B4-BE49-F238E27FC236}">
                <a16:creationId xmlns:a16="http://schemas.microsoft.com/office/drawing/2014/main" id="{348C0799-506C-6EC2-AD9E-8750B8E4DFF6}"/>
              </a:ext>
            </a:extLst>
          </p:cNvPr>
          <p:cNvSpPr>
            <a:spLocks noGrp="1"/>
          </p:cNvSpPr>
          <p:nvPr>
            <p:ph type="sldNum" sz="quarter" idx="12"/>
          </p:nvPr>
        </p:nvSpPr>
        <p:spPr>
          <a:xfrm>
            <a:off x="15505514" y="9627567"/>
            <a:ext cx="2133600" cy="365125"/>
          </a:xfrm>
        </p:spPr>
        <p:txBody>
          <a:bodyPr/>
          <a:lstStyle/>
          <a:p>
            <a:fld id="{B6F15528-21DE-4FAA-801E-634DDDAF4B2B}" type="slidenum">
              <a:rPr lang="en-US" sz="1800" smtClean="0"/>
              <a:pPr/>
              <a:t>13</a:t>
            </a:fld>
            <a:endParaRPr lang="en-US" sz="18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082040" y="-2024701"/>
            <a:ext cx="10673513" cy="3423411"/>
            <a:chOff x="0" y="-47625"/>
            <a:chExt cx="1035615" cy="282691"/>
          </a:xfrm>
          <a:scene3d>
            <a:camera prst="orthographicFront">
              <a:rot lat="0" lon="0" rev="0"/>
            </a:camera>
            <a:lightRig rig="balanced" dir="t">
              <a:rot lat="0" lon="0" rev="8700000"/>
            </a:lightRig>
          </a:scene3d>
        </p:grpSpPr>
        <p:sp>
          <p:nvSpPr>
            <p:cNvPr id="5" name="Freeform 5"/>
            <p:cNvSpPr/>
            <p:nvPr/>
          </p:nvSpPr>
          <p:spPr>
            <a:xfrm>
              <a:off x="0" y="0"/>
              <a:ext cx="1035615"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7" name="TextBox 7"/>
          <p:cNvSpPr txBox="1"/>
          <p:nvPr/>
        </p:nvSpPr>
        <p:spPr>
          <a:xfrm>
            <a:off x="580446" y="390922"/>
            <a:ext cx="9166110" cy="602088"/>
          </a:xfrm>
          <a:prstGeom prst="rect">
            <a:avLst/>
          </a:prstGeom>
        </p:spPr>
        <p:txBody>
          <a:bodyPr wrap="square"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Confirmation de laboratoire</a:t>
            </a:r>
          </a:p>
        </p:txBody>
      </p:sp>
      <p:sp>
        <p:nvSpPr>
          <p:cNvPr id="18" name="Freeform 4">
            <a:extLst>
              <a:ext uri="{FF2B5EF4-FFF2-40B4-BE49-F238E27FC236}">
                <a16:creationId xmlns:a16="http://schemas.microsoft.com/office/drawing/2014/main" id="{A038D7F5-710F-BA5E-3082-41DF68B25D9F}"/>
              </a:ext>
            </a:extLst>
          </p:cNvPr>
          <p:cNvSpPr/>
          <p:nvPr/>
        </p:nvSpPr>
        <p:spPr>
          <a:xfrm>
            <a:off x="1790700" y="1827265"/>
            <a:ext cx="14706600" cy="1256411"/>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endParaRPr lang="en-US" sz="2600">
              <a:solidFill>
                <a:srgbClr val="37290F"/>
              </a:solidFill>
              <a:latin typeface="Atkinson Hyperlegible" panose="020B0604020202020204" charset="0"/>
            </a:endParaRPr>
          </a:p>
        </p:txBody>
      </p:sp>
      <p:sp>
        <p:nvSpPr>
          <p:cNvPr id="19" name="TextBox 18">
            <a:extLst>
              <a:ext uri="{FF2B5EF4-FFF2-40B4-BE49-F238E27FC236}">
                <a16:creationId xmlns:a16="http://schemas.microsoft.com/office/drawing/2014/main" id="{B8C84D80-4FD3-B34B-DF28-CC81447E9792}"/>
              </a:ext>
            </a:extLst>
          </p:cNvPr>
          <p:cNvSpPr txBox="1"/>
          <p:nvPr/>
        </p:nvSpPr>
        <p:spPr>
          <a:xfrm>
            <a:off x="2276035" y="2040649"/>
            <a:ext cx="13735930" cy="954107"/>
          </a:xfrm>
          <a:prstGeom prst="rect">
            <a:avLst/>
          </a:prstGeom>
          <a:noFill/>
        </p:spPr>
        <p:txBody>
          <a:bodyPr wrap="square" rtlCol="0">
            <a:spAutoFit/>
          </a:bodyPr>
          <a:lstStyle/>
          <a:p>
            <a:pPr algn="ctr">
              <a:spcAft>
                <a:spcPts val="600"/>
              </a:spcAft>
            </a:pPr>
            <a:r>
              <a:rPr lang="fr-FR" sz="2800" b="1" dirty="0">
                <a:solidFill>
                  <a:srgbClr val="2A1720"/>
                </a:solidFill>
                <a:latin typeface="Arial Rounded MT Bold" panose="020F0704030504030204" pitchFamily="34" charset="0"/>
                <a:ea typeface="Atkinson Hyperlegible Bold"/>
                <a:cs typeface="Atkinson Hyperlegible Bold"/>
                <a:sym typeface="Atkinson Hyperlegible Bold"/>
              </a:rPr>
              <a:t>Pour confirmer le choléra, les </a:t>
            </a:r>
            <a:r>
              <a:rPr lang="fr-FR" sz="2800" b="1" dirty="0">
                <a:solidFill>
                  <a:srgbClr val="2A1720"/>
                </a:solidFill>
                <a:latin typeface="Arial Rounded MT Bold" panose="020F0704030504030204" pitchFamily="34" charset="0"/>
                <a:sym typeface="Atkinson Hyperlegible Bold"/>
              </a:rPr>
              <a:t>échantillons sont envoyés à un laboratoire pour des </a:t>
            </a:r>
            <a:r>
              <a:rPr lang="fr-FR" sz="2800" b="1" dirty="0">
                <a:solidFill>
                  <a:srgbClr val="009999"/>
                </a:solidFill>
                <a:latin typeface="Arial Rounded MT Bold" panose="020F0704030504030204" pitchFamily="34" charset="0"/>
                <a:ea typeface="Atkinson Hyperlegible Bold"/>
                <a:cs typeface="Atkinson Hyperlegible Bold"/>
                <a:sym typeface="Atkinson Hyperlegible Bold"/>
              </a:rPr>
              <a:t>tests de confirmation (culture / PCR)</a:t>
            </a:r>
            <a:endParaRPr lang="fr-FR" sz="2800" b="1" dirty="0">
              <a:solidFill>
                <a:srgbClr val="009999"/>
              </a:solidFill>
              <a:latin typeface="Arial Rounded MT Bold" panose="020F0704030504030204" pitchFamily="34" charset="0"/>
            </a:endParaRPr>
          </a:p>
        </p:txBody>
      </p:sp>
      <p:sp>
        <p:nvSpPr>
          <p:cNvPr id="20" name="TextBox 19">
            <a:extLst>
              <a:ext uri="{FF2B5EF4-FFF2-40B4-BE49-F238E27FC236}">
                <a16:creationId xmlns:a16="http://schemas.microsoft.com/office/drawing/2014/main" id="{4B35E22A-2CCD-3E88-4A19-6599FE636A2F}"/>
              </a:ext>
            </a:extLst>
          </p:cNvPr>
          <p:cNvSpPr txBox="1"/>
          <p:nvPr/>
        </p:nvSpPr>
        <p:spPr>
          <a:xfrm>
            <a:off x="7818005" y="3954111"/>
            <a:ext cx="8193960" cy="1538883"/>
          </a:xfrm>
          <a:prstGeom prst="rect">
            <a:avLst/>
          </a:prstGeom>
          <a:noFill/>
        </p:spPr>
        <p:txBody>
          <a:bodyPr wrap="square" lIns="91440" tIns="45720" rIns="91440" bIns="45720" rtlCol="0" anchor="t">
            <a:spAutoFit/>
          </a:bodyPr>
          <a:lstStyle/>
          <a:p>
            <a:pPr marL="457200" indent="-457200">
              <a:spcAft>
                <a:spcPts val="600"/>
              </a:spcAft>
              <a:buClr>
                <a:srgbClr val="008080"/>
              </a:buClr>
              <a:buBlip>
                <a:blip r:embed="rId3"/>
              </a:buBlip>
            </a:pPr>
            <a:r>
              <a:rPr lang="en-US" sz="2800" dirty="0" err="1">
                <a:solidFill>
                  <a:srgbClr val="2A1720"/>
                </a:solidFill>
                <a:latin typeface="Atkinson Hyperlegible"/>
                <a:ea typeface="Atkinson Hyperlegible Bold"/>
                <a:cs typeface="Atkinson Hyperlegible Bold"/>
              </a:rPr>
              <a:t>Échantillons</a:t>
            </a:r>
            <a:endParaRPr lang="en-US" sz="2800" dirty="0">
              <a:solidFill>
                <a:srgbClr val="2A1720"/>
              </a:solidFill>
              <a:latin typeface="Atkinson Hyperlegible"/>
              <a:ea typeface="Atkinson Hyperlegible Bold"/>
              <a:cs typeface="Atkinson Hyperlegible Bold"/>
            </a:endParaRPr>
          </a:p>
          <a:p>
            <a:pPr marL="914400" lvl="1" indent="-457200">
              <a:spcAft>
                <a:spcPts val="600"/>
              </a:spcAft>
              <a:buClr>
                <a:srgbClr val="008080"/>
              </a:buClr>
              <a:buFont typeface="Arial" panose="020B0604020202020204" pitchFamily="34" charset="0"/>
              <a:buChar char="•"/>
            </a:pPr>
            <a:r>
              <a:rPr lang="en-US" sz="2800" dirty="0" err="1">
                <a:solidFill>
                  <a:srgbClr val="009999"/>
                </a:solidFill>
                <a:latin typeface="Atkinson Hyperlegible Bold"/>
              </a:rPr>
              <a:t>Selles</a:t>
            </a:r>
            <a:r>
              <a:rPr lang="en-US" sz="2800" dirty="0">
                <a:solidFill>
                  <a:srgbClr val="009999"/>
                </a:solidFill>
                <a:latin typeface="Atkinson Hyperlegible Bold"/>
              </a:rPr>
              <a:t> </a:t>
            </a:r>
            <a:r>
              <a:rPr lang="en-US" sz="2800" dirty="0" err="1">
                <a:solidFill>
                  <a:srgbClr val="009999"/>
                </a:solidFill>
                <a:latin typeface="Atkinson Hyperlegible Bold"/>
              </a:rPr>
              <a:t>fraiches</a:t>
            </a:r>
            <a:endParaRPr lang="en-US" sz="2800" dirty="0">
              <a:solidFill>
                <a:srgbClr val="009999"/>
              </a:solidFill>
              <a:latin typeface="Atkinson Hyperlegible Bold"/>
            </a:endParaRPr>
          </a:p>
          <a:p>
            <a:pPr marL="914400" lvl="1" indent="-457200">
              <a:spcAft>
                <a:spcPts val="2400"/>
              </a:spcAft>
              <a:buClr>
                <a:srgbClr val="008080"/>
              </a:buClr>
              <a:buFont typeface="Arial" panose="020B0604020202020204" pitchFamily="34" charset="0"/>
              <a:buChar char="•"/>
            </a:pPr>
            <a:r>
              <a:rPr lang="en-US" sz="2800" dirty="0">
                <a:solidFill>
                  <a:srgbClr val="009999"/>
                </a:solidFill>
                <a:latin typeface="Atkinson Hyperlegible Bold"/>
              </a:rPr>
              <a:t>Ecouvillons rectaux </a:t>
            </a:r>
          </a:p>
        </p:txBody>
      </p:sp>
      <p:grpSp>
        <p:nvGrpSpPr>
          <p:cNvPr id="13" name="Group 12">
            <a:extLst>
              <a:ext uri="{FF2B5EF4-FFF2-40B4-BE49-F238E27FC236}">
                <a16:creationId xmlns:a16="http://schemas.microsoft.com/office/drawing/2014/main" id="{0E577BD0-161F-9949-31F5-2B30994078AF}"/>
              </a:ext>
            </a:extLst>
          </p:cNvPr>
          <p:cNvGrpSpPr/>
          <p:nvPr/>
        </p:nvGrpSpPr>
        <p:grpSpPr>
          <a:xfrm>
            <a:off x="1790700" y="4181355"/>
            <a:ext cx="5758606" cy="3861832"/>
            <a:chOff x="1790700" y="4181355"/>
            <a:chExt cx="5758606" cy="3861832"/>
          </a:xfrm>
        </p:grpSpPr>
        <p:pic>
          <p:nvPicPr>
            <p:cNvPr id="15" name="Picture 14">
              <a:extLst>
                <a:ext uri="{FF2B5EF4-FFF2-40B4-BE49-F238E27FC236}">
                  <a16:creationId xmlns:a16="http://schemas.microsoft.com/office/drawing/2014/main" id="{1561A91E-1FFC-6AC3-ABDA-2A35C22BAFCA}"/>
                </a:ext>
              </a:extLst>
            </p:cNvPr>
            <p:cNvPicPr>
              <a:picLocks noChangeAspect="1"/>
            </p:cNvPicPr>
            <p:nvPr/>
          </p:nvPicPr>
          <p:blipFill>
            <a:blip r:embed="rId4"/>
            <a:stretch>
              <a:fillRect/>
            </a:stretch>
          </p:blipFill>
          <p:spPr>
            <a:xfrm>
              <a:off x="1790700" y="4181355"/>
              <a:ext cx="5758606" cy="3861832"/>
            </a:xfrm>
            <a:prstGeom prst="rect">
              <a:avLst/>
            </a:prstGeom>
          </p:spPr>
        </p:pic>
        <p:sp>
          <p:nvSpPr>
            <p:cNvPr id="2" name="TextBox 1">
              <a:extLst>
                <a:ext uri="{FF2B5EF4-FFF2-40B4-BE49-F238E27FC236}">
                  <a16:creationId xmlns:a16="http://schemas.microsoft.com/office/drawing/2014/main" id="{F3083513-E6D0-1B87-E322-D3AC7B90355C}"/>
                </a:ext>
              </a:extLst>
            </p:cNvPr>
            <p:cNvSpPr txBox="1"/>
            <p:nvPr/>
          </p:nvSpPr>
          <p:spPr>
            <a:xfrm>
              <a:off x="3420713" y="7704633"/>
              <a:ext cx="4128593" cy="338554"/>
            </a:xfrm>
            <a:prstGeom prst="rect">
              <a:avLst/>
            </a:prstGeom>
            <a:solidFill>
              <a:srgbClr val="BBE2E4"/>
            </a:solidFill>
          </p:spPr>
          <p:txBody>
            <a:bodyPr wrap="square" rtlCol="0">
              <a:spAutoFit/>
            </a:bodyPr>
            <a:lstStyle/>
            <a:p>
              <a:pPr algn="ctr" defTabSz="1371600"/>
              <a:r>
                <a:rPr lang="en-US" sz="1600" dirty="0">
                  <a:solidFill>
                    <a:schemeClr val="tx1">
                      <a:lumMod val="65000"/>
                      <a:lumOff val="35000"/>
                    </a:schemeClr>
                  </a:solidFill>
                  <a:ea typeface="Atkinson Hyperlegible"/>
                  <a:cs typeface="Atkinson Hyperlegible"/>
                </a:rPr>
                <a:t>Photo adaptée de : OMS / Fid Thompson</a:t>
              </a:r>
            </a:p>
          </p:txBody>
        </p:sp>
      </p:grpSp>
      <p:grpSp>
        <p:nvGrpSpPr>
          <p:cNvPr id="12" name="Group 11">
            <a:extLst>
              <a:ext uri="{FF2B5EF4-FFF2-40B4-BE49-F238E27FC236}">
                <a16:creationId xmlns:a16="http://schemas.microsoft.com/office/drawing/2014/main" id="{AD34BC87-9317-30E0-24D8-B46506C17342}"/>
              </a:ext>
            </a:extLst>
          </p:cNvPr>
          <p:cNvGrpSpPr/>
          <p:nvPr/>
        </p:nvGrpSpPr>
        <p:grpSpPr>
          <a:xfrm>
            <a:off x="5992239" y="8584579"/>
            <a:ext cx="6907195" cy="1231106"/>
            <a:chOff x="5992239" y="8584579"/>
            <a:chExt cx="6907195" cy="1231106"/>
          </a:xfrm>
        </p:grpSpPr>
        <p:pic>
          <p:nvPicPr>
            <p:cNvPr id="8" name="Graphic 7" descr="Information with solid fill">
              <a:extLst>
                <a:ext uri="{FF2B5EF4-FFF2-40B4-BE49-F238E27FC236}">
                  <a16:creationId xmlns:a16="http://schemas.microsoft.com/office/drawing/2014/main" id="{4A8B7DF8-6058-A3AA-5B73-5B59497959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92239" y="8901285"/>
              <a:ext cx="1026155" cy="914400"/>
            </a:xfrm>
            <a:prstGeom prst="rect">
              <a:avLst/>
            </a:prstGeom>
          </p:spPr>
        </p:pic>
        <p:sp>
          <p:nvSpPr>
            <p:cNvPr id="9" name="TextBox 8">
              <a:extLst>
                <a:ext uri="{FF2B5EF4-FFF2-40B4-BE49-F238E27FC236}">
                  <a16:creationId xmlns:a16="http://schemas.microsoft.com/office/drawing/2014/main" id="{B9395835-F087-6C16-A719-F52D4E806EDA}"/>
                </a:ext>
              </a:extLst>
            </p:cNvPr>
            <p:cNvSpPr txBox="1"/>
            <p:nvPr/>
          </p:nvSpPr>
          <p:spPr>
            <a:xfrm>
              <a:off x="6283511" y="8584579"/>
              <a:ext cx="6615923" cy="1231106"/>
            </a:xfrm>
            <a:prstGeom prst="rect">
              <a:avLst/>
            </a:prstGeom>
            <a:noFill/>
          </p:spPr>
          <p:txBody>
            <a:bodyPr wrap="square" rtlCol="0">
              <a:spAutoFit/>
            </a:bodyPr>
            <a:lstStyle/>
            <a:p>
              <a:pPr algn="ctr"/>
              <a:endParaRPr lang="en-US" dirty="0"/>
            </a:p>
            <a:p>
              <a:pPr algn="ctr"/>
              <a:r>
                <a:rPr lang="en-US" sz="2800" dirty="0">
                  <a:latin typeface="ADLaM Display" panose="02010000000000000000" pitchFamily="2" charset="0"/>
                  <a:ea typeface="ADLaM Display" panose="02010000000000000000" pitchFamily="2" charset="0"/>
                  <a:cs typeface="ADLaM Display" panose="02010000000000000000" pitchFamily="2" charset="0"/>
                </a:rPr>
                <a:t>Module 6 : </a:t>
              </a:r>
              <a:r>
                <a:rPr lang="en-US" sz="2800" dirty="0" err="1">
                  <a:latin typeface="ADLaM Display" panose="02010000000000000000" pitchFamily="2" charset="0"/>
                  <a:ea typeface="ADLaM Display" panose="02010000000000000000" pitchFamily="2" charset="0"/>
                  <a:cs typeface="ADLaM Display" panose="02010000000000000000" pitchFamily="2" charset="0"/>
                </a:rPr>
                <a:t>Informations</a:t>
              </a:r>
              <a:r>
                <a:rPr lang="en-US" sz="2800" dirty="0">
                  <a:latin typeface="ADLaM Display" panose="02010000000000000000" pitchFamily="2" charset="0"/>
                  <a:ea typeface="ADLaM Display" panose="02010000000000000000" pitchFamily="2" charset="0"/>
                  <a:cs typeface="ADLaM Display" panose="02010000000000000000" pitchFamily="2" charset="0"/>
                </a:rPr>
                <a:t> sur la </a:t>
              </a:r>
              <a:r>
                <a:rPr lang="en-US" sz="2800" dirty="0" err="1">
                  <a:latin typeface="ADLaM Display" panose="02010000000000000000" pitchFamily="2" charset="0"/>
                  <a:ea typeface="ADLaM Display" panose="02010000000000000000" pitchFamily="2" charset="0"/>
                  <a:cs typeface="ADLaM Display" panose="02010000000000000000" pitchFamily="2" charset="0"/>
                </a:rPr>
                <a:t>collecte</a:t>
              </a:r>
              <a:r>
                <a:rPr lang="en-US" sz="2800" dirty="0">
                  <a:latin typeface="ADLaM Display" panose="02010000000000000000" pitchFamily="2" charset="0"/>
                  <a:ea typeface="ADLaM Display" panose="02010000000000000000" pitchFamily="2" charset="0"/>
                  <a:cs typeface="ADLaM Display" panose="02010000000000000000" pitchFamily="2" charset="0"/>
                </a:rPr>
                <a:t> des </a:t>
              </a:r>
              <a:r>
                <a:rPr lang="en-US" sz="2800" dirty="0" err="1">
                  <a:latin typeface="ADLaM Display" panose="02010000000000000000" pitchFamily="2" charset="0"/>
                  <a:ea typeface="ADLaM Display" panose="02010000000000000000" pitchFamily="2" charset="0"/>
                  <a:cs typeface="ADLaM Display" panose="02010000000000000000" pitchFamily="2" charset="0"/>
                </a:rPr>
                <a:t>échantillons</a:t>
              </a:r>
              <a:endParaRPr lang="en-US" sz="2800" dirty="0">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10" name="TextBox 9">
            <a:extLst>
              <a:ext uri="{FF2B5EF4-FFF2-40B4-BE49-F238E27FC236}">
                <a16:creationId xmlns:a16="http://schemas.microsoft.com/office/drawing/2014/main" id="{4E43C757-3AB5-7EC4-35BD-90286F4DB256}"/>
              </a:ext>
            </a:extLst>
          </p:cNvPr>
          <p:cNvSpPr txBox="1"/>
          <p:nvPr/>
        </p:nvSpPr>
        <p:spPr>
          <a:xfrm>
            <a:off x="7802260" y="5724471"/>
            <a:ext cx="8758975" cy="153888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600"/>
              </a:spcAft>
              <a:buClr>
                <a:srgbClr val="008080"/>
              </a:buClr>
              <a:buSzTx/>
              <a:buBlip>
                <a:blip r:embed="rId3"/>
              </a:buBlip>
              <a:tabLst/>
              <a:defRPr/>
            </a:pPr>
            <a:r>
              <a:rPr lang="en-US" sz="2800" dirty="0">
                <a:solidFill>
                  <a:srgbClr val="2A1720"/>
                </a:solidFill>
                <a:latin typeface="Atkinson Hyperlegible"/>
                <a:ea typeface="Atkinson Hyperlegible Bold"/>
                <a:cs typeface="Atkinson Hyperlegible Bold"/>
              </a:rPr>
              <a:t>Collecte d'échantillons</a:t>
            </a:r>
          </a:p>
          <a:p>
            <a:pPr marL="914400" lvl="1" indent="-457200">
              <a:spcAft>
                <a:spcPts val="600"/>
              </a:spcAft>
              <a:buClr>
                <a:srgbClr val="008080"/>
              </a:buClr>
              <a:buFont typeface="Arial" panose="020B0604020202020204" pitchFamily="34" charset="0"/>
              <a:buChar char="•"/>
              <a:defRPr/>
            </a:pPr>
            <a:r>
              <a:rPr lang="en-US" sz="2800" dirty="0" err="1">
                <a:solidFill>
                  <a:srgbClr val="2A1720"/>
                </a:solidFill>
                <a:latin typeface="Atkinson Hyperlegible"/>
                <a:ea typeface="Atkinson Hyperlegible Bold"/>
                <a:cs typeface="Atkinson Hyperlegible Bold"/>
              </a:rPr>
              <a:t>Dans les </a:t>
            </a:r>
            <a:r>
              <a:rPr kumimoji="0" lang="en-US" sz="2800" b="0" i="0" u="none" strike="noStrike" kern="1200" cap="none" spc="0" normalizeH="0" baseline="0" noProof="0" dirty="0">
                <a:ln>
                  <a:noFill/>
                </a:ln>
                <a:solidFill>
                  <a:srgbClr val="009999"/>
                </a:solidFill>
                <a:effectLst/>
                <a:uLnTx/>
                <a:uFillTx/>
                <a:latin typeface="Atkinson Hyperlegible Bold"/>
                <a:ea typeface="+mn-ea"/>
                <a:cs typeface="+mn-cs"/>
              </a:rPr>
              <a:t>4 premiers jours de </a:t>
            </a:r>
            <a:r>
              <a:rPr lang="en-US" sz="2800" dirty="0">
                <a:solidFill>
                  <a:srgbClr val="009999"/>
                </a:solidFill>
                <a:latin typeface="Atkinson Hyperlegible Bold"/>
              </a:rPr>
              <a:t>la maladie </a:t>
            </a:r>
          </a:p>
          <a:p>
            <a:pPr marL="914400" lvl="1" indent="-457200">
              <a:spcAft>
                <a:spcPts val="600"/>
              </a:spcAft>
              <a:buClr>
                <a:srgbClr val="008080"/>
              </a:buClr>
              <a:buFont typeface="Arial" panose="020B0604020202020204" pitchFamily="34" charset="0"/>
              <a:buChar char="•"/>
              <a:defRPr/>
            </a:pPr>
            <a:r>
              <a:rPr kumimoji="0" lang="en-US" sz="2800" b="0" i="0" u="none" strike="noStrike" kern="1200" cap="none" spc="0" normalizeH="0" baseline="0" noProof="0" dirty="0" err="1">
                <a:ln>
                  <a:noFill/>
                </a:ln>
                <a:solidFill>
                  <a:srgbClr val="009999"/>
                </a:solidFill>
                <a:effectLst/>
                <a:uLnTx/>
                <a:uFillTx/>
                <a:latin typeface="Atkinson Hyperlegible Bold"/>
                <a:ea typeface="+mn-ea"/>
                <a:cs typeface="+mn-cs"/>
              </a:rPr>
              <a:t>Avant </a:t>
            </a:r>
            <a:r>
              <a:rPr lang="en-US" sz="2800" dirty="0" err="1">
                <a:solidFill>
                  <a:srgbClr val="2A1720"/>
                </a:solidFill>
                <a:latin typeface="Atkinson Hyperlegible"/>
              </a:rPr>
              <a:t>l'</a:t>
            </a:r>
            <a:r>
              <a:rPr lang="en-US" sz="2800" dirty="0">
                <a:solidFill>
                  <a:srgbClr val="2A1720"/>
                </a:solidFill>
                <a:latin typeface="Atkinson Hyperlegible"/>
                <a:ea typeface="Atkinson Hyperlegible Bold"/>
                <a:cs typeface="Atkinson Hyperlegible Bold"/>
              </a:rPr>
              <a:t>antibiothérapie</a:t>
            </a:r>
          </a:p>
        </p:txBody>
      </p:sp>
      <p:sp>
        <p:nvSpPr>
          <p:cNvPr id="11" name="TextBox 10">
            <a:extLst>
              <a:ext uri="{FF2B5EF4-FFF2-40B4-BE49-F238E27FC236}">
                <a16:creationId xmlns:a16="http://schemas.microsoft.com/office/drawing/2014/main" id="{A76B816D-E524-249C-ED9E-824C8787ECA1}"/>
              </a:ext>
            </a:extLst>
          </p:cNvPr>
          <p:cNvSpPr txBox="1"/>
          <p:nvPr/>
        </p:nvSpPr>
        <p:spPr>
          <a:xfrm>
            <a:off x="7802260" y="7598406"/>
            <a:ext cx="10549135"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2400"/>
              </a:spcAft>
              <a:buClr>
                <a:srgbClr val="008080"/>
              </a:buClr>
              <a:buSzTx/>
              <a:buBlip>
                <a:blip r:embed="rId3"/>
              </a:buBlip>
              <a:tabLst/>
              <a:defRPr/>
            </a:pPr>
            <a:r>
              <a:rPr lang="en-US" sz="2800" dirty="0">
                <a:solidFill>
                  <a:srgbClr val="F9B277"/>
                </a:solidFill>
                <a:latin typeface="Atkinson Hyperlegible Bold"/>
              </a:rPr>
              <a:t>Ne</a:t>
            </a:r>
            <a:r>
              <a:rPr kumimoji="0" lang="en-US" sz="2800" b="0" i="0" u="none" strike="noStrike" kern="1200" cap="none" spc="0" normalizeH="0" baseline="0" noProof="0" dirty="0">
                <a:ln>
                  <a:noFill/>
                </a:ln>
                <a:solidFill>
                  <a:srgbClr val="F9B277"/>
                </a:solidFill>
                <a:effectLst/>
                <a:uLnTx/>
                <a:uFillTx/>
                <a:latin typeface="Atkinson Hyperlegible Bold"/>
                <a:ea typeface="+mn-ea"/>
                <a:cs typeface="+mn-cs"/>
              </a:rPr>
              <a:t> </a:t>
            </a:r>
            <a:r>
              <a:rPr lang="en-US" sz="2800" dirty="0">
                <a:solidFill>
                  <a:srgbClr val="F9B277"/>
                </a:solidFill>
                <a:latin typeface="Atkinson Hyperlegible Bold"/>
              </a:rPr>
              <a:t>pas </a:t>
            </a:r>
            <a:r>
              <a:rPr lang="en-US" sz="2800" dirty="0" err="1">
                <a:solidFill>
                  <a:srgbClr val="F9B277"/>
                </a:solidFill>
                <a:latin typeface="Atkinson Hyperlegible Bold"/>
              </a:rPr>
              <a:t>attendre</a:t>
            </a:r>
            <a:r>
              <a:rPr lang="en-US" sz="2800" dirty="0">
                <a:solidFill>
                  <a:srgbClr val="F9B277"/>
                </a:solidFill>
                <a:latin typeface="Atkinson Hyperlegible Bold"/>
              </a:rPr>
              <a:t> </a:t>
            </a:r>
            <a:r>
              <a:rPr kumimoji="0" lang="en-US" sz="2800" b="0" i="0" u="none" strike="noStrike" kern="1200" cap="none" spc="0" normalizeH="0" baseline="0" noProof="0" dirty="0">
                <a:ln>
                  <a:noFill/>
                </a:ln>
                <a:solidFill>
                  <a:srgbClr val="F9B277"/>
                </a:solidFill>
                <a:effectLst/>
                <a:uLnTx/>
                <a:uFillTx/>
                <a:latin typeface="Atkinson Hyperlegible Bold"/>
                <a:ea typeface="+mn-ea"/>
                <a:cs typeface="+mn-cs"/>
              </a:rPr>
              <a:t>les résultats </a:t>
            </a:r>
            <a:r>
              <a:rPr lang="en-US" sz="2800" dirty="0">
                <a:solidFill>
                  <a:srgbClr val="2A1720"/>
                </a:solidFill>
                <a:latin typeface="Atkinson Hyperlegible"/>
                <a:ea typeface="Atkinson Hyperlegible Bold"/>
                <a:cs typeface="Atkinson Hyperlegible Bold"/>
              </a:rPr>
              <a:t>pour commencer le traitement</a:t>
            </a:r>
          </a:p>
        </p:txBody>
      </p:sp>
      <p:sp>
        <p:nvSpPr>
          <p:cNvPr id="14" name="Slide Number Placeholder 13">
            <a:extLst>
              <a:ext uri="{FF2B5EF4-FFF2-40B4-BE49-F238E27FC236}">
                <a16:creationId xmlns:a16="http://schemas.microsoft.com/office/drawing/2014/main" id="{B17E1ACB-0DEF-670E-F27D-E4801F3C3011}"/>
              </a:ext>
            </a:extLst>
          </p:cNvPr>
          <p:cNvSpPr>
            <a:spLocks noGrp="1"/>
          </p:cNvSpPr>
          <p:nvPr>
            <p:ph type="sldNum" sz="quarter" idx="12"/>
          </p:nvPr>
        </p:nvSpPr>
        <p:spPr>
          <a:xfrm>
            <a:off x="15430500" y="9539024"/>
            <a:ext cx="2133600" cy="365125"/>
          </a:xfrm>
        </p:spPr>
        <p:txBody>
          <a:bodyPr/>
          <a:lstStyle/>
          <a:p>
            <a:fld id="{B6F15528-21DE-4FAA-801E-634DDDAF4B2B}" type="slidenum">
              <a:rPr lang="en-US" sz="1800" smtClean="0"/>
              <a:pPr/>
              <a:t>14</a:t>
            </a:fld>
            <a:endParaRPr lang="en-US" sz="1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67A6E06-8BD8-FC5A-B782-D3CD5390C6CA}"/>
              </a:ext>
            </a:extLst>
          </p:cNvPr>
          <p:cNvGrpSpPr/>
          <p:nvPr/>
        </p:nvGrpSpPr>
        <p:grpSpPr>
          <a:xfrm>
            <a:off x="-433898" y="3108881"/>
            <a:ext cx="16306800" cy="5504743"/>
            <a:chOff x="-457200" y="3113963"/>
            <a:chExt cx="16306800" cy="5504743"/>
          </a:xfrm>
        </p:grpSpPr>
        <p:sp>
          <p:nvSpPr>
            <p:cNvPr id="11" name="Rectangle: Rounded Corners 10">
              <a:extLst>
                <a:ext uri="{FF2B5EF4-FFF2-40B4-BE49-F238E27FC236}">
                  <a16:creationId xmlns:a16="http://schemas.microsoft.com/office/drawing/2014/main" id="{BCA9ECF1-5D30-C075-7E33-C6535F603FFD}"/>
                </a:ext>
              </a:extLst>
            </p:cNvPr>
            <p:cNvSpPr/>
            <p:nvPr/>
          </p:nvSpPr>
          <p:spPr>
            <a:xfrm>
              <a:off x="-457200" y="3113963"/>
              <a:ext cx="16306800" cy="5504743"/>
            </a:xfrm>
            <a:prstGeom prst="roundRect">
              <a:avLst/>
            </a:prstGeom>
            <a:solidFill>
              <a:srgbClr val="C5E6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CEDCEC1-31E2-26F3-145D-A5346E3334F5}"/>
                </a:ext>
              </a:extLst>
            </p:cNvPr>
            <p:cNvSpPr/>
            <p:nvPr/>
          </p:nvSpPr>
          <p:spPr>
            <a:xfrm>
              <a:off x="0" y="3113964"/>
              <a:ext cx="889580" cy="5504742"/>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4" name="Group 4"/>
          <p:cNvGrpSpPr/>
          <p:nvPr/>
        </p:nvGrpSpPr>
        <p:grpSpPr>
          <a:xfrm>
            <a:off x="-817123" y="-1327701"/>
            <a:ext cx="9961123" cy="2785897"/>
            <a:chOff x="0" y="0"/>
            <a:chExt cx="856633" cy="230048"/>
          </a:xfrm>
          <a:scene3d>
            <a:camera prst="orthographicFront">
              <a:rot lat="0" lon="0" rev="0"/>
            </a:camera>
            <a:lightRig rig="balanced" dir="t">
              <a:rot lat="0" lon="0" rev="8700000"/>
            </a:lightRig>
          </a:scene3d>
        </p:grpSpPr>
        <p:sp>
          <p:nvSpPr>
            <p:cNvPr id="5" name="Freeform 5"/>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903242" y="612773"/>
            <a:ext cx="9364498"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Points </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saillants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12" name="TextBox 11">
            <a:extLst>
              <a:ext uri="{FF2B5EF4-FFF2-40B4-BE49-F238E27FC236}">
                <a16:creationId xmlns:a16="http://schemas.microsoft.com/office/drawing/2014/main" id="{75AADF35-0C15-FB77-7B86-B7261849754E}"/>
              </a:ext>
            </a:extLst>
          </p:cNvPr>
          <p:cNvSpPr txBox="1"/>
          <p:nvPr/>
        </p:nvSpPr>
        <p:spPr>
          <a:xfrm>
            <a:off x="978189" y="3601981"/>
            <a:ext cx="14248163" cy="861774"/>
          </a:xfrm>
          <a:prstGeom prst="rect">
            <a:avLst/>
          </a:prstGeom>
        </p:spPr>
        <p:txBody>
          <a:bodyPr wrap="square" lIns="0" tIns="0" rIns="0" bIns="0" rtlCol="0" anchor="t">
            <a:spAutoFit/>
          </a:bodyPr>
          <a:lstStyle/>
          <a:p>
            <a:pPr marL="342900" marR="0" lvl="0" indent="-342900" algn="l" defTabSz="1371600" rtl="0" eaLnBrk="1" fontAlgn="auto" latinLnBrk="0" hangingPunct="1">
              <a:spcBef>
                <a:spcPts val="0"/>
              </a:spcBef>
              <a:spcAft>
                <a:spcPts val="1800"/>
              </a:spcAft>
              <a:buClrTx/>
              <a:buSzTx/>
              <a:buFontTx/>
              <a:buBlip>
                <a:blip r:embed="rId3"/>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sym typeface="Atkinson Hyperlegible Bold"/>
              </a:rPr>
              <a:t>Le choléra </a:t>
            </a:r>
            <a:r>
              <a:rPr lang="en-US" sz="2800" dirty="0">
                <a:solidFill>
                  <a:prstClr val="black">
                    <a:lumMod val="95000"/>
                    <a:lumOff val="5000"/>
                  </a:prstClr>
                </a:solidFill>
                <a:latin typeface="Atkinson Hyperlegible"/>
                <a:sym typeface="Atkinson Hyperlegible Bold"/>
              </a:rPr>
              <a:t>provoque une </a:t>
            </a:r>
            <a:r>
              <a:rPr lang="en-US" sz="2800" dirty="0">
                <a:solidFill>
                  <a:srgbClr val="009999"/>
                </a:solidFill>
                <a:latin typeface="Atkinson Hyperlegible Bold"/>
                <a:sym typeface="Atkinson Hyperlegible Bold"/>
              </a:rPr>
              <a:t>diarrhée aqueuse aiguë (DAA) </a:t>
            </a:r>
            <a:r>
              <a:rPr lang="en-US" sz="2800" dirty="0">
                <a:solidFill>
                  <a:prstClr val="black">
                    <a:lumMod val="95000"/>
                    <a:lumOff val="5000"/>
                  </a:prstClr>
                </a:solidFill>
                <a:latin typeface="Atkinson Hyperlegible"/>
                <a:sym typeface="Atkinson Hyperlegible Bold"/>
              </a:rPr>
              <a:t>qui peut causer </a:t>
            </a:r>
            <a:r>
              <a:rPr lang="en-US" sz="2800" dirty="0" err="1">
                <a:solidFill>
                  <a:prstClr val="black">
                    <a:lumMod val="95000"/>
                    <a:lumOff val="5000"/>
                  </a:prstClr>
                </a:solidFill>
                <a:latin typeface="Atkinson Hyperlegible"/>
                <a:sym typeface="Atkinson Hyperlegible Bold"/>
              </a:rPr>
              <a:t>une</a:t>
            </a:r>
            <a:r>
              <a:rPr lang="en-US" sz="2800" dirty="0">
                <a:solidFill>
                  <a:prstClr val="black">
                    <a:lumMod val="95000"/>
                    <a:lumOff val="5000"/>
                  </a:prstClr>
                </a:solidFill>
                <a:latin typeface="Atkinson Hyperlegible"/>
                <a:sym typeface="Atkinson Hyperlegible Bold"/>
              </a:rPr>
              <a:t> </a:t>
            </a:r>
            <a:r>
              <a:rPr lang="en-US" sz="2800" dirty="0" err="1">
                <a:solidFill>
                  <a:srgbClr val="009999"/>
                </a:solidFill>
                <a:latin typeface="Atkinson Hyperlegible Bold"/>
                <a:sym typeface="Atkinson Hyperlegible Bold"/>
              </a:rPr>
              <a:t>déshydratation</a:t>
            </a:r>
            <a:r>
              <a:rPr lang="en-US" sz="2800" dirty="0">
                <a:solidFill>
                  <a:srgbClr val="009999"/>
                </a:solidFill>
                <a:latin typeface="Atkinson Hyperlegible Bold"/>
                <a:sym typeface="Atkinson Hyperlegible Bold"/>
              </a:rPr>
              <a:t> </a:t>
            </a:r>
            <a:r>
              <a:rPr lang="en-US" sz="2800" dirty="0" err="1">
                <a:solidFill>
                  <a:srgbClr val="009999"/>
                </a:solidFill>
                <a:latin typeface="Atkinson Hyperlegible Bold"/>
                <a:sym typeface="Atkinson Hyperlegible Bold"/>
              </a:rPr>
              <a:t>sévère</a:t>
            </a:r>
            <a:endParaRPr kumimoji="0" lang="en-US" sz="2800" b="0" i="0" u="none" strike="noStrike" kern="1200" cap="none" spc="0" normalizeH="0" baseline="0" noProof="0" dirty="0">
              <a:ln>
                <a:noFill/>
              </a:ln>
              <a:solidFill>
                <a:srgbClr val="009999"/>
              </a:solidFill>
              <a:effectLst/>
              <a:uLnTx/>
              <a:uFillTx/>
              <a:latin typeface="Atkinson Hyperlegible Bold"/>
              <a:sym typeface="Atkinson Hyperlegible Bold"/>
            </a:endParaRPr>
          </a:p>
        </p:txBody>
      </p:sp>
      <p:sp>
        <p:nvSpPr>
          <p:cNvPr id="2" name="TextBox 1">
            <a:extLst>
              <a:ext uri="{FF2B5EF4-FFF2-40B4-BE49-F238E27FC236}">
                <a16:creationId xmlns:a16="http://schemas.microsoft.com/office/drawing/2014/main" id="{F0A27D75-2F57-CCA2-3E58-59A73B6ACD3F}"/>
              </a:ext>
            </a:extLst>
          </p:cNvPr>
          <p:cNvSpPr txBox="1"/>
          <p:nvPr/>
        </p:nvSpPr>
        <p:spPr>
          <a:xfrm>
            <a:off x="889580" y="4610911"/>
            <a:ext cx="14425383" cy="1250342"/>
          </a:xfrm>
          <a:prstGeom prst="rect">
            <a:avLst/>
          </a:prstGeom>
          <a:noFill/>
        </p:spPr>
        <p:txBody>
          <a:bodyPr wrap="square" rtlCol="0">
            <a:spAutoFit/>
          </a:bodyPr>
          <a:lstStyle/>
          <a:p>
            <a:pPr marL="342900" marR="0" lvl="0" indent="-342900" algn="l" defTabSz="1371600" rtl="0" eaLnBrk="1" fontAlgn="auto" latinLnBrk="0" hangingPunct="1">
              <a:lnSpc>
                <a:spcPct val="130000"/>
              </a:lnSpc>
              <a:spcBef>
                <a:spcPts val="0"/>
              </a:spcBef>
              <a:spcAft>
                <a:spcPts val="600"/>
              </a:spcAft>
              <a:buClrTx/>
              <a:buSzTx/>
              <a:buFontTx/>
              <a:buBlip>
                <a:blip r:embed="rId3"/>
              </a:buBlip>
              <a:tabLst/>
              <a:defRPr/>
            </a:pP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Des informations standard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sont enregistrées sur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tout patient suspect de choléra </a:t>
            </a:r>
            <a:endParaRPr lang="en-US" sz="2800" dirty="0">
              <a:solidFill>
                <a:prstClr val="black">
                  <a:lumMod val="95000"/>
                  <a:lumOff val="5000"/>
                </a:prstClr>
              </a:solidFill>
              <a:latin typeface="Atkinson Hyperlegible" panose="020B0604020202020204" charset="0"/>
              <a:sym typeface="Atkinson Hyperlegible Bold"/>
            </a:endParaRPr>
          </a:p>
          <a:p>
            <a:pPr marL="914400" lvl="1" indent="-457200" defTabSz="1371600">
              <a:lnSpc>
                <a:spcPct val="130000"/>
              </a:lnSpc>
              <a:spcAft>
                <a:spcPts val="1800"/>
              </a:spcAft>
              <a:buClr>
                <a:srgbClr val="009999"/>
              </a:buClr>
              <a:buFont typeface="Arial" panose="020B0604020202020204" pitchFamily="34" charset="0"/>
              <a:buChar char="•"/>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Formulaire de notification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ou</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liste</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linéaire</a:t>
            </a:r>
            <a:endPar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endParaRPr>
          </a:p>
        </p:txBody>
      </p:sp>
      <p:sp>
        <p:nvSpPr>
          <p:cNvPr id="8" name="TextBox 7">
            <a:extLst>
              <a:ext uri="{FF2B5EF4-FFF2-40B4-BE49-F238E27FC236}">
                <a16:creationId xmlns:a16="http://schemas.microsoft.com/office/drawing/2014/main" id="{876E66C1-0BE4-9F3B-C402-5552E7F9A33D}"/>
              </a:ext>
            </a:extLst>
          </p:cNvPr>
          <p:cNvSpPr txBox="1"/>
          <p:nvPr/>
        </p:nvSpPr>
        <p:spPr>
          <a:xfrm>
            <a:off x="889580" y="6166471"/>
            <a:ext cx="14575277" cy="613245"/>
          </a:xfrm>
          <a:prstGeom prst="rect">
            <a:avLst/>
          </a:prstGeom>
          <a:noFill/>
        </p:spPr>
        <p:txBody>
          <a:bodyPr wrap="square" rtlCol="0">
            <a:spAutoFit/>
          </a:bodyPr>
          <a:lstStyle/>
          <a:p>
            <a:pPr marL="342900" marR="0" lvl="0" indent="-342900" algn="l" defTabSz="1371600" rtl="0" eaLnBrk="1" fontAlgn="auto" latinLnBrk="0" hangingPunct="1">
              <a:lnSpc>
                <a:spcPct val="130000"/>
              </a:lnSpc>
              <a:spcBef>
                <a:spcPts val="0"/>
              </a:spcBef>
              <a:spcAft>
                <a:spcPts val="1800"/>
              </a:spcAft>
              <a:buClrTx/>
              <a:buSzTx/>
              <a:buFontTx/>
              <a:buBlip>
                <a:blip r:embed="rId3"/>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Pour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confirmer le choléra</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 des </a:t>
            </a:r>
            <a:r>
              <a:rPr lang="en-US" sz="2800" dirty="0">
                <a:solidFill>
                  <a:prstClr val="black">
                    <a:lumMod val="95000"/>
                    <a:lumOff val="5000"/>
                  </a:prstClr>
                </a:solidFill>
                <a:latin typeface="Atkinson Hyperlegible" panose="020B0604020202020204" charset="0"/>
                <a:sym typeface="Atkinson Hyperlegible Bold"/>
              </a:rPr>
              <a:t>échantillons de selles sont envoyés à un </a:t>
            </a:r>
            <a:r>
              <a:rPr kumimoji="0" lang="en-US"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sym typeface="Atkinson Hyperlegible Bold"/>
              </a:rPr>
              <a:t>laboratoire</a:t>
            </a:r>
            <a:endParaRPr kumimoji="0" lang="en-US" sz="2800" b="0" i="0" u="none" strike="noStrike" kern="1200" cap="none" spc="0" normalizeH="0" baseline="0" noProof="0" dirty="0">
              <a:ln>
                <a:noFill/>
              </a:ln>
              <a:solidFill>
                <a:srgbClr val="009999"/>
              </a:solidFill>
              <a:effectLst/>
              <a:uLnTx/>
              <a:uFillTx/>
              <a:latin typeface="Atkinson Hyperlegible" panose="020B0604020202020204" charset="0"/>
              <a:ea typeface="+mn-ea"/>
              <a:cs typeface="+mn-cs"/>
              <a:sym typeface="Atkinson Hyperlegible Bold"/>
            </a:endParaRPr>
          </a:p>
        </p:txBody>
      </p:sp>
      <p:sp>
        <p:nvSpPr>
          <p:cNvPr id="9" name="TextBox 8">
            <a:extLst>
              <a:ext uri="{FF2B5EF4-FFF2-40B4-BE49-F238E27FC236}">
                <a16:creationId xmlns:a16="http://schemas.microsoft.com/office/drawing/2014/main" id="{813A572E-939C-9312-A44F-E8DA5360C44D}"/>
              </a:ext>
            </a:extLst>
          </p:cNvPr>
          <p:cNvSpPr txBox="1"/>
          <p:nvPr/>
        </p:nvSpPr>
        <p:spPr>
          <a:xfrm>
            <a:off x="978189" y="7209211"/>
            <a:ext cx="14782800" cy="954107"/>
          </a:xfrm>
          <a:prstGeom prst="rect">
            <a:avLst/>
          </a:prstGeom>
          <a:noFill/>
        </p:spPr>
        <p:txBody>
          <a:bodyPr wrap="square" rtlCol="0">
            <a:spAutoFit/>
          </a:bodyPr>
          <a:lstStyle/>
          <a:p>
            <a:pPr marL="342900" indent="-342900" defTabSz="1371600">
              <a:spcAft>
                <a:spcPts val="600"/>
              </a:spcAft>
              <a:buBlip>
                <a:blip r:embed="rId3"/>
              </a:buBlip>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a:ea typeface="+mn-ea"/>
                <a:cs typeface="+mn-cs"/>
                <a:sym typeface="Atkinson Hyperlegible Bold"/>
              </a:rPr>
              <a:t>Si des TDR sont disponibles, les </a:t>
            </a:r>
            <a:r>
              <a:rPr lang="en-US" sz="2800" dirty="0">
                <a:solidFill>
                  <a:prstClr val="black">
                    <a:lumMod val="95000"/>
                    <a:lumOff val="5000"/>
                  </a:prstClr>
                </a:solidFill>
                <a:latin typeface="Atkinson Hyperlegible"/>
                <a:sym typeface="Atkinson Hyperlegible Bold"/>
              </a:rPr>
              <a:t>tests de confirmation portent sur les </a:t>
            </a:r>
            <a:r>
              <a:rPr lang="en-US" sz="2800" dirty="0">
                <a:solidFill>
                  <a:srgbClr val="009999"/>
                </a:solidFill>
                <a:latin typeface="Atkinson Hyperlegible Bold"/>
                <a:sym typeface="Atkinson Hyperlegible Bold"/>
              </a:rPr>
              <a:t>échantillons testés positifs par TDR</a:t>
            </a:r>
            <a:endParaRPr lang="en-US" dirty="0"/>
          </a:p>
        </p:txBody>
      </p:sp>
      <p:sp>
        <p:nvSpPr>
          <p:cNvPr id="13" name="Slide Number Placeholder 12">
            <a:extLst>
              <a:ext uri="{FF2B5EF4-FFF2-40B4-BE49-F238E27FC236}">
                <a16:creationId xmlns:a16="http://schemas.microsoft.com/office/drawing/2014/main" id="{A0455B24-A94A-7102-3DDC-78834EF44578}"/>
              </a:ext>
            </a:extLst>
          </p:cNvPr>
          <p:cNvSpPr>
            <a:spLocks noGrp="1"/>
          </p:cNvSpPr>
          <p:nvPr>
            <p:ph type="sldNum" sz="quarter" idx="12"/>
          </p:nvPr>
        </p:nvSpPr>
        <p:spPr>
          <a:xfrm>
            <a:off x="15346464" y="9626493"/>
            <a:ext cx="2133600" cy="365125"/>
          </a:xfrm>
        </p:spPr>
        <p:txBody>
          <a:bodyPr/>
          <a:lstStyle/>
          <a:p>
            <a:fld id="{B6F15528-21DE-4FAA-801E-634DDDAF4B2B}" type="slidenum">
              <a:rPr lang="en-US" sz="1800" smtClean="0"/>
              <a:pPr/>
              <a:t>15</a:t>
            </a:fld>
            <a:endParaRPr lang="en-US" sz="1800" dirty="0"/>
          </a:p>
        </p:txBody>
      </p:sp>
    </p:spTree>
    <p:extLst>
      <p:ext uri="{BB962C8B-B14F-4D97-AF65-F5344CB8AC3E}">
        <p14:creationId xmlns:p14="http://schemas.microsoft.com/office/powerpoint/2010/main" val="41326876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45EBBF-C8E0-B189-8C3A-0D7EA9A3487D}"/>
              </a:ext>
            </a:extLst>
          </p:cNvPr>
          <p:cNvPicPr>
            <a:picLocks noChangeAspect="1"/>
          </p:cNvPicPr>
          <p:nvPr/>
        </p:nvPicPr>
        <p:blipFill>
          <a:blip r:embed="rId3"/>
          <a:stretch>
            <a:fillRect/>
          </a:stretch>
        </p:blipFill>
        <p:spPr>
          <a:xfrm>
            <a:off x="3952534" y="190722"/>
            <a:ext cx="10382931" cy="9905555"/>
          </a:xfrm>
          <a:prstGeom prst="rect">
            <a:avLst/>
          </a:prstGeom>
        </p:spPr>
      </p:pic>
      <p:sp>
        <p:nvSpPr>
          <p:cNvPr id="4" name="Slide Number Placeholder 3">
            <a:extLst>
              <a:ext uri="{FF2B5EF4-FFF2-40B4-BE49-F238E27FC236}">
                <a16:creationId xmlns:a16="http://schemas.microsoft.com/office/drawing/2014/main" id="{29E1B776-673A-6425-8793-591D1ACB5E3C}"/>
              </a:ext>
            </a:extLst>
          </p:cNvPr>
          <p:cNvSpPr>
            <a:spLocks noGrp="1"/>
          </p:cNvSpPr>
          <p:nvPr>
            <p:ph type="sldNum" sz="quarter" idx="12"/>
          </p:nvPr>
        </p:nvSpPr>
        <p:spPr>
          <a:xfrm>
            <a:off x="13396347" y="9548589"/>
            <a:ext cx="4114800" cy="547688"/>
          </a:xfrm>
        </p:spPr>
        <p:txBody>
          <a:bodyPr/>
          <a:lstStyle/>
          <a:p>
            <a:fld id="{64BE81A3-ADE1-4B8A-B1A6-4A8F0AD1777A}" type="slidenum">
              <a:rPr lang="en-GB" smtClean="0"/>
              <a:t>16</a:t>
            </a:fld>
            <a:endParaRPr lang="en-GB"/>
          </a:p>
        </p:txBody>
      </p:sp>
    </p:spTree>
    <p:extLst>
      <p:ext uri="{BB962C8B-B14F-4D97-AF65-F5344CB8AC3E}">
        <p14:creationId xmlns:p14="http://schemas.microsoft.com/office/powerpoint/2010/main" val="4257536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39302" y="-1050587"/>
            <a:ext cx="9883302"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48387" y="324152"/>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3" name="TextBox 2">
            <a:extLst>
              <a:ext uri="{FF2B5EF4-FFF2-40B4-BE49-F238E27FC236}">
                <a16:creationId xmlns:a16="http://schemas.microsoft.com/office/drawing/2014/main" id="{B48F4DB3-9067-B35E-DC8B-8498CDCAFC3E}"/>
              </a:ext>
            </a:extLst>
          </p:cNvPr>
          <p:cNvSpPr txBox="1"/>
          <p:nvPr/>
        </p:nvSpPr>
        <p:spPr>
          <a:xfrm>
            <a:off x="5092700" y="2574628"/>
            <a:ext cx="12573000" cy="6354753"/>
          </a:xfrm>
          <a:prstGeom prst="rect">
            <a:avLst/>
          </a:prstGeom>
          <a:noFill/>
        </p:spPr>
        <p:txBody>
          <a:bodyPr wrap="square">
            <a:spAutoFit/>
          </a:bodyPr>
          <a:lstStyle/>
          <a:p>
            <a:pPr marL="457200" indent="-457200">
              <a:lnSpc>
                <a:spcPct val="107000"/>
              </a:lnSpc>
              <a:spcAft>
                <a:spcPts val="1800"/>
              </a:spcAft>
              <a:buBlip>
                <a:blip r:embed="rId3"/>
              </a:buBlip>
            </a:pP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Qu'est-ce que la diarrhée aqueuse aiguë (DAA</a:t>
            </a:r>
            <a:r>
              <a:rPr lang="fr-FR"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a:t>
            </a:r>
          </a:p>
          <a:p>
            <a:pPr>
              <a:lnSpc>
                <a:spcPct val="107000"/>
              </a:lnSpc>
              <a:spcAft>
                <a:spcPts val="600"/>
              </a:spcAft>
            </a:pPr>
            <a:r>
              <a:rPr lang="fr-FR"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Diarrhée</a:t>
            </a:r>
          </a:p>
          <a:p>
            <a:pPr marR="0" lvl="2" algn="l" defTabSz="914400" rtl="0" eaLnBrk="1" fontAlgn="auto" latinLnBrk="0" hangingPunct="1">
              <a:lnSpc>
                <a:spcPct val="107000"/>
              </a:lnSpc>
              <a:spcAft>
                <a:spcPts val="600"/>
              </a:spcAft>
              <a:buClrTx/>
              <a:buSzTx/>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a) ≥ 3 selles molles au cours d'une période de 48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heures</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R="0" lvl="2" algn="l" defTabSz="914400" rtl="0" eaLnBrk="1" fontAlgn="auto" latinLnBrk="0" hangingPunct="1">
              <a:lnSpc>
                <a:spcPct val="107000"/>
              </a:lnSpc>
              <a:spcAft>
                <a:spcPts val="600"/>
              </a:spcAft>
              <a:buClrTx/>
              <a:buSzTx/>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b) ≥ 3 selles molles au cours d'une période de 24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heures</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a:lnSpc>
                <a:spcPct val="107000"/>
              </a:lnSpc>
              <a:spcAft>
                <a:spcPts val="600"/>
              </a:spcAft>
            </a:pPr>
            <a:r>
              <a:rPr lang="fr-FR"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Aqueuse</a:t>
            </a:r>
          </a:p>
          <a:p>
            <a:pPr marL="1428750" lvl="2" indent="-514350">
              <a:lnSpc>
                <a:spcPct val="107000"/>
              </a:lnSpc>
              <a:spcAft>
                <a:spcPts val="600"/>
              </a:spcAft>
              <a:buFont typeface="+mj-lt"/>
              <a:buAutoNum type="alphaLcParenR" startAt="3"/>
              <a:defRPr/>
            </a:pPr>
            <a:r>
              <a:rPr lang="en-US" sz="2600" dirty="0" err="1">
                <a:solidFill>
                  <a:prstClr val="black"/>
                </a:solidFill>
                <a:latin typeface="Atkinson Hyperlegible" panose="020B0604020202020204" charset="0"/>
                <a:sym typeface="Atkinson Hyperlegible Bold"/>
              </a:rPr>
              <a:t>Selles</a:t>
            </a:r>
            <a:r>
              <a:rPr lang="en-US" sz="2600" dirty="0">
                <a:solidFill>
                  <a:prstClr val="black"/>
                </a:solidFill>
                <a:latin typeface="Atkinson Hyperlegible" panose="020B0604020202020204" charset="0"/>
                <a:sym typeface="Atkinson Hyperlegible Bold"/>
              </a:rPr>
              <a:t> </a:t>
            </a:r>
            <a:r>
              <a:rPr lang="en-US" sz="2600" dirty="0" err="1">
                <a:solidFill>
                  <a:prstClr val="black"/>
                </a:solidFill>
                <a:latin typeface="Atkinson Hyperlegible" panose="020B0604020202020204" charset="0"/>
                <a:sym typeface="Atkinson Hyperlegible Bold"/>
              </a:rPr>
              <a:t>liquides</a:t>
            </a:r>
            <a:r>
              <a:rPr lang="en-US" sz="2600" dirty="0">
                <a:solidFill>
                  <a:prstClr val="black"/>
                </a:solidFill>
                <a:latin typeface="Atkinson Hyperlegible" panose="020B0604020202020204" charset="0"/>
                <a:sym typeface="Atkinson Hyperlegible Bold"/>
              </a:rPr>
              <a:t> non </a:t>
            </a:r>
            <a:r>
              <a:rPr lang="en-US" sz="2600" dirty="0" err="1">
                <a:solidFill>
                  <a:prstClr val="black"/>
                </a:solidFill>
                <a:latin typeface="Atkinson Hyperlegible" panose="020B0604020202020204" charset="0"/>
                <a:sym typeface="Atkinson Hyperlegible Bold"/>
              </a:rPr>
              <a:t>sanglantes</a:t>
            </a:r>
            <a:r>
              <a:rPr lang="en-US" sz="2600" dirty="0">
                <a:solidFill>
                  <a:prstClr val="black"/>
                </a:solidFill>
                <a:latin typeface="Atkinson Hyperlegible" panose="020B0604020202020204" charset="0"/>
                <a:sym typeface="Atkinson Hyperlegible Bold"/>
              </a:rPr>
              <a:t> (</a:t>
            </a:r>
            <a:r>
              <a:rPr lang="en-US" sz="2600" dirty="0" err="1">
                <a:solidFill>
                  <a:prstClr val="black"/>
                </a:solidFill>
                <a:latin typeface="Atkinson Hyperlegible" panose="020B0604020202020204" charset="0"/>
                <a:sym typeface="Atkinson Hyperlegible Bold"/>
              </a:rPr>
              <a:t>pouvant</a:t>
            </a:r>
            <a:r>
              <a:rPr lang="en-US" sz="2600" dirty="0">
                <a:solidFill>
                  <a:prstClr val="black"/>
                </a:solidFill>
                <a:latin typeface="Atkinson Hyperlegible" panose="020B0604020202020204" charset="0"/>
                <a:sym typeface="Atkinson Hyperlegible Bold"/>
              </a:rPr>
              <a:t> </a:t>
            </a:r>
            <a:r>
              <a:rPr lang="en-US" sz="2600" dirty="0" err="1">
                <a:solidFill>
                  <a:prstClr val="black"/>
                </a:solidFill>
                <a:latin typeface="Atkinson Hyperlegible" panose="020B0604020202020204" charset="0"/>
                <a:sym typeface="Atkinson Hyperlegible Bold"/>
              </a:rPr>
              <a:t>contenir</a:t>
            </a:r>
            <a:r>
              <a:rPr lang="en-US" sz="2600" dirty="0">
                <a:solidFill>
                  <a:prstClr val="black"/>
                </a:solidFill>
                <a:latin typeface="Atkinson Hyperlegible" panose="020B0604020202020204" charset="0"/>
                <a:sym typeface="Atkinson Hyperlegible Bold"/>
              </a:rPr>
              <a:t> du mucus)</a:t>
            </a:r>
          </a:p>
          <a:p>
            <a:pPr marL="1428750" marR="0" lvl="2" indent="-514350" algn="l" defTabSz="914400" rtl="0" eaLnBrk="1" fontAlgn="auto" latinLnBrk="0" hangingPunct="1">
              <a:lnSpc>
                <a:spcPct val="107000"/>
              </a:lnSpc>
              <a:spcAft>
                <a:spcPts val="600"/>
              </a:spcAft>
              <a:buClrTx/>
              <a:buSzTx/>
              <a:buFont typeface="+mj-lt"/>
              <a:buAutoNum type="alphaLcParenR" startAt="3"/>
              <a:tabLst/>
              <a:defRPr/>
            </a:pP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S</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elles</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ne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contenant</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pas de mucus</a:t>
            </a:r>
          </a:p>
          <a:p>
            <a:pPr>
              <a:lnSpc>
                <a:spcPct val="107000"/>
              </a:lnSpc>
              <a:spcAft>
                <a:spcPts val="600"/>
              </a:spcAft>
            </a:pPr>
            <a:r>
              <a:rPr lang="fr-FR"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Aiguë</a:t>
            </a:r>
          </a:p>
          <a:p>
            <a:pPr marR="0" lvl="2" algn="l" defTabSz="914400" rtl="0" eaLnBrk="1" fontAlgn="auto" latinLnBrk="0" hangingPunct="1">
              <a:lnSpc>
                <a:spcPct val="107000"/>
              </a:lnSpc>
              <a:spcAft>
                <a:spcPts val="600"/>
              </a:spcAft>
              <a:buClrTx/>
              <a:buSzTx/>
              <a:tabLst/>
              <a:defRPr/>
            </a:pP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e) D</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ure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moins</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de 14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jours</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R="0" lvl="2" algn="l" defTabSz="914400" rtl="0" eaLnBrk="1" fontAlgn="auto" latinLnBrk="0" hangingPunct="1">
              <a:lnSpc>
                <a:spcPct val="107000"/>
              </a:lnSpc>
              <a:spcAft>
                <a:spcPts val="600"/>
              </a:spcAft>
              <a:buClrTx/>
              <a:buSzTx/>
              <a:tabLst/>
              <a:defRPr/>
            </a:pP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f) D</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ure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moins</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de 7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jours</a:t>
            </a: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R="0" lvl="2" algn="l" defTabSz="914400" rtl="0" eaLnBrk="1" fontAlgn="auto" latinLnBrk="0" hangingPunct="1">
              <a:lnSpc>
                <a:spcPct val="107000"/>
              </a:lnSpc>
              <a:spcAft>
                <a:spcPts val="600"/>
              </a:spcAft>
              <a:buClrTx/>
              <a:buSzTx/>
              <a:tabLst/>
              <a:defRPr/>
            </a:pP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R="0" lvl="2" algn="l" defTabSz="914400" rtl="0" eaLnBrk="1" fontAlgn="auto" latinLnBrk="0" hangingPunct="1">
              <a:lnSpc>
                <a:spcPct val="107000"/>
              </a:lnSpc>
              <a:spcAft>
                <a:spcPts val="600"/>
              </a:spcAft>
              <a:buClrTx/>
              <a:buSzTx/>
              <a:tabLst/>
              <a:defRPr/>
            </a:pPr>
            <a:endParaRPr lang="fr-FR" sz="2600" b="1" kern="100" dirty="0">
              <a:solidFill>
                <a:prstClr val="black"/>
              </a:solidFill>
              <a:latin typeface="Congenial" panose="02000503040000020004" pitchFamily="2" charset="0"/>
              <a:cs typeface="Arial" panose="020B0604020202020204" pitchFamily="34" charset="0"/>
            </a:endParaRPr>
          </a:p>
        </p:txBody>
      </p:sp>
      <p:pic>
        <p:nvPicPr>
          <p:cNvPr id="9" name="Picture 8">
            <a:extLst>
              <a:ext uri="{FF2B5EF4-FFF2-40B4-BE49-F238E27FC236}">
                <a16:creationId xmlns:a16="http://schemas.microsoft.com/office/drawing/2014/main" id="{3909DE83-C784-F0B1-16CA-E7CA6A78B582}"/>
              </a:ext>
            </a:extLst>
          </p:cNvPr>
          <p:cNvPicPr>
            <a:picLocks noChangeAspect="1"/>
          </p:cNvPicPr>
          <p:nvPr/>
        </p:nvPicPr>
        <p:blipFill>
          <a:blip r:embed="rId4"/>
          <a:stretch>
            <a:fillRect/>
          </a:stretch>
        </p:blipFill>
        <p:spPr>
          <a:xfrm>
            <a:off x="622300" y="2923207"/>
            <a:ext cx="4610100" cy="4524375"/>
          </a:xfrm>
          <a:prstGeom prst="rect">
            <a:avLst/>
          </a:prstGeom>
        </p:spPr>
      </p:pic>
      <p:sp>
        <p:nvSpPr>
          <p:cNvPr id="2" name="Slide Number Placeholder 1">
            <a:extLst>
              <a:ext uri="{FF2B5EF4-FFF2-40B4-BE49-F238E27FC236}">
                <a16:creationId xmlns:a16="http://schemas.microsoft.com/office/drawing/2014/main" id="{4E69B298-92D0-1B61-894B-B1825EC7B310}"/>
              </a:ext>
            </a:extLst>
          </p:cNvPr>
          <p:cNvSpPr>
            <a:spLocks noGrp="1"/>
          </p:cNvSpPr>
          <p:nvPr>
            <p:ph type="sldNum" sz="quarter" idx="12"/>
          </p:nvPr>
        </p:nvSpPr>
        <p:spPr>
          <a:xfrm>
            <a:off x="13550900" y="9546621"/>
            <a:ext cx="4114800" cy="547688"/>
          </a:xfrm>
        </p:spPr>
        <p:txBody>
          <a:bodyPr/>
          <a:lstStyle/>
          <a:p>
            <a:fld id="{64BE81A3-ADE1-4B8A-B1A6-4A8F0AD1777A}" type="slidenum">
              <a:rPr lang="en-GB" smtClean="0"/>
              <a:t>17</a:t>
            </a:fld>
            <a:endParaRPr lang="en-GB"/>
          </a:p>
        </p:txBody>
      </p:sp>
    </p:spTree>
    <p:extLst>
      <p:ext uri="{BB962C8B-B14F-4D97-AF65-F5344CB8AC3E}">
        <p14:creationId xmlns:p14="http://schemas.microsoft.com/office/powerpoint/2010/main" val="1197554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58757" y="-999252"/>
            <a:ext cx="9902757"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02667" y="332554"/>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tab pos="8967788" algn="l"/>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1 - Réponses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0" y="3555156"/>
            <a:ext cx="5276850" cy="4562475"/>
          </a:xfrm>
          <a:prstGeom prst="rect">
            <a:avLst/>
          </a:prstGeom>
        </p:spPr>
      </p:pic>
      <p:sp>
        <p:nvSpPr>
          <p:cNvPr id="2" name="TextBox 1">
            <a:extLst>
              <a:ext uri="{FF2B5EF4-FFF2-40B4-BE49-F238E27FC236}">
                <a16:creationId xmlns:a16="http://schemas.microsoft.com/office/drawing/2014/main" id="{A26025EC-C00B-78F9-CCAE-71B98C08A1B6}"/>
              </a:ext>
            </a:extLst>
          </p:cNvPr>
          <p:cNvSpPr txBox="1"/>
          <p:nvPr/>
        </p:nvSpPr>
        <p:spPr>
          <a:xfrm>
            <a:off x="5092700" y="2792841"/>
            <a:ext cx="12573000" cy="6354753"/>
          </a:xfrm>
          <a:prstGeom prst="rect">
            <a:avLst/>
          </a:prstGeom>
          <a:noFill/>
        </p:spPr>
        <p:txBody>
          <a:bodyPr wrap="square">
            <a:spAutoFit/>
          </a:bodyPr>
          <a:lstStyle/>
          <a:p>
            <a:pPr marL="457200" indent="-457200">
              <a:lnSpc>
                <a:spcPct val="107000"/>
              </a:lnSpc>
              <a:spcAft>
                <a:spcPts val="1800"/>
              </a:spcAft>
              <a:buBlip>
                <a:blip r:embed="rId4"/>
              </a:buBlip>
            </a:pPr>
            <a:r>
              <a:rPr lang="en-US"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Qu'est-ce que la diarrhée aqueuse aiguë (DAA</a:t>
            </a:r>
            <a:r>
              <a:rPr lang="fr-FR"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a:t>
            </a:r>
          </a:p>
          <a:p>
            <a:pPr>
              <a:lnSpc>
                <a:spcPct val="107000"/>
              </a:lnSpc>
              <a:spcAft>
                <a:spcPts val="600"/>
              </a:spcAft>
            </a:pPr>
            <a:r>
              <a:rPr lang="fr-FR"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Diarrhée</a:t>
            </a:r>
          </a:p>
          <a:p>
            <a:pPr marR="0" lvl="2" algn="l" defTabSz="914400" rtl="0" eaLnBrk="1" fontAlgn="auto" latinLnBrk="0" hangingPunct="1">
              <a:lnSpc>
                <a:spcPct val="107000"/>
              </a:lnSpc>
              <a:spcAft>
                <a:spcPts val="600"/>
              </a:spcAft>
              <a:buClrTx/>
              <a:buSzTx/>
              <a:tabLst/>
              <a:defRPr/>
            </a:pPr>
            <a:r>
              <a:rPr lang="en-US" sz="2600" kern="100" dirty="0">
                <a:solidFill>
                  <a:schemeClr val="bg1">
                    <a:lumMod val="65000"/>
                  </a:schemeClr>
                </a:solidFill>
                <a:latin typeface="Atkinson Hyperlegible" panose="020B0604020202020204" charset="0"/>
                <a:cs typeface="Arial" panose="020B0604020202020204" pitchFamily="34" charset="0"/>
              </a:rPr>
              <a:t>a) ≥ 3 selles molles au cours d'une période de 48 </a:t>
            </a:r>
            <a:r>
              <a:rPr lang="en-US" sz="2600" kern="100" dirty="0" err="1">
                <a:solidFill>
                  <a:schemeClr val="bg1">
                    <a:lumMod val="65000"/>
                  </a:schemeClr>
                </a:solidFill>
                <a:latin typeface="Atkinson Hyperlegible" panose="020B0604020202020204" charset="0"/>
                <a:cs typeface="Arial" panose="020B0604020202020204" pitchFamily="34" charset="0"/>
              </a:rPr>
              <a:t>heures</a:t>
            </a:r>
            <a:endParaRPr lang="en-US" sz="2600" kern="100" dirty="0">
              <a:solidFill>
                <a:schemeClr val="bg1">
                  <a:lumMod val="65000"/>
                </a:schemeClr>
              </a:solidFill>
              <a:latin typeface="Atkinson Hyperlegible" panose="020B0604020202020204" charset="0"/>
              <a:cs typeface="Arial" panose="020B0604020202020204" pitchFamily="34" charset="0"/>
            </a:endParaRPr>
          </a:p>
          <a:p>
            <a:pPr marR="0" lvl="2" algn="l" defTabSz="914400" rtl="0" eaLnBrk="1" fontAlgn="auto" latinLnBrk="0" hangingPunct="1">
              <a:lnSpc>
                <a:spcPct val="107000"/>
              </a:lnSpc>
              <a:spcAft>
                <a:spcPts val="600"/>
              </a:spcAft>
              <a:buClrTx/>
              <a:buSzTx/>
              <a:tabLst/>
              <a:defRPr/>
            </a:pPr>
            <a:r>
              <a:rPr lang="en-US" sz="2600" kern="100" dirty="0">
                <a:solidFill>
                  <a:srgbClr val="009999"/>
                </a:solidFill>
                <a:latin typeface="Atkinson Hyperlegible Bold" panose="020B0604020202020204" charset="0"/>
                <a:cs typeface="Arial" panose="020B0604020202020204" pitchFamily="34" charset="0"/>
              </a:rPr>
              <a:t>b) ≥ 3 selles molles au cours d'une période de 24 </a:t>
            </a:r>
            <a:r>
              <a:rPr lang="en-US" sz="2600" kern="100" dirty="0" err="1">
                <a:solidFill>
                  <a:srgbClr val="009999"/>
                </a:solidFill>
                <a:latin typeface="Atkinson Hyperlegible Bold" panose="020B0604020202020204" charset="0"/>
                <a:cs typeface="Arial" panose="020B0604020202020204" pitchFamily="34" charset="0"/>
              </a:rPr>
              <a:t>heures</a:t>
            </a:r>
            <a:endParaRPr lang="en-US" sz="2600" kern="100" dirty="0">
              <a:solidFill>
                <a:srgbClr val="009999"/>
              </a:solidFill>
              <a:latin typeface="Atkinson Hyperlegible Bold" panose="020B0604020202020204" charset="0"/>
              <a:cs typeface="Arial" panose="020B0604020202020204" pitchFamily="34" charset="0"/>
            </a:endParaRPr>
          </a:p>
          <a:p>
            <a:pPr>
              <a:lnSpc>
                <a:spcPct val="107000"/>
              </a:lnSpc>
              <a:spcAft>
                <a:spcPts val="600"/>
              </a:spcAft>
            </a:pPr>
            <a:r>
              <a:rPr lang="fr-FR"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Aqueuse</a:t>
            </a:r>
          </a:p>
          <a:p>
            <a:pPr marL="1428750" lvl="2" indent="-514350">
              <a:lnSpc>
                <a:spcPct val="107000"/>
              </a:lnSpc>
              <a:spcAft>
                <a:spcPts val="600"/>
              </a:spcAft>
              <a:buFont typeface="+mj-lt"/>
              <a:buAutoNum type="alphaLcParenR" startAt="3"/>
              <a:defRPr/>
            </a:pPr>
            <a:r>
              <a:rPr lang="en-US" sz="2600" kern="100" dirty="0" err="1">
                <a:solidFill>
                  <a:srgbClr val="009999"/>
                </a:solidFill>
                <a:latin typeface="Atkinson Hyperlegible Bold" panose="020B0604020202020204" charset="0"/>
                <a:cs typeface="Arial" panose="020B0604020202020204" pitchFamily="34" charset="0"/>
                <a:sym typeface="Atkinson Hyperlegible Bold"/>
              </a:rPr>
              <a:t>Selles</a:t>
            </a:r>
            <a:r>
              <a:rPr lang="en-US" sz="2600" dirty="0">
                <a:solidFill>
                  <a:prstClr val="black"/>
                </a:solidFill>
                <a:latin typeface="Atkinson Hyperlegible" panose="020B0604020202020204" charset="0"/>
                <a:sym typeface="Atkinson Hyperlegible Bold"/>
              </a:rPr>
              <a:t> </a:t>
            </a:r>
            <a:r>
              <a:rPr lang="en-US" sz="2600" kern="100" dirty="0" err="1">
                <a:solidFill>
                  <a:srgbClr val="009999"/>
                </a:solidFill>
                <a:latin typeface="Atkinson Hyperlegible Bold" panose="020B0604020202020204" charset="0"/>
                <a:cs typeface="Arial" panose="020B0604020202020204" pitchFamily="34" charset="0"/>
                <a:sym typeface="Atkinson Hyperlegible Bold"/>
              </a:rPr>
              <a:t>liquides</a:t>
            </a:r>
            <a:r>
              <a:rPr lang="en-US" sz="2600" kern="100" dirty="0">
                <a:solidFill>
                  <a:srgbClr val="009999"/>
                </a:solidFill>
                <a:latin typeface="Atkinson Hyperlegible Bold" panose="020B0604020202020204" charset="0"/>
                <a:cs typeface="Arial" panose="020B0604020202020204" pitchFamily="34" charset="0"/>
                <a:sym typeface="Atkinson Hyperlegible Bold"/>
              </a:rPr>
              <a:t> non </a:t>
            </a:r>
            <a:r>
              <a:rPr lang="en-US" sz="2600" kern="100" dirty="0" err="1">
                <a:solidFill>
                  <a:srgbClr val="009999"/>
                </a:solidFill>
                <a:latin typeface="Atkinson Hyperlegible Bold" panose="020B0604020202020204" charset="0"/>
                <a:cs typeface="Arial" panose="020B0604020202020204" pitchFamily="34" charset="0"/>
                <a:sym typeface="Atkinson Hyperlegible Bold"/>
              </a:rPr>
              <a:t>sanglantes</a:t>
            </a:r>
            <a:r>
              <a:rPr lang="en-US" sz="2600" kern="100" dirty="0">
                <a:solidFill>
                  <a:srgbClr val="009999"/>
                </a:solidFill>
                <a:latin typeface="Atkinson Hyperlegible Bold" panose="020B0604020202020204" charset="0"/>
                <a:cs typeface="Arial" panose="020B0604020202020204" pitchFamily="34" charset="0"/>
                <a:sym typeface="Atkinson Hyperlegible Bold"/>
              </a:rPr>
              <a:t> (</a:t>
            </a:r>
            <a:r>
              <a:rPr lang="en-US" sz="2600" kern="100" dirty="0" err="1">
                <a:solidFill>
                  <a:srgbClr val="009999"/>
                </a:solidFill>
                <a:latin typeface="Atkinson Hyperlegible Bold" panose="020B0604020202020204" charset="0"/>
                <a:cs typeface="Arial" panose="020B0604020202020204" pitchFamily="34" charset="0"/>
                <a:sym typeface="Atkinson Hyperlegible Bold"/>
              </a:rPr>
              <a:t>pouvant</a:t>
            </a:r>
            <a:r>
              <a:rPr lang="en-US" sz="2600" kern="100" dirty="0">
                <a:solidFill>
                  <a:srgbClr val="009999"/>
                </a:solidFill>
                <a:latin typeface="Atkinson Hyperlegible Bold" panose="020B0604020202020204" charset="0"/>
                <a:cs typeface="Arial" panose="020B0604020202020204" pitchFamily="34" charset="0"/>
                <a:sym typeface="Atkinson Hyperlegible Bold"/>
              </a:rPr>
              <a:t> </a:t>
            </a:r>
            <a:r>
              <a:rPr lang="en-US" sz="2600" kern="100" dirty="0" err="1">
                <a:solidFill>
                  <a:srgbClr val="009999"/>
                </a:solidFill>
                <a:latin typeface="Atkinson Hyperlegible Bold" panose="020B0604020202020204" charset="0"/>
                <a:cs typeface="Arial" panose="020B0604020202020204" pitchFamily="34" charset="0"/>
                <a:sym typeface="Atkinson Hyperlegible Bold"/>
              </a:rPr>
              <a:t>contenir</a:t>
            </a:r>
            <a:r>
              <a:rPr lang="en-US" sz="2600" kern="100" dirty="0">
                <a:solidFill>
                  <a:srgbClr val="009999"/>
                </a:solidFill>
                <a:latin typeface="Atkinson Hyperlegible Bold" panose="020B0604020202020204" charset="0"/>
                <a:cs typeface="Arial" panose="020B0604020202020204" pitchFamily="34" charset="0"/>
                <a:sym typeface="Atkinson Hyperlegible Bold"/>
              </a:rPr>
              <a:t> du mucus)</a:t>
            </a:r>
          </a:p>
          <a:p>
            <a:pPr marL="1428750" marR="0" lvl="2" indent="-514350" algn="l" defTabSz="914400" rtl="0" eaLnBrk="1" fontAlgn="auto" latinLnBrk="0" hangingPunct="1">
              <a:lnSpc>
                <a:spcPct val="107000"/>
              </a:lnSpc>
              <a:spcAft>
                <a:spcPts val="600"/>
              </a:spcAft>
              <a:buClrTx/>
              <a:buSzTx/>
              <a:buFont typeface="+mj-lt"/>
              <a:buAutoNum type="alphaLcParenR" startAt="3"/>
              <a:tabLst/>
              <a:defRPr/>
            </a:pPr>
            <a:r>
              <a:rPr lang="en-US" sz="2600" kern="100" dirty="0">
                <a:solidFill>
                  <a:schemeClr val="bg1">
                    <a:lumMod val="65000"/>
                  </a:schemeClr>
                </a:solidFill>
                <a:latin typeface="Atkinson Hyperlegible" panose="020B0604020202020204" charset="0"/>
                <a:cs typeface="Arial" panose="020B0604020202020204" pitchFamily="34" charset="0"/>
              </a:rPr>
              <a:t>S</a:t>
            </a:r>
            <a:r>
              <a:rPr lang="en-US" sz="2600" kern="100" dirty="0" err="1">
                <a:solidFill>
                  <a:schemeClr val="bg1">
                    <a:lumMod val="65000"/>
                  </a:schemeClr>
                </a:solidFill>
                <a:latin typeface="Atkinson Hyperlegible" panose="020B0604020202020204" charset="0"/>
                <a:cs typeface="Arial" panose="020B0604020202020204" pitchFamily="34" charset="0"/>
              </a:rPr>
              <a:t>elles</a:t>
            </a:r>
            <a:r>
              <a:rPr lang="en-US" sz="2600" kern="100" dirty="0">
                <a:solidFill>
                  <a:schemeClr val="bg1">
                    <a:lumMod val="65000"/>
                  </a:schemeClr>
                </a:solidFill>
                <a:latin typeface="Atkinson Hyperlegible" panose="020B0604020202020204" charset="0"/>
                <a:cs typeface="Arial" panose="020B0604020202020204" pitchFamily="34" charset="0"/>
              </a:rPr>
              <a:t> ne </a:t>
            </a:r>
            <a:r>
              <a:rPr lang="en-US" sz="2600" kern="100" dirty="0" err="1">
                <a:solidFill>
                  <a:schemeClr val="bg1">
                    <a:lumMod val="65000"/>
                  </a:schemeClr>
                </a:solidFill>
                <a:latin typeface="Atkinson Hyperlegible" panose="020B0604020202020204" charset="0"/>
                <a:cs typeface="Arial" panose="020B0604020202020204" pitchFamily="34" charset="0"/>
              </a:rPr>
              <a:t>contenant</a:t>
            </a:r>
            <a:r>
              <a:rPr lang="en-US" sz="2600" kern="100" dirty="0">
                <a:solidFill>
                  <a:schemeClr val="bg1">
                    <a:lumMod val="65000"/>
                  </a:schemeClr>
                </a:solidFill>
                <a:latin typeface="Atkinson Hyperlegible" panose="020B0604020202020204" charset="0"/>
                <a:cs typeface="Arial" panose="020B0604020202020204" pitchFamily="34" charset="0"/>
              </a:rPr>
              <a:t> pas de mucus</a:t>
            </a:r>
          </a:p>
          <a:p>
            <a:pPr>
              <a:lnSpc>
                <a:spcPct val="107000"/>
              </a:lnSpc>
              <a:spcAft>
                <a:spcPts val="600"/>
              </a:spcAft>
            </a:pPr>
            <a:r>
              <a:rPr lang="fr-FR" sz="2800" b="1" kern="100" dirty="0">
                <a:solidFill>
                  <a:prstClr val="black"/>
                </a:solidFill>
                <a:latin typeface="Cavolini" panose="03000502040302020204" pitchFamily="66" charset="0"/>
                <a:ea typeface="ADLaM Display" panose="02010000000000000000" pitchFamily="2" charset="0"/>
                <a:cs typeface="Cavolini" panose="03000502040302020204" pitchFamily="66" charset="0"/>
              </a:rPr>
              <a:t>	Aiguë</a:t>
            </a:r>
          </a:p>
          <a:p>
            <a:pPr lvl="2">
              <a:lnSpc>
                <a:spcPct val="107000"/>
              </a:lnSpc>
              <a:spcAft>
                <a:spcPts val="600"/>
              </a:spcAft>
              <a:defRPr/>
            </a:pPr>
            <a:r>
              <a:rPr lang="en-US" sz="2600" kern="100" dirty="0">
                <a:solidFill>
                  <a:schemeClr val="bg1">
                    <a:lumMod val="65000"/>
                  </a:schemeClr>
                </a:solidFill>
                <a:latin typeface="Atkinson Hyperlegible" panose="020B0604020202020204" charset="0"/>
                <a:cs typeface="Arial" panose="020B0604020202020204" pitchFamily="34" charset="0"/>
              </a:rPr>
              <a:t>e) D</a:t>
            </a:r>
            <a:r>
              <a:rPr lang="en-US" sz="2600" kern="100" dirty="0" err="1">
                <a:solidFill>
                  <a:schemeClr val="bg1">
                    <a:lumMod val="65000"/>
                  </a:schemeClr>
                </a:solidFill>
                <a:latin typeface="Atkinson Hyperlegible" panose="020B0604020202020204" charset="0"/>
                <a:cs typeface="Arial" panose="020B0604020202020204" pitchFamily="34" charset="0"/>
              </a:rPr>
              <a:t>ure</a:t>
            </a:r>
            <a:r>
              <a:rPr lang="en-US" sz="2600" kern="100" dirty="0">
                <a:solidFill>
                  <a:schemeClr val="bg1">
                    <a:lumMod val="65000"/>
                  </a:schemeClr>
                </a:solidFill>
                <a:latin typeface="Atkinson Hyperlegible" panose="020B0604020202020204" charset="0"/>
                <a:cs typeface="Arial" panose="020B0604020202020204" pitchFamily="34" charset="0"/>
              </a:rPr>
              <a:t> </a:t>
            </a:r>
            <a:r>
              <a:rPr lang="en-US" sz="2600" kern="100" dirty="0" err="1">
                <a:solidFill>
                  <a:schemeClr val="bg1">
                    <a:lumMod val="65000"/>
                  </a:schemeClr>
                </a:solidFill>
                <a:latin typeface="Atkinson Hyperlegible" panose="020B0604020202020204" charset="0"/>
                <a:cs typeface="Arial" panose="020B0604020202020204" pitchFamily="34" charset="0"/>
              </a:rPr>
              <a:t>moins</a:t>
            </a:r>
            <a:r>
              <a:rPr lang="en-US" sz="2600" kern="100" dirty="0">
                <a:solidFill>
                  <a:schemeClr val="bg1">
                    <a:lumMod val="65000"/>
                  </a:schemeClr>
                </a:solidFill>
                <a:latin typeface="Atkinson Hyperlegible" panose="020B0604020202020204" charset="0"/>
                <a:cs typeface="Arial" panose="020B0604020202020204" pitchFamily="34" charset="0"/>
              </a:rPr>
              <a:t> de 14 </a:t>
            </a:r>
            <a:r>
              <a:rPr lang="en-US" sz="2600" kern="100" dirty="0" err="1">
                <a:solidFill>
                  <a:schemeClr val="bg1">
                    <a:lumMod val="65000"/>
                  </a:schemeClr>
                </a:solidFill>
                <a:latin typeface="Atkinson Hyperlegible" panose="020B0604020202020204" charset="0"/>
                <a:cs typeface="Arial" panose="020B0604020202020204" pitchFamily="34" charset="0"/>
              </a:rPr>
              <a:t>jours</a:t>
            </a:r>
            <a:endParaRPr lang="en-US" sz="2600" kern="100" dirty="0">
              <a:solidFill>
                <a:schemeClr val="bg1">
                  <a:lumMod val="65000"/>
                </a:schemeClr>
              </a:solidFill>
              <a:latin typeface="Atkinson Hyperlegible" panose="020B0604020202020204" charset="0"/>
              <a:cs typeface="Arial" panose="020B0604020202020204" pitchFamily="34" charset="0"/>
            </a:endParaRPr>
          </a:p>
          <a:p>
            <a:pPr marR="0" lvl="2" algn="l" defTabSz="914400" rtl="0" eaLnBrk="1" fontAlgn="auto" latinLnBrk="0" hangingPunct="1">
              <a:lnSpc>
                <a:spcPct val="107000"/>
              </a:lnSpc>
              <a:spcAft>
                <a:spcPts val="600"/>
              </a:spcAft>
              <a:buClrTx/>
              <a:buSzTx/>
              <a:tabLst/>
              <a:defRPr/>
            </a:pPr>
            <a:r>
              <a:rPr lang="en-US" sz="2600" kern="100" dirty="0">
                <a:solidFill>
                  <a:srgbClr val="009999"/>
                </a:solidFill>
                <a:latin typeface="Atkinson Hyperlegible Bold" panose="020B0604020202020204" charset="0"/>
                <a:cs typeface="Arial" panose="020B0604020202020204" pitchFamily="34" charset="0"/>
              </a:rPr>
              <a:t>f) D</a:t>
            </a:r>
            <a:r>
              <a:rPr lang="en-US" sz="2600" kern="100" dirty="0" err="1">
                <a:solidFill>
                  <a:srgbClr val="009999"/>
                </a:solidFill>
                <a:latin typeface="Atkinson Hyperlegible Bold" panose="020B0604020202020204" charset="0"/>
                <a:cs typeface="Arial" panose="020B0604020202020204" pitchFamily="34" charset="0"/>
              </a:rPr>
              <a:t>ure</a:t>
            </a:r>
            <a:r>
              <a:rPr lang="en-US" sz="2600" kern="100" dirty="0">
                <a:solidFill>
                  <a:srgbClr val="009999"/>
                </a:solidFill>
                <a:latin typeface="Atkinson Hyperlegible Bold" panose="020B0604020202020204" charset="0"/>
                <a:cs typeface="Arial" panose="020B0604020202020204" pitchFamily="34" charset="0"/>
              </a:rPr>
              <a:t> </a:t>
            </a:r>
            <a:r>
              <a:rPr lang="en-US" sz="2600" kern="100" dirty="0" err="1">
                <a:solidFill>
                  <a:srgbClr val="009999"/>
                </a:solidFill>
                <a:latin typeface="Atkinson Hyperlegible Bold" panose="020B0604020202020204" charset="0"/>
                <a:cs typeface="Arial" panose="020B0604020202020204" pitchFamily="34" charset="0"/>
              </a:rPr>
              <a:t>moins</a:t>
            </a:r>
            <a:r>
              <a:rPr lang="en-US" sz="2600" kern="100" dirty="0">
                <a:solidFill>
                  <a:srgbClr val="009999"/>
                </a:solidFill>
                <a:latin typeface="Atkinson Hyperlegible Bold" panose="020B0604020202020204" charset="0"/>
                <a:cs typeface="Arial" panose="020B0604020202020204" pitchFamily="34" charset="0"/>
              </a:rPr>
              <a:t> de 7 </a:t>
            </a:r>
            <a:r>
              <a:rPr lang="en-US" sz="2600" kern="100" dirty="0" err="1">
                <a:solidFill>
                  <a:srgbClr val="009999"/>
                </a:solidFill>
                <a:latin typeface="Atkinson Hyperlegible Bold" panose="020B0604020202020204" charset="0"/>
                <a:cs typeface="Arial" panose="020B0604020202020204" pitchFamily="34" charset="0"/>
              </a:rPr>
              <a:t>jours</a:t>
            </a:r>
            <a:endParaRPr lang="en-US" sz="2600" kern="100" dirty="0">
              <a:solidFill>
                <a:srgbClr val="009999"/>
              </a:solidFill>
              <a:latin typeface="Atkinson Hyperlegible Bold" panose="020B0604020202020204" charset="0"/>
              <a:cs typeface="Arial" panose="020B0604020202020204" pitchFamily="34" charset="0"/>
            </a:endParaRPr>
          </a:p>
          <a:p>
            <a:pPr marR="0" lvl="2" algn="l" defTabSz="914400" rtl="0" eaLnBrk="1" fontAlgn="auto" latinLnBrk="0" hangingPunct="1">
              <a:lnSpc>
                <a:spcPct val="107000"/>
              </a:lnSpc>
              <a:spcAft>
                <a:spcPts val="600"/>
              </a:spcAft>
              <a:buClrTx/>
              <a:buSzTx/>
              <a:tabLst/>
              <a:defRPr/>
            </a:pPr>
            <a:endPar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a:p>
            <a:pPr marR="0" lvl="2" algn="l" defTabSz="914400" rtl="0" eaLnBrk="1" fontAlgn="auto" latinLnBrk="0" hangingPunct="1">
              <a:lnSpc>
                <a:spcPct val="107000"/>
              </a:lnSpc>
              <a:spcAft>
                <a:spcPts val="600"/>
              </a:spcAft>
              <a:buClrTx/>
              <a:buSzTx/>
              <a:tabLst/>
              <a:defRPr/>
            </a:pPr>
            <a:endParaRPr lang="fr-FR" sz="2600" b="1" kern="100" dirty="0">
              <a:solidFill>
                <a:prstClr val="black"/>
              </a:solidFill>
              <a:latin typeface="Congenial" panose="02000503040000020004" pitchFamily="2" charset="0"/>
              <a:cs typeface="Arial" panose="020B0604020202020204" pitchFamily="34" charset="0"/>
            </a:endParaRPr>
          </a:p>
        </p:txBody>
      </p:sp>
      <p:sp>
        <p:nvSpPr>
          <p:cNvPr id="4" name="Slide Number Placeholder 3">
            <a:extLst>
              <a:ext uri="{FF2B5EF4-FFF2-40B4-BE49-F238E27FC236}">
                <a16:creationId xmlns:a16="http://schemas.microsoft.com/office/drawing/2014/main" id="{4221483C-6F05-C976-75AC-EC2BE524D1DD}"/>
              </a:ext>
            </a:extLst>
          </p:cNvPr>
          <p:cNvSpPr>
            <a:spLocks noGrp="1"/>
          </p:cNvSpPr>
          <p:nvPr>
            <p:ph type="sldNum" sz="quarter" idx="12"/>
          </p:nvPr>
        </p:nvSpPr>
        <p:spPr>
          <a:xfrm>
            <a:off x="13506269" y="9519029"/>
            <a:ext cx="4114800" cy="547688"/>
          </a:xfrm>
        </p:spPr>
        <p:txBody>
          <a:bodyPr/>
          <a:lstStyle/>
          <a:p>
            <a:fld id="{64BE81A3-ADE1-4B8A-B1A6-4A8F0AD1777A}" type="slidenum">
              <a:rPr lang="en-GB" smtClean="0"/>
              <a:t>18</a:t>
            </a:fld>
            <a:endParaRPr lang="en-GB"/>
          </a:p>
        </p:txBody>
      </p:sp>
    </p:spTree>
    <p:extLst>
      <p:ext uri="{BB962C8B-B14F-4D97-AF65-F5344CB8AC3E}">
        <p14:creationId xmlns:p14="http://schemas.microsoft.com/office/powerpoint/2010/main" val="2157614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3"/>
          <a:stretch>
            <a:fillRect/>
          </a:stretch>
        </p:blipFill>
        <p:spPr>
          <a:xfrm>
            <a:off x="609600" y="2881312"/>
            <a:ext cx="4610100" cy="4524375"/>
          </a:xfrm>
          <a:prstGeom prst="rect">
            <a:avLst/>
          </a:prstGeom>
        </p:spPr>
      </p:pic>
      <p:sp>
        <p:nvSpPr>
          <p:cNvPr id="5" name="Freeform 5">
            <a:extLst>
              <a:ext uri="{FF2B5EF4-FFF2-40B4-BE49-F238E27FC236}">
                <a16:creationId xmlns:a16="http://schemas.microsoft.com/office/drawing/2014/main" id="{64F9C505-1C37-1685-28C9-43EA4D7DB124}"/>
              </a:ext>
            </a:extLst>
          </p:cNvPr>
          <p:cNvSpPr/>
          <p:nvPr/>
        </p:nvSpPr>
        <p:spPr>
          <a:xfrm>
            <a:off x="-953311" y="-1050587"/>
            <a:ext cx="10097311"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scene3d>
            <a:camera prst="orthographicFront">
              <a:rot lat="0" lon="0" rev="0"/>
            </a:camera>
            <a:lightRig rig="contrasting" dir="t">
              <a:rot lat="0" lon="0" rev="7800000"/>
            </a:lightRig>
          </a:scene3d>
          <a:sp3d>
            <a:bevelT w="139700" h="1397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3147" y="199273"/>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4708187" y="3480420"/>
            <a:ext cx="12970213" cy="3636124"/>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Comment les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informations</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standard sur les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cas</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suspects de choléra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testés</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par test de diagnostic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rapide</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(TDR)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sont-elles</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enregistrées</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 </a:t>
            </a:r>
            <a:endParaRPr kumimoji="0" lang="en-US" sz="2600" b="1" i="0" u="none" strike="noStrike" kern="100" cap="none" spc="0" normalizeH="0" baseline="0" noProof="0" dirty="0">
              <a:ln>
                <a:noFill/>
              </a:ln>
              <a:solidFill>
                <a:prstClr val="black">
                  <a:lumMod val="95000"/>
                  <a:lumOff val="5000"/>
                </a:prstClr>
              </a:solidFill>
              <a:effectLst/>
              <a:uLnTx/>
              <a:uFillTx/>
              <a:latin typeface="Cavolini" panose="03000502040302020204" pitchFamily="66" charset="0"/>
              <a:ea typeface="ADLaM Display" panose="02010000000000000000" pitchFamily="2" charset="0"/>
              <a:cs typeface="Cavolini" panose="03000502040302020204" pitchFamily="66"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Arial" panose="020B0604020202020204" pitchFamily="34" charset="0"/>
              </a:rPr>
              <a:t>Les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Arial" panose="020B0604020202020204" pitchFamily="34" charset="0"/>
              </a:rPr>
              <a:t>informations</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Arial" panose="020B0604020202020204" pitchFamily="34" charset="0"/>
              </a:rPr>
              <a:t> </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standard </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Arial" panose="020B0604020202020204" pitchFamily="34" charset="0"/>
              </a:rPr>
              <a:t>sur les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Arial" panose="020B0604020202020204" pitchFamily="34" charset="0"/>
              </a:rPr>
              <a:t>cas</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Arial" panose="020B0604020202020204" pitchFamily="34" charset="0"/>
              </a:rPr>
              <a:t> suspects de choléra ne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Arial" panose="020B0604020202020204" pitchFamily="34" charset="0"/>
              </a:rPr>
              <a:t>sont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Arial" panose="020B0604020202020204" pitchFamily="34" charset="0"/>
              </a:rPr>
              <a: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Arial" panose="020B0604020202020204" pitchFamily="34" charset="0"/>
              </a:rPr>
              <a:t>enregistrées</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Arial" panose="020B0604020202020204" pitchFamily="34" charset="0"/>
              </a:rPr>
              <a:t> que pour les patients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Arial" panose="020B0604020202020204" pitchFamily="34" charset="0"/>
              </a:rPr>
              <a:t>testés</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Arial" panose="020B0604020202020204" pitchFamily="34" charset="0"/>
              </a:rPr>
              <a: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mn-ea"/>
                <a:cs typeface="Arial" panose="020B0604020202020204" pitchFamily="34" charset="0"/>
              </a:rPr>
              <a:t>positifs</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Arial" panose="020B0604020202020204" pitchFamily="34" charset="0"/>
              </a:rPr>
              <a:t> par TDR</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Les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informations</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standard sur les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cas</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suspects de choléra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sont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toujours</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enregistrées</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quel</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que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soit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le </a:t>
            </a:r>
            <a:r>
              <a:rPr kumimoji="0" lang="en-US" sz="2600" b="0" i="0" u="none" strike="noStrike" kern="100" cap="none" spc="0" normalizeH="0" baseline="0" noProof="0" dirty="0" err="1">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résultat</a:t>
            </a: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 du TDR</a:t>
            </a:r>
          </a:p>
        </p:txBody>
      </p:sp>
      <p:sp>
        <p:nvSpPr>
          <p:cNvPr id="4" name="Slide Number Placeholder 3">
            <a:extLst>
              <a:ext uri="{FF2B5EF4-FFF2-40B4-BE49-F238E27FC236}">
                <a16:creationId xmlns:a16="http://schemas.microsoft.com/office/drawing/2014/main" id="{8F631D90-25E5-82A8-279B-EEC03C1C2037}"/>
              </a:ext>
            </a:extLst>
          </p:cNvPr>
          <p:cNvSpPr>
            <a:spLocks noGrp="1"/>
          </p:cNvSpPr>
          <p:nvPr>
            <p:ph type="sldNum" sz="quarter" idx="12"/>
          </p:nvPr>
        </p:nvSpPr>
        <p:spPr>
          <a:xfrm>
            <a:off x="13536749" y="9540039"/>
            <a:ext cx="4114800" cy="547688"/>
          </a:xfrm>
        </p:spPr>
        <p:txBody>
          <a:bodyPr/>
          <a:lstStyle/>
          <a:p>
            <a:fld id="{64BE81A3-ADE1-4B8A-B1A6-4A8F0AD1777A}" type="slidenum">
              <a:rPr lang="en-GB" smtClean="0"/>
              <a:t>19</a:t>
            </a:fld>
            <a:endParaRPr lang="en-GB"/>
          </a:p>
        </p:txBody>
      </p:sp>
    </p:spTree>
    <p:extLst>
      <p:ext uri="{BB962C8B-B14F-4D97-AF65-F5344CB8AC3E}">
        <p14:creationId xmlns:p14="http://schemas.microsoft.com/office/powerpoint/2010/main" val="1163143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7F3E7D-C442-A161-24C0-92A9F96C3DA6}"/>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1057589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700390" y="-1050587"/>
            <a:ext cx="9844390"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33147" y="304256"/>
            <a:ext cx="12703602" cy="823302"/>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2 - </a:t>
            </a:r>
            <a:r>
              <a:rPr kumimoji="0" lang="en-GB" sz="4400" b="1" i="0" u="none" strike="noStrike" kern="1200" cap="none" spc="0" normalizeH="0" baseline="0" noProof="0" dirty="0" err="1">
                <a:ln>
                  <a:noFill/>
                </a:ln>
                <a:solidFill>
                  <a:srgbClr val="FFFFFF"/>
                </a:solidFill>
                <a:effectLst/>
                <a:uLnTx/>
                <a:uFillTx/>
                <a:latin typeface="Cavolini" panose="03000502040302020204" pitchFamily="66" charset="0"/>
                <a:cs typeface="Cavolini" panose="03000502040302020204" pitchFamily="66" charset="0"/>
                <a:sym typeface="Atkinson Hyperlegible Bold"/>
              </a:rPr>
              <a:t>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0" y="3314700"/>
            <a:ext cx="5276850" cy="4562475"/>
          </a:xfrm>
          <a:prstGeom prst="rect">
            <a:avLst/>
          </a:prstGeom>
        </p:spPr>
      </p:pic>
      <p:sp>
        <p:nvSpPr>
          <p:cNvPr id="4" name="TextBox 3">
            <a:extLst>
              <a:ext uri="{FF2B5EF4-FFF2-40B4-BE49-F238E27FC236}">
                <a16:creationId xmlns:a16="http://schemas.microsoft.com/office/drawing/2014/main" id="{7521D373-7C25-94A7-5069-823AB232CC8A}"/>
              </a:ext>
            </a:extLst>
          </p:cNvPr>
          <p:cNvSpPr txBox="1"/>
          <p:nvPr/>
        </p:nvSpPr>
        <p:spPr>
          <a:xfrm>
            <a:off x="5038928" y="4008387"/>
            <a:ext cx="12970213" cy="3636124"/>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Comment les informations standard sur les cas suspects de choléra testés par test de diagnostic rapide (TDR) sont-elles enregistrées ? </a:t>
            </a:r>
            <a:endParaRPr kumimoji="0" lang="en-US" sz="2600" b="1" i="0" u="none" strike="noStrike" kern="100" cap="none" spc="0" normalizeH="0" baseline="0" noProof="0" dirty="0">
              <a:ln>
                <a:noFill/>
              </a:ln>
              <a:solidFill>
                <a:prstClr val="black">
                  <a:lumMod val="95000"/>
                  <a:lumOff val="5000"/>
                </a:prstClr>
              </a:solidFill>
              <a:effectLst/>
              <a:uLnTx/>
              <a:uFillTx/>
              <a:latin typeface="Cavolini" panose="03000502040302020204" pitchFamily="66" charset="0"/>
              <a:ea typeface="ADLaM Display" panose="02010000000000000000" pitchFamily="2" charset="0"/>
              <a:cs typeface="Cavolini" panose="03000502040302020204" pitchFamily="66" charset="0"/>
            </a:endParaRP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schemeClr val="bg1">
                    <a:lumMod val="65000"/>
                  </a:schemeClr>
                </a:solidFill>
                <a:effectLst/>
                <a:uLnTx/>
                <a:uFillTx/>
                <a:latin typeface="Atkinson Hyperlegible" panose="020B0604020202020204" charset="0"/>
                <a:ea typeface="+mn-ea"/>
                <a:cs typeface="Arial" panose="020B0604020202020204" pitchFamily="34" charset="0"/>
              </a:rPr>
              <a:t>Les informations </a:t>
            </a:r>
            <a:r>
              <a:rPr kumimoji="0" lang="en-US" sz="2600" b="0" i="0" u="none" strike="noStrike" kern="100" cap="none" spc="0" normalizeH="0" baseline="0" noProof="0" dirty="0">
                <a:ln>
                  <a:noFill/>
                </a:ln>
                <a:solidFill>
                  <a:schemeClr val="bg1">
                    <a:lumMod val="65000"/>
                  </a:schemeClr>
                </a:solidFill>
                <a:effectLst/>
                <a:uLnTx/>
                <a:uFillTx/>
                <a:latin typeface="Atkinson Hyperlegible" panose="020B0604020202020204" charset="0"/>
                <a:ea typeface="Calibri" panose="020F0502020204030204" pitchFamily="34" charset="0"/>
                <a:cs typeface="Arial" panose="020B0604020202020204" pitchFamily="34" charset="0"/>
              </a:rPr>
              <a:t>standard </a:t>
            </a:r>
            <a:r>
              <a:rPr kumimoji="0" lang="en-US" sz="2600" b="0" i="0" u="none" strike="noStrike" kern="100" cap="none" spc="0" normalizeH="0" baseline="0" noProof="0" dirty="0">
                <a:ln>
                  <a:noFill/>
                </a:ln>
                <a:solidFill>
                  <a:schemeClr val="bg1">
                    <a:lumMod val="65000"/>
                  </a:schemeClr>
                </a:solidFill>
                <a:effectLst/>
                <a:uLnTx/>
                <a:uFillTx/>
                <a:latin typeface="Atkinson Hyperlegible" panose="020B0604020202020204" charset="0"/>
                <a:ea typeface="+mn-ea"/>
                <a:cs typeface="Arial" panose="020B0604020202020204" pitchFamily="34" charset="0"/>
              </a:rPr>
              <a:t>sur les cas suspects de choléra ne sont enregistrées que pour les patients testés positifs par TDR</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lang="en-US" sz="2600" b="1" kern="100" dirty="0">
                <a:solidFill>
                  <a:srgbClr val="009999"/>
                </a:solidFill>
                <a:latin typeface="Atkinson Hyperlegible Bold" panose="020B0604020202020204" charset="0"/>
                <a:cs typeface="Arial" panose="020B0604020202020204" pitchFamily="34" charset="0"/>
              </a:rPr>
              <a:t>Les informations standard sur les cas suspects de choléra sont toujours enregistrées, quel que soit le résultat du TDR</a:t>
            </a:r>
          </a:p>
        </p:txBody>
      </p:sp>
      <p:sp>
        <p:nvSpPr>
          <p:cNvPr id="3" name="Slide Number Placeholder 2">
            <a:extLst>
              <a:ext uri="{FF2B5EF4-FFF2-40B4-BE49-F238E27FC236}">
                <a16:creationId xmlns:a16="http://schemas.microsoft.com/office/drawing/2014/main" id="{4BE211D1-6DC4-AECD-30E4-010EE725D319}"/>
              </a:ext>
            </a:extLst>
          </p:cNvPr>
          <p:cNvSpPr>
            <a:spLocks noGrp="1"/>
          </p:cNvSpPr>
          <p:nvPr>
            <p:ph type="sldNum" sz="quarter" idx="12"/>
          </p:nvPr>
        </p:nvSpPr>
        <p:spPr>
          <a:xfrm>
            <a:off x="13411845" y="9435056"/>
            <a:ext cx="4114800" cy="547688"/>
          </a:xfrm>
        </p:spPr>
        <p:txBody>
          <a:bodyPr/>
          <a:lstStyle/>
          <a:p>
            <a:fld id="{64BE81A3-ADE1-4B8A-B1A6-4A8F0AD1777A}" type="slidenum">
              <a:rPr lang="en-GB" smtClean="0"/>
              <a:t>20</a:t>
            </a:fld>
            <a:endParaRPr lang="en-GB"/>
          </a:p>
        </p:txBody>
      </p:sp>
    </p:spTree>
    <p:extLst>
      <p:ext uri="{BB962C8B-B14F-4D97-AF65-F5344CB8AC3E}">
        <p14:creationId xmlns:p14="http://schemas.microsoft.com/office/powerpoint/2010/main" val="4230200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C1E6AA-04E1-B549-222B-F8A45E8495D1}"/>
              </a:ext>
            </a:extLst>
          </p:cNvPr>
          <p:cNvPicPr>
            <a:picLocks noChangeAspect="1"/>
          </p:cNvPicPr>
          <p:nvPr/>
        </p:nvPicPr>
        <p:blipFill>
          <a:blip r:embed="rId3"/>
          <a:stretch>
            <a:fillRect/>
          </a:stretch>
        </p:blipFill>
        <p:spPr>
          <a:xfrm>
            <a:off x="-38100" y="2794252"/>
            <a:ext cx="4610100" cy="4524375"/>
          </a:xfrm>
          <a:prstGeom prst="rect">
            <a:avLst/>
          </a:prstGeom>
        </p:spPr>
      </p:pic>
      <p:sp>
        <p:nvSpPr>
          <p:cNvPr id="5" name="Freeform 5">
            <a:extLst>
              <a:ext uri="{FF2B5EF4-FFF2-40B4-BE49-F238E27FC236}">
                <a16:creationId xmlns:a16="http://schemas.microsoft.com/office/drawing/2014/main" id="{64F9C505-1C37-1685-28C9-43EA4D7DB124}"/>
              </a:ext>
            </a:extLst>
          </p:cNvPr>
          <p:cNvSpPr/>
          <p:nvPr/>
        </p:nvSpPr>
        <p:spPr>
          <a:xfrm>
            <a:off x="-953311" y="-1050587"/>
            <a:ext cx="10097311"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78867" y="211680"/>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4229100" y="3468889"/>
            <a:ext cx="13657634" cy="3175100"/>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Quelle est l'approche recommandée pour les échantillons testés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négatifs</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par test de diagnostic rapide (TDR) ? </a:t>
            </a: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Les TDR sont des tests de </a:t>
            </a:r>
            <a:r>
              <a:rPr lang="en-US" sz="2600" kern="100" dirty="0">
                <a:solidFill>
                  <a:prstClr val="black"/>
                </a:solidFill>
                <a:latin typeface="Atkinson Hyperlegible" panose="020B0604020202020204" charset="0"/>
                <a:ea typeface="Calibri" panose="020F0502020204030204" pitchFamily="34" charset="0"/>
                <a:cs typeface="Arial" panose="020B0604020202020204" pitchFamily="34" charset="0"/>
              </a:rPr>
              <a:t>première intention</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 les échantillons testés négatifs par TDR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doivent</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faire l'objet d'un test par culture / PCR</a:t>
            </a: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Les TDR peuvent être utilisés pour exclure le choléra, il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n'est</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pas </a:t>
            </a:r>
            <a:r>
              <a:rPr kumimoji="0" lang="en-US" sz="2600" b="0" i="0" u="none" strike="noStrike" kern="100" cap="none" spc="0" normalizeH="0" baseline="0" noProof="0" dirty="0" err="1">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nécessaire</a:t>
            </a:r>
            <a:r>
              <a:rPr kumimoji="0" lang="en-US" sz="26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rPr>
              <a:t> de tester par culture / PCR les échantillons testés négatifs par TDR</a:t>
            </a:r>
          </a:p>
        </p:txBody>
      </p:sp>
      <p:sp>
        <p:nvSpPr>
          <p:cNvPr id="4" name="Slide Number Placeholder 3">
            <a:extLst>
              <a:ext uri="{FF2B5EF4-FFF2-40B4-BE49-F238E27FC236}">
                <a16:creationId xmlns:a16="http://schemas.microsoft.com/office/drawing/2014/main" id="{38204059-BBE1-D0E4-A713-BBA7340B0C44}"/>
              </a:ext>
            </a:extLst>
          </p:cNvPr>
          <p:cNvSpPr>
            <a:spLocks noGrp="1"/>
          </p:cNvSpPr>
          <p:nvPr>
            <p:ph type="sldNum" sz="quarter" idx="12"/>
          </p:nvPr>
        </p:nvSpPr>
        <p:spPr>
          <a:xfrm>
            <a:off x="13582469" y="9527632"/>
            <a:ext cx="4114800" cy="547688"/>
          </a:xfrm>
        </p:spPr>
        <p:txBody>
          <a:bodyPr/>
          <a:lstStyle/>
          <a:p>
            <a:fld id="{64BE81A3-ADE1-4B8A-B1A6-4A8F0AD1777A}" type="slidenum">
              <a:rPr lang="en-GB" smtClean="0"/>
              <a:t>21</a:t>
            </a:fld>
            <a:endParaRPr lang="en-GB"/>
          </a:p>
        </p:txBody>
      </p:sp>
    </p:spTree>
    <p:extLst>
      <p:ext uri="{BB962C8B-B14F-4D97-AF65-F5344CB8AC3E}">
        <p14:creationId xmlns:p14="http://schemas.microsoft.com/office/powerpoint/2010/main" val="3750282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1070043" y="-1050587"/>
            <a:ext cx="10214043"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848387" y="17955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rPr>
              <a:t>Question 3 - Réponse</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cs typeface="Cavolini" panose="03000502040302020204" pitchFamily="66" charset="0"/>
              <a:sym typeface="Atkinson Hyperlegible Bold"/>
            </a:endParaRPr>
          </a:p>
        </p:txBody>
      </p:sp>
      <p:pic>
        <p:nvPicPr>
          <p:cNvPr id="6" name="Picture 5">
            <a:extLst>
              <a:ext uri="{FF2B5EF4-FFF2-40B4-BE49-F238E27FC236}">
                <a16:creationId xmlns:a16="http://schemas.microsoft.com/office/drawing/2014/main" id="{6FC1D94D-816A-3DF2-ED50-B1E6FF138E7E}"/>
              </a:ext>
            </a:extLst>
          </p:cNvPr>
          <p:cNvPicPr>
            <a:picLocks noChangeAspect="1"/>
          </p:cNvPicPr>
          <p:nvPr/>
        </p:nvPicPr>
        <p:blipFill>
          <a:blip r:embed="rId3"/>
          <a:stretch>
            <a:fillRect/>
          </a:stretch>
        </p:blipFill>
        <p:spPr>
          <a:xfrm>
            <a:off x="-510054" y="3256163"/>
            <a:ext cx="5276850" cy="4562475"/>
          </a:xfrm>
          <a:prstGeom prst="rect">
            <a:avLst/>
          </a:prstGeom>
        </p:spPr>
      </p:pic>
      <p:sp>
        <p:nvSpPr>
          <p:cNvPr id="2" name="TextBox 1">
            <a:extLst>
              <a:ext uri="{FF2B5EF4-FFF2-40B4-BE49-F238E27FC236}">
                <a16:creationId xmlns:a16="http://schemas.microsoft.com/office/drawing/2014/main" id="{F3CDD9E1-BAC5-63C1-2194-BB556408802F}"/>
              </a:ext>
            </a:extLst>
          </p:cNvPr>
          <p:cNvSpPr txBox="1"/>
          <p:nvPr/>
        </p:nvSpPr>
        <p:spPr>
          <a:xfrm>
            <a:off x="3931360" y="3682249"/>
            <a:ext cx="14058900" cy="3175100"/>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24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Quelle est l'approche recommandée pour les échantillons testés </a:t>
            </a:r>
            <a:r>
              <a:rPr kumimoji="0" lang="en-US" sz="2800" b="1" i="0" u="none" strike="noStrike" kern="100" cap="none" spc="0" normalizeH="0" baseline="0" noProof="0" dirty="0" err="1">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négatifs</a:t>
            </a: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 par test de diagnostic rapide (TDR) ? </a:t>
            </a: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lang="en-US" sz="2600" kern="100" dirty="0">
                <a:solidFill>
                  <a:schemeClr val="bg1">
                    <a:lumMod val="65000"/>
                  </a:schemeClr>
                </a:solidFill>
                <a:latin typeface="Atkinson Hyperlegible" panose="020B0604020202020204" charset="0"/>
                <a:cs typeface="Arial" panose="020B0604020202020204" pitchFamily="34" charset="0"/>
              </a:rPr>
              <a:t>Les TDR sont des tests de première intention ; les échantillons testés négatifs par TDR </a:t>
            </a:r>
            <a:r>
              <a:rPr lang="en-US" sz="2600" kern="100" dirty="0" err="1">
                <a:solidFill>
                  <a:schemeClr val="bg1">
                    <a:lumMod val="65000"/>
                  </a:schemeClr>
                </a:solidFill>
                <a:latin typeface="Atkinson Hyperlegible" panose="020B0604020202020204" charset="0"/>
                <a:cs typeface="Arial" panose="020B0604020202020204" pitchFamily="34" charset="0"/>
              </a:rPr>
              <a:t>doivent</a:t>
            </a:r>
            <a:r>
              <a:rPr lang="en-US" sz="2600" kern="100" dirty="0">
                <a:solidFill>
                  <a:schemeClr val="bg1">
                    <a:lumMod val="65000"/>
                  </a:schemeClr>
                </a:solidFill>
                <a:latin typeface="Atkinson Hyperlegible" panose="020B0604020202020204" charset="0"/>
                <a:cs typeface="Arial" panose="020B0604020202020204" pitchFamily="34" charset="0"/>
              </a:rPr>
              <a:t> faire </a:t>
            </a:r>
            <a:r>
              <a:rPr lang="en-US" sz="2600" kern="100" dirty="0" err="1">
                <a:solidFill>
                  <a:schemeClr val="bg1">
                    <a:lumMod val="65000"/>
                  </a:schemeClr>
                </a:solidFill>
                <a:latin typeface="Atkinson Hyperlegible" panose="020B0604020202020204" charset="0"/>
                <a:cs typeface="Arial" panose="020B0604020202020204" pitchFamily="34" charset="0"/>
              </a:rPr>
              <a:t>l'objet</a:t>
            </a:r>
            <a:r>
              <a:rPr lang="en-US" sz="2600" kern="100" dirty="0">
                <a:solidFill>
                  <a:schemeClr val="bg1">
                    <a:lumMod val="65000"/>
                  </a:schemeClr>
                </a:solidFill>
                <a:latin typeface="Atkinson Hyperlegible" panose="020B0604020202020204" charset="0"/>
                <a:cs typeface="Arial" panose="020B0604020202020204" pitchFamily="34" charset="0"/>
              </a:rPr>
              <a:t> d'un test par culture / PCR</a:t>
            </a:r>
          </a:p>
          <a:p>
            <a:pPr marL="1428750" marR="0" lvl="2" indent="-514350" algn="l" defTabSz="914400" rtl="0" eaLnBrk="1" fontAlgn="auto" latinLnBrk="0" hangingPunct="1">
              <a:lnSpc>
                <a:spcPct val="107000"/>
              </a:lnSpc>
              <a:spcBef>
                <a:spcPts val="0"/>
              </a:spcBef>
              <a:spcAft>
                <a:spcPts val="1200"/>
              </a:spcAft>
              <a:buClrTx/>
              <a:buSzTx/>
              <a:buFont typeface="+mj-lt"/>
              <a:buAutoNum type="alphaLcParenR"/>
              <a:tabLst/>
              <a:defRPr/>
            </a:pPr>
            <a:r>
              <a:rPr lang="en-US" sz="2600" b="1" kern="100" dirty="0">
                <a:solidFill>
                  <a:srgbClr val="009999"/>
                </a:solidFill>
                <a:latin typeface="Atkinson Hyperlegible Bold" panose="020B0604020202020204" charset="0"/>
                <a:cs typeface="Arial" panose="020B0604020202020204" pitchFamily="34" charset="0"/>
              </a:rPr>
              <a:t>Les TDR peuvent être utilisés pour exclure le choléra, il </a:t>
            </a:r>
            <a:r>
              <a:rPr lang="en-US" sz="2600" b="1" kern="100" dirty="0" err="1">
                <a:solidFill>
                  <a:srgbClr val="009999"/>
                </a:solidFill>
                <a:latin typeface="Atkinson Hyperlegible Bold" panose="020B0604020202020204" charset="0"/>
                <a:cs typeface="Arial" panose="020B0604020202020204" pitchFamily="34" charset="0"/>
              </a:rPr>
              <a:t>n'est</a:t>
            </a:r>
            <a:r>
              <a:rPr lang="en-US" sz="2600" b="1" kern="100" dirty="0">
                <a:solidFill>
                  <a:srgbClr val="009999"/>
                </a:solidFill>
                <a:latin typeface="Atkinson Hyperlegible Bold" panose="020B0604020202020204" charset="0"/>
                <a:cs typeface="Arial" panose="020B0604020202020204" pitchFamily="34" charset="0"/>
              </a:rPr>
              <a:t> pas </a:t>
            </a:r>
            <a:r>
              <a:rPr lang="en-US" sz="2600" b="1" kern="100" dirty="0" err="1">
                <a:solidFill>
                  <a:srgbClr val="009999"/>
                </a:solidFill>
                <a:latin typeface="Atkinson Hyperlegible Bold" panose="020B0604020202020204" charset="0"/>
                <a:cs typeface="Arial" panose="020B0604020202020204" pitchFamily="34" charset="0"/>
              </a:rPr>
              <a:t>nécessaire</a:t>
            </a:r>
            <a:r>
              <a:rPr lang="en-US" sz="2600" b="1" kern="100" dirty="0">
                <a:solidFill>
                  <a:srgbClr val="009999"/>
                </a:solidFill>
                <a:latin typeface="Atkinson Hyperlegible Bold" panose="020B0604020202020204" charset="0"/>
                <a:cs typeface="Arial" panose="020B0604020202020204" pitchFamily="34" charset="0"/>
              </a:rPr>
              <a:t> de tester par culture / PCR les échantillons testés négatifs par TDR</a:t>
            </a:r>
          </a:p>
        </p:txBody>
      </p:sp>
      <p:sp>
        <p:nvSpPr>
          <p:cNvPr id="4" name="Slide Number Placeholder 3">
            <a:extLst>
              <a:ext uri="{FF2B5EF4-FFF2-40B4-BE49-F238E27FC236}">
                <a16:creationId xmlns:a16="http://schemas.microsoft.com/office/drawing/2014/main" id="{CF340948-04D9-B0D2-69B9-F2F8A53DA8B9}"/>
              </a:ext>
            </a:extLst>
          </p:cNvPr>
          <p:cNvSpPr>
            <a:spLocks noGrp="1"/>
          </p:cNvSpPr>
          <p:nvPr>
            <p:ph type="sldNum" sz="quarter" idx="12"/>
          </p:nvPr>
        </p:nvSpPr>
        <p:spPr>
          <a:xfrm>
            <a:off x="13551989" y="9533277"/>
            <a:ext cx="4114800" cy="547688"/>
          </a:xfrm>
        </p:spPr>
        <p:txBody>
          <a:bodyPr/>
          <a:lstStyle/>
          <a:p>
            <a:fld id="{64BE81A3-ADE1-4B8A-B1A6-4A8F0AD1777A}" type="slidenum">
              <a:rPr lang="en-GB" smtClean="0"/>
              <a:t>22</a:t>
            </a:fld>
            <a:endParaRPr lang="en-GB"/>
          </a:p>
        </p:txBody>
      </p:sp>
    </p:spTree>
    <p:extLst>
      <p:ext uri="{BB962C8B-B14F-4D97-AF65-F5344CB8AC3E}">
        <p14:creationId xmlns:p14="http://schemas.microsoft.com/office/powerpoint/2010/main" val="121190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894252B6-54B3-58DB-5452-F0803A9751AF}"/>
              </a:ext>
            </a:extLst>
          </p:cNvPr>
          <p:cNvSpPr>
            <a:spLocks noGrp="1"/>
          </p:cNvSpPr>
          <p:nvPr>
            <p:ph type="sldNum" sz="quarter" idx="12"/>
          </p:nvPr>
        </p:nvSpPr>
        <p:spPr>
          <a:xfrm>
            <a:off x="13473839" y="9519029"/>
            <a:ext cx="4114800" cy="547688"/>
          </a:xfrm>
        </p:spPr>
        <p:txBody>
          <a:bodyPr/>
          <a:lstStyle/>
          <a:p>
            <a:fld id="{64BE81A3-ADE1-4B8A-B1A6-4A8F0AD1777A}" type="slidenum">
              <a:rPr lang="en-GB" smtClean="0"/>
              <a:t>23</a:t>
            </a:fld>
            <a:endParaRPr lang="en-GB" dirty="0"/>
          </a:p>
        </p:txBody>
      </p:sp>
    </p:spTree>
    <p:extLst>
      <p:ext uri="{BB962C8B-B14F-4D97-AF65-F5344CB8AC3E}">
        <p14:creationId xmlns:p14="http://schemas.microsoft.com/office/powerpoint/2010/main" val="2849894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860D80A-607C-1647-5BFA-DC3DD9A8734D}"/>
              </a:ext>
            </a:extLst>
          </p:cNvPr>
          <p:cNvGrpSpPr/>
          <p:nvPr/>
        </p:nvGrpSpPr>
        <p:grpSpPr>
          <a:xfrm>
            <a:off x="1625613" y="3048000"/>
            <a:ext cx="15165057" cy="5326380"/>
            <a:chOff x="1625613" y="3048000"/>
            <a:chExt cx="15165057" cy="5326380"/>
          </a:xfrm>
        </p:grpSpPr>
        <p:sp>
          <p:nvSpPr>
            <p:cNvPr id="20" name="Rectangle 19">
              <a:extLst>
                <a:ext uri="{FF2B5EF4-FFF2-40B4-BE49-F238E27FC236}">
                  <a16:creationId xmlns:a16="http://schemas.microsoft.com/office/drawing/2014/main" id="{6BAB5282-636C-49C9-8906-400122A811EC}"/>
                </a:ext>
              </a:extLst>
            </p:cNvPr>
            <p:cNvSpPr/>
            <p:nvPr/>
          </p:nvSpPr>
          <p:spPr>
            <a:xfrm>
              <a:off x="2921642" y="3835394"/>
              <a:ext cx="12658076" cy="3860806"/>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625613" y="3048000"/>
              <a:ext cx="1443990" cy="5326380"/>
            </a:xfrm>
            <a:prstGeom prst="rect">
              <a:avLst/>
            </a:prstGeom>
            <a:solidFill>
              <a:srgbClr val="4DB1A9"/>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5346680" y="3048000"/>
              <a:ext cx="1443990" cy="5326380"/>
            </a:xfrm>
            <a:prstGeom prst="rect">
              <a:avLst/>
            </a:prstGeom>
            <a:solidFill>
              <a:srgbClr val="4DB1A9"/>
            </a:solid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3424562" y="4778491"/>
            <a:ext cx="12277076" cy="1692771"/>
          </a:xfrm>
          <a:prstGeom prst="rect">
            <a:avLst/>
          </a:prstGeom>
          <a:noFill/>
        </p:spPr>
        <p:txBody>
          <a:bodyPr wrap="square" lIns="91440" tIns="45720" rIns="91440" bIns="45720" rtlCol="0" anchor="t">
            <a:spAutoFit/>
          </a:bodyPr>
          <a:lstStyle/>
          <a:p>
            <a:pPr marL="457200" indent="-457200" defTabSz="1371600">
              <a:spcAft>
                <a:spcPts val="1200"/>
              </a:spcAft>
              <a:buBlip>
                <a:blip r:embed="rId3"/>
              </a:buBlip>
              <a:defRPr/>
            </a:pPr>
            <a:r>
              <a:rPr lang="en-US" sz="2800" dirty="0">
                <a:solidFill>
                  <a:srgbClr val="009999"/>
                </a:solidFill>
                <a:latin typeface="Atkinson Hyperlegible Bold"/>
              </a:rPr>
              <a:t>Identifier </a:t>
            </a:r>
            <a:r>
              <a:rPr lang="en-US" sz="2800" dirty="0">
                <a:solidFill>
                  <a:schemeClr val="tx1">
                    <a:lumMod val="95000"/>
                    <a:lumOff val="5000"/>
                  </a:schemeClr>
                </a:solidFill>
                <a:latin typeface="Atkinson Hyperlegible" panose="020B0604020202020204" charset="0"/>
              </a:rPr>
              <a:t>les patients suspects de choléra</a:t>
            </a:r>
          </a:p>
          <a:p>
            <a:pPr marL="457200" lvl="0" indent="-457200" defTabSz="1371600">
              <a:spcAft>
                <a:spcPts val="1200"/>
              </a:spcAft>
              <a:buBlip>
                <a:blip r:embed="rId3"/>
              </a:buBlip>
              <a:defRPr/>
            </a:pPr>
            <a:r>
              <a:rPr lang="en-US" sz="2800" dirty="0" err="1">
                <a:solidFill>
                  <a:srgbClr val="009999"/>
                </a:solidFill>
                <a:latin typeface="Atkinson Hyperlegible Bold"/>
              </a:rPr>
              <a:t>Collecter</a:t>
            </a:r>
            <a:r>
              <a:rPr lang="en-US" sz="2800" dirty="0">
                <a:solidFill>
                  <a:srgbClr val="009999"/>
                </a:solidFill>
                <a:latin typeface="Atkinson Hyperlegible Bold"/>
              </a:rPr>
              <a:t> des </a:t>
            </a:r>
            <a:r>
              <a:rPr lang="en-US" sz="2800" dirty="0" err="1">
                <a:solidFill>
                  <a:srgbClr val="009999"/>
                </a:solidFill>
                <a:latin typeface="Atkinson Hyperlegible Bold"/>
              </a:rPr>
              <a:t>informations</a:t>
            </a:r>
            <a:r>
              <a:rPr lang="en-US" sz="2800" dirty="0">
                <a:solidFill>
                  <a:srgbClr val="009999"/>
                </a:solidFill>
                <a:latin typeface="Atkinson Hyperlegible Bold"/>
              </a:rPr>
              <a:t> standard </a:t>
            </a:r>
            <a:r>
              <a:rPr kumimoji="0" lang="en-US" sz="2800" i="0" u="none" strike="noStrike" kern="1200" cap="none" spc="0" normalizeH="0" baseline="0" noProof="0" dirty="0">
                <a:ln>
                  <a:noFill/>
                </a:ln>
                <a:solidFill>
                  <a:schemeClr val="tx1">
                    <a:lumMod val="95000"/>
                    <a:lumOff val="5000"/>
                  </a:schemeClr>
                </a:solidFill>
                <a:effectLst/>
                <a:uLnTx/>
                <a:uFillTx/>
                <a:latin typeface="Atkinson Hyperlegible" panose="020B0604020202020204" charset="0"/>
              </a:rPr>
              <a:t>sur </a:t>
            </a:r>
            <a:r>
              <a:rPr kumimoji="0" lang="en-US" sz="2800" i="0" u="none" strike="noStrike" kern="1200" cap="none" spc="0" normalizeH="0" baseline="0" noProof="0" dirty="0" err="1">
                <a:ln>
                  <a:noFill/>
                </a:ln>
                <a:solidFill>
                  <a:schemeClr val="tx1">
                    <a:lumMod val="95000"/>
                    <a:lumOff val="5000"/>
                  </a:schemeClr>
                </a:solidFill>
                <a:effectLst/>
                <a:uLnTx/>
                <a:uFillTx/>
                <a:latin typeface="Atkinson Hyperlegible" panose="020B0604020202020204" charset="0"/>
              </a:rPr>
              <a:t>ces</a:t>
            </a:r>
            <a:r>
              <a:rPr kumimoji="0" lang="en-US" sz="2800" i="0" u="none" strike="noStrike" kern="1200" cap="none" spc="0" normalizeH="0" baseline="0" noProof="0" dirty="0">
                <a:ln>
                  <a:noFill/>
                </a:ln>
                <a:solidFill>
                  <a:schemeClr val="tx1">
                    <a:lumMod val="95000"/>
                    <a:lumOff val="5000"/>
                  </a:schemeClr>
                </a:solidFill>
                <a:effectLst/>
                <a:uLnTx/>
                <a:uFillTx/>
                <a:latin typeface="Atkinson Hyperlegible" panose="020B0604020202020204" charset="0"/>
              </a:rPr>
              <a:t> patients</a:t>
            </a:r>
          </a:p>
          <a:p>
            <a:pPr marL="457200" marR="0" lvl="0" indent="-457200" defTabSz="1371600" rtl="0" eaLnBrk="1" fontAlgn="auto" latinLnBrk="0" hangingPunct="1">
              <a:lnSpc>
                <a:spcPct val="100000"/>
              </a:lnSpc>
              <a:spcBef>
                <a:spcPts val="0"/>
              </a:spcBef>
              <a:spcAft>
                <a:spcPts val="1200"/>
              </a:spcAft>
              <a:buClrTx/>
              <a:buSzTx/>
              <a:buBlip>
                <a:blip r:embed="rId3"/>
              </a:buBlip>
              <a:tabLst/>
              <a:defRPr/>
            </a:pPr>
            <a:r>
              <a:rPr lang="en-US" sz="2800" dirty="0">
                <a:solidFill>
                  <a:srgbClr val="009999"/>
                </a:solidFill>
                <a:latin typeface="Atkinson Hyperlegible Bold"/>
              </a:rPr>
              <a:t>Tester </a:t>
            </a:r>
            <a:r>
              <a:rPr lang="en-US" sz="2800" dirty="0" err="1">
                <a:solidFill>
                  <a:schemeClr val="tx1">
                    <a:lumMod val="95000"/>
                    <a:lumOff val="5000"/>
                  </a:schemeClr>
                </a:solidFill>
                <a:latin typeface="Atkinson Hyperlegible" panose="020B0604020202020204" charset="0"/>
              </a:rPr>
              <a:t>ces</a:t>
            </a:r>
            <a:r>
              <a:rPr lang="en-US" sz="2800" dirty="0">
                <a:solidFill>
                  <a:srgbClr val="009999"/>
                </a:solidFill>
                <a:latin typeface="Atkinson Hyperlegible Bold"/>
              </a:rPr>
              <a:t> </a:t>
            </a:r>
            <a:r>
              <a:rPr kumimoji="0" lang="en-US" sz="2800" i="0" u="none" strike="noStrike" kern="1200" cap="none" spc="0" normalizeH="0" baseline="0" noProof="0" dirty="0">
                <a:ln>
                  <a:noFill/>
                </a:ln>
                <a:solidFill>
                  <a:schemeClr val="tx1">
                    <a:lumMod val="95000"/>
                    <a:lumOff val="5000"/>
                  </a:schemeClr>
                </a:solidFill>
                <a:effectLst/>
                <a:uLnTx/>
                <a:uFillTx/>
                <a:latin typeface="Atkinson Hyperlegible" panose="020B0604020202020204" charset="0"/>
              </a:rPr>
              <a:t>patients</a:t>
            </a:r>
            <a:endParaRPr lang="en-US" sz="2800" dirty="0">
              <a:solidFill>
                <a:srgbClr val="2A1720"/>
              </a:solidFill>
              <a:latin typeface="Atkinson Hyperlegible Bold"/>
              <a:ea typeface="Atkinson Hyperlegible Bold"/>
              <a:cs typeface="Atkinson Hyperlegible Bold"/>
              <a:sym typeface="Atkinson Hyperlegible Bold"/>
            </a:endParaRPr>
          </a:p>
        </p:txBody>
      </p:sp>
      <p:grpSp>
        <p:nvGrpSpPr>
          <p:cNvPr id="3" name="Group 4">
            <a:extLst>
              <a:ext uri="{FF2B5EF4-FFF2-40B4-BE49-F238E27FC236}">
                <a16:creationId xmlns:a16="http://schemas.microsoft.com/office/drawing/2014/main" id="{3AB41C7F-8A76-5FE5-DF33-22C7B95ADE9C}"/>
              </a:ext>
            </a:extLst>
          </p:cNvPr>
          <p:cNvGrpSpPr/>
          <p:nvPr/>
        </p:nvGrpSpPr>
        <p:grpSpPr>
          <a:xfrm>
            <a:off x="-944880" y="-1432486"/>
            <a:ext cx="10112402"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4B03E74A-7565-51D3-B4B5-7B945F3EABA0}"/>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a:extLst>
                <a:ext uri="{FF2B5EF4-FFF2-40B4-BE49-F238E27FC236}">
                  <a16:creationId xmlns:a16="http://schemas.microsoft.com/office/drawing/2014/main" id="{816CDEE8-2BBB-4029-19F5-3793B78E2F8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4" name="TextBox 7">
            <a:extLst>
              <a:ext uri="{FF2B5EF4-FFF2-40B4-BE49-F238E27FC236}">
                <a16:creationId xmlns:a16="http://schemas.microsoft.com/office/drawing/2014/main" id="{E8152052-3491-25B1-1D07-46A8267ECB80}"/>
              </a:ext>
            </a:extLst>
          </p:cNvPr>
          <p:cNvSpPr txBox="1"/>
          <p:nvPr/>
        </p:nvSpPr>
        <p:spPr>
          <a:xfrm>
            <a:off x="914015" y="542794"/>
            <a:ext cx="9364498" cy="602088"/>
          </a:xfrm>
          <a:prstGeom prst="rect">
            <a:avLst/>
          </a:prstGeom>
        </p:spPr>
        <p:txBody>
          <a:bodyPr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Qu'allez-vous apprendre ?</a:t>
            </a:r>
          </a:p>
        </p:txBody>
      </p:sp>
      <p:sp>
        <p:nvSpPr>
          <p:cNvPr id="8" name="Slide Number Placeholder 7">
            <a:extLst>
              <a:ext uri="{FF2B5EF4-FFF2-40B4-BE49-F238E27FC236}">
                <a16:creationId xmlns:a16="http://schemas.microsoft.com/office/drawing/2014/main" id="{460AFF78-6284-AE49-D251-D79234FC1468}"/>
              </a:ext>
            </a:extLst>
          </p:cNvPr>
          <p:cNvSpPr>
            <a:spLocks noGrp="1"/>
          </p:cNvSpPr>
          <p:nvPr>
            <p:ph type="sldNum" sz="quarter" idx="7"/>
          </p:nvPr>
        </p:nvSpPr>
        <p:spPr/>
        <p:txBody>
          <a:bodyPr/>
          <a:lstStyle/>
          <a:p>
            <a:fld id="{B6F15528-21DE-4FAA-801E-634DDDAF4B2B}" type="slidenum">
              <a:rPr lang="en-US" smtClean="0"/>
              <a:t>3</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lying on a green camping table&#10;&#10;Description automatically generated">
            <a:extLst>
              <a:ext uri="{FF2B5EF4-FFF2-40B4-BE49-F238E27FC236}">
                <a16:creationId xmlns:a16="http://schemas.microsoft.com/office/drawing/2014/main" id="{C427595B-3DB6-599A-3100-FE5856823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45140"/>
            <a:ext cx="18288000" cy="11721981"/>
          </a:xfrm>
          <a:prstGeom prst="rect">
            <a:avLst/>
          </a:prstGeom>
        </p:spPr>
      </p:pic>
      <p:sp>
        <p:nvSpPr>
          <p:cNvPr id="4" name="TextBox 3">
            <a:extLst>
              <a:ext uri="{FF2B5EF4-FFF2-40B4-BE49-F238E27FC236}">
                <a16:creationId xmlns:a16="http://schemas.microsoft.com/office/drawing/2014/main" id="{520E2F75-3D66-CF4A-269A-25942FCCF4B1}"/>
              </a:ext>
            </a:extLst>
          </p:cNvPr>
          <p:cNvSpPr txBox="1"/>
          <p:nvPr/>
        </p:nvSpPr>
        <p:spPr>
          <a:xfrm>
            <a:off x="14287500" y="9964423"/>
            <a:ext cx="4000500"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ea typeface="Calibri" panose="020F0502020204030204" pitchFamily="34" charset="0"/>
                <a:cs typeface="Arial" panose="020B0604020202020204" pitchFamily="34" charset="0"/>
              </a:rPr>
              <a:t>Photo adaptée de : </a:t>
            </a:r>
            <a:r>
              <a:rPr lang="en-US" sz="1600" dirty="0">
                <a:solidFill>
                  <a:schemeClr val="tx1">
                    <a:lumMod val="65000"/>
                    <a:lumOff val="35000"/>
                  </a:schemeClr>
                </a:solidFill>
                <a:ea typeface="Atkinson Hyperlegible"/>
                <a:cs typeface="Atkinson Hyperlegible"/>
                <a:sym typeface="Atkinson Hyperlegible"/>
              </a:rPr>
              <a:t>OMS/Mulugeta </a:t>
            </a:r>
            <a:r>
              <a:rPr lang="en-US" sz="1600" dirty="0" err="1">
                <a:solidFill>
                  <a:schemeClr val="tx1">
                    <a:lumMod val="65000"/>
                    <a:lumOff val="35000"/>
                  </a:schemeClr>
                </a:solidFill>
                <a:ea typeface="Atkinson Hyperlegible"/>
                <a:cs typeface="Atkinson Hyperlegible"/>
                <a:sym typeface="Atkinson Hyperlegible"/>
              </a:rPr>
              <a:t>Ayene</a:t>
            </a:r>
            <a:endParaRPr lang="en-GB" sz="1600" dirty="0">
              <a:solidFill>
                <a:schemeClr val="tx1">
                  <a:lumMod val="65000"/>
                  <a:lumOff val="35000"/>
                </a:schemeClr>
              </a:solidFill>
            </a:endParaRPr>
          </a:p>
        </p:txBody>
      </p:sp>
      <p:sp>
        <p:nvSpPr>
          <p:cNvPr id="3" name="Rectangle: Diagonal Corners Rounded 2">
            <a:extLst>
              <a:ext uri="{FF2B5EF4-FFF2-40B4-BE49-F238E27FC236}">
                <a16:creationId xmlns:a16="http://schemas.microsoft.com/office/drawing/2014/main" id="{08813886-8BFB-6E8E-15D8-C893E6028237}"/>
              </a:ext>
            </a:extLst>
          </p:cNvPr>
          <p:cNvSpPr/>
          <p:nvPr/>
        </p:nvSpPr>
        <p:spPr>
          <a:xfrm>
            <a:off x="-2" y="3757613"/>
            <a:ext cx="5657849" cy="2538412"/>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err="1">
                <a:solidFill>
                  <a:prstClr val="white"/>
                </a:solidFill>
                <a:latin typeface="Cavolini" panose="03000502040302020204" pitchFamily="66" charset="0"/>
                <a:cs typeface="Cavolini" panose="03000502040302020204" pitchFamily="66" charset="0"/>
              </a:rPr>
              <a:t>Signes </a:t>
            </a:r>
            <a:r>
              <a:rPr lang="fr-FR" sz="4800" b="1" dirty="0">
                <a:solidFill>
                  <a:prstClr val="white"/>
                </a:solidFill>
                <a:latin typeface="Cavolini" panose="03000502040302020204" pitchFamily="66" charset="0"/>
                <a:cs typeface="Cavolini" panose="03000502040302020204" pitchFamily="66" charset="0"/>
              </a:rPr>
              <a:t>et </a:t>
            </a:r>
            <a:r>
              <a:rPr lang="fr-FR" sz="4800" b="1" dirty="0" err="1">
                <a:solidFill>
                  <a:prstClr val="white"/>
                </a:solidFill>
                <a:latin typeface="Cavolini" panose="03000502040302020204" pitchFamily="66" charset="0"/>
                <a:cs typeface="Cavolini" panose="03000502040302020204" pitchFamily="66" charset="0"/>
              </a:rPr>
              <a:t>symptômes du </a:t>
            </a:r>
            <a:r>
              <a:rPr lang="fr-FR" sz="4800" b="1" dirty="0">
                <a:solidFill>
                  <a:prstClr val="white"/>
                </a:solidFill>
                <a:latin typeface="Cavolini" panose="03000502040302020204" pitchFamily="66" charset="0"/>
                <a:cs typeface="Cavolini" panose="03000502040302020204" pitchFamily="66" charset="0"/>
              </a:rPr>
              <a:t>choléra</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44002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491472" y="-1915388"/>
            <a:ext cx="9825572" cy="3423411"/>
            <a:chOff x="-21139" y="-47625"/>
            <a:chExt cx="877772" cy="282691"/>
          </a:xfrm>
          <a:scene3d>
            <a:camera prst="orthographicFront">
              <a:rot lat="0" lon="0" rev="0"/>
            </a:camera>
            <a:lightRig rig="balanced" dir="t">
              <a:rot lat="0" lon="0" rev="8700000"/>
            </a:lightRig>
          </a:scene3d>
        </p:grpSpPr>
        <p:sp>
          <p:nvSpPr>
            <p:cNvPr id="8" name="Freeform 8"/>
            <p:cNvSpPr/>
            <p:nvPr/>
          </p:nvSpPr>
          <p:spPr>
            <a:xfrm>
              <a:off x="-21139" y="-5846"/>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9" name="TextBox 9"/>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10" name="TextBox 10"/>
          <p:cNvSpPr txBox="1"/>
          <p:nvPr/>
        </p:nvSpPr>
        <p:spPr>
          <a:xfrm>
            <a:off x="918292" y="506544"/>
            <a:ext cx="9364499" cy="602088"/>
          </a:xfrm>
          <a:prstGeom prst="rect">
            <a:avLst/>
          </a:prstGeom>
        </p:spPr>
        <p:txBody>
          <a:bodyPr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Diarrhée aqueuse aiguë </a:t>
            </a:r>
          </a:p>
        </p:txBody>
      </p:sp>
      <p:sp>
        <p:nvSpPr>
          <p:cNvPr id="20" name="TextBox 20"/>
          <p:cNvSpPr txBox="1"/>
          <p:nvPr/>
        </p:nvSpPr>
        <p:spPr>
          <a:xfrm>
            <a:off x="3440015" y="6189389"/>
            <a:ext cx="13473796" cy="3810082"/>
          </a:xfrm>
          <a:prstGeom prst="rect">
            <a:avLst/>
          </a:prstGeom>
        </p:spPr>
        <p:txBody>
          <a:bodyPr wrap="square" lIns="0" tIns="0" rIns="0" bIns="0" rtlCol="0" anchor="t">
            <a:spAutoFit/>
          </a:bodyPr>
          <a:lstStyle/>
          <a:p>
            <a:pPr algn="ctr">
              <a:lnSpc>
                <a:spcPts val="3163"/>
              </a:lnSpc>
            </a:pPr>
            <a:endParaRPr dirty="0"/>
          </a:p>
          <a:p>
            <a:pPr marL="457200" indent="-457200">
              <a:lnSpc>
                <a:spcPts val="3919"/>
              </a:lnSpc>
              <a:spcAft>
                <a:spcPts val="2400"/>
              </a:spcAft>
              <a:buBlip>
                <a:blip r:embed="rId3"/>
              </a:buBlip>
            </a:pPr>
            <a:r>
              <a:rPr lang="en-US" sz="2800" dirty="0">
                <a:solidFill>
                  <a:srgbClr val="F9B277"/>
                </a:solidFill>
                <a:latin typeface="Atkinson Hyperlegible Bold" panose="020B0604020202020204" charset="0"/>
                <a:sym typeface="Atkinson Hyperlegible Bold"/>
              </a:rPr>
              <a:t>Diarrhée </a:t>
            </a:r>
            <a:r>
              <a:rPr lang="en-US" sz="2800" dirty="0">
                <a:solidFill>
                  <a:srgbClr val="000000"/>
                </a:solidFill>
                <a:latin typeface="Atkinson Hyperlegible" panose="020B0604020202020204" charset="0"/>
                <a:sym typeface="Atkinson Hyperlegible Bold"/>
              </a:rPr>
              <a:t>: </a:t>
            </a:r>
            <a:r>
              <a:rPr lang="en-US" sz="2800" dirty="0">
                <a:solidFill>
                  <a:srgbClr val="009999"/>
                </a:solidFill>
                <a:latin typeface="Atkinson Hyperlegible Bold" panose="020B0604020202020204" charset="0"/>
                <a:sym typeface="Atkinson Hyperlegible Bold"/>
              </a:rPr>
              <a:t>≥ 3 </a:t>
            </a:r>
            <a:r>
              <a:rPr lang="en-US" sz="2800" dirty="0" err="1">
                <a:solidFill>
                  <a:srgbClr val="009999"/>
                </a:solidFill>
                <a:latin typeface="Atkinson Hyperlegible Bold" panose="020B0604020202020204" charset="0"/>
                <a:sym typeface="Atkinson Hyperlegible Bold"/>
              </a:rPr>
              <a:t>selles</a:t>
            </a:r>
            <a:r>
              <a:rPr lang="en-US" sz="2800" dirty="0">
                <a:solidFill>
                  <a:srgbClr val="009999"/>
                </a:solidFill>
                <a:latin typeface="Atkinson Hyperlegible Bold" panose="020B0604020202020204" charset="0"/>
                <a:sym typeface="Atkinson Hyperlegible Bold"/>
              </a:rPr>
              <a:t> molles au </a:t>
            </a:r>
            <a:r>
              <a:rPr lang="en-US" sz="2800" dirty="0" err="1">
                <a:solidFill>
                  <a:srgbClr val="009999"/>
                </a:solidFill>
                <a:latin typeface="Atkinson Hyperlegible Bold" panose="020B0604020202020204" charset="0"/>
                <a:sym typeface="Atkinson Hyperlegible Bold"/>
              </a:rPr>
              <a:t>cours</a:t>
            </a:r>
            <a:r>
              <a:rPr lang="en-US" sz="2800" dirty="0">
                <a:solidFill>
                  <a:srgbClr val="009999"/>
                </a:solidFill>
                <a:latin typeface="Atkinson Hyperlegible Bold" panose="020B0604020202020204" charset="0"/>
                <a:sym typeface="Atkinson Hyperlegible Bold"/>
              </a:rPr>
              <a:t> </a:t>
            </a:r>
            <a:r>
              <a:rPr lang="en-US" sz="2800" dirty="0" err="1">
                <a:solidFill>
                  <a:srgbClr val="009999"/>
                </a:solidFill>
                <a:latin typeface="Atkinson Hyperlegible Bold" panose="020B0604020202020204" charset="0"/>
                <a:sym typeface="Atkinson Hyperlegible Bold"/>
              </a:rPr>
              <a:t>d'une</a:t>
            </a:r>
            <a:r>
              <a:rPr lang="en-US" sz="2800" dirty="0">
                <a:solidFill>
                  <a:srgbClr val="009999"/>
                </a:solidFill>
                <a:latin typeface="Atkinson Hyperlegible Bold" panose="020B0604020202020204" charset="0"/>
                <a:sym typeface="Atkinson Hyperlegible Bold"/>
              </a:rPr>
              <a:t> période de 24 </a:t>
            </a:r>
            <a:r>
              <a:rPr lang="en-US" sz="2800" dirty="0" err="1">
                <a:solidFill>
                  <a:srgbClr val="009999"/>
                </a:solidFill>
                <a:latin typeface="Atkinson Hyperlegible Bold" panose="020B0604020202020204" charset="0"/>
                <a:sym typeface="Atkinson Hyperlegible Bold"/>
              </a:rPr>
              <a:t>heures</a:t>
            </a:r>
            <a:endParaRPr lang="en-US" sz="2800" dirty="0">
              <a:solidFill>
                <a:srgbClr val="009999"/>
              </a:solidFill>
              <a:latin typeface="Atkinson Hyperlegible Bold" panose="020B0604020202020204" charset="0"/>
              <a:sym typeface="Atkinson Hyperlegible Bold"/>
            </a:endParaRPr>
          </a:p>
          <a:p>
            <a:pPr marL="457200" indent="-457200">
              <a:lnSpc>
                <a:spcPts val="3919"/>
              </a:lnSpc>
              <a:spcAft>
                <a:spcPts val="2400"/>
              </a:spcAft>
              <a:buBlip>
                <a:blip r:embed="rId3"/>
              </a:buBlip>
            </a:pPr>
            <a:r>
              <a:rPr lang="en-US" sz="2800" dirty="0">
                <a:solidFill>
                  <a:srgbClr val="F9B277"/>
                </a:solidFill>
                <a:latin typeface="Atkinson Hyperlegible Bold" panose="020B0604020202020204" charset="0"/>
                <a:sym typeface="Atkinson Hyperlegible Bold"/>
              </a:rPr>
              <a:t>Aqueuse </a:t>
            </a:r>
            <a:r>
              <a:rPr lang="en-US" sz="2800" dirty="0">
                <a:solidFill>
                  <a:srgbClr val="000000"/>
                </a:solidFill>
                <a:latin typeface="Atkinson Hyperlegible" panose="020B0604020202020204" charset="0"/>
                <a:sym typeface="Atkinson Hyperlegible Bold"/>
              </a:rPr>
              <a:t>: </a:t>
            </a:r>
            <a:r>
              <a:rPr lang="en-US" sz="2800" dirty="0" err="1">
                <a:solidFill>
                  <a:srgbClr val="000000"/>
                </a:solidFill>
                <a:latin typeface="Atkinson Hyperlegible" panose="020B0604020202020204" charset="0"/>
                <a:sym typeface="Atkinson Hyperlegible Bold"/>
              </a:rPr>
              <a:t>S</a:t>
            </a:r>
            <a:r>
              <a:rPr lang="en-US" sz="2800" dirty="0" err="1">
                <a:solidFill>
                  <a:srgbClr val="000000"/>
                </a:solidFill>
                <a:latin typeface="Atkinson Hyperlegible" panose="020B0604020202020204" charset="0"/>
                <a:ea typeface="Atkinson Hyperlegible Bold"/>
                <a:cs typeface="Atkinson Hyperlegible Bold"/>
                <a:sym typeface="Atkinson Hyperlegible Bold"/>
              </a:rPr>
              <a:t>elles</a:t>
            </a:r>
            <a:r>
              <a:rPr lang="en-US" sz="2800" dirty="0">
                <a:solidFill>
                  <a:srgbClr val="000000"/>
                </a:solidFill>
                <a:latin typeface="Atkinson Hyperlegible" panose="020B0604020202020204" charset="0"/>
                <a:ea typeface="Atkinson Hyperlegible Bold"/>
                <a:cs typeface="Atkinson Hyperlegible Bold"/>
                <a:sym typeface="Atkinson Hyperlegible Bold"/>
              </a:rPr>
              <a:t> </a:t>
            </a:r>
            <a:r>
              <a:rPr lang="en-US" sz="2800" dirty="0" err="1">
                <a:solidFill>
                  <a:srgbClr val="009999"/>
                </a:solidFill>
                <a:latin typeface="Atkinson Hyperlegible Bold" panose="020B0604020202020204" charset="0"/>
                <a:sym typeface="Atkinson Hyperlegible Bold"/>
              </a:rPr>
              <a:t>liquides</a:t>
            </a:r>
            <a:r>
              <a:rPr lang="en-US" sz="2800" dirty="0">
                <a:solidFill>
                  <a:srgbClr val="009999"/>
                </a:solidFill>
                <a:latin typeface="Atkinson Hyperlegible Bold" panose="020B0604020202020204" charset="0"/>
                <a:sym typeface="Atkinson Hyperlegible Bold"/>
              </a:rPr>
              <a:t> et non </a:t>
            </a:r>
            <a:r>
              <a:rPr lang="en-US" sz="2800" dirty="0" err="1">
                <a:solidFill>
                  <a:srgbClr val="009999"/>
                </a:solidFill>
                <a:latin typeface="Atkinson Hyperlegible Bold" panose="020B0604020202020204" charset="0"/>
                <a:sym typeface="Atkinson Hyperlegible Bold"/>
              </a:rPr>
              <a:t>sanglantes</a:t>
            </a:r>
            <a:r>
              <a:rPr lang="en-US" sz="2800" dirty="0">
                <a:solidFill>
                  <a:srgbClr val="009999"/>
                </a:solidFill>
                <a:latin typeface="Atkinson Hyperlegible Bold" panose="020B0604020202020204" charset="0"/>
                <a:sym typeface="Atkinson Hyperlegible Bold"/>
              </a:rPr>
              <a:t> </a:t>
            </a:r>
            <a:r>
              <a:rPr lang="en-US" sz="2800" dirty="0">
                <a:solidFill>
                  <a:srgbClr val="000000"/>
                </a:solidFill>
                <a:latin typeface="Atkinson Hyperlegible" panose="020B0604020202020204" charset="0"/>
                <a:ea typeface="Atkinson Hyperlegible Bold"/>
                <a:cs typeface="Atkinson Hyperlegible Bold"/>
                <a:sym typeface="Atkinson Hyperlegible Bold"/>
              </a:rPr>
              <a:t>(</a:t>
            </a:r>
            <a:r>
              <a:rPr lang="en-US" sz="2800" dirty="0" err="1">
                <a:solidFill>
                  <a:srgbClr val="000000"/>
                </a:solidFill>
                <a:latin typeface="Atkinson Hyperlegible" panose="020B0604020202020204" charset="0"/>
                <a:ea typeface="Atkinson Hyperlegible Bold"/>
                <a:cs typeface="Atkinson Hyperlegible Bold"/>
                <a:sym typeface="Atkinson Hyperlegible Bold"/>
              </a:rPr>
              <a:t>pouvant</a:t>
            </a:r>
            <a:r>
              <a:rPr lang="en-US" sz="2800" dirty="0">
                <a:solidFill>
                  <a:srgbClr val="000000"/>
                </a:solidFill>
                <a:latin typeface="Atkinson Hyperlegible" panose="020B0604020202020204" charset="0"/>
                <a:ea typeface="Atkinson Hyperlegible Bold"/>
                <a:cs typeface="Atkinson Hyperlegible Bold"/>
                <a:sym typeface="Atkinson Hyperlegible Bold"/>
              </a:rPr>
              <a:t> </a:t>
            </a:r>
            <a:r>
              <a:rPr lang="en-US" sz="2800" dirty="0" err="1">
                <a:solidFill>
                  <a:srgbClr val="000000"/>
                </a:solidFill>
                <a:latin typeface="Atkinson Hyperlegible" panose="020B0604020202020204" charset="0"/>
                <a:ea typeface="Atkinson Hyperlegible Bold"/>
                <a:cs typeface="Atkinson Hyperlegible Bold"/>
                <a:sym typeface="Atkinson Hyperlegible Bold"/>
              </a:rPr>
              <a:t>contenir</a:t>
            </a:r>
            <a:r>
              <a:rPr lang="en-US" sz="2800" dirty="0">
                <a:solidFill>
                  <a:srgbClr val="000000"/>
                </a:solidFill>
                <a:latin typeface="Atkinson Hyperlegible" panose="020B0604020202020204" charset="0"/>
                <a:ea typeface="Atkinson Hyperlegible Bold"/>
                <a:cs typeface="Atkinson Hyperlegible Bold"/>
                <a:sym typeface="Atkinson Hyperlegible Bold"/>
              </a:rPr>
              <a:t> du mucus)</a:t>
            </a:r>
          </a:p>
          <a:p>
            <a:pPr marL="457200" indent="-457200" algn="l">
              <a:lnSpc>
                <a:spcPts val="3919"/>
              </a:lnSpc>
              <a:spcAft>
                <a:spcPts val="2400"/>
              </a:spcAft>
              <a:buBlip>
                <a:blip r:embed="rId3"/>
              </a:buBlip>
            </a:pPr>
            <a:r>
              <a:rPr lang="en-US" sz="2800" dirty="0" err="1">
                <a:solidFill>
                  <a:srgbClr val="F9B277"/>
                </a:solidFill>
                <a:latin typeface="Atkinson Hyperlegible Bold" panose="020B0604020202020204" charset="0"/>
                <a:sym typeface="Atkinson Hyperlegible Bold"/>
              </a:rPr>
              <a:t>Aiguë</a:t>
            </a:r>
            <a:r>
              <a:rPr lang="en-US" sz="2800" dirty="0">
                <a:solidFill>
                  <a:srgbClr val="F9B277"/>
                </a:solidFill>
                <a:latin typeface="Atkinson Hyperlegible Bold" panose="020B0604020202020204" charset="0"/>
                <a:sym typeface="Atkinson Hyperlegible Bold"/>
              </a:rPr>
              <a:t> </a:t>
            </a:r>
            <a:r>
              <a:rPr lang="en-US" sz="2800" dirty="0">
                <a:solidFill>
                  <a:srgbClr val="000000"/>
                </a:solidFill>
                <a:latin typeface="Atkinson Hyperlegible" panose="020B0604020202020204" charset="0"/>
                <a:sym typeface="Atkinson Hyperlegible Bold"/>
              </a:rPr>
              <a:t>: D</a:t>
            </a:r>
            <a:r>
              <a:rPr lang="en-US" sz="2800" dirty="0">
                <a:solidFill>
                  <a:srgbClr val="000000"/>
                </a:solidFill>
                <a:latin typeface="Atkinson Hyperlegible" panose="020B0604020202020204" charset="0"/>
                <a:ea typeface="Atkinson Hyperlegible Bold"/>
                <a:cs typeface="Atkinson Hyperlegible Bold"/>
                <a:sym typeface="Atkinson Hyperlegible Bold"/>
              </a:rPr>
              <a:t>ure </a:t>
            </a:r>
            <a:r>
              <a:rPr lang="en-US" sz="2800" dirty="0">
                <a:solidFill>
                  <a:srgbClr val="009999"/>
                </a:solidFill>
                <a:latin typeface="Atkinson Hyperlegible Bold" panose="020B0604020202020204" charset="0"/>
                <a:sym typeface="Atkinson Hyperlegible Bold"/>
              </a:rPr>
              <a:t>moins de 7 jours</a:t>
            </a:r>
          </a:p>
          <a:p>
            <a:pPr>
              <a:lnSpc>
                <a:spcPts val="3919"/>
              </a:lnSpc>
            </a:pPr>
            <a:endParaRPr lang="en-US" sz="2799" dirty="0">
              <a:solidFill>
                <a:srgbClr val="000000"/>
              </a:solidFill>
              <a:latin typeface="Atkinson Hyperlegible Bold"/>
              <a:ea typeface="Atkinson Hyperlegible Bold"/>
              <a:cs typeface="Atkinson Hyperlegible Bold"/>
              <a:sym typeface="Atkinson Hyperlegible Bold"/>
            </a:endParaRPr>
          </a:p>
          <a:p>
            <a:pPr algn="l">
              <a:lnSpc>
                <a:spcPts val="3919"/>
              </a:lnSpc>
            </a:pPr>
            <a:endParaRPr lang="en-US" sz="2799" dirty="0">
              <a:solidFill>
                <a:srgbClr val="000000"/>
              </a:solidFill>
              <a:latin typeface="Atkinson Hyperlegible Bold"/>
              <a:ea typeface="Atkinson Hyperlegible Bold"/>
              <a:cs typeface="Atkinson Hyperlegible Bold"/>
              <a:sym typeface="Atkinson Hyperlegible Bold"/>
            </a:endParaRPr>
          </a:p>
        </p:txBody>
      </p:sp>
      <p:grpSp>
        <p:nvGrpSpPr>
          <p:cNvPr id="2" name="Group 3">
            <a:extLst>
              <a:ext uri="{FF2B5EF4-FFF2-40B4-BE49-F238E27FC236}">
                <a16:creationId xmlns:a16="http://schemas.microsoft.com/office/drawing/2014/main" id="{D222AE78-DF8B-8709-8021-EC3ED6CB1BBD}"/>
              </a:ext>
            </a:extLst>
          </p:cNvPr>
          <p:cNvGrpSpPr/>
          <p:nvPr/>
        </p:nvGrpSpPr>
        <p:grpSpPr>
          <a:xfrm>
            <a:off x="2817764" y="2205425"/>
            <a:ext cx="12787996" cy="1256411"/>
            <a:chOff x="0" y="0"/>
            <a:chExt cx="1001767" cy="691539"/>
          </a:xfrm>
        </p:grpSpPr>
        <p:sp>
          <p:nvSpPr>
            <p:cNvPr id="3" name="Freeform 4">
              <a:extLst>
                <a:ext uri="{FF2B5EF4-FFF2-40B4-BE49-F238E27FC236}">
                  <a16:creationId xmlns:a16="http://schemas.microsoft.com/office/drawing/2014/main" id="{D773B8FF-A562-D361-5C32-2C74C1B83190}"/>
                </a:ext>
              </a:extLst>
            </p:cNvPr>
            <p:cNvSpPr/>
            <p:nvPr/>
          </p:nvSpPr>
          <p:spPr>
            <a:xfrm>
              <a:off x="0" y="0"/>
              <a:ext cx="1001767" cy="691539"/>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endParaRPr lang="en-US"/>
            </a:p>
          </p:txBody>
        </p:sp>
        <p:sp>
          <p:nvSpPr>
            <p:cNvPr id="4" name="TextBox 5">
              <a:extLst>
                <a:ext uri="{FF2B5EF4-FFF2-40B4-BE49-F238E27FC236}">
                  <a16:creationId xmlns:a16="http://schemas.microsoft.com/office/drawing/2014/main" id="{0281A698-D61B-FB30-F584-646CD1DB9969}"/>
                </a:ext>
              </a:extLst>
            </p:cNvPr>
            <p:cNvSpPr txBox="1"/>
            <p:nvPr/>
          </p:nvSpPr>
          <p:spPr>
            <a:xfrm>
              <a:off x="0" y="-47625"/>
              <a:ext cx="1001767" cy="739164"/>
            </a:xfrm>
            <a:prstGeom prst="rect">
              <a:avLst/>
            </a:prstGeom>
          </p:spPr>
          <p:txBody>
            <a:bodyPr lIns="50800" tIns="50800" rIns="50800" bIns="50800" rtlCol="0" anchor="ctr"/>
            <a:lstStyle/>
            <a:p>
              <a:pPr algn="ctr">
                <a:lnSpc>
                  <a:spcPts val="2659"/>
                </a:lnSpc>
              </a:pPr>
              <a:endParaRPr/>
            </a:p>
          </p:txBody>
        </p:sp>
      </p:grpSp>
      <p:sp>
        <p:nvSpPr>
          <p:cNvPr id="5" name="TextBox 11">
            <a:extLst>
              <a:ext uri="{FF2B5EF4-FFF2-40B4-BE49-F238E27FC236}">
                <a16:creationId xmlns:a16="http://schemas.microsoft.com/office/drawing/2014/main" id="{91CD901A-3ED1-9A37-785B-F6BA52FE6BBC}"/>
              </a:ext>
            </a:extLst>
          </p:cNvPr>
          <p:cNvSpPr txBox="1"/>
          <p:nvPr/>
        </p:nvSpPr>
        <p:spPr>
          <a:xfrm>
            <a:off x="2817764" y="2632966"/>
            <a:ext cx="12787996" cy="410369"/>
          </a:xfrm>
          <a:prstGeom prst="rect">
            <a:avLst/>
          </a:prstGeom>
        </p:spPr>
        <p:txBody>
          <a:bodyPr wrap="square" lIns="0" tIns="0" rIns="0" bIns="0" rtlCol="0" anchor="t">
            <a:spAutoFit/>
          </a:bodyPr>
          <a:lstStyle/>
          <a:p>
            <a:pPr algn="ctr">
              <a:lnSpc>
                <a:spcPts val="3163"/>
              </a:lnSpc>
              <a:spcAft>
                <a:spcPts val="1800"/>
              </a:spcAft>
            </a:pP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La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diarrhée aqueuse aiguë (DAA)</a:t>
            </a: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est un </a:t>
            </a:r>
            <a:r>
              <a:rPr lang="en-US" sz="2800" dirty="0" err="1">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signe</a:t>
            </a: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de choléra</a:t>
            </a:r>
          </a:p>
        </p:txBody>
      </p:sp>
      <p:grpSp>
        <p:nvGrpSpPr>
          <p:cNvPr id="11" name="Group 10">
            <a:extLst>
              <a:ext uri="{FF2B5EF4-FFF2-40B4-BE49-F238E27FC236}">
                <a16:creationId xmlns:a16="http://schemas.microsoft.com/office/drawing/2014/main" id="{28F68163-D2B0-06F6-61CA-9C5389D219D5}"/>
              </a:ext>
            </a:extLst>
          </p:cNvPr>
          <p:cNvGrpSpPr/>
          <p:nvPr/>
        </p:nvGrpSpPr>
        <p:grpSpPr>
          <a:xfrm>
            <a:off x="5060103" y="3817303"/>
            <a:ext cx="8167793" cy="2019300"/>
            <a:chOff x="5060103" y="3817303"/>
            <a:chExt cx="8167793" cy="2019300"/>
          </a:xfrm>
        </p:grpSpPr>
        <p:pic>
          <p:nvPicPr>
            <p:cNvPr id="13" name="Picture 12">
              <a:extLst>
                <a:ext uri="{FF2B5EF4-FFF2-40B4-BE49-F238E27FC236}">
                  <a16:creationId xmlns:a16="http://schemas.microsoft.com/office/drawing/2014/main" id="{E4B365E4-F1B1-EFC2-648B-EC34A8CB6ABF}"/>
                </a:ext>
              </a:extLst>
            </p:cNvPr>
            <p:cNvPicPr>
              <a:picLocks noChangeAspect="1"/>
            </p:cNvPicPr>
            <p:nvPr/>
          </p:nvPicPr>
          <p:blipFill>
            <a:blip r:embed="rId4"/>
            <a:stretch>
              <a:fillRect/>
            </a:stretch>
          </p:blipFill>
          <p:spPr>
            <a:xfrm>
              <a:off x="5060103" y="3817303"/>
              <a:ext cx="8167793" cy="2019300"/>
            </a:xfrm>
            <a:prstGeom prst="rect">
              <a:avLst/>
            </a:prstGeom>
          </p:spPr>
        </p:pic>
        <p:sp>
          <p:nvSpPr>
            <p:cNvPr id="12" name="TextBox 11">
              <a:extLst>
                <a:ext uri="{FF2B5EF4-FFF2-40B4-BE49-F238E27FC236}">
                  <a16:creationId xmlns:a16="http://schemas.microsoft.com/office/drawing/2014/main" id="{82EE283F-E517-BE81-61EE-E413EB8045CE}"/>
                </a:ext>
              </a:extLst>
            </p:cNvPr>
            <p:cNvSpPr txBox="1"/>
            <p:nvPr/>
          </p:nvSpPr>
          <p:spPr>
            <a:xfrm>
              <a:off x="6037687" y="4583281"/>
              <a:ext cx="6119575" cy="523220"/>
            </a:xfrm>
            <a:prstGeom prst="rect">
              <a:avLst/>
            </a:prstGeom>
            <a:noFill/>
          </p:spPr>
          <p:txBody>
            <a:bodyPr wrap="square">
              <a:spAutoFit/>
            </a:bodyPr>
            <a:lstStyle/>
            <a:p>
              <a:r>
                <a:rPr lang="en-US" sz="2800" dirty="0" err="1">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Toute</a:t>
              </a:r>
              <a:r>
                <a:rPr lang="en-US" sz="280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diarrhée</a:t>
              </a:r>
              <a:r>
                <a:rPr lang="en-US" sz="280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err="1">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n’est</a:t>
              </a:r>
              <a:r>
                <a:rPr lang="en-US" sz="280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 pas de la DAA</a:t>
              </a:r>
            </a:p>
          </p:txBody>
        </p:sp>
      </p:grpSp>
      <p:sp>
        <p:nvSpPr>
          <p:cNvPr id="14" name="Slide Number Placeholder 13">
            <a:extLst>
              <a:ext uri="{FF2B5EF4-FFF2-40B4-BE49-F238E27FC236}">
                <a16:creationId xmlns:a16="http://schemas.microsoft.com/office/drawing/2014/main" id="{4C5DEE1A-FE8E-D9B2-F3FE-1EC12B1050EE}"/>
              </a:ext>
            </a:extLst>
          </p:cNvPr>
          <p:cNvSpPr>
            <a:spLocks noGrp="1"/>
          </p:cNvSpPr>
          <p:nvPr>
            <p:ph type="sldNum" sz="quarter" idx="12"/>
          </p:nvPr>
        </p:nvSpPr>
        <p:spPr>
          <a:xfrm>
            <a:off x="15327549" y="9500756"/>
            <a:ext cx="2133600" cy="365125"/>
          </a:xfrm>
        </p:spPr>
        <p:txBody>
          <a:bodyPr/>
          <a:lstStyle/>
          <a:p>
            <a:fld id="{B6F15528-21DE-4FAA-801E-634DDDAF4B2B}" type="slidenum">
              <a:rPr lang="en-US" sz="1800" smtClean="0"/>
              <a:pPr/>
              <a:t>5</a:t>
            </a:fld>
            <a:endParaRPr lang="en-US" sz="1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739301" y="-2009228"/>
            <a:ext cx="9883302" cy="3488490"/>
            <a:chOff x="0" y="-47625"/>
            <a:chExt cx="1004154" cy="288065"/>
          </a:xfrm>
          <a:scene3d>
            <a:camera prst="orthographicFront">
              <a:rot lat="0" lon="0" rev="0"/>
            </a:camera>
            <a:lightRig rig="balanced" dir="t">
              <a:rot lat="0" lon="0" rev="8700000"/>
            </a:lightRig>
          </a:scene3d>
        </p:grpSpPr>
        <p:sp>
          <p:nvSpPr>
            <p:cNvPr id="8" name="Freeform 8"/>
            <p:cNvSpPr/>
            <p:nvPr/>
          </p:nvSpPr>
          <p:spPr>
            <a:xfrm>
              <a:off x="0" y="0"/>
              <a:ext cx="1004154" cy="240440"/>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9" name="TextBox 9"/>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10" name="TextBox 10"/>
          <p:cNvSpPr txBox="1"/>
          <p:nvPr/>
        </p:nvSpPr>
        <p:spPr>
          <a:xfrm>
            <a:off x="906502" y="497793"/>
            <a:ext cx="11353677" cy="602088"/>
          </a:xfrm>
          <a:prstGeom prst="rect">
            <a:avLst/>
          </a:prstGeom>
        </p:spPr>
        <p:txBody>
          <a:bodyPr wrap="square"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DAA et </a:t>
            </a:r>
            <a:r>
              <a:rPr lang="en-US"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déshydratation</a:t>
            </a:r>
            <a:endPar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endParaRPr>
          </a:p>
        </p:txBody>
      </p:sp>
      <p:sp>
        <p:nvSpPr>
          <p:cNvPr id="3" name="Freeform 4">
            <a:extLst>
              <a:ext uri="{FF2B5EF4-FFF2-40B4-BE49-F238E27FC236}">
                <a16:creationId xmlns:a16="http://schemas.microsoft.com/office/drawing/2014/main" id="{829A8826-013E-8C80-D046-1595D330C27E}"/>
              </a:ext>
            </a:extLst>
          </p:cNvPr>
          <p:cNvSpPr/>
          <p:nvPr/>
        </p:nvSpPr>
        <p:spPr>
          <a:xfrm>
            <a:off x="1849617" y="2225483"/>
            <a:ext cx="14706600" cy="1268263"/>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endParaRPr lang="en-US" sz="2600">
              <a:solidFill>
                <a:srgbClr val="37290F"/>
              </a:solidFill>
              <a:latin typeface="Atkinson Hyperlegible" panose="020B0604020202020204" charset="0"/>
            </a:endParaRPr>
          </a:p>
        </p:txBody>
      </p:sp>
      <p:sp>
        <p:nvSpPr>
          <p:cNvPr id="4" name="TextBox 5">
            <a:extLst>
              <a:ext uri="{FF2B5EF4-FFF2-40B4-BE49-F238E27FC236}">
                <a16:creationId xmlns:a16="http://schemas.microsoft.com/office/drawing/2014/main" id="{5600AEBC-185F-CDF4-8D47-31CC367B381B}"/>
              </a:ext>
            </a:extLst>
          </p:cNvPr>
          <p:cNvSpPr txBox="1"/>
          <p:nvPr/>
        </p:nvSpPr>
        <p:spPr>
          <a:xfrm>
            <a:off x="1500437" y="2353457"/>
            <a:ext cx="14706600" cy="1342938"/>
          </a:xfrm>
          <a:prstGeom prst="rect">
            <a:avLst/>
          </a:prstGeom>
        </p:spPr>
        <p:txBody>
          <a:bodyPr lIns="50800" tIns="50800" rIns="50800" bIns="50800" rtlCol="0" anchor="ctr"/>
          <a:lstStyle/>
          <a:p>
            <a:pPr algn="ctr">
              <a:lnSpc>
                <a:spcPts val="2659"/>
              </a:lnSpc>
            </a:pPr>
            <a:endParaRPr/>
          </a:p>
        </p:txBody>
      </p:sp>
      <p:sp>
        <p:nvSpPr>
          <p:cNvPr id="5" name="TextBox 4">
            <a:extLst>
              <a:ext uri="{FF2B5EF4-FFF2-40B4-BE49-F238E27FC236}">
                <a16:creationId xmlns:a16="http://schemas.microsoft.com/office/drawing/2014/main" id="{2904CF0B-72BA-8D52-D558-666ED4522A99}"/>
              </a:ext>
            </a:extLst>
          </p:cNvPr>
          <p:cNvSpPr txBox="1"/>
          <p:nvPr/>
        </p:nvSpPr>
        <p:spPr>
          <a:xfrm>
            <a:off x="2742850" y="2401622"/>
            <a:ext cx="12920133" cy="954107"/>
          </a:xfrm>
          <a:prstGeom prst="rect">
            <a:avLst/>
          </a:prstGeom>
          <a:noFill/>
        </p:spPr>
        <p:txBody>
          <a:bodyPr wrap="square" rtlCol="0">
            <a:spAutoFit/>
          </a:bodyPr>
          <a:lstStyle/>
          <a:p>
            <a:pPr algn="ctr">
              <a:spcAft>
                <a:spcPts val="600"/>
              </a:spcAft>
              <a:buClr>
                <a:srgbClr val="009999"/>
              </a:buClr>
            </a:pP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Le personnel </a:t>
            </a:r>
            <a:r>
              <a:rPr lang="en-US" sz="2800" dirty="0" err="1">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soignant</a:t>
            </a: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évalue</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le niveau de déshydratation </a:t>
            </a: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des patients atteints de DAA pour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déterminer</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le plan de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réhydratation</a:t>
            </a:r>
            <a:endPar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12" name="Group 11">
            <a:extLst>
              <a:ext uri="{FF2B5EF4-FFF2-40B4-BE49-F238E27FC236}">
                <a16:creationId xmlns:a16="http://schemas.microsoft.com/office/drawing/2014/main" id="{A09B4135-F12A-A50B-B73D-A59A4A609914}"/>
              </a:ext>
            </a:extLst>
          </p:cNvPr>
          <p:cNvGrpSpPr/>
          <p:nvPr/>
        </p:nvGrpSpPr>
        <p:grpSpPr>
          <a:xfrm>
            <a:off x="1849617" y="4022159"/>
            <a:ext cx="7305990" cy="3289619"/>
            <a:chOff x="1849617" y="4022159"/>
            <a:chExt cx="7305990" cy="3289619"/>
          </a:xfrm>
        </p:grpSpPr>
        <p:grpSp>
          <p:nvGrpSpPr>
            <p:cNvPr id="6" name="Group 5">
              <a:extLst>
                <a:ext uri="{FF2B5EF4-FFF2-40B4-BE49-F238E27FC236}">
                  <a16:creationId xmlns:a16="http://schemas.microsoft.com/office/drawing/2014/main" id="{C9DE365E-9E56-42A8-F246-A9D80A3CAD9D}"/>
                </a:ext>
              </a:extLst>
            </p:cNvPr>
            <p:cNvGrpSpPr/>
            <p:nvPr/>
          </p:nvGrpSpPr>
          <p:grpSpPr>
            <a:xfrm>
              <a:off x="1849617" y="4022159"/>
              <a:ext cx="7305990" cy="1144533"/>
              <a:chOff x="1849617" y="4022159"/>
              <a:chExt cx="7305990" cy="1144533"/>
            </a:xfrm>
          </p:grpSpPr>
          <p:sp>
            <p:nvSpPr>
              <p:cNvPr id="21" name="Rectangle 20">
                <a:extLst>
                  <a:ext uri="{FF2B5EF4-FFF2-40B4-BE49-F238E27FC236}">
                    <a16:creationId xmlns:a16="http://schemas.microsoft.com/office/drawing/2014/main" id="{76717E62-9FE7-C7B7-F296-0782E5835E7B}"/>
                  </a:ext>
                </a:extLst>
              </p:cNvPr>
              <p:cNvSpPr/>
              <p:nvPr/>
            </p:nvSpPr>
            <p:spPr>
              <a:xfrm>
                <a:off x="1849617" y="4022159"/>
                <a:ext cx="7305990" cy="1144533"/>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1E3D4B1-C814-641A-9600-AF9F3AC9579F}"/>
                  </a:ext>
                </a:extLst>
              </p:cNvPr>
              <p:cNvSpPr txBox="1"/>
              <p:nvPr/>
            </p:nvSpPr>
            <p:spPr>
              <a:xfrm>
                <a:off x="1932894" y="4342726"/>
                <a:ext cx="7222713" cy="553998"/>
              </a:xfrm>
              <a:prstGeom prst="rect">
                <a:avLst/>
              </a:prstGeom>
              <a:noFill/>
            </p:spPr>
            <p:txBody>
              <a:bodyPr wrap="square" rtlCol="0">
                <a:spAutoFit/>
              </a:bodyPr>
              <a:lstStyle/>
              <a:p>
                <a:pPr algn="ctr"/>
                <a:r>
                  <a:rPr lang="fr-FR" sz="3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Déshydratation sévère</a:t>
                </a:r>
                <a:endParaRPr lang="en-US" sz="3000" b="1" dirty="0">
                  <a:solidFill>
                    <a:schemeClr val="bg1"/>
                  </a:solidFill>
                  <a:latin typeface="Congenial" panose="02000503040000020004" pitchFamily="2" charset="0"/>
                </a:endParaRPr>
              </a:p>
            </p:txBody>
          </p:sp>
        </p:grpSp>
        <p:sp>
          <p:nvSpPr>
            <p:cNvPr id="18" name="TextBox 17">
              <a:extLst>
                <a:ext uri="{FF2B5EF4-FFF2-40B4-BE49-F238E27FC236}">
                  <a16:creationId xmlns:a16="http://schemas.microsoft.com/office/drawing/2014/main" id="{B5DB0086-75F7-A28E-9B8E-4DBEF0E05900}"/>
                </a:ext>
              </a:extLst>
            </p:cNvPr>
            <p:cNvSpPr txBox="1"/>
            <p:nvPr/>
          </p:nvSpPr>
          <p:spPr>
            <a:xfrm>
              <a:off x="2373807" y="5465119"/>
              <a:ext cx="6781800" cy="1846659"/>
            </a:xfrm>
            <a:prstGeom prst="rect">
              <a:avLst/>
            </a:prstGeom>
            <a:noFill/>
          </p:spPr>
          <p:txBody>
            <a:bodyPr wrap="square">
              <a:spAutoFit/>
            </a:bodyPr>
            <a:lstStyle/>
            <a:p>
              <a:pPr>
                <a:buClr>
                  <a:srgbClr val="008080"/>
                </a:buClr>
              </a:pPr>
              <a:r>
                <a:rPr lang="en-US" sz="3000" b="1" dirty="0">
                  <a:solidFill>
                    <a:srgbClr val="009999"/>
                  </a:solidFill>
                  <a:latin typeface="Atkinson Hyperlegible Bold" panose="020B0604020202020204" charset="0"/>
                </a:rPr>
                <a:t>Un ou plusieurs signes de danger</a:t>
              </a:r>
            </a:p>
            <a:p>
              <a:pPr marL="457200" indent="-457200">
                <a:buClr>
                  <a:srgbClr val="4DB1A9"/>
                </a:buClr>
                <a:buFont typeface="Arial" panose="020B0604020202020204" pitchFamily="34" charset="0"/>
                <a:buChar char="•"/>
              </a:pPr>
              <a:r>
                <a:rPr lang="en-US" sz="2800" dirty="0">
                  <a:latin typeface="Atkinson Hyperlegible" panose="020B0604020202020204" charset="0"/>
                </a:rPr>
                <a:t>Léthargique ou inconscient </a:t>
              </a:r>
            </a:p>
            <a:p>
              <a:pPr marL="457200" indent="-457200">
                <a:buClr>
                  <a:srgbClr val="4DB1A9"/>
                </a:buClr>
                <a:buFont typeface="Arial" panose="020B0604020202020204" pitchFamily="34" charset="0"/>
                <a:buChar char="•"/>
              </a:pPr>
              <a:r>
                <a:rPr lang="en-US" sz="2800" dirty="0">
                  <a:latin typeface="Atkinson Hyperlegible" panose="020B0604020202020204" charset="0"/>
                </a:rPr>
                <a:t>Pouls absent </a:t>
              </a:r>
              <a:r>
                <a:rPr lang="en-US" sz="2800" dirty="0" err="1">
                  <a:latin typeface="Atkinson Hyperlegible" panose="020B0604020202020204" charset="0"/>
                </a:rPr>
                <a:t>ou</a:t>
              </a:r>
              <a:r>
                <a:rPr lang="en-US" sz="2800" dirty="0">
                  <a:latin typeface="Atkinson Hyperlegible" panose="020B0604020202020204" charset="0"/>
                </a:rPr>
                <a:t> </a:t>
              </a:r>
              <a:r>
                <a:rPr lang="en-US" sz="2800" dirty="0" err="1">
                  <a:latin typeface="Atkinson Hyperlegible" panose="020B0604020202020204" charset="0"/>
                </a:rPr>
                <a:t>faible</a:t>
              </a:r>
              <a:endParaRPr lang="en-US" sz="2800" dirty="0">
                <a:latin typeface="Atkinson Hyperlegible" panose="020B0604020202020204" charset="0"/>
              </a:endParaRPr>
            </a:p>
            <a:p>
              <a:pPr marL="457200" indent="-457200">
                <a:spcAft>
                  <a:spcPts val="2400"/>
                </a:spcAft>
                <a:buClr>
                  <a:srgbClr val="4DB1A9"/>
                </a:buClr>
                <a:buFont typeface="Arial" panose="020B0604020202020204" pitchFamily="34" charset="0"/>
                <a:buChar char="•"/>
              </a:pPr>
              <a:r>
                <a:rPr lang="en-US" sz="2800" dirty="0">
                  <a:latin typeface="Atkinson Hyperlegible" panose="020B0604020202020204" charset="0"/>
                </a:rPr>
                <a:t>Détresse respiratoire </a:t>
              </a:r>
            </a:p>
          </p:txBody>
        </p:sp>
      </p:grpSp>
      <p:grpSp>
        <p:nvGrpSpPr>
          <p:cNvPr id="11" name="Group 10">
            <a:extLst>
              <a:ext uri="{FF2B5EF4-FFF2-40B4-BE49-F238E27FC236}">
                <a16:creationId xmlns:a16="http://schemas.microsoft.com/office/drawing/2014/main" id="{2FFFBA96-A1A0-BC33-9355-AB34AE2D25F0}"/>
              </a:ext>
            </a:extLst>
          </p:cNvPr>
          <p:cNvGrpSpPr/>
          <p:nvPr/>
        </p:nvGrpSpPr>
        <p:grpSpPr>
          <a:xfrm>
            <a:off x="9513651" y="4920392"/>
            <a:ext cx="8638162" cy="2057400"/>
            <a:chOff x="9513651" y="4920392"/>
            <a:chExt cx="8638162" cy="2057400"/>
          </a:xfrm>
        </p:grpSpPr>
        <p:pic>
          <p:nvPicPr>
            <p:cNvPr id="19" name="Picture 18">
              <a:extLst>
                <a:ext uri="{FF2B5EF4-FFF2-40B4-BE49-F238E27FC236}">
                  <a16:creationId xmlns:a16="http://schemas.microsoft.com/office/drawing/2014/main" id="{461EDC4E-F2CB-FBBB-3ACB-C6B223BB1274}"/>
                </a:ext>
              </a:extLst>
            </p:cNvPr>
            <p:cNvPicPr>
              <a:picLocks noChangeAspect="1"/>
            </p:cNvPicPr>
            <p:nvPr/>
          </p:nvPicPr>
          <p:blipFill>
            <a:blip r:embed="rId3"/>
            <a:stretch>
              <a:fillRect/>
            </a:stretch>
          </p:blipFill>
          <p:spPr>
            <a:xfrm>
              <a:off x="9513651" y="4920392"/>
              <a:ext cx="8638162" cy="2057400"/>
            </a:xfrm>
            <a:prstGeom prst="rect">
              <a:avLst/>
            </a:prstGeom>
          </p:spPr>
        </p:pic>
        <p:sp>
          <p:nvSpPr>
            <p:cNvPr id="32" name="TextBox 31">
              <a:extLst>
                <a:ext uri="{FF2B5EF4-FFF2-40B4-BE49-F238E27FC236}">
                  <a16:creationId xmlns:a16="http://schemas.microsoft.com/office/drawing/2014/main" id="{099B860C-366A-1829-3708-73699B99E911}"/>
                </a:ext>
              </a:extLst>
            </p:cNvPr>
            <p:cNvSpPr txBox="1"/>
            <p:nvPr/>
          </p:nvSpPr>
          <p:spPr>
            <a:xfrm>
              <a:off x="10097238" y="5449115"/>
              <a:ext cx="7626557" cy="999954"/>
            </a:xfrm>
            <a:prstGeom prst="rect">
              <a:avLst/>
            </a:prstGeom>
            <a:noFill/>
          </p:spPr>
          <p:txBody>
            <a:bodyPr wrap="square">
              <a:spAutoFit/>
            </a:bodyPr>
            <a:lstStyle/>
            <a:p>
              <a:pPr marL="457200" indent="-457200">
                <a:lnSpc>
                  <a:spcPct val="107000"/>
                </a:lnSpc>
                <a:spcAft>
                  <a:spcPts val="800"/>
                </a:spcAft>
                <a:buBlip>
                  <a:blip r:embed="rId4"/>
                </a:buBlip>
              </a:pPr>
              <a:r>
                <a:rPr lang="fr-FR" sz="2800" dirty="0">
                  <a:latin typeface="Atkinson Hyperlegible" panose="020B0604020202020204" charset="0"/>
                </a:rPr>
                <a:t>Les patients avec </a:t>
              </a:r>
              <a:r>
                <a:rPr lang="fr-FR" sz="2800" dirty="0">
                  <a:solidFill>
                    <a:srgbClr val="009999"/>
                  </a:solidFill>
                  <a:latin typeface="Atkinson Hyperlegible Bold" panose="020B0604020202020204" charset="0"/>
                </a:rPr>
                <a:t>déshydratation sévère </a:t>
              </a:r>
              <a:r>
                <a:rPr lang="fr-FR" sz="2800" dirty="0">
                  <a:latin typeface="Atkinson Hyperlegible" panose="020B0604020202020204" charset="0"/>
                </a:rPr>
                <a:t>sont </a:t>
              </a:r>
              <a:r>
                <a:rPr lang="fr-FR" sz="2800" dirty="0">
                  <a:solidFill>
                    <a:srgbClr val="009999"/>
                  </a:solidFill>
                  <a:latin typeface="Atkinson Hyperlegible Bold" panose="020B0604020202020204" charset="0"/>
                </a:rPr>
                <a:t>réhydratés par voie intraveineuse</a:t>
              </a:r>
              <a:endParaRPr lang="en-US" sz="2800" dirty="0">
                <a:solidFill>
                  <a:srgbClr val="009999"/>
                </a:solidFill>
                <a:latin typeface="Atkinson Hyperlegible Bold" panose="020B0604020202020204" charset="0"/>
              </a:endParaRPr>
            </a:p>
          </p:txBody>
        </p:sp>
      </p:grpSp>
      <p:sp>
        <p:nvSpPr>
          <p:cNvPr id="15" name="TextBox 14">
            <a:extLst>
              <a:ext uri="{FF2B5EF4-FFF2-40B4-BE49-F238E27FC236}">
                <a16:creationId xmlns:a16="http://schemas.microsoft.com/office/drawing/2014/main" id="{DE140BB2-BC4F-3A89-50D2-623908700580}"/>
              </a:ext>
            </a:extLst>
          </p:cNvPr>
          <p:cNvSpPr txBox="1"/>
          <p:nvPr/>
        </p:nvSpPr>
        <p:spPr>
          <a:xfrm>
            <a:off x="10097239" y="7602178"/>
            <a:ext cx="7109351" cy="999954"/>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800"/>
              </a:spcAft>
              <a:buClrTx/>
              <a:buSzTx/>
              <a:buFontTx/>
              <a:buBlip>
                <a:blip r:embed="rId4"/>
              </a:buBlip>
              <a:tabLst/>
              <a:defRPr/>
            </a:pPr>
            <a:r>
              <a:rPr lang="fr-FR" sz="2800" dirty="0">
                <a:solidFill>
                  <a:srgbClr val="009999"/>
                </a:solidFill>
                <a:latin typeface="Atkinson Hyperlegible Bold" panose="020B0604020202020204" charset="0"/>
              </a:rPr>
              <a:t>Les </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autres patients </a:t>
            </a:r>
            <a:r>
              <a:rPr kumimoji="0" lang="fr-FR"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sont traités avec une solution de </a:t>
            </a:r>
            <a:r>
              <a:rPr lang="fr-FR" sz="2800" dirty="0">
                <a:solidFill>
                  <a:srgbClr val="009999"/>
                </a:solidFill>
                <a:latin typeface="Atkinson Hyperlegible Bold" panose="020B0604020202020204" charset="0"/>
              </a:rPr>
              <a:t>réhydratation orale </a:t>
            </a:r>
            <a:endParaRPr lang="fr-FR" sz="2800" dirty="0">
              <a:solidFill>
                <a:prstClr val="black"/>
              </a:solidFill>
              <a:latin typeface="Atkinson Hyperlegible" panose="020B0604020202020204" charset="0"/>
            </a:endParaRPr>
          </a:p>
        </p:txBody>
      </p:sp>
      <p:sp>
        <p:nvSpPr>
          <p:cNvPr id="25" name="TextBox 24">
            <a:extLst>
              <a:ext uri="{FF2B5EF4-FFF2-40B4-BE49-F238E27FC236}">
                <a16:creationId xmlns:a16="http://schemas.microsoft.com/office/drawing/2014/main" id="{0B6469AE-9B9D-C531-20C3-CE50634F0E3C}"/>
              </a:ext>
            </a:extLst>
          </p:cNvPr>
          <p:cNvSpPr txBox="1"/>
          <p:nvPr/>
        </p:nvSpPr>
        <p:spPr>
          <a:xfrm>
            <a:off x="2373806" y="7281001"/>
            <a:ext cx="7440753" cy="243143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1200"/>
              </a:spcAft>
              <a:buClr>
                <a:srgbClr val="008080"/>
              </a:buClr>
              <a:buSzTx/>
              <a:tabLst/>
              <a:defRPr/>
            </a:pPr>
            <a:r>
              <a:rPr kumimoji="0" lang="en-US" sz="2800" b="1" i="0" u="none" strike="noStrike" kern="1200" cap="none" spc="0" normalizeH="0" baseline="0" noProof="0" dirty="0">
                <a:ln>
                  <a:noFill/>
                </a:ln>
                <a:solidFill>
                  <a:schemeClr val="tx1">
                    <a:lumMod val="95000"/>
                    <a:lumOff val="5000"/>
                  </a:schemeClr>
                </a:solidFill>
                <a:effectLst/>
                <a:uLnTx/>
                <a:uFillTx/>
                <a:latin typeface="Atkinson Hyperlegible Bold" panose="020B0604020202020204" charset="0"/>
                <a:ea typeface="+mn-ea"/>
                <a:cs typeface="+mn-cs"/>
              </a:rPr>
              <a:t>    Ou </a:t>
            </a:r>
          </a:p>
          <a:p>
            <a:pPr marR="0" lvl="0" algn="l" defTabSz="914400" rtl="0" eaLnBrk="1" fontAlgn="auto" latinLnBrk="0" hangingPunct="1">
              <a:lnSpc>
                <a:spcPct val="100000"/>
              </a:lnSpc>
              <a:spcBef>
                <a:spcPts val="0"/>
              </a:spcBef>
              <a:spcAft>
                <a:spcPts val="0"/>
              </a:spcAft>
              <a:buClr>
                <a:srgbClr val="008080"/>
              </a:buClr>
              <a:buSzTx/>
              <a:tabLst/>
              <a:defRPr/>
            </a:pPr>
            <a:r>
              <a:rPr kumimoji="0" lang="en-US" sz="30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Au moins deux des </a:t>
            </a:r>
            <a:r>
              <a:rPr kumimoji="0" lang="en-US" sz="2800" b="1"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signes</a:t>
            </a:r>
            <a:r>
              <a:rPr kumimoji="0" lang="en-US"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suivants </a:t>
            </a:r>
          </a:p>
          <a:p>
            <a:pPr marL="457200" marR="0" lvl="0" indent="-457200" algn="l" defTabSz="914400" rtl="0" eaLnBrk="1" fontAlgn="auto" latinLnBrk="0" hangingPunct="1">
              <a:lnSpc>
                <a:spcPct val="100000"/>
              </a:lnSpc>
              <a:spcBef>
                <a:spcPts val="0"/>
              </a:spcBef>
              <a:spcAft>
                <a:spcPts val="0"/>
              </a:spcAft>
              <a:buClr>
                <a:srgbClr val="4DB1A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Yeux enfoncés </a:t>
            </a:r>
          </a:p>
          <a:p>
            <a:pPr marL="457200" marR="0" lvl="0" indent="-457200" algn="l" defTabSz="914400" rtl="0" eaLnBrk="1" fontAlgn="auto" latinLnBrk="0" hangingPunct="1">
              <a:lnSpc>
                <a:spcPct val="100000"/>
              </a:lnSpc>
              <a:spcBef>
                <a:spcPts val="0"/>
              </a:spcBef>
              <a:spcAft>
                <a:spcPts val="0"/>
              </a:spcAft>
              <a:buClr>
                <a:srgbClr val="4DB1A9"/>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Ne peut pas boire ou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boit</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lang="en-US" sz="2800" dirty="0" err="1">
                <a:solidFill>
                  <a:prstClr val="black"/>
                </a:solidFill>
                <a:latin typeface="Atkinson Hyperlegible" panose="020B0604020202020204" charset="0"/>
              </a:rPr>
              <a:t>insuffisamment</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0"/>
              </a:spcAft>
              <a:buClr>
                <a:srgbClr val="4DB1A9"/>
              </a:buClr>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Pli</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de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peau</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disparaît très lentement</a:t>
            </a:r>
          </a:p>
        </p:txBody>
      </p:sp>
      <p:sp>
        <p:nvSpPr>
          <p:cNvPr id="13" name="Slide Number Placeholder 12">
            <a:extLst>
              <a:ext uri="{FF2B5EF4-FFF2-40B4-BE49-F238E27FC236}">
                <a16:creationId xmlns:a16="http://schemas.microsoft.com/office/drawing/2014/main" id="{13E94BCA-A873-8100-05C3-913B81E7D468}"/>
              </a:ext>
            </a:extLst>
          </p:cNvPr>
          <p:cNvSpPr>
            <a:spLocks noGrp="1"/>
          </p:cNvSpPr>
          <p:nvPr>
            <p:ph type="sldNum" sz="quarter" idx="12"/>
          </p:nvPr>
        </p:nvSpPr>
        <p:spPr>
          <a:xfrm>
            <a:off x="15489417" y="9529873"/>
            <a:ext cx="2133600" cy="365125"/>
          </a:xfrm>
        </p:spPr>
        <p:txBody>
          <a:bodyPr/>
          <a:lstStyle/>
          <a:p>
            <a:fld id="{B6F15528-21DE-4FAA-801E-634DDDAF4B2B}" type="slidenum">
              <a:rPr lang="en-US" sz="1800" smtClean="0"/>
              <a:pPr/>
              <a:t>6</a:t>
            </a:fld>
            <a:endParaRPr lang="en-US" sz="1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AC624E-EFEB-1C37-6B87-89412ADEAA9A}"/>
              </a:ext>
            </a:extLst>
          </p:cNvPr>
          <p:cNvPicPr>
            <a:picLocks noChangeAspect="1"/>
          </p:cNvPicPr>
          <p:nvPr/>
        </p:nvPicPr>
        <p:blipFill>
          <a:blip r:embed="rId3"/>
          <a:stretch>
            <a:fillRect/>
          </a:stretch>
        </p:blipFill>
        <p:spPr>
          <a:xfrm>
            <a:off x="-138793" y="0"/>
            <a:ext cx="18565586" cy="10287000"/>
          </a:xfrm>
          <a:prstGeom prst="rect">
            <a:avLst/>
          </a:prstGeom>
        </p:spPr>
      </p:pic>
      <p:sp>
        <p:nvSpPr>
          <p:cNvPr id="4" name="TextBox 3">
            <a:extLst>
              <a:ext uri="{FF2B5EF4-FFF2-40B4-BE49-F238E27FC236}">
                <a16:creationId xmlns:a16="http://schemas.microsoft.com/office/drawing/2014/main" id="{520E2F75-3D66-CF4A-269A-25942FCCF4B1}"/>
              </a:ext>
            </a:extLst>
          </p:cNvPr>
          <p:cNvSpPr txBox="1"/>
          <p:nvPr/>
        </p:nvSpPr>
        <p:spPr>
          <a:xfrm>
            <a:off x="12318999" y="9948446"/>
            <a:ext cx="5969001"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adaptée de </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err="1">
                <a:ln>
                  <a:noFill/>
                </a:ln>
                <a:solidFill>
                  <a:schemeClr val="tx1">
                    <a:lumMod val="65000"/>
                    <a:lumOff val="35000"/>
                  </a:schemeClr>
                </a:solidFill>
                <a:effectLst/>
                <a:uLnTx/>
                <a:uFillTx/>
                <a:ea typeface="Atkinson Hyperlegible"/>
                <a:cs typeface="Atkinson Hyperlegible"/>
                <a:sym typeface="Atkinson Hyperlegible"/>
              </a:rPr>
              <a:t>Raissa </a:t>
            </a:r>
            <a:r>
              <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rPr>
              <a:t>Karama </a:t>
            </a:r>
            <a:r>
              <a:rPr kumimoji="0" lang="en-US" sz="1600" b="0" i="0" u="none" strike="noStrike" kern="1200" cap="none" spc="0" normalizeH="0" baseline="0" noProof="0" dirty="0" err="1">
                <a:ln>
                  <a:noFill/>
                </a:ln>
                <a:solidFill>
                  <a:schemeClr val="tx1">
                    <a:lumMod val="65000"/>
                    <a:lumOff val="35000"/>
                  </a:schemeClr>
                </a:solidFill>
                <a:effectLst/>
                <a:uLnTx/>
                <a:uFillTx/>
                <a:ea typeface="Atkinson Hyperlegible"/>
                <a:cs typeface="Atkinson Hyperlegible"/>
                <a:sym typeface="Atkinson Hyperlegible"/>
              </a:rPr>
              <a:t>Rwizibuka/Wellcome </a:t>
            </a:r>
            <a:r>
              <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rPr>
              <a:t>Trust</a:t>
            </a:r>
            <a:endParaRPr kumimoji="0" lang="en-GB" sz="1600" b="0" i="0" u="none" strike="noStrike" kern="1200" cap="none" spc="0" normalizeH="0" baseline="0" noProof="0" dirty="0">
              <a:ln>
                <a:noFill/>
              </a:ln>
              <a:solidFill>
                <a:schemeClr val="tx1">
                  <a:lumMod val="65000"/>
                  <a:lumOff val="35000"/>
                </a:schemeClr>
              </a:solidFill>
              <a:effectLst/>
              <a:uLnTx/>
              <a:uFillTx/>
              <a:ea typeface="+mn-ea"/>
              <a:cs typeface="+mn-cs"/>
            </a:endParaRPr>
          </a:p>
        </p:txBody>
      </p:sp>
      <p:sp>
        <p:nvSpPr>
          <p:cNvPr id="5" name="Rectangle: Diagonal Corners Rounded 4">
            <a:extLst>
              <a:ext uri="{FF2B5EF4-FFF2-40B4-BE49-F238E27FC236}">
                <a16:creationId xmlns:a16="http://schemas.microsoft.com/office/drawing/2014/main" id="{891D03A1-F681-8C88-2CE6-BBEA95A3F782}"/>
              </a:ext>
            </a:extLst>
          </p:cNvPr>
          <p:cNvSpPr/>
          <p:nvPr/>
        </p:nvSpPr>
        <p:spPr>
          <a:xfrm>
            <a:off x="-138793" y="3990975"/>
            <a:ext cx="6553202" cy="2305050"/>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Patients suspects de choléra</a:t>
            </a:r>
          </a:p>
        </p:txBody>
      </p:sp>
    </p:spTree>
    <p:extLst>
      <p:ext uri="{BB962C8B-B14F-4D97-AF65-F5344CB8AC3E}">
        <p14:creationId xmlns:p14="http://schemas.microsoft.com/office/powerpoint/2010/main" val="972568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9FDBE847-546F-5FD3-A4B0-1D568AA5880B}"/>
              </a:ext>
            </a:extLst>
          </p:cNvPr>
          <p:cNvGrpSpPr/>
          <p:nvPr/>
        </p:nvGrpSpPr>
        <p:grpSpPr>
          <a:xfrm>
            <a:off x="-933854" y="-1432486"/>
            <a:ext cx="10065142" cy="2846669"/>
            <a:chOff x="0" y="0"/>
            <a:chExt cx="856633" cy="235066"/>
          </a:xfrm>
          <a:scene3d>
            <a:camera prst="orthographicFront">
              <a:rot lat="0" lon="0" rev="0"/>
            </a:camera>
            <a:lightRig rig="balanced" dir="t">
              <a:rot lat="0" lon="0" rev="8700000"/>
            </a:lightRig>
          </a:scene3d>
        </p:grpSpPr>
        <p:sp>
          <p:nvSpPr>
            <p:cNvPr id="12" name="Freeform 8">
              <a:extLst>
                <a:ext uri="{FF2B5EF4-FFF2-40B4-BE49-F238E27FC236}">
                  <a16:creationId xmlns:a16="http://schemas.microsoft.com/office/drawing/2014/main" id="{56DC840B-0ACE-6D8C-2050-EF71DF567308}"/>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13" name="TextBox 9">
              <a:extLst>
                <a:ext uri="{FF2B5EF4-FFF2-40B4-BE49-F238E27FC236}">
                  <a16:creationId xmlns:a16="http://schemas.microsoft.com/office/drawing/2014/main" id="{46D6B604-24C1-3E69-A92B-981E2C14BC80}"/>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11" name="TextBox 10">
            <a:extLst>
              <a:ext uri="{FF2B5EF4-FFF2-40B4-BE49-F238E27FC236}">
                <a16:creationId xmlns:a16="http://schemas.microsoft.com/office/drawing/2014/main" id="{509519DA-4A37-8926-089F-FA9F6D372A57}"/>
              </a:ext>
            </a:extLst>
          </p:cNvPr>
          <p:cNvSpPr txBox="1"/>
          <p:nvPr/>
        </p:nvSpPr>
        <p:spPr>
          <a:xfrm>
            <a:off x="1005248" y="514469"/>
            <a:ext cx="10426873" cy="602088"/>
          </a:xfrm>
          <a:prstGeom prst="rect">
            <a:avLst/>
          </a:prstGeom>
        </p:spPr>
        <p:txBody>
          <a:bodyPr lIns="0" tIns="0" rIns="0" bIns="0" rtlCol="0" anchor="t">
            <a:spAutoFit/>
          </a:bodyPr>
          <a:lstStyle/>
          <a:p>
            <a:pPr algn="l">
              <a:lnSpc>
                <a:spcPts val="4519"/>
              </a:lnSpc>
            </a:pPr>
            <a:r>
              <a:rPr lang="en-US"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Définitions</a:t>
            </a: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 de </a:t>
            </a:r>
            <a:r>
              <a:rPr lang="en-US" sz="4400" b="1" dirty="0" err="1">
                <a:solidFill>
                  <a:srgbClr val="FFFFFF"/>
                </a:solidFill>
                <a:latin typeface="Cavolini" panose="03000502040302020204" pitchFamily="66" charset="0"/>
                <a:ea typeface="Atkinson Hyperlegible Bold"/>
                <a:cs typeface="Cavolini" panose="03000502040302020204" pitchFamily="66" charset="0"/>
                <a:sym typeface="Atkinson Hyperlegible Bold"/>
              </a:rPr>
              <a:t>cas</a:t>
            </a:r>
            <a:endPar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endParaRPr>
          </a:p>
        </p:txBody>
      </p:sp>
      <p:grpSp>
        <p:nvGrpSpPr>
          <p:cNvPr id="21" name="Group 3">
            <a:extLst>
              <a:ext uri="{FF2B5EF4-FFF2-40B4-BE49-F238E27FC236}">
                <a16:creationId xmlns:a16="http://schemas.microsoft.com/office/drawing/2014/main" id="{05E7348B-6B45-3E3D-0017-EA784803C986}"/>
              </a:ext>
            </a:extLst>
          </p:cNvPr>
          <p:cNvGrpSpPr/>
          <p:nvPr/>
        </p:nvGrpSpPr>
        <p:grpSpPr>
          <a:xfrm>
            <a:off x="1005248" y="2020763"/>
            <a:ext cx="16615974" cy="1064004"/>
            <a:chOff x="0" y="0"/>
            <a:chExt cx="1001767" cy="691539"/>
          </a:xfrm>
        </p:grpSpPr>
        <p:sp>
          <p:nvSpPr>
            <p:cNvPr id="22" name="Freeform 4">
              <a:extLst>
                <a:ext uri="{FF2B5EF4-FFF2-40B4-BE49-F238E27FC236}">
                  <a16:creationId xmlns:a16="http://schemas.microsoft.com/office/drawing/2014/main" id="{5D62EFE0-12C6-24C2-88A9-F1809A352EDD}"/>
                </a:ext>
              </a:extLst>
            </p:cNvPr>
            <p:cNvSpPr/>
            <p:nvPr/>
          </p:nvSpPr>
          <p:spPr>
            <a:xfrm>
              <a:off x="0" y="0"/>
              <a:ext cx="1001767" cy="691539"/>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endParaRPr lang="en-US"/>
            </a:p>
          </p:txBody>
        </p:sp>
        <p:sp>
          <p:nvSpPr>
            <p:cNvPr id="23" name="TextBox 5">
              <a:extLst>
                <a:ext uri="{FF2B5EF4-FFF2-40B4-BE49-F238E27FC236}">
                  <a16:creationId xmlns:a16="http://schemas.microsoft.com/office/drawing/2014/main" id="{FA77A56A-BF95-27FB-8762-2E02DE907FA0}"/>
                </a:ext>
              </a:extLst>
            </p:cNvPr>
            <p:cNvSpPr txBox="1"/>
            <p:nvPr/>
          </p:nvSpPr>
          <p:spPr>
            <a:xfrm>
              <a:off x="0" y="-47625"/>
              <a:ext cx="1001767" cy="739164"/>
            </a:xfrm>
            <a:prstGeom prst="rect">
              <a:avLst/>
            </a:prstGeom>
          </p:spPr>
          <p:txBody>
            <a:bodyPr lIns="50800" tIns="50800" rIns="50800" bIns="50800" rtlCol="0" anchor="ctr"/>
            <a:lstStyle/>
            <a:p>
              <a:pPr algn="ctr">
                <a:lnSpc>
                  <a:spcPts val="2659"/>
                </a:lnSpc>
              </a:pPr>
              <a:endParaRPr/>
            </a:p>
          </p:txBody>
        </p:sp>
      </p:grpSp>
      <p:sp>
        <p:nvSpPr>
          <p:cNvPr id="24" name="TextBox 11">
            <a:extLst>
              <a:ext uri="{FF2B5EF4-FFF2-40B4-BE49-F238E27FC236}">
                <a16:creationId xmlns:a16="http://schemas.microsoft.com/office/drawing/2014/main" id="{8473A659-AC8A-9046-A6F2-D00701EB7B36}"/>
              </a:ext>
            </a:extLst>
          </p:cNvPr>
          <p:cNvSpPr txBox="1"/>
          <p:nvPr/>
        </p:nvSpPr>
        <p:spPr>
          <a:xfrm>
            <a:off x="1005248" y="2400346"/>
            <a:ext cx="16569588" cy="410369"/>
          </a:xfrm>
          <a:prstGeom prst="rect">
            <a:avLst/>
          </a:prstGeom>
        </p:spPr>
        <p:txBody>
          <a:bodyPr wrap="square" lIns="0" tIns="0" rIns="0" bIns="0" rtlCol="0" anchor="t">
            <a:spAutoFit/>
          </a:bodyPr>
          <a:lstStyle/>
          <a:p>
            <a:pPr algn="ctr">
              <a:lnSpc>
                <a:spcPts val="3163"/>
              </a:lnSpc>
              <a:spcAft>
                <a:spcPts val="3000"/>
              </a:spcAft>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Selon la situation du choléra,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différentes définitions de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cas</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lang="en-US" sz="2800" dirty="0" err="1">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s'appliquent</a:t>
            </a:r>
            <a:endPar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endParaRPr>
          </a:p>
        </p:txBody>
      </p:sp>
      <p:sp>
        <p:nvSpPr>
          <p:cNvPr id="2" name="TextBox 1">
            <a:extLst>
              <a:ext uri="{FF2B5EF4-FFF2-40B4-BE49-F238E27FC236}">
                <a16:creationId xmlns:a16="http://schemas.microsoft.com/office/drawing/2014/main" id="{FD564A12-E24F-0186-BD06-85D05BF56396}"/>
              </a:ext>
            </a:extLst>
          </p:cNvPr>
          <p:cNvSpPr txBox="1"/>
          <p:nvPr/>
        </p:nvSpPr>
        <p:spPr>
          <a:xfrm>
            <a:off x="895487" y="8899230"/>
            <a:ext cx="8248514" cy="1384995"/>
          </a:xfrm>
          <a:prstGeom prst="rect">
            <a:avLst/>
          </a:prstGeom>
          <a:noFill/>
        </p:spPr>
        <p:txBody>
          <a:bodyPr wrap="square">
            <a:spAutoFit/>
          </a:bodyPr>
          <a:lstStyle/>
          <a:p>
            <a:pPr marL="457200" indent="-457200">
              <a:buFont typeface="Arial" panose="020B0604020202020204" pitchFamily="34" charset="0"/>
              <a:buChar char="•"/>
            </a:pPr>
            <a:r>
              <a:rPr lang="en-US" sz="2800" dirty="0" err="1">
                <a:solidFill>
                  <a:srgbClr val="F9B277"/>
                </a:solidFill>
                <a:latin typeface="Atkinson Hyperlegible Bold" panose="020B0604020202020204" charset="0"/>
              </a:rPr>
              <a:t>Limite</a:t>
            </a:r>
            <a:r>
              <a:rPr lang="en-US" sz="2800" dirty="0">
                <a:solidFill>
                  <a:srgbClr val="F9B277"/>
                </a:solidFill>
                <a:latin typeface="Atkinson Hyperlegible Bold" panose="020B0604020202020204" charset="0"/>
              </a:rPr>
              <a:t> les fausses suspicions de choléra</a:t>
            </a:r>
          </a:p>
          <a:p>
            <a:pPr marL="457200" indent="-457200">
              <a:buFont typeface="Arial" panose="020B0604020202020204" pitchFamily="34" charset="0"/>
              <a:buChar char="•"/>
            </a:pPr>
            <a:r>
              <a:rPr lang="en-US" sz="2800" dirty="0" err="1">
                <a:solidFill>
                  <a:srgbClr val="F9B277"/>
                </a:solidFill>
                <a:latin typeface="Atkinson Hyperlegible Bold" panose="020B0604020202020204" charset="0"/>
              </a:rPr>
              <a:t>Évite</a:t>
            </a:r>
            <a:r>
              <a:rPr lang="en-US" sz="2800" dirty="0">
                <a:solidFill>
                  <a:srgbClr val="F9B277"/>
                </a:solidFill>
                <a:latin typeface="Atkinson Hyperlegible Bold" panose="020B0604020202020204" charset="0"/>
              </a:rPr>
              <a:t> de surcharger les systèmes de détection précoce</a:t>
            </a:r>
          </a:p>
        </p:txBody>
      </p:sp>
      <p:grpSp>
        <p:nvGrpSpPr>
          <p:cNvPr id="28" name="Group 27">
            <a:extLst>
              <a:ext uri="{FF2B5EF4-FFF2-40B4-BE49-F238E27FC236}">
                <a16:creationId xmlns:a16="http://schemas.microsoft.com/office/drawing/2014/main" id="{1C5AD140-5245-B3B9-2902-DEC68C71FE98}"/>
              </a:ext>
            </a:extLst>
          </p:cNvPr>
          <p:cNvGrpSpPr/>
          <p:nvPr/>
        </p:nvGrpSpPr>
        <p:grpSpPr>
          <a:xfrm>
            <a:off x="9483061" y="7450533"/>
            <a:ext cx="8804939" cy="2202010"/>
            <a:chOff x="9483061" y="7450533"/>
            <a:chExt cx="8804939" cy="2202010"/>
          </a:xfrm>
        </p:grpSpPr>
        <p:pic>
          <p:nvPicPr>
            <p:cNvPr id="16" name="Picture 15">
              <a:extLst>
                <a:ext uri="{FF2B5EF4-FFF2-40B4-BE49-F238E27FC236}">
                  <a16:creationId xmlns:a16="http://schemas.microsoft.com/office/drawing/2014/main" id="{3E146285-2AE8-CC25-8158-3F9FCED7EDC3}"/>
                </a:ext>
              </a:extLst>
            </p:cNvPr>
            <p:cNvPicPr>
              <a:picLocks noChangeAspect="1"/>
            </p:cNvPicPr>
            <p:nvPr/>
          </p:nvPicPr>
          <p:blipFill>
            <a:blip r:embed="rId3"/>
            <a:stretch>
              <a:fillRect/>
            </a:stretch>
          </p:blipFill>
          <p:spPr>
            <a:xfrm>
              <a:off x="9483061" y="7450533"/>
              <a:ext cx="8672302" cy="1292662"/>
            </a:xfrm>
            <a:prstGeom prst="rect">
              <a:avLst/>
            </a:prstGeom>
          </p:spPr>
        </p:pic>
        <p:sp>
          <p:nvSpPr>
            <p:cNvPr id="5" name="TextBox 4">
              <a:extLst>
                <a:ext uri="{FF2B5EF4-FFF2-40B4-BE49-F238E27FC236}">
                  <a16:creationId xmlns:a16="http://schemas.microsoft.com/office/drawing/2014/main" id="{61070B4B-C5FB-5770-B412-C151931D3DA9}"/>
                </a:ext>
              </a:extLst>
            </p:cNvPr>
            <p:cNvSpPr txBox="1"/>
            <p:nvPr/>
          </p:nvSpPr>
          <p:spPr>
            <a:xfrm>
              <a:off x="9787807" y="9129323"/>
              <a:ext cx="8144201" cy="523220"/>
            </a:xfrm>
            <a:prstGeom prst="rect">
              <a:avLst/>
            </a:prstGeom>
            <a:noFill/>
          </p:spPr>
          <p:txBody>
            <a:bodyPr wrap="square">
              <a:spAutoFit/>
            </a:bodyPr>
            <a:lstStyle/>
            <a:p>
              <a:pPr marL="457200" indent="-457200" algn="ctr">
                <a:buFont typeface="Arial" panose="020B0604020202020204" pitchFamily="34" charset="0"/>
                <a:buChar char="•"/>
              </a:pPr>
              <a:r>
                <a:rPr lang="en-US" sz="2800" dirty="0" err="1">
                  <a:solidFill>
                    <a:srgbClr val="F9B277"/>
                  </a:solidFill>
                  <a:latin typeface="Atkinson Hyperlegible Bold" panose="020B0604020202020204" charset="0"/>
                </a:rPr>
                <a:t>Permet</a:t>
              </a:r>
              <a:r>
                <a:rPr lang="en-US" sz="2800" dirty="0">
                  <a:solidFill>
                    <a:srgbClr val="F9B277"/>
                  </a:solidFill>
                  <a:latin typeface="Atkinson Hyperlegible Bold" panose="020B0604020202020204" charset="0"/>
                </a:rPr>
                <a:t> une surveillance sensible</a:t>
              </a:r>
            </a:p>
          </p:txBody>
        </p:sp>
        <p:sp>
          <p:nvSpPr>
            <p:cNvPr id="9" name="TextBox 8">
              <a:extLst>
                <a:ext uri="{FF2B5EF4-FFF2-40B4-BE49-F238E27FC236}">
                  <a16:creationId xmlns:a16="http://schemas.microsoft.com/office/drawing/2014/main" id="{0C9F860B-E3E7-8D7B-D963-874D2AD93F4F}"/>
                </a:ext>
              </a:extLst>
            </p:cNvPr>
            <p:cNvSpPr txBox="1"/>
            <p:nvPr/>
          </p:nvSpPr>
          <p:spPr>
            <a:xfrm>
              <a:off x="10408596" y="7890484"/>
              <a:ext cx="7879404" cy="461665"/>
            </a:xfrm>
            <a:prstGeom prst="rect">
              <a:avLst/>
            </a:prstGeom>
            <a:noFill/>
          </p:spPr>
          <p:txBody>
            <a:bodyPr wrap="square" rtlCol="0">
              <a:spAutoFit/>
            </a:bodyPr>
            <a:lstStyle/>
            <a:p>
              <a:r>
                <a:rPr lang="en-US" sz="240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Pas de </a:t>
              </a:r>
              <a:r>
                <a:rPr lang="en-US" sz="2400" dirty="0" err="1">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critères</a:t>
              </a:r>
              <a:r>
                <a:rPr lang="en-US" sz="240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 </a:t>
              </a:r>
              <a:r>
                <a:rPr lang="en-US" sz="2400" dirty="0" err="1">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d'âge</a:t>
              </a:r>
              <a:r>
                <a:rPr lang="en-US" sz="240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 et de </a:t>
              </a:r>
              <a:r>
                <a:rPr lang="en-US" sz="2400" dirty="0" err="1">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déshydratation</a:t>
              </a:r>
              <a:endParaRPr lang="en-US" sz="240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endParaRPr>
            </a:p>
          </p:txBody>
        </p:sp>
      </p:grpSp>
      <p:grpSp>
        <p:nvGrpSpPr>
          <p:cNvPr id="25" name="Group 24">
            <a:extLst>
              <a:ext uri="{FF2B5EF4-FFF2-40B4-BE49-F238E27FC236}">
                <a16:creationId xmlns:a16="http://schemas.microsoft.com/office/drawing/2014/main" id="{8586C74D-3325-EA39-4A9D-D9EA35941E46}"/>
              </a:ext>
            </a:extLst>
          </p:cNvPr>
          <p:cNvGrpSpPr/>
          <p:nvPr/>
        </p:nvGrpSpPr>
        <p:grpSpPr>
          <a:xfrm>
            <a:off x="895486" y="7462157"/>
            <a:ext cx="8167793" cy="1292662"/>
            <a:chOff x="895486" y="7462157"/>
            <a:chExt cx="8167793" cy="1292662"/>
          </a:xfrm>
        </p:grpSpPr>
        <p:pic>
          <p:nvPicPr>
            <p:cNvPr id="6" name="Picture 5">
              <a:extLst>
                <a:ext uri="{FF2B5EF4-FFF2-40B4-BE49-F238E27FC236}">
                  <a16:creationId xmlns:a16="http://schemas.microsoft.com/office/drawing/2014/main" id="{49E78FDE-8DFA-8710-ED49-0A1B98662E87}"/>
                </a:ext>
              </a:extLst>
            </p:cNvPr>
            <p:cNvPicPr>
              <a:picLocks noChangeAspect="1"/>
            </p:cNvPicPr>
            <p:nvPr/>
          </p:nvPicPr>
          <p:blipFill>
            <a:blip r:embed="rId3"/>
            <a:stretch>
              <a:fillRect/>
            </a:stretch>
          </p:blipFill>
          <p:spPr>
            <a:xfrm>
              <a:off x="895486" y="7462157"/>
              <a:ext cx="8167793" cy="1292662"/>
            </a:xfrm>
            <a:prstGeom prst="rect">
              <a:avLst/>
            </a:prstGeom>
          </p:spPr>
        </p:pic>
        <p:sp>
          <p:nvSpPr>
            <p:cNvPr id="15" name="TextBox 14">
              <a:extLst>
                <a:ext uri="{FF2B5EF4-FFF2-40B4-BE49-F238E27FC236}">
                  <a16:creationId xmlns:a16="http://schemas.microsoft.com/office/drawing/2014/main" id="{42A11FE3-3E72-C283-D771-8DA1CA85ED18}"/>
                </a:ext>
              </a:extLst>
            </p:cNvPr>
            <p:cNvSpPr txBox="1"/>
            <p:nvPr/>
          </p:nvSpPr>
          <p:spPr>
            <a:xfrm>
              <a:off x="1769420" y="7915682"/>
              <a:ext cx="7037178" cy="461665"/>
            </a:xfrm>
            <a:prstGeom prst="rect">
              <a:avLst/>
            </a:prstGeom>
            <a:noFill/>
          </p:spPr>
          <p:txBody>
            <a:bodyPr wrap="square" rtlCol="0">
              <a:spAutoFit/>
            </a:bodyPr>
            <a:lstStyle/>
            <a:p>
              <a:r>
                <a:rPr lang="en-US" sz="2400" dirty="0">
                  <a:solidFill>
                    <a:schemeClr val="bg2">
                      <a:lumMod val="25000"/>
                    </a:schemeClr>
                  </a:solidFill>
                  <a:latin typeface="ADLaM Display" panose="02010000000000000000" pitchFamily="2" charset="0"/>
                  <a:ea typeface="ADLaM Display" panose="02010000000000000000" pitchFamily="2" charset="0"/>
                  <a:cs typeface="ADLaM Display" panose="02010000000000000000" pitchFamily="2" charset="0"/>
                </a:rPr>
                <a:t>Critères d'âge et de déshydratation sévère</a:t>
              </a:r>
            </a:p>
          </p:txBody>
        </p:sp>
      </p:grpSp>
      <p:grpSp>
        <p:nvGrpSpPr>
          <p:cNvPr id="7" name="Group 6">
            <a:extLst>
              <a:ext uri="{FF2B5EF4-FFF2-40B4-BE49-F238E27FC236}">
                <a16:creationId xmlns:a16="http://schemas.microsoft.com/office/drawing/2014/main" id="{813E72BA-E57E-2BCE-CB6D-8D31D1D747B3}"/>
              </a:ext>
            </a:extLst>
          </p:cNvPr>
          <p:cNvGrpSpPr/>
          <p:nvPr/>
        </p:nvGrpSpPr>
        <p:grpSpPr>
          <a:xfrm>
            <a:off x="1005248" y="3647468"/>
            <a:ext cx="8126040" cy="3670278"/>
            <a:chOff x="1005248" y="3647468"/>
            <a:chExt cx="8126040" cy="3670278"/>
          </a:xfrm>
        </p:grpSpPr>
        <p:sp>
          <p:nvSpPr>
            <p:cNvPr id="14" name="TextBox 13">
              <a:extLst>
                <a:ext uri="{FF2B5EF4-FFF2-40B4-BE49-F238E27FC236}">
                  <a16:creationId xmlns:a16="http://schemas.microsoft.com/office/drawing/2014/main" id="{6A790825-8B89-7BF3-BDC0-19C95B2DEE2B}"/>
                </a:ext>
              </a:extLst>
            </p:cNvPr>
            <p:cNvSpPr txBox="1"/>
            <p:nvPr/>
          </p:nvSpPr>
          <p:spPr>
            <a:xfrm>
              <a:off x="1182040" y="4980216"/>
              <a:ext cx="7373422" cy="2323713"/>
            </a:xfrm>
            <a:prstGeom prst="rect">
              <a:avLst/>
            </a:prstGeom>
            <a:noFill/>
          </p:spPr>
          <p:txBody>
            <a:bodyPr wrap="square">
              <a:spAutoFit/>
            </a:bodyPr>
            <a:lstStyle/>
            <a:p>
              <a:pPr marL="457200" marR="0" lvl="0" indent="-457200" algn="l" defTabSz="1371600" rtl="0" eaLnBrk="1" fontAlgn="auto" latinLnBrk="0" hangingPunct="1">
                <a:spcBef>
                  <a:spcPts val="0"/>
                </a:spcBef>
                <a:spcAft>
                  <a:spcPts val="300"/>
                </a:spcAft>
                <a:buClrTx/>
                <a:buSzTx/>
                <a:buBlip>
                  <a:blip r:embed="rId4"/>
                </a:buBlip>
                <a:tabLst/>
                <a:defRPr/>
              </a:pPr>
              <a:r>
                <a:rPr lang="en-US" sz="2800" dirty="0">
                  <a:solidFill>
                    <a:prstClr val="black">
                      <a:lumMod val="95000"/>
                      <a:lumOff val="5000"/>
                    </a:prstClr>
                  </a:solidFill>
                  <a:latin typeface="Atkinson Hyperlegible" panose="020B0604020202020204" charset="0"/>
                  <a:sym typeface="Atkinson Hyperlegible Bold"/>
                </a:rPr>
                <a:t>Patients </a:t>
              </a:r>
              <a:r>
                <a:rPr lang="en-US" sz="2800" dirty="0">
                  <a:solidFill>
                    <a:srgbClr val="009999"/>
                  </a:solidFill>
                  <a:latin typeface="Atkinson Hyperlegible Bold" panose="020B0604020202020204" charset="0"/>
                  <a:sym typeface="Atkinson Hyperlegible Bold"/>
                </a:rPr>
                <a:t>âgés de 2 ans ou plus avec DAA et </a:t>
              </a:r>
              <a:r>
                <a:rPr lang="en-US" sz="2800" dirty="0" err="1">
                  <a:solidFill>
                    <a:srgbClr val="009999"/>
                  </a:solidFill>
                  <a:latin typeface="Atkinson Hyperlegible Bold" panose="020B0604020202020204" charset="0"/>
                  <a:sym typeface="Atkinson Hyperlegible Bold"/>
                </a:rPr>
                <a:t>déshydratation</a:t>
              </a:r>
              <a:r>
                <a:rPr lang="en-US" sz="2800" dirty="0">
                  <a:solidFill>
                    <a:srgbClr val="009999"/>
                  </a:solidFill>
                  <a:latin typeface="Atkinson Hyperlegible Bold" panose="020B0604020202020204" charset="0"/>
                  <a:sym typeface="Atkinson Hyperlegible Bold"/>
                </a:rPr>
                <a:t> sévère </a:t>
              </a:r>
            </a:p>
            <a:p>
              <a:pPr marR="0" lvl="0" algn="l" defTabSz="1371600" rtl="0" eaLnBrk="1" fontAlgn="auto" latinLnBrk="0" hangingPunct="1">
                <a:spcBef>
                  <a:spcPts val="0"/>
                </a:spcBef>
                <a:spcAft>
                  <a:spcPts val="300"/>
                </a:spcAft>
                <a:buClrTx/>
                <a:buSzTx/>
                <a:tabLst/>
                <a:defRPr/>
              </a:pPr>
              <a:r>
                <a:rPr lang="en-US" sz="2800" dirty="0">
                  <a:solidFill>
                    <a:prstClr val="black">
                      <a:lumMod val="95000"/>
                      <a:lumOff val="5000"/>
                    </a:prstClr>
                  </a:solidFill>
                  <a:latin typeface="Atkinson Hyperlegible Bold" panose="020B0604020202020204" charset="0"/>
                  <a:sym typeface="Atkinson Hyperlegible Bold"/>
                </a:rPr>
                <a:t>     ou </a:t>
              </a:r>
            </a:p>
            <a:p>
              <a:pPr marL="457200" marR="0" lvl="0" indent="-457200" algn="l" defTabSz="1371600" rtl="0" eaLnBrk="1" fontAlgn="auto" latinLnBrk="0" hangingPunct="1">
                <a:spcBef>
                  <a:spcPts val="0"/>
                </a:spcBef>
                <a:spcAft>
                  <a:spcPts val="300"/>
                </a:spcAft>
                <a:buClrTx/>
                <a:buSzTx/>
                <a:buBlip>
                  <a:blip r:embed="rId4"/>
                </a:buBlip>
                <a:tabLst/>
                <a:defRPr/>
              </a:pPr>
              <a:r>
                <a:rPr lang="en-US" sz="2800" dirty="0">
                  <a:solidFill>
                    <a:srgbClr val="009999"/>
                  </a:solidFill>
                  <a:latin typeface="Atkinson Hyperlegible Bold" panose="020B0604020202020204" charset="0"/>
                  <a:sym typeface="Atkinson Hyperlegible Bold"/>
                </a:rPr>
                <a:t>Patients âgés de 2 ans ou plus </a:t>
              </a:r>
              <a:r>
                <a:rPr lang="en-US" sz="2800" dirty="0" err="1">
                  <a:solidFill>
                    <a:prstClr val="black">
                      <a:lumMod val="95000"/>
                      <a:lumOff val="5000"/>
                    </a:prstClr>
                  </a:solidFill>
                  <a:latin typeface="Atkinson Hyperlegible" panose="020B0604020202020204" charset="0"/>
                  <a:sym typeface="Atkinson Hyperlegible Bold"/>
                </a:rPr>
                <a:t>décédés</a:t>
              </a:r>
              <a:r>
                <a:rPr lang="en-US" sz="2800" dirty="0">
                  <a:solidFill>
                    <a:prstClr val="black">
                      <a:lumMod val="95000"/>
                      <a:lumOff val="5000"/>
                    </a:prstClr>
                  </a:solidFill>
                  <a:latin typeface="Atkinson Hyperlegible" panose="020B0604020202020204" charset="0"/>
                  <a:sym typeface="Atkinson Hyperlegible Bold"/>
                </a:rPr>
                <a:t> de DAA</a:t>
              </a:r>
              <a:endParaRPr lang="en-US" sz="2800" dirty="0">
                <a:latin typeface="Atkinson Hyperlegible" panose="020B0604020202020204" charset="0"/>
              </a:endParaRPr>
            </a:p>
          </p:txBody>
        </p:sp>
        <p:sp>
          <p:nvSpPr>
            <p:cNvPr id="20" name="Freeform 4">
              <a:extLst>
                <a:ext uri="{FF2B5EF4-FFF2-40B4-BE49-F238E27FC236}">
                  <a16:creationId xmlns:a16="http://schemas.microsoft.com/office/drawing/2014/main" id="{9C947E8B-7740-DA6B-9B0A-04C079CBFBAB}"/>
                </a:ext>
              </a:extLst>
            </p:cNvPr>
            <p:cNvSpPr/>
            <p:nvPr/>
          </p:nvSpPr>
          <p:spPr>
            <a:xfrm>
              <a:off x="1073257" y="3647468"/>
              <a:ext cx="8058031" cy="874372"/>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4DB1A9">
                <a:alpha val="85882"/>
              </a:srgbClr>
            </a:solidFill>
          </p:spPr>
          <p:txBody>
            <a:bodyPr/>
            <a:lstStyle/>
            <a:p>
              <a:endParaRPr lang="en-US"/>
            </a:p>
          </p:txBody>
        </p:sp>
        <p:sp>
          <p:nvSpPr>
            <p:cNvPr id="3" name="TextBox 2">
              <a:extLst>
                <a:ext uri="{FF2B5EF4-FFF2-40B4-BE49-F238E27FC236}">
                  <a16:creationId xmlns:a16="http://schemas.microsoft.com/office/drawing/2014/main" id="{6ED40A70-1BBC-BEE2-7002-3D98F5E16F4F}"/>
                </a:ext>
              </a:extLst>
            </p:cNvPr>
            <p:cNvSpPr txBox="1"/>
            <p:nvPr/>
          </p:nvSpPr>
          <p:spPr>
            <a:xfrm>
              <a:off x="1005248" y="3831280"/>
              <a:ext cx="8058031" cy="523220"/>
            </a:xfrm>
            <a:prstGeom prst="rect">
              <a:avLst/>
            </a:prstGeom>
            <a:noFill/>
          </p:spPr>
          <p:txBody>
            <a:bodyPr wrap="square" rtlCol="0">
              <a:spAutoFit/>
            </a:bodyPr>
            <a:lstStyle/>
            <a:p>
              <a:pPr algn="ct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Zones sans épidémie de choléra</a:t>
              </a:r>
            </a:p>
          </p:txBody>
        </p:sp>
        <p:sp>
          <p:nvSpPr>
            <p:cNvPr id="17" name="Rectangle 16">
              <a:extLst>
                <a:ext uri="{FF2B5EF4-FFF2-40B4-BE49-F238E27FC236}">
                  <a16:creationId xmlns:a16="http://schemas.microsoft.com/office/drawing/2014/main" id="{C4CEC2AA-0454-A732-B248-C70408C7290E}"/>
                </a:ext>
              </a:extLst>
            </p:cNvPr>
            <p:cNvSpPr/>
            <p:nvPr/>
          </p:nvSpPr>
          <p:spPr>
            <a:xfrm>
              <a:off x="1073257" y="4798504"/>
              <a:ext cx="7990022" cy="2519242"/>
            </a:xfrm>
            <a:custGeom>
              <a:avLst/>
              <a:gdLst>
                <a:gd name="connsiteX0" fmla="*/ 0 w 7990022"/>
                <a:gd name="connsiteY0" fmla="*/ 0 h 2519242"/>
                <a:gd name="connsiteX1" fmla="*/ 585935 w 7990022"/>
                <a:gd name="connsiteY1" fmla="*/ 0 h 2519242"/>
                <a:gd name="connsiteX2" fmla="*/ 1331670 w 7990022"/>
                <a:gd name="connsiteY2" fmla="*/ 0 h 2519242"/>
                <a:gd name="connsiteX3" fmla="*/ 2077406 w 7990022"/>
                <a:gd name="connsiteY3" fmla="*/ 0 h 2519242"/>
                <a:gd name="connsiteX4" fmla="*/ 2743241 w 7990022"/>
                <a:gd name="connsiteY4" fmla="*/ 0 h 2519242"/>
                <a:gd name="connsiteX5" fmla="*/ 3329176 w 7990022"/>
                <a:gd name="connsiteY5" fmla="*/ 0 h 2519242"/>
                <a:gd name="connsiteX6" fmla="*/ 3995011 w 7990022"/>
                <a:gd name="connsiteY6" fmla="*/ 0 h 2519242"/>
                <a:gd name="connsiteX7" fmla="*/ 4660846 w 7990022"/>
                <a:gd name="connsiteY7" fmla="*/ 0 h 2519242"/>
                <a:gd name="connsiteX8" fmla="*/ 5486482 w 7990022"/>
                <a:gd name="connsiteY8" fmla="*/ 0 h 2519242"/>
                <a:gd name="connsiteX9" fmla="*/ 6072417 w 7990022"/>
                <a:gd name="connsiteY9" fmla="*/ 0 h 2519242"/>
                <a:gd name="connsiteX10" fmla="*/ 6738252 w 7990022"/>
                <a:gd name="connsiteY10" fmla="*/ 0 h 2519242"/>
                <a:gd name="connsiteX11" fmla="*/ 7990022 w 7990022"/>
                <a:gd name="connsiteY11" fmla="*/ 0 h 2519242"/>
                <a:gd name="connsiteX12" fmla="*/ 7990022 w 7990022"/>
                <a:gd name="connsiteY12" fmla="*/ 604618 h 2519242"/>
                <a:gd name="connsiteX13" fmla="*/ 7990022 w 7990022"/>
                <a:gd name="connsiteY13" fmla="*/ 1234429 h 2519242"/>
                <a:gd name="connsiteX14" fmla="*/ 7990022 w 7990022"/>
                <a:gd name="connsiteY14" fmla="*/ 1914624 h 2519242"/>
                <a:gd name="connsiteX15" fmla="*/ 7990022 w 7990022"/>
                <a:gd name="connsiteY15" fmla="*/ 2519242 h 2519242"/>
                <a:gd name="connsiteX16" fmla="*/ 7404087 w 7990022"/>
                <a:gd name="connsiteY16" fmla="*/ 2519242 h 2519242"/>
                <a:gd name="connsiteX17" fmla="*/ 6977953 w 7990022"/>
                <a:gd name="connsiteY17" fmla="*/ 2519242 h 2519242"/>
                <a:gd name="connsiteX18" fmla="*/ 6551818 w 7990022"/>
                <a:gd name="connsiteY18" fmla="*/ 2519242 h 2519242"/>
                <a:gd name="connsiteX19" fmla="*/ 5885983 w 7990022"/>
                <a:gd name="connsiteY19" fmla="*/ 2519242 h 2519242"/>
                <a:gd name="connsiteX20" fmla="*/ 5140247 w 7990022"/>
                <a:gd name="connsiteY20" fmla="*/ 2519242 h 2519242"/>
                <a:gd name="connsiteX21" fmla="*/ 4714113 w 7990022"/>
                <a:gd name="connsiteY21" fmla="*/ 2519242 h 2519242"/>
                <a:gd name="connsiteX22" fmla="*/ 4208078 w 7990022"/>
                <a:gd name="connsiteY22" fmla="*/ 2519242 h 2519242"/>
                <a:gd name="connsiteX23" fmla="*/ 3781944 w 7990022"/>
                <a:gd name="connsiteY23" fmla="*/ 2519242 h 2519242"/>
                <a:gd name="connsiteX24" fmla="*/ 3196009 w 7990022"/>
                <a:gd name="connsiteY24" fmla="*/ 2519242 h 2519242"/>
                <a:gd name="connsiteX25" fmla="*/ 2530174 w 7990022"/>
                <a:gd name="connsiteY25" fmla="*/ 2519242 h 2519242"/>
                <a:gd name="connsiteX26" fmla="*/ 1704538 w 7990022"/>
                <a:gd name="connsiteY26" fmla="*/ 2519242 h 2519242"/>
                <a:gd name="connsiteX27" fmla="*/ 1038703 w 7990022"/>
                <a:gd name="connsiteY27" fmla="*/ 2519242 h 2519242"/>
                <a:gd name="connsiteX28" fmla="*/ 0 w 7990022"/>
                <a:gd name="connsiteY28" fmla="*/ 2519242 h 2519242"/>
                <a:gd name="connsiteX29" fmla="*/ 0 w 7990022"/>
                <a:gd name="connsiteY29" fmla="*/ 1864239 h 2519242"/>
                <a:gd name="connsiteX30" fmla="*/ 0 w 7990022"/>
                <a:gd name="connsiteY30" fmla="*/ 1234429 h 2519242"/>
                <a:gd name="connsiteX31" fmla="*/ 0 w 7990022"/>
                <a:gd name="connsiteY31" fmla="*/ 554233 h 2519242"/>
                <a:gd name="connsiteX32" fmla="*/ 0 w 7990022"/>
                <a:gd name="connsiteY32" fmla="*/ 0 h 251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90022" h="2519242" extrusionOk="0">
                  <a:moveTo>
                    <a:pt x="0" y="0"/>
                  </a:moveTo>
                  <a:cubicBezTo>
                    <a:pt x="244360" y="20584"/>
                    <a:pt x="373971" y="7377"/>
                    <a:pt x="585935" y="0"/>
                  </a:cubicBezTo>
                  <a:cubicBezTo>
                    <a:pt x="797899" y="-7377"/>
                    <a:pt x="1091907" y="-9442"/>
                    <a:pt x="1331670" y="0"/>
                  </a:cubicBezTo>
                  <a:cubicBezTo>
                    <a:pt x="1571433" y="9442"/>
                    <a:pt x="1892774" y="15171"/>
                    <a:pt x="2077406" y="0"/>
                  </a:cubicBezTo>
                  <a:cubicBezTo>
                    <a:pt x="2262038" y="-15171"/>
                    <a:pt x="2607510" y="-32378"/>
                    <a:pt x="2743241" y="0"/>
                  </a:cubicBezTo>
                  <a:cubicBezTo>
                    <a:pt x="2878973" y="32378"/>
                    <a:pt x="3135654" y="-24391"/>
                    <a:pt x="3329176" y="0"/>
                  </a:cubicBezTo>
                  <a:cubicBezTo>
                    <a:pt x="3522699" y="24391"/>
                    <a:pt x="3662496" y="15514"/>
                    <a:pt x="3995011" y="0"/>
                  </a:cubicBezTo>
                  <a:cubicBezTo>
                    <a:pt x="4327527" y="-15514"/>
                    <a:pt x="4498863" y="-20887"/>
                    <a:pt x="4660846" y="0"/>
                  </a:cubicBezTo>
                  <a:cubicBezTo>
                    <a:pt x="4822830" y="20887"/>
                    <a:pt x="5169745" y="35013"/>
                    <a:pt x="5486482" y="0"/>
                  </a:cubicBezTo>
                  <a:cubicBezTo>
                    <a:pt x="5803219" y="-35013"/>
                    <a:pt x="5799120" y="-11381"/>
                    <a:pt x="6072417" y="0"/>
                  </a:cubicBezTo>
                  <a:cubicBezTo>
                    <a:pt x="6345714" y="11381"/>
                    <a:pt x="6587080" y="12586"/>
                    <a:pt x="6738252" y="0"/>
                  </a:cubicBezTo>
                  <a:cubicBezTo>
                    <a:pt x="6889425" y="-12586"/>
                    <a:pt x="7614328" y="-41207"/>
                    <a:pt x="7990022" y="0"/>
                  </a:cubicBezTo>
                  <a:cubicBezTo>
                    <a:pt x="7977413" y="187774"/>
                    <a:pt x="7973861" y="432790"/>
                    <a:pt x="7990022" y="604618"/>
                  </a:cubicBezTo>
                  <a:cubicBezTo>
                    <a:pt x="8006183" y="776446"/>
                    <a:pt x="7986536" y="971239"/>
                    <a:pt x="7990022" y="1234429"/>
                  </a:cubicBezTo>
                  <a:cubicBezTo>
                    <a:pt x="7993508" y="1497619"/>
                    <a:pt x="8006485" y="1647305"/>
                    <a:pt x="7990022" y="1914624"/>
                  </a:cubicBezTo>
                  <a:cubicBezTo>
                    <a:pt x="7973559" y="2181944"/>
                    <a:pt x="7984784" y="2356348"/>
                    <a:pt x="7990022" y="2519242"/>
                  </a:cubicBezTo>
                  <a:cubicBezTo>
                    <a:pt x="7835549" y="2539278"/>
                    <a:pt x="7556963" y="2532082"/>
                    <a:pt x="7404087" y="2519242"/>
                  </a:cubicBezTo>
                  <a:cubicBezTo>
                    <a:pt x="7251212" y="2506402"/>
                    <a:pt x="7188334" y="2529678"/>
                    <a:pt x="6977953" y="2519242"/>
                  </a:cubicBezTo>
                  <a:cubicBezTo>
                    <a:pt x="6767572" y="2508806"/>
                    <a:pt x="6722938" y="2535051"/>
                    <a:pt x="6551818" y="2519242"/>
                  </a:cubicBezTo>
                  <a:cubicBezTo>
                    <a:pt x="6380699" y="2503433"/>
                    <a:pt x="6158787" y="2548246"/>
                    <a:pt x="5885983" y="2519242"/>
                  </a:cubicBezTo>
                  <a:cubicBezTo>
                    <a:pt x="5613179" y="2490238"/>
                    <a:pt x="5376082" y="2487065"/>
                    <a:pt x="5140247" y="2519242"/>
                  </a:cubicBezTo>
                  <a:cubicBezTo>
                    <a:pt x="4904412" y="2551419"/>
                    <a:pt x="4810842" y="2513372"/>
                    <a:pt x="4714113" y="2519242"/>
                  </a:cubicBezTo>
                  <a:cubicBezTo>
                    <a:pt x="4617384" y="2525112"/>
                    <a:pt x="4398619" y="2524312"/>
                    <a:pt x="4208078" y="2519242"/>
                  </a:cubicBezTo>
                  <a:cubicBezTo>
                    <a:pt x="4017537" y="2514172"/>
                    <a:pt x="3912679" y="2540043"/>
                    <a:pt x="3781944" y="2519242"/>
                  </a:cubicBezTo>
                  <a:cubicBezTo>
                    <a:pt x="3651209" y="2498441"/>
                    <a:pt x="3427025" y="2525345"/>
                    <a:pt x="3196009" y="2519242"/>
                  </a:cubicBezTo>
                  <a:cubicBezTo>
                    <a:pt x="2964994" y="2513139"/>
                    <a:pt x="2740325" y="2487864"/>
                    <a:pt x="2530174" y="2519242"/>
                  </a:cubicBezTo>
                  <a:cubicBezTo>
                    <a:pt x="2320024" y="2550620"/>
                    <a:pt x="1925513" y="2559142"/>
                    <a:pt x="1704538" y="2519242"/>
                  </a:cubicBezTo>
                  <a:cubicBezTo>
                    <a:pt x="1483563" y="2479342"/>
                    <a:pt x="1350468" y="2501665"/>
                    <a:pt x="1038703" y="2519242"/>
                  </a:cubicBezTo>
                  <a:cubicBezTo>
                    <a:pt x="726939" y="2536819"/>
                    <a:pt x="401487" y="2529864"/>
                    <a:pt x="0" y="2519242"/>
                  </a:cubicBezTo>
                  <a:cubicBezTo>
                    <a:pt x="19691" y="2310930"/>
                    <a:pt x="-3353" y="2080697"/>
                    <a:pt x="0" y="1864239"/>
                  </a:cubicBezTo>
                  <a:cubicBezTo>
                    <a:pt x="3353" y="1647781"/>
                    <a:pt x="30838" y="1452886"/>
                    <a:pt x="0" y="1234429"/>
                  </a:cubicBezTo>
                  <a:cubicBezTo>
                    <a:pt x="-30838" y="1015972"/>
                    <a:pt x="22659" y="770913"/>
                    <a:pt x="0" y="554233"/>
                  </a:cubicBezTo>
                  <a:cubicBezTo>
                    <a:pt x="-22659" y="337553"/>
                    <a:pt x="26215" y="201598"/>
                    <a:pt x="0" y="0"/>
                  </a:cubicBezTo>
                  <a:close/>
                </a:path>
              </a:pathLst>
            </a:custGeom>
            <a:noFill/>
            <a:ln w="57150">
              <a:solidFill>
                <a:srgbClr val="4DB1A9"/>
              </a:solidFill>
              <a:extLst>
                <a:ext uri="{C807C97D-BFC1-408E-A445-0C87EB9F89A2}">
                  <ask:lineSketchStyleProps xmlns:ask="http://schemas.microsoft.com/office/drawing/2018/sketchyshapes" sd="4133275440">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1B7349E0-9BD3-A408-015D-1968CC801B84}"/>
              </a:ext>
            </a:extLst>
          </p:cNvPr>
          <p:cNvGrpSpPr/>
          <p:nvPr/>
        </p:nvGrpSpPr>
        <p:grpSpPr>
          <a:xfrm>
            <a:off x="9780469" y="3620263"/>
            <a:ext cx="8879663" cy="3654982"/>
            <a:chOff x="9780469" y="3620263"/>
            <a:chExt cx="8879663" cy="3654982"/>
          </a:xfrm>
        </p:grpSpPr>
        <p:sp>
          <p:nvSpPr>
            <p:cNvPr id="18" name="TextBox 17">
              <a:extLst>
                <a:ext uri="{FF2B5EF4-FFF2-40B4-BE49-F238E27FC236}">
                  <a16:creationId xmlns:a16="http://schemas.microsoft.com/office/drawing/2014/main" id="{6247E774-0B4F-29B3-BA96-0842FB100559}"/>
                </a:ext>
              </a:extLst>
            </p:cNvPr>
            <p:cNvSpPr txBox="1"/>
            <p:nvPr/>
          </p:nvSpPr>
          <p:spPr>
            <a:xfrm>
              <a:off x="10036464" y="4880763"/>
              <a:ext cx="8623668" cy="1770485"/>
            </a:xfrm>
            <a:prstGeom prst="rect">
              <a:avLst/>
            </a:prstGeom>
            <a:noFill/>
          </p:spPr>
          <p:txBody>
            <a:bodyPr wrap="square">
              <a:spAutoFit/>
            </a:bodyPr>
            <a:lstStyle/>
            <a:p>
              <a:pPr marL="0" marR="0" lvl="0" indent="0" defTabSz="1371600" rtl="0" eaLnBrk="1" fontAlgn="auto" latinLnBrk="0" hangingPunct="1">
                <a:lnSpc>
                  <a:spcPct val="130000"/>
                </a:lnSpc>
                <a:spcBef>
                  <a:spcPts val="0"/>
                </a:spcBef>
                <a:spcAft>
                  <a:spcPts val="300"/>
                </a:spcAft>
                <a:buClrTx/>
                <a:buSzTx/>
                <a:buFontTx/>
                <a:buNone/>
                <a:tabLst/>
                <a:defRPr/>
              </a:pPr>
              <a:endParaRPr lang="en-US" sz="2600" dirty="0">
                <a:solidFill>
                  <a:srgbClr val="000000"/>
                </a:solidFill>
                <a:latin typeface="Atkinson Hyperlegible" panose="020B0604020202020204" charset="0"/>
                <a:sym typeface="Atkinson Hyperlegible Bold"/>
              </a:endParaRPr>
            </a:p>
            <a:p>
              <a:pPr marL="457200" marR="0" lvl="0" indent="-457200" defTabSz="1371600" rtl="0" eaLnBrk="1" fontAlgn="auto" latinLnBrk="0" hangingPunct="1">
                <a:lnSpc>
                  <a:spcPct val="130000"/>
                </a:lnSpc>
                <a:spcBef>
                  <a:spcPts val="0"/>
                </a:spcBef>
                <a:spcAft>
                  <a:spcPts val="300"/>
                </a:spcAft>
                <a:buClrTx/>
                <a:buSzTx/>
                <a:buBlip>
                  <a:blip r:embed="rId4"/>
                </a:buBlip>
                <a:tabLst/>
                <a:defRPr/>
              </a:pPr>
              <a:r>
                <a:rPr lang="en-US" sz="2800" dirty="0">
                  <a:solidFill>
                    <a:prstClr val="black">
                      <a:lumMod val="95000"/>
                      <a:lumOff val="5000"/>
                    </a:prstClr>
                  </a:solidFill>
                  <a:latin typeface="Atkinson Hyperlegible" panose="020B0604020202020204" charset="0"/>
                  <a:sym typeface="Atkinson Hyperlegible Bold"/>
                </a:rPr>
                <a:t>Patients avec </a:t>
              </a:r>
              <a:r>
                <a:rPr lang="en-US" sz="2800" dirty="0">
                  <a:solidFill>
                    <a:srgbClr val="009999"/>
                  </a:solidFill>
                  <a:latin typeface="Atkinson Hyperlegible Bold" panose="020B0604020202020204" charset="0"/>
                  <a:sym typeface="Atkinson Hyperlegible Bold"/>
                </a:rPr>
                <a:t>DAA</a:t>
              </a:r>
            </a:p>
            <a:p>
              <a:pPr marR="0" lvl="0" defTabSz="1371600" rtl="0" eaLnBrk="1" fontAlgn="auto" latinLnBrk="0" hangingPunct="1">
                <a:lnSpc>
                  <a:spcPct val="130000"/>
                </a:lnSpc>
                <a:spcBef>
                  <a:spcPts val="0"/>
                </a:spcBef>
                <a:spcAft>
                  <a:spcPts val="300"/>
                </a:spcAft>
                <a:buClrTx/>
                <a:buSzTx/>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sym typeface="Atkinson Hyperlegible Bold"/>
                </a:rPr>
                <a:t>     (ou </a:t>
              </a:r>
              <a:r>
                <a:rPr kumimoji="0" lang="en-US" sz="2800" b="0" i="0" u="none" strike="noStrike" kern="1200" cap="none" spc="0" normalizeH="0" baseline="0" noProof="0" dirty="0" err="1">
                  <a:ln>
                    <a:noFill/>
                  </a:ln>
                  <a:solidFill>
                    <a:prstClr val="black">
                      <a:lumMod val="95000"/>
                      <a:lumOff val="5000"/>
                    </a:prstClr>
                  </a:solidFill>
                  <a:effectLst/>
                  <a:uLnTx/>
                  <a:uFillTx/>
                  <a:latin typeface="Atkinson Hyperlegible" panose="020B0604020202020204" charset="0"/>
                  <a:sym typeface="Atkinson Hyperlegible Bold"/>
                </a:rPr>
                <a:t>décédés</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sym typeface="Atkinson Hyperlegible Bold"/>
                </a:rPr>
                <a:t> de DAA)</a:t>
              </a:r>
            </a:p>
          </p:txBody>
        </p:sp>
        <p:sp>
          <p:nvSpPr>
            <p:cNvPr id="26" name="Freeform 4">
              <a:extLst>
                <a:ext uri="{FF2B5EF4-FFF2-40B4-BE49-F238E27FC236}">
                  <a16:creationId xmlns:a16="http://schemas.microsoft.com/office/drawing/2014/main" id="{301F6578-B387-3BB3-CBEE-85DB13EFE99F}"/>
                </a:ext>
              </a:extLst>
            </p:cNvPr>
            <p:cNvSpPr/>
            <p:nvPr/>
          </p:nvSpPr>
          <p:spPr>
            <a:xfrm>
              <a:off x="9936535" y="3620263"/>
              <a:ext cx="7482235" cy="874372"/>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4DB1A9">
                <a:alpha val="85882"/>
              </a:srgbClr>
            </a:solidFill>
          </p:spPr>
          <p:txBody>
            <a:bodyPr/>
            <a:lstStyle/>
            <a:p>
              <a:endParaRPr lang="en-US"/>
            </a:p>
          </p:txBody>
        </p:sp>
        <p:sp>
          <p:nvSpPr>
            <p:cNvPr id="27" name="TextBox 26">
              <a:extLst>
                <a:ext uri="{FF2B5EF4-FFF2-40B4-BE49-F238E27FC236}">
                  <a16:creationId xmlns:a16="http://schemas.microsoft.com/office/drawing/2014/main" id="{EAAD6B46-5F37-5EA3-A78F-116B4936A550}"/>
                </a:ext>
              </a:extLst>
            </p:cNvPr>
            <p:cNvSpPr txBox="1"/>
            <p:nvPr/>
          </p:nvSpPr>
          <p:spPr>
            <a:xfrm>
              <a:off x="9780469" y="3810407"/>
              <a:ext cx="7638301" cy="523220"/>
            </a:xfrm>
            <a:prstGeom prst="rect">
              <a:avLst/>
            </a:prstGeom>
            <a:noFill/>
          </p:spPr>
          <p:txBody>
            <a:bodyPr wrap="square" rtlCol="0">
              <a:spAutoFit/>
            </a:bodyPr>
            <a:lstStyle/>
            <a:p>
              <a:pPr algn="ctr"/>
              <a:r>
                <a:rPr lang="en-US" sz="2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Zones avec épidémie de choléra</a:t>
              </a:r>
            </a:p>
          </p:txBody>
        </p:sp>
        <p:sp>
          <p:nvSpPr>
            <p:cNvPr id="19" name="Rectangle 18">
              <a:extLst>
                <a:ext uri="{FF2B5EF4-FFF2-40B4-BE49-F238E27FC236}">
                  <a16:creationId xmlns:a16="http://schemas.microsoft.com/office/drawing/2014/main" id="{6E6B5894-DD0C-5503-E669-C61049125AB0}"/>
                </a:ext>
              </a:extLst>
            </p:cNvPr>
            <p:cNvSpPr/>
            <p:nvPr/>
          </p:nvSpPr>
          <p:spPr>
            <a:xfrm>
              <a:off x="9941986" y="4756003"/>
              <a:ext cx="7476784" cy="2519242"/>
            </a:xfrm>
            <a:custGeom>
              <a:avLst/>
              <a:gdLst>
                <a:gd name="connsiteX0" fmla="*/ 0 w 7476784"/>
                <a:gd name="connsiteY0" fmla="*/ 0 h 2519242"/>
                <a:gd name="connsiteX1" fmla="*/ 604940 w 7476784"/>
                <a:gd name="connsiteY1" fmla="*/ 0 h 2519242"/>
                <a:gd name="connsiteX2" fmla="*/ 1359415 w 7476784"/>
                <a:gd name="connsiteY2" fmla="*/ 0 h 2519242"/>
                <a:gd name="connsiteX3" fmla="*/ 2113891 w 7476784"/>
                <a:gd name="connsiteY3" fmla="*/ 0 h 2519242"/>
                <a:gd name="connsiteX4" fmla="*/ 2793598 w 7476784"/>
                <a:gd name="connsiteY4" fmla="*/ 0 h 2519242"/>
                <a:gd name="connsiteX5" fmla="*/ 3398538 w 7476784"/>
                <a:gd name="connsiteY5" fmla="*/ 0 h 2519242"/>
                <a:gd name="connsiteX6" fmla="*/ 4078246 w 7476784"/>
                <a:gd name="connsiteY6" fmla="*/ 0 h 2519242"/>
                <a:gd name="connsiteX7" fmla="*/ 4757953 w 7476784"/>
                <a:gd name="connsiteY7" fmla="*/ 0 h 2519242"/>
                <a:gd name="connsiteX8" fmla="*/ 5587197 w 7476784"/>
                <a:gd name="connsiteY8" fmla="*/ 0 h 2519242"/>
                <a:gd name="connsiteX9" fmla="*/ 6192137 w 7476784"/>
                <a:gd name="connsiteY9" fmla="*/ 0 h 2519242"/>
                <a:gd name="connsiteX10" fmla="*/ 6871844 w 7476784"/>
                <a:gd name="connsiteY10" fmla="*/ 0 h 2519242"/>
                <a:gd name="connsiteX11" fmla="*/ 7476784 w 7476784"/>
                <a:gd name="connsiteY11" fmla="*/ 0 h 2519242"/>
                <a:gd name="connsiteX12" fmla="*/ 7476784 w 7476784"/>
                <a:gd name="connsiteY12" fmla="*/ 604618 h 2519242"/>
                <a:gd name="connsiteX13" fmla="*/ 7476784 w 7476784"/>
                <a:gd name="connsiteY13" fmla="*/ 1234429 h 2519242"/>
                <a:gd name="connsiteX14" fmla="*/ 7476784 w 7476784"/>
                <a:gd name="connsiteY14" fmla="*/ 1914624 h 2519242"/>
                <a:gd name="connsiteX15" fmla="*/ 7476784 w 7476784"/>
                <a:gd name="connsiteY15" fmla="*/ 2519242 h 2519242"/>
                <a:gd name="connsiteX16" fmla="*/ 6871844 w 7476784"/>
                <a:gd name="connsiteY16" fmla="*/ 2519242 h 2519242"/>
                <a:gd name="connsiteX17" fmla="*/ 6416440 w 7476784"/>
                <a:gd name="connsiteY17" fmla="*/ 2519242 h 2519242"/>
                <a:gd name="connsiteX18" fmla="*/ 5961036 w 7476784"/>
                <a:gd name="connsiteY18" fmla="*/ 2519242 h 2519242"/>
                <a:gd name="connsiteX19" fmla="*/ 5281328 w 7476784"/>
                <a:gd name="connsiteY19" fmla="*/ 2519242 h 2519242"/>
                <a:gd name="connsiteX20" fmla="*/ 4526853 w 7476784"/>
                <a:gd name="connsiteY20" fmla="*/ 2519242 h 2519242"/>
                <a:gd name="connsiteX21" fmla="*/ 4071449 w 7476784"/>
                <a:gd name="connsiteY21" fmla="*/ 2519242 h 2519242"/>
                <a:gd name="connsiteX22" fmla="*/ 3541277 w 7476784"/>
                <a:gd name="connsiteY22" fmla="*/ 2519242 h 2519242"/>
                <a:gd name="connsiteX23" fmla="*/ 3085873 w 7476784"/>
                <a:gd name="connsiteY23" fmla="*/ 2519242 h 2519242"/>
                <a:gd name="connsiteX24" fmla="*/ 2480933 w 7476784"/>
                <a:gd name="connsiteY24" fmla="*/ 2519242 h 2519242"/>
                <a:gd name="connsiteX25" fmla="*/ 1801225 w 7476784"/>
                <a:gd name="connsiteY25" fmla="*/ 2519242 h 2519242"/>
                <a:gd name="connsiteX26" fmla="*/ 971982 w 7476784"/>
                <a:gd name="connsiteY26" fmla="*/ 2519242 h 2519242"/>
                <a:gd name="connsiteX27" fmla="*/ 0 w 7476784"/>
                <a:gd name="connsiteY27" fmla="*/ 2519242 h 2519242"/>
                <a:gd name="connsiteX28" fmla="*/ 0 w 7476784"/>
                <a:gd name="connsiteY28" fmla="*/ 1914624 h 2519242"/>
                <a:gd name="connsiteX29" fmla="*/ 0 w 7476784"/>
                <a:gd name="connsiteY29" fmla="*/ 1259621 h 2519242"/>
                <a:gd name="connsiteX30" fmla="*/ 0 w 7476784"/>
                <a:gd name="connsiteY30" fmla="*/ 629811 h 2519242"/>
                <a:gd name="connsiteX31" fmla="*/ 0 w 7476784"/>
                <a:gd name="connsiteY31" fmla="*/ 0 h 251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76784" h="2519242" extrusionOk="0">
                  <a:moveTo>
                    <a:pt x="0" y="0"/>
                  </a:moveTo>
                  <a:cubicBezTo>
                    <a:pt x="155638" y="-20942"/>
                    <a:pt x="326804" y="10977"/>
                    <a:pt x="604940" y="0"/>
                  </a:cubicBezTo>
                  <a:cubicBezTo>
                    <a:pt x="883076" y="-10977"/>
                    <a:pt x="1050625" y="12421"/>
                    <a:pt x="1359415" y="0"/>
                  </a:cubicBezTo>
                  <a:cubicBezTo>
                    <a:pt x="1668205" y="-12421"/>
                    <a:pt x="1938195" y="34293"/>
                    <a:pt x="2113891" y="0"/>
                  </a:cubicBezTo>
                  <a:cubicBezTo>
                    <a:pt x="2289587" y="-34293"/>
                    <a:pt x="2645354" y="12339"/>
                    <a:pt x="2793598" y="0"/>
                  </a:cubicBezTo>
                  <a:cubicBezTo>
                    <a:pt x="2941842" y="-12339"/>
                    <a:pt x="3216675" y="22917"/>
                    <a:pt x="3398538" y="0"/>
                  </a:cubicBezTo>
                  <a:cubicBezTo>
                    <a:pt x="3580401" y="-22917"/>
                    <a:pt x="3885082" y="1163"/>
                    <a:pt x="4078246" y="0"/>
                  </a:cubicBezTo>
                  <a:cubicBezTo>
                    <a:pt x="4271410" y="-1163"/>
                    <a:pt x="4609698" y="28113"/>
                    <a:pt x="4757953" y="0"/>
                  </a:cubicBezTo>
                  <a:cubicBezTo>
                    <a:pt x="4906208" y="-28113"/>
                    <a:pt x="5193222" y="-37160"/>
                    <a:pt x="5587197" y="0"/>
                  </a:cubicBezTo>
                  <a:cubicBezTo>
                    <a:pt x="5981172" y="37160"/>
                    <a:pt x="6031656" y="4234"/>
                    <a:pt x="6192137" y="0"/>
                  </a:cubicBezTo>
                  <a:cubicBezTo>
                    <a:pt x="6352618" y="-4234"/>
                    <a:pt x="6649260" y="22100"/>
                    <a:pt x="6871844" y="0"/>
                  </a:cubicBezTo>
                  <a:cubicBezTo>
                    <a:pt x="7094428" y="-22100"/>
                    <a:pt x="7247599" y="-12051"/>
                    <a:pt x="7476784" y="0"/>
                  </a:cubicBezTo>
                  <a:cubicBezTo>
                    <a:pt x="7464175" y="187774"/>
                    <a:pt x="7460623" y="432790"/>
                    <a:pt x="7476784" y="604618"/>
                  </a:cubicBezTo>
                  <a:cubicBezTo>
                    <a:pt x="7492945" y="776446"/>
                    <a:pt x="7473298" y="971239"/>
                    <a:pt x="7476784" y="1234429"/>
                  </a:cubicBezTo>
                  <a:cubicBezTo>
                    <a:pt x="7480270" y="1497619"/>
                    <a:pt x="7493247" y="1647305"/>
                    <a:pt x="7476784" y="1914624"/>
                  </a:cubicBezTo>
                  <a:cubicBezTo>
                    <a:pt x="7460321" y="2181944"/>
                    <a:pt x="7471546" y="2356348"/>
                    <a:pt x="7476784" y="2519242"/>
                  </a:cubicBezTo>
                  <a:cubicBezTo>
                    <a:pt x="7330141" y="2516652"/>
                    <a:pt x="7081684" y="2530887"/>
                    <a:pt x="6871844" y="2519242"/>
                  </a:cubicBezTo>
                  <a:cubicBezTo>
                    <a:pt x="6662004" y="2507597"/>
                    <a:pt x="6554338" y="2507540"/>
                    <a:pt x="6416440" y="2519242"/>
                  </a:cubicBezTo>
                  <a:cubicBezTo>
                    <a:pt x="6278542" y="2530944"/>
                    <a:pt x="6120283" y="2534615"/>
                    <a:pt x="5961036" y="2519242"/>
                  </a:cubicBezTo>
                  <a:cubicBezTo>
                    <a:pt x="5801789" y="2503869"/>
                    <a:pt x="5537688" y="2504711"/>
                    <a:pt x="5281328" y="2519242"/>
                  </a:cubicBezTo>
                  <a:cubicBezTo>
                    <a:pt x="5024968" y="2533773"/>
                    <a:pt x="4820206" y="2556764"/>
                    <a:pt x="4526853" y="2519242"/>
                  </a:cubicBezTo>
                  <a:cubicBezTo>
                    <a:pt x="4233500" y="2481720"/>
                    <a:pt x="4165492" y="2513552"/>
                    <a:pt x="4071449" y="2519242"/>
                  </a:cubicBezTo>
                  <a:cubicBezTo>
                    <a:pt x="3977406" y="2524932"/>
                    <a:pt x="3740168" y="2542615"/>
                    <a:pt x="3541277" y="2519242"/>
                  </a:cubicBezTo>
                  <a:cubicBezTo>
                    <a:pt x="3342386" y="2495869"/>
                    <a:pt x="3269963" y="2541881"/>
                    <a:pt x="3085873" y="2519242"/>
                  </a:cubicBezTo>
                  <a:cubicBezTo>
                    <a:pt x="2901783" y="2496603"/>
                    <a:pt x="2638563" y="2521308"/>
                    <a:pt x="2480933" y="2519242"/>
                  </a:cubicBezTo>
                  <a:cubicBezTo>
                    <a:pt x="2323303" y="2517176"/>
                    <a:pt x="2093142" y="2501642"/>
                    <a:pt x="1801225" y="2519242"/>
                  </a:cubicBezTo>
                  <a:cubicBezTo>
                    <a:pt x="1509308" y="2536842"/>
                    <a:pt x="1256903" y="2495214"/>
                    <a:pt x="971982" y="2519242"/>
                  </a:cubicBezTo>
                  <a:cubicBezTo>
                    <a:pt x="687061" y="2543270"/>
                    <a:pt x="400567" y="2516801"/>
                    <a:pt x="0" y="2519242"/>
                  </a:cubicBezTo>
                  <a:cubicBezTo>
                    <a:pt x="-5559" y="2243578"/>
                    <a:pt x="5124" y="2157815"/>
                    <a:pt x="0" y="1914624"/>
                  </a:cubicBezTo>
                  <a:cubicBezTo>
                    <a:pt x="-5124" y="1671433"/>
                    <a:pt x="-3353" y="1476079"/>
                    <a:pt x="0" y="1259621"/>
                  </a:cubicBezTo>
                  <a:cubicBezTo>
                    <a:pt x="3353" y="1043163"/>
                    <a:pt x="30838" y="848268"/>
                    <a:pt x="0" y="629811"/>
                  </a:cubicBezTo>
                  <a:cubicBezTo>
                    <a:pt x="-30838" y="411354"/>
                    <a:pt x="-9416" y="199078"/>
                    <a:pt x="0" y="0"/>
                  </a:cubicBezTo>
                  <a:close/>
                </a:path>
              </a:pathLst>
            </a:custGeom>
            <a:noFill/>
            <a:ln w="57150">
              <a:solidFill>
                <a:srgbClr val="4DB1A9"/>
              </a:solidFill>
              <a:extLst>
                <a:ext uri="{C807C97D-BFC1-408E-A445-0C87EB9F89A2}">
                  <ask:lineSketchStyleProps xmlns:ask="http://schemas.microsoft.com/office/drawing/2018/sketchyshapes" sd="4133275440">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Slide Number Placeholder 28">
            <a:extLst>
              <a:ext uri="{FF2B5EF4-FFF2-40B4-BE49-F238E27FC236}">
                <a16:creationId xmlns:a16="http://schemas.microsoft.com/office/drawing/2014/main" id="{EE21772F-EBB1-5F8E-0D3B-AD42227834B8}"/>
              </a:ext>
            </a:extLst>
          </p:cNvPr>
          <p:cNvSpPr>
            <a:spLocks noGrp="1"/>
          </p:cNvSpPr>
          <p:nvPr>
            <p:ph type="sldNum" sz="quarter" idx="12"/>
          </p:nvPr>
        </p:nvSpPr>
        <p:spPr>
          <a:xfrm>
            <a:off x="15487622" y="9607146"/>
            <a:ext cx="2133600" cy="365125"/>
          </a:xfrm>
        </p:spPr>
        <p:txBody>
          <a:bodyPr/>
          <a:lstStyle/>
          <a:p>
            <a:fld id="{B6F15528-21DE-4FAA-801E-634DDDAF4B2B}" type="slidenum">
              <a:rPr lang="en-US" sz="1800" smtClean="0"/>
              <a:pPr/>
              <a:t>8</a:t>
            </a:fld>
            <a:endParaRPr lang="en-US" sz="1800"/>
          </a:p>
        </p:txBody>
      </p:sp>
    </p:spTree>
    <p:extLst>
      <p:ext uri="{BB962C8B-B14F-4D97-AF65-F5344CB8AC3E}">
        <p14:creationId xmlns:p14="http://schemas.microsoft.com/office/powerpoint/2010/main" val="3368482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riting on a piece of paper&#10;&#10;Description automatically generated">
            <a:extLst>
              <a:ext uri="{FF2B5EF4-FFF2-40B4-BE49-F238E27FC236}">
                <a16:creationId xmlns:a16="http://schemas.microsoft.com/office/drawing/2014/main" id="{BF1A6375-AC14-51E3-43C9-F484EBCE0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extBox 4">
            <a:extLst>
              <a:ext uri="{FF2B5EF4-FFF2-40B4-BE49-F238E27FC236}">
                <a16:creationId xmlns:a16="http://schemas.microsoft.com/office/drawing/2014/main" id="{D94EB2EB-148D-D5F2-272E-73767855D5CE}"/>
              </a:ext>
            </a:extLst>
          </p:cNvPr>
          <p:cNvSpPr txBox="1"/>
          <p:nvPr/>
        </p:nvSpPr>
        <p:spPr>
          <a:xfrm>
            <a:off x="14202383" y="9948447"/>
            <a:ext cx="4085617" cy="338554"/>
          </a:xfrm>
          <a:prstGeom prst="rect">
            <a:avLst/>
          </a:prstGeom>
          <a:solidFill>
            <a:srgbClr val="BBE2E4"/>
          </a:solidFill>
        </p:spPr>
        <p:txBody>
          <a:bodyPr wrap="square" rtlCol="0">
            <a:spAutoFit/>
          </a:bodyPr>
          <a:lstStyle/>
          <a:p>
            <a:pPr algn="ctr" defTabSz="1371600"/>
            <a:r>
              <a:rPr lang="en-US" sz="1600" dirty="0">
                <a:solidFill>
                  <a:schemeClr val="tx1">
                    <a:lumMod val="65000"/>
                    <a:lumOff val="35000"/>
                  </a:schemeClr>
                </a:solidFill>
                <a:ea typeface="Atkinson Hyperlegible"/>
                <a:cs typeface="Atkinson Hyperlegible"/>
                <a:sym typeface="Atkinson Hyperlegible"/>
              </a:rPr>
              <a:t>Photo adaptée de : OMS/Nitsebiho Asrat</a:t>
            </a:r>
          </a:p>
        </p:txBody>
      </p:sp>
      <p:sp>
        <p:nvSpPr>
          <p:cNvPr id="4" name="Rectangle: Diagonal Corners Rounded 3">
            <a:extLst>
              <a:ext uri="{FF2B5EF4-FFF2-40B4-BE49-F238E27FC236}">
                <a16:creationId xmlns:a16="http://schemas.microsoft.com/office/drawing/2014/main" id="{0A8F2AA6-BB13-C707-F5E1-A0BBA9CB4992}"/>
              </a:ext>
            </a:extLst>
          </p:cNvPr>
          <p:cNvSpPr/>
          <p:nvPr/>
        </p:nvSpPr>
        <p:spPr>
          <a:xfrm>
            <a:off x="-1" y="4142463"/>
            <a:ext cx="5739319" cy="2002073"/>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fr-FR" sz="4800" b="1" dirty="0">
                <a:solidFill>
                  <a:prstClr val="white"/>
                </a:solidFill>
                <a:latin typeface="Cavolini" panose="03000502040302020204" pitchFamily="66" charset="0"/>
                <a:cs typeface="Cavolini" panose="03000502040302020204" pitchFamily="66" charset="0"/>
              </a:rPr>
              <a:t>Collecte d'informations</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9369655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225443d-76f0-4d33-b010-b7398fa8165d">
      <Terms xmlns="http://schemas.microsoft.com/office/infopath/2007/PartnerControls"/>
    </lcf76f155ced4ddcb4097134ff3c332f>
    <TaxCatchAll xmlns="6b3de2de-4ca2-4ad1-8c6e-008e70a43a8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B20EFF-C2A5-4AEF-A2EE-909E3FA5C568}">
  <ds:schemaRefs>
    <ds:schemaRef ds:uri="http://purl.org/dc/terms/"/>
    <ds:schemaRef ds:uri="http://www.w3.org/XML/1998/namespace"/>
    <ds:schemaRef ds:uri="http://schemas.openxmlformats.org/package/2006/metadata/core-properties"/>
    <ds:schemaRef ds:uri="http://schemas.microsoft.com/office/2006/metadata/properties"/>
    <ds:schemaRef ds:uri="http://schemas.microsoft.com/office/infopath/2007/PartnerControls"/>
    <ds:schemaRef ds:uri="http://schemas.microsoft.com/office/2006/documentManagement/types"/>
    <ds:schemaRef ds:uri="http://purl.org/dc/dcmitype/"/>
    <ds:schemaRef ds:uri="http://purl.org/dc/elements/1.1/"/>
    <ds:schemaRef ds:uri="a4ccce07-d9df-40be-ba22-67d5c80ef237"/>
    <ds:schemaRef ds:uri="3e8c1917-30ce-4059-b20f-d25788032734"/>
  </ds:schemaRefs>
</ds:datastoreItem>
</file>

<file path=customXml/itemProps2.xml><?xml version="1.0" encoding="utf-8"?>
<ds:datastoreItem xmlns:ds="http://schemas.openxmlformats.org/officeDocument/2006/customXml" ds:itemID="{67D18ACE-7C6A-44E0-A119-8CE37BE42DE7}">
  <ds:schemaRefs>
    <ds:schemaRef ds:uri="http://schemas.microsoft.com/sharepoint/v3/contenttype/forms"/>
  </ds:schemaRefs>
</ds:datastoreItem>
</file>

<file path=customXml/itemProps3.xml><?xml version="1.0" encoding="utf-8"?>
<ds:datastoreItem xmlns:ds="http://schemas.openxmlformats.org/officeDocument/2006/customXml" ds:itemID="{01ED83EC-E42F-4376-8E28-04F4ED4A1DD2}"/>
</file>

<file path=docProps/app.xml><?xml version="1.0" encoding="utf-8"?>
<Properties xmlns="http://schemas.openxmlformats.org/officeDocument/2006/extended-properties" xmlns:vt="http://schemas.openxmlformats.org/officeDocument/2006/docPropsVTypes">
  <TotalTime>694</TotalTime>
  <Words>2886</Words>
  <Application>Microsoft Office PowerPoint</Application>
  <PresentationFormat>Custom</PresentationFormat>
  <Paragraphs>266</Paragraphs>
  <Slides>23</Slides>
  <Notes>23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23</vt:i4>
      </vt:variant>
    </vt:vector>
  </HeadingPairs>
  <TitlesOfParts>
    <vt:vector size="37" baseType="lpstr">
      <vt:lpstr>Cavolini</vt:lpstr>
      <vt:lpstr>Aptos Display</vt:lpstr>
      <vt:lpstr>Arial</vt:lpstr>
      <vt:lpstr>Calibri</vt:lpstr>
      <vt:lpstr>Congenial</vt:lpstr>
      <vt:lpstr>Atkinson Hyperlegible Bold</vt:lpstr>
      <vt:lpstr>Aptos</vt:lpstr>
      <vt:lpstr>Atkinson Hyperlegible</vt:lpstr>
      <vt:lpstr>Arial Rounded MT Bold</vt:lpstr>
      <vt:lpstr>ADLaM Display</vt:lpstr>
      <vt:lpstr>Courier New</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2 (Presentation)</dc:title>
  <dc:creator>DOMINGUEZ, Morgane</dc:creator>
  <cp:keywords>, docId:8C6F76DB4EFE17F808D3FD6B48C41C04</cp:keywords>
  <cp:lastModifiedBy>DOMINGUEZ, Morgane</cp:lastModifiedBy>
  <cp:revision>19</cp:revision>
  <dcterms:created xsi:type="dcterms:W3CDTF">2006-08-16T00:00:00Z</dcterms:created>
  <dcterms:modified xsi:type="dcterms:W3CDTF">2025-05-19T08:37:15Z</dcterms:modified>
  <dc:identifier>DAGL35k7yK0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