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78" r:id="rId5"/>
    <p:sldMasterId id="2147483684" r:id="rId6"/>
  </p:sldMasterIdLst>
  <p:notesMasterIdLst>
    <p:notesMasterId r:id="rId16"/>
  </p:notesMasterIdLst>
  <p:sldIdLst>
    <p:sldId id="867" r:id="rId7"/>
    <p:sldId id="271" r:id="rId8"/>
    <p:sldId id="868" r:id="rId9"/>
    <p:sldId id="869" r:id="rId10"/>
    <p:sldId id="794" r:id="rId11"/>
    <p:sldId id="2147474635" r:id="rId12"/>
    <p:sldId id="852" r:id="rId13"/>
    <p:sldId id="2147474633" r:id="rId14"/>
    <p:sldId id="2147474637" r:id="rId15"/>
  </p:sldIdLst>
  <p:sldSz cx="18288000" cy="10287000"/>
  <p:notesSz cx="6858000" cy="9144000"/>
  <p:embeddedFontLst>
    <p:embeddedFont>
      <p:font typeface="ADLaM Display" panose="02010000000000000000" pitchFamily="2" charset="0"/>
      <p:regular r:id="rId17"/>
    </p:embeddedFont>
    <p:embeddedFont>
      <p:font typeface="Atkinson Hyperlegible" panose="020B0604020202020204" charset="0"/>
      <p:regular r:id="rId18"/>
    </p:embeddedFont>
    <p:embeddedFont>
      <p:font typeface="Atkinson Hyperlegible Bold" panose="020B0604020202020204" charset="0"/>
      <p:regular r:id="rId19"/>
    </p:embeddedFont>
    <p:embeddedFont>
      <p:font typeface="Cavolini" panose="03000502040302020204" pitchFamily="66" charset="0"/>
      <p:regular r:id="rId20"/>
      <p:bold r:id="rId21"/>
      <p:italic r:id="rId22"/>
      <p:boldItalic r:id="rId23"/>
    </p:embeddedFont>
    <p:embeddedFont>
      <p:font typeface="Congenial" panose="02000503040000020004"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0EA52E-558F-29FE-A173-1A1CE7DE6998}" name="Natalie  Fischer" initials="NF" userId="S::natalie.fischer_lshtm.ac.uk#ext#@worldhealthorg.onmicrosoft.com::9450b5f0-3a06-43da-a453-d89915c879d2" providerId="AD"/>
  <p188:author id="{F00BE82E-B2FE-5A11-6DDD-DCC97C69DF34}" name="ALBERTI, Kathryn" initials="AK" userId="S::albertik@who.int::b6ab0193-bb89-4217-858a-2e968de9a597" providerId="AD"/>
  <p188:author id="{3E14C238-3407-E97D-EADE-ED75DDC8B04A}" name="DOMINGUEZ, Morgane" initials="MD" userId="S::mdominguez@who.int::d29c428e-ee62-4017-a838-521138d5b01c" providerId="AD"/>
  <p188:author id="{C86E1C9F-EDEA-A088-F630-D2A000C1EE51}" name="Andrew Azman" initials="AA" userId="S::aazman1_jh.edu#ext#@worldhealthorg.onmicrosoft.com::b2860add-2acb-47ce-8211-c7e248b47201" providerId="AD"/>
  <p188:author id="{B8AB2BEC-9575-2F2B-7AF6-44FFF427B71D}" name="Flavio FINGER" initials="FF" userId="S::flavio.finger_epicentre.msf.org#ext#@worldhealthorg.onmicrosoft.com::de158966-4029-4a1f-af38-a0ca51a1341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4DB1A9"/>
    <a:srgbClr val="C5E6E8"/>
    <a:srgbClr val="4F81BD"/>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6965E-F608-43C4-B874-84B15F94E6D0}" v="182" dt="2025-05-19T07:49:18.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73" autoAdjust="0"/>
  </p:normalViewPr>
  <p:slideViewPr>
    <p:cSldViewPr snapToGrid="0">
      <p:cViewPr varScale="1">
        <p:scale>
          <a:sx n="36" d="100"/>
          <a:sy n="36" d="100"/>
        </p:scale>
        <p:origin x="5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GUEZ, Morgane" userId="d29c428e-ee62-4017-a838-521138d5b01c" providerId="ADAL" clId="{58184BBC-0968-40BE-8C95-25BBCEC88566}"/>
    <pc:docChg chg="custSel modSld">
      <pc:chgData name="DOMINGUEZ, Morgane" userId="d29c428e-ee62-4017-a838-521138d5b01c" providerId="ADAL" clId="{58184BBC-0968-40BE-8C95-25BBCEC88566}" dt="2025-03-20T13:17:42.945" v="5" actId="478"/>
      <pc:docMkLst>
        <pc:docMk/>
      </pc:docMkLst>
      <pc:sldChg chg="delSp mod modNotesTx">
        <pc:chgData name="DOMINGUEZ, Morgane" userId="d29c428e-ee62-4017-a838-521138d5b01c" providerId="ADAL" clId="{58184BBC-0968-40BE-8C95-25BBCEC88566}" dt="2025-03-20T13:17:42.945" v="5" actId="478"/>
        <pc:sldMkLst>
          <pc:docMk/>
          <pc:sldMk cId="558063434" sldId="794"/>
        </pc:sldMkLst>
        <pc:spChg chg="del">
          <ac:chgData name="DOMINGUEZ, Morgane" userId="d29c428e-ee62-4017-a838-521138d5b01c" providerId="ADAL" clId="{58184BBC-0968-40BE-8C95-25BBCEC88566}" dt="2025-03-20T13:17:42.945" v="5" actId="478"/>
          <ac:spMkLst>
            <pc:docMk/>
            <pc:sldMk cId="558063434" sldId="794"/>
            <ac:spMk id="6" creationId="{C41743DB-F0C2-8EF8-AD6A-1DE563D28787}"/>
          </ac:spMkLst>
        </pc:spChg>
      </pc:sldChg>
      <pc:sldChg chg="delSp mod modNotesTx">
        <pc:chgData name="DOMINGUEZ, Morgane" userId="d29c428e-ee62-4017-a838-521138d5b01c" providerId="ADAL" clId="{58184BBC-0968-40BE-8C95-25BBCEC88566}" dt="2025-03-20T13:17:35.387" v="3" actId="478"/>
        <pc:sldMkLst>
          <pc:docMk/>
          <pc:sldMk cId="2235751672" sldId="868"/>
        </pc:sldMkLst>
        <pc:spChg chg="del">
          <ac:chgData name="DOMINGUEZ, Morgane" userId="d29c428e-ee62-4017-a838-521138d5b01c" providerId="ADAL" clId="{58184BBC-0968-40BE-8C95-25BBCEC88566}" dt="2025-03-20T13:17:35.387" v="3" actId="478"/>
          <ac:spMkLst>
            <pc:docMk/>
            <pc:sldMk cId="2235751672" sldId="868"/>
            <ac:spMk id="8" creationId="{51070F09-307F-8BFE-AF44-2E910191DF73}"/>
          </ac:spMkLst>
        </pc:spChg>
      </pc:sldChg>
      <pc:sldChg chg="delSp mod modNotesTx">
        <pc:chgData name="DOMINGUEZ, Morgane" userId="d29c428e-ee62-4017-a838-521138d5b01c" providerId="ADAL" clId="{58184BBC-0968-40BE-8C95-25BBCEC88566}" dt="2025-03-20T13:17:39.143" v="4" actId="478"/>
        <pc:sldMkLst>
          <pc:docMk/>
          <pc:sldMk cId="3943941343" sldId="869"/>
        </pc:sldMkLst>
        <pc:spChg chg="del">
          <ac:chgData name="DOMINGUEZ, Morgane" userId="d29c428e-ee62-4017-a838-521138d5b01c" providerId="ADAL" clId="{58184BBC-0968-40BE-8C95-25BBCEC88566}" dt="2025-03-20T13:17:39.143" v="4" actId="478"/>
          <ac:spMkLst>
            <pc:docMk/>
            <pc:sldMk cId="3943941343" sldId="869"/>
            <ac:spMk id="9" creationId="{F18E7845-71E7-6BD0-765A-A24E99F3393D}"/>
          </ac:spMkLst>
        </pc:spChg>
      </pc:sldChg>
    </pc:docChg>
  </pc:docChgLst>
  <pc:docChgLst>
    <pc:chgData name="DOMINGUEZ, Morgane" userId="d29c428e-ee62-4017-a838-521138d5b01c" providerId="ADAL" clId="{CD2E57F3-FFBA-4D04-9867-B647537F4EFD}"/>
    <pc:docChg chg="undo custSel modSld">
      <pc:chgData name="DOMINGUEZ, Morgane" userId="d29c428e-ee62-4017-a838-521138d5b01c" providerId="ADAL" clId="{CD2E57F3-FFBA-4D04-9867-B647537F4EFD}" dt="2024-10-11T07:46:38.606" v="71"/>
      <pc:docMkLst>
        <pc:docMk/>
      </pc:docMkLst>
      <pc:sldChg chg="addSp delSp modSp mod modAnim modCm">
        <pc:chgData name="DOMINGUEZ, Morgane" userId="d29c428e-ee62-4017-a838-521138d5b01c" providerId="ADAL" clId="{CD2E57F3-FFBA-4D04-9867-B647537F4EFD}" dt="2024-10-11T07:46:38.606" v="71"/>
        <pc:sldMkLst>
          <pc:docMk/>
          <pc:sldMk cId="558063434" sldId="794"/>
        </pc:sldMkLst>
        <pc:spChg chg="mod">
          <ac:chgData name="DOMINGUEZ, Morgane" userId="d29c428e-ee62-4017-a838-521138d5b01c" providerId="ADAL" clId="{CD2E57F3-FFBA-4D04-9867-B647537F4EFD}" dt="2024-10-11T07:42:39.482" v="38" actId="108"/>
          <ac:spMkLst>
            <pc:docMk/>
            <pc:sldMk cId="558063434" sldId="794"/>
            <ac:spMk id="2" creationId="{7315CC10-F468-C3D2-0E30-943418C26317}"/>
          </ac:spMkLst>
        </pc:spChg>
        <pc:spChg chg="mod">
          <ac:chgData name="DOMINGUEZ, Morgane" userId="d29c428e-ee62-4017-a838-521138d5b01c" providerId="ADAL" clId="{CD2E57F3-FFBA-4D04-9867-B647537F4EFD}" dt="2024-10-11T07:44:09.871" v="47" actId="108"/>
          <ac:spMkLst>
            <pc:docMk/>
            <pc:sldMk cId="558063434" sldId="794"/>
            <ac:spMk id="3" creationId="{01C7B21D-3A4E-086A-ACCE-B1A9A36650F3}"/>
          </ac:spMkLst>
        </pc:spChg>
        <pc:spChg chg="mod">
          <ac:chgData name="DOMINGUEZ, Morgane" userId="d29c428e-ee62-4017-a838-521138d5b01c" providerId="ADAL" clId="{CD2E57F3-FFBA-4D04-9867-B647537F4EFD}" dt="2024-10-11T07:45:10.702" v="58" actId="1076"/>
          <ac:spMkLst>
            <pc:docMk/>
            <pc:sldMk cId="558063434" sldId="794"/>
            <ac:spMk id="4" creationId="{F63FB797-CB97-E0C1-B68A-9B56F45166F0}"/>
          </ac:spMkLst>
        </pc:spChg>
        <pc:spChg chg="mod">
          <ac:chgData name="DOMINGUEZ, Morgane" userId="d29c428e-ee62-4017-a838-521138d5b01c" providerId="ADAL" clId="{CD2E57F3-FFBA-4D04-9867-B647537F4EFD}" dt="2024-10-11T07:42:53.910" v="40" actId="108"/>
          <ac:spMkLst>
            <pc:docMk/>
            <pc:sldMk cId="558063434" sldId="794"/>
            <ac:spMk id="15" creationId="{5B68F8CA-E0C5-60FE-A03A-E98DEF7D2942}"/>
          </ac:spMkLst>
        </pc:spChg>
        <pc:spChg chg="mod">
          <ac:chgData name="DOMINGUEZ, Morgane" userId="d29c428e-ee62-4017-a838-521138d5b01c" providerId="ADAL" clId="{CD2E57F3-FFBA-4D04-9867-B647537F4EFD}" dt="2024-10-11T07:43:14.026" v="42" actId="108"/>
          <ac:spMkLst>
            <pc:docMk/>
            <pc:sldMk cId="558063434" sldId="794"/>
            <ac:spMk id="16" creationId="{D4522D94-3160-C8BB-8F3D-C1C9CE6AC06E}"/>
          </ac:spMkLst>
        </pc:spChg>
        <pc:spChg chg="mod">
          <ac:chgData name="DOMINGUEZ, Morgane" userId="d29c428e-ee62-4017-a838-521138d5b01c" providerId="ADAL" clId="{CD2E57F3-FFBA-4D04-9867-B647537F4EFD}" dt="2024-10-11T07:43:54.548" v="45" actId="108"/>
          <ac:spMkLst>
            <pc:docMk/>
            <pc:sldMk cId="558063434" sldId="794"/>
            <ac:spMk id="17" creationId="{FDA2F2E8-C97F-718B-6C8A-5FFC075C0BAB}"/>
          </ac:spMkLst>
        </pc:spChg>
        <pc:spChg chg="mod">
          <ac:chgData name="DOMINGUEZ, Morgane" userId="d29c428e-ee62-4017-a838-521138d5b01c" providerId="ADAL" clId="{CD2E57F3-FFBA-4D04-9867-B647537F4EFD}" dt="2024-10-11T07:41:43.774" v="33" actId="1076"/>
          <ac:spMkLst>
            <pc:docMk/>
            <pc:sldMk cId="558063434" sldId="794"/>
            <ac:spMk id="19" creationId="{0FDC26BC-5EB5-78F6-4433-D7B93EB38A43}"/>
          </ac:spMkLst>
        </pc:spChg>
        <pc:spChg chg="mod">
          <ac:chgData name="DOMINGUEZ, Morgane" userId="d29c428e-ee62-4017-a838-521138d5b01c" providerId="ADAL" clId="{CD2E57F3-FFBA-4D04-9867-B647537F4EFD}" dt="2024-10-11T07:41:38.119" v="32" actId="1076"/>
          <ac:spMkLst>
            <pc:docMk/>
            <pc:sldMk cId="558063434" sldId="794"/>
            <ac:spMk id="20" creationId="{87ADAFA4-04B1-8788-4A71-B060307D4BFD}"/>
          </ac:spMkLst>
        </pc:spChg>
        <pc:cxnChg chg="add del mod">
          <ac:chgData name="DOMINGUEZ, Morgane" userId="d29c428e-ee62-4017-a838-521138d5b01c" providerId="ADAL" clId="{CD2E57F3-FFBA-4D04-9867-B647537F4EFD}" dt="2024-10-11T07:45:16.186" v="59" actId="478"/>
          <ac:cxnSpMkLst>
            <pc:docMk/>
            <pc:sldMk cId="558063434" sldId="794"/>
            <ac:cxnSpMk id="28" creationId="{160CD54F-034B-6312-F94F-084DA9538A2F}"/>
          </ac:cxnSpMkLst>
        </pc:cxnChg>
        <pc:extLst>
          <p:ext xmlns:p="http://schemas.openxmlformats.org/presentationml/2006/main" uri="{D6D511B9-2390-475A-947B-AFAB55BFBCF1}">
            <pc226:cmChg xmlns:pc226="http://schemas.microsoft.com/office/powerpoint/2022/06/main/command" chg="mod">
              <pc226:chgData name="DOMINGUEZ, Morgane" userId="d29c428e-ee62-4017-a838-521138d5b01c" providerId="ADAL" clId="{CD2E57F3-FFBA-4D04-9867-B647537F4EFD}" dt="2024-10-11T07:39:06.016" v="0"/>
              <pc2:cmMkLst xmlns:pc2="http://schemas.microsoft.com/office/powerpoint/2019/9/main/command">
                <pc:docMk/>
                <pc:sldMk cId="558063434" sldId="794"/>
                <pc2:cmMk id="{4B7310EE-1B4E-4253-BA75-23D6E2E51487}"/>
              </pc2:cmMkLst>
            </pc226:cmChg>
          </p:ext>
        </pc:extLst>
      </pc:sldChg>
      <pc:sldChg chg="delCm">
        <pc:chgData name="DOMINGUEZ, Morgane" userId="d29c428e-ee62-4017-a838-521138d5b01c" providerId="ADAL" clId="{CD2E57F3-FFBA-4D04-9867-B647537F4EFD}" dt="2024-10-11T07:39:13.266" v="1"/>
        <pc:sldMkLst>
          <pc:docMk/>
          <pc:sldMk cId="0" sldId="852"/>
        </pc:sldMkLst>
        <pc:extLst>
          <p:ext xmlns:p="http://schemas.openxmlformats.org/presentationml/2006/main" uri="{D6D511B9-2390-475A-947B-AFAB55BFBCF1}">
            <pc226:cmChg xmlns:pc226="http://schemas.microsoft.com/office/powerpoint/2022/06/main/command" chg="del">
              <pc226:chgData name="DOMINGUEZ, Morgane" userId="d29c428e-ee62-4017-a838-521138d5b01c" providerId="ADAL" clId="{CD2E57F3-FFBA-4D04-9867-B647537F4EFD}" dt="2024-10-11T07:39:13.266" v="1"/>
              <pc2:cmMkLst xmlns:pc2="http://schemas.microsoft.com/office/powerpoint/2019/9/main/command">
                <pc:docMk/>
                <pc:sldMk cId="0" sldId="852"/>
                <pc2:cmMk id="{90EBF348-C2A7-409A-8FC6-180FB6F2B04C}"/>
              </pc2:cmMkLst>
            </pc226:cmChg>
          </p:ext>
        </pc:extLst>
      </pc:sldChg>
      <pc:sldChg chg="modTransition">
        <pc:chgData name="DOMINGUEZ, Morgane" userId="d29c428e-ee62-4017-a838-521138d5b01c" providerId="ADAL" clId="{CD2E57F3-FFBA-4D04-9867-B647537F4EFD}" dt="2024-10-11T07:40:20.097" v="23"/>
        <pc:sldMkLst>
          <pc:docMk/>
          <pc:sldMk cId="2235751672" sldId="868"/>
        </pc:sldMkLst>
      </pc:sldChg>
      <pc:sldChg chg="modSp mod modTransition">
        <pc:chgData name="DOMINGUEZ, Morgane" userId="d29c428e-ee62-4017-a838-521138d5b01c" providerId="ADAL" clId="{CD2E57F3-FFBA-4D04-9867-B647537F4EFD}" dt="2024-10-11T07:41:31.191" v="30" actId="1076"/>
        <pc:sldMkLst>
          <pc:docMk/>
          <pc:sldMk cId="3943941343" sldId="869"/>
        </pc:sldMkLst>
        <pc:spChg chg="mod">
          <ac:chgData name="DOMINGUEZ, Morgane" userId="d29c428e-ee62-4017-a838-521138d5b01c" providerId="ADAL" clId="{CD2E57F3-FFBA-4D04-9867-B647537F4EFD}" dt="2024-10-11T07:41:31.191" v="30" actId="1076"/>
          <ac:spMkLst>
            <pc:docMk/>
            <pc:sldMk cId="3943941343" sldId="869"/>
            <ac:spMk id="4" creationId="{86BFA9B5-F43E-76D8-F917-BF627B10BD18}"/>
          </ac:spMkLst>
        </pc:spChg>
        <pc:spChg chg="mod">
          <ac:chgData name="DOMINGUEZ, Morgane" userId="d29c428e-ee62-4017-a838-521138d5b01c" providerId="ADAL" clId="{CD2E57F3-FFBA-4D04-9867-B647537F4EFD}" dt="2024-10-11T07:40:58.454" v="29" actId="20577"/>
          <ac:spMkLst>
            <pc:docMk/>
            <pc:sldMk cId="3943941343" sldId="869"/>
            <ac:spMk id="21" creationId="{F0819B31-1A4C-E4E2-2809-5FC874398A98}"/>
          </ac:spMkLst>
        </pc:spChg>
      </pc:sldChg>
    </pc:docChg>
  </pc:docChgLst>
  <pc:docChgLst>
    <pc:chgData name="Natalie  Fischer" userId="S::natalie.fischer_lshtm.ac.uk#ext#@worldhealthorg.onmicrosoft.com::9450b5f0-3a06-43da-a453-d89915c879d2" providerId="AD" clId="Web-{A3E10445-5ADD-A87C-E682-E0663AB45C6E}"/>
    <pc:docChg chg="modSld">
      <pc:chgData name="Natalie  Fischer" userId="S::natalie.fischer_lshtm.ac.uk#ext#@worldhealthorg.onmicrosoft.com::9450b5f0-3a06-43da-a453-d89915c879d2" providerId="AD" clId="Web-{A3E10445-5ADD-A87C-E682-E0663AB45C6E}" dt="2024-09-09T11:45:25.386" v="6" actId="20577"/>
      <pc:docMkLst>
        <pc:docMk/>
      </pc:docMkLst>
      <pc:sldChg chg="modSp">
        <pc:chgData name="Natalie  Fischer" userId="S::natalie.fischer_lshtm.ac.uk#ext#@worldhealthorg.onmicrosoft.com::9450b5f0-3a06-43da-a453-d89915c879d2" providerId="AD" clId="Web-{A3E10445-5ADD-A87C-E682-E0663AB45C6E}" dt="2024-09-09T11:45:25.386" v="6" actId="20577"/>
        <pc:sldMkLst>
          <pc:docMk/>
          <pc:sldMk cId="558063434" sldId="794"/>
        </pc:sldMkLst>
        <pc:spChg chg="mod">
          <ac:chgData name="Natalie  Fischer" userId="S::natalie.fischer_lshtm.ac.uk#ext#@worldhealthorg.onmicrosoft.com::9450b5f0-3a06-43da-a453-d89915c879d2" providerId="AD" clId="Web-{A3E10445-5ADD-A87C-E682-E0663AB45C6E}" dt="2024-09-09T11:45:25.386" v="6" actId="20577"/>
          <ac:spMkLst>
            <pc:docMk/>
            <pc:sldMk cId="558063434" sldId="794"/>
            <ac:spMk id="2" creationId="{7315CC10-F468-C3D2-0E30-943418C26317}"/>
          </ac:spMkLst>
        </pc:spChg>
      </pc:sldChg>
    </pc:docChg>
  </pc:docChgLst>
  <pc:docChgLst>
    <pc:chgData name="DOMINGUEZ, Morgane" userId="d29c428e-ee62-4017-a838-521138d5b01c" providerId="ADAL" clId="{327A537A-BC58-4210-9F20-35D9556CCFBB}"/>
    <pc:docChg chg="undo custSel delSld modSld">
      <pc:chgData name="DOMINGUEZ, Morgane" userId="d29c428e-ee62-4017-a838-521138d5b01c" providerId="ADAL" clId="{327A537A-BC58-4210-9F20-35D9556CCFBB}" dt="2024-12-16T18:18:41.720" v="1191"/>
      <pc:docMkLst>
        <pc:docMk/>
      </pc:docMkLst>
      <pc:sldChg chg="addSp delSp modSp mod modTransition modAnim">
        <pc:chgData name="DOMINGUEZ, Morgane" userId="d29c428e-ee62-4017-a838-521138d5b01c" providerId="ADAL" clId="{327A537A-BC58-4210-9F20-35D9556CCFBB}" dt="2024-12-13T16:07:06.989" v="1141" actId="113"/>
        <pc:sldMkLst>
          <pc:docMk/>
          <pc:sldMk cId="2083123537" sldId="271"/>
        </pc:sldMkLst>
        <pc:spChg chg="add mod">
          <ac:chgData name="DOMINGUEZ, Morgane" userId="d29c428e-ee62-4017-a838-521138d5b01c" providerId="ADAL" clId="{327A537A-BC58-4210-9F20-35D9556CCFBB}" dt="2024-12-13T16:07:06.989" v="1141" actId="113"/>
          <ac:spMkLst>
            <pc:docMk/>
            <pc:sldMk cId="2083123537" sldId="271"/>
            <ac:spMk id="2" creationId="{B383F6C4-1FDE-C87B-E27E-93DF9BD11FC7}"/>
          </ac:spMkLst>
        </pc:spChg>
        <pc:spChg chg="del mod">
          <ac:chgData name="DOMINGUEZ, Morgane" userId="d29c428e-ee62-4017-a838-521138d5b01c" providerId="ADAL" clId="{327A537A-BC58-4210-9F20-35D9556CCFBB}" dt="2024-12-09T10:04:35.184" v="10" actId="478"/>
          <ac:spMkLst>
            <pc:docMk/>
            <pc:sldMk cId="2083123537" sldId="271"/>
            <ac:spMk id="3" creationId="{2D3B74E2-CBC8-2A6F-E7F6-93393C3CB641}"/>
          </ac:spMkLst>
        </pc:spChg>
        <pc:spChg chg="mod">
          <ac:chgData name="DOMINGUEZ, Morgane" userId="d29c428e-ee62-4017-a838-521138d5b01c" providerId="ADAL" clId="{327A537A-BC58-4210-9F20-35D9556CCFBB}" dt="2024-12-13T15:34:14.320" v="1058" actId="1076"/>
          <ac:spMkLst>
            <pc:docMk/>
            <pc:sldMk cId="2083123537" sldId="271"/>
            <ac:spMk id="16" creationId="{AAF3ADE4-B9D1-A21D-E276-E4E27DE2AB22}"/>
          </ac:spMkLst>
        </pc:spChg>
        <pc:picChg chg="add mod">
          <ac:chgData name="DOMINGUEZ, Morgane" userId="d29c428e-ee62-4017-a838-521138d5b01c" providerId="ADAL" clId="{327A537A-BC58-4210-9F20-35D9556CCFBB}" dt="2024-12-12T08:00:42.093" v="599" actId="1076"/>
          <ac:picMkLst>
            <pc:docMk/>
            <pc:sldMk cId="2083123537" sldId="271"/>
            <ac:picMk id="3" creationId="{38555C88-508E-459B-93CB-F19622627860}"/>
          </ac:picMkLst>
        </pc:picChg>
      </pc:sldChg>
      <pc:sldChg chg="addSp delSp modSp mod modTransition delAnim modAnim delCm">
        <pc:chgData name="DOMINGUEZ, Morgane" userId="d29c428e-ee62-4017-a838-521138d5b01c" providerId="ADAL" clId="{327A537A-BC58-4210-9F20-35D9556CCFBB}" dt="2024-12-16T18:18:41.720" v="1191"/>
        <pc:sldMkLst>
          <pc:docMk/>
          <pc:sldMk cId="558063434" sldId="794"/>
        </pc:sldMkLst>
        <pc:spChg chg="mod">
          <ac:chgData name="DOMINGUEZ, Morgane" userId="d29c428e-ee62-4017-a838-521138d5b01c" providerId="ADAL" clId="{327A537A-BC58-4210-9F20-35D9556CCFBB}" dt="2024-12-13T14:29:06.873" v="1039" actId="1076"/>
          <ac:spMkLst>
            <pc:docMk/>
            <pc:sldMk cId="558063434" sldId="794"/>
            <ac:spMk id="2" creationId="{7315CC10-F468-C3D2-0E30-943418C26317}"/>
          </ac:spMkLst>
        </pc:spChg>
        <pc:spChg chg="mod">
          <ac:chgData name="DOMINGUEZ, Morgane" userId="d29c428e-ee62-4017-a838-521138d5b01c" providerId="ADAL" clId="{327A537A-BC58-4210-9F20-35D9556CCFBB}" dt="2024-12-13T14:29:06.873" v="1039" actId="1076"/>
          <ac:spMkLst>
            <pc:docMk/>
            <pc:sldMk cId="558063434" sldId="794"/>
            <ac:spMk id="3" creationId="{01C7B21D-3A4E-086A-ACCE-B1A9A36650F3}"/>
          </ac:spMkLst>
        </pc:spChg>
        <pc:spChg chg="mod">
          <ac:chgData name="DOMINGUEZ, Morgane" userId="d29c428e-ee62-4017-a838-521138d5b01c" providerId="ADAL" clId="{327A537A-BC58-4210-9F20-35D9556CCFBB}" dt="2024-12-13T14:29:06.873" v="1039" actId="1076"/>
          <ac:spMkLst>
            <pc:docMk/>
            <pc:sldMk cId="558063434" sldId="794"/>
            <ac:spMk id="4" creationId="{F63FB797-CB97-E0C1-B68A-9B56F45166F0}"/>
          </ac:spMkLst>
        </pc:spChg>
        <pc:spChg chg="del">
          <ac:chgData name="DOMINGUEZ, Morgane" userId="d29c428e-ee62-4017-a838-521138d5b01c" providerId="ADAL" clId="{327A537A-BC58-4210-9F20-35D9556CCFBB}" dt="2024-12-09T10:12:25.236" v="151" actId="21"/>
          <ac:spMkLst>
            <pc:docMk/>
            <pc:sldMk cId="558063434" sldId="794"/>
            <ac:spMk id="5" creationId="{85E0983A-178F-520C-2F2D-264017DF70EF}"/>
          </ac:spMkLst>
        </pc:spChg>
        <pc:spChg chg="del">
          <ac:chgData name="DOMINGUEZ, Morgane" userId="d29c428e-ee62-4017-a838-521138d5b01c" providerId="ADAL" clId="{327A537A-BC58-4210-9F20-35D9556CCFBB}" dt="2024-12-09T10:12:23.848" v="150" actId="21"/>
          <ac:spMkLst>
            <pc:docMk/>
            <pc:sldMk cId="558063434" sldId="794"/>
            <ac:spMk id="6" creationId="{C8100813-F6C5-108D-1294-007F3DDD13C0}"/>
          </ac:spMkLst>
        </pc:spChg>
        <pc:spChg chg="del">
          <ac:chgData name="DOMINGUEZ, Morgane" userId="d29c428e-ee62-4017-a838-521138d5b01c" providerId="ADAL" clId="{327A537A-BC58-4210-9F20-35D9556CCFBB}" dt="2024-12-09T10:16:33.415" v="200" actId="21"/>
          <ac:spMkLst>
            <pc:docMk/>
            <pc:sldMk cId="558063434" sldId="794"/>
            <ac:spMk id="8" creationId="{ACA0388A-B0C1-84FC-F79C-6373490974EE}"/>
          </ac:spMkLst>
        </pc:spChg>
        <pc:spChg chg="add del mod">
          <ac:chgData name="DOMINGUEZ, Morgane" userId="d29c428e-ee62-4017-a838-521138d5b01c" providerId="ADAL" clId="{327A537A-BC58-4210-9F20-35D9556CCFBB}" dt="2024-12-09T10:12:41.447" v="154" actId="478"/>
          <ac:spMkLst>
            <pc:docMk/>
            <pc:sldMk cId="558063434" sldId="794"/>
            <ac:spMk id="9" creationId="{1941B12C-B317-FC19-C6E3-046DB6425B79}"/>
          </ac:spMkLst>
        </pc:spChg>
        <pc:spChg chg="del">
          <ac:chgData name="DOMINGUEZ, Morgane" userId="d29c428e-ee62-4017-a838-521138d5b01c" providerId="ADAL" clId="{327A537A-BC58-4210-9F20-35D9556CCFBB}" dt="2024-12-09T10:16:55.615" v="209" actId="21"/>
          <ac:spMkLst>
            <pc:docMk/>
            <pc:sldMk cId="558063434" sldId="794"/>
            <ac:spMk id="11" creationId="{D7533413-8DDB-46F9-8B03-22221805AE8A}"/>
          </ac:spMkLst>
        </pc:spChg>
        <pc:spChg chg="del">
          <ac:chgData name="DOMINGUEZ, Morgane" userId="d29c428e-ee62-4017-a838-521138d5b01c" providerId="ADAL" clId="{327A537A-BC58-4210-9F20-35D9556CCFBB}" dt="2024-12-09T10:16:50.655" v="207" actId="21"/>
          <ac:spMkLst>
            <pc:docMk/>
            <pc:sldMk cId="558063434" sldId="794"/>
            <ac:spMk id="13" creationId="{3E88AE63-F0B8-E721-14F8-D42F9364A8FA}"/>
          </ac:spMkLst>
        </pc:spChg>
        <pc:spChg chg="mod">
          <ac:chgData name="DOMINGUEZ, Morgane" userId="d29c428e-ee62-4017-a838-521138d5b01c" providerId="ADAL" clId="{327A537A-BC58-4210-9F20-35D9556CCFBB}" dt="2024-12-13T14:29:06.873" v="1039" actId="1076"/>
          <ac:spMkLst>
            <pc:docMk/>
            <pc:sldMk cId="558063434" sldId="794"/>
            <ac:spMk id="15" creationId="{5B68F8CA-E0C5-60FE-A03A-E98DEF7D2942}"/>
          </ac:spMkLst>
        </pc:spChg>
        <pc:spChg chg="mod ord">
          <ac:chgData name="DOMINGUEZ, Morgane" userId="d29c428e-ee62-4017-a838-521138d5b01c" providerId="ADAL" clId="{327A537A-BC58-4210-9F20-35D9556CCFBB}" dt="2024-12-16T18:15:46.240" v="1179" actId="166"/>
          <ac:spMkLst>
            <pc:docMk/>
            <pc:sldMk cId="558063434" sldId="794"/>
            <ac:spMk id="16" creationId="{D4522D94-3160-C8BB-8F3D-C1C9CE6AC06E}"/>
          </ac:spMkLst>
        </pc:spChg>
        <pc:spChg chg="mod">
          <ac:chgData name="DOMINGUEZ, Morgane" userId="d29c428e-ee62-4017-a838-521138d5b01c" providerId="ADAL" clId="{327A537A-BC58-4210-9F20-35D9556CCFBB}" dt="2024-12-13T14:29:06.873" v="1039" actId="1076"/>
          <ac:spMkLst>
            <pc:docMk/>
            <pc:sldMk cId="558063434" sldId="794"/>
            <ac:spMk id="17" creationId="{FDA2F2E8-C97F-718B-6C8A-5FFC075C0BAB}"/>
          </ac:spMkLst>
        </pc:spChg>
        <pc:spChg chg="mod topLvl">
          <ac:chgData name="DOMINGUEZ, Morgane" userId="d29c428e-ee62-4017-a838-521138d5b01c" providerId="ADAL" clId="{327A537A-BC58-4210-9F20-35D9556CCFBB}" dt="2024-12-13T16:51:45.921" v="1147" actId="1076"/>
          <ac:spMkLst>
            <pc:docMk/>
            <pc:sldMk cId="558063434" sldId="794"/>
            <ac:spMk id="19" creationId="{0FDC26BC-5EB5-78F6-4433-D7B93EB38A43}"/>
          </ac:spMkLst>
        </pc:spChg>
        <pc:spChg chg="mod">
          <ac:chgData name="DOMINGUEZ, Morgane" userId="d29c428e-ee62-4017-a838-521138d5b01c" providerId="ADAL" clId="{327A537A-BC58-4210-9F20-35D9556CCFBB}" dt="2024-12-09T10:15:07.863" v="183" actId="14100"/>
          <ac:spMkLst>
            <pc:docMk/>
            <pc:sldMk cId="558063434" sldId="794"/>
            <ac:spMk id="20" creationId="{87ADAFA4-04B1-8788-4A71-B060307D4BFD}"/>
          </ac:spMkLst>
        </pc:spChg>
        <pc:spChg chg="mod">
          <ac:chgData name="DOMINGUEZ, Morgane" userId="d29c428e-ee62-4017-a838-521138d5b01c" providerId="ADAL" clId="{327A537A-BC58-4210-9F20-35D9556CCFBB}" dt="2024-12-09T10:14:27.869" v="176" actId="165"/>
          <ac:spMkLst>
            <pc:docMk/>
            <pc:sldMk cId="558063434" sldId="794"/>
            <ac:spMk id="21" creationId="{556EF56F-9587-0A49-0F45-7310EBB8E325}"/>
          </ac:spMkLst>
        </pc:spChg>
        <pc:spChg chg="del">
          <ac:chgData name="DOMINGUEZ, Morgane" userId="d29c428e-ee62-4017-a838-521138d5b01c" providerId="ADAL" clId="{327A537A-BC58-4210-9F20-35D9556CCFBB}" dt="2024-12-09T10:16:40.118" v="201" actId="21"/>
          <ac:spMkLst>
            <pc:docMk/>
            <pc:sldMk cId="558063434" sldId="794"/>
            <ac:spMk id="23" creationId="{D8E0A76E-55F6-998E-9A63-CD9688AA278B}"/>
          </ac:spMkLst>
        </pc:spChg>
        <pc:spChg chg="del">
          <ac:chgData name="DOMINGUEZ, Morgane" userId="d29c428e-ee62-4017-a838-521138d5b01c" providerId="ADAL" clId="{327A537A-BC58-4210-9F20-35D9556CCFBB}" dt="2024-12-09T10:16:44.146" v="204" actId="21"/>
          <ac:spMkLst>
            <pc:docMk/>
            <pc:sldMk cId="558063434" sldId="794"/>
            <ac:spMk id="25" creationId="{1994BF89-BC07-3006-F9D0-A667AAE02489}"/>
          </ac:spMkLst>
        </pc:spChg>
        <pc:spChg chg="del">
          <ac:chgData name="DOMINGUEZ, Morgane" userId="d29c428e-ee62-4017-a838-521138d5b01c" providerId="ADAL" clId="{327A537A-BC58-4210-9F20-35D9556CCFBB}" dt="2024-12-09T10:16:48.175" v="206" actId="21"/>
          <ac:spMkLst>
            <pc:docMk/>
            <pc:sldMk cId="558063434" sldId="794"/>
            <ac:spMk id="27" creationId="{1CEEF7BA-3A93-D2AA-081E-0923318E518B}"/>
          </ac:spMkLst>
        </pc:spChg>
        <pc:spChg chg="mod">
          <ac:chgData name="DOMINGUEZ, Morgane" userId="d29c428e-ee62-4017-a838-521138d5b01c" providerId="ADAL" clId="{327A537A-BC58-4210-9F20-35D9556CCFBB}" dt="2024-12-16T18:17:21.115" v="1182" actId="165"/>
          <ac:spMkLst>
            <pc:docMk/>
            <pc:sldMk cId="558063434" sldId="794"/>
            <ac:spMk id="30" creationId="{6BFC4CC1-2AB5-30D2-5913-D5F4714BB4AD}"/>
          </ac:spMkLst>
        </pc:spChg>
        <pc:spChg chg="mod topLvl">
          <ac:chgData name="DOMINGUEZ, Morgane" userId="d29c428e-ee62-4017-a838-521138d5b01c" providerId="ADAL" clId="{327A537A-BC58-4210-9F20-35D9556CCFBB}" dt="2024-12-16T18:17:40.805" v="1184" actId="164"/>
          <ac:spMkLst>
            <pc:docMk/>
            <pc:sldMk cId="558063434" sldId="794"/>
            <ac:spMk id="32" creationId="{7A96AF4F-7ED1-EC2C-1F3F-F09F3082DFEC}"/>
          </ac:spMkLst>
        </pc:spChg>
        <pc:spChg chg="mod topLvl">
          <ac:chgData name="DOMINGUEZ, Morgane" userId="d29c428e-ee62-4017-a838-521138d5b01c" providerId="ADAL" clId="{327A537A-BC58-4210-9F20-35D9556CCFBB}" dt="2024-12-16T18:17:40.805" v="1184" actId="164"/>
          <ac:spMkLst>
            <pc:docMk/>
            <pc:sldMk cId="558063434" sldId="794"/>
            <ac:spMk id="33" creationId="{0DBC838D-E659-A54D-5BC7-082FDDE4C5E9}"/>
          </ac:spMkLst>
        </pc:spChg>
        <pc:spChg chg="mod ord topLvl">
          <ac:chgData name="DOMINGUEZ, Morgane" userId="d29c428e-ee62-4017-a838-521138d5b01c" providerId="ADAL" clId="{327A537A-BC58-4210-9F20-35D9556CCFBB}" dt="2024-12-16T18:17:40.805" v="1184" actId="164"/>
          <ac:spMkLst>
            <pc:docMk/>
            <pc:sldMk cId="558063434" sldId="794"/>
            <ac:spMk id="34" creationId="{FBECC044-A75C-342F-C686-9B2FC4866CDE}"/>
          </ac:spMkLst>
        </pc:spChg>
        <pc:spChg chg="mod topLvl">
          <ac:chgData name="DOMINGUEZ, Morgane" userId="d29c428e-ee62-4017-a838-521138d5b01c" providerId="ADAL" clId="{327A537A-BC58-4210-9F20-35D9556CCFBB}" dt="2024-12-16T18:17:49.539" v="1185" actId="164"/>
          <ac:spMkLst>
            <pc:docMk/>
            <pc:sldMk cId="558063434" sldId="794"/>
            <ac:spMk id="35" creationId="{6F2F1038-EABA-5633-D080-3201082CF4B9}"/>
          </ac:spMkLst>
        </pc:spChg>
        <pc:spChg chg="mod topLvl">
          <ac:chgData name="DOMINGUEZ, Morgane" userId="d29c428e-ee62-4017-a838-521138d5b01c" providerId="ADAL" clId="{327A537A-BC58-4210-9F20-35D9556CCFBB}" dt="2024-12-16T18:17:49.539" v="1185" actId="164"/>
          <ac:spMkLst>
            <pc:docMk/>
            <pc:sldMk cId="558063434" sldId="794"/>
            <ac:spMk id="36" creationId="{173A20BC-E1A8-6B19-6532-BAB554FE3029}"/>
          </ac:spMkLst>
        </pc:spChg>
        <pc:spChg chg="add mod topLvl">
          <ac:chgData name="DOMINGUEZ, Morgane" userId="d29c428e-ee62-4017-a838-521138d5b01c" providerId="ADAL" clId="{327A537A-BC58-4210-9F20-35D9556CCFBB}" dt="2024-12-16T18:17:49.539" v="1185" actId="164"/>
          <ac:spMkLst>
            <pc:docMk/>
            <pc:sldMk cId="558063434" sldId="794"/>
            <ac:spMk id="37" creationId="{7481CCEF-0E82-661E-70CB-7BFBFE75F578}"/>
          </ac:spMkLst>
        </pc:spChg>
        <pc:grpChg chg="add del mod">
          <ac:chgData name="DOMINGUEZ, Morgane" userId="d29c428e-ee62-4017-a838-521138d5b01c" providerId="ADAL" clId="{327A537A-BC58-4210-9F20-35D9556CCFBB}" dt="2024-12-16T18:17:21.115" v="1182" actId="165"/>
          <ac:grpSpMkLst>
            <pc:docMk/>
            <pc:sldMk cId="558063434" sldId="794"/>
            <ac:grpSpMk id="6" creationId="{BABC4B99-DB1C-79E4-7825-F5E8E0435B01}"/>
          </ac:grpSpMkLst>
        </pc:grpChg>
        <pc:grpChg chg="add mod">
          <ac:chgData name="DOMINGUEZ, Morgane" userId="d29c428e-ee62-4017-a838-521138d5b01c" providerId="ADAL" clId="{327A537A-BC58-4210-9F20-35D9556CCFBB}" dt="2024-12-16T18:17:40.805" v="1184" actId="164"/>
          <ac:grpSpMkLst>
            <pc:docMk/>
            <pc:sldMk cId="558063434" sldId="794"/>
            <ac:grpSpMk id="7" creationId="{6D8B5FD9-B9C1-03E5-E97A-0094D4364D47}"/>
          </ac:grpSpMkLst>
        </pc:grpChg>
        <pc:grpChg chg="add mod">
          <ac:chgData name="DOMINGUEZ, Morgane" userId="d29c428e-ee62-4017-a838-521138d5b01c" providerId="ADAL" clId="{327A537A-BC58-4210-9F20-35D9556CCFBB}" dt="2024-12-16T18:17:49.539" v="1185" actId="164"/>
          <ac:grpSpMkLst>
            <pc:docMk/>
            <pc:sldMk cId="558063434" sldId="794"/>
            <ac:grpSpMk id="8" creationId="{931A5B54-31A9-BC09-80DF-0D8AD0F9C958}"/>
          </ac:grpSpMkLst>
        </pc:grpChg>
        <pc:grpChg chg="del">
          <ac:chgData name="DOMINGUEZ, Morgane" userId="d29c428e-ee62-4017-a838-521138d5b01c" providerId="ADAL" clId="{327A537A-BC58-4210-9F20-35D9556CCFBB}" dt="2024-12-09T10:14:27.869" v="176" actId="165"/>
          <ac:grpSpMkLst>
            <pc:docMk/>
            <pc:sldMk cId="558063434" sldId="794"/>
            <ac:grpSpMk id="14" creationId="{A672F005-06CE-80F6-3EFC-003B5911E55B}"/>
          </ac:grpSpMkLst>
        </pc:grpChg>
        <pc:grpChg chg="mod topLvl">
          <ac:chgData name="DOMINGUEZ, Morgane" userId="d29c428e-ee62-4017-a838-521138d5b01c" providerId="ADAL" clId="{327A537A-BC58-4210-9F20-35D9556CCFBB}" dt="2024-12-13T16:52:47.054" v="1155" actId="14100"/>
          <ac:grpSpMkLst>
            <pc:docMk/>
            <pc:sldMk cId="558063434" sldId="794"/>
            <ac:grpSpMk id="18" creationId="{126F14E0-F535-91EE-EF9F-5B5A4178BC01}"/>
          </ac:grpSpMkLst>
        </pc:grpChg>
        <pc:grpChg chg="add mod ord topLvl">
          <ac:chgData name="DOMINGUEZ, Morgane" userId="d29c428e-ee62-4017-a838-521138d5b01c" providerId="ADAL" clId="{327A537A-BC58-4210-9F20-35D9556CCFBB}" dt="2024-12-16T18:17:21.115" v="1182" actId="165"/>
          <ac:grpSpMkLst>
            <pc:docMk/>
            <pc:sldMk cId="558063434" sldId="794"/>
            <ac:grpSpMk id="28" creationId="{B9965637-9B00-D06C-DD84-AE86F2348096}"/>
          </ac:grpSpMkLst>
        </pc:grpChg>
        <pc:grpChg chg="add del mod">
          <ac:chgData name="DOMINGUEZ, Morgane" userId="d29c428e-ee62-4017-a838-521138d5b01c" providerId="ADAL" clId="{327A537A-BC58-4210-9F20-35D9556CCFBB}" dt="2024-12-09T10:15:38.389" v="187" actId="165"/>
          <ac:grpSpMkLst>
            <pc:docMk/>
            <pc:sldMk cId="558063434" sldId="794"/>
            <ac:grpSpMk id="31" creationId="{41B88A36-0C22-0DF1-4CF8-793874CF9072}"/>
          </ac:grpSpMkLst>
        </pc:grpChg>
        <pc:picChg chg="add mod">
          <ac:chgData name="DOMINGUEZ, Morgane" userId="d29c428e-ee62-4017-a838-521138d5b01c" providerId="ADAL" clId="{327A537A-BC58-4210-9F20-35D9556CCFBB}" dt="2024-12-13T14:43:01.240" v="1042" actId="1076"/>
          <ac:picMkLst>
            <pc:docMk/>
            <pc:sldMk cId="558063434" sldId="794"/>
            <ac:picMk id="5" creationId="{77540772-C9D5-8B98-6898-7D230AB75046}"/>
          </ac:picMkLst>
        </pc:picChg>
        <pc:picChg chg="del">
          <ac:chgData name="DOMINGUEZ, Morgane" userId="d29c428e-ee62-4017-a838-521138d5b01c" providerId="ADAL" clId="{327A537A-BC58-4210-9F20-35D9556CCFBB}" dt="2024-12-09T10:16:31.388" v="199" actId="21"/>
          <ac:picMkLst>
            <pc:docMk/>
            <pc:sldMk cId="558063434" sldId="794"/>
            <ac:picMk id="7" creationId="{B7739DA3-32E4-4490-7314-05446E106B93}"/>
          </ac:picMkLst>
        </pc:picChg>
        <pc:picChg chg="del">
          <ac:chgData name="DOMINGUEZ, Morgane" userId="d29c428e-ee62-4017-a838-521138d5b01c" providerId="ADAL" clId="{327A537A-BC58-4210-9F20-35D9556CCFBB}" dt="2024-12-09T10:16:56.898" v="210" actId="21"/>
          <ac:picMkLst>
            <pc:docMk/>
            <pc:sldMk cId="558063434" sldId="794"/>
            <ac:picMk id="10" creationId="{59C94960-59BB-08C3-5BE1-C7709F8F2456}"/>
          </ac:picMkLst>
        </pc:picChg>
        <pc:picChg chg="del">
          <ac:chgData name="DOMINGUEZ, Morgane" userId="d29c428e-ee62-4017-a838-521138d5b01c" providerId="ADAL" clId="{327A537A-BC58-4210-9F20-35D9556CCFBB}" dt="2024-12-09T10:16:51.955" v="208" actId="21"/>
          <ac:picMkLst>
            <pc:docMk/>
            <pc:sldMk cId="558063434" sldId="794"/>
            <ac:picMk id="12" creationId="{AC169258-D11E-68A9-D2AD-3490AB7E4574}"/>
          </ac:picMkLst>
        </pc:picChg>
        <pc:picChg chg="del">
          <ac:chgData name="DOMINGUEZ, Morgane" userId="d29c428e-ee62-4017-a838-521138d5b01c" providerId="ADAL" clId="{327A537A-BC58-4210-9F20-35D9556CCFBB}" dt="2024-12-09T10:16:41.354" v="202" actId="21"/>
          <ac:picMkLst>
            <pc:docMk/>
            <pc:sldMk cId="558063434" sldId="794"/>
            <ac:picMk id="22" creationId="{589B580C-A2D0-D81C-5DEB-673C42C89EED}"/>
          </ac:picMkLst>
        </pc:picChg>
        <pc:picChg chg="del">
          <ac:chgData name="DOMINGUEZ, Morgane" userId="d29c428e-ee62-4017-a838-521138d5b01c" providerId="ADAL" clId="{327A537A-BC58-4210-9F20-35D9556CCFBB}" dt="2024-12-09T10:16:42.706" v="203" actId="21"/>
          <ac:picMkLst>
            <pc:docMk/>
            <pc:sldMk cId="558063434" sldId="794"/>
            <ac:picMk id="24" creationId="{D6FC00E2-3CE1-7E8B-861B-6B52694EB2A8}"/>
          </ac:picMkLst>
        </pc:picChg>
        <pc:picChg chg="del">
          <ac:chgData name="DOMINGUEZ, Morgane" userId="d29c428e-ee62-4017-a838-521138d5b01c" providerId="ADAL" clId="{327A537A-BC58-4210-9F20-35D9556CCFBB}" dt="2024-12-09T10:16:45.560" v="205" actId="21"/>
          <ac:picMkLst>
            <pc:docMk/>
            <pc:sldMk cId="558063434" sldId="794"/>
            <ac:picMk id="26" creationId="{0082F619-F14F-CA11-1FE9-833952EBAB22}"/>
          </ac:picMkLst>
        </pc:picChg>
        <pc:picChg chg="mod ord">
          <ac:chgData name="DOMINGUEZ, Morgane" userId="d29c428e-ee62-4017-a838-521138d5b01c" providerId="ADAL" clId="{327A537A-BC58-4210-9F20-35D9556CCFBB}" dt="2024-12-16T18:17:21.115" v="1182" actId="165"/>
          <ac:picMkLst>
            <pc:docMk/>
            <pc:sldMk cId="558063434" sldId="794"/>
            <ac:picMk id="29" creationId="{D271C5EB-6E2C-2C16-8FF1-1A06CA781130}"/>
          </ac:picMkLst>
        </pc:picChg>
        <pc:extLst>
          <p:ext xmlns:p="http://schemas.openxmlformats.org/presentationml/2006/main" uri="{D6D511B9-2390-475A-947B-AFAB55BFBCF1}">
            <pc226:cmChg xmlns:pc226="http://schemas.microsoft.com/office/powerpoint/2022/06/main/command" chg="del">
              <pc226:chgData name="DOMINGUEZ, Morgane" userId="d29c428e-ee62-4017-a838-521138d5b01c" providerId="ADAL" clId="{327A537A-BC58-4210-9F20-35D9556CCFBB}" dt="2024-12-09T09:55:38.472" v="0"/>
              <pc2:cmMkLst xmlns:pc2="http://schemas.microsoft.com/office/powerpoint/2019/9/main/command">
                <pc:docMk/>
                <pc:sldMk cId="558063434" sldId="794"/>
                <pc2:cmMk id="{4B7310EE-1B4E-4253-BA75-23D6E2E51487}"/>
              </pc2:cmMkLst>
            </pc226:cmChg>
          </p:ext>
        </pc:extLst>
      </pc:sldChg>
      <pc:sldChg chg="addSp delSp modSp mod modTransition modAnim">
        <pc:chgData name="DOMINGUEZ, Morgane" userId="d29c428e-ee62-4017-a838-521138d5b01c" providerId="ADAL" clId="{327A537A-BC58-4210-9F20-35D9556CCFBB}" dt="2024-12-15T13:25:52.107" v="1176" actId="108"/>
        <pc:sldMkLst>
          <pc:docMk/>
          <pc:sldMk cId="0" sldId="852"/>
        </pc:sldMkLst>
        <pc:spChg chg="add del mod">
          <ac:chgData name="DOMINGUEZ, Morgane" userId="d29c428e-ee62-4017-a838-521138d5b01c" providerId="ADAL" clId="{327A537A-BC58-4210-9F20-35D9556CCFBB}" dt="2024-12-10T12:04:55.775" v="493" actId="21"/>
          <ac:spMkLst>
            <pc:docMk/>
            <pc:sldMk cId="0" sldId="852"/>
            <ac:spMk id="2" creationId="{C07AEC2A-6D4C-F58D-ADF2-D5B71A12B6AB}"/>
          </ac:spMkLst>
        </pc:spChg>
        <pc:spChg chg="mod topLvl">
          <ac:chgData name="DOMINGUEZ, Morgane" userId="d29c428e-ee62-4017-a838-521138d5b01c" providerId="ADAL" clId="{327A537A-BC58-4210-9F20-35D9556CCFBB}" dt="2024-12-13T16:52:17.162" v="1152" actId="1076"/>
          <ac:spMkLst>
            <pc:docMk/>
            <pc:sldMk cId="0" sldId="852"/>
            <ac:spMk id="4" creationId="{E8152052-3491-25B1-1D07-46A8267ECB80}"/>
          </ac:spMkLst>
        </pc:spChg>
        <pc:spChg chg="mod">
          <ac:chgData name="DOMINGUEZ, Morgane" userId="d29c428e-ee62-4017-a838-521138d5b01c" providerId="ADAL" clId="{327A537A-BC58-4210-9F20-35D9556CCFBB}" dt="2024-12-09T10:20:11.763" v="266" actId="165"/>
          <ac:spMkLst>
            <pc:docMk/>
            <pc:sldMk cId="0" sldId="852"/>
            <ac:spMk id="5" creationId="{4B03E74A-7565-51D3-B4B5-7B945F3EABA0}"/>
          </ac:spMkLst>
        </pc:spChg>
        <pc:spChg chg="mod">
          <ac:chgData name="DOMINGUEZ, Morgane" userId="d29c428e-ee62-4017-a838-521138d5b01c" providerId="ADAL" clId="{327A537A-BC58-4210-9F20-35D9556CCFBB}" dt="2024-12-09T10:20:11.763" v="266" actId="165"/>
          <ac:spMkLst>
            <pc:docMk/>
            <pc:sldMk cId="0" sldId="852"/>
            <ac:spMk id="6" creationId="{816CDEE8-2BBB-4029-19F5-3793B78E2F82}"/>
          </ac:spMkLst>
        </pc:spChg>
        <pc:spChg chg="add del mod">
          <ac:chgData name="DOMINGUEZ, Morgane" userId="d29c428e-ee62-4017-a838-521138d5b01c" providerId="ADAL" clId="{327A537A-BC58-4210-9F20-35D9556CCFBB}" dt="2024-12-12T08:21:57.547" v="928" actId="21"/>
          <ac:spMkLst>
            <pc:docMk/>
            <pc:sldMk cId="0" sldId="852"/>
            <ac:spMk id="7" creationId="{13C85431-5B2B-B033-E0A1-78247DC95094}"/>
          </ac:spMkLst>
        </pc:spChg>
        <pc:spChg chg="add del mod ord">
          <ac:chgData name="DOMINGUEZ, Morgane" userId="d29c428e-ee62-4017-a838-521138d5b01c" providerId="ADAL" clId="{327A537A-BC58-4210-9F20-35D9556CCFBB}" dt="2024-12-12T08:21:58.453" v="929" actId="21"/>
          <ac:spMkLst>
            <pc:docMk/>
            <pc:sldMk cId="0" sldId="852"/>
            <ac:spMk id="8" creationId="{628F7397-6D74-0F25-6D3C-6F603B9C90CB}"/>
          </ac:spMkLst>
        </pc:spChg>
        <pc:spChg chg="add mod">
          <ac:chgData name="DOMINGUEZ, Morgane" userId="d29c428e-ee62-4017-a838-521138d5b01c" providerId="ADAL" clId="{327A537A-BC58-4210-9F20-35D9556CCFBB}" dt="2024-12-13T15:39:12.524" v="1073" actId="1076"/>
          <ac:spMkLst>
            <pc:docMk/>
            <pc:sldMk cId="0" sldId="852"/>
            <ac:spMk id="10" creationId="{A4E65FF0-B7A4-38D6-F4DB-EE4FAF8966F8}"/>
          </ac:spMkLst>
        </pc:spChg>
        <pc:spChg chg="add mod">
          <ac:chgData name="DOMINGUEZ, Morgane" userId="d29c428e-ee62-4017-a838-521138d5b01c" providerId="ADAL" clId="{327A537A-BC58-4210-9F20-35D9556CCFBB}" dt="2024-12-15T13:25:36.780" v="1173" actId="20577"/>
          <ac:spMkLst>
            <pc:docMk/>
            <pc:sldMk cId="0" sldId="852"/>
            <ac:spMk id="11" creationId="{60DF4173-4F39-86F2-6F2B-1D76B4E58AD0}"/>
          </ac:spMkLst>
        </pc:spChg>
        <pc:spChg chg="add mod">
          <ac:chgData name="DOMINGUEZ, Morgane" userId="d29c428e-ee62-4017-a838-521138d5b01c" providerId="ADAL" clId="{327A537A-BC58-4210-9F20-35D9556CCFBB}" dt="2024-12-12T16:56:06.610" v="987" actId="164"/>
          <ac:spMkLst>
            <pc:docMk/>
            <pc:sldMk cId="0" sldId="852"/>
            <ac:spMk id="12" creationId="{DB77301E-6FC5-0E47-0245-A447C3F01FAD}"/>
          </ac:spMkLst>
        </pc:spChg>
        <pc:spChg chg="del">
          <ac:chgData name="DOMINGUEZ, Morgane" userId="d29c428e-ee62-4017-a838-521138d5b01c" providerId="ADAL" clId="{327A537A-BC58-4210-9F20-35D9556CCFBB}" dt="2024-12-09T10:21:26.239" v="273" actId="478"/>
          <ac:spMkLst>
            <pc:docMk/>
            <pc:sldMk cId="0" sldId="852"/>
            <ac:spMk id="18" creationId="{4EEB143F-D969-4FF3-3CBC-EF8E1120F979}"/>
          </ac:spMkLst>
        </pc:spChg>
        <pc:spChg chg="del">
          <ac:chgData name="DOMINGUEZ, Morgane" userId="d29c428e-ee62-4017-a838-521138d5b01c" providerId="ADAL" clId="{327A537A-BC58-4210-9F20-35D9556CCFBB}" dt="2024-12-09T10:21:51.652" v="277" actId="478"/>
          <ac:spMkLst>
            <pc:docMk/>
            <pc:sldMk cId="0" sldId="852"/>
            <ac:spMk id="19" creationId="{742F53D3-095C-BEA1-9969-10B381A87CB3}"/>
          </ac:spMkLst>
        </pc:spChg>
        <pc:spChg chg="del mod">
          <ac:chgData name="DOMINGUEZ, Morgane" userId="d29c428e-ee62-4017-a838-521138d5b01c" providerId="ADAL" clId="{327A537A-BC58-4210-9F20-35D9556CCFBB}" dt="2024-12-09T10:21:55.182" v="279" actId="478"/>
          <ac:spMkLst>
            <pc:docMk/>
            <pc:sldMk cId="0" sldId="852"/>
            <ac:spMk id="20" creationId="{6BAB5282-636C-49C9-8906-400122A811EC}"/>
          </ac:spMkLst>
        </pc:spChg>
        <pc:spChg chg="mod">
          <ac:chgData name="DOMINGUEZ, Morgane" userId="d29c428e-ee62-4017-a838-521138d5b01c" providerId="ADAL" clId="{327A537A-BC58-4210-9F20-35D9556CCFBB}" dt="2024-12-15T13:25:52.107" v="1176" actId="108"/>
          <ac:spMkLst>
            <pc:docMk/>
            <pc:sldMk cId="0" sldId="852"/>
            <ac:spMk id="21" creationId="{F0819B31-1A4C-E4E2-2809-5FC874398A98}"/>
          </ac:spMkLst>
        </pc:spChg>
        <pc:grpChg chg="del">
          <ac:chgData name="DOMINGUEZ, Morgane" userId="d29c428e-ee62-4017-a838-521138d5b01c" providerId="ADAL" clId="{327A537A-BC58-4210-9F20-35D9556CCFBB}" dt="2024-12-09T10:20:11.763" v="266" actId="165"/>
          <ac:grpSpMkLst>
            <pc:docMk/>
            <pc:sldMk cId="0" sldId="852"/>
            <ac:grpSpMk id="2" creationId="{EC784BB8-9410-210A-4DB6-3EB7C16A1534}"/>
          </ac:grpSpMkLst>
        </pc:grpChg>
        <pc:grpChg chg="mod topLvl">
          <ac:chgData name="DOMINGUEZ, Morgane" userId="d29c428e-ee62-4017-a838-521138d5b01c" providerId="ADAL" clId="{327A537A-BC58-4210-9F20-35D9556CCFBB}" dt="2024-12-13T16:52:09.061" v="1151" actId="339"/>
          <ac:grpSpMkLst>
            <pc:docMk/>
            <pc:sldMk cId="0" sldId="852"/>
            <ac:grpSpMk id="3" creationId="{3AB41C7F-8A76-5FE5-DF33-22C7B95ADE9C}"/>
          </ac:grpSpMkLst>
        </pc:grpChg>
        <pc:grpChg chg="add mod">
          <ac:chgData name="DOMINGUEZ, Morgane" userId="d29c428e-ee62-4017-a838-521138d5b01c" providerId="ADAL" clId="{327A537A-BC58-4210-9F20-35D9556CCFBB}" dt="2024-12-13T15:39:37.077" v="1077" actId="1076"/>
          <ac:grpSpMkLst>
            <pc:docMk/>
            <pc:sldMk cId="0" sldId="852"/>
            <ac:grpSpMk id="7" creationId="{36A7FB95-EB2B-467B-8904-386170EAC1CD}"/>
          </ac:grpSpMkLst>
        </pc:grpChg>
        <pc:picChg chg="add mod">
          <ac:chgData name="DOMINGUEZ, Morgane" userId="d29c428e-ee62-4017-a838-521138d5b01c" providerId="ADAL" clId="{327A537A-BC58-4210-9F20-35D9556CCFBB}" dt="2024-12-12T16:55:41.255" v="985" actId="1076"/>
          <ac:picMkLst>
            <pc:docMk/>
            <pc:sldMk cId="0" sldId="852"/>
            <ac:picMk id="2" creationId="{F4447217-6532-929E-3109-9C44DCEA6D65}"/>
          </ac:picMkLst>
        </pc:picChg>
        <pc:picChg chg="del">
          <ac:chgData name="DOMINGUEZ, Morgane" userId="d29c428e-ee62-4017-a838-521138d5b01c" providerId="ADAL" clId="{327A537A-BC58-4210-9F20-35D9556CCFBB}" dt="2024-12-09T10:21:48.736" v="276" actId="478"/>
          <ac:picMkLst>
            <pc:docMk/>
            <pc:sldMk cId="0" sldId="852"/>
            <ac:picMk id="7" creationId="{5F8ACD77-46F3-B6B6-FB75-02E3381DCCF0}"/>
          </ac:picMkLst>
        </pc:picChg>
        <pc:picChg chg="add mod">
          <ac:chgData name="DOMINGUEZ, Morgane" userId="d29c428e-ee62-4017-a838-521138d5b01c" providerId="ADAL" clId="{327A537A-BC58-4210-9F20-35D9556CCFBB}" dt="2024-12-13T15:38:38.140" v="1066" actId="1076"/>
          <ac:picMkLst>
            <pc:docMk/>
            <pc:sldMk cId="0" sldId="852"/>
            <ac:picMk id="8" creationId="{84C34996-9A77-63C9-55AF-C98911E28E66}"/>
          </ac:picMkLst>
        </pc:picChg>
        <pc:picChg chg="add del mod">
          <ac:chgData name="DOMINGUEZ, Morgane" userId="d29c428e-ee62-4017-a838-521138d5b01c" providerId="ADAL" clId="{327A537A-BC58-4210-9F20-35D9556CCFBB}" dt="2024-12-13T15:38:09.607" v="1063" actId="478"/>
          <ac:picMkLst>
            <pc:docMk/>
            <pc:sldMk cId="0" sldId="852"/>
            <ac:picMk id="9" creationId="{18667564-DA3E-AC98-6613-5D8A16AEB056}"/>
          </ac:picMkLst>
        </pc:picChg>
      </pc:sldChg>
      <pc:sldChg chg="addSp delSp modSp mod modTransition modAnim">
        <pc:chgData name="DOMINGUEZ, Morgane" userId="d29c428e-ee62-4017-a838-521138d5b01c" providerId="ADAL" clId="{327A537A-BC58-4210-9F20-35D9556CCFBB}" dt="2024-12-13T16:07:34.179" v="1142"/>
        <pc:sldMkLst>
          <pc:docMk/>
          <pc:sldMk cId="3786382157" sldId="867"/>
        </pc:sldMkLst>
        <pc:spChg chg="del">
          <ac:chgData name="DOMINGUEZ, Morgane" userId="d29c428e-ee62-4017-a838-521138d5b01c" providerId="ADAL" clId="{327A537A-BC58-4210-9F20-35D9556CCFBB}" dt="2024-12-09T10:02:56.666" v="3" actId="478"/>
          <ac:spMkLst>
            <pc:docMk/>
            <pc:sldMk cId="3786382157" sldId="867"/>
            <ac:spMk id="11" creationId="{91C77A9D-D4FA-F24D-DA56-C900A813E2B7}"/>
          </ac:spMkLst>
        </pc:spChg>
        <pc:spChg chg="del">
          <ac:chgData name="DOMINGUEZ, Morgane" userId="d29c428e-ee62-4017-a838-521138d5b01c" providerId="ADAL" clId="{327A537A-BC58-4210-9F20-35D9556CCFBB}" dt="2024-12-09T10:02:56.666" v="3" actId="478"/>
          <ac:spMkLst>
            <pc:docMk/>
            <pc:sldMk cId="3786382157" sldId="867"/>
            <ac:spMk id="12" creationId="{E680EABC-2BB8-84C3-5DBC-7D89074E3250}"/>
          </ac:spMkLst>
        </pc:spChg>
        <pc:spChg chg="del">
          <ac:chgData name="DOMINGUEZ, Morgane" userId="d29c428e-ee62-4017-a838-521138d5b01c" providerId="ADAL" clId="{327A537A-BC58-4210-9F20-35D9556CCFBB}" dt="2024-12-09T10:02:56.666" v="3" actId="478"/>
          <ac:spMkLst>
            <pc:docMk/>
            <pc:sldMk cId="3786382157" sldId="867"/>
            <ac:spMk id="13" creationId="{CAB41451-25C9-9DF7-1893-87814D88DD6B}"/>
          </ac:spMkLst>
        </pc:spChg>
        <pc:spChg chg="del">
          <ac:chgData name="DOMINGUEZ, Morgane" userId="d29c428e-ee62-4017-a838-521138d5b01c" providerId="ADAL" clId="{327A537A-BC58-4210-9F20-35D9556CCFBB}" dt="2024-12-09T10:02:56.666" v="3" actId="478"/>
          <ac:spMkLst>
            <pc:docMk/>
            <pc:sldMk cId="3786382157" sldId="867"/>
            <ac:spMk id="16" creationId="{AAF3ADE4-B9D1-A21D-E276-E4E27DE2AB22}"/>
          </ac:spMkLst>
        </pc:spChg>
        <pc:picChg chg="add mod">
          <ac:chgData name="DOMINGUEZ, Morgane" userId="d29c428e-ee62-4017-a838-521138d5b01c" providerId="ADAL" clId="{327A537A-BC58-4210-9F20-35D9556CCFBB}" dt="2024-12-12T07:53:07.201" v="526" actId="1076"/>
          <ac:picMkLst>
            <pc:docMk/>
            <pc:sldMk cId="3786382157" sldId="867"/>
            <ac:picMk id="2" creationId="{D05EFE60-6803-EC90-3A03-049305055D4C}"/>
          </ac:picMkLst>
        </pc:picChg>
        <pc:picChg chg="add del mod">
          <ac:chgData name="DOMINGUEZ, Morgane" userId="d29c428e-ee62-4017-a838-521138d5b01c" providerId="ADAL" clId="{327A537A-BC58-4210-9F20-35D9556CCFBB}" dt="2024-12-09T10:03:22.717" v="8" actId="478"/>
          <ac:picMkLst>
            <pc:docMk/>
            <pc:sldMk cId="3786382157" sldId="867"/>
            <ac:picMk id="3" creationId="{E2005FEF-BD91-6365-D459-F2F7B586B4E2}"/>
          </ac:picMkLst>
        </pc:picChg>
        <pc:picChg chg="del">
          <ac:chgData name="DOMINGUEZ, Morgane" userId="d29c428e-ee62-4017-a838-521138d5b01c" providerId="ADAL" clId="{327A537A-BC58-4210-9F20-35D9556CCFBB}" dt="2024-12-09T10:02:53.183" v="2" actId="478"/>
          <ac:picMkLst>
            <pc:docMk/>
            <pc:sldMk cId="3786382157" sldId="867"/>
            <ac:picMk id="4" creationId="{96A3C4F3-1FBE-C009-5754-7497547EBE5E}"/>
          </ac:picMkLst>
        </pc:picChg>
        <pc:picChg chg="add">
          <ac:chgData name="DOMINGUEZ, Morgane" userId="d29c428e-ee62-4017-a838-521138d5b01c" providerId="ADAL" clId="{327A537A-BC58-4210-9F20-35D9556CCFBB}" dt="2024-12-09T10:04:04.864" v="9"/>
          <ac:picMkLst>
            <pc:docMk/>
            <pc:sldMk cId="3786382157" sldId="867"/>
            <ac:picMk id="5" creationId="{DA69E8B8-F44C-5579-8641-0533DF1AA2E0}"/>
          </ac:picMkLst>
        </pc:picChg>
        <pc:picChg chg="del">
          <ac:chgData name="DOMINGUEZ, Morgane" userId="d29c428e-ee62-4017-a838-521138d5b01c" providerId="ADAL" clId="{327A537A-BC58-4210-9F20-35D9556CCFBB}" dt="2024-12-09T10:02:56.666" v="3" actId="478"/>
          <ac:picMkLst>
            <pc:docMk/>
            <pc:sldMk cId="3786382157" sldId="867"/>
            <ac:picMk id="15" creationId="{3A81B1EC-505C-024B-044A-84653F2A413E}"/>
          </ac:picMkLst>
        </pc:picChg>
      </pc:sldChg>
      <pc:sldChg chg="addSp delSp modSp mod modTransition modAnim">
        <pc:chgData name="DOMINGUEZ, Morgane" userId="d29c428e-ee62-4017-a838-521138d5b01c" providerId="ADAL" clId="{327A537A-BC58-4210-9F20-35D9556CCFBB}" dt="2024-12-13T16:51:19.272" v="1143" actId="339"/>
        <pc:sldMkLst>
          <pc:docMk/>
          <pc:sldMk cId="2235751672" sldId="868"/>
        </pc:sldMkLst>
        <pc:spChg chg="mod topLvl">
          <ac:chgData name="DOMINGUEZ, Morgane" userId="d29c428e-ee62-4017-a838-521138d5b01c" providerId="ADAL" clId="{327A537A-BC58-4210-9F20-35D9556CCFBB}" dt="2024-12-13T16:03:21.420" v="1119" actId="255"/>
          <ac:spMkLst>
            <pc:docMk/>
            <pc:sldMk cId="2235751672" sldId="868"/>
            <ac:spMk id="4" creationId="{86BFA9B5-F43E-76D8-F917-BF627B10BD18}"/>
          </ac:spMkLst>
        </pc:spChg>
        <pc:spChg chg="mod">
          <ac:chgData name="DOMINGUEZ, Morgane" userId="d29c428e-ee62-4017-a838-521138d5b01c" providerId="ADAL" clId="{327A537A-BC58-4210-9F20-35D9556CCFBB}" dt="2024-12-09T10:05:06.649" v="12" actId="165"/>
          <ac:spMkLst>
            <pc:docMk/>
            <pc:sldMk cId="2235751672" sldId="868"/>
            <ac:spMk id="5" creationId="{861AB907-8B3F-B262-3914-6FC05325BD8B}"/>
          </ac:spMkLst>
        </pc:spChg>
        <pc:spChg chg="mod">
          <ac:chgData name="DOMINGUEZ, Morgane" userId="d29c428e-ee62-4017-a838-521138d5b01c" providerId="ADAL" clId="{327A537A-BC58-4210-9F20-35D9556CCFBB}" dt="2024-12-09T10:05:06.649" v="12" actId="165"/>
          <ac:spMkLst>
            <pc:docMk/>
            <pc:sldMk cId="2235751672" sldId="868"/>
            <ac:spMk id="6" creationId="{8DB354D8-9916-DD52-D9E4-6E68A4A462A2}"/>
          </ac:spMkLst>
        </pc:spChg>
        <pc:spChg chg="mod">
          <ac:chgData name="DOMINGUEZ, Morgane" userId="d29c428e-ee62-4017-a838-521138d5b01c" providerId="ADAL" clId="{327A537A-BC58-4210-9F20-35D9556CCFBB}" dt="2024-12-12T07:54:43.721" v="530" actId="14100"/>
          <ac:spMkLst>
            <pc:docMk/>
            <pc:sldMk cId="2235751672" sldId="868"/>
            <ac:spMk id="7" creationId="{B1DBE109-41AB-1E23-7828-0FBEDCDEA2F0}"/>
          </ac:spMkLst>
        </pc:spChg>
        <pc:spChg chg="mod">
          <ac:chgData name="DOMINGUEZ, Morgane" userId="d29c428e-ee62-4017-a838-521138d5b01c" providerId="ADAL" clId="{327A537A-BC58-4210-9F20-35D9556CCFBB}" dt="2024-12-12T16:59:16.020" v="1011" actId="14100"/>
          <ac:spMkLst>
            <pc:docMk/>
            <pc:sldMk cId="2235751672" sldId="868"/>
            <ac:spMk id="19" creationId="{742F53D3-095C-BEA1-9969-10B381A87CB3}"/>
          </ac:spMkLst>
        </pc:spChg>
        <pc:spChg chg="mod">
          <ac:chgData name="DOMINGUEZ, Morgane" userId="d29c428e-ee62-4017-a838-521138d5b01c" providerId="ADAL" clId="{327A537A-BC58-4210-9F20-35D9556CCFBB}" dt="2024-12-12T16:59:22.506" v="1015" actId="20577"/>
          <ac:spMkLst>
            <pc:docMk/>
            <pc:sldMk cId="2235751672" sldId="868"/>
            <ac:spMk id="21" creationId="{F0819B31-1A4C-E4E2-2809-5FC874398A98}"/>
          </ac:spMkLst>
        </pc:spChg>
        <pc:grpChg chg="del">
          <ac:chgData name="DOMINGUEZ, Morgane" userId="d29c428e-ee62-4017-a838-521138d5b01c" providerId="ADAL" clId="{327A537A-BC58-4210-9F20-35D9556CCFBB}" dt="2024-12-09T10:05:06.649" v="12" actId="165"/>
          <ac:grpSpMkLst>
            <pc:docMk/>
            <pc:sldMk cId="2235751672" sldId="868"/>
            <ac:grpSpMk id="2" creationId="{0078B1C6-4496-BAAD-87B5-0CE10C6EDFF0}"/>
          </ac:grpSpMkLst>
        </pc:grpChg>
        <pc:grpChg chg="mod topLvl">
          <ac:chgData name="DOMINGUEZ, Morgane" userId="d29c428e-ee62-4017-a838-521138d5b01c" providerId="ADAL" clId="{327A537A-BC58-4210-9F20-35D9556CCFBB}" dt="2024-12-13T16:51:19.272" v="1143" actId="339"/>
          <ac:grpSpMkLst>
            <pc:docMk/>
            <pc:sldMk cId="2235751672" sldId="868"/>
            <ac:grpSpMk id="3" creationId="{5C606562-B6C3-C35E-1166-9B139E72D204}"/>
          </ac:grpSpMkLst>
        </pc:grpChg>
        <pc:picChg chg="add mod">
          <ac:chgData name="DOMINGUEZ, Morgane" userId="d29c428e-ee62-4017-a838-521138d5b01c" providerId="ADAL" clId="{327A537A-BC58-4210-9F20-35D9556CCFBB}" dt="2024-12-12T08:00:31.256" v="597" actId="1076"/>
          <ac:picMkLst>
            <pc:docMk/>
            <pc:sldMk cId="2235751672" sldId="868"/>
            <ac:picMk id="2" creationId="{40F5CAB6-60D2-7524-7077-1DC8952D6B1D}"/>
          </ac:picMkLst>
        </pc:picChg>
      </pc:sldChg>
      <pc:sldChg chg="addSp delSp modSp mod modTransition modAnim">
        <pc:chgData name="DOMINGUEZ, Morgane" userId="d29c428e-ee62-4017-a838-521138d5b01c" providerId="ADAL" clId="{327A537A-BC58-4210-9F20-35D9556CCFBB}" dt="2024-12-13T16:51:29.335" v="1144" actId="339"/>
        <pc:sldMkLst>
          <pc:docMk/>
          <pc:sldMk cId="3943941343" sldId="869"/>
        </pc:sldMkLst>
        <pc:spChg chg="mod topLvl">
          <ac:chgData name="DOMINGUEZ, Morgane" userId="d29c428e-ee62-4017-a838-521138d5b01c" providerId="ADAL" clId="{327A537A-BC58-4210-9F20-35D9556CCFBB}" dt="2024-12-13T16:03:38.580" v="1120" actId="2711"/>
          <ac:spMkLst>
            <pc:docMk/>
            <pc:sldMk cId="3943941343" sldId="869"/>
            <ac:spMk id="4" creationId="{86BFA9B5-F43E-76D8-F917-BF627B10BD18}"/>
          </ac:spMkLst>
        </pc:spChg>
        <pc:spChg chg="mod">
          <ac:chgData name="DOMINGUEZ, Morgane" userId="d29c428e-ee62-4017-a838-521138d5b01c" providerId="ADAL" clId="{327A537A-BC58-4210-9F20-35D9556CCFBB}" dt="2024-12-09T10:08:25.124" v="36" actId="165"/>
          <ac:spMkLst>
            <pc:docMk/>
            <pc:sldMk cId="3943941343" sldId="869"/>
            <ac:spMk id="5" creationId="{861AB907-8B3F-B262-3914-6FC05325BD8B}"/>
          </ac:spMkLst>
        </pc:spChg>
        <pc:spChg chg="mod">
          <ac:chgData name="DOMINGUEZ, Morgane" userId="d29c428e-ee62-4017-a838-521138d5b01c" providerId="ADAL" clId="{327A537A-BC58-4210-9F20-35D9556CCFBB}" dt="2024-12-09T10:08:25.124" v="36" actId="165"/>
          <ac:spMkLst>
            <pc:docMk/>
            <pc:sldMk cId="3943941343" sldId="869"/>
            <ac:spMk id="6" creationId="{8DB354D8-9916-DD52-D9E4-6E68A4A462A2}"/>
          </ac:spMkLst>
        </pc:spChg>
        <pc:spChg chg="mod">
          <ac:chgData name="DOMINGUEZ, Morgane" userId="d29c428e-ee62-4017-a838-521138d5b01c" providerId="ADAL" clId="{327A537A-BC58-4210-9F20-35D9556CCFBB}" dt="2024-12-12T16:49:25.353" v="965" actId="164"/>
          <ac:spMkLst>
            <pc:docMk/>
            <pc:sldMk cId="3943941343" sldId="869"/>
            <ac:spMk id="7" creationId="{B1DBE109-41AB-1E23-7828-0FBEDCDEA2F0}"/>
          </ac:spMkLst>
        </pc:spChg>
        <pc:spChg chg="mod">
          <ac:chgData name="DOMINGUEZ, Morgane" userId="d29c428e-ee62-4017-a838-521138d5b01c" providerId="ADAL" clId="{327A537A-BC58-4210-9F20-35D9556CCFBB}" dt="2024-12-12T16:52:58.539" v="975" actId="14100"/>
          <ac:spMkLst>
            <pc:docMk/>
            <pc:sldMk cId="3943941343" sldId="869"/>
            <ac:spMk id="19" creationId="{742F53D3-095C-BEA1-9969-10B381A87CB3}"/>
          </ac:spMkLst>
        </pc:spChg>
        <pc:spChg chg="mod">
          <ac:chgData name="DOMINGUEZ, Morgane" userId="d29c428e-ee62-4017-a838-521138d5b01c" providerId="ADAL" clId="{327A537A-BC58-4210-9F20-35D9556CCFBB}" dt="2024-12-12T16:53:03.594" v="976" actId="1076"/>
          <ac:spMkLst>
            <pc:docMk/>
            <pc:sldMk cId="3943941343" sldId="869"/>
            <ac:spMk id="21" creationId="{F0819B31-1A4C-E4E2-2809-5FC874398A98}"/>
          </ac:spMkLst>
        </pc:spChg>
        <pc:grpChg chg="del">
          <ac:chgData name="DOMINGUEZ, Morgane" userId="d29c428e-ee62-4017-a838-521138d5b01c" providerId="ADAL" clId="{327A537A-BC58-4210-9F20-35D9556CCFBB}" dt="2024-12-09T10:08:25.124" v="36" actId="165"/>
          <ac:grpSpMkLst>
            <pc:docMk/>
            <pc:sldMk cId="3943941343" sldId="869"/>
            <ac:grpSpMk id="2" creationId="{0078B1C6-4496-BAAD-87B5-0CE10C6EDFF0}"/>
          </ac:grpSpMkLst>
        </pc:grpChg>
        <pc:grpChg chg="mod topLvl">
          <ac:chgData name="DOMINGUEZ, Morgane" userId="d29c428e-ee62-4017-a838-521138d5b01c" providerId="ADAL" clId="{327A537A-BC58-4210-9F20-35D9556CCFBB}" dt="2024-12-13T16:51:29.335" v="1144" actId="339"/>
          <ac:grpSpMkLst>
            <pc:docMk/>
            <pc:sldMk cId="3943941343" sldId="869"/>
            <ac:grpSpMk id="3" creationId="{5C606562-B6C3-C35E-1166-9B139E72D204}"/>
          </ac:grpSpMkLst>
        </pc:grpChg>
        <pc:grpChg chg="add mod">
          <ac:chgData name="DOMINGUEZ, Morgane" userId="d29c428e-ee62-4017-a838-521138d5b01c" providerId="ADAL" clId="{327A537A-BC58-4210-9F20-35D9556CCFBB}" dt="2024-12-12T16:49:25.353" v="965" actId="164"/>
          <ac:grpSpMkLst>
            <pc:docMk/>
            <pc:sldMk cId="3943941343" sldId="869"/>
            <ac:grpSpMk id="8" creationId="{CA44401D-06A8-E89C-2B2C-6C7B90579B4C}"/>
          </ac:grpSpMkLst>
        </pc:grpChg>
        <pc:picChg chg="add mod">
          <ac:chgData name="DOMINGUEZ, Morgane" userId="d29c428e-ee62-4017-a838-521138d5b01c" providerId="ADAL" clId="{327A537A-BC58-4210-9F20-35D9556CCFBB}" dt="2024-12-12T08:05:00.365" v="605" actId="1076"/>
          <ac:picMkLst>
            <pc:docMk/>
            <pc:sldMk cId="3943941343" sldId="869"/>
            <ac:picMk id="2" creationId="{0398CA73-AB10-8171-78AD-D621EBF7E527}"/>
          </ac:picMkLst>
        </pc:picChg>
      </pc:sldChg>
      <pc:sldChg chg="del">
        <pc:chgData name="DOMINGUEZ, Morgane" userId="d29c428e-ee62-4017-a838-521138d5b01c" providerId="ADAL" clId="{327A537A-BC58-4210-9F20-35D9556CCFBB}" dt="2024-12-09T10:19:09.042" v="234" actId="47"/>
        <pc:sldMkLst>
          <pc:docMk/>
          <pc:sldMk cId="64707719" sldId="870"/>
        </pc:sldMkLst>
      </pc:sldChg>
      <pc:sldChg chg="addSp delSp modSp mod delAnim modAnim">
        <pc:chgData name="DOMINGUEZ, Morgane" userId="d29c428e-ee62-4017-a838-521138d5b01c" providerId="ADAL" clId="{327A537A-BC58-4210-9F20-35D9556CCFBB}" dt="2024-12-13T16:52:29.177" v="1154" actId="339"/>
        <pc:sldMkLst>
          <pc:docMk/>
          <pc:sldMk cId="3997282004" sldId="2147474633"/>
        </pc:sldMkLst>
        <pc:spChg chg="mod">
          <ac:chgData name="DOMINGUEZ, Morgane" userId="d29c428e-ee62-4017-a838-521138d5b01c" providerId="ADAL" clId="{327A537A-BC58-4210-9F20-35D9556CCFBB}" dt="2024-12-09T10:19:49.916" v="263" actId="14100"/>
          <ac:spMkLst>
            <pc:docMk/>
            <pc:sldMk cId="3997282004" sldId="2147474633"/>
            <ac:spMk id="14" creationId="{30684339-3B76-F52E-7F8C-57E64A1AD4DA}"/>
          </ac:spMkLst>
        </pc:spChg>
        <pc:spChg chg="mod">
          <ac:chgData name="DOMINGUEZ, Morgane" userId="d29c428e-ee62-4017-a838-521138d5b01c" providerId="ADAL" clId="{327A537A-BC58-4210-9F20-35D9556CCFBB}" dt="2024-12-13T16:04:44.358" v="1138" actId="2711"/>
          <ac:spMkLst>
            <pc:docMk/>
            <pc:sldMk cId="3997282004" sldId="2147474633"/>
            <ac:spMk id="15" creationId="{BA5B3A83-CB8B-BC43-2F45-AAD5388C0FF8}"/>
          </ac:spMkLst>
        </pc:spChg>
        <pc:spChg chg="mod">
          <ac:chgData name="DOMINGUEZ, Morgane" userId="d29c428e-ee62-4017-a838-521138d5b01c" providerId="ADAL" clId="{327A537A-BC58-4210-9F20-35D9556CCFBB}" dt="2024-12-12T16:58:10.440" v="1007" actId="948"/>
          <ac:spMkLst>
            <pc:docMk/>
            <pc:sldMk cId="3997282004" sldId="2147474633"/>
            <ac:spMk id="17" creationId="{D2DA1CA4-8621-7F9B-90B2-E2647955C3FA}"/>
          </ac:spMkLst>
        </pc:spChg>
        <pc:grpChg chg="mod">
          <ac:chgData name="DOMINGUEZ, Morgane" userId="d29c428e-ee62-4017-a838-521138d5b01c" providerId="ADAL" clId="{327A537A-BC58-4210-9F20-35D9556CCFBB}" dt="2024-12-13T16:52:29.177" v="1154" actId="339"/>
          <ac:grpSpMkLst>
            <pc:docMk/>
            <pc:sldMk cId="3997282004" sldId="2147474633"/>
            <ac:grpSpMk id="3" creationId="{717959A1-52EF-A33C-AE82-458F0395A1A7}"/>
          </ac:grpSpMkLst>
        </pc:grpChg>
        <pc:picChg chg="add mod">
          <ac:chgData name="DOMINGUEZ, Morgane" userId="d29c428e-ee62-4017-a838-521138d5b01c" providerId="ADAL" clId="{327A537A-BC58-4210-9F20-35D9556CCFBB}" dt="2024-12-12T16:57:12.867" v="1004" actId="1076"/>
          <ac:picMkLst>
            <pc:docMk/>
            <pc:sldMk cId="3997282004" sldId="2147474633"/>
            <ac:picMk id="2" creationId="{BF2BA8CF-6CF4-9869-9E9D-45CCFFE108E1}"/>
          </ac:picMkLst>
        </pc:picChg>
        <pc:picChg chg="del">
          <ac:chgData name="DOMINGUEZ, Morgane" userId="d29c428e-ee62-4017-a838-521138d5b01c" providerId="ADAL" clId="{327A537A-BC58-4210-9F20-35D9556CCFBB}" dt="2024-12-09T10:24:46.206" v="323" actId="478"/>
          <ac:picMkLst>
            <pc:docMk/>
            <pc:sldMk cId="3997282004" sldId="2147474633"/>
            <ac:picMk id="20" creationId="{36CA1223-3803-B243-E6EF-2332F486AE24}"/>
          </ac:picMkLst>
        </pc:picChg>
      </pc:sldChg>
      <pc:sldChg chg="addSp delSp modSp mod modTransition modAnim">
        <pc:chgData name="DOMINGUEZ, Morgane" userId="d29c428e-ee62-4017-a838-521138d5b01c" providerId="ADAL" clId="{327A537A-BC58-4210-9F20-35D9556CCFBB}" dt="2024-12-15T13:24:21.117" v="1163" actId="1076"/>
        <pc:sldMkLst>
          <pc:docMk/>
          <pc:sldMk cId="2321042334" sldId="2147474635"/>
        </pc:sldMkLst>
        <pc:spChg chg="add mod">
          <ac:chgData name="DOMINGUEZ, Morgane" userId="d29c428e-ee62-4017-a838-521138d5b01c" providerId="ADAL" clId="{327A537A-BC58-4210-9F20-35D9556CCFBB}" dt="2024-12-15T13:23:42.811" v="1160" actId="14100"/>
          <ac:spMkLst>
            <pc:docMk/>
            <pc:sldMk cId="2321042334" sldId="2147474635"/>
            <ac:spMk id="2" creationId="{A9C54384-FAE7-08DB-9DF2-56B38FEAB5D3}"/>
          </ac:spMkLst>
        </pc:spChg>
        <pc:spChg chg="mod topLvl">
          <ac:chgData name="DOMINGUEZ, Morgane" userId="d29c428e-ee62-4017-a838-521138d5b01c" providerId="ADAL" clId="{327A537A-BC58-4210-9F20-35D9556CCFBB}" dt="2024-12-13T16:52:59.885" v="1157" actId="1076"/>
          <ac:spMkLst>
            <pc:docMk/>
            <pc:sldMk cId="2321042334" sldId="2147474635"/>
            <ac:spMk id="4" creationId="{E8152052-3491-25B1-1D07-46A8267ECB80}"/>
          </ac:spMkLst>
        </pc:spChg>
        <pc:spChg chg="mod">
          <ac:chgData name="DOMINGUEZ, Morgane" userId="d29c428e-ee62-4017-a838-521138d5b01c" providerId="ADAL" clId="{327A537A-BC58-4210-9F20-35D9556CCFBB}" dt="2024-12-09T10:25:08.310" v="328" actId="165"/>
          <ac:spMkLst>
            <pc:docMk/>
            <pc:sldMk cId="2321042334" sldId="2147474635"/>
            <ac:spMk id="5" creationId="{4B03E74A-7565-51D3-B4B5-7B945F3EABA0}"/>
          </ac:spMkLst>
        </pc:spChg>
        <pc:spChg chg="mod">
          <ac:chgData name="DOMINGUEZ, Morgane" userId="d29c428e-ee62-4017-a838-521138d5b01c" providerId="ADAL" clId="{327A537A-BC58-4210-9F20-35D9556CCFBB}" dt="2024-12-09T10:25:08.310" v="328" actId="165"/>
          <ac:spMkLst>
            <pc:docMk/>
            <pc:sldMk cId="2321042334" sldId="2147474635"/>
            <ac:spMk id="6" creationId="{816CDEE8-2BBB-4029-19F5-3793B78E2F82}"/>
          </ac:spMkLst>
        </pc:spChg>
        <pc:spChg chg="add mod">
          <ac:chgData name="DOMINGUEZ, Morgane" userId="d29c428e-ee62-4017-a838-521138d5b01c" providerId="ADAL" clId="{327A537A-BC58-4210-9F20-35D9556CCFBB}" dt="2024-12-12T16:53:13.799" v="977" actId="113"/>
          <ac:spMkLst>
            <pc:docMk/>
            <pc:sldMk cId="2321042334" sldId="2147474635"/>
            <ac:spMk id="7" creationId="{F80D9988-9B2A-FB8F-05F0-0EEEF1E113A7}"/>
          </ac:spMkLst>
        </pc:spChg>
        <pc:spChg chg="add mod">
          <ac:chgData name="DOMINGUEZ, Morgane" userId="d29c428e-ee62-4017-a838-521138d5b01c" providerId="ADAL" clId="{327A537A-BC58-4210-9F20-35D9556CCFBB}" dt="2024-12-15T13:24:07.058" v="1162" actId="14100"/>
          <ac:spMkLst>
            <pc:docMk/>
            <pc:sldMk cId="2321042334" sldId="2147474635"/>
            <ac:spMk id="8" creationId="{08BF6FEA-F0FF-00EF-8AF4-23FE4679C8A7}"/>
          </ac:spMkLst>
        </pc:spChg>
        <pc:spChg chg="del mod">
          <ac:chgData name="DOMINGUEZ, Morgane" userId="d29c428e-ee62-4017-a838-521138d5b01c" providerId="ADAL" clId="{327A537A-BC58-4210-9F20-35D9556CCFBB}" dt="2024-12-12T08:13:17.366" v="757" actId="21"/>
          <ac:spMkLst>
            <pc:docMk/>
            <pc:sldMk cId="2321042334" sldId="2147474635"/>
            <ac:spMk id="9" creationId="{CC7C82B8-1554-7D85-ED93-2A37EDFCDD8B}"/>
          </ac:spMkLst>
        </pc:spChg>
        <pc:spChg chg="del mod">
          <ac:chgData name="DOMINGUEZ, Morgane" userId="d29c428e-ee62-4017-a838-521138d5b01c" providerId="ADAL" clId="{327A537A-BC58-4210-9F20-35D9556CCFBB}" dt="2024-12-12T08:10:10.707" v="671" actId="21"/>
          <ac:spMkLst>
            <pc:docMk/>
            <pc:sldMk cId="2321042334" sldId="2147474635"/>
            <ac:spMk id="10" creationId="{EE6E5F97-C02B-FBB8-2260-E1D872D6BD6A}"/>
          </ac:spMkLst>
        </pc:spChg>
        <pc:spChg chg="add mod">
          <ac:chgData name="DOMINGUEZ, Morgane" userId="d29c428e-ee62-4017-a838-521138d5b01c" providerId="ADAL" clId="{327A537A-BC58-4210-9F20-35D9556CCFBB}" dt="2024-12-13T15:40:53.914" v="1105" actId="1076"/>
          <ac:spMkLst>
            <pc:docMk/>
            <pc:sldMk cId="2321042334" sldId="2147474635"/>
            <ac:spMk id="11" creationId="{AF21DE51-A9FF-A8A9-81EC-8A9F048B8DAC}"/>
          </ac:spMkLst>
        </pc:spChg>
        <pc:spChg chg="del mod">
          <ac:chgData name="DOMINGUEZ, Morgane" userId="d29c428e-ee62-4017-a838-521138d5b01c" providerId="ADAL" clId="{327A537A-BC58-4210-9F20-35D9556CCFBB}" dt="2024-12-12T08:13:20.356" v="758" actId="21"/>
          <ac:spMkLst>
            <pc:docMk/>
            <pc:sldMk cId="2321042334" sldId="2147474635"/>
            <ac:spMk id="12" creationId="{BE2686E8-2780-C6D4-9B37-AE88E53EA44E}"/>
          </ac:spMkLst>
        </pc:spChg>
        <pc:spChg chg="add del">
          <ac:chgData name="DOMINGUEZ, Morgane" userId="d29c428e-ee62-4017-a838-521138d5b01c" providerId="ADAL" clId="{327A537A-BC58-4210-9F20-35D9556CCFBB}" dt="2024-12-13T15:41:20.397" v="1108" actId="478"/>
          <ac:spMkLst>
            <pc:docMk/>
            <pc:sldMk cId="2321042334" sldId="2147474635"/>
            <ac:spMk id="12" creationId="{C029AAB3-1372-850B-29D9-1EF9F3450166}"/>
          </ac:spMkLst>
        </pc:spChg>
        <pc:spChg chg="add mod">
          <ac:chgData name="DOMINGUEZ, Morgane" userId="d29c428e-ee62-4017-a838-521138d5b01c" providerId="ADAL" clId="{327A537A-BC58-4210-9F20-35D9556CCFBB}" dt="2024-12-15T13:23:48.576" v="1161" actId="14100"/>
          <ac:spMkLst>
            <pc:docMk/>
            <pc:sldMk cId="2321042334" sldId="2147474635"/>
            <ac:spMk id="13" creationId="{1C5209D1-3E47-449E-891D-B921E05F642C}"/>
          </ac:spMkLst>
        </pc:spChg>
        <pc:spChg chg="add mod">
          <ac:chgData name="DOMINGUEZ, Morgane" userId="d29c428e-ee62-4017-a838-521138d5b01c" providerId="ADAL" clId="{327A537A-BC58-4210-9F20-35D9556CCFBB}" dt="2024-12-15T13:23:37.704" v="1159" actId="20577"/>
          <ac:spMkLst>
            <pc:docMk/>
            <pc:sldMk cId="2321042334" sldId="2147474635"/>
            <ac:spMk id="14" creationId="{90E2E0B6-A6EC-AE61-397B-C4582F170DC7}"/>
          </ac:spMkLst>
        </pc:spChg>
        <pc:spChg chg="add mod">
          <ac:chgData name="DOMINGUEZ, Morgane" userId="d29c428e-ee62-4017-a838-521138d5b01c" providerId="ADAL" clId="{327A537A-BC58-4210-9F20-35D9556CCFBB}" dt="2024-12-13T15:39:52.585" v="1091" actId="14100"/>
          <ac:spMkLst>
            <pc:docMk/>
            <pc:sldMk cId="2321042334" sldId="2147474635"/>
            <ac:spMk id="15" creationId="{622C3718-CDF7-570F-EF70-84DA92007572}"/>
          </ac:spMkLst>
        </pc:spChg>
        <pc:spChg chg="add mod">
          <ac:chgData name="DOMINGUEZ, Morgane" userId="d29c428e-ee62-4017-a838-521138d5b01c" providerId="ADAL" clId="{327A537A-BC58-4210-9F20-35D9556CCFBB}" dt="2024-12-13T15:41:19.166" v="1107" actId="1076"/>
          <ac:spMkLst>
            <pc:docMk/>
            <pc:sldMk cId="2321042334" sldId="2147474635"/>
            <ac:spMk id="16" creationId="{9AA45DF7-76A2-D5B0-CA50-B2EC0C5FF345}"/>
          </ac:spMkLst>
        </pc:spChg>
        <pc:spChg chg="add mod">
          <ac:chgData name="DOMINGUEZ, Morgane" userId="d29c428e-ee62-4017-a838-521138d5b01c" providerId="ADAL" clId="{327A537A-BC58-4210-9F20-35D9556CCFBB}" dt="2024-12-12T16:54:31.883" v="981" actId="164"/>
          <ac:spMkLst>
            <pc:docMk/>
            <pc:sldMk cId="2321042334" sldId="2147474635"/>
            <ac:spMk id="20" creationId="{AE9C2BAE-0605-F254-3918-FD26634FDEDA}"/>
          </ac:spMkLst>
        </pc:spChg>
        <pc:grpChg chg="del">
          <ac:chgData name="DOMINGUEZ, Morgane" userId="d29c428e-ee62-4017-a838-521138d5b01c" providerId="ADAL" clId="{327A537A-BC58-4210-9F20-35D9556CCFBB}" dt="2024-12-09T10:25:08.310" v="328" actId="165"/>
          <ac:grpSpMkLst>
            <pc:docMk/>
            <pc:sldMk cId="2321042334" sldId="2147474635"/>
            <ac:grpSpMk id="2" creationId="{EC784BB8-9410-210A-4DB6-3EB7C16A1534}"/>
          </ac:grpSpMkLst>
        </pc:grpChg>
        <pc:grpChg chg="mod topLvl">
          <ac:chgData name="DOMINGUEZ, Morgane" userId="d29c428e-ee62-4017-a838-521138d5b01c" providerId="ADAL" clId="{327A537A-BC58-4210-9F20-35D9556CCFBB}" dt="2024-12-13T16:52:56.114" v="1156" actId="1076"/>
          <ac:grpSpMkLst>
            <pc:docMk/>
            <pc:sldMk cId="2321042334" sldId="2147474635"/>
            <ac:grpSpMk id="3" creationId="{3AB41C7F-8A76-5FE5-DF33-22C7B95ADE9C}"/>
          </ac:grpSpMkLst>
        </pc:grpChg>
        <pc:grpChg chg="add mod">
          <ac:chgData name="DOMINGUEZ, Morgane" userId="d29c428e-ee62-4017-a838-521138d5b01c" providerId="ADAL" clId="{327A537A-BC58-4210-9F20-35D9556CCFBB}" dt="2024-12-15T13:24:21.117" v="1163" actId="1076"/>
          <ac:grpSpMkLst>
            <pc:docMk/>
            <pc:sldMk cId="2321042334" sldId="2147474635"/>
            <ac:grpSpMk id="9" creationId="{58E35AA7-68BD-402D-2D1D-66EBCC223B7D}"/>
          </ac:grpSpMkLst>
        </pc:grpChg>
        <pc:grpChg chg="add mod">
          <ac:chgData name="DOMINGUEZ, Morgane" userId="d29c428e-ee62-4017-a838-521138d5b01c" providerId="ADAL" clId="{327A537A-BC58-4210-9F20-35D9556CCFBB}" dt="2024-12-12T16:54:31.883" v="981" actId="164"/>
          <ac:grpSpMkLst>
            <pc:docMk/>
            <pc:sldMk cId="2321042334" sldId="2147474635"/>
            <ac:grpSpMk id="10" creationId="{E1FA3266-A118-5ED9-5358-126047C63F65}"/>
          </ac:grpSpMkLst>
        </pc:grpChg>
        <pc:picChg chg="add del mod">
          <ac:chgData name="DOMINGUEZ, Morgane" userId="d29c428e-ee62-4017-a838-521138d5b01c" providerId="ADAL" clId="{327A537A-BC58-4210-9F20-35D9556CCFBB}" dt="2024-12-12T08:16:31.271" v="872" actId="478"/>
          <ac:picMkLst>
            <pc:docMk/>
            <pc:sldMk cId="2321042334" sldId="2147474635"/>
            <ac:picMk id="18" creationId="{A9F8D692-7863-CFA4-8173-21CF73AF8B49}"/>
          </ac:picMkLst>
        </pc:picChg>
        <pc:picChg chg="add mod">
          <ac:chgData name="DOMINGUEZ, Morgane" userId="d29c428e-ee62-4017-a838-521138d5b01c" providerId="ADAL" clId="{327A537A-BC58-4210-9F20-35D9556CCFBB}" dt="2024-12-12T16:54:31.883" v="981" actId="164"/>
          <ac:picMkLst>
            <pc:docMk/>
            <pc:sldMk cId="2321042334" sldId="2147474635"/>
            <ac:picMk id="19" creationId="{75D2ADC1-E064-93B3-9F3B-65D62DA31E30}"/>
          </ac:picMkLst>
        </pc:picChg>
        <pc:picChg chg="add mod">
          <ac:chgData name="DOMINGUEZ, Morgane" userId="d29c428e-ee62-4017-a838-521138d5b01c" providerId="ADAL" clId="{327A537A-BC58-4210-9F20-35D9556CCFBB}" dt="2024-12-12T08:20:22.703" v="912" actId="1076"/>
          <ac:picMkLst>
            <pc:docMk/>
            <pc:sldMk cId="2321042334" sldId="2147474635"/>
            <ac:picMk id="21" creationId="{B63BF249-FA10-B87B-756A-666983BC0E0A}"/>
          </ac:picMkLst>
        </pc:picChg>
      </pc:sldChg>
      <pc:sldChg chg="addSp delSp modSp mod modTransition delAnim modAnim">
        <pc:chgData name="DOMINGUEZ, Morgane" userId="d29c428e-ee62-4017-a838-521138d5b01c" providerId="ADAL" clId="{327A537A-BC58-4210-9F20-35D9556CCFBB}" dt="2024-12-12T16:58:23.498" v="1010" actId="1076"/>
        <pc:sldMkLst>
          <pc:docMk/>
          <pc:sldMk cId="2287888495" sldId="2147474637"/>
        </pc:sldMkLst>
        <pc:picChg chg="add mod">
          <ac:chgData name="DOMINGUEZ, Morgane" userId="d29c428e-ee62-4017-a838-521138d5b01c" providerId="ADAL" clId="{327A537A-BC58-4210-9F20-35D9556CCFBB}" dt="2024-12-12T16:58:23.498" v="1010" actId="1076"/>
          <ac:picMkLst>
            <pc:docMk/>
            <pc:sldMk cId="2287888495" sldId="2147474637"/>
            <ac:picMk id="3" creationId="{BF1D5AA3-A59B-8E01-FA2E-B101671EFC4F}"/>
          </ac:picMkLst>
        </pc:picChg>
        <pc:picChg chg="del">
          <ac:chgData name="DOMINGUEZ, Morgane" userId="d29c428e-ee62-4017-a838-521138d5b01c" providerId="ADAL" clId="{327A537A-BC58-4210-9F20-35D9556CCFBB}" dt="2024-12-09T10:24:50.315" v="324" actId="478"/>
          <ac:picMkLst>
            <pc:docMk/>
            <pc:sldMk cId="2287888495" sldId="2147474637"/>
            <ac:picMk id="3" creationId="{CC690927-2BB8-F712-0A7E-F62D72E0570C}"/>
          </ac:picMkLst>
        </pc:picChg>
      </pc:sldChg>
      <pc:sldChg chg="delSp del mod modTransition delAnim modAnim">
        <pc:chgData name="DOMINGUEZ, Morgane" userId="d29c428e-ee62-4017-a838-521138d5b01c" providerId="ADAL" clId="{327A537A-BC58-4210-9F20-35D9556CCFBB}" dt="2024-12-13T15:43:31.544" v="1112" actId="47"/>
        <pc:sldMkLst>
          <pc:docMk/>
          <pc:sldMk cId="1539308101" sldId="2147474638"/>
        </pc:sldMkLst>
        <pc:picChg chg="del">
          <ac:chgData name="DOMINGUEZ, Morgane" userId="d29c428e-ee62-4017-a838-521138d5b01c" providerId="ADAL" clId="{327A537A-BC58-4210-9F20-35D9556CCFBB}" dt="2024-12-13T15:43:03.256" v="1110" actId="478"/>
          <ac:picMkLst>
            <pc:docMk/>
            <pc:sldMk cId="1539308101" sldId="2147474638"/>
            <ac:picMk id="3" creationId="{BF1D5AA3-A59B-8E01-FA2E-B101671EFC4F}"/>
          </ac:picMkLst>
        </pc:picChg>
      </pc:sldChg>
    </pc:docChg>
  </pc:docChgLst>
  <pc:docChgLst>
    <pc:chgData name="DOMINGUEZ, Morgane" userId="d29c428e-ee62-4017-a838-521138d5b01c" providerId="ADAL" clId="{6C33B61B-85FB-49A0-AA1A-46850ECDB8BB}"/>
    <pc:docChg chg="custSel modSld">
      <pc:chgData name="DOMINGUEZ, Morgane" userId="d29c428e-ee62-4017-a838-521138d5b01c" providerId="ADAL" clId="{6C33B61B-85FB-49A0-AA1A-46850ECDB8BB}" dt="2024-10-31T17:54:49.065" v="21" actId="14100"/>
      <pc:docMkLst>
        <pc:docMk/>
      </pc:docMkLst>
      <pc:sldChg chg="addSp delSp modSp mod">
        <pc:chgData name="DOMINGUEZ, Morgane" userId="d29c428e-ee62-4017-a838-521138d5b01c" providerId="ADAL" clId="{6C33B61B-85FB-49A0-AA1A-46850ECDB8BB}" dt="2024-10-31T17:54:49.065" v="21" actId="14100"/>
        <pc:sldMkLst>
          <pc:docMk/>
          <pc:sldMk cId="2083123537" sldId="271"/>
        </pc:sldMkLst>
        <pc:spChg chg="del">
          <ac:chgData name="DOMINGUEZ, Morgane" userId="d29c428e-ee62-4017-a838-521138d5b01c" providerId="ADAL" clId="{6C33B61B-85FB-49A0-AA1A-46850ECDB8BB}" dt="2024-10-31T17:54:27.316" v="17" actId="478"/>
          <ac:spMkLst>
            <pc:docMk/>
            <pc:sldMk cId="2083123537" sldId="271"/>
            <ac:spMk id="2" creationId="{00000000-0000-0000-0000-000000000000}"/>
          </ac:spMkLst>
        </pc:spChg>
        <pc:spChg chg="mod">
          <ac:chgData name="DOMINGUEZ, Morgane" userId="d29c428e-ee62-4017-a838-521138d5b01c" providerId="ADAL" clId="{6C33B61B-85FB-49A0-AA1A-46850ECDB8BB}" dt="2024-10-31T17:54:49.065" v="21" actId="14100"/>
          <ac:spMkLst>
            <pc:docMk/>
            <pc:sldMk cId="2083123537" sldId="271"/>
            <ac:spMk id="16" creationId="{AAF3ADE4-B9D1-A21D-E276-E4E27DE2AB22}"/>
          </ac:spMkLst>
        </pc:spChg>
        <pc:picChg chg="add mod ord">
          <ac:chgData name="DOMINGUEZ, Morgane" userId="d29c428e-ee62-4017-a838-521138d5b01c" providerId="ADAL" clId="{6C33B61B-85FB-49A0-AA1A-46850ECDB8BB}" dt="2024-10-31T17:54:37.528" v="19" actId="167"/>
          <ac:picMkLst>
            <pc:docMk/>
            <pc:sldMk cId="2083123537" sldId="271"/>
            <ac:picMk id="4" creationId="{0D2BE017-59B7-A403-3504-9B09BDF5D62C}"/>
          </ac:picMkLst>
        </pc:picChg>
      </pc:sldChg>
      <pc:sldChg chg="addSp delSp modSp mod delCm">
        <pc:chgData name="DOMINGUEZ, Morgane" userId="d29c428e-ee62-4017-a838-521138d5b01c" providerId="ADAL" clId="{6C33B61B-85FB-49A0-AA1A-46850ECDB8BB}" dt="2024-10-31T17:54:18.678" v="14" actId="14100"/>
        <pc:sldMkLst>
          <pc:docMk/>
          <pc:sldMk cId="3786382157" sldId="867"/>
        </pc:sldMkLst>
        <pc:spChg chg="del">
          <ac:chgData name="DOMINGUEZ, Morgane" userId="d29c428e-ee62-4017-a838-521138d5b01c" providerId="ADAL" clId="{6C33B61B-85FB-49A0-AA1A-46850ECDB8BB}" dt="2024-10-31T17:53:06.784" v="6" actId="478"/>
          <ac:spMkLst>
            <pc:docMk/>
            <pc:sldMk cId="3786382157" sldId="867"/>
            <ac:spMk id="2" creationId="{00000000-0000-0000-0000-000000000000}"/>
          </ac:spMkLst>
        </pc:spChg>
        <pc:spChg chg="mod">
          <ac:chgData name="DOMINGUEZ, Morgane" userId="d29c428e-ee62-4017-a838-521138d5b01c" providerId="ADAL" clId="{6C33B61B-85FB-49A0-AA1A-46850ECDB8BB}" dt="2024-10-31T17:54:18.678" v="14" actId="14100"/>
          <ac:spMkLst>
            <pc:docMk/>
            <pc:sldMk cId="3786382157" sldId="867"/>
            <ac:spMk id="16" creationId="{AAF3ADE4-B9D1-A21D-E276-E4E27DE2AB22}"/>
          </ac:spMkLst>
        </pc:spChg>
        <pc:picChg chg="add mod ord">
          <ac:chgData name="DOMINGUEZ, Morgane" userId="d29c428e-ee62-4017-a838-521138d5b01c" providerId="ADAL" clId="{6C33B61B-85FB-49A0-AA1A-46850ECDB8BB}" dt="2024-10-31T17:53:32.926" v="12" actId="167"/>
          <ac:picMkLst>
            <pc:docMk/>
            <pc:sldMk cId="3786382157" sldId="867"/>
            <ac:picMk id="4" creationId="{96A3C4F3-1FBE-C009-5754-7497547EBE5E}"/>
          </ac:picMkLst>
        </pc:picChg>
        <pc:extLst>
          <p:ext xmlns:p="http://schemas.openxmlformats.org/presentationml/2006/main" uri="{D6D511B9-2390-475A-947B-AFAB55BFBCF1}">
            <pc226:cmChg xmlns:pc226="http://schemas.microsoft.com/office/powerpoint/2022/06/main/command" chg="del">
              <pc226:chgData name="DOMINGUEZ, Morgane" userId="d29c428e-ee62-4017-a838-521138d5b01c" providerId="ADAL" clId="{6C33B61B-85FB-49A0-AA1A-46850ECDB8BB}" dt="2024-10-31T10:30:09.714" v="4"/>
              <pc2:cmMkLst xmlns:pc2="http://schemas.microsoft.com/office/powerpoint/2019/9/main/command">
                <pc:docMk/>
                <pc:sldMk cId="3786382157" sldId="867"/>
                <pc2:cmMk id="{6D2B9C5D-6FB9-4F6F-9DF4-2DCC9DF4529D}"/>
              </pc2:cmMkLst>
            </pc226:cmChg>
            <pc226:cmChg xmlns:pc226="http://schemas.microsoft.com/office/powerpoint/2022/06/main/command" chg="del">
              <pc226:chgData name="DOMINGUEZ, Morgane" userId="d29c428e-ee62-4017-a838-521138d5b01c" providerId="ADAL" clId="{6C33B61B-85FB-49A0-AA1A-46850ECDB8BB}" dt="2024-10-31T17:52:55.862" v="5"/>
              <pc2:cmMkLst xmlns:pc2="http://schemas.microsoft.com/office/powerpoint/2019/9/main/command">
                <pc:docMk/>
                <pc:sldMk cId="3786382157" sldId="867"/>
                <pc2:cmMk id="{EF829C6C-7007-489D-AD64-70A752B2F6D1}"/>
              </pc2:cmMkLst>
            </pc226:cmChg>
          </p:ext>
        </pc:extLst>
      </pc:sldChg>
      <pc:sldChg chg="modSp mod">
        <pc:chgData name="DOMINGUEZ, Morgane" userId="d29c428e-ee62-4017-a838-521138d5b01c" providerId="ADAL" clId="{6C33B61B-85FB-49A0-AA1A-46850ECDB8BB}" dt="2024-10-28T11:33:59.273" v="0" actId="20577"/>
        <pc:sldMkLst>
          <pc:docMk/>
          <pc:sldMk cId="2321042334" sldId="2147474635"/>
        </pc:sldMkLst>
        <pc:spChg chg="mod">
          <ac:chgData name="DOMINGUEZ, Morgane" userId="d29c428e-ee62-4017-a838-521138d5b01c" providerId="ADAL" clId="{6C33B61B-85FB-49A0-AA1A-46850ECDB8BB}" dt="2024-10-28T11:33:59.273" v="0" actId="20577"/>
          <ac:spMkLst>
            <pc:docMk/>
            <pc:sldMk cId="2321042334" sldId="2147474635"/>
            <ac:spMk id="10" creationId="{EE6E5F97-C02B-FBB8-2260-E1D872D6BD6A}"/>
          </ac:spMkLst>
        </pc:spChg>
      </pc:sldChg>
    </pc:docChg>
  </pc:docChgLst>
  <pc:docChgLst>
    <pc:chgData name="DOMINGUEZ, Morgane" userId="d29c428e-ee62-4017-a838-521138d5b01c" providerId="ADAL" clId="{7A7CD70A-99D0-4E9E-A8B8-164FE8C3B179}"/>
    <pc:docChg chg="custSel modSld">
      <pc:chgData name="DOMINGUEZ, Morgane" userId="d29c428e-ee62-4017-a838-521138d5b01c" providerId="ADAL" clId="{7A7CD70A-99D0-4E9E-A8B8-164FE8C3B179}" dt="2024-10-10T16:40:18.248" v="985" actId="20577"/>
      <pc:docMkLst>
        <pc:docMk/>
      </pc:docMkLst>
      <pc:sldChg chg="addSp delSp modSp mod delAnim modAnim addCm delCm">
        <pc:chgData name="DOMINGUEZ, Morgane" userId="d29c428e-ee62-4017-a838-521138d5b01c" providerId="ADAL" clId="{7A7CD70A-99D0-4E9E-A8B8-164FE8C3B179}" dt="2024-10-10T11:53:14.011" v="539" actId="20577"/>
        <pc:sldMkLst>
          <pc:docMk/>
          <pc:sldMk cId="558063434" sldId="794"/>
        </pc:sldMkLst>
        <pc:spChg chg="mod">
          <ac:chgData name="DOMINGUEZ, Morgane" userId="d29c428e-ee62-4017-a838-521138d5b01c" providerId="ADAL" clId="{7A7CD70A-99D0-4E9E-A8B8-164FE8C3B179}" dt="2024-10-08T09:09:34.807" v="401" actId="1076"/>
          <ac:spMkLst>
            <pc:docMk/>
            <pc:sldMk cId="558063434" sldId="794"/>
            <ac:spMk id="2" creationId="{7315CC10-F468-C3D2-0E30-943418C26317}"/>
          </ac:spMkLst>
        </pc:spChg>
        <pc:spChg chg="mod">
          <ac:chgData name="DOMINGUEZ, Morgane" userId="d29c428e-ee62-4017-a838-521138d5b01c" providerId="ADAL" clId="{7A7CD70A-99D0-4E9E-A8B8-164FE8C3B179}" dt="2024-10-08T09:09:18.001" v="397" actId="1076"/>
          <ac:spMkLst>
            <pc:docMk/>
            <pc:sldMk cId="558063434" sldId="794"/>
            <ac:spMk id="3" creationId="{01C7B21D-3A4E-086A-ACCE-B1A9A36650F3}"/>
          </ac:spMkLst>
        </pc:spChg>
        <pc:spChg chg="mod">
          <ac:chgData name="DOMINGUEZ, Morgane" userId="d29c428e-ee62-4017-a838-521138d5b01c" providerId="ADAL" clId="{7A7CD70A-99D0-4E9E-A8B8-164FE8C3B179}" dt="2024-10-08T09:09:18.001" v="397" actId="1076"/>
          <ac:spMkLst>
            <pc:docMk/>
            <pc:sldMk cId="558063434" sldId="794"/>
            <ac:spMk id="4" creationId="{F63FB797-CB97-E0C1-B68A-9B56F45166F0}"/>
          </ac:spMkLst>
        </pc:spChg>
        <pc:spChg chg="add mod">
          <ac:chgData name="DOMINGUEZ, Morgane" userId="d29c428e-ee62-4017-a838-521138d5b01c" providerId="ADAL" clId="{7A7CD70A-99D0-4E9E-A8B8-164FE8C3B179}" dt="2024-10-08T09:19:31.477" v="473" actId="1076"/>
          <ac:spMkLst>
            <pc:docMk/>
            <pc:sldMk cId="558063434" sldId="794"/>
            <ac:spMk id="5" creationId="{85E0983A-178F-520C-2F2D-264017DF70EF}"/>
          </ac:spMkLst>
        </pc:spChg>
        <pc:spChg chg="add mod">
          <ac:chgData name="DOMINGUEZ, Morgane" userId="d29c428e-ee62-4017-a838-521138d5b01c" providerId="ADAL" clId="{7A7CD70A-99D0-4E9E-A8B8-164FE8C3B179}" dt="2024-10-10T11:53:14.011" v="539" actId="20577"/>
          <ac:spMkLst>
            <pc:docMk/>
            <pc:sldMk cId="558063434" sldId="794"/>
            <ac:spMk id="6" creationId="{C8100813-F6C5-108D-1294-007F3DDD13C0}"/>
          </ac:spMkLst>
        </pc:spChg>
        <pc:spChg chg="add mod">
          <ac:chgData name="DOMINGUEZ, Morgane" userId="d29c428e-ee62-4017-a838-521138d5b01c" providerId="ADAL" clId="{7A7CD70A-99D0-4E9E-A8B8-164FE8C3B179}" dt="2024-10-10T11:53:09.477" v="535" actId="14100"/>
          <ac:spMkLst>
            <pc:docMk/>
            <pc:sldMk cId="558063434" sldId="794"/>
            <ac:spMk id="8" creationId="{ACA0388A-B0C1-84FC-F79C-6373490974EE}"/>
          </ac:spMkLst>
        </pc:spChg>
        <pc:spChg chg="add mod">
          <ac:chgData name="DOMINGUEZ, Morgane" userId="d29c428e-ee62-4017-a838-521138d5b01c" providerId="ADAL" clId="{7A7CD70A-99D0-4E9E-A8B8-164FE8C3B179}" dt="2024-10-08T09:10:18.168" v="409" actId="1076"/>
          <ac:spMkLst>
            <pc:docMk/>
            <pc:sldMk cId="558063434" sldId="794"/>
            <ac:spMk id="11" creationId="{D7533413-8DDB-46F9-8B03-22221805AE8A}"/>
          </ac:spMkLst>
        </pc:spChg>
        <pc:spChg chg="add mod">
          <ac:chgData name="DOMINGUEZ, Morgane" userId="d29c428e-ee62-4017-a838-521138d5b01c" providerId="ADAL" clId="{7A7CD70A-99D0-4E9E-A8B8-164FE8C3B179}" dt="2024-10-08T09:10:38.257" v="411" actId="1076"/>
          <ac:spMkLst>
            <pc:docMk/>
            <pc:sldMk cId="558063434" sldId="794"/>
            <ac:spMk id="13" creationId="{3E88AE63-F0B8-E721-14F8-D42F9364A8FA}"/>
          </ac:spMkLst>
        </pc:spChg>
        <pc:spChg chg="mod">
          <ac:chgData name="DOMINGUEZ, Morgane" userId="d29c428e-ee62-4017-a838-521138d5b01c" providerId="ADAL" clId="{7A7CD70A-99D0-4E9E-A8B8-164FE8C3B179}" dt="2024-10-08T09:09:34.807" v="401" actId="1076"/>
          <ac:spMkLst>
            <pc:docMk/>
            <pc:sldMk cId="558063434" sldId="794"/>
            <ac:spMk id="15" creationId="{5B68F8CA-E0C5-60FE-A03A-E98DEF7D2942}"/>
          </ac:spMkLst>
        </pc:spChg>
        <pc:spChg chg="mod">
          <ac:chgData name="DOMINGUEZ, Morgane" userId="d29c428e-ee62-4017-a838-521138d5b01c" providerId="ADAL" clId="{7A7CD70A-99D0-4E9E-A8B8-164FE8C3B179}" dt="2024-10-08T09:09:34.807" v="401" actId="1076"/>
          <ac:spMkLst>
            <pc:docMk/>
            <pc:sldMk cId="558063434" sldId="794"/>
            <ac:spMk id="16" creationId="{D4522D94-3160-C8BB-8F3D-C1C9CE6AC06E}"/>
          </ac:spMkLst>
        </pc:spChg>
        <pc:spChg chg="mod">
          <ac:chgData name="DOMINGUEZ, Morgane" userId="d29c428e-ee62-4017-a838-521138d5b01c" providerId="ADAL" clId="{7A7CD70A-99D0-4E9E-A8B8-164FE8C3B179}" dt="2024-10-08T09:09:18.001" v="397" actId="1076"/>
          <ac:spMkLst>
            <pc:docMk/>
            <pc:sldMk cId="558063434" sldId="794"/>
            <ac:spMk id="17" creationId="{FDA2F2E8-C97F-718B-6C8A-5FFC075C0BAB}"/>
          </ac:spMkLst>
        </pc:spChg>
        <pc:spChg chg="mod">
          <ac:chgData name="DOMINGUEZ, Morgane" userId="d29c428e-ee62-4017-a838-521138d5b01c" providerId="ADAL" clId="{7A7CD70A-99D0-4E9E-A8B8-164FE8C3B179}" dt="2024-10-08T09:13:22.356" v="432" actId="1076"/>
          <ac:spMkLst>
            <pc:docMk/>
            <pc:sldMk cId="558063434" sldId="794"/>
            <ac:spMk id="19" creationId="{0FDC26BC-5EB5-78F6-4433-D7B93EB38A43}"/>
          </ac:spMkLst>
        </pc:spChg>
        <pc:spChg chg="add mod">
          <ac:chgData name="DOMINGUEZ, Morgane" userId="d29c428e-ee62-4017-a838-521138d5b01c" providerId="ADAL" clId="{7A7CD70A-99D0-4E9E-A8B8-164FE8C3B179}" dt="2024-10-08T09:11:03" v="415" actId="1076"/>
          <ac:spMkLst>
            <pc:docMk/>
            <pc:sldMk cId="558063434" sldId="794"/>
            <ac:spMk id="23" creationId="{D8E0A76E-55F6-998E-9A63-CD9688AA278B}"/>
          </ac:spMkLst>
        </pc:spChg>
        <pc:spChg chg="add mod">
          <ac:chgData name="DOMINGUEZ, Morgane" userId="d29c428e-ee62-4017-a838-521138d5b01c" providerId="ADAL" clId="{7A7CD70A-99D0-4E9E-A8B8-164FE8C3B179}" dt="2024-10-08T09:11:33.321" v="417" actId="1076"/>
          <ac:spMkLst>
            <pc:docMk/>
            <pc:sldMk cId="558063434" sldId="794"/>
            <ac:spMk id="25" creationId="{1994BF89-BC07-3006-F9D0-A667AAE02489}"/>
          </ac:spMkLst>
        </pc:spChg>
        <pc:spChg chg="add mod">
          <ac:chgData name="DOMINGUEZ, Morgane" userId="d29c428e-ee62-4017-a838-521138d5b01c" providerId="ADAL" clId="{7A7CD70A-99D0-4E9E-A8B8-164FE8C3B179}" dt="2024-10-08T09:11:54.653" v="423" actId="20577"/>
          <ac:spMkLst>
            <pc:docMk/>
            <pc:sldMk cId="558063434" sldId="794"/>
            <ac:spMk id="27" creationId="{1CEEF7BA-3A93-D2AA-081E-0923318E518B}"/>
          </ac:spMkLst>
        </pc:spChg>
        <pc:grpChg chg="mod">
          <ac:chgData name="DOMINGUEZ, Morgane" userId="d29c428e-ee62-4017-a838-521138d5b01c" providerId="ADAL" clId="{7A7CD70A-99D0-4E9E-A8B8-164FE8C3B179}" dt="2024-10-08T09:06:17.996" v="242" actId="1076"/>
          <ac:grpSpMkLst>
            <pc:docMk/>
            <pc:sldMk cId="558063434" sldId="794"/>
            <ac:grpSpMk id="14" creationId="{A672F005-06CE-80F6-3EFC-003B5911E55B}"/>
          </ac:grpSpMkLst>
        </pc:grpChg>
        <pc:picChg chg="add mod">
          <ac:chgData name="DOMINGUEZ, Morgane" userId="d29c428e-ee62-4017-a838-521138d5b01c" providerId="ADAL" clId="{7A7CD70A-99D0-4E9E-A8B8-164FE8C3B179}" dt="2024-10-08T09:09:53.059" v="407" actId="1076"/>
          <ac:picMkLst>
            <pc:docMk/>
            <pc:sldMk cId="558063434" sldId="794"/>
            <ac:picMk id="7" creationId="{B7739DA3-32E4-4490-7314-05446E106B93}"/>
          </ac:picMkLst>
        </pc:picChg>
        <pc:picChg chg="add del mod">
          <ac:chgData name="DOMINGUEZ, Morgane" userId="d29c428e-ee62-4017-a838-521138d5b01c" providerId="ADAL" clId="{7A7CD70A-99D0-4E9E-A8B8-164FE8C3B179}" dt="2024-10-08T09:10:48.379" v="412" actId="478"/>
          <ac:picMkLst>
            <pc:docMk/>
            <pc:sldMk cId="558063434" sldId="794"/>
            <ac:picMk id="9" creationId="{1295CE8A-C4A5-630F-77B6-D6DE95711F9E}"/>
          </ac:picMkLst>
        </pc:picChg>
        <pc:picChg chg="add mod">
          <ac:chgData name="DOMINGUEZ, Morgane" userId="d29c428e-ee62-4017-a838-521138d5b01c" providerId="ADAL" clId="{7A7CD70A-99D0-4E9E-A8B8-164FE8C3B179}" dt="2024-10-08T09:10:18.168" v="409" actId="1076"/>
          <ac:picMkLst>
            <pc:docMk/>
            <pc:sldMk cId="558063434" sldId="794"/>
            <ac:picMk id="10" creationId="{59C94960-59BB-08C3-5BE1-C7709F8F2456}"/>
          </ac:picMkLst>
        </pc:picChg>
        <pc:picChg chg="add mod">
          <ac:chgData name="DOMINGUEZ, Morgane" userId="d29c428e-ee62-4017-a838-521138d5b01c" providerId="ADAL" clId="{7A7CD70A-99D0-4E9E-A8B8-164FE8C3B179}" dt="2024-10-08T09:10:38.257" v="411" actId="1076"/>
          <ac:picMkLst>
            <pc:docMk/>
            <pc:sldMk cId="558063434" sldId="794"/>
            <ac:picMk id="12" creationId="{AC169258-D11E-68A9-D2AD-3490AB7E4574}"/>
          </ac:picMkLst>
        </pc:picChg>
        <pc:picChg chg="add mod">
          <ac:chgData name="DOMINGUEZ, Morgane" userId="d29c428e-ee62-4017-a838-521138d5b01c" providerId="ADAL" clId="{7A7CD70A-99D0-4E9E-A8B8-164FE8C3B179}" dt="2024-10-08T09:11:03" v="415" actId="1076"/>
          <ac:picMkLst>
            <pc:docMk/>
            <pc:sldMk cId="558063434" sldId="794"/>
            <ac:picMk id="22" creationId="{589B580C-A2D0-D81C-5DEB-673C42C89EED}"/>
          </ac:picMkLst>
        </pc:picChg>
        <pc:picChg chg="add mod">
          <ac:chgData name="DOMINGUEZ, Morgane" userId="d29c428e-ee62-4017-a838-521138d5b01c" providerId="ADAL" clId="{7A7CD70A-99D0-4E9E-A8B8-164FE8C3B179}" dt="2024-10-08T09:11:33.321" v="417" actId="1076"/>
          <ac:picMkLst>
            <pc:docMk/>
            <pc:sldMk cId="558063434" sldId="794"/>
            <ac:picMk id="24" creationId="{D6FC00E2-3CE1-7E8B-861B-6B52694EB2A8}"/>
          </ac:picMkLst>
        </pc:picChg>
        <pc:picChg chg="add mod">
          <ac:chgData name="DOMINGUEZ, Morgane" userId="d29c428e-ee62-4017-a838-521138d5b01c" providerId="ADAL" clId="{7A7CD70A-99D0-4E9E-A8B8-164FE8C3B179}" dt="2024-10-08T09:11:39.698" v="419" actId="1076"/>
          <ac:picMkLst>
            <pc:docMk/>
            <pc:sldMk cId="558063434" sldId="794"/>
            <ac:picMk id="26" creationId="{0082F619-F14F-CA11-1FE9-833952EBAB22}"/>
          </ac:picMkLst>
        </pc:picChg>
        <pc:extLst>
          <p:ext xmlns:p="http://schemas.openxmlformats.org/presentationml/2006/main" uri="{D6D511B9-2390-475A-947B-AFAB55BFBCF1}">
            <pc226:cmChg xmlns:pc226="http://schemas.microsoft.com/office/powerpoint/2022/06/main/command" chg="del">
              <pc226:chgData name="DOMINGUEZ, Morgane" userId="d29c428e-ee62-4017-a838-521138d5b01c" providerId="ADAL" clId="{7A7CD70A-99D0-4E9E-A8B8-164FE8C3B179}" dt="2024-10-08T09:19:39.549" v="475"/>
              <pc2:cmMkLst xmlns:pc2="http://schemas.microsoft.com/office/powerpoint/2019/9/main/command">
                <pc:docMk/>
                <pc:sldMk cId="558063434" sldId="794"/>
                <pc2:cmMk id="{AD567894-5DC5-4EF4-B5E8-551D38704ADD}"/>
              </pc2:cmMkLst>
            </pc226:cmChg>
            <pc226:cmChg xmlns:pc226="http://schemas.microsoft.com/office/powerpoint/2022/06/main/command" chg="del">
              <pc226:chgData name="DOMINGUEZ, Morgane" userId="d29c428e-ee62-4017-a838-521138d5b01c" providerId="ADAL" clId="{7A7CD70A-99D0-4E9E-A8B8-164FE8C3B179}" dt="2024-10-08T09:19:42.598" v="476"/>
              <pc2:cmMkLst xmlns:pc2="http://schemas.microsoft.com/office/powerpoint/2019/9/main/command">
                <pc:docMk/>
                <pc:sldMk cId="558063434" sldId="794"/>
                <pc2:cmMk id="{6FEDDAA9-23A7-4387-8B61-3CF083A82EDF}"/>
              </pc2:cmMkLst>
            </pc226:cmChg>
            <pc226:cmChg xmlns:pc226="http://schemas.microsoft.com/office/powerpoint/2022/06/main/command" chg="add">
              <pc226:chgData name="DOMINGUEZ, Morgane" userId="d29c428e-ee62-4017-a838-521138d5b01c" providerId="ADAL" clId="{7A7CD70A-99D0-4E9E-A8B8-164FE8C3B179}" dt="2024-10-08T09:13:06.319" v="431"/>
              <pc2:cmMkLst xmlns:pc2="http://schemas.microsoft.com/office/powerpoint/2019/9/main/command">
                <pc:docMk/>
                <pc:sldMk cId="558063434" sldId="794"/>
                <pc2:cmMk id="{4B7310EE-1B4E-4253-BA75-23D6E2E51487}"/>
              </pc2:cmMkLst>
            </pc226:cmChg>
          </p:ext>
        </pc:extLst>
      </pc:sldChg>
      <pc:sldChg chg="modSp mod">
        <pc:chgData name="DOMINGUEZ, Morgane" userId="d29c428e-ee62-4017-a838-521138d5b01c" providerId="ADAL" clId="{7A7CD70A-99D0-4E9E-A8B8-164FE8C3B179}" dt="2024-10-08T09:30:11.101" v="523" actId="208"/>
        <pc:sldMkLst>
          <pc:docMk/>
          <pc:sldMk cId="0" sldId="852"/>
        </pc:sldMkLst>
        <pc:spChg chg="mod">
          <ac:chgData name="DOMINGUEZ, Morgane" userId="d29c428e-ee62-4017-a838-521138d5b01c" providerId="ADAL" clId="{7A7CD70A-99D0-4E9E-A8B8-164FE8C3B179}" dt="2024-10-08T09:30:04.386" v="521" actId="208"/>
          <ac:spMkLst>
            <pc:docMk/>
            <pc:sldMk cId="0" sldId="852"/>
            <ac:spMk id="18" creationId="{4EEB143F-D969-4FF3-3CBC-EF8E1120F979}"/>
          </ac:spMkLst>
        </pc:spChg>
        <pc:spChg chg="mod">
          <ac:chgData name="DOMINGUEZ, Morgane" userId="d29c428e-ee62-4017-a838-521138d5b01c" providerId="ADAL" clId="{7A7CD70A-99D0-4E9E-A8B8-164FE8C3B179}" dt="2024-10-08T09:30:11.101" v="523" actId="208"/>
          <ac:spMkLst>
            <pc:docMk/>
            <pc:sldMk cId="0" sldId="852"/>
            <ac:spMk id="19" creationId="{742F53D3-095C-BEA1-9969-10B381A87CB3}"/>
          </ac:spMkLst>
        </pc:spChg>
        <pc:spChg chg="mod">
          <ac:chgData name="DOMINGUEZ, Morgane" userId="d29c428e-ee62-4017-a838-521138d5b01c" providerId="ADAL" clId="{7A7CD70A-99D0-4E9E-A8B8-164FE8C3B179}" dt="2024-10-08T09:22:40.631" v="499" actId="20577"/>
          <ac:spMkLst>
            <pc:docMk/>
            <pc:sldMk cId="0" sldId="852"/>
            <ac:spMk id="21" creationId="{F0819B31-1A4C-E4E2-2809-5FC874398A98}"/>
          </ac:spMkLst>
        </pc:spChg>
      </pc:sldChg>
      <pc:sldChg chg="addCm delCm modCm">
        <pc:chgData name="DOMINGUEZ, Morgane" userId="d29c428e-ee62-4017-a838-521138d5b01c" providerId="ADAL" clId="{7A7CD70A-99D0-4E9E-A8B8-164FE8C3B179}" dt="2024-10-08T09:31:02.318" v="530"/>
        <pc:sldMkLst>
          <pc:docMk/>
          <pc:sldMk cId="3786382157" sldId="867"/>
        </pc:sldMkLst>
        <pc:extLst>
          <p:ext xmlns:p="http://schemas.openxmlformats.org/presentationml/2006/main" uri="{D6D511B9-2390-475A-947B-AFAB55BFBCF1}">
            <pc226:cmChg xmlns:pc226="http://schemas.microsoft.com/office/powerpoint/2022/06/main/command" chg="add">
              <pc226:chgData name="DOMINGUEZ, Morgane" userId="d29c428e-ee62-4017-a838-521138d5b01c" providerId="ADAL" clId="{7A7CD70A-99D0-4E9E-A8B8-164FE8C3B179}" dt="2024-10-08T09:31:02.318" v="530"/>
              <pc2:cmMkLst xmlns:pc2="http://schemas.microsoft.com/office/powerpoint/2019/9/main/command">
                <pc:docMk/>
                <pc:sldMk cId="3786382157" sldId="867"/>
                <pc2:cmMk id="{EF829C6C-7007-489D-AD64-70A752B2F6D1}"/>
              </pc2:cmMkLst>
            </pc226:cmChg>
            <pc226:cmChg xmlns:pc226="http://schemas.microsoft.com/office/powerpoint/2022/06/main/command" chg="del">
              <pc226:chgData name="DOMINGUEZ, Morgane" userId="d29c428e-ee62-4017-a838-521138d5b01c" providerId="ADAL" clId="{7A7CD70A-99D0-4E9E-A8B8-164FE8C3B179}" dt="2024-10-08T09:30:59.823" v="529"/>
              <pc2:cmMkLst xmlns:pc2="http://schemas.microsoft.com/office/powerpoint/2019/9/main/command">
                <pc:docMk/>
                <pc:sldMk cId="3786382157" sldId="867"/>
                <pc2:cmMk id="{D65B7C8E-0977-44EB-B66F-2ABB7AE0351D}"/>
              </pc2:cmMkLst>
              <pc226:cmRplyChg chg="add mod">
                <pc226:chgData name="DOMINGUEZ, Morgane" userId="d29c428e-ee62-4017-a838-521138d5b01c" providerId="ADAL" clId="{7A7CD70A-99D0-4E9E-A8B8-164FE8C3B179}" dt="2024-10-08T08:41:38.729" v="1"/>
                <pc2:cmRplyMkLst xmlns:pc2="http://schemas.microsoft.com/office/powerpoint/2019/9/main/command">
                  <pc:docMk/>
                  <pc:sldMk cId="3786382157" sldId="867"/>
                  <pc2:cmMk id="{D65B7C8E-0977-44EB-B66F-2ABB7AE0351D}"/>
                  <pc2:cmRplyMk id="{DD3EAB23-2790-4919-B064-EAFEFB2EF8BD}"/>
                </pc2:cmRplyMkLst>
              </pc226:cmRplyChg>
            </pc226:cmChg>
          </p:ext>
        </pc:extLst>
      </pc:sldChg>
      <pc:sldChg chg="modSp mod">
        <pc:chgData name="DOMINGUEZ, Morgane" userId="d29c428e-ee62-4017-a838-521138d5b01c" providerId="ADAL" clId="{7A7CD70A-99D0-4E9E-A8B8-164FE8C3B179}" dt="2024-10-08T09:30:34.193" v="528" actId="2085"/>
        <pc:sldMkLst>
          <pc:docMk/>
          <pc:sldMk cId="2235751672" sldId="868"/>
        </pc:sldMkLst>
        <pc:spChg chg="mod">
          <ac:chgData name="DOMINGUEZ, Morgane" userId="d29c428e-ee62-4017-a838-521138d5b01c" providerId="ADAL" clId="{7A7CD70A-99D0-4E9E-A8B8-164FE8C3B179}" dt="2024-10-08T09:30:34.193" v="528" actId="2085"/>
          <ac:spMkLst>
            <pc:docMk/>
            <pc:sldMk cId="2235751672" sldId="868"/>
            <ac:spMk id="19" creationId="{742F53D3-095C-BEA1-9969-10B381A87CB3}"/>
          </ac:spMkLst>
        </pc:spChg>
      </pc:sldChg>
      <pc:sldChg chg="modSp mod delCm">
        <pc:chgData name="DOMINGUEZ, Morgane" userId="d29c428e-ee62-4017-a838-521138d5b01c" providerId="ADAL" clId="{7A7CD70A-99D0-4E9E-A8B8-164FE8C3B179}" dt="2024-10-08T09:30:25.887" v="526" actId="208"/>
        <pc:sldMkLst>
          <pc:docMk/>
          <pc:sldMk cId="3943941343" sldId="869"/>
        </pc:sldMkLst>
        <pc:spChg chg="mod">
          <ac:chgData name="DOMINGUEZ, Morgane" userId="d29c428e-ee62-4017-a838-521138d5b01c" providerId="ADAL" clId="{7A7CD70A-99D0-4E9E-A8B8-164FE8C3B179}" dt="2024-10-08T09:30:25.887" v="526" actId="208"/>
          <ac:spMkLst>
            <pc:docMk/>
            <pc:sldMk cId="3943941343" sldId="869"/>
            <ac:spMk id="19" creationId="{742F53D3-095C-BEA1-9969-10B381A87CB3}"/>
          </ac:spMkLst>
        </pc:spChg>
        <pc:spChg chg="mod">
          <ac:chgData name="DOMINGUEZ, Morgane" userId="d29c428e-ee62-4017-a838-521138d5b01c" providerId="ADAL" clId="{7A7CD70A-99D0-4E9E-A8B8-164FE8C3B179}" dt="2024-10-08T09:29:11.259" v="519" actId="20577"/>
          <ac:spMkLst>
            <pc:docMk/>
            <pc:sldMk cId="3943941343" sldId="869"/>
            <ac:spMk id="21" creationId="{F0819B31-1A4C-E4E2-2809-5FC874398A98}"/>
          </ac:spMkLst>
        </pc:spChg>
        <pc:extLst>
          <p:ext xmlns:p="http://schemas.openxmlformats.org/presentationml/2006/main" uri="{D6D511B9-2390-475A-947B-AFAB55BFBCF1}">
            <pc226:cmChg xmlns:pc226="http://schemas.microsoft.com/office/powerpoint/2022/06/main/command" chg="del">
              <pc226:chgData name="DOMINGUEZ, Morgane" userId="d29c428e-ee62-4017-a838-521138d5b01c" providerId="ADAL" clId="{7A7CD70A-99D0-4E9E-A8B8-164FE8C3B179}" dt="2024-10-08T08:43:30.430" v="2"/>
              <pc2:cmMkLst xmlns:pc2="http://schemas.microsoft.com/office/powerpoint/2019/9/main/command">
                <pc:docMk/>
                <pc:sldMk cId="3943941343" sldId="869"/>
                <pc2:cmMk id="{9ECAD12F-01B1-4FF2-A99B-8C8DC736DD6D}"/>
              </pc2:cmMkLst>
            </pc226:cmChg>
            <pc226:cmChg xmlns:pc226="http://schemas.microsoft.com/office/powerpoint/2022/06/main/command" chg="del">
              <pc226:chgData name="DOMINGUEZ, Morgane" userId="d29c428e-ee62-4017-a838-521138d5b01c" providerId="ADAL" clId="{7A7CD70A-99D0-4E9E-A8B8-164FE8C3B179}" dt="2024-10-08T08:52:26.033" v="37"/>
              <pc2:cmMkLst xmlns:pc2="http://schemas.microsoft.com/office/powerpoint/2019/9/main/command">
                <pc:docMk/>
                <pc:sldMk cId="3943941343" sldId="869"/>
                <pc2:cmMk id="{BE1D3B3A-7FD4-46F7-A1B0-73813A6982C4}"/>
              </pc2:cmMkLst>
            </pc226:cmChg>
            <pc226:cmChg xmlns:pc226="http://schemas.microsoft.com/office/powerpoint/2022/06/main/command" chg="del">
              <pc226:chgData name="DOMINGUEZ, Morgane" userId="d29c428e-ee62-4017-a838-521138d5b01c" providerId="ADAL" clId="{7A7CD70A-99D0-4E9E-A8B8-164FE8C3B179}" dt="2024-10-08T08:51:38.360" v="24"/>
              <pc2:cmMkLst xmlns:pc2="http://schemas.microsoft.com/office/powerpoint/2019/9/main/command">
                <pc:docMk/>
                <pc:sldMk cId="3943941343" sldId="869"/>
                <pc2:cmMk id="{7BEB3F3C-B173-4875-A3A9-BE82AF1F9804}"/>
              </pc2:cmMkLst>
            </pc226:cmChg>
          </p:ext>
        </pc:extLst>
      </pc:sldChg>
      <pc:sldChg chg="modSp mod">
        <pc:chgData name="DOMINGUEZ, Morgane" userId="d29c428e-ee62-4017-a838-521138d5b01c" providerId="ADAL" clId="{7A7CD70A-99D0-4E9E-A8B8-164FE8C3B179}" dt="2024-10-10T16:40:18.248" v="985" actId="20577"/>
        <pc:sldMkLst>
          <pc:docMk/>
          <pc:sldMk cId="2321042334" sldId="2147474635"/>
        </pc:sldMkLst>
        <pc:spChg chg="mod">
          <ac:chgData name="DOMINGUEZ, Morgane" userId="d29c428e-ee62-4017-a838-521138d5b01c" providerId="ADAL" clId="{7A7CD70A-99D0-4E9E-A8B8-164FE8C3B179}" dt="2024-10-10T16:34:02.059" v="548" actId="20577"/>
          <ac:spMkLst>
            <pc:docMk/>
            <pc:sldMk cId="2321042334" sldId="2147474635"/>
            <ac:spMk id="4" creationId="{E8152052-3491-25B1-1D07-46A8267ECB80}"/>
          </ac:spMkLst>
        </pc:spChg>
        <pc:spChg chg="mod">
          <ac:chgData name="DOMINGUEZ, Morgane" userId="d29c428e-ee62-4017-a838-521138d5b01c" providerId="ADAL" clId="{7A7CD70A-99D0-4E9E-A8B8-164FE8C3B179}" dt="2024-10-10T16:40:18.248" v="985" actId="20577"/>
          <ac:spMkLst>
            <pc:docMk/>
            <pc:sldMk cId="2321042334" sldId="2147474635"/>
            <ac:spMk id="10" creationId="{EE6E5F97-C02B-FBB8-2260-E1D872D6BD6A}"/>
          </ac:spMkLst>
        </pc:spChg>
        <pc:spChg chg="mod">
          <ac:chgData name="DOMINGUEZ, Morgane" userId="d29c428e-ee62-4017-a838-521138d5b01c" providerId="ADAL" clId="{7A7CD70A-99D0-4E9E-A8B8-164FE8C3B179}" dt="2024-10-10T16:39:33.244" v="944" actId="208"/>
          <ac:spMkLst>
            <pc:docMk/>
            <pc:sldMk cId="2321042334" sldId="2147474635"/>
            <ac:spMk id="12" creationId="{BE2686E8-2780-C6D4-9B37-AE88E53EA44E}"/>
          </ac:spMkLst>
        </pc:spChg>
      </pc:sldChg>
    </pc:docChg>
  </pc:docChgLst>
  <pc:docChgLst>
    <pc:chgData name="DOMINGUEZ, Morgane" userId="d29c428e-ee62-4017-a838-521138d5b01c" providerId="ADAL" clId="{58DF877B-3634-439B-91B2-CBC779723637}"/>
    <pc:docChg chg="custSel modSld">
      <pc:chgData name="DOMINGUEZ, Morgane" userId="d29c428e-ee62-4017-a838-521138d5b01c" providerId="ADAL" clId="{58DF877B-3634-439B-91B2-CBC779723637}" dt="2025-02-12T10:19:04.211" v="36" actId="20577"/>
      <pc:docMkLst>
        <pc:docMk/>
      </pc:docMkLst>
      <pc:sldChg chg="addSp delSp modSp mod">
        <pc:chgData name="DOMINGUEZ, Morgane" userId="d29c428e-ee62-4017-a838-521138d5b01c" providerId="ADAL" clId="{58DF877B-3634-439B-91B2-CBC779723637}" dt="2025-02-12T10:15:40.416" v="32" actId="14100"/>
        <pc:sldMkLst>
          <pc:docMk/>
          <pc:sldMk cId="2083123537" sldId="271"/>
        </pc:sldMkLst>
        <pc:spChg chg="mod">
          <ac:chgData name="DOMINGUEZ, Morgane" userId="d29c428e-ee62-4017-a838-521138d5b01c" providerId="ADAL" clId="{58DF877B-3634-439B-91B2-CBC779723637}" dt="2025-02-12T10:15:40.416" v="32" actId="14100"/>
          <ac:spMkLst>
            <pc:docMk/>
            <pc:sldMk cId="2083123537" sldId="271"/>
            <ac:spMk id="16" creationId="{AAF3ADE4-B9D1-A21D-E276-E4E27DE2AB22}"/>
          </ac:spMkLst>
        </pc:spChg>
        <pc:picChg chg="del mod">
          <ac:chgData name="DOMINGUEZ, Morgane" userId="d29c428e-ee62-4017-a838-521138d5b01c" providerId="ADAL" clId="{58DF877B-3634-439B-91B2-CBC779723637}" dt="2025-02-12T10:12:52.180" v="5" actId="21"/>
          <ac:picMkLst>
            <pc:docMk/>
            <pc:sldMk cId="2083123537" sldId="271"/>
            <ac:picMk id="4" creationId="{0D2BE017-59B7-A403-3504-9B09BDF5D62C}"/>
          </ac:picMkLst>
        </pc:picChg>
        <pc:picChg chg="add mod ord">
          <ac:chgData name="DOMINGUEZ, Morgane" userId="d29c428e-ee62-4017-a838-521138d5b01c" providerId="ADAL" clId="{58DF877B-3634-439B-91B2-CBC779723637}" dt="2025-02-12T10:13:08.421" v="8" actId="14100"/>
          <ac:picMkLst>
            <pc:docMk/>
            <pc:sldMk cId="2083123537" sldId="271"/>
            <ac:picMk id="5" creationId="{9D67D9B4-3EC4-0BBA-CCE2-4E9C070B0B2A}"/>
          </ac:picMkLst>
        </pc:picChg>
      </pc:sldChg>
      <pc:sldChg chg="modSp mod">
        <pc:chgData name="DOMINGUEZ, Morgane" userId="d29c428e-ee62-4017-a838-521138d5b01c" providerId="ADAL" clId="{58DF877B-3634-439B-91B2-CBC779723637}" dt="2025-02-12T10:19:04.211" v="36" actId="20577"/>
        <pc:sldMkLst>
          <pc:docMk/>
          <pc:sldMk cId="0" sldId="852"/>
        </pc:sldMkLst>
        <pc:spChg chg="mod">
          <ac:chgData name="DOMINGUEZ, Morgane" userId="d29c428e-ee62-4017-a838-521138d5b01c" providerId="ADAL" clId="{58DF877B-3634-439B-91B2-CBC779723637}" dt="2025-02-12T10:19:04.211" v="36" actId="20577"/>
          <ac:spMkLst>
            <pc:docMk/>
            <pc:sldMk cId="0" sldId="852"/>
            <ac:spMk id="21" creationId="{F0819B31-1A4C-E4E2-2809-5FC874398A98}"/>
          </ac:spMkLst>
        </pc:spChg>
      </pc:sldChg>
      <pc:sldChg chg="addSp delSp modSp mod">
        <pc:chgData name="DOMINGUEZ, Morgane" userId="d29c428e-ee62-4017-a838-521138d5b01c" providerId="ADAL" clId="{58DF877B-3634-439B-91B2-CBC779723637}" dt="2025-02-12T10:12:36.798" v="3" actId="962"/>
        <pc:sldMkLst>
          <pc:docMk/>
          <pc:sldMk cId="3786382157" sldId="867"/>
        </pc:sldMkLst>
        <pc:picChg chg="add mod">
          <ac:chgData name="DOMINGUEZ, Morgane" userId="d29c428e-ee62-4017-a838-521138d5b01c" providerId="ADAL" clId="{58DF877B-3634-439B-91B2-CBC779723637}" dt="2025-02-12T10:12:36.798" v="3" actId="962"/>
          <ac:picMkLst>
            <pc:docMk/>
            <pc:sldMk cId="3786382157" sldId="867"/>
            <ac:picMk id="4" creationId="{6369790B-AD7D-E547-751A-B9B3EAC405D9}"/>
          </ac:picMkLst>
        </pc:picChg>
        <pc:picChg chg="del">
          <ac:chgData name="DOMINGUEZ, Morgane" userId="d29c428e-ee62-4017-a838-521138d5b01c" providerId="ADAL" clId="{58DF877B-3634-439B-91B2-CBC779723637}" dt="2025-02-12T10:12:33.128" v="0" actId="478"/>
          <ac:picMkLst>
            <pc:docMk/>
            <pc:sldMk cId="3786382157" sldId="867"/>
            <ac:picMk id="5" creationId="{DA69E8B8-F44C-5579-8641-0533DF1AA2E0}"/>
          </ac:picMkLst>
        </pc:picChg>
      </pc:sldChg>
      <pc:sldChg chg="modSp mod">
        <pc:chgData name="DOMINGUEZ, Morgane" userId="d29c428e-ee62-4017-a838-521138d5b01c" providerId="ADAL" clId="{58DF877B-3634-439B-91B2-CBC779723637}" dt="2025-02-12T10:13:39.206" v="29" actId="14100"/>
        <pc:sldMkLst>
          <pc:docMk/>
          <pc:sldMk cId="2235751672" sldId="868"/>
        </pc:sldMkLst>
        <pc:grpChg chg="mod">
          <ac:chgData name="DOMINGUEZ, Morgane" userId="d29c428e-ee62-4017-a838-521138d5b01c" providerId="ADAL" clId="{58DF877B-3634-439B-91B2-CBC779723637}" dt="2025-02-12T10:13:39.206" v="29" actId="14100"/>
          <ac:grpSpMkLst>
            <pc:docMk/>
            <pc:sldMk cId="2235751672" sldId="868"/>
            <ac:grpSpMk id="3" creationId="{5C606562-B6C3-C35E-1166-9B139E72D204}"/>
          </ac:grpSpMkLst>
        </pc:grpChg>
      </pc:sldChg>
      <pc:sldChg chg="modSp mod">
        <pc:chgData name="DOMINGUEZ, Morgane" userId="d29c428e-ee62-4017-a838-521138d5b01c" providerId="ADAL" clId="{58DF877B-3634-439B-91B2-CBC779723637}" dt="2025-02-12T10:14:10.206" v="30" actId="113"/>
        <pc:sldMkLst>
          <pc:docMk/>
          <pc:sldMk cId="3997282004" sldId="2147474633"/>
        </pc:sldMkLst>
        <pc:spChg chg="mod">
          <ac:chgData name="DOMINGUEZ, Morgane" userId="d29c428e-ee62-4017-a838-521138d5b01c" providerId="ADAL" clId="{58DF877B-3634-439B-91B2-CBC779723637}" dt="2025-02-12T10:14:10.206" v="30" actId="113"/>
          <ac:spMkLst>
            <pc:docMk/>
            <pc:sldMk cId="3997282004" sldId="2147474633"/>
            <ac:spMk id="17" creationId="{D2DA1CA4-8621-7F9B-90B2-E2647955C3FA}"/>
          </ac:spMkLst>
        </pc:spChg>
      </pc:sldChg>
    </pc:docChg>
  </pc:docChgLst>
  <pc:docChgLst>
    <pc:chgData name="DOMINGUEZ, Morgane" userId="d29c428e-ee62-4017-a838-521138d5b01c" providerId="ADAL" clId="{CB385918-8D61-469D-8003-97FF20AC2CA7}"/>
    <pc:docChg chg="undo redo custSel addSld delSld modSld">
      <pc:chgData name="DOMINGUEZ, Morgane" userId="d29c428e-ee62-4017-a838-521138d5b01c" providerId="ADAL" clId="{CB385918-8D61-469D-8003-97FF20AC2CA7}" dt="2024-09-01T19:56:43.867" v="832" actId="20577"/>
      <pc:docMkLst>
        <pc:docMk/>
      </pc:docMkLst>
      <pc:sldChg chg="del">
        <pc:chgData name="DOMINGUEZ, Morgane" userId="d29c428e-ee62-4017-a838-521138d5b01c" providerId="ADAL" clId="{CB385918-8D61-469D-8003-97FF20AC2CA7}" dt="2024-09-01T18:02:01.408" v="104" actId="47"/>
        <pc:sldMkLst>
          <pc:docMk/>
          <pc:sldMk cId="0" sldId="258"/>
        </pc:sldMkLst>
      </pc:sldChg>
      <pc:sldChg chg="del">
        <pc:chgData name="DOMINGUEZ, Morgane" userId="d29c428e-ee62-4017-a838-521138d5b01c" providerId="ADAL" clId="{CB385918-8D61-469D-8003-97FF20AC2CA7}" dt="2024-09-01T18:02:03.184" v="107" actId="47"/>
        <pc:sldMkLst>
          <pc:docMk/>
          <pc:sldMk cId="0" sldId="261"/>
        </pc:sldMkLst>
      </pc:sldChg>
      <pc:sldChg chg="del">
        <pc:chgData name="DOMINGUEZ, Morgane" userId="d29c428e-ee62-4017-a838-521138d5b01c" providerId="ADAL" clId="{CB385918-8D61-469D-8003-97FF20AC2CA7}" dt="2024-09-01T18:02:03.762" v="108" actId="47"/>
        <pc:sldMkLst>
          <pc:docMk/>
          <pc:sldMk cId="0" sldId="262"/>
        </pc:sldMkLst>
      </pc:sldChg>
      <pc:sldChg chg="del">
        <pc:chgData name="DOMINGUEZ, Morgane" userId="d29c428e-ee62-4017-a838-521138d5b01c" providerId="ADAL" clId="{CB385918-8D61-469D-8003-97FF20AC2CA7}" dt="2024-09-01T18:02:04.328" v="109" actId="47"/>
        <pc:sldMkLst>
          <pc:docMk/>
          <pc:sldMk cId="0" sldId="263"/>
        </pc:sldMkLst>
      </pc:sldChg>
      <pc:sldChg chg="modSp mod">
        <pc:chgData name="DOMINGUEZ, Morgane" userId="d29c428e-ee62-4017-a838-521138d5b01c" providerId="ADAL" clId="{CB385918-8D61-469D-8003-97FF20AC2CA7}" dt="2024-09-01T17:55:56.411" v="4"/>
        <pc:sldMkLst>
          <pc:docMk/>
          <pc:sldMk cId="2083123537" sldId="271"/>
        </pc:sldMkLst>
        <pc:spChg chg="mod">
          <ac:chgData name="DOMINGUEZ, Morgane" userId="d29c428e-ee62-4017-a838-521138d5b01c" providerId="ADAL" clId="{CB385918-8D61-469D-8003-97FF20AC2CA7}" dt="2024-09-01T17:55:56.411" v="4"/>
          <ac:spMkLst>
            <pc:docMk/>
            <pc:sldMk cId="2083123537" sldId="271"/>
            <ac:spMk id="3" creationId="{2D3B74E2-CBC8-2A6F-E7F6-93393C3CB641}"/>
          </ac:spMkLst>
        </pc:spChg>
      </pc:sldChg>
      <pc:sldChg chg="addSp delSp modSp mod">
        <pc:chgData name="DOMINGUEZ, Morgane" userId="d29c428e-ee62-4017-a838-521138d5b01c" providerId="ADAL" clId="{CB385918-8D61-469D-8003-97FF20AC2CA7}" dt="2024-09-01T19:33:54.098" v="419" actId="1076"/>
        <pc:sldMkLst>
          <pc:docMk/>
          <pc:sldMk cId="558063434" sldId="794"/>
        </pc:sldMkLst>
        <pc:spChg chg="mod">
          <ac:chgData name="DOMINGUEZ, Morgane" userId="d29c428e-ee62-4017-a838-521138d5b01c" providerId="ADAL" clId="{CB385918-8D61-469D-8003-97FF20AC2CA7}" dt="2024-09-01T18:04:32.378" v="263" actId="20577"/>
          <ac:spMkLst>
            <pc:docMk/>
            <pc:sldMk cId="558063434" sldId="794"/>
            <ac:spMk id="2" creationId="{7315CC10-F468-C3D2-0E30-943418C26317}"/>
          </ac:spMkLst>
        </pc:spChg>
        <pc:spChg chg="mod">
          <ac:chgData name="DOMINGUEZ, Morgane" userId="d29c428e-ee62-4017-a838-521138d5b01c" providerId="ADAL" clId="{CB385918-8D61-469D-8003-97FF20AC2CA7}" dt="2024-09-01T18:13:53.675" v="391" actId="20577"/>
          <ac:spMkLst>
            <pc:docMk/>
            <pc:sldMk cId="558063434" sldId="794"/>
            <ac:spMk id="15" creationId="{5B68F8CA-E0C5-60FE-A03A-E98DEF7D2942}"/>
          </ac:spMkLst>
        </pc:spChg>
        <pc:spChg chg="mod">
          <ac:chgData name="DOMINGUEZ, Morgane" userId="d29c428e-ee62-4017-a838-521138d5b01c" providerId="ADAL" clId="{CB385918-8D61-469D-8003-97FF20AC2CA7}" dt="2024-09-01T18:05:01.725" v="265" actId="1076"/>
          <ac:spMkLst>
            <pc:docMk/>
            <pc:sldMk cId="558063434" sldId="794"/>
            <ac:spMk id="16" creationId="{D4522D94-3160-C8BB-8F3D-C1C9CE6AC06E}"/>
          </ac:spMkLst>
        </pc:spChg>
        <pc:spChg chg="mod">
          <ac:chgData name="DOMINGUEZ, Morgane" userId="d29c428e-ee62-4017-a838-521138d5b01c" providerId="ADAL" clId="{CB385918-8D61-469D-8003-97FF20AC2CA7}" dt="2024-09-01T19:33:54.098" v="419" actId="1076"/>
          <ac:spMkLst>
            <pc:docMk/>
            <pc:sldMk cId="558063434" sldId="794"/>
            <ac:spMk id="19" creationId="{0FDC26BC-5EB5-78F6-4433-D7B93EB38A43}"/>
          </ac:spMkLst>
        </pc:spChg>
        <pc:cxnChg chg="add del mod">
          <ac:chgData name="DOMINGUEZ, Morgane" userId="d29c428e-ee62-4017-a838-521138d5b01c" providerId="ADAL" clId="{CB385918-8D61-469D-8003-97FF20AC2CA7}" dt="2024-09-01T18:05:20.647" v="267" actId="21"/>
          <ac:cxnSpMkLst>
            <pc:docMk/>
            <pc:sldMk cId="558063434" sldId="794"/>
            <ac:cxnSpMk id="6" creationId="{1AF53AF1-C29F-9C1F-CD86-DC9B0EA93322}"/>
          </ac:cxnSpMkLst>
        </pc:cxnChg>
      </pc:sldChg>
      <pc:sldChg chg="del">
        <pc:chgData name="DOMINGUEZ, Morgane" userId="d29c428e-ee62-4017-a838-521138d5b01c" providerId="ADAL" clId="{CB385918-8D61-469D-8003-97FF20AC2CA7}" dt="2024-09-01T18:02:06.298" v="112" actId="47"/>
        <pc:sldMkLst>
          <pc:docMk/>
          <pc:sldMk cId="3401246062" sldId="845"/>
        </pc:sldMkLst>
      </pc:sldChg>
      <pc:sldChg chg="del">
        <pc:chgData name="DOMINGUEZ, Morgane" userId="d29c428e-ee62-4017-a838-521138d5b01c" providerId="ADAL" clId="{CB385918-8D61-469D-8003-97FF20AC2CA7}" dt="2024-09-01T18:02:02.031" v="105" actId="47"/>
        <pc:sldMkLst>
          <pc:docMk/>
          <pc:sldMk cId="1984996993" sldId="846"/>
        </pc:sldMkLst>
      </pc:sldChg>
      <pc:sldChg chg="del">
        <pc:chgData name="DOMINGUEZ, Morgane" userId="d29c428e-ee62-4017-a838-521138d5b01c" providerId="ADAL" clId="{CB385918-8D61-469D-8003-97FF20AC2CA7}" dt="2024-09-01T18:02:07.983" v="115" actId="47"/>
        <pc:sldMkLst>
          <pc:docMk/>
          <pc:sldMk cId="4132687697" sldId="848"/>
        </pc:sldMkLst>
      </pc:sldChg>
      <pc:sldChg chg="del">
        <pc:chgData name="DOMINGUEZ, Morgane" userId="d29c428e-ee62-4017-a838-521138d5b01c" providerId="ADAL" clId="{CB385918-8D61-469D-8003-97FF20AC2CA7}" dt="2024-09-01T18:02:05.420" v="111" actId="47"/>
        <pc:sldMkLst>
          <pc:docMk/>
          <pc:sldMk cId="606038344" sldId="851"/>
        </pc:sldMkLst>
      </pc:sldChg>
      <pc:sldChg chg="addSp modSp mod modAnim">
        <pc:chgData name="DOMINGUEZ, Morgane" userId="d29c428e-ee62-4017-a838-521138d5b01c" providerId="ADAL" clId="{CB385918-8D61-469D-8003-97FF20AC2CA7}" dt="2024-09-01T19:39:23.472" v="815" actId="20577"/>
        <pc:sldMkLst>
          <pc:docMk/>
          <pc:sldMk cId="0" sldId="852"/>
        </pc:sldMkLst>
        <pc:spChg chg="mod">
          <ac:chgData name="DOMINGUEZ, Morgane" userId="d29c428e-ee62-4017-a838-521138d5b01c" providerId="ADAL" clId="{CB385918-8D61-469D-8003-97FF20AC2CA7}" dt="2024-09-01T19:35:17.717" v="479" actId="20577"/>
          <ac:spMkLst>
            <pc:docMk/>
            <pc:sldMk cId="0" sldId="852"/>
            <ac:spMk id="4" creationId="{E8152052-3491-25B1-1D07-46A8267ECB80}"/>
          </ac:spMkLst>
        </pc:spChg>
        <pc:spChg chg="mod">
          <ac:chgData name="DOMINGUEZ, Morgane" userId="d29c428e-ee62-4017-a838-521138d5b01c" providerId="ADAL" clId="{CB385918-8D61-469D-8003-97FF20AC2CA7}" dt="2024-09-01T19:39:23.472" v="815" actId="20577"/>
          <ac:spMkLst>
            <pc:docMk/>
            <pc:sldMk cId="0" sldId="852"/>
            <ac:spMk id="21" creationId="{F0819B31-1A4C-E4E2-2809-5FC874398A98}"/>
          </ac:spMkLst>
        </pc:spChg>
        <pc:picChg chg="add mod">
          <ac:chgData name="DOMINGUEZ, Morgane" userId="d29c428e-ee62-4017-a838-521138d5b01c" providerId="ADAL" clId="{CB385918-8D61-469D-8003-97FF20AC2CA7}" dt="2024-09-01T19:35:34.452" v="483" actId="1076"/>
          <ac:picMkLst>
            <pc:docMk/>
            <pc:sldMk cId="0" sldId="852"/>
            <ac:picMk id="7" creationId="{5F8ACD77-46F3-B6B6-FB75-02E3381DCCF0}"/>
          </ac:picMkLst>
        </pc:picChg>
      </pc:sldChg>
      <pc:sldChg chg="del">
        <pc:chgData name="DOMINGUEZ, Morgane" userId="d29c428e-ee62-4017-a838-521138d5b01c" providerId="ADAL" clId="{CB385918-8D61-469D-8003-97FF20AC2CA7}" dt="2024-09-01T18:02:04.820" v="110" actId="47"/>
        <pc:sldMkLst>
          <pc:docMk/>
          <pc:sldMk cId="1460211369" sldId="853"/>
        </pc:sldMkLst>
      </pc:sldChg>
      <pc:sldChg chg="del">
        <pc:chgData name="DOMINGUEZ, Morgane" userId="d29c428e-ee62-4017-a838-521138d5b01c" providerId="ADAL" clId="{CB385918-8D61-469D-8003-97FF20AC2CA7}" dt="2024-09-01T18:02:06.918" v="113" actId="47"/>
        <pc:sldMkLst>
          <pc:docMk/>
          <pc:sldMk cId="1890305956" sldId="855"/>
        </pc:sldMkLst>
      </pc:sldChg>
      <pc:sldChg chg="del">
        <pc:chgData name="DOMINGUEZ, Morgane" userId="d29c428e-ee62-4017-a838-521138d5b01c" providerId="ADAL" clId="{CB385918-8D61-469D-8003-97FF20AC2CA7}" dt="2024-09-01T18:02:02.661" v="106" actId="47"/>
        <pc:sldMkLst>
          <pc:docMk/>
          <pc:sldMk cId="365049930" sldId="856"/>
        </pc:sldMkLst>
      </pc:sldChg>
      <pc:sldChg chg="del">
        <pc:chgData name="DOMINGUEZ, Morgane" userId="d29c428e-ee62-4017-a838-521138d5b01c" providerId="ADAL" clId="{CB385918-8D61-469D-8003-97FF20AC2CA7}" dt="2024-09-01T18:02:07.439" v="114" actId="47"/>
        <pc:sldMkLst>
          <pc:docMk/>
          <pc:sldMk cId="3962948601" sldId="858"/>
        </pc:sldMkLst>
      </pc:sldChg>
      <pc:sldChg chg="del">
        <pc:chgData name="DOMINGUEZ, Morgane" userId="d29c428e-ee62-4017-a838-521138d5b01c" providerId="ADAL" clId="{CB385918-8D61-469D-8003-97FF20AC2CA7}" dt="2024-09-01T18:02:09.843" v="116" actId="47"/>
        <pc:sldMkLst>
          <pc:docMk/>
          <pc:sldMk cId="1034975658" sldId="866"/>
        </pc:sldMkLst>
      </pc:sldChg>
      <pc:sldChg chg="modSp mod">
        <pc:chgData name="DOMINGUEZ, Morgane" userId="d29c428e-ee62-4017-a838-521138d5b01c" providerId="ADAL" clId="{CB385918-8D61-469D-8003-97FF20AC2CA7}" dt="2024-09-01T18:08:27.031" v="292" actId="1076"/>
        <pc:sldMkLst>
          <pc:docMk/>
          <pc:sldMk cId="3786382157" sldId="867"/>
        </pc:sldMkLst>
        <pc:spChg chg="mod">
          <ac:chgData name="DOMINGUEZ, Morgane" userId="d29c428e-ee62-4017-a838-521138d5b01c" providerId="ADAL" clId="{CB385918-8D61-469D-8003-97FF20AC2CA7}" dt="2024-09-01T18:08:27.031" v="292" actId="1076"/>
          <ac:spMkLst>
            <pc:docMk/>
            <pc:sldMk cId="3786382157" sldId="867"/>
            <ac:spMk id="11" creationId="{91C77A9D-D4FA-F24D-DA56-C900A813E2B7}"/>
          </ac:spMkLst>
        </pc:spChg>
        <pc:spChg chg="mod">
          <ac:chgData name="DOMINGUEZ, Morgane" userId="d29c428e-ee62-4017-a838-521138d5b01c" providerId="ADAL" clId="{CB385918-8D61-469D-8003-97FF20AC2CA7}" dt="2024-09-01T18:08:27.031" v="292" actId="1076"/>
          <ac:spMkLst>
            <pc:docMk/>
            <pc:sldMk cId="3786382157" sldId="867"/>
            <ac:spMk id="12" creationId="{E680EABC-2BB8-84C3-5DBC-7D89074E3250}"/>
          </ac:spMkLst>
        </pc:spChg>
        <pc:spChg chg="mod">
          <ac:chgData name="DOMINGUEZ, Morgane" userId="d29c428e-ee62-4017-a838-521138d5b01c" providerId="ADAL" clId="{CB385918-8D61-469D-8003-97FF20AC2CA7}" dt="2024-09-01T18:08:27.031" v="292" actId="1076"/>
          <ac:spMkLst>
            <pc:docMk/>
            <pc:sldMk cId="3786382157" sldId="867"/>
            <ac:spMk id="13" creationId="{CAB41451-25C9-9DF7-1893-87814D88DD6B}"/>
          </ac:spMkLst>
        </pc:spChg>
        <pc:picChg chg="mod">
          <ac:chgData name="DOMINGUEZ, Morgane" userId="d29c428e-ee62-4017-a838-521138d5b01c" providerId="ADAL" clId="{CB385918-8D61-469D-8003-97FF20AC2CA7}" dt="2024-09-01T18:08:27.031" v="292" actId="1076"/>
          <ac:picMkLst>
            <pc:docMk/>
            <pc:sldMk cId="3786382157" sldId="867"/>
            <ac:picMk id="15" creationId="{3A81B1EC-505C-024B-044A-84653F2A413E}"/>
          </ac:picMkLst>
        </pc:picChg>
      </pc:sldChg>
      <pc:sldChg chg="addSp delSp modSp mod modNotesTx">
        <pc:chgData name="DOMINGUEZ, Morgane" userId="d29c428e-ee62-4017-a838-521138d5b01c" providerId="ADAL" clId="{CB385918-8D61-469D-8003-97FF20AC2CA7}" dt="2024-09-01T19:32:41.678" v="418" actId="108"/>
        <pc:sldMkLst>
          <pc:docMk/>
          <pc:sldMk cId="2235751672" sldId="868"/>
        </pc:sldMkLst>
        <pc:spChg chg="mod">
          <ac:chgData name="DOMINGUEZ, Morgane" userId="d29c428e-ee62-4017-a838-521138d5b01c" providerId="ADAL" clId="{CB385918-8D61-469D-8003-97FF20AC2CA7}" dt="2024-09-01T18:09:26.379" v="298" actId="1076"/>
          <ac:spMkLst>
            <pc:docMk/>
            <pc:sldMk cId="2235751672" sldId="868"/>
            <ac:spMk id="4" creationId="{86BFA9B5-F43E-76D8-F917-BF627B10BD18}"/>
          </ac:spMkLst>
        </pc:spChg>
        <pc:spChg chg="add mod ord">
          <ac:chgData name="DOMINGUEZ, Morgane" userId="d29c428e-ee62-4017-a838-521138d5b01c" providerId="ADAL" clId="{CB385918-8D61-469D-8003-97FF20AC2CA7}" dt="2024-09-01T17:59:37.949" v="61" actId="1076"/>
          <ac:spMkLst>
            <pc:docMk/>
            <pc:sldMk cId="2235751672" sldId="868"/>
            <ac:spMk id="7" creationId="{B1DBE109-41AB-1E23-7828-0FBEDCDEA2F0}"/>
          </ac:spMkLst>
        </pc:spChg>
        <pc:spChg chg="add del mod">
          <ac:chgData name="DOMINGUEZ, Morgane" userId="d29c428e-ee62-4017-a838-521138d5b01c" providerId="ADAL" clId="{CB385918-8D61-469D-8003-97FF20AC2CA7}" dt="2024-09-01T17:58:06.621" v="39" actId="21"/>
          <ac:spMkLst>
            <pc:docMk/>
            <pc:sldMk cId="2235751672" sldId="868"/>
            <ac:spMk id="8" creationId="{368D34B3-7E04-38AD-536E-4A21CB9B838D}"/>
          </ac:spMkLst>
        </pc:spChg>
        <pc:spChg chg="del">
          <ac:chgData name="DOMINGUEZ, Morgane" userId="d29c428e-ee62-4017-a838-521138d5b01c" providerId="ADAL" clId="{CB385918-8D61-469D-8003-97FF20AC2CA7}" dt="2024-09-01T17:56:55.899" v="27" actId="21"/>
          <ac:spMkLst>
            <pc:docMk/>
            <pc:sldMk cId="2235751672" sldId="868"/>
            <ac:spMk id="18" creationId="{4EEB143F-D969-4FF3-3CBC-EF8E1120F979}"/>
          </ac:spMkLst>
        </pc:spChg>
        <pc:spChg chg="mod">
          <ac:chgData name="DOMINGUEZ, Morgane" userId="d29c428e-ee62-4017-a838-521138d5b01c" providerId="ADAL" clId="{CB385918-8D61-469D-8003-97FF20AC2CA7}" dt="2024-09-01T17:59:37.949" v="61" actId="1076"/>
          <ac:spMkLst>
            <pc:docMk/>
            <pc:sldMk cId="2235751672" sldId="868"/>
            <ac:spMk id="19" creationId="{742F53D3-095C-BEA1-9969-10B381A87CB3}"/>
          </ac:spMkLst>
        </pc:spChg>
        <pc:spChg chg="del mod">
          <ac:chgData name="DOMINGUEZ, Morgane" userId="d29c428e-ee62-4017-a838-521138d5b01c" providerId="ADAL" clId="{CB385918-8D61-469D-8003-97FF20AC2CA7}" dt="2024-09-01T17:57:14.102" v="30" actId="478"/>
          <ac:spMkLst>
            <pc:docMk/>
            <pc:sldMk cId="2235751672" sldId="868"/>
            <ac:spMk id="20" creationId="{6BAB5282-636C-49C9-8906-400122A811EC}"/>
          </ac:spMkLst>
        </pc:spChg>
        <pc:spChg chg="mod">
          <ac:chgData name="DOMINGUEZ, Morgane" userId="d29c428e-ee62-4017-a838-521138d5b01c" providerId="ADAL" clId="{CB385918-8D61-469D-8003-97FF20AC2CA7}" dt="2024-09-01T19:32:41.678" v="418" actId="108"/>
          <ac:spMkLst>
            <pc:docMk/>
            <pc:sldMk cId="2235751672" sldId="868"/>
            <ac:spMk id="21" creationId="{F0819B31-1A4C-E4E2-2809-5FC874398A98}"/>
          </ac:spMkLst>
        </pc:spChg>
      </pc:sldChg>
      <pc:sldChg chg="modSp mod modAnim">
        <pc:chgData name="DOMINGUEZ, Morgane" userId="d29c428e-ee62-4017-a838-521138d5b01c" providerId="ADAL" clId="{CB385918-8D61-469D-8003-97FF20AC2CA7}" dt="2024-09-01T19:56:43.867" v="832" actId="20577"/>
        <pc:sldMkLst>
          <pc:docMk/>
          <pc:sldMk cId="3943941343" sldId="869"/>
        </pc:sldMkLst>
        <pc:spChg chg="mod">
          <ac:chgData name="DOMINGUEZ, Morgane" userId="d29c428e-ee62-4017-a838-521138d5b01c" providerId="ADAL" clId="{CB385918-8D61-469D-8003-97FF20AC2CA7}" dt="2024-09-01T18:09:33.462" v="299" actId="1076"/>
          <ac:spMkLst>
            <pc:docMk/>
            <pc:sldMk cId="3943941343" sldId="869"/>
            <ac:spMk id="4" creationId="{86BFA9B5-F43E-76D8-F917-BF627B10BD18}"/>
          </ac:spMkLst>
        </pc:spChg>
        <pc:spChg chg="mod">
          <ac:chgData name="DOMINGUEZ, Morgane" userId="d29c428e-ee62-4017-a838-521138d5b01c" providerId="ADAL" clId="{CB385918-8D61-469D-8003-97FF20AC2CA7}" dt="2024-09-01T18:10:09.381" v="301" actId="14100"/>
          <ac:spMkLst>
            <pc:docMk/>
            <pc:sldMk cId="3943941343" sldId="869"/>
            <ac:spMk id="7" creationId="{B1DBE109-41AB-1E23-7828-0FBEDCDEA2F0}"/>
          </ac:spMkLst>
        </pc:spChg>
        <pc:spChg chg="mod">
          <ac:chgData name="DOMINGUEZ, Morgane" userId="d29c428e-ee62-4017-a838-521138d5b01c" providerId="ADAL" clId="{CB385918-8D61-469D-8003-97FF20AC2CA7}" dt="2024-09-01T18:03:53.810" v="163" actId="14100"/>
          <ac:spMkLst>
            <pc:docMk/>
            <pc:sldMk cId="3943941343" sldId="869"/>
            <ac:spMk id="19" creationId="{742F53D3-095C-BEA1-9969-10B381A87CB3}"/>
          </ac:spMkLst>
        </pc:spChg>
        <pc:spChg chg="mod">
          <ac:chgData name="DOMINGUEZ, Morgane" userId="d29c428e-ee62-4017-a838-521138d5b01c" providerId="ADAL" clId="{CB385918-8D61-469D-8003-97FF20AC2CA7}" dt="2024-09-01T19:56:43.867" v="832" actId="20577"/>
          <ac:spMkLst>
            <pc:docMk/>
            <pc:sldMk cId="3943941343" sldId="869"/>
            <ac:spMk id="21" creationId="{F0819B31-1A4C-E4E2-2809-5FC874398A98}"/>
          </ac:spMkLst>
        </pc:spChg>
      </pc:sldChg>
      <pc:sldChg chg="addSp delSp modSp new mod">
        <pc:chgData name="DOMINGUEZ, Morgane" userId="d29c428e-ee62-4017-a838-521138d5b01c" providerId="ADAL" clId="{CB385918-8D61-469D-8003-97FF20AC2CA7}" dt="2024-09-01T18:14:56.805" v="399" actId="14100"/>
        <pc:sldMkLst>
          <pc:docMk/>
          <pc:sldMk cId="64707719" sldId="870"/>
        </pc:sldMkLst>
        <pc:spChg chg="del">
          <ac:chgData name="DOMINGUEZ, Morgane" userId="d29c428e-ee62-4017-a838-521138d5b01c" providerId="ADAL" clId="{CB385918-8D61-469D-8003-97FF20AC2CA7}" dt="2024-09-01T18:14:30.858" v="393" actId="478"/>
          <ac:spMkLst>
            <pc:docMk/>
            <pc:sldMk cId="64707719" sldId="870"/>
            <ac:spMk id="2" creationId="{18E945C0-945A-C5E1-8BD1-D4D1794586AB}"/>
          </ac:spMkLst>
        </pc:spChg>
        <pc:spChg chg="del">
          <ac:chgData name="DOMINGUEZ, Morgane" userId="d29c428e-ee62-4017-a838-521138d5b01c" providerId="ADAL" clId="{CB385918-8D61-469D-8003-97FF20AC2CA7}" dt="2024-09-01T18:14:32.599" v="394" actId="478"/>
          <ac:spMkLst>
            <pc:docMk/>
            <pc:sldMk cId="64707719" sldId="870"/>
            <ac:spMk id="3" creationId="{44EFA3B8-031E-72CA-1D9B-1419E62DBB05}"/>
          </ac:spMkLst>
        </pc:spChg>
        <pc:spChg chg="add mod">
          <ac:chgData name="DOMINGUEZ, Morgane" userId="d29c428e-ee62-4017-a838-521138d5b01c" providerId="ADAL" clId="{CB385918-8D61-469D-8003-97FF20AC2CA7}" dt="2024-09-01T18:14:44.144" v="398" actId="1076"/>
          <ac:spMkLst>
            <pc:docMk/>
            <pc:sldMk cId="64707719" sldId="870"/>
            <ac:spMk id="4" creationId="{25B9CF55-6947-6956-8BDF-3AA38CC08A39}"/>
          </ac:spMkLst>
        </pc:spChg>
        <pc:spChg chg="add mod">
          <ac:chgData name="DOMINGUEZ, Morgane" userId="d29c428e-ee62-4017-a838-521138d5b01c" providerId="ADAL" clId="{CB385918-8D61-469D-8003-97FF20AC2CA7}" dt="2024-09-01T18:14:44.144" v="398" actId="1076"/>
          <ac:spMkLst>
            <pc:docMk/>
            <pc:sldMk cId="64707719" sldId="870"/>
            <ac:spMk id="5" creationId="{34FB31A2-9182-0B09-355B-2FD88F40F635}"/>
          </ac:spMkLst>
        </pc:spChg>
        <pc:picChg chg="add mod">
          <ac:chgData name="DOMINGUEZ, Morgane" userId="d29c428e-ee62-4017-a838-521138d5b01c" providerId="ADAL" clId="{CB385918-8D61-469D-8003-97FF20AC2CA7}" dt="2024-09-01T18:14:56.805" v="399" actId="14100"/>
          <ac:picMkLst>
            <pc:docMk/>
            <pc:sldMk cId="64707719" sldId="870"/>
            <ac:picMk id="6" creationId="{DA0BAFE7-A825-13B3-D9AF-2E0D16A120D3}"/>
          </ac:picMkLst>
        </pc:picChg>
      </pc:sldChg>
      <pc:sldChg chg="addSp modSp new del">
        <pc:chgData name="DOMINGUEZ, Morgane" userId="d29c428e-ee62-4017-a838-521138d5b01c" providerId="ADAL" clId="{CB385918-8D61-469D-8003-97FF20AC2CA7}" dt="2024-09-01T19:34:22.122" v="422" actId="2696"/>
        <pc:sldMkLst>
          <pc:docMk/>
          <pc:sldMk cId="1114024973" sldId="871"/>
        </pc:sldMkLst>
        <pc:spChg chg="add mod">
          <ac:chgData name="DOMINGUEZ, Morgane" userId="d29c428e-ee62-4017-a838-521138d5b01c" providerId="ADAL" clId="{CB385918-8D61-469D-8003-97FF20AC2CA7}" dt="2024-09-01T19:34:07.239" v="421"/>
          <ac:spMkLst>
            <pc:docMk/>
            <pc:sldMk cId="1114024973" sldId="871"/>
            <ac:spMk id="4" creationId="{EF87650B-33D6-E402-13C0-F6F6EE764E91}"/>
          </ac:spMkLst>
        </pc:spChg>
      </pc:sldChg>
      <pc:sldChg chg="delSp modSp del mod delAnim">
        <pc:chgData name="DOMINGUEZ, Morgane" userId="d29c428e-ee62-4017-a838-521138d5b01c" providerId="ADAL" clId="{CB385918-8D61-469D-8003-97FF20AC2CA7}" dt="2024-09-01T19:35:21.008" v="480" actId="2696"/>
        <pc:sldMkLst>
          <pc:docMk/>
          <pc:sldMk cId="152246924" sldId="872"/>
        </pc:sldMkLst>
        <pc:spChg chg="del">
          <ac:chgData name="DOMINGUEZ, Morgane" userId="d29c428e-ee62-4017-a838-521138d5b01c" providerId="ADAL" clId="{CB385918-8D61-469D-8003-97FF20AC2CA7}" dt="2024-09-01T19:34:27.538" v="423" actId="21"/>
          <ac:spMkLst>
            <pc:docMk/>
            <pc:sldMk cId="152246924" sldId="872"/>
            <ac:spMk id="2" creationId="{7315CC10-F468-C3D2-0E30-943418C26317}"/>
          </ac:spMkLst>
        </pc:spChg>
        <pc:spChg chg="del">
          <ac:chgData name="DOMINGUEZ, Morgane" userId="d29c428e-ee62-4017-a838-521138d5b01c" providerId="ADAL" clId="{CB385918-8D61-469D-8003-97FF20AC2CA7}" dt="2024-09-01T19:34:33.313" v="427" actId="21"/>
          <ac:spMkLst>
            <pc:docMk/>
            <pc:sldMk cId="152246924" sldId="872"/>
            <ac:spMk id="3" creationId="{01C7B21D-3A4E-086A-ACCE-B1A9A36650F3}"/>
          </ac:spMkLst>
        </pc:spChg>
        <pc:spChg chg="del">
          <ac:chgData name="DOMINGUEZ, Morgane" userId="d29c428e-ee62-4017-a838-521138d5b01c" providerId="ADAL" clId="{CB385918-8D61-469D-8003-97FF20AC2CA7}" dt="2024-09-01T19:34:34.903" v="428" actId="21"/>
          <ac:spMkLst>
            <pc:docMk/>
            <pc:sldMk cId="152246924" sldId="872"/>
            <ac:spMk id="4" creationId="{F63FB797-CB97-E0C1-B68A-9B56F45166F0}"/>
          </ac:spMkLst>
        </pc:spChg>
        <pc:spChg chg="del">
          <ac:chgData name="DOMINGUEZ, Morgane" userId="d29c428e-ee62-4017-a838-521138d5b01c" providerId="ADAL" clId="{CB385918-8D61-469D-8003-97FF20AC2CA7}" dt="2024-09-01T19:34:29.140" v="424" actId="21"/>
          <ac:spMkLst>
            <pc:docMk/>
            <pc:sldMk cId="152246924" sldId="872"/>
            <ac:spMk id="15" creationId="{5B68F8CA-E0C5-60FE-A03A-E98DEF7D2942}"/>
          </ac:spMkLst>
        </pc:spChg>
        <pc:spChg chg="del">
          <ac:chgData name="DOMINGUEZ, Morgane" userId="d29c428e-ee62-4017-a838-521138d5b01c" providerId="ADAL" clId="{CB385918-8D61-469D-8003-97FF20AC2CA7}" dt="2024-09-01T19:34:30.588" v="425" actId="21"/>
          <ac:spMkLst>
            <pc:docMk/>
            <pc:sldMk cId="152246924" sldId="872"/>
            <ac:spMk id="16" creationId="{D4522D94-3160-C8BB-8F3D-C1C9CE6AC06E}"/>
          </ac:spMkLst>
        </pc:spChg>
        <pc:spChg chg="del">
          <ac:chgData name="DOMINGUEZ, Morgane" userId="d29c428e-ee62-4017-a838-521138d5b01c" providerId="ADAL" clId="{CB385918-8D61-469D-8003-97FF20AC2CA7}" dt="2024-09-01T19:34:32.140" v="426" actId="21"/>
          <ac:spMkLst>
            <pc:docMk/>
            <pc:sldMk cId="152246924" sldId="872"/>
            <ac:spMk id="17" creationId="{FDA2F2E8-C97F-718B-6C8A-5FFC075C0BAB}"/>
          </ac:spMkLst>
        </pc:spChg>
        <pc:spChg chg="mod">
          <ac:chgData name="DOMINGUEZ, Morgane" userId="d29c428e-ee62-4017-a838-521138d5b01c" providerId="ADAL" clId="{CB385918-8D61-469D-8003-97FF20AC2CA7}" dt="2024-09-01T19:34:47.469" v="450" actId="20577"/>
          <ac:spMkLst>
            <pc:docMk/>
            <pc:sldMk cId="152246924" sldId="872"/>
            <ac:spMk id="19" creationId="{0FDC26BC-5EB5-78F6-4433-D7B93EB38A43}"/>
          </ac:spMkLst>
        </pc:spChg>
      </pc:sldChg>
    </pc:docChg>
  </pc:docChgLst>
  <pc:docChgLst>
    <pc:chgData name="ALBERTI, Kathryn" userId="S::albertik@who.int::b6ab0193-bb89-4217-858a-2e968de9a597" providerId="AD" clId="Web-{422A0205-714B-CDB5-54F5-7823A228541C}"/>
    <pc:docChg chg="mod">
      <pc:chgData name="ALBERTI, Kathryn" userId="S::albertik@who.int::b6ab0193-bb89-4217-858a-2e968de9a597" providerId="AD" clId="Web-{422A0205-714B-CDB5-54F5-7823A228541C}" dt="2024-09-26T12:45:22.973" v="0"/>
      <pc:docMkLst>
        <pc:docMk/>
      </pc:docMkLst>
    </pc:docChg>
  </pc:docChgLst>
  <pc:docChgLst>
    <pc:chgData name="Flavio FINGER" userId="S::flavio.finger_epicentre.msf.org#ext#@worldhealthorg.onmicrosoft.com::de158966-4029-4a1f-af38-a0ca51a1341e" providerId="AD" clId="Web-{00867791-6594-859F-BB65-2E2BE76FD15B}"/>
    <pc:docChg chg="mod">
      <pc:chgData name="Flavio FINGER" userId="S::flavio.finger_epicentre.msf.org#ext#@worldhealthorg.onmicrosoft.com::de158966-4029-4a1f-af38-a0ca51a1341e" providerId="AD" clId="Web-{00867791-6594-859F-BB65-2E2BE76FD15B}" dt="2024-10-30T14:22:40.914" v="0"/>
      <pc:docMkLst>
        <pc:docMk/>
      </pc:docMkLst>
    </pc:docChg>
  </pc:docChgLst>
  <pc:docChgLst>
    <pc:chgData name="DOMINGUEZ, Morgane" userId="d29c428e-ee62-4017-a838-521138d5b01c" providerId="ADAL" clId="{0928B62F-DE59-489C-A07B-C7CF506C8EE9}"/>
    <pc:docChg chg="undo custSel modSld">
      <pc:chgData name="DOMINGUEZ, Morgane" userId="d29c428e-ee62-4017-a838-521138d5b01c" providerId="ADAL" clId="{0928B62F-DE59-489C-A07B-C7CF506C8EE9}" dt="2025-03-25T16:38:06.468" v="263" actId="20577"/>
      <pc:docMkLst>
        <pc:docMk/>
      </pc:docMkLst>
      <pc:sldChg chg="addSp delSp modSp mod">
        <pc:chgData name="DOMINGUEZ, Morgane" userId="d29c428e-ee62-4017-a838-521138d5b01c" providerId="ADAL" clId="{0928B62F-DE59-489C-A07B-C7CF506C8EE9}" dt="2025-03-20T14:59:30.861" v="7" actId="962"/>
        <pc:sldMkLst>
          <pc:docMk/>
          <pc:sldMk cId="2083123537" sldId="271"/>
        </pc:sldMkLst>
        <pc:picChg chg="add mod">
          <ac:chgData name="DOMINGUEZ, Morgane" userId="d29c428e-ee62-4017-a838-521138d5b01c" providerId="ADAL" clId="{0928B62F-DE59-489C-A07B-C7CF506C8EE9}" dt="2025-03-20T14:59:30.861" v="7" actId="962"/>
          <ac:picMkLst>
            <pc:docMk/>
            <pc:sldMk cId="2083123537" sldId="271"/>
            <ac:picMk id="3" creationId="{2340E8C5-CC05-BD1D-B4FB-E6B3867F9D37}"/>
          </ac:picMkLst>
        </pc:picChg>
        <pc:picChg chg="del">
          <ac:chgData name="DOMINGUEZ, Morgane" userId="d29c428e-ee62-4017-a838-521138d5b01c" providerId="ADAL" clId="{0928B62F-DE59-489C-A07B-C7CF506C8EE9}" dt="2025-03-20T14:59:29.415" v="4" actId="478"/>
          <ac:picMkLst>
            <pc:docMk/>
            <pc:sldMk cId="2083123537" sldId="271"/>
            <ac:picMk id="6" creationId="{1961FAD0-6630-30B3-9D87-187B3B3421A8}"/>
          </ac:picMkLst>
        </pc:picChg>
      </pc:sldChg>
      <pc:sldChg chg="modSp mod">
        <pc:chgData name="DOMINGUEZ, Morgane" userId="d29c428e-ee62-4017-a838-521138d5b01c" providerId="ADAL" clId="{0928B62F-DE59-489C-A07B-C7CF506C8EE9}" dt="2025-03-20T15:04:02.683" v="151" actId="20577"/>
        <pc:sldMkLst>
          <pc:docMk/>
          <pc:sldMk cId="558063434" sldId="794"/>
        </pc:sldMkLst>
        <pc:spChg chg="mod">
          <ac:chgData name="DOMINGUEZ, Morgane" userId="d29c428e-ee62-4017-a838-521138d5b01c" providerId="ADAL" clId="{0928B62F-DE59-489C-A07B-C7CF506C8EE9}" dt="2025-03-20T15:03:34.711" v="120" actId="20577"/>
          <ac:spMkLst>
            <pc:docMk/>
            <pc:sldMk cId="558063434" sldId="794"/>
            <ac:spMk id="2" creationId="{7315CC10-F468-C3D2-0E30-943418C26317}"/>
          </ac:spMkLst>
        </pc:spChg>
        <pc:spChg chg="mod">
          <ac:chgData name="DOMINGUEZ, Morgane" userId="d29c428e-ee62-4017-a838-521138d5b01c" providerId="ADAL" clId="{0928B62F-DE59-489C-A07B-C7CF506C8EE9}" dt="2025-03-20T15:04:02.683" v="151" actId="20577"/>
          <ac:spMkLst>
            <pc:docMk/>
            <pc:sldMk cId="558063434" sldId="794"/>
            <ac:spMk id="3" creationId="{01C7B21D-3A4E-086A-ACCE-B1A9A36650F3}"/>
          </ac:spMkLst>
        </pc:spChg>
        <pc:spChg chg="mod">
          <ac:chgData name="DOMINGUEZ, Morgane" userId="d29c428e-ee62-4017-a838-521138d5b01c" providerId="ADAL" clId="{0928B62F-DE59-489C-A07B-C7CF506C8EE9}" dt="2025-03-20T15:03:42.567" v="130" actId="20577"/>
          <ac:spMkLst>
            <pc:docMk/>
            <pc:sldMk cId="558063434" sldId="794"/>
            <ac:spMk id="15" creationId="{5B68F8CA-E0C5-60FE-A03A-E98DEF7D2942}"/>
          </ac:spMkLst>
        </pc:spChg>
        <pc:spChg chg="mod">
          <ac:chgData name="DOMINGUEZ, Morgane" userId="d29c428e-ee62-4017-a838-521138d5b01c" providerId="ADAL" clId="{0928B62F-DE59-489C-A07B-C7CF506C8EE9}" dt="2025-03-20T15:03:52.766" v="131" actId="21"/>
          <ac:spMkLst>
            <pc:docMk/>
            <pc:sldMk cId="558063434" sldId="794"/>
            <ac:spMk id="16" creationId="{D4522D94-3160-C8BB-8F3D-C1C9CE6AC06E}"/>
          </ac:spMkLst>
        </pc:spChg>
        <pc:spChg chg="mod">
          <ac:chgData name="DOMINGUEZ, Morgane" userId="d29c428e-ee62-4017-a838-521138d5b01c" providerId="ADAL" clId="{0928B62F-DE59-489C-A07B-C7CF506C8EE9}" dt="2025-03-20T15:03:27.879" v="111" actId="1076"/>
          <ac:spMkLst>
            <pc:docMk/>
            <pc:sldMk cId="558063434" sldId="794"/>
            <ac:spMk id="30" creationId="{6BFC4CC1-2AB5-30D2-5913-D5F4714BB4AD}"/>
          </ac:spMkLst>
        </pc:spChg>
      </pc:sldChg>
      <pc:sldChg chg="delSp modSp mod">
        <pc:chgData name="DOMINGUEZ, Morgane" userId="d29c428e-ee62-4017-a838-521138d5b01c" providerId="ADAL" clId="{0928B62F-DE59-489C-A07B-C7CF506C8EE9}" dt="2025-03-20T15:09:34.876" v="247" actId="108"/>
        <pc:sldMkLst>
          <pc:docMk/>
          <pc:sldMk cId="0" sldId="852"/>
        </pc:sldMkLst>
        <pc:spChg chg="del">
          <ac:chgData name="DOMINGUEZ, Morgane" userId="d29c428e-ee62-4017-a838-521138d5b01c" providerId="ADAL" clId="{0928B62F-DE59-489C-A07B-C7CF506C8EE9}" dt="2025-03-20T15:07:36.034" v="241" actId="478"/>
          <ac:spMkLst>
            <pc:docMk/>
            <pc:sldMk cId="0" sldId="852"/>
            <ac:spMk id="9" creationId="{67A6103A-27AD-F12C-1CD9-09FC438297EE}"/>
          </ac:spMkLst>
        </pc:spChg>
        <pc:spChg chg="mod">
          <ac:chgData name="DOMINGUEZ, Morgane" userId="d29c428e-ee62-4017-a838-521138d5b01c" providerId="ADAL" clId="{0928B62F-DE59-489C-A07B-C7CF506C8EE9}" dt="2025-03-20T15:09:02.700" v="242" actId="21"/>
          <ac:spMkLst>
            <pc:docMk/>
            <pc:sldMk cId="0" sldId="852"/>
            <ac:spMk id="11" creationId="{60DF4173-4F39-86F2-6F2B-1D76B4E58AD0}"/>
          </ac:spMkLst>
        </pc:spChg>
        <pc:spChg chg="mod">
          <ac:chgData name="DOMINGUEZ, Morgane" userId="d29c428e-ee62-4017-a838-521138d5b01c" providerId="ADAL" clId="{0928B62F-DE59-489C-A07B-C7CF506C8EE9}" dt="2025-03-20T15:09:34.876" v="247" actId="108"/>
          <ac:spMkLst>
            <pc:docMk/>
            <pc:sldMk cId="0" sldId="852"/>
            <ac:spMk id="21" creationId="{F0819B31-1A4C-E4E2-2809-5FC874398A98}"/>
          </ac:spMkLst>
        </pc:spChg>
        <pc:grpChg chg="mod">
          <ac:chgData name="DOMINGUEZ, Morgane" userId="d29c428e-ee62-4017-a838-521138d5b01c" providerId="ADAL" clId="{0928B62F-DE59-489C-A07B-C7CF506C8EE9}" dt="2025-03-20T15:09:04.804" v="243" actId="14100"/>
          <ac:grpSpMkLst>
            <pc:docMk/>
            <pc:sldMk cId="0" sldId="852"/>
            <ac:grpSpMk id="3" creationId="{3AB41C7F-8A76-5FE5-DF33-22C7B95ADE9C}"/>
          </ac:grpSpMkLst>
        </pc:grpChg>
      </pc:sldChg>
      <pc:sldChg chg="addSp delSp modSp mod">
        <pc:chgData name="DOMINGUEZ, Morgane" userId="d29c428e-ee62-4017-a838-521138d5b01c" providerId="ADAL" clId="{0928B62F-DE59-489C-A07B-C7CF506C8EE9}" dt="2025-03-20T14:59:16.350" v="3" actId="962"/>
        <pc:sldMkLst>
          <pc:docMk/>
          <pc:sldMk cId="3786382157" sldId="867"/>
        </pc:sldMkLst>
        <pc:picChg chg="del">
          <ac:chgData name="DOMINGUEZ, Morgane" userId="d29c428e-ee62-4017-a838-521138d5b01c" providerId="ADAL" clId="{0928B62F-DE59-489C-A07B-C7CF506C8EE9}" dt="2025-03-20T14:59:14.575" v="0" actId="478"/>
          <ac:picMkLst>
            <pc:docMk/>
            <pc:sldMk cId="3786382157" sldId="867"/>
            <ac:picMk id="2" creationId="{7D79EA78-00DF-B1CB-2CDA-45A0F0DDEF67}"/>
          </ac:picMkLst>
        </pc:picChg>
        <pc:picChg chg="add mod">
          <ac:chgData name="DOMINGUEZ, Morgane" userId="d29c428e-ee62-4017-a838-521138d5b01c" providerId="ADAL" clId="{0928B62F-DE59-489C-A07B-C7CF506C8EE9}" dt="2025-03-20T14:59:16.350" v="3" actId="962"/>
          <ac:picMkLst>
            <pc:docMk/>
            <pc:sldMk cId="3786382157" sldId="867"/>
            <ac:picMk id="5" creationId="{BF090C52-B152-A526-D45D-12A2A7BB8671}"/>
          </ac:picMkLst>
        </pc:picChg>
      </pc:sldChg>
      <pc:sldChg chg="modSp mod">
        <pc:chgData name="DOMINGUEZ, Morgane" userId="d29c428e-ee62-4017-a838-521138d5b01c" providerId="ADAL" clId="{0928B62F-DE59-489C-A07B-C7CF506C8EE9}" dt="2025-03-20T15:01:07.768" v="40" actId="14100"/>
        <pc:sldMkLst>
          <pc:docMk/>
          <pc:sldMk cId="2235751672" sldId="868"/>
        </pc:sldMkLst>
        <pc:spChg chg="mod">
          <ac:chgData name="DOMINGUEZ, Morgane" userId="d29c428e-ee62-4017-a838-521138d5b01c" providerId="ADAL" clId="{0928B62F-DE59-489C-A07B-C7CF506C8EE9}" dt="2025-03-20T14:59:55.402" v="27" actId="14100"/>
          <ac:spMkLst>
            <pc:docMk/>
            <pc:sldMk cId="2235751672" sldId="868"/>
            <ac:spMk id="7" creationId="{B1DBE109-41AB-1E23-7828-0FBEDCDEA2F0}"/>
          </ac:spMkLst>
        </pc:spChg>
        <pc:spChg chg="mod">
          <ac:chgData name="DOMINGUEZ, Morgane" userId="d29c428e-ee62-4017-a838-521138d5b01c" providerId="ADAL" clId="{0928B62F-DE59-489C-A07B-C7CF506C8EE9}" dt="2025-03-20T15:01:07.768" v="40" actId="14100"/>
          <ac:spMkLst>
            <pc:docMk/>
            <pc:sldMk cId="2235751672" sldId="868"/>
            <ac:spMk id="21" creationId="{F0819B31-1A4C-E4E2-2809-5FC874398A98}"/>
          </ac:spMkLst>
        </pc:spChg>
      </pc:sldChg>
      <pc:sldChg chg="modSp mod">
        <pc:chgData name="DOMINGUEZ, Morgane" userId="d29c428e-ee62-4017-a838-521138d5b01c" providerId="ADAL" clId="{0928B62F-DE59-489C-A07B-C7CF506C8EE9}" dt="2025-03-25T16:38:06.468" v="263" actId="20577"/>
        <pc:sldMkLst>
          <pc:docMk/>
          <pc:sldMk cId="3943941343" sldId="869"/>
        </pc:sldMkLst>
        <pc:spChg chg="mod">
          <ac:chgData name="DOMINGUEZ, Morgane" userId="d29c428e-ee62-4017-a838-521138d5b01c" providerId="ADAL" clId="{0928B62F-DE59-489C-A07B-C7CF506C8EE9}" dt="2025-03-25T16:38:06.468" v="263" actId="20577"/>
          <ac:spMkLst>
            <pc:docMk/>
            <pc:sldMk cId="3943941343" sldId="869"/>
            <ac:spMk id="21" creationId="{F0819B31-1A4C-E4E2-2809-5FC874398A98}"/>
          </ac:spMkLst>
        </pc:spChg>
        <pc:grpChg chg="mod">
          <ac:chgData name="DOMINGUEZ, Morgane" userId="d29c428e-ee62-4017-a838-521138d5b01c" providerId="ADAL" clId="{0928B62F-DE59-489C-A07B-C7CF506C8EE9}" dt="2025-03-20T15:03:12.771" v="109" actId="14100"/>
          <ac:grpSpMkLst>
            <pc:docMk/>
            <pc:sldMk cId="3943941343" sldId="869"/>
            <ac:grpSpMk id="8" creationId="{CA44401D-06A8-E89C-2B2C-6C7B90579B4C}"/>
          </ac:grpSpMkLst>
        </pc:grpChg>
      </pc:sldChg>
      <pc:sldChg chg="delSp modSp mod">
        <pc:chgData name="DOMINGUEZ, Morgane" userId="d29c428e-ee62-4017-a838-521138d5b01c" providerId="ADAL" clId="{0928B62F-DE59-489C-A07B-C7CF506C8EE9}" dt="2025-03-20T15:07:19.647" v="239" actId="478"/>
        <pc:sldMkLst>
          <pc:docMk/>
          <pc:sldMk cId="3997282004" sldId="2147474633"/>
        </pc:sldMkLst>
        <pc:spChg chg="del">
          <ac:chgData name="DOMINGUEZ, Morgane" userId="d29c428e-ee62-4017-a838-521138d5b01c" providerId="ADAL" clId="{0928B62F-DE59-489C-A07B-C7CF506C8EE9}" dt="2025-03-20T15:07:19.647" v="239" actId="478"/>
          <ac:spMkLst>
            <pc:docMk/>
            <pc:sldMk cId="3997282004" sldId="2147474633"/>
            <ac:spMk id="4" creationId="{8783C298-4187-F6EA-DADA-4F83276AE1D7}"/>
          </ac:spMkLst>
        </pc:spChg>
        <pc:spChg chg="mod">
          <ac:chgData name="DOMINGUEZ, Morgane" userId="d29c428e-ee62-4017-a838-521138d5b01c" providerId="ADAL" clId="{0928B62F-DE59-489C-A07B-C7CF506C8EE9}" dt="2025-03-20T15:07:05.327" v="233" actId="21"/>
          <ac:spMkLst>
            <pc:docMk/>
            <pc:sldMk cId="3997282004" sldId="2147474633"/>
            <ac:spMk id="15" creationId="{BA5B3A83-CB8B-BC43-2F45-AAD5388C0FF8}"/>
          </ac:spMkLst>
        </pc:spChg>
        <pc:spChg chg="mod">
          <ac:chgData name="DOMINGUEZ, Morgane" userId="d29c428e-ee62-4017-a838-521138d5b01c" providerId="ADAL" clId="{0928B62F-DE59-489C-A07B-C7CF506C8EE9}" dt="2025-03-20T15:07:17.039" v="238" actId="20577"/>
          <ac:spMkLst>
            <pc:docMk/>
            <pc:sldMk cId="3997282004" sldId="2147474633"/>
            <ac:spMk id="17" creationId="{D2DA1CA4-8621-7F9B-90B2-E2647955C3FA}"/>
          </ac:spMkLst>
        </pc:spChg>
      </pc:sldChg>
      <pc:sldChg chg="delSp modSp mod modNotesTx">
        <pc:chgData name="DOMINGUEZ, Morgane" userId="d29c428e-ee62-4017-a838-521138d5b01c" providerId="ADAL" clId="{0928B62F-DE59-489C-A07B-C7CF506C8EE9}" dt="2025-03-21T14:18:41.997" v="249" actId="20577"/>
        <pc:sldMkLst>
          <pc:docMk/>
          <pc:sldMk cId="2321042334" sldId="2147474635"/>
        </pc:sldMkLst>
        <pc:spChg chg="mod">
          <ac:chgData name="DOMINGUEZ, Morgane" userId="d29c428e-ee62-4017-a838-521138d5b01c" providerId="ADAL" clId="{0928B62F-DE59-489C-A07B-C7CF506C8EE9}" dt="2025-03-20T15:04:44.847" v="179" actId="14100"/>
          <ac:spMkLst>
            <pc:docMk/>
            <pc:sldMk cId="2321042334" sldId="2147474635"/>
            <ac:spMk id="4" creationId="{E8152052-3491-25B1-1D07-46A8267ECB80}"/>
          </ac:spMkLst>
        </pc:spChg>
        <pc:spChg chg="del">
          <ac:chgData name="DOMINGUEZ, Morgane" userId="d29c428e-ee62-4017-a838-521138d5b01c" providerId="ADAL" clId="{0928B62F-DE59-489C-A07B-C7CF506C8EE9}" dt="2025-03-20T15:04:38.304" v="177" actId="478"/>
          <ac:spMkLst>
            <pc:docMk/>
            <pc:sldMk cId="2321042334" sldId="2147474635"/>
            <ac:spMk id="12" creationId="{CAAE53A7-F177-C4FC-9377-B51D1A449FBE}"/>
          </ac:spMkLst>
        </pc:spChg>
        <pc:spChg chg="mod">
          <ac:chgData name="DOMINGUEZ, Morgane" userId="d29c428e-ee62-4017-a838-521138d5b01c" providerId="ADAL" clId="{0928B62F-DE59-489C-A07B-C7CF506C8EE9}" dt="2025-03-20T15:04:51.212" v="180" actId="20577"/>
          <ac:spMkLst>
            <pc:docMk/>
            <pc:sldMk cId="2321042334" sldId="2147474635"/>
            <ac:spMk id="13" creationId="{1C5209D1-3E47-449E-891D-B921E05F642C}"/>
          </ac:spMkLst>
        </pc:spChg>
        <pc:spChg chg="mod">
          <ac:chgData name="DOMINGUEZ, Morgane" userId="d29c428e-ee62-4017-a838-521138d5b01c" providerId="ADAL" clId="{0928B62F-DE59-489C-A07B-C7CF506C8EE9}" dt="2025-03-20T15:05:02.674" v="192" actId="20577"/>
          <ac:spMkLst>
            <pc:docMk/>
            <pc:sldMk cId="2321042334" sldId="2147474635"/>
            <ac:spMk id="14" creationId="{90E2E0B6-A6EC-AE61-397B-C4582F170DC7}"/>
          </ac:spMkLst>
        </pc:spChg>
        <pc:spChg chg="mod">
          <ac:chgData name="DOMINGUEZ, Morgane" userId="d29c428e-ee62-4017-a838-521138d5b01c" providerId="ADAL" clId="{0928B62F-DE59-489C-A07B-C7CF506C8EE9}" dt="2025-03-21T14:18:02.874" v="248" actId="20577"/>
          <ac:spMkLst>
            <pc:docMk/>
            <pc:sldMk cId="2321042334" sldId="2147474635"/>
            <ac:spMk id="15" creationId="{622C3718-CDF7-570F-EF70-84DA92007572}"/>
          </ac:spMkLst>
        </pc:spChg>
        <pc:spChg chg="mod">
          <ac:chgData name="DOMINGUEZ, Morgane" userId="d29c428e-ee62-4017-a838-521138d5b01c" providerId="ADAL" clId="{0928B62F-DE59-489C-A07B-C7CF506C8EE9}" dt="2025-03-20T15:05:30.305" v="210" actId="20577"/>
          <ac:spMkLst>
            <pc:docMk/>
            <pc:sldMk cId="2321042334" sldId="2147474635"/>
            <ac:spMk id="16" creationId="{9AA45DF7-76A2-D5B0-CA50-B2EC0C5FF345}"/>
          </ac:spMkLst>
        </pc:spChg>
        <pc:spChg chg="mod">
          <ac:chgData name="DOMINGUEZ, Morgane" userId="d29c428e-ee62-4017-a838-521138d5b01c" providerId="ADAL" clId="{0928B62F-DE59-489C-A07B-C7CF506C8EE9}" dt="2025-03-21T14:18:41.997" v="249" actId="20577"/>
          <ac:spMkLst>
            <pc:docMk/>
            <pc:sldMk cId="2321042334" sldId="2147474635"/>
            <ac:spMk id="20" creationId="{AE9C2BAE-0605-F254-3918-FD26634FDEDA}"/>
          </ac:spMkLst>
        </pc:spChg>
        <pc:grpChg chg="mod">
          <ac:chgData name="DOMINGUEZ, Morgane" userId="d29c428e-ee62-4017-a838-521138d5b01c" providerId="ADAL" clId="{0928B62F-DE59-489C-A07B-C7CF506C8EE9}" dt="2025-03-20T15:04:42.837" v="178" actId="14100"/>
          <ac:grpSpMkLst>
            <pc:docMk/>
            <pc:sldMk cId="2321042334" sldId="2147474635"/>
            <ac:grpSpMk id="3" creationId="{3AB41C7F-8A76-5FE5-DF33-22C7B95ADE9C}"/>
          </ac:grpSpMkLst>
        </pc:grpChg>
      </pc:sldChg>
      <pc:sldChg chg="delSp mod">
        <pc:chgData name="DOMINGUEZ, Morgane" userId="d29c428e-ee62-4017-a838-521138d5b01c" providerId="ADAL" clId="{0928B62F-DE59-489C-A07B-C7CF506C8EE9}" dt="2025-03-20T15:07:27.577" v="240" actId="478"/>
        <pc:sldMkLst>
          <pc:docMk/>
          <pc:sldMk cId="2287888495" sldId="2147474637"/>
        </pc:sldMkLst>
        <pc:spChg chg="del">
          <ac:chgData name="DOMINGUEZ, Morgane" userId="d29c428e-ee62-4017-a838-521138d5b01c" providerId="ADAL" clId="{0928B62F-DE59-489C-A07B-C7CF506C8EE9}" dt="2025-03-20T15:07:27.577" v="240" actId="478"/>
          <ac:spMkLst>
            <pc:docMk/>
            <pc:sldMk cId="2287888495" sldId="2147474637"/>
            <ac:spMk id="4" creationId="{FE49EFAA-4E9C-A130-E622-B10F982FEB26}"/>
          </ac:spMkLst>
        </pc:spChg>
      </pc:sldChg>
    </pc:docChg>
  </pc:docChgLst>
  <pc:docChgLst>
    <pc:chgData name="DOMINGUEZ, Morgane" userId="d29c428e-ee62-4017-a838-521138d5b01c" providerId="ADAL" clId="{ECBBC96A-C4BE-4FD9-B742-739A7F7F767D}"/>
    <pc:docChg chg="custSel modSld">
      <pc:chgData name="DOMINGUEZ, Morgane" userId="d29c428e-ee62-4017-a838-521138d5b01c" providerId="ADAL" clId="{ECBBC96A-C4BE-4FD9-B742-739A7F7F767D}" dt="2025-02-15T19:04:01.273" v="121"/>
      <pc:docMkLst>
        <pc:docMk/>
      </pc:docMkLst>
      <pc:sldChg chg="addSp delSp modSp mod modTransition delAnim modNotesTx">
        <pc:chgData name="DOMINGUEZ, Morgane" userId="d29c428e-ee62-4017-a838-521138d5b01c" providerId="ADAL" clId="{ECBBC96A-C4BE-4FD9-B742-739A7F7F767D}" dt="2025-02-15T19:04:01.273" v="121"/>
        <pc:sldMkLst>
          <pc:docMk/>
          <pc:sldMk cId="2083123537" sldId="271"/>
        </pc:sldMkLst>
        <pc:spChg chg="del mod">
          <ac:chgData name="DOMINGUEZ, Morgane" userId="d29c428e-ee62-4017-a838-521138d5b01c" providerId="ADAL" clId="{ECBBC96A-C4BE-4FD9-B742-739A7F7F767D}" dt="2025-02-13T11:34:11.879" v="72" actId="21"/>
          <ac:spMkLst>
            <pc:docMk/>
            <pc:sldMk cId="2083123537" sldId="271"/>
            <ac:spMk id="2" creationId="{B383F6C4-1FDE-C87B-E27E-93DF9BD11FC7}"/>
          </ac:spMkLst>
        </pc:spChg>
        <pc:spChg chg="add del mod">
          <ac:chgData name="DOMINGUEZ, Morgane" userId="d29c428e-ee62-4017-a838-521138d5b01c" providerId="ADAL" clId="{ECBBC96A-C4BE-4FD9-B742-739A7F7F767D}" dt="2025-02-15T19:03:28.433" v="115" actId="478"/>
          <ac:spMkLst>
            <pc:docMk/>
            <pc:sldMk cId="2083123537" sldId="271"/>
            <ac:spMk id="3" creationId="{E888DEE7-D160-AC47-DBE2-EA4FF36BEEED}"/>
          </ac:spMkLst>
        </pc:spChg>
        <pc:spChg chg="del">
          <ac:chgData name="DOMINGUEZ, Morgane" userId="d29c428e-ee62-4017-a838-521138d5b01c" providerId="ADAL" clId="{ECBBC96A-C4BE-4FD9-B742-739A7F7F767D}" dt="2025-02-15T19:03:31.533" v="117" actId="478"/>
          <ac:spMkLst>
            <pc:docMk/>
            <pc:sldMk cId="2083123537" sldId="271"/>
            <ac:spMk id="16" creationId="{AAF3ADE4-B9D1-A21D-E276-E4E27DE2AB22}"/>
          </ac:spMkLst>
        </pc:spChg>
        <pc:picChg chg="add del">
          <ac:chgData name="DOMINGUEZ, Morgane" userId="d29c428e-ee62-4017-a838-521138d5b01c" providerId="ADAL" clId="{ECBBC96A-C4BE-4FD9-B742-739A7F7F767D}" dt="2025-02-15T19:03:45.940" v="119" actId="21"/>
          <ac:picMkLst>
            <pc:docMk/>
            <pc:sldMk cId="2083123537" sldId="271"/>
            <ac:picMk id="2" creationId="{5C55BE8A-02F3-9A40-821C-88B53295C91D}"/>
          </ac:picMkLst>
        </pc:picChg>
        <pc:picChg chg="del">
          <ac:chgData name="DOMINGUEZ, Morgane" userId="d29c428e-ee62-4017-a838-521138d5b01c" providerId="ADAL" clId="{ECBBC96A-C4BE-4FD9-B742-739A7F7F767D}" dt="2025-02-12T10:21:25.304" v="1" actId="478"/>
          <ac:picMkLst>
            <pc:docMk/>
            <pc:sldMk cId="2083123537" sldId="271"/>
            <ac:picMk id="3" creationId="{38555C88-508E-459B-93CB-F19622627860}"/>
          </ac:picMkLst>
        </pc:picChg>
        <pc:picChg chg="del">
          <ac:chgData name="DOMINGUEZ, Morgane" userId="d29c428e-ee62-4017-a838-521138d5b01c" providerId="ADAL" clId="{ECBBC96A-C4BE-4FD9-B742-739A7F7F767D}" dt="2025-02-15T19:03:28.990" v="116" actId="478"/>
          <ac:picMkLst>
            <pc:docMk/>
            <pc:sldMk cId="2083123537" sldId="271"/>
            <ac:picMk id="5" creationId="{9D67D9B4-3EC4-0BBA-CCE2-4E9C070B0B2A}"/>
          </ac:picMkLst>
        </pc:picChg>
        <pc:picChg chg="add">
          <ac:chgData name="DOMINGUEZ, Morgane" userId="d29c428e-ee62-4017-a838-521138d5b01c" providerId="ADAL" clId="{ECBBC96A-C4BE-4FD9-B742-739A7F7F767D}" dt="2025-02-15T19:04:01.273" v="121"/>
          <ac:picMkLst>
            <pc:docMk/>
            <pc:sldMk cId="2083123537" sldId="271"/>
            <ac:picMk id="6" creationId="{1961FAD0-6630-30B3-9D87-187B3B3421A8}"/>
          </ac:picMkLst>
        </pc:picChg>
      </pc:sldChg>
      <pc:sldChg chg="delSp modSp mod modTransition delAnim modAnim modNotesTx">
        <pc:chgData name="DOMINGUEZ, Morgane" userId="d29c428e-ee62-4017-a838-521138d5b01c" providerId="ADAL" clId="{ECBBC96A-C4BE-4FD9-B742-739A7F7F767D}" dt="2025-02-13T11:37:20.341" v="107"/>
        <pc:sldMkLst>
          <pc:docMk/>
          <pc:sldMk cId="558063434" sldId="794"/>
        </pc:sldMkLst>
        <pc:spChg chg="mod">
          <ac:chgData name="DOMINGUEZ, Morgane" userId="d29c428e-ee62-4017-a838-521138d5b01c" providerId="ADAL" clId="{ECBBC96A-C4BE-4FD9-B742-739A7F7F767D}" dt="2025-02-12T10:23:28.639" v="37" actId="1076"/>
          <ac:spMkLst>
            <pc:docMk/>
            <pc:sldMk cId="558063434" sldId="794"/>
            <ac:spMk id="6" creationId="{C41743DB-F0C2-8EF8-AD6A-1DE563D28787}"/>
          </ac:spMkLst>
        </pc:spChg>
        <pc:picChg chg="del">
          <ac:chgData name="DOMINGUEZ, Morgane" userId="d29c428e-ee62-4017-a838-521138d5b01c" providerId="ADAL" clId="{ECBBC96A-C4BE-4FD9-B742-739A7F7F767D}" dt="2025-02-12T10:21:35.054" v="4" actId="478"/>
          <ac:picMkLst>
            <pc:docMk/>
            <pc:sldMk cId="558063434" sldId="794"/>
            <ac:picMk id="5" creationId="{77540772-C9D5-8B98-6898-7D230AB75046}"/>
          </ac:picMkLst>
        </pc:picChg>
      </pc:sldChg>
      <pc:sldChg chg="delSp mod modTransition delAnim modAnim modNotesTx">
        <pc:chgData name="DOMINGUEZ, Morgane" userId="d29c428e-ee62-4017-a838-521138d5b01c" providerId="ADAL" clId="{ECBBC96A-C4BE-4FD9-B742-739A7F7F767D}" dt="2025-02-13T11:37:16.168" v="105"/>
        <pc:sldMkLst>
          <pc:docMk/>
          <pc:sldMk cId="0" sldId="852"/>
        </pc:sldMkLst>
        <pc:picChg chg="del">
          <ac:chgData name="DOMINGUEZ, Morgane" userId="d29c428e-ee62-4017-a838-521138d5b01c" providerId="ADAL" clId="{ECBBC96A-C4BE-4FD9-B742-739A7F7F767D}" dt="2025-02-12T10:21:42.229" v="6" actId="478"/>
          <ac:picMkLst>
            <pc:docMk/>
            <pc:sldMk cId="0" sldId="852"/>
            <ac:picMk id="2" creationId="{F4447217-6532-929E-3109-9C44DCEA6D65}"/>
          </ac:picMkLst>
        </pc:picChg>
      </pc:sldChg>
      <pc:sldChg chg="addSp delSp mod modTransition delAnim modNotesTx">
        <pc:chgData name="DOMINGUEZ, Morgane" userId="d29c428e-ee62-4017-a838-521138d5b01c" providerId="ADAL" clId="{ECBBC96A-C4BE-4FD9-B742-739A7F7F767D}" dt="2025-02-15T19:03:48.473" v="120"/>
        <pc:sldMkLst>
          <pc:docMk/>
          <pc:sldMk cId="3786382157" sldId="867"/>
        </pc:sldMkLst>
        <pc:picChg chg="add">
          <ac:chgData name="DOMINGUEZ, Morgane" userId="d29c428e-ee62-4017-a838-521138d5b01c" providerId="ADAL" clId="{ECBBC96A-C4BE-4FD9-B742-739A7F7F767D}" dt="2025-02-15T19:03:48.473" v="120"/>
          <ac:picMkLst>
            <pc:docMk/>
            <pc:sldMk cId="3786382157" sldId="867"/>
            <ac:picMk id="2" creationId="{7D79EA78-00DF-B1CB-2CDA-45A0F0DDEF67}"/>
          </ac:picMkLst>
        </pc:picChg>
        <pc:picChg chg="del">
          <ac:chgData name="DOMINGUEZ, Morgane" userId="d29c428e-ee62-4017-a838-521138d5b01c" providerId="ADAL" clId="{ECBBC96A-C4BE-4FD9-B742-739A7F7F767D}" dt="2025-02-12T10:21:21.899" v="0" actId="478"/>
          <ac:picMkLst>
            <pc:docMk/>
            <pc:sldMk cId="3786382157" sldId="867"/>
            <ac:picMk id="2" creationId="{D05EFE60-6803-EC90-3A03-049305055D4C}"/>
          </ac:picMkLst>
        </pc:picChg>
        <pc:picChg chg="del">
          <ac:chgData name="DOMINGUEZ, Morgane" userId="d29c428e-ee62-4017-a838-521138d5b01c" providerId="ADAL" clId="{ECBBC96A-C4BE-4FD9-B742-739A7F7F767D}" dt="2025-02-15T19:03:26.433" v="114" actId="478"/>
          <ac:picMkLst>
            <pc:docMk/>
            <pc:sldMk cId="3786382157" sldId="867"/>
            <ac:picMk id="4" creationId="{6369790B-AD7D-E547-751A-B9B3EAC405D9}"/>
          </ac:picMkLst>
        </pc:picChg>
      </pc:sldChg>
      <pc:sldChg chg="delSp mod modTransition delAnim modAnim modNotesTx">
        <pc:chgData name="DOMINGUEZ, Morgane" userId="d29c428e-ee62-4017-a838-521138d5b01c" providerId="ADAL" clId="{ECBBC96A-C4BE-4FD9-B742-739A7F7F767D}" dt="2025-02-13T11:37:24.885" v="109"/>
        <pc:sldMkLst>
          <pc:docMk/>
          <pc:sldMk cId="2235751672" sldId="868"/>
        </pc:sldMkLst>
        <pc:picChg chg="del">
          <ac:chgData name="DOMINGUEZ, Morgane" userId="d29c428e-ee62-4017-a838-521138d5b01c" providerId="ADAL" clId="{ECBBC96A-C4BE-4FD9-B742-739A7F7F767D}" dt="2025-02-12T10:21:28.541" v="2" actId="478"/>
          <ac:picMkLst>
            <pc:docMk/>
            <pc:sldMk cId="2235751672" sldId="868"/>
            <ac:picMk id="2" creationId="{40F5CAB6-60D2-7524-7077-1DC8952D6B1D}"/>
          </ac:picMkLst>
        </pc:picChg>
      </pc:sldChg>
      <pc:sldChg chg="delSp mod modTransition delAnim modAnim modNotesTx">
        <pc:chgData name="DOMINGUEZ, Morgane" userId="d29c428e-ee62-4017-a838-521138d5b01c" providerId="ADAL" clId="{ECBBC96A-C4BE-4FD9-B742-739A7F7F767D}" dt="2025-02-13T11:37:23.107" v="108"/>
        <pc:sldMkLst>
          <pc:docMk/>
          <pc:sldMk cId="3943941343" sldId="869"/>
        </pc:sldMkLst>
        <pc:picChg chg="del">
          <ac:chgData name="DOMINGUEZ, Morgane" userId="d29c428e-ee62-4017-a838-521138d5b01c" providerId="ADAL" clId="{ECBBC96A-C4BE-4FD9-B742-739A7F7F767D}" dt="2025-02-12T10:21:31.505" v="3" actId="478"/>
          <ac:picMkLst>
            <pc:docMk/>
            <pc:sldMk cId="3943941343" sldId="869"/>
            <ac:picMk id="2" creationId="{0398CA73-AB10-8171-78AD-D621EBF7E527}"/>
          </ac:picMkLst>
        </pc:picChg>
      </pc:sldChg>
      <pc:sldChg chg="delSp mod modTransition delAnim modNotesTx">
        <pc:chgData name="DOMINGUEZ, Morgane" userId="d29c428e-ee62-4017-a838-521138d5b01c" providerId="ADAL" clId="{ECBBC96A-C4BE-4FD9-B742-739A7F7F767D}" dt="2025-02-13T11:37:13.084" v="104"/>
        <pc:sldMkLst>
          <pc:docMk/>
          <pc:sldMk cId="3997282004" sldId="2147474633"/>
        </pc:sldMkLst>
        <pc:picChg chg="del">
          <ac:chgData name="DOMINGUEZ, Morgane" userId="d29c428e-ee62-4017-a838-521138d5b01c" providerId="ADAL" clId="{ECBBC96A-C4BE-4FD9-B742-739A7F7F767D}" dt="2025-02-12T10:21:45.314" v="7" actId="478"/>
          <ac:picMkLst>
            <pc:docMk/>
            <pc:sldMk cId="3997282004" sldId="2147474633"/>
            <ac:picMk id="2" creationId="{BF2BA8CF-6CF4-9869-9E9D-45CCFFE108E1}"/>
          </ac:picMkLst>
        </pc:picChg>
      </pc:sldChg>
      <pc:sldChg chg="delSp mod modTransition delAnim modAnim modNotesTx">
        <pc:chgData name="DOMINGUEZ, Morgane" userId="d29c428e-ee62-4017-a838-521138d5b01c" providerId="ADAL" clId="{ECBBC96A-C4BE-4FD9-B742-739A7F7F767D}" dt="2025-02-13T11:37:18.148" v="106"/>
        <pc:sldMkLst>
          <pc:docMk/>
          <pc:sldMk cId="2321042334" sldId="2147474635"/>
        </pc:sldMkLst>
        <pc:picChg chg="del">
          <ac:chgData name="DOMINGUEZ, Morgane" userId="d29c428e-ee62-4017-a838-521138d5b01c" providerId="ADAL" clId="{ECBBC96A-C4BE-4FD9-B742-739A7F7F767D}" dt="2025-02-12T10:21:38.917" v="5" actId="478"/>
          <ac:picMkLst>
            <pc:docMk/>
            <pc:sldMk cId="2321042334" sldId="2147474635"/>
            <ac:picMk id="21" creationId="{B63BF249-FA10-B87B-756A-666983BC0E0A}"/>
          </ac:picMkLst>
        </pc:picChg>
      </pc:sldChg>
      <pc:sldChg chg="delSp mod modTransition delAnim modNotesTx">
        <pc:chgData name="DOMINGUEZ, Morgane" userId="d29c428e-ee62-4017-a838-521138d5b01c" providerId="ADAL" clId="{ECBBC96A-C4BE-4FD9-B742-739A7F7F767D}" dt="2025-02-13T11:37:37.595" v="113"/>
        <pc:sldMkLst>
          <pc:docMk/>
          <pc:sldMk cId="2287888495" sldId="2147474637"/>
        </pc:sldMkLst>
        <pc:picChg chg="del">
          <ac:chgData name="DOMINGUEZ, Morgane" userId="d29c428e-ee62-4017-a838-521138d5b01c" providerId="ADAL" clId="{ECBBC96A-C4BE-4FD9-B742-739A7F7F767D}" dt="2025-02-12T10:21:49.603" v="8" actId="478"/>
          <ac:picMkLst>
            <pc:docMk/>
            <pc:sldMk cId="2287888495" sldId="2147474637"/>
            <ac:picMk id="3" creationId="{BF1D5AA3-A59B-8E01-FA2E-B101671EFC4F}"/>
          </ac:picMkLst>
        </pc:picChg>
      </pc:sldChg>
    </pc:docChg>
  </pc:docChgLst>
  <pc:docChgLst>
    <pc:chgData name="DOMINGUEZ, Morgane" userId="d29c428e-ee62-4017-a838-521138d5b01c" providerId="ADAL" clId="{C786965E-F608-43C4-B874-84B15F94E6D0}"/>
    <pc:docChg chg="custSel modSld">
      <pc:chgData name="DOMINGUEZ, Morgane" userId="d29c428e-ee62-4017-a838-521138d5b01c" providerId="ADAL" clId="{C786965E-F608-43C4-B874-84B15F94E6D0}" dt="2025-05-19T07:52:39.251" v="206" actId="20577"/>
      <pc:docMkLst>
        <pc:docMk/>
      </pc:docMkLst>
      <pc:sldChg chg="addSp delSp modSp mod modTransition delAnim modAnim modNotesTx">
        <pc:chgData name="DOMINGUEZ, Morgane" userId="d29c428e-ee62-4017-a838-521138d5b01c" providerId="ADAL" clId="{C786965E-F608-43C4-B874-84B15F94E6D0}" dt="2025-05-19T07:51:37.967" v="195" actId="20577"/>
        <pc:sldMkLst>
          <pc:docMk/>
          <pc:sldMk cId="2083123537" sldId="271"/>
        </pc:sldMkLst>
        <pc:picChg chg="add del mod">
          <ac:chgData name="DOMINGUEZ, Morgane" userId="d29c428e-ee62-4017-a838-521138d5b01c" providerId="ADAL" clId="{C786965E-F608-43C4-B874-84B15F94E6D0}" dt="2025-05-19T07:44:55.591" v="111" actId="478"/>
          <ac:picMkLst>
            <pc:docMk/>
            <pc:sldMk cId="2083123537" sldId="271"/>
            <ac:picMk id="2" creationId="{C9CF3C08-8956-7243-5B2A-690BA9C493EE}"/>
          </ac:picMkLst>
        </pc:picChg>
      </pc:sldChg>
      <pc:sldChg chg="addSp delSp modSp mod modTransition delAnim modAnim modNotesTx">
        <pc:chgData name="DOMINGUEZ, Morgane" userId="d29c428e-ee62-4017-a838-521138d5b01c" providerId="ADAL" clId="{C786965E-F608-43C4-B874-84B15F94E6D0}" dt="2025-05-19T07:52:04.640" v="200" actId="20577"/>
        <pc:sldMkLst>
          <pc:docMk/>
          <pc:sldMk cId="558063434" sldId="794"/>
        </pc:sldMkLst>
        <pc:spChg chg="mod">
          <ac:chgData name="DOMINGUEZ, Morgane" userId="d29c428e-ee62-4017-a838-521138d5b01c" providerId="ADAL" clId="{C786965E-F608-43C4-B874-84B15F94E6D0}" dt="2025-05-19T07:49:36.014" v="191" actId="1076"/>
          <ac:spMkLst>
            <pc:docMk/>
            <pc:sldMk cId="558063434" sldId="794"/>
            <ac:spMk id="6" creationId="{863C5F93-F34F-8CB9-03CC-F7A4EA45690A}"/>
          </ac:spMkLst>
        </pc:spChg>
        <pc:picChg chg="add del mod">
          <ac:chgData name="DOMINGUEZ, Morgane" userId="d29c428e-ee62-4017-a838-521138d5b01c" providerId="ADAL" clId="{C786965E-F608-43C4-B874-84B15F94E6D0}" dt="2025-05-19T07:45:09.605" v="130" actId="478"/>
          <ac:picMkLst>
            <pc:docMk/>
            <pc:sldMk cId="558063434" sldId="794"/>
            <ac:picMk id="5" creationId="{379241A7-E712-23AC-88EE-B5E2793F4E5E}"/>
          </ac:picMkLst>
        </pc:picChg>
      </pc:sldChg>
      <pc:sldChg chg="addSp delSp modSp mod modTransition delAnim modAnim modNotesTx">
        <pc:chgData name="DOMINGUEZ, Morgane" userId="d29c428e-ee62-4017-a838-521138d5b01c" providerId="ADAL" clId="{C786965E-F608-43C4-B874-84B15F94E6D0}" dt="2025-05-19T07:52:25.682" v="203"/>
        <pc:sldMkLst>
          <pc:docMk/>
          <pc:sldMk cId="0" sldId="852"/>
        </pc:sldMkLst>
        <pc:spChg chg="mod">
          <ac:chgData name="DOMINGUEZ, Morgane" userId="d29c428e-ee62-4017-a838-521138d5b01c" providerId="ADAL" clId="{C786965E-F608-43C4-B874-84B15F94E6D0}" dt="2025-05-12T09:55:14.251" v="108" actId="20577"/>
          <ac:spMkLst>
            <pc:docMk/>
            <pc:sldMk cId="0" sldId="852"/>
            <ac:spMk id="11" creationId="{60DF4173-4F39-86F2-6F2B-1D76B4E58AD0}"/>
          </ac:spMkLst>
        </pc:spChg>
        <pc:picChg chg="add del mod">
          <ac:chgData name="DOMINGUEZ, Morgane" userId="d29c428e-ee62-4017-a838-521138d5b01c" providerId="ADAL" clId="{C786965E-F608-43C4-B874-84B15F94E6D0}" dt="2025-05-19T07:45:19.833" v="143" actId="478"/>
          <ac:picMkLst>
            <pc:docMk/>
            <pc:sldMk cId="0" sldId="852"/>
            <ac:picMk id="2" creationId="{21A8D014-F940-7EEE-4B59-DBC755E3F295}"/>
          </ac:picMkLst>
        </pc:picChg>
      </pc:sldChg>
      <pc:sldChg chg="addSp delSp modSp mod modTransition delAnim modAnim modNotesTx">
        <pc:chgData name="DOMINGUEZ, Morgane" userId="d29c428e-ee62-4017-a838-521138d5b01c" providerId="ADAL" clId="{C786965E-F608-43C4-B874-84B15F94E6D0}" dt="2025-05-19T07:51:29.700" v="193" actId="20577"/>
        <pc:sldMkLst>
          <pc:docMk/>
          <pc:sldMk cId="3786382157" sldId="867"/>
        </pc:sldMkLst>
        <pc:picChg chg="add del mod">
          <ac:chgData name="DOMINGUEZ, Morgane" userId="d29c428e-ee62-4017-a838-521138d5b01c" providerId="ADAL" clId="{C786965E-F608-43C4-B874-84B15F94E6D0}" dt="2025-05-12T09:19:47.509" v="16" actId="21"/>
          <ac:picMkLst>
            <pc:docMk/>
            <pc:sldMk cId="3786382157" sldId="867"/>
            <ac:picMk id="2" creationId="{5058D25A-1B5D-84DF-8054-6A2672E8F7B1}"/>
          </ac:picMkLst>
        </pc:picChg>
        <pc:picChg chg="add del mod">
          <ac:chgData name="DOMINGUEZ, Morgane" userId="d29c428e-ee62-4017-a838-521138d5b01c" providerId="ADAL" clId="{C786965E-F608-43C4-B874-84B15F94E6D0}" dt="2025-05-19T07:44:52.675" v="110" actId="478"/>
          <ac:picMkLst>
            <pc:docMk/>
            <pc:sldMk cId="3786382157" sldId="867"/>
            <ac:picMk id="4" creationId="{AEE35A9C-C57C-BC34-B20C-2C9C49E4B0FB}"/>
          </ac:picMkLst>
        </pc:picChg>
      </pc:sldChg>
      <pc:sldChg chg="addSp delSp modSp mod modTransition delAnim modAnim modNotesTx">
        <pc:chgData name="DOMINGUEZ, Morgane" userId="d29c428e-ee62-4017-a838-521138d5b01c" providerId="ADAL" clId="{C786965E-F608-43C4-B874-84B15F94E6D0}" dt="2025-05-19T07:51:45.278" v="197" actId="20577"/>
        <pc:sldMkLst>
          <pc:docMk/>
          <pc:sldMk cId="2235751672" sldId="868"/>
        </pc:sldMkLst>
        <pc:picChg chg="add del mod">
          <ac:chgData name="DOMINGUEZ, Morgane" userId="d29c428e-ee62-4017-a838-521138d5b01c" providerId="ADAL" clId="{C786965E-F608-43C4-B874-84B15F94E6D0}" dt="2025-05-19T07:44:58.305" v="112" actId="478"/>
          <ac:picMkLst>
            <pc:docMk/>
            <pc:sldMk cId="2235751672" sldId="868"/>
            <ac:picMk id="2" creationId="{274CCB5C-DD4B-A2BA-BCD0-B51F8E78630C}"/>
          </ac:picMkLst>
        </pc:picChg>
      </pc:sldChg>
      <pc:sldChg chg="addSp delSp modSp mod modTransition delAnim modAnim modNotesTx">
        <pc:chgData name="DOMINGUEZ, Morgane" userId="d29c428e-ee62-4017-a838-521138d5b01c" providerId="ADAL" clId="{C786965E-F608-43C4-B874-84B15F94E6D0}" dt="2025-05-19T07:51:53.719" v="198"/>
        <pc:sldMkLst>
          <pc:docMk/>
          <pc:sldMk cId="3943941343" sldId="869"/>
        </pc:sldMkLst>
        <pc:picChg chg="add del mod">
          <ac:chgData name="DOMINGUEZ, Morgane" userId="d29c428e-ee62-4017-a838-521138d5b01c" providerId="ADAL" clId="{C786965E-F608-43C4-B874-84B15F94E6D0}" dt="2025-05-19T07:45:03.919" v="121" actId="478"/>
          <ac:picMkLst>
            <pc:docMk/>
            <pc:sldMk cId="3943941343" sldId="869"/>
            <ac:picMk id="2" creationId="{97258339-B0EE-E06B-8415-9126D70E7963}"/>
          </ac:picMkLst>
        </pc:picChg>
      </pc:sldChg>
      <pc:sldChg chg="addSp delSp modSp mod modTransition delAnim modAnim modNotesTx">
        <pc:chgData name="DOMINGUEZ, Morgane" userId="d29c428e-ee62-4017-a838-521138d5b01c" providerId="ADAL" clId="{C786965E-F608-43C4-B874-84B15F94E6D0}" dt="2025-05-19T07:52:33.633" v="204"/>
        <pc:sldMkLst>
          <pc:docMk/>
          <pc:sldMk cId="3997282004" sldId="2147474633"/>
        </pc:sldMkLst>
        <pc:picChg chg="add del mod">
          <ac:chgData name="DOMINGUEZ, Morgane" userId="d29c428e-ee62-4017-a838-521138d5b01c" providerId="ADAL" clId="{C786965E-F608-43C4-B874-84B15F94E6D0}" dt="2025-05-19T07:45:23.255" v="145" actId="478"/>
          <ac:picMkLst>
            <pc:docMk/>
            <pc:sldMk cId="3997282004" sldId="2147474633"/>
            <ac:picMk id="2" creationId="{CFBC3DFD-A28D-A17D-EB10-5CDE5D55B515}"/>
          </ac:picMkLst>
        </pc:picChg>
      </pc:sldChg>
      <pc:sldChg chg="addSp delSp modSp mod modTransition delAnim modAnim modNotesTx">
        <pc:chgData name="DOMINGUEZ, Morgane" userId="d29c428e-ee62-4017-a838-521138d5b01c" providerId="ADAL" clId="{C786965E-F608-43C4-B874-84B15F94E6D0}" dt="2025-05-19T07:52:18.200" v="202" actId="20577"/>
        <pc:sldMkLst>
          <pc:docMk/>
          <pc:sldMk cId="2321042334" sldId="2147474635"/>
        </pc:sldMkLst>
        <pc:grpChg chg="mod">
          <ac:chgData name="DOMINGUEZ, Morgane" userId="d29c428e-ee62-4017-a838-521138d5b01c" providerId="ADAL" clId="{C786965E-F608-43C4-B874-84B15F94E6D0}" dt="2025-05-12T09:55:19.249" v="109" actId="14100"/>
          <ac:grpSpMkLst>
            <pc:docMk/>
            <pc:sldMk cId="2321042334" sldId="2147474635"/>
            <ac:grpSpMk id="3" creationId="{3AB41C7F-8A76-5FE5-DF33-22C7B95ADE9C}"/>
          </ac:grpSpMkLst>
        </pc:grpChg>
        <pc:picChg chg="add del mod">
          <ac:chgData name="DOMINGUEZ, Morgane" userId="d29c428e-ee62-4017-a838-521138d5b01c" providerId="ADAL" clId="{C786965E-F608-43C4-B874-84B15F94E6D0}" dt="2025-05-19T07:45:15.121" v="140" actId="478"/>
          <ac:picMkLst>
            <pc:docMk/>
            <pc:sldMk cId="2321042334" sldId="2147474635"/>
            <ac:picMk id="12" creationId="{2AC25B74-6590-DEE2-7EF5-1605B2453B56}"/>
          </ac:picMkLst>
        </pc:picChg>
      </pc:sldChg>
      <pc:sldChg chg="addSp delSp modSp mod modTransition delAnim modAnim modNotesTx">
        <pc:chgData name="DOMINGUEZ, Morgane" userId="d29c428e-ee62-4017-a838-521138d5b01c" providerId="ADAL" clId="{C786965E-F608-43C4-B874-84B15F94E6D0}" dt="2025-05-19T07:52:39.251" v="206" actId="20577"/>
        <pc:sldMkLst>
          <pc:docMk/>
          <pc:sldMk cId="2287888495" sldId="2147474637"/>
        </pc:sldMkLst>
        <pc:picChg chg="add del mod">
          <ac:chgData name="DOMINGUEZ, Morgane" userId="d29c428e-ee62-4017-a838-521138d5b01c" providerId="ADAL" clId="{C786965E-F608-43C4-B874-84B15F94E6D0}" dt="2025-05-19T07:45:26.581" v="146" actId="478"/>
          <ac:picMkLst>
            <pc:docMk/>
            <pc:sldMk cId="2287888495" sldId="2147474637"/>
            <ac:picMk id="3" creationId="{A775A495-59E1-EACE-6BC1-80E61A017A73}"/>
          </ac:picMkLst>
        </pc:picChg>
      </pc:sldChg>
    </pc:docChg>
  </pc:docChgLst>
  <pc:docChgLst>
    <pc:chgData name="Andrew Azman" userId="S::aazman1_jh.edu#ext#@worldhealthorg.onmicrosoft.com::b2860add-2acb-47ce-8211-c7e248b47201" providerId="AD" clId="Web-{EC11DF3C-7B23-253A-7C5D-C779A81B83DD}"/>
    <pc:docChg chg="mod modSld">
      <pc:chgData name="Andrew Azman" userId="S::aazman1_jh.edu#ext#@worldhealthorg.onmicrosoft.com::b2860add-2acb-47ce-8211-c7e248b47201" providerId="AD" clId="Web-{EC11DF3C-7B23-253A-7C5D-C779A81B83DD}" dt="2024-09-20T07:47:33.562" v="7" actId="20577"/>
      <pc:docMkLst>
        <pc:docMk/>
      </pc:docMkLst>
      <pc:sldChg chg="modSp modCm">
        <pc:chgData name="Andrew Azman" userId="S::aazman1_jh.edu#ext#@worldhealthorg.onmicrosoft.com::b2860add-2acb-47ce-8211-c7e248b47201" providerId="AD" clId="Web-{EC11DF3C-7B23-253A-7C5D-C779A81B83DD}" dt="2024-09-20T07:47:33.562" v="7" actId="20577"/>
        <pc:sldMkLst>
          <pc:docMk/>
          <pc:sldMk cId="3943941343" sldId="869"/>
        </pc:sldMkLst>
        <pc:spChg chg="mod">
          <ac:chgData name="Andrew Azman" userId="S::aazman1_jh.edu#ext#@worldhealthorg.onmicrosoft.com::b2860add-2acb-47ce-8211-c7e248b47201" providerId="AD" clId="Web-{EC11DF3C-7B23-253A-7C5D-C779A81B83DD}" dt="2024-09-20T07:47:33.562" v="7" actId="20577"/>
          <ac:spMkLst>
            <pc:docMk/>
            <pc:sldMk cId="3943941343" sldId="869"/>
            <ac:spMk id="21" creationId="{F0819B31-1A4C-E4E2-2809-5FC874398A98}"/>
          </ac:spMkLst>
        </pc:spChg>
        <pc:extLst>
          <p:ext xmlns:p="http://schemas.openxmlformats.org/presentationml/2006/main" uri="{D6D511B9-2390-475A-947B-AFAB55BFBCF1}">
            <pc226:cmChg xmlns:pc226="http://schemas.microsoft.com/office/powerpoint/2022/06/main/command" chg="mod">
              <pc226:chgData name="Andrew Azman" userId="S::aazman1_jh.edu#ext#@worldhealthorg.onmicrosoft.com::b2860add-2acb-47ce-8211-c7e248b47201" providerId="AD" clId="Web-{EC11DF3C-7B23-253A-7C5D-C779A81B83DD}" dt="2024-09-20T07:47:23.686" v="5" actId="20577"/>
              <pc2:cmMkLst xmlns:pc2="http://schemas.microsoft.com/office/powerpoint/2019/9/main/command">
                <pc:docMk/>
                <pc:sldMk cId="3943941343" sldId="869"/>
                <pc2:cmMk id="{9ECAD12F-01B1-4FF2-A99B-8C8DC736DD6D}"/>
              </pc2:cmMkLst>
            </pc226:cmChg>
            <pc226:cmChg xmlns:pc226="http://schemas.microsoft.com/office/powerpoint/2022/06/main/command" chg="mod">
              <pc226:chgData name="Andrew Azman" userId="S::aazman1_jh.edu#ext#@worldhealthorg.onmicrosoft.com::b2860add-2acb-47ce-8211-c7e248b47201" providerId="AD" clId="Web-{EC11DF3C-7B23-253A-7C5D-C779A81B83DD}" dt="2024-09-20T07:47:23.686" v="5" actId="20577"/>
              <pc2:cmMkLst xmlns:pc2="http://schemas.microsoft.com/office/powerpoint/2019/9/main/command">
                <pc:docMk/>
                <pc:sldMk cId="3943941343" sldId="869"/>
                <pc2:cmMk id="{BE1D3B3A-7FD4-46F7-A1B0-73813A6982C4}"/>
              </pc2:cmMkLst>
            </pc226:cmChg>
            <pc226:cmChg xmlns:pc226="http://schemas.microsoft.com/office/powerpoint/2022/06/main/command" chg="mod">
              <pc226:chgData name="Andrew Azman" userId="S::aazman1_jh.edu#ext#@worldhealthorg.onmicrosoft.com::b2860add-2acb-47ce-8211-c7e248b47201" providerId="AD" clId="Web-{EC11DF3C-7B23-253A-7C5D-C779A81B83DD}" dt="2024-09-20T07:47:23.686" v="5" actId="20577"/>
              <pc2:cmMkLst xmlns:pc2="http://schemas.microsoft.com/office/powerpoint/2019/9/main/command">
                <pc:docMk/>
                <pc:sldMk cId="3943941343" sldId="869"/>
                <pc2:cmMk id="{7BEB3F3C-B173-4875-A3A9-BE82AF1F9804}"/>
              </pc2:cmMkLst>
            </pc226:cmChg>
          </p:ext>
        </pc:extLst>
      </pc:sldChg>
    </pc:docChg>
  </pc:docChgLst>
  <pc:docChgLst>
    <pc:chgData name="DOMINGUEZ, Morgane" userId="d29c428e-ee62-4017-a838-521138d5b01c" providerId="ADAL" clId="{6E91C919-2F2F-40C2-9BEC-D97D00B0B7A6}"/>
    <pc:docChg chg="modSld">
      <pc:chgData name="DOMINGUEZ, Morgane" userId="d29c428e-ee62-4017-a838-521138d5b01c" providerId="ADAL" clId="{6E91C919-2F2F-40C2-9BEC-D97D00B0B7A6}" dt="2024-09-02T14:53:44.090" v="12" actId="20577"/>
      <pc:docMkLst>
        <pc:docMk/>
      </pc:docMkLst>
      <pc:sldChg chg="modSp mod">
        <pc:chgData name="DOMINGUEZ, Morgane" userId="d29c428e-ee62-4017-a838-521138d5b01c" providerId="ADAL" clId="{6E91C919-2F2F-40C2-9BEC-D97D00B0B7A6}" dt="2024-09-02T14:53:44.090" v="12" actId="20577"/>
        <pc:sldMkLst>
          <pc:docMk/>
          <pc:sldMk cId="0" sldId="852"/>
        </pc:sldMkLst>
        <pc:spChg chg="mod">
          <ac:chgData name="DOMINGUEZ, Morgane" userId="d29c428e-ee62-4017-a838-521138d5b01c" providerId="ADAL" clId="{6E91C919-2F2F-40C2-9BEC-D97D00B0B7A6}" dt="2024-09-02T14:53:44.090" v="12" actId="20577"/>
          <ac:spMkLst>
            <pc:docMk/>
            <pc:sldMk cId="0" sldId="852"/>
            <ac:spMk id="21" creationId="{F0819B31-1A4C-E4E2-2809-5FC874398A98}"/>
          </ac:spMkLst>
        </pc:spChg>
      </pc:sldChg>
      <pc:sldChg chg="modTransition">
        <pc:chgData name="DOMINGUEZ, Morgane" userId="d29c428e-ee62-4017-a838-521138d5b01c" providerId="ADAL" clId="{6E91C919-2F2F-40C2-9BEC-D97D00B0B7A6}" dt="2024-09-02T14:53:30.384" v="0"/>
        <pc:sldMkLst>
          <pc:docMk/>
          <pc:sldMk cId="64707719" sldId="870"/>
        </pc:sldMkLst>
      </pc:sldChg>
    </pc:docChg>
  </pc:docChgLst>
  <pc:docChgLst>
    <pc:chgData name="Natalie  Fischer" userId="S::natalie.fischer_lshtm.ac.uk#ext#@worldhealthorg.onmicrosoft.com::9450b5f0-3a06-43da-a453-d89915c879d2" providerId="AD" clId="Web-{2EC386BF-9560-39E7-48F0-BD78D9C2AA55}"/>
    <pc:docChg chg="mod modSld">
      <pc:chgData name="Natalie  Fischer" userId="S::natalie.fischer_lshtm.ac.uk#ext#@worldhealthorg.onmicrosoft.com::9450b5f0-3a06-43da-a453-d89915c879d2" providerId="AD" clId="Web-{2EC386BF-9560-39E7-48F0-BD78D9C2AA55}" dt="2024-09-09T11:43:00.815" v="10" actId="20577"/>
      <pc:docMkLst>
        <pc:docMk/>
      </pc:docMkLst>
      <pc:sldChg chg="modSp modCm">
        <pc:chgData name="Natalie  Fischer" userId="S::natalie.fischer_lshtm.ac.uk#ext#@worldhealthorg.onmicrosoft.com::9450b5f0-3a06-43da-a453-d89915c879d2" providerId="AD" clId="Web-{2EC386BF-9560-39E7-48F0-BD78D9C2AA55}" dt="2024-09-09T11:43:00.815" v="10" actId="20577"/>
        <pc:sldMkLst>
          <pc:docMk/>
          <pc:sldMk cId="3943941343" sldId="869"/>
        </pc:sldMkLst>
        <pc:spChg chg="mod">
          <ac:chgData name="Natalie  Fischer" userId="S::natalie.fischer_lshtm.ac.uk#ext#@worldhealthorg.onmicrosoft.com::9450b5f0-3a06-43da-a453-d89915c879d2" providerId="AD" clId="Web-{2EC386BF-9560-39E7-48F0-BD78D9C2AA55}" dt="2024-09-09T11:43:00.815" v="10" actId="20577"/>
          <ac:spMkLst>
            <pc:docMk/>
            <pc:sldMk cId="3943941343" sldId="869"/>
            <ac:spMk id="21" creationId="{F0819B31-1A4C-E4E2-2809-5FC874398A98}"/>
          </ac:spMkLst>
        </pc:spChg>
        <pc:extLst>
          <p:ext xmlns:p="http://schemas.openxmlformats.org/presentationml/2006/main" uri="{D6D511B9-2390-475A-947B-AFAB55BFBCF1}">
            <pc226:cmChg xmlns:pc226="http://schemas.microsoft.com/office/powerpoint/2022/06/main/command" chg="mod">
              <pc226:chgData name="Natalie  Fischer" userId="S::natalie.fischer_lshtm.ac.uk#ext#@worldhealthorg.onmicrosoft.com::9450b5f0-3a06-43da-a453-d89915c879d2" providerId="AD" clId="Web-{2EC386BF-9560-39E7-48F0-BD78D9C2AA55}" dt="2024-09-09T11:42:16.187" v="8" actId="20577"/>
              <pc2:cmMkLst xmlns:pc2="http://schemas.microsoft.com/office/powerpoint/2019/9/main/command">
                <pc:docMk/>
                <pc:sldMk cId="3943941343" sldId="869"/>
                <pc2:cmMk id="{9ECAD12F-01B1-4FF2-A99B-8C8DC736DD6D}"/>
              </pc2:cmMkLst>
            </pc226:cmChg>
            <pc226:cmChg xmlns:pc226="http://schemas.microsoft.com/office/powerpoint/2022/06/main/command" chg="mod">
              <pc226:chgData name="Natalie  Fischer" userId="S::natalie.fischer_lshtm.ac.uk#ext#@worldhealthorg.onmicrosoft.com::9450b5f0-3a06-43da-a453-d89915c879d2" providerId="AD" clId="Web-{2EC386BF-9560-39E7-48F0-BD78D9C2AA55}" dt="2024-09-09T11:42:16.187" v="8" actId="20577"/>
              <pc2:cmMkLst xmlns:pc2="http://schemas.microsoft.com/office/powerpoint/2019/9/main/command">
                <pc:docMk/>
                <pc:sldMk cId="3943941343" sldId="869"/>
                <pc2:cmMk id="{7BEB3F3C-B173-4875-A3A9-BE82AF1F9804}"/>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44B27-67C2-4FB9-84C9-0D4E0287A4DF}"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AA5E8-ED78-4FAE-B9FF-CD681FE4E435}" type="slidenum">
              <a:rPr lang="en-US" smtClean="0"/>
              <a:t>‹#›</a:t>
            </a:fld>
            <a:endParaRPr lang="en-US"/>
          </a:p>
        </p:txBody>
      </p:sp>
    </p:spTree>
    <p:extLst>
      <p:ext uri="{BB962C8B-B14F-4D97-AF65-F5344CB8AC3E}">
        <p14:creationId xmlns:p14="http://schemas.microsoft.com/office/powerpoint/2010/main" val="2173595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Bienvenue au cours en ligne du GTFCC sur la surveillance du choléra pour le personnel soignant.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AA5E8-ED78-4FAE-B9FF-CD681FE4E435}" type="slidenum">
              <a:rPr lang="en-US" smtClean="0"/>
              <a:t>1</a:t>
            </a:fld>
            <a:endParaRPr lang="en-US"/>
          </a:p>
        </p:txBody>
      </p:sp>
    </p:spTree>
    <p:extLst>
      <p:ext uri="{BB962C8B-B14F-4D97-AF65-F5344CB8AC3E}">
        <p14:creationId xmlns:p14="http://schemas.microsoft.com/office/powerpoint/2010/main" val="38579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module introductif fournit une vue d'ensemble du cours et vous aidera à vous préparer à suivre ce cours.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AA5E8-ED78-4FAE-B9FF-CD681FE4E435}" type="slidenum">
              <a:rPr lang="en-US" smtClean="0"/>
              <a:t>2</a:t>
            </a:fld>
            <a:endParaRPr lang="en-US"/>
          </a:p>
        </p:txBody>
      </p:sp>
    </p:spTree>
    <p:extLst>
      <p:ext uri="{BB962C8B-B14F-4D97-AF65-F5344CB8AC3E}">
        <p14:creationId xmlns:p14="http://schemas.microsoft.com/office/powerpoint/2010/main" val="280595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s'adresse au personnel soignant qui travaille dans tout établissement dispensant des soins ambulatoires ou hospitaliers. Par exemple, les centres de santé, les hôpitaux, les cliniques, les cabinets privés, les centres de traitement du choléra, les unités de traitement du choléra, les points de réhydratation orale,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AA5E8-ED78-4FAE-B9FF-CD681FE4E435}" type="slidenum">
              <a:rPr lang="en-US" smtClean="0"/>
              <a:t>3</a:t>
            </a:fld>
            <a:endParaRPr lang="en-US"/>
          </a:p>
        </p:txBody>
      </p:sp>
    </p:spTree>
    <p:extLst>
      <p:ext uri="{BB962C8B-B14F-4D97-AF65-F5344CB8AC3E}">
        <p14:creationId xmlns:p14="http://schemas.microsoft.com/office/powerpoint/2010/main" val="121432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ce cours, vous apprendrez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objectifs de la surveillance du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 rôle clé que joue le personnel soignant dans la surveillance du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signes et les symptômes à reconnaître pour identifier les patients suspects de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informations standard à recueillir sur les patients suspects de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délais applicables pour notifier les patients suspects de choléra dans différentes situations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Quels sont les patients à tester pour le choléra dans différentes situations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tabLst>
                <a:tab pos="4572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Et où trouver des ressources supplémentaires sur la surveillance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AA5E8-ED78-4FAE-B9FF-CD681FE4E4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56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comporte six modules.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le module 1, nous décrirons le rôle de première ligne que joue le personnel soignant dans la surveillance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le module 2, nous passerons en revue les principes clés de la surveillance du choléra. Ces principes sont toujours applicables, quelle que soit la situation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le module 3, nous expliquerons comment mettre en œuvre la surveillance pour assurer la détection précoce d'une épidémie de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le module 4, nous expliquerons comment mettre en œuvre la surveillance pour suivre une épidémie de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le module 5, nous expliquerons comment mettre en œuvre la surveillance pour tracer des clusters de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Enfin, dans le module 6, nous vous indiquerons où trouver des ressources complémentaires.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Au total, ce cours dure environ 1 heure.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0F8B4-8C60-4302-AB41-AAE2BE5F18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672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modules 1 et 2 traitent des principes génériques de la surveillance du choléra qui s'appliquent en tout lieu et en tout temps indépendamment de la situation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modules 3 à 5 fournissent des recommandations spécifiques au contexte. Ces recommandations dépendent de la situation du choléra qui prévaut et de l'objectif de surveillance correspondant.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Nous vous encourageons donc à suivre les modules 1 et 2 avant de passer aux modules 3 à 5.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AA5E8-ED78-4FAE-B9FF-CD681FE4E435}" type="slidenum">
              <a:rPr lang="en-US" smtClean="0"/>
              <a:t>6</a:t>
            </a:fld>
            <a:endParaRPr lang="en-US"/>
          </a:p>
        </p:txBody>
      </p:sp>
    </p:spTree>
    <p:extLst>
      <p:ext uri="{BB962C8B-B14F-4D97-AF65-F5344CB8AC3E}">
        <p14:creationId xmlns:p14="http://schemas.microsoft.com/office/powerpoint/2010/main" val="33480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Ce cours est basé sur les recommandations sur la surveillance du choléra du Groupe spécial mondial de lutte contre le choléra, le GTFCC.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recommandations du GTFCC ne se substituent pas aux protocoles de surveillance nationaux ou locaux en vigueur.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Par conséquent, suivez toujours les instructions de votre autorité sanitaire pour mettre en œuvre la surveillance du choléra conformément aux procédures locales.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AAA5E8-ED78-4FAE-B9FF-CD681FE4E435}" type="slidenum">
              <a:rPr lang="en-US" smtClean="0"/>
              <a:t>7</a:t>
            </a:fld>
            <a:endParaRPr lang="en-US"/>
          </a:p>
        </p:txBody>
      </p:sp>
    </p:spTree>
    <p:extLst>
      <p:ext uri="{BB962C8B-B14F-4D97-AF65-F5344CB8AC3E}">
        <p14:creationId xmlns:p14="http://schemas.microsoft.com/office/powerpoint/2010/main" val="1576090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 toute question ou demande d'assistance technique sur la surveillance du choléra, nous vous invitons à contacter le secrétariat du GTFCC à cette adresse. Nous sommes là pour vous accompagner.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EF30-4FE0-4EA9-8E5D-4D51CC2F6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13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Nous avons à présent terminé cette brève introduction.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DAAA5E8-ED78-4FAE-B9FF-CD681FE4E435}" type="slidenum">
              <a:rPr lang="en-US" smtClean="0"/>
              <a:t>9</a:t>
            </a:fld>
            <a:endParaRPr lang="en-US"/>
          </a:p>
        </p:txBody>
      </p:sp>
    </p:spTree>
    <p:extLst>
      <p:ext uri="{BB962C8B-B14F-4D97-AF65-F5344CB8AC3E}">
        <p14:creationId xmlns:p14="http://schemas.microsoft.com/office/powerpoint/2010/main" val="282896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DC2F53-D932-4C3C-AE5F-1506C528A223}"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2C7B8-7777-4F09-9B87-08FB8007DE53}"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3493F-2C3F-4D8C-BD90-35CD674823C2}"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EA5C008-0EA6-423B-A393-5E4AEA43105D}" type="datetime1">
              <a:rPr lang="en-US" smtClean="0"/>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745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771032C-DF8D-4AA9-B68B-F0E8B3BA577E}" type="datetime1">
              <a:rPr lang="en-US" smtClean="0"/>
              <a:t>5/19/2025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27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A3DC968-BC27-4EAF-8A9E-92C291B274A4}" type="datetime1">
              <a:rPr lang="en-US" smtClean="0"/>
              <a:t>5/19/2025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3773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1DDB832-70D8-4121-9AFB-1DD768CA4CD9}" type="datetime1">
              <a:rPr lang="en-US" smtClean="0"/>
              <a:t>5/19/2025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5336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FBBD426-AF6A-44B3-A874-20C50CD82408}" type="datetime1">
              <a:rPr lang="en-US" smtClean="0"/>
              <a:t>5/19/2025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699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68DE-5850-577F-C289-4F4E55DD8BDE}"/>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p>
        </p:txBody>
      </p:sp>
      <p:sp>
        <p:nvSpPr>
          <p:cNvPr id="3" name="Subtitle 2">
            <a:extLst>
              <a:ext uri="{FF2B5EF4-FFF2-40B4-BE49-F238E27FC236}">
                <a16:creationId xmlns:a16="http://schemas.microsoft.com/office/drawing/2014/main" id="{E66B5C60-A6AF-EEC6-17DE-E2B46A042304}"/>
              </a:ext>
            </a:extLst>
          </p:cNvPr>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en-GB"/>
              <a:t>Click to edit Master subtitle style</a:t>
            </a:r>
          </a:p>
        </p:txBody>
      </p:sp>
      <p:sp>
        <p:nvSpPr>
          <p:cNvPr id="4" name="Date Placeholder 3">
            <a:extLst>
              <a:ext uri="{FF2B5EF4-FFF2-40B4-BE49-F238E27FC236}">
                <a16:creationId xmlns:a16="http://schemas.microsoft.com/office/drawing/2014/main" id="{C70D7899-9E45-FFDB-2FE4-5D4F68B6C0C1}"/>
              </a:ext>
            </a:extLst>
          </p:cNvPr>
          <p:cNvSpPr>
            <a:spLocks noGrp="1"/>
          </p:cNvSpPr>
          <p:nvPr>
            <p:ph type="dt" sz="half" idx="10"/>
          </p:nvPr>
        </p:nvSpPr>
        <p:spPr/>
        <p:txBody>
          <a:bodyPr/>
          <a:lstStyle/>
          <a:p>
            <a:fld id="{655ABE1F-35AE-4200-92F1-5D8871174474}" type="datetime1">
              <a:rPr lang="en-US" smtClean="0"/>
              <a:t>5/19/2025</a:t>
            </a:fld>
            <a:endParaRPr lang="en-GB"/>
          </a:p>
        </p:txBody>
      </p:sp>
      <p:sp>
        <p:nvSpPr>
          <p:cNvPr id="5" name="Footer Placeholder 4">
            <a:extLst>
              <a:ext uri="{FF2B5EF4-FFF2-40B4-BE49-F238E27FC236}">
                <a16:creationId xmlns:a16="http://schemas.microsoft.com/office/drawing/2014/main" id="{8E3BF3AD-05CF-03FF-8E54-7B076F380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9E68F-97AC-AA95-454E-152F9D316288}"/>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10014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74FD8AA4-8F0B-4AA5-B58D-6B9729B67BA5}"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61376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C271577C-4BBA-46B6-81EF-4AE29A4EAA1B}"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0787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5BD975-0B90-4B2E-81ED-72983D542772}"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99A1AFF6-6156-4B08-BD37-57A9E8069C04}"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628565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181A8F48-EB7A-4BC4-8BF2-E35AFEB014F6}"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806083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A7B7BB8F-0510-487E-8392-ED378CC3C50E}"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45118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E7B3D6CD-23C0-418B-A75A-929AE4FD6FB9}"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87641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842FB28F-1418-4ADC-B170-5AACFAAAD429}" type="datetime1">
              <a:rPr lang="en-US" smtClean="0"/>
              <a:t>5/19/2025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34513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A91-B472-D3E0-532D-58112A39B102}"/>
              </a:ext>
            </a:extLst>
          </p:cNvPr>
          <p:cNvSpPr>
            <a:spLocks noGrp="1"/>
          </p:cNvSpPr>
          <p:nvPr>
            <p:ph type="title"/>
          </p:nvPr>
        </p:nvSpPr>
        <p:spPr>
          <a:xfrm>
            <a:off x="1247775" y="2564609"/>
            <a:ext cx="15773400" cy="4279106"/>
          </a:xfrm>
        </p:spPr>
        <p:txBody>
          <a:bodyPr anchor="b"/>
          <a:lstStyle>
            <a:lvl1pPr>
              <a:defRPr sz="9000"/>
            </a:lvl1pPr>
          </a:lstStyle>
          <a:p>
            <a:r>
              <a:rPr lang="en-GB"/>
              <a:t>Click to edit Master title style</a:t>
            </a:r>
          </a:p>
        </p:txBody>
      </p:sp>
      <p:sp>
        <p:nvSpPr>
          <p:cNvPr id="3" name="Text Placeholder 2">
            <a:extLst>
              <a:ext uri="{FF2B5EF4-FFF2-40B4-BE49-F238E27FC236}">
                <a16:creationId xmlns:a16="http://schemas.microsoft.com/office/drawing/2014/main" id="{944FBF42-DEFE-56E5-8A75-CF1D4DE844A2}"/>
              </a:ext>
            </a:extLst>
          </p:cNvPr>
          <p:cNvSpPr>
            <a:spLocks noGrp="1"/>
          </p:cNvSpPr>
          <p:nvPr>
            <p:ph type="body" idx="1"/>
          </p:nvPr>
        </p:nvSpPr>
        <p:spPr>
          <a:xfrm>
            <a:off x="1247775" y="6884197"/>
            <a:ext cx="15773400" cy="2250281"/>
          </a:xfrm>
        </p:spPr>
        <p:txBody>
          <a:bodyPr/>
          <a:lstStyle>
            <a:lvl1pPr marL="0" indent="0">
              <a:buNone/>
              <a:defRPr sz="3600">
                <a:solidFill>
                  <a:schemeClr val="tx1">
                    <a:tint val="82000"/>
                  </a:schemeClr>
                </a:solidFill>
              </a:defRPr>
            </a:lvl1pPr>
            <a:lvl2pPr marL="685835" indent="0">
              <a:buNone/>
              <a:defRPr sz="3000">
                <a:solidFill>
                  <a:schemeClr val="tx1">
                    <a:tint val="82000"/>
                  </a:schemeClr>
                </a:solidFill>
              </a:defRPr>
            </a:lvl2pPr>
            <a:lvl3pPr marL="1371669" indent="0">
              <a:buNone/>
              <a:defRPr sz="2700">
                <a:solidFill>
                  <a:schemeClr val="tx1">
                    <a:tint val="82000"/>
                  </a:schemeClr>
                </a:solidFill>
              </a:defRPr>
            </a:lvl3pPr>
            <a:lvl4pPr marL="2057504" indent="0">
              <a:buNone/>
              <a:defRPr sz="2400">
                <a:solidFill>
                  <a:schemeClr val="tx1">
                    <a:tint val="82000"/>
                  </a:schemeClr>
                </a:solidFill>
              </a:defRPr>
            </a:lvl4pPr>
            <a:lvl5pPr marL="2743337" indent="0">
              <a:buNone/>
              <a:defRPr sz="2400">
                <a:solidFill>
                  <a:schemeClr val="tx1">
                    <a:tint val="82000"/>
                  </a:schemeClr>
                </a:solidFill>
              </a:defRPr>
            </a:lvl5pPr>
            <a:lvl6pPr marL="3429171" indent="0">
              <a:buNone/>
              <a:defRPr sz="2400">
                <a:solidFill>
                  <a:schemeClr val="tx1">
                    <a:tint val="82000"/>
                  </a:schemeClr>
                </a:solidFill>
              </a:defRPr>
            </a:lvl6pPr>
            <a:lvl7pPr marL="4115006" indent="0">
              <a:buNone/>
              <a:defRPr sz="2400">
                <a:solidFill>
                  <a:schemeClr val="tx1">
                    <a:tint val="82000"/>
                  </a:schemeClr>
                </a:solidFill>
              </a:defRPr>
            </a:lvl7pPr>
            <a:lvl8pPr marL="4800840" indent="0">
              <a:buNone/>
              <a:defRPr sz="2400">
                <a:solidFill>
                  <a:schemeClr val="tx1">
                    <a:tint val="82000"/>
                  </a:schemeClr>
                </a:solidFill>
              </a:defRPr>
            </a:lvl8pPr>
            <a:lvl9pPr marL="5486675" indent="0">
              <a:buNone/>
              <a:defRPr sz="24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71E8AE6-93D3-6E93-0DF3-5D8CD479C3BF}"/>
              </a:ext>
            </a:extLst>
          </p:cNvPr>
          <p:cNvSpPr>
            <a:spLocks noGrp="1"/>
          </p:cNvSpPr>
          <p:nvPr>
            <p:ph type="dt" sz="half" idx="10"/>
          </p:nvPr>
        </p:nvSpPr>
        <p:spPr/>
        <p:txBody>
          <a:bodyPr/>
          <a:lstStyle/>
          <a:p>
            <a:fld id="{63F81014-44E3-4340-B1D6-B6859E7CF537}" type="datetime1">
              <a:rPr lang="en-US" smtClean="0"/>
              <a:t>5/19/2025</a:t>
            </a:fld>
            <a:endParaRPr lang="en-GB"/>
          </a:p>
        </p:txBody>
      </p:sp>
      <p:sp>
        <p:nvSpPr>
          <p:cNvPr id="5" name="Footer Placeholder 4">
            <a:extLst>
              <a:ext uri="{FF2B5EF4-FFF2-40B4-BE49-F238E27FC236}">
                <a16:creationId xmlns:a16="http://schemas.microsoft.com/office/drawing/2014/main" id="{1033E1AF-7CBE-3975-D931-343A72FD1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E9794-E1FD-F061-0ED2-A1985A210BE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19900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85A3-D401-9240-9ABC-CEA6F83F90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1F247E-0395-6798-F3A8-3910F97966FF}"/>
              </a:ext>
            </a:extLst>
          </p:cNvPr>
          <p:cNvSpPr>
            <a:spLocks noGrp="1"/>
          </p:cNvSpPr>
          <p:nvPr>
            <p:ph sz="half" idx="1"/>
          </p:nvPr>
        </p:nvSpPr>
        <p:spPr>
          <a:xfrm>
            <a:off x="1257300" y="2738439"/>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35F5EC1-2553-C03E-D4BF-63A7AF7996A7}"/>
              </a:ext>
            </a:extLst>
          </p:cNvPr>
          <p:cNvSpPr>
            <a:spLocks noGrp="1"/>
          </p:cNvSpPr>
          <p:nvPr>
            <p:ph sz="half" idx="2"/>
          </p:nvPr>
        </p:nvSpPr>
        <p:spPr>
          <a:xfrm>
            <a:off x="9258300" y="2738439"/>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126254-A8EE-32F4-EABC-0CE241F943B5}"/>
              </a:ext>
            </a:extLst>
          </p:cNvPr>
          <p:cNvSpPr>
            <a:spLocks noGrp="1"/>
          </p:cNvSpPr>
          <p:nvPr>
            <p:ph type="dt" sz="half" idx="10"/>
          </p:nvPr>
        </p:nvSpPr>
        <p:spPr/>
        <p:txBody>
          <a:bodyPr/>
          <a:lstStyle/>
          <a:p>
            <a:fld id="{829EC20A-19CC-4450-B91D-ABE3C6E18DB1}" type="datetime1">
              <a:rPr lang="en-US" smtClean="0"/>
              <a:t>5/19/2025</a:t>
            </a:fld>
            <a:endParaRPr lang="en-GB"/>
          </a:p>
        </p:txBody>
      </p:sp>
      <p:sp>
        <p:nvSpPr>
          <p:cNvPr id="6" name="Footer Placeholder 5">
            <a:extLst>
              <a:ext uri="{FF2B5EF4-FFF2-40B4-BE49-F238E27FC236}">
                <a16:creationId xmlns:a16="http://schemas.microsoft.com/office/drawing/2014/main" id="{AB73B7CA-4586-0BE2-B236-77CAFA1A2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27C74-DFA9-A44C-05A2-AD98B353B68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591465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C31A-C5B3-5882-C79D-857DC59753C7}"/>
              </a:ext>
            </a:extLst>
          </p:cNvPr>
          <p:cNvSpPr>
            <a:spLocks noGrp="1"/>
          </p:cNvSpPr>
          <p:nvPr>
            <p:ph type="title"/>
          </p:nvPr>
        </p:nvSpPr>
        <p:spPr>
          <a:xfrm>
            <a:off x="1259682" y="547690"/>
            <a:ext cx="15773400" cy="1988345"/>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22A49B-CC79-D829-1131-8B70D9048AA5}"/>
              </a:ext>
            </a:extLst>
          </p:cNvPr>
          <p:cNvSpPr>
            <a:spLocks noGrp="1"/>
          </p:cNvSpPr>
          <p:nvPr>
            <p:ph type="body" idx="1"/>
          </p:nvPr>
        </p:nvSpPr>
        <p:spPr>
          <a:xfrm>
            <a:off x="1259684" y="2521745"/>
            <a:ext cx="7736681"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2975155D-4CD1-9ED8-DC4F-06898EC2FEDD}"/>
              </a:ext>
            </a:extLst>
          </p:cNvPr>
          <p:cNvSpPr>
            <a:spLocks noGrp="1"/>
          </p:cNvSpPr>
          <p:nvPr>
            <p:ph sz="half" idx="2"/>
          </p:nvPr>
        </p:nvSpPr>
        <p:spPr>
          <a:xfrm>
            <a:off x="1259684"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37D53B8-56BF-8E99-9979-7E399EBA5C66}"/>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CE269F9B-2DD3-523D-518F-27880D73302B}"/>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553488-030B-03AD-FA45-9335DEFEC808}"/>
              </a:ext>
            </a:extLst>
          </p:cNvPr>
          <p:cNvSpPr>
            <a:spLocks noGrp="1"/>
          </p:cNvSpPr>
          <p:nvPr>
            <p:ph type="dt" sz="half" idx="10"/>
          </p:nvPr>
        </p:nvSpPr>
        <p:spPr/>
        <p:txBody>
          <a:bodyPr/>
          <a:lstStyle/>
          <a:p>
            <a:fld id="{C4A44365-6EB5-4ACC-9C75-044DFD0F55CA}" type="datetime1">
              <a:rPr lang="en-US" smtClean="0"/>
              <a:t>5/19/2025</a:t>
            </a:fld>
            <a:endParaRPr lang="en-GB"/>
          </a:p>
        </p:txBody>
      </p:sp>
      <p:sp>
        <p:nvSpPr>
          <p:cNvPr id="8" name="Footer Placeholder 7">
            <a:extLst>
              <a:ext uri="{FF2B5EF4-FFF2-40B4-BE49-F238E27FC236}">
                <a16:creationId xmlns:a16="http://schemas.microsoft.com/office/drawing/2014/main" id="{EBBD6FA8-B0BF-591F-5E1A-B1D1EB727C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6778E5-C044-D749-94A4-30697C65B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28306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5F0E-6626-232C-7E32-B0DA9C611A1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BDE4F9F-CDB0-F72A-20C1-A398956D09C3}"/>
              </a:ext>
            </a:extLst>
          </p:cNvPr>
          <p:cNvSpPr>
            <a:spLocks noGrp="1"/>
          </p:cNvSpPr>
          <p:nvPr>
            <p:ph type="dt" sz="half" idx="10"/>
          </p:nvPr>
        </p:nvSpPr>
        <p:spPr/>
        <p:txBody>
          <a:bodyPr/>
          <a:lstStyle/>
          <a:p>
            <a:fld id="{FD31A7CE-AF11-4745-A484-6454DFAD5716}" type="datetime1">
              <a:rPr lang="en-US" smtClean="0"/>
              <a:t>5/19/2025</a:t>
            </a:fld>
            <a:endParaRPr lang="en-GB"/>
          </a:p>
        </p:txBody>
      </p:sp>
      <p:sp>
        <p:nvSpPr>
          <p:cNvPr id="4" name="Footer Placeholder 3">
            <a:extLst>
              <a:ext uri="{FF2B5EF4-FFF2-40B4-BE49-F238E27FC236}">
                <a16:creationId xmlns:a16="http://schemas.microsoft.com/office/drawing/2014/main" id="{7002759A-8873-A9CD-6A5B-EEDFFFFCEE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5079A2-7EC5-447B-F3AF-324E72E4D4FE}"/>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052322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16A96-6484-1B24-66C7-DF30B50429ED}"/>
              </a:ext>
            </a:extLst>
          </p:cNvPr>
          <p:cNvSpPr>
            <a:spLocks noGrp="1"/>
          </p:cNvSpPr>
          <p:nvPr>
            <p:ph type="dt" sz="half" idx="10"/>
          </p:nvPr>
        </p:nvSpPr>
        <p:spPr/>
        <p:txBody>
          <a:bodyPr/>
          <a:lstStyle/>
          <a:p>
            <a:fld id="{20B08095-6C5B-4C9D-8BCA-F6F923D175F2}" type="datetime1">
              <a:rPr lang="en-US" smtClean="0"/>
              <a:t>5/19/2025</a:t>
            </a:fld>
            <a:endParaRPr lang="en-GB"/>
          </a:p>
        </p:txBody>
      </p:sp>
      <p:sp>
        <p:nvSpPr>
          <p:cNvPr id="3" name="Footer Placeholder 2">
            <a:extLst>
              <a:ext uri="{FF2B5EF4-FFF2-40B4-BE49-F238E27FC236}">
                <a16:creationId xmlns:a16="http://schemas.microsoft.com/office/drawing/2014/main" id="{EAD4A78F-C737-5816-1538-51283A688F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A02DF4-ADD0-5601-DBEE-D3296C470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1842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6E4307-E0DE-45A9-868A-5D25AFEE8B50}" type="datetime1">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F0F3-CE9D-BEC4-4270-DE196BD13277}"/>
              </a:ext>
            </a:extLst>
          </p:cNvPr>
          <p:cNvSpPr>
            <a:spLocks noGrp="1"/>
          </p:cNvSpPr>
          <p:nvPr>
            <p:ph type="title"/>
          </p:nvPr>
        </p:nvSpPr>
        <p:spPr>
          <a:xfrm>
            <a:off x="1259684" y="685800"/>
            <a:ext cx="5898356" cy="2400300"/>
          </a:xfrm>
        </p:spPr>
        <p:txBody>
          <a:bodyPr anchor="b"/>
          <a:lstStyle>
            <a:lvl1pPr>
              <a:defRPr sz="4800"/>
            </a:lvl1pPr>
          </a:lstStyle>
          <a:p>
            <a:r>
              <a:rPr lang="en-GB"/>
              <a:t>Click to edit Master title style</a:t>
            </a:r>
          </a:p>
        </p:txBody>
      </p:sp>
      <p:sp>
        <p:nvSpPr>
          <p:cNvPr id="3" name="Content Placeholder 2">
            <a:extLst>
              <a:ext uri="{FF2B5EF4-FFF2-40B4-BE49-F238E27FC236}">
                <a16:creationId xmlns:a16="http://schemas.microsoft.com/office/drawing/2014/main" id="{87BB7B3C-1F5B-AA96-6F83-374FB472A537}"/>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6CFAE5D-D528-9C57-7740-DA69CBC23208}"/>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94A0EB47-6CAD-89BD-9F23-40F91E871233}"/>
              </a:ext>
            </a:extLst>
          </p:cNvPr>
          <p:cNvSpPr>
            <a:spLocks noGrp="1"/>
          </p:cNvSpPr>
          <p:nvPr>
            <p:ph type="dt" sz="half" idx="10"/>
          </p:nvPr>
        </p:nvSpPr>
        <p:spPr/>
        <p:txBody>
          <a:bodyPr/>
          <a:lstStyle/>
          <a:p>
            <a:fld id="{EE985E6F-E419-4C83-80FC-E13905C14E6B}" type="datetime1">
              <a:rPr lang="en-US" smtClean="0"/>
              <a:t>5/19/2025</a:t>
            </a:fld>
            <a:endParaRPr lang="en-GB"/>
          </a:p>
        </p:txBody>
      </p:sp>
      <p:sp>
        <p:nvSpPr>
          <p:cNvPr id="6" name="Footer Placeholder 5">
            <a:extLst>
              <a:ext uri="{FF2B5EF4-FFF2-40B4-BE49-F238E27FC236}">
                <a16:creationId xmlns:a16="http://schemas.microsoft.com/office/drawing/2014/main" id="{83DE270B-8E30-4BC2-0218-1EF5405F6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B781F-DA56-9216-E1FB-82BB3B3D7FC4}"/>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218241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44F9-9B33-2AA7-CBCF-7FECB5C45314}"/>
              </a:ext>
            </a:extLst>
          </p:cNvPr>
          <p:cNvSpPr>
            <a:spLocks noGrp="1"/>
          </p:cNvSpPr>
          <p:nvPr>
            <p:ph type="title"/>
          </p:nvPr>
        </p:nvSpPr>
        <p:spPr>
          <a:xfrm>
            <a:off x="1259684" y="685800"/>
            <a:ext cx="5898356" cy="2400300"/>
          </a:xfrm>
        </p:spPr>
        <p:txBody>
          <a:bodyPr anchor="b"/>
          <a:lstStyle>
            <a:lvl1pPr>
              <a:defRPr sz="4800"/>
            </a:lvl1pPr>
          </a:lstStyle>
          <a:p>
            <a:r>
              <a:rPr lang="en-GB"/>
              <a:t>Click to edit Master title style</a:t>
            </a:r>
          </a:p>
        </p:txBody>
      </p:sp>
      <p:sp>
        <p:nvSpPr>
          <p:cNvPr id="3" name="Picture Placeholder 2">
            <a:extLst>
              <a:ext uri="{FF2B5EF4-FFF2-40B4-BE49-F238E27FC236}">
                <a16:creationId xmlns:a16="http://schemas.microsoft.com/office/drawing/2014/main" id="{1E6CCBB2-C159-7B55-0DF6-8511121C1514}"/>
              </a:ext>
            </a:extLst>
          </p:cNvPr>
          <p:cNvSpPr>
            <a:spLocks noGrp="1"/>
          </p:cNvSpPr>
          <p:nvPr>
            <p:ph type="pic" idx="1"/>
          </p:nvPr>
        </p:nvSpPr>
        <p:spPr>
          <a:xfrm>
            <a:off x="7774782" y="1481140"/>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GB"/>
          </a:p>
        </p:txBody>
      </p:sp>
      <p:sp>
        <p:nvSpPr>
          <p:cNvPr id="4" name="Text Placeholder 3">
            <a:extLst>
              <a:ext uri="{FF2B5EF4-FFF2-40B4-BE49-F238E27FC236}">
                <a16:creationId xmlns:a16="http://schemas.microsoft.com/office/drawing/2014/main" id="{FCBA2B1B-FD55-81D7-D9CB-E2FC685DC363}"/>
              </a:ext>
            </a:extLst>
          </p:cNvPr>
          <p:cNvSpPr>
            <a:spLocks noGrp="1"/>
          </p:cNvSpPr>
          <p:nvPr>
            <p:ph type="body" sz="half" idx="2"/>
          </p:nvPr>
        </p:nvSpPr>
        <p:spPr>
          <a:xfrm>
            <a:off x="1259684"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E051112A-D47E-A8CB-8FD3-4E70D70FF555}"/>
              </a:ext>
            </a:extLst>
          </p:cNvPr>
          <p:cNvSpPr>
            <a:spLocks noGrp="1"/>
          </p:cNvSpPr>
          <p:nvPr>
            <p:ph type="dt" sz="half" idx="10"/>
          </p:nvPr>
        </p:nvSpPr>
        <p:spPr/>
        <p:txBody>
          <a:bodyPr/>
          <a:lstStyle/>
          <a:p>
            <a:fld id="{D9FB79F9-343D-4449-9E02-C887308AAD9D}" type="datetime1">
              <a:rPr lang="en-US" smtClean="0"/>
              <a:t>5/19/2025</a:t>
            </a:fld>
            <a:endParaRPr lang="en-GB"/>
          </a:p>
        </p:txBody>
      </p:sp>
      <p:sp>
        <p:nvSpPr>
          <p:cNvPr id="6" name="Footer Placeholder 5">
            <a:extLst>
              <a:ext uri="{FF2B5EF4-FFF2-40B4-BE49-F238E27FC236}">
                <a16:creationId xmlns:a16="http://schemas.microsoft.com/office/drawing/2014/main" id="{4FB3F725-7FE5-5BAA-B1D7-29FC549F1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56B09-A26B-E7E6-E506-2A5B3F40096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987851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D8E-FF0A-DFEC-1608-53D5E8F457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072BB35-BCAA-8C21-C004-CC055976BD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CD780C-29A4-D71A-74FC-64EB1FE56FAB}"/>
              </a:ext>
            </a:extLst>
          </p:cNvPr>
          <p:cNvSpPr>
            <a:spLocks noGrp="1"/>
          </p:cNvSpPr>
          <p:nvPr>
            <p:ph type="dt" sz="half" idx="10"/>
          </p:nvPr>
        </p:nvSpPr>
        <p:spPr/>
        <p:txBody>
          <a:bodyPr/>
          <a:lstStyle/>
          <a:p>
            <a:fld id="{9CADBF8A-A421-4199-9E96-977282750EAA}" type="datetime1">
              <a:rPr lang="en-US" smtClean="0"/>
              <a:t>5/19/2025</a:t>
            </a:fld>
            <a:endParaRPr lang="en-GB"/>
          </a:p>
        </p:txBody>
      </p:sp>
      <p:sp>
        <p:nvSpPr>
          <p:cNvPr id="5" name="Footer Placeholder 4">
            <a:extLst>
              <a:ext uri="{FF2B5EF4-FFF2-40B4-BE49-F238E27FC236}">
                <a16:creationId xmlns:a16="http://schemas.microsoft.com/office/drawing/2014/main" id="{C66AC12F-DB60-81DC-36D1-C2A4CE80A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3350B-2E4C-12CA-8707-3D64674AD603}"/>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81637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FEF4F-765A-A6E4-05F0-85053052B3BA}"/>
              </a:ext>
            </a:extLst>
          </p:cNvPr>
          <p:cNvSpPr>
            <a:spLocks noGrp="1"/>
          </p:cNvSpPr>
          <p:nvPr>
            <p:ph type="title" orient="vert"/>
          </p:nvPr>
        </p:nvSpPr>
        <p:spPr>
          <a:xfrm>
            <a:off x="13087350" y="547689"/>
            <a:ext cx="3943350" cy="8717757"/>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8CC06EE-215B-C6E2-20EB-2407C812E53E}"/>
              </a:ext>
            </a:extLst>
          </p:cNvPr>
          <p:cNvSpPr>
            <a:spLocks noGrp="1"/>
          </p:cNvSpPr>
          <p:nvPr>
            <p:ph type="body" orient="vert" idx="1"/>
          </p:nvPr>
        </p:nvSpPr>
        <p:spPr>
          <a:xfrm>
            <a:off x="1257300" y="547689"/>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55858F-C897-0F48-9588-A14276C47F22}"/>
              </a:ext>
            </a:extLst>
          </p:cNvPr>
          <p:cNvSpPr>
            <a:spLocks noGrp="1"/>
          </p:cNvSpPr>
          <p:nvPr>
            <p:ph type="dt" sz="half" idx="10"/>
          </p:nvPr>
        </p:nvSpPr>
        <p:spPr/>
        <p:txBody>
          <a:bodyPr/>
          <a:lstStyle/>
          <a:p>
            <a:fld id="{C95BFED3-1835-454D-9169-377E33717BF4}" type="datetime1">
              <a:rPr lang="en-US" smtClean="0"/>
              <a:t>5/19/2025</a:t>
            </a:fld>
            <a:endParaRPr lang="en-GB"/>
          </a:p>
        </p:txBody>
      </p:sp>
      <p:sp>
        <p:nvSpPr>
          <p:cNvPr id="5" name="Footer Placeholder 4">
            <a:extLst>
              <a:ext uri="{FF2B5EF4-FFF2-40B4-BE49-F238E27FC236}">
                <a16:creationId xmlns:a16="http://schemas.microsoft.com/office/drawing/2014/main" id="{5205FB30-D1C1-3FA0-3F5D-6C23812F3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849B-7CB1-AFC8-77F2-DB22E340D0CC}"/>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64994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D6164E-EE8B-4262-A040-323BCA28CA81}"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B7DB72-48DB-4D0B-AAFF-F94E47FE8DAB}" type="datetime1">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6AFA88-0516-48AF-95ED-36C49AC2763F}" type="datetime1">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BAABA-62C4-4EDD-9506-BDE58D71CBE0}" type="datetime1">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E84E6C-E65C-4367-B5DD-DFA2BA01F0E2}"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BC24C0-501E-4A7A-9CE4-C3D1ECDE7AE8}" type="datetime1">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80C46-0F2E-468D-AB69-5D58848FB3DE}" type="datetime1">
              <a:rPr lang="en-US" smtClean="0"/>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6B924BE7-9474-4DA9-B1B0-0AEE566CF71A}" type="datetime1">
              <a:rPr lang="en-US" smtClean="0"/>
              <a:t>5/19/2025</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66077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286E5-3A6E-4824-8731-2140993AD6E8}"/>
              </a:ext>
            </a:extLst>
          </p:cNvPr>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GB"/>
              <a:t>Cliquez pour modifier le style du titre principal</a:t>
            </a:r>
          </a:p>
        </p:txBody>
      </p:sp>
      <p:sp>
        <p:nvSpPr>
          <p:cNvPr id="3" name="Text Placeholder 2">
            <a:extLst>
              <a:ext uri="{FF2B5EF4-FFF2-40B4-BE49-F238E27FC236}">
                <a16:creationId xmlns:a16="http://schemas.microsoft.com/office/drawing/2014/main" id="{D7FE9216-8435-26C0-93CA-28E248475212}"/>
              </a:ext>
            </a:extLst>
          </p:cNvPr>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p>
        </p:txBody>
      </p:sp>
      <p:sp>
        <p:nvSpPr>
          <p:cNvPr id="4" name="Date Placeholder 3">
            <a:extLst>
              <a:ext uri="{FF2B5EF4-FFF2-40B4-BE49-F238E27FC236}">
                <a16:creationId xmlns:a16="http://schemas.microsoft.com/office/drawing/2014/main" id="{B5065DBB-B3FE-291A-CC64-79334D9F7CDE}"/>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FA1D2A16-5EA4-4554-A944-F9F3D4453573}" type="datetime1">
              <a:rPr lang="en-US" smtClean="0"/>
              <a:t>5/19/2025</a:t>
            </a:fld>
            <a:endParaRPr lang="en-GB"/>
          </a:p>
        </p:txBody>
      </p:sp>
      <p:sp>
        <p:nvSpPr>
          <p:cNvPr id="5" name="Footer Placeholder 4">
            <a:extLst>
              <a:ext uri="{FF2B5EF4-FFF2-40B4-BE49-F238E27FC236}">
                <a16:creationId xmlns:a16="http://schemas.microsoft.com/office/drawing/2014/main" id="{09C8439F-4A8E-9B50-8138-06A9BA5CCA56}"/>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45C2E4-6E7D-1B01-0314-3BC375141005}"/>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4BE81A3-ADE1-4B8A-B1A6-4A8F0AD1777A}" type="slidenum">
              <a:rPr lang="en-GB" smtClean="0"/>
              <a:t>‹#›</a:t>
            </a:fld>
            <a:endParaRPr lang="en-GB"/>
          </a:p>
        </p:txBody>
      </p:sp>
    </p:spTree>
    <p:extLst>
      <p:ext uri="{BB962C8B-B14F-4D97-AF65-F5344CB8AC3E}">
        <p14:creationId xmlns:p14="http://schemas.microsoft.com/office/powerpoint/2010/main" val="37892608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1371669"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l" defTabSz="1371669"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l" defTabSz="137166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l" defTabSz="137166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l" defTabSz="137166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738EC2-3C80-C780-D2DA-93CF24A25B4F}"/>
              </a:ext>
            </a:extLst>
          </p:cNvPr>
          <p:cNvSpPr>
            <a:spLocks noGrp="1"/>
          </p:cNvSpPr>
          <p:nvPr>
            <p:ph type="sldNum" sz="quarter" idx="12"/>
          </p:nvPr>
        </p:nvSpPr>
        <p:spPr/>
        <p:txBody>
          <a:bodyPr/>
          <a:lstStyle/>
          <a:p>
            <a:fld id="{B6F15528-21DE-4FAA-801E-634DDDAF4B2B}" type="slidenum">
              <a:rPr lang="en-US" smtClean="0"/>
              <a:t>1</a:t>
            </a:fld>
            <a:endParaRPr lang="en-US"/>
          </a:p>
        </p:txBody>
      </p:sp>
      <p:pic>
        <p:nvPicPr>
          <p:cNvPr id="5" name="Picture 4" descr="A person standing in front of a blue background&#10;&#10;AI-generated content may be incorrect.">
            <a:extLst>
              <a:ext uri="{FF2B5EF4-FFF2-40B4-BE49-F238E27FC236}">
                <a16:creationId xmlns:a16="http://schemas.microsoft.com/office/drawing/2014/main" id="{BF090C52-B152-A526-D45D-12A2A7BB8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3786382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4D05D-BEEC-4156-F482-8C738D150494}"/>
              </a:ext>
            </a:extLst>
          </p:cNvPr>
          <p:cNvSpPr>
            <a:spLocks noGrp="1"/>
          </p:cNvSpPr>
          <p:nvPr>
            <p:ph type="sldNum" sz="quarter" idx="12"/>
          </p:nvPr>
        </p:nvSpPr>
        <p:spPr/>
        <p:txBody>
          <a:bodyPr/>
          <a:lstStyle/>
          <a:p>
            <a:fld id="{B6F15528-21DE-4FAA-801E-634DDDAF4B2B}" type="slidenum">
              <a:rPr lang="en-US" smtClean="0"/>
              <a:t>2</a:t>
            </a:fld>
            <a:endParaRPr lang="en-US"/>
          </a:p>
        </p:txBody>
      </p:sp>
      <p:pic>
        <p:nvPicPr>
          <p:cNvPr id="3" name="Picture 2" descr="A person standing on a bed&#10;&#10;AI-generated content may be incorrect.">
            <a:extLst>
              <a:ext uri="{FF2B5EF4-FFF2-40B4-BE49-F238E27FC236}">
                <a16:creationId xmlns:a16="http://schemas.microsoft.com/office/drawing/2014/main" id="{2340E8C5-CC05-BD1D-B4FB-E6B3867F9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208312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1DBE109-41AB-1E23-7828-0FBEDCDEA2F0}"/>
              </a:ext>
            </a:extLst>
          </p:cNvPr>
          <p:cNvSpPr/>
          <p:nvPr/>
        </p:nvSpPr>
        <p:spPr>
          <a:xfrm>
            <a:off x="-1361873" y="2476500"/>
            <a:ext cx="16946429" cy="6657774"/>
          </a:xfrm>
          <a:prstGeom prst="roundRect">
            <a:avLst/>
          </a:prstGeom>
          <a:solidFill>
            <a:srgbClr val="C5E6E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2F53D3-095C-BEA1-9969-10B381A87CB3}"/>
              </a:ext>
            </a:extLst>
          </p:cNvPr>
          <p:cNvSpPr/>
          <p:nvPr/>
        </p:nvSpPr>
        <p:spPr>
          <a:xfrm>
            <a:off x="-14868" y="2476500"/>
            <a:ext cx="1174197" cy="6657774"/>
          </a:xfrm>
          <a:prstGeom prst="rect">
            <a:avLst/>
          </a:prstGeom>
          <a:solidFill>
            <a:srgbClr val="4DB1A9"/>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F0819B31-1A4C-E4E2-2809-5FC874398A98}"/>
              </a:ext>
            </a:extLst>
          </p:cNvPr>
          <p:cNvSpPr txBox="1"/>
          <p:nvPr/>
        </p:nvSpPr>
        <p:spPr>
          <a:xfrm>
            <a:off x="1622897" y="3265769"/>
            <a:ext cx="11457000" cy="5524589"/>
          </a:xfrm>
          <a:prstGeom prst="rect">
            <a:avLst/>
          </a:prstGeom>
          <a:noFill/>
        </p:spPr>
        <p:txBody>
          <a:bodyPr wrap="square" rtlCol="0">
            <a:spAutoFit/>
          </a:bodyPr>
          <a:lstStyle/>
          <a:p>
            <a:pPr marL="457200" marR="0" lvl="0" indent="-457200" algn="just" defTabSz="1371600" rtl="0" eaLnBrk="1" fontAlgn="auto" latinLnBrk="0" hangingPunct="1">
              <a:lnSpc>
                <a:spcPct val="100000"/>
              </a:lnSpc>
              <a:spcBef>
                <a:spcPts val="0"/>
              </a:spcBef>
              <a:spcAft>
                <a:spcPts val="3600"/>
              </a:spcAft>
              <a:buClrTx/>
              <a:buSzTx/>
              <a:buBlip>
                <a:blip r:embed="rId3"/>
              </a:buBlip>
              <a:tabLst/>
              <a:defRPr/>
            </a:pPr>
            <a:r>
              <a:rPr lang="en-US" sz="3200" dirty="0">
                <a:solidFill>
                  <a:srgbClr val="119C94"/>
                </a:solidFill>
                <a:latin typeface="ADLaM Display" panose="02010000000000000000" pitchFamily="2" charset="0"/>
                <a:ea typeface="ADLaM Display" panose="02010000000000000000" pitchFamily="2" charset="0"/>
                <a:cs typeface="ADLaM Display" panose="02010000000000000000" pitchFamily="2" charset="0"/>
              </a:rPr>
              <a:t>Personnel </a:t>
            </a:r>
            <a:r>
              <a:rPr lang="en-US" sz="3200" dirty="0" err="1">
                <a:solidFill>
                  <a:srgbClr val="119C94"/>
                </a:solidFill>
                <a:latin typeface="ADLaM Display" panose="02010000000000000000" pitchFamily="2" charset="0"/>
                <a:ea typeface="ADLaM Display" panose="02010000000000000000" pitchFamily="2" charset="0"/>
                <a:cs typeface="ADLaM Display" panose="02010000000000000000" pitchFamily="2" charset="0"/>
              </a:rPr>
              <a:t>soignant</a:t>
            </a:r>
            <a:r>
              <a:rPr lang="en-US" sz="3200" dirty="0">
                <a:solidFill>
                  <a:srgbClr val="119C94"/>
                </a:solidFill>
                <a:latin typeface="ADLaM Display" panose="02010000000000000000" pitchFamily="2" charset="0"/>
                <a:ea typeface="ADLaM Display" panose="02010000000000000000" pitchFamily="2" charset="0"/>
                <a:cs typeface="ADLaM Display" panose="02010000000000000000" pitchFamily="2" charset="0"/>
              </a:rPr>
              <a:t> dans des </a:t>
            </a:r>
            <a:r>
              <a:rPr lang="en-US" sz="3200" dirty="0" err="1">
                <a:solidFill>
                  <a:srgbClr val="119C94"/>
                </a:solidFill>
                <a:latin typeface="ADLaM Display" panose="02010000000000000000" pitchFamily="2" charset="0"/>
                <a:ea typeface="ADLaM Display" panose="02010000000000000000" pitchFamily="2" charset="0"/>
                <a:cs typeface="ADLaM Display" panose="02010000000000000000" pitchFamily="2" charset="0"/>
              </a:rPr>
              <a:t>établissements</a:t>
            </a:r>
            <a:r>
              <a:rPr lang="en-US" sz="3200" dirty="0">
                <a:solidFill>
                  <a:srgbClr val="119C94"/>
                </a:solidFill>
                <a:latin typeface="ADLaM Display" panose="02010000000000000000" pitchFamily="2" charset="0"/>
                <a:ea typeface="ADLaM Display" panose="02010000000000000000" pitchFamily="2" charset="0"/>
                <a:cs typeface="ADLaM Display" panose="02010000000000000000" pitchFamily="2" charset="0"/>
              </a:rPr>
              <a:t> de soins ambulatoires ou hospitaliers</a:t>
            </a:r>
            <a:endParaRPr lang="en-US" sz="3200" dirty="0">
              <a:solidFill>
                <a:srgbClr val="37290F"/>
              </a:solidFill>
              <a:latin typeface="ADLaM Display" panose="02010000000000000000" pitchFamily="2" charset="0"/>
              <a:ea typeface="ADLaM Display" panose="02010000000000000000" pitchFamily="2" charset="0"/>
              <a:cs typeface="ADLaM Display" panose="02010000000000000000" pitchFamily="2" charset="0"/>
            </a:endParaRP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Centres de santé</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Hôpitaux</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Cliniques</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Cabinets </a:t>
            </a:r>
            <a:r>
              <a:rPr kumimoji="0" lang="en-US" sz="2800" b="0" i="0" u="none" strike="noStrike" kern="1200" cap="none" spc="0" normalizeH="0" baseline="0" noProof="0" dirty="0" err="1">
                <a:ln>
                  <a:noFill/>
                </a:ln>
                <a:solidFill>
                  <a:srgbClr val="37290F"/>
                </a:solidFill>
                <a:effectLst/>
                <a:uLnTx/>
                <a:uFillTx/>
                <a:latin typeface="Atkinson Hyperlegible" panose="020B0604020202020204" charset="0"/>
                <a:ea typeface="+mn-ea"/>
                <a:cs typeface="+mn-cs"/>
                <a:sym typeface="Atkinson Hyperlegible Bold"/>
              </a:rPr>
              <a:t>privés</a:t>
            </a:r>
            <a:endPar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endParaRP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err="1">
                <a:ln>
                  <a:noFill/>
                </a:ln>
                <a:solidFill>
                  <a:srgbClr val="37290F"/>
                </a:solidFill>
                <a:effectLst/>
                <a:uLnTx/>
                <a:uFillTx/>
                <a:latin typeface="Atkinson Hyperlegible" panose="020B0604020202020204" charset="0"/>
                <a:ea typeface="+mn-ea"/>
                <a:cs typeface="+mn-cs"/>
                <a:sym typeface="Atkinson Hyperlegible Bold"/>
              </a:rPr>
              <a:t>Centres de </a:t>
            </a: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traitement du choléra (CTC)</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Unités de traitement du choléra (UTC)</a:t>
            </a:r>
          </a:p>
          <a:p>
            <a:pPr marL="1371600" lvl="2" indent="-457200" defTabSz="1371600">
              <a:spcAft>
                <a:spcPts val="600"/>
              </a:spcAft>
              <a:buClr>
                <a:srgbClr val="009999"/>
              </a:buClr>
              <a:buFont typeface="Arial" panose="020B0604020202020204" pitchFamily="34" charset="0"/>
              <a:buChar char="•"/>
              <a:defRPr/>
            </a:pP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Points de réhydratation </a:t>
            </a:r>
            <a:r>
              <a:rPr kumimoji="0" lang="en-US" sz="2800" b="0" i="0" u="none" strike="noStrike" kern="1200" cap="none" spc="0" normalizeH="0" baseline="0" noProof="0" dirty="0" err="1">
                <a:ln>
                  <a:noFill/>
                </a:ln>
                <a:solidFill>
                  <a:srgbClr val="37290F"/>
                </a:solidFill>
                <a:effectLst/>
                <a:uLnTx/>
                <a:uFillTx/>
                <a:latin typeface="Atkinson Hyperlegible" panose="020B0604020202020204" charset="0"/>
                <a:ea typeface="+mn-ea"/>
                <a:cs typeface="+mn-cs"/>
                <a:sym typeface="Atkinson Hyperlegible Bold"/>
              </a:rPr>
              <a:t>orale</a:t>
            </a:r>
            <a:r>
              <a:rPr kumimoji="0" lang="en-US" sz="2800" b="0" i="0" u="none" strike="noStrike" kern="1200" cap="none" spc="0" normalizeH="0" baseline="0" noProof="0" dirty="0">
                <a:ln>
                  <a:noFill/>
                </a:ln>
                <a:solidFill>
                  <a:srgbClr val="37290F"/>
                </a:solidFill>
                <a:effectLst/>
                <a:uLnTx/>
                <a:uFillTx/>
                <a:latin typeface="Atkinson Hyperlegible" panose="020B0604020202020204" charset="0"/>
                <a:ea typeface="+mn-ea"/>
                <a:cs typeface="+mn-cs"/>
                <a:sym typeface="Atkinson Hyperlegible Bold"/>
              </a:rPr>
              <a:t> </a:t>
            </a:r>
          </a:p>
          <a:p>
            <a:pPr marL="1371600" lvl="2" indent="-457200" defTabSz="1371600">
              <a:spcAft>
                <a:spcPts val="600"/>
              </a:spcAft>
              <a:buClr>
                <a:srgbClr val="009999"/>
              </a:buClr>
              <a:buFont typeface="Arial" panose="020B0604020202020204" pitchFamily="34" charset="0"/>
              <a:buChar char="•"/>
              <a:defRPr/>
            </a:pPr>
            <a:r>
              <a:rPr lang="en-US" sz="2800" dirty="0">
                <a:solidFill>
                  <a:srgbClr val="37290F"/>
                </a:solidFill>
                <a:latin typeface="Atkinson Hyperlegible" panose="020B0604020202020204" charset="0"/>
                <a:sym typeface="Atkinson Hyperlegible Bold"/>
              </a:rPr>
              <a:t>Etc</a:t>
            </a:r>
            <a:endParaRPr kumimoji="0" lang="en-US" sz="2800" b="0" i="0" u="none" strike="noStrike" kern="1200" cap="none" spc="0" normalizeH="0" baseline="0" noProof="0" dirty="0">
              <a:ln>
                <a:noFill/>
              </a:ln>
              <a:solidFill>
                <a:srgbClr val="008080"/>
              </a:solidFill>
              <a:effectLst/>
              <a:uLnTx/>
              <a:uFillTx/>
              <a:latin typeface="Atkinson Hyperlegible Bold" panose="020B0604020202020204" charset="0"/>
              <a:ea typeface="+mn-ea"/>
              <a:cs typeface="+mn-cs"/>
              <a:sym typeface="Atkinson Hyperlegible Bold"/>
            </a:endParaRPr>
          </a:p>
        </p:txBody>
      </p:sp>
      <p:grpSp>
        <p:nvGrpSpPr>
          <p:cNvPr id="3" name="Group 4">
            <a:extLst>
              <a:ext uri="{FF2B5EF4-FFF2-40B4-BE49-F238E27FC236}">
                <a16:creationId xmlns:a16="http://schemas.microsoft.com/office/drawing/2014/main" id="{5C606562-B6C3-C35E-1166-9B139E72D204}"/>
              </a:ext>
            </a:extLst>
          </p:cNvPr>
          <p:cNvGrpSpPr/>
          <p:nvPr/>
        </p:nvGrpSpPr>
        <p:grpSpPr>
          <a:xfrm>
            <a:off x="-583659" y="-1432486"/>
            <a:ext cx="972765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861AB907-8B3F-B262-3914-6FC05325BD8B}"/>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DB354D8-9916-DD52-D9E4-6E68A4A462A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86BFA9B5-F43E-76D8-F917-BF627B10BD18}"/>
              </a:ext>
            </a:extLst>
          </p:cNvPr>
          <p:cNvSpPr txBox="1"/>
          <p:nvPr/>
        </p:nvSpPr>
        <p:spPr>
          <a:xfrm>
            <a:off x="990600" y="419100"/>
            <a:ext cx="8982375" cy="563809"/>
          </a:xfrm>
          <a:prstGeom prst="rect">
            <a:avLst/>
          </a:prstGeom>
        </p:spPr>
        <p:txBody>
          <a:bodyPr lIns="0" tIns="0" rIns="0" bIns="0" rtlCol="0" anchor="t">
            <a:spAutoFit/>
          </a:bodyPr>
          <a:lstStyle/>
          <a:p>
            <a:pPr marR="0" lvl="0" indent="0" fontAlgn="auto">
              <a:lnSpc>
                <a:spcPts val="4066"/>
              </a:lnSpc>
              <a:spcBef>
                <a:spcPts val="0"/>
              </a:spcBef>
              <a:spcAft>
                <a:spcPts val="0"/>
              </a:spcAft>
              <a:buClrTx/>
              <a:buSzTx/>
              <a:buFontTx/>
              <a:buNone/>
              <a:tabLst/>
              <a:defRPr/>
            </a:pPr>
            <a:r>
              <a:rPr lang="en-US" sz="4400" b="1" dirty="0">
                <a:solidFill>
                  <a:srgbClr val="FFFFFF"/>
                </a:solidFill>
                <a:latin typeface="Cavolini" panose="03000502040302020204" pitchFamily="66" charset="0"/>
                <a:ea typeface="Playpen Sans Bold"/>
                <a:cs typeface="Cavolini" panose="03000502040302020204" pitchFamily="66" charset="0"/>
                <a:sym typeface="Atkinson Hyperlegible Bold"/>
              </a:rPr>
              <a:t>À qui s'adresse ce cours ?</a:t>
            </a:r>
          </a:p>
        </p:txBody>
      </p:sp>
      <p:sp>
        <p:nvSpPr>
          <p:cNvPr id="8" name="Slide Number Placeholder 7">
            <a:extLst>
              <a:ext uri="{FF2B5EF4-FFF2-40B4-BE49-F238E27FC236}">
                <a16:creationId xmlns:a16="http://schemas.microsoft.com/office/drawing/2014/main" id="{B604D4EF-4371-78A3-060D-A13CC77B5414}"/>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223575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A44401D-06A8-E89C-2B2C-6C7B90579B4C}"/>
              </a:ext>
            </a:extLst>
          </p:cNvPr>
          <p:cNvGrpSpPr/>
          <p:nvPr/>
        </p:nvGrpSpPr>
        <p:grpSpPr>
          <a:xfrm>
            <a:off x="-115059" y="2529191"/>
            <a:ext cx="16379705" cy="6070061"/>
            <a:chOff x="-115058" y="2529191"/>
            <a:chExt cx="14810772" cy="6070061"/>
          </a:xfrm>
        </p:grpSpPr>
        <p:sp>
          <p:nvSpPr>
            <p:cNvPr id="7" name="Rectangle: Rounded Corners 6">
              <a:extLst>
                <a:ext uri="{FF2B5EF4-FFF2-40B4-BE49-F238E27FC236}">
                  <a16:creationId xmlns:a16="http://schemas.microsoft.com/office/drawing/2014/main" id="{B1DBE109-41AB-1E23-7828-0FBEDCDEA2F0}"/>
                </a:ext>
              </a:extLst>
            </p:cNvPr>
            <p:cNvSpPr/>
            <p:nvPr/>
          </p:nvSpPr>
          <p:spPr>
            <a:xfrm>
              <a:off x="0" y="2529191"/>
              <a:ext cx="14695714" cy="6070060"/>
            </a:xfrm>
            <a:prstGeom prst="roundRect">
              <a:avLst/>
            </a:prstGeom>
            <a:solidFill>
              <a:srgbClr val="C5E6E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42F53D3-095C-BEA1-9969-10B381A87CB3}"/>
                </a:ext>
              </a:extLst>
            </p:cNvPr>
            <p:cNvSpPr/>
            <p:nvPr/>
          </p:nvSpPr>
          <p:spPr>
            <a:xfrm>
              <a:off x="-115058" y="2529192"/>
              <a:ext cx="1127429" cy="6070060"/>
            </a:xfrm>
            <a:prstGeom prst="rect">
              <a:avLst/>
            </a:prstGeom>
            <a:solidFill>
              <a:srgbClr val="4DB1A9"/>
            </a:solidFill>
            <a:ln>
              <a:solidFill>
                <a:srgbClr val="4DB1A9"/>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1335526" y="3371695"/>
            <a:ext cx="14695714" cy="4493538"/>
          </a:xfrm>
          <a:prstGeom prst="rect">
            <a:avLst/>
          </a:prstGeom>
          <a:noFill/>
        </p:spPr>
        <p:txBody>
          <a:bodyPr wrap="square" lIns="91440" tIns="45720" rIns="91440" bIns="45720" rtlCol="0" anchor="t">
            <a:spAutoFit/>
          </a:bodyPr>
          <a:lstStyle/>
          <a:p>
            <a:pPr marL="457200" indent="-457200" defTabSz="609630">
              <a:spcAft>
                <a:spcPts val="1800"/>
              </a:spcAft>
              <a:buClr>
                <a:srgbClr val="009999"/>
              </a:buClr>
              <a:buFont typeface="Arial" panose="020B0604020202020204" pitchFamily="34" charset="0"/>
              <a:buChar char="•"/>
            </a:pPr>
            <a:r>
              <a:rPr lang="en-CA" sz="2800" b="1" dirty="0" err="1">
                <a:solidFill>
                  <a:srgbClr val="009999"/>
                </a:solidFill>
                <a:latin typeface="Atkinson Hyperlegible Bold" panose="020B0604020202020204"/>
              </a:rPr>
              <a:t>Objectifs</a:t>
            </a:r>
            <a:r>
              <a:rPr lang="en-CA" sz="2800" b="1" dirty="0">
                <a:solidFill>
                  <a:srgbClr val="009999"/>
                </a:solidFill>
                <a:latin typeface="Atkinson Hyperlegible Bold" panose="020B0604020202020204"/>
              </a:rPr>
              <a:t> </a:t>
            </a:r>
            <a:r>
              <a:rPr lang="en-CA" sz="2800" dirty="0">
                <a:solidFill>
                  <a:prstClr val="black"/>
                </a:solidFill>
                <a:latin typeface="Atkinson Hyperlegible" panose="020B0604020202020204" charset="0"/>
              </a:rPr>
              <a:t>de la surveillance du choléra </a:t>
            </a:r>
          </a:p>
          <a:p>
            <a:pPr marL="457200" indent="-457200" defTabSz="609630">
              <a:spcAft>
                <a:spcPts val="1800"/>
              </a:spcAft>
              <a:buClr>
                <a:srgbClr val="009999"/>
              </a:buClr>
              <a:buFont typeface="Arial" panose="020B0604020202020204" pitchFamily="34" charset="0"/>
              <a:buChar char="•"/>
            </a:pPr>
            <a:r>
              <a:rPr lang="en-CA" sz="2800" dirty="0">
                <a:solidFill>
                  <a:prstClr val="black"/>
                </a:solidFill>
                <a:latin typeface="Atkinson Hyperlegible" panose="020B0604020202020204" charset="0"/>
              </a:rPr>
              <a:t>Le</a:t>
            </a:r>
            <a:r>
              <a:rPr lang="en-CA" sz="2800" b="1" dirty="0">
                <a:solidFill>
                  <a:srgbClr val="009999"/>
                </a:solidFill>
                <a:latin typeface="Atkinson Hyperlegible Bold" panose="020B0604020202020204"/>
              </a:rPr>
              <a:t> </a:t>
            </a:r>
            <a:r>
              <a:rPr lang="en-CA" sz="2800" b="1" dirty="0" err="1">
                <a:solidFill>
                  <a:srgbClr val="009999"/>
                </a:solidFill>
                <a:latin typeface="Atkinson Hyperlegible Bold" panose="020B0604020202020204"/>
              </a:rPr>
              <a:t>rôle</a:t>
            </a:r>
            <a:r>
              <a:rPr lang="en-CA" sz="2800" b="1" dirty="0">
                <a:solidFill>
                  <a:srgbClr val="009999"/>
                </a:solidFill>
                <a:latin typeface="Atkinson Hyperlegible Bold" panose="020B0604020202020204"/>
              </a:rPr>
              <a:t> </a:t>
            </a:r>
            <a:r>
              <a:rPr lang="en-CA" sz="2800" b="1" dirty="0" err="1">
                <a:solidFill>
                  <a:srgbClr val="009999"/>
                </a:solidFill>
                <a:latin typeface="Atkinson Hyperlegible Bold" panose="020B0604020202020204"/>
              </a:rPr>
              <a:t>clé</a:t>
            </a:r>
            <a:r>
              <a:rPr lang="en-CA" sz="2800" b="1" dirty="0">
                <a:solidFill>
                  <a:srgbClr val="009999"/>
                </a:solidFill>
                <a:latin typeface="Atkinson Hyperlegible Bold" panose="020B0604020202020204"/>
              </a:rPr>
              <a:t> du personnel </a:t>
            </a:r>
            <a:r>
              <a:rPr lang="en-CA" sz="2800" b="1" dirty="0" err="1">
                <a:solidFill>
                  <a:srgbClr val="009999"/>
                </a:solidFill>
                <a:latin typeface="Atkinson Hyperlegible Bold" panose="020B0604020202020204"/>
              </a:rPr>
              <a:t>soignant</a:t>
            </a:r>
            <a:r>
              <a:rPr lang="en-CA" sz="2800" b="1" dirty="0">
                <a:solidFill>
                  <a:srgbClr val="009999"/>
                </a:solidFill>
                <a:latin typeface="Atkinson Hyperlegible Bold" panose="020B0604020202020204"/>
              </a:rPr>
              <a:t> </a:t>
            </a:r>
            <a:r>
              <a:rPr lang="en-CA" sz="2800" dirty="0">
                <a:solidFill>
                  <a:prstClr val="black"/>
                </a:solidFill>
                <a:latin typeface="Atkinson Hyperlegible" panose="020B0604020202020204" charset="0"/>
              </a:rPr>
              <a:t>dans la surveillance</a:t>
            </a:r>
            <a:endParaRPr lang="en-US" sz="2800" dirty="0">
              <a:solidFill>
                <a:prstClr val="black"/>
              </a:solidFill>
              <a:latin typeface="Atkinson Hyperlegible" panose="020B0604020202020204" charset="0"/>
            </a:endParaRPr>
          </a:p>
          <a:p>
            <a:pPr marL="457200" indent="-457200" defTabSz="609630">
              <a:spcAft>
                <a:spcPts val="1800"/>
              </a:spcAft>
              <a:buClr>
                <a:srgbClr val="009999"/>
              </a:buClr>
              <a:buFont typeface="Arial" panose="020B0604020202020204" pitchFamily="34" charset="0"/>
              <a:buChar char="•"/>
            </a:pPr>
            <a:r>
              <a:rPr lang="en-CA" sz="2800" dirty="0">
                <a:solidFill>
                  <a:prstClr val="black"/>
                </a:solidFill>
                <a:latin typeface="Atkinson Hyperlegible"/>
              </a:rPr>
              <a:t>Signes et </a:t>
            </a:r>
            <a:r>
              <a:rPr lang="en-CA" sz="2800" dirty="0" err="1">
                <a:solidFill>
                  <a:prstClr val="black"/>
                </a:solidFill>
                <a:latin typeface="Atkinson Hyperlegible"/>
              </a:rPr>
              <a:t>symptômes</a:t>
            </a:r>
            <a:r>
              <a:rPr lang="en-CA" sz="2800" dirty="0">
                <a:solidFill>
                  <a:prstClr val="black"/>
                </a:solidFill>
                <a:latin typeface="Atkinson Hyperlegible"/>
              </a:rPr>
              <a:t> pour identifier les </a:t>
            </a:r>
            <a:r>
              <a:rPr lang="en-CA" sz="2800" b="1" dirty="0">
                <a:solidFill>
                  <a:srgbClr val="009999"/>
                </a:solidFill>
                <a:latin typeface="Atkinson Hyperlegible Bold" panose="020B0604020202020204"/>
              </a:rPr>
              <a:t>patients suspects de choléra</a:t>
            </a:r>
            <a:endParaRPr lang="en-US" sz="2800" dirty="0">
              <a:solidFill>
                <a:prstClr val="black"/>
              </a:solidFill>
              <a:latin typeface="Atkinson Hyperlegible"/>
            </a:endParaRPr>
          </a:p>
          <a:p>
            <a:pPr marL="457200" indent="-457200" defTabSz="609630">
              <a:spcAft>
                <a:spcPts val="1800"/>
              </a:spcAft>
              <a:buClr>
                <a:srgbClr val="009999"/>
              </a:buClr>
              <a:buFont typeface="Arial" panose="020B0604020202020204" pitchFamily="34" charset="0"/>
              <a:buChar char="•"/>
            </a:pPr>
            <a:r>
              <a:rPr lang="en-CA" sz="2800" b="1" dirty="0" err="1">
                <a:solidFill>
                  <a:srgbClr val="009999"/>
                </a:solidFill>
                <a:latin typeface="Atkinson Hyperlegible Bold" panose="020B0604020202020204"/>
              </a:rPr>
              <a:t>Informations</a:t>
            </a:r>
            <a:r>
              <a:rPr lang="en-CA" sz="2800" b="1" dirty="0">
                <a:solidFill>
                  <a:srgbClr val="009999"/>
                </a:solidFill>
                <a:latin typeface="Atkinson Hyperlegible Bold" panose="020B0604020202020204"/>
              </a:rPr>
              <a:t> standard à </a:t>
            </a:r>
            <a:r>
              <a:rPr lang="en-CA" sz="2800" b="1" dirty="0" err="1">
                <a:solidFill>
                  <a:srgbClr val="009999"/>
                </a:solidFill>
                <a:latin typeface="Atkinson Hyperlegible Bold" panose="020B0604020202020204"/>
              </a:rPr>
              <a:t>recueillir</a:t>
            </a:r>
            <a:r>
              <a:rPr lang="en-CA" sz="2800" b="1" dirty="0">
                <a:solidFill>
                  <a:srgbClr val="009999"/>
                </a:solidFill>
                <a:latin typeface="Atkinson Hyperlegible Bold" panose="020B0604020202020204"/>
              </a:rPr>
              <a:t> </a:t>
            </a:r>
            <a:r>
              <a:rPr lang="en-CA" sz="2800" dirty="0">
                <a:solidFill>
                  <a:prstClr val="black"/>
                </a:solidFill>
                <a:latin typeface="Atkinson Hyperlegible"/>
              </a:rPr>
              <a:t>sur les patients suspects de choléra </a:t>
            </a:r>
            <a:endParaRPr lang="en-US" sz="2800" dirty="0">
              <a:solidFill>
                <a:prstClr val="black"/>
              </a:solidFill>
              <a:latin typeface="Atkinson Hyperlegible"/>
            </a:endParaRPr>
          </a:p>
          <a:p>
            <a:pPr marL="457200" indent="-457200" defTabSz="609630">
              <a:spcAft>
                <a:spcPts val="1800"/>
              </a:spcAft>
              <a:buClr>
                <a:srgbClr val="009999"/>
              </a:buClr>
              <a:buFont typeface="Arial" panose="020B0604020202020204" pitchFamily="34" charset="0"/>
              <a:buChar char="•"/>
            </a:pPr>
            <a:r>
              <a:rPr lang="en-CA" sz="2800" dirty="0">
                <a:solidFill>
                  <a:prstClr val="black"/>
                </a:solidFill>
                <a:latin typeface="Atkinson Hyperlegible"/>
              </a:rPr>
              <a:t>Délais de </a:t>
            </a:r>
            <a:r>
              <a:rPr lang="en-CA" sz="2800" b="1" dirty="0">
                <a:solidFill>
                  <a:srgbClr val="009999"/>
                </a:solidFill>
                <a:latin typeface="Atkinson Hyperlegible Bold" panose="020B0604020202020204"/>
              </a:rPr>
              <a:t>notification des patients suspects de choléra </a:t>
            </a:r>
            <a:r>
              <a:rPr lang="en-CA" sz="2800" dirty="0">
                <a:solidFill>
                  <a:prstClr val="black"/>
                </a:solidFill>
                <a:latin typeface="Atkinson Hyperlegible"/>
              </a:rPr>
              <a:t>dans différentes situations</a:t>
            </a:r>
            <a:endParaRPr lang="en-US" sz="2800" dirty="0">
              <a:solidFill>
                <a:prstClr val="black"/>
              </a:solidFill>
              <a:latin typeface="Atkinson Hyperlegible"/>
            </a:endParaRPr>
          </a:p>
          <a:p>
            <a:pPr marL="457200" indent="-457200" defTabSz="609630">
              <a:spcAft>
                <a:spcPts val="1800"/>
              </a:spcAft>
              <a:buClr>
                <a:srgbClr val="009999"/>
              </a:buClr>
              <a:buFont typeface="Arial" panose="020B0604020202020204" pitchFamily="34" charset="0"/>
              <a:buChar char="•"/>
            </a:pPr>
            <a:r>
              <a:rPr lang="en-CA" sz="2800" b="1" dirty="0">
                <a:solidFill>
                  <a:srgbClr val="009999"/>
                </a:solidFill>
                <a:latin typeface="Atkinson Hyperlegible Bold" panose="020B0604020202020204"/>
              </a:rPr>
              <a:t>Patients à tester </a:t>
            </a:r>
            <a:r>
              <a:rPr lang="en-CA" sz="2800" dirty="0">
                <a:solidFill>
                  <a:prstClr val="black"/>
                </a:solidFill>
                <a:latin typeface="Atkinson Hyperlegible" panose="020B0604020202020204" charset="0"/>
              </a:rPr>
              <a:t>pour le choléra dans </a:t>
            </a:r>
            <a:r>
              <a:rPr lang="en-CA" sz="2800" dirty="0" err="1">
                <a:solidFill>
                  <a:prstClr val="black"/>
                </a:solidFill>
                <a:latin typeface="Atkinson Hyperlegible" panose="020B0604020202020204" charset="0"/>
              </a:rPr>
              <a:t>différentes</a:t>
            </a:r>
            <a:r>
              <a:rPr lang="en-CA" sz="2800" dirty="0">
                <a:solidFill>
                  <a:prstClr val="black"/>
                </a:solidFill>
                <a:latin typeface="Atkinson Hyperlegible" panose="020B0604020202020204" charset="0"/>
              </a:rPr>
              <a:t> situations</a:t>
            </a:r>
            <a:endParaRPr lang="en-US" sz="2800" dirty="0">
              <a:solidFill>
                <a:prstClr val="black"/>
              </a:solidFill>
              <a:latin typeface="Atkinson Hyperlegible" panose="020B0604020202020204" charset="0"/>
            </a:endParaRPr>
          </a:p>
          <a:p>
            <a:pPr marL="457200" indent="-457200" defTabSz="609630">
              <a:spcAft>
                <a:spcPts val="1800"/>
              </a:spcAft>
              <a:buClr>
                <a:srgbClr val="009999"/>
              </a:buClr>
              <a:buFont typeface="Arial" panose="020B0604020202020204" pitchFamily="34" charset="0"/>
              <a:buChar char="•"/>
            </a:pPr>
            <a:r>
              <a:rPr lang="en-CA" sz="2800" dirty="0">
                <a:solidFill>
                  <a:prstClr val="black"/>
                </a:solidFill>
                <a:latin typeface="Atkinson Hyperlegible" panose="020B0604020202020204" charset="0"/>
              </a:rPr>
              <a:t>Où </a:t>
            </a:r>
            <a:r>
              <a:rPr lang="en-CA" sz="2800" b="1" dirty="0">
                <a:solidFill>
                  <a:srgbClr val="009999"/>
                </a:solidFill>
                <a:latin typeface="Atkinson Hyperlegible Bold" panose="020B0604020202020204"/>
              </a:rPr>
              <a:t>trouver des ressources supplémentaires </a:t>
            </a:r>
            <a:r>
              <a:rPr lang="en-CA" sz="2800" dirty="0">
                <a:solidFill>
                  <a:prstClr val="black"/>
                </a:solidFill>
                <a:latin typeface="Atkinson Hyperlegible" panose="020B0604020202020204" charset="0"/>
              </a:rPr>
              <a:t>sur la surveillance du choléra</a:t>
            </a:r>
            <a:endParaRPr lang="en-US" sz="2600" b="0" i="0" u="none" strike="noStrike" kern="1200" cap="none" spc="0" normalizeH="0" baseline="0" noProof="0" dirty="0">
              <a:ln>
                <a:noFill/>
              </a:ln>
              <a:solidFill>
                <a:srgbClr val="008080"/>
              </a:solidFill>
              <a:effectLst/>
              <a:uLnTx/>
              <a:uFillTx/>
              <a:latin typeface="Atkinson Hyperlegible Bold" panose="020B0604020202020204" charset="0"/>
            </a:endParaRPr>
          </a:p>
        </p:txBody>
      </p:sp>
      <p:grpSp>
        <p:nvGrpSpPr>
          <p:cNvPr id="3" name="Group 4">
            <a:extLst>
              <a:ext uri="{FF2B5EF4-FFF2-40B4-BE49-F238E27FC236}">
                <a16:creationId xmlns:a16="http://schemas.microsoft.com/office/drawing/2014/main" id="{5C606562-B6C3-C35E-1166-9B139E72D204}"/>
              </a:ext>
            </a:extLst>
          </p:cNvPr>
          <p:cNvGrpSpPr/>
          <p:nvPr/>
        </p:nvGrpSpPr>
        <p:grpSpPr>
          <a:xfrm>
            <a:off x="-933855" y="-1432486"/>
            <a:ext cx="10077855"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861AB907-8B3F-B262-3914-6FC05325BD8B}"/>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DB354D8-9916-DD52-D9E4-6E68A4A462A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86BFA9B5-F43E-76D8-F917-BF627B10BD18}"/>
              </a:ext>
            </a:extLst>
          </p:cNvPr>
          <p:cNvSpPr txBox="1"/>
          <p:nvPr/>
        </p:nvSpPr>
        <p:spPr>
          <a:xfrm>
            <a:off x="754896" y="525026"/>
            <a:ext cx="8982375"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Qu'allez-vous apprendre ?</a:t>
            </a:r>
          </a:p>
        </p:txBody>
      </p:sp>
      <p:sp>
        <p:nvSpPr>
          <p:cNvPr id="9" name="Slide Number Placeholder 8">
            <a:extLst>
              <a:ext uri="{FF2B5EF4-FFF2-40B4-BE49-F238E27FC236}">
                <a16:creationId xmlns:a16="http://schemas.microsoft.com/office/drawing/2014/main" id="{9FAFB411-3BA5-3259-0A3C-C16CB15DCE7A}"/>
              </a:ext>
            </a:extLst>
          </p:cNvPr>
          <p:cNvSpPr>
            <a:spLocks noGrp="1"/>
          </p:cNvSpPr>
          <p:nvPr>
            <p:ph type="sldNum" sz="quarter" idx="7"/>
          </p:nvPr>
        </p:nvSpPr>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394394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15CC10-F468-C3D2-0E30-943418C26317}"/>
              </a:ext>
            </a:extLst>
          </p:cNvPr>
          <p:cNvSpPr/>
          <p:nvPr/>
        </p:nvSpPr>
        <p:spPr>
          <a:xfrm>
            <a:off x="1141367" y="263675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1371669">
              <a:spcAft>
                <a:spcPts val="1200"/>
              </a:spcAft>
            </a:pPr>
            <a:r>
              <a:rPr lang="fr-FR" sz="2800" dirty="0">
                <a:ln>
                  <a:solidFill>
                    <a:prstClr val="black"/>
                  </a:solidFill>
                </a:ln>
                <a:solidFill>
                  <a:sysClr val="windowText" lastClr="000000"/>
                </a:solidFill>
                <a:latin typeface="Congenial" panose="02000503040000020004" pitchFamily="2" charset="0"/>
              </a:rPr>
              <a:t>Module 1 </a:t>
            </a:r>
            <a:endParaRPr lang="en-GB" sz="2800" b="1" dirty="0">
              <a:ln>
                <a:solidFill>
                  <a:prstClr val="black"/>
                </a:solidFill>
              </a:ln>
              <a:solidFill>
                <a:srgbClr val="119C94"/>
              </a:solidFill>
              <a:latin typeface="Congenial" panose="02000503040000020004" pitchFamily="2" charset="0"/>
            </a:endParaRPr>
          </a:p>
          <a:p>
            <a:pPr algn="ctr" defTabSz="1371669"/>
            <a:r>
              <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Rôle du personnel </a:t>
            </a:r>
            <a:r>
              <a:rPr lang="en-GB" sz="26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rPr>
              <a:t>soignant</a:t>
            </a:r>
            <a:r>
              <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 dans la surveillance du choléra</a:t>
            </a:r>
          </a:p>
        </p:txBody>
      </p:sp>
      <p:sp>
        <p:nvSpPr>
          <p:cNvPr id="15" name="Oval 14">
            <a:extLst>
              <a:ext uri="{FF2B5EF4-FFF2-40B4-BE49-F238E27FC236}">
                <a16:creationId xmlns:a16="http://schemas.microsoft.com/office/drawing/2014/main" id="{5B68F8CA-E0C5-60FE-A03A-E98DEF7D2942}"/>
              </a:ext>
            </a:extLst>
          </p:cNvPr>
          <p:cNvSpPr/>
          <p:nvPr/>
        </p:nvSpPr>
        <p:spPr>
          <a:xfrm>
            <a:off x="6670253" y="260647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spcAft>
                <a:spcPts val="1200"/>
              </a:spcAft>
            </a:pPr>
            <a:r>
              <a:rPr lang="fr-FR" sz="2800" dirty="0">
                <a:ln>
                  <a:solidFill>
                    <a:prstClr val="black"/>
                  </a:solidFill>
                </a:ln>
                <a:solidFill>
                  <a:sysClr val="windowText" lastClr="000000"/>
                </a:solidFill>
                <a:latin typeface="Congenial" panose="02000503040000020004" pitchFamily="2" charset="0"/>
              </a:rPr>
              <a:t>Module </a:t>
            </a:r>
            <a:r>
              <a:rPr lang="fr-FR" sz="2599" dirty="0">
                <a:ln>
                  <a:solidFill>
                    <a:prstClr val="black"/>
                  </a:solidFill>
                </a:ln>
                <a:solidFill>
                  <a:sysClr val="windowText" lastClr="000000"/>
                </a:solidFill>
                <a:latin typeface="Atkinson Hyperlegible" panose="020B0604020202020204" charset="0"/>
              </a:rPr>
              <a:t>2 </a:t>
            </a:r>
          </a:p>
          <a:p>
            <a:pPr algn="ctr" defTabSz="1371669"/>
            <a:r>
              <a:rPr lang="en-US"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Principes </a:t>
            </a:r>
            <a:r>
              <a:rPr lang="en-US" sz="26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rPr>
              <a:t>clés</a:t>
            </a:r>
            <a:r>
              <a:rPr lang="en-US"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 pour la surveillance du choléra</a:t>
            </a:r>
            <a:endPar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7" name="Oval 16">
            <a:extLst>
              <a:ext uri="{FF2B5EF4-FFF2-40B4-BE49-F238E27FC236}">
                <a16:creationId xmlns:a16="http://schemas.microsoft.com/office/drawing/2014/main" id="{FDA2F2E8-C97F-718B-6C8A-5FFC075C0BAB}"/>
              </a:ext>
            </a:extLst>
          </p:cNvPr>
          <p:cNvSpPr/>
          <p:nvPr/>
        </p:nvSpPr>
        <p:spPr>
          <a:xfrm>
            <a:off x="1220241" y="6586056"/>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spcAft>
                <a:spcPts val="1200"/>
              </a:spcAft>
            </a:pPr>
            <a:r>
              <a:rPr lang="fr-FR" sz="2800" dirty="0">
                <a:ln>
                  <a:solidFill>
                    <a:prstClr val="black"/>
                  </a:solidFill>
                </a:ln>
                <a:solidFill>
                  <a:sysClr val="windowText" lastClr="000000"/>
                </a:solidFill>
                <a:latin typeface="Congenial" panose="02000503040000020004" pitchFamily="2" charset="0"/>
              </a:rPr>
              <a:t>Module 4 </a:t>
            </a:r>
          </a:p>
          <a:p>
            <a:pPr algn="ctr" defTabSz="1371669">
              <a:spcAft>
                <a:spcPts val="1200"/>
              </a:spcAft>
            </a:pPr>
            <a:r>
              <a:rPr lang="fr-FR"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 Surveillance des épidémies de choléra</a:t>
            </a:r>
            <a:endPar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Oval 2">
            <a:extLst>
              <a:ext uri="{FF2B5EF4-FFF2-40B4-BE49-F238E27FC236}">
                <a16:creationId xmlns:a16="http://schemas.microsoft.com/office/drawing/2014/main" id="{01C7B21D-3A4E-086A-ACCE-B1A9A36650F3}"/>
              </a:ext>
            </a:extLst>
          </p:cNvPr>
          <p:cNvSpPr/>
          <p:nvPr/>
        </p:nvSpPr>
        <p:spPr>
          <a:xfrm>
            <a:off x="6732363" y="6632362"/>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spcAft>
                <a:spcPts val="1200"/>
              </a:spcAft>
            </a:pPr>
            <a:r>
              <a:rPr lang="en-GB" sz="2800" dirty="0">
                <a:ln>
                  <a:solidFill>
                    <a:prstClr val="black"/>
                  </a:solidFill>
                </a:ln>
                <a:solidFill>
                  <a:sysClr val="windowText" lastClr="000000"/>
                </a:solidFill>
                <a:latin typeface="Congenial" panose="02000503040000020004" pitchFamily="2" charset="0"/>
              </a:rPr>
              <a:t>Module 5</a:t>
            </a:r>
          </a:p>
          <a:p>
            <a:pPr algn="ctr" defTabSz="1371669"/>
            <a:r>
              <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Surveillance </a:t>
            </a:r>
          </a:p>
          <a:p>
            <a:pPr algn="ctr" defTabSz="1371669"/>
            <a:r>
              <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pour tracer les clusters de choléra</a:t>
            </a:r>
          </a:p>
        </p:txBody>
      </p:sp>
      <p:sp>
        <p:nvSpPr>
          <p:cNvPr id="4" name="Oval 3">
            <a:extLst>
              <a:ext uri="{FF2B5EF4-FFF2-40B4-BE49-F238E27FC236}">
                <a16:creationId xmlns:a16="http://schemas.microsoft.com/office/drawing/2014/main" id="{F63FB797-CB97-E0C1-B68A-9B56F45166F0}"/>
              </a:ext>
            </a:extLst>
          </p:cNvPr>
          <p:cNvSpPr/>
          <p:nvPr/>
        </p:nvSpPr>
        <p:spPr>
          <a:xfrm>
            <a:off x="12271821" y="653386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spcAft>
                <a:spcPts val="1200"/>
              </a:spcAft>
            </a:pPr>
            <a:r>
              <a:rPr lang="en-GB" sz="2800" dirty="0">
                <a:ln>
                  <a:solidFill>
                    <a:prstClr val="black"/>
                  </a:solidFill>
                </a:ln>
                <a:solidFill>
                  <a:sysClr val="windowText" lastClr="000000"/>
                </a:solidFill>
                <a:latin typeface="Congenial" panose="02000503040000020004" pitchFamily="2" charset="0"/>
              </a:rPr>
              <a:t>Module 6</a:t>
            </a:r>
          </a:p>
          <a:p>
            <a:pPr algn="ctr" defTabSz="1371669"/>
            <a:r>
              <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Ressources</a:t>
            </a:r>
          </a:p>
        </p:txBody>
      </p:sp>
      <p:grpSp>
        <p:nvGrpSpPr>
          <p:cNvPr id="18" name="Group 7">
            <a:extLst>
              <a:ext uri="{FF2B5EF4-FFF2-40B4-BE49-F238E27FC236}">
                <a16:creationId xmlns:a16="http://schemas.microsoft.com/office/drawing/2014/main" id="{126F14E0-F535-91EE-EF9F-5B5A4178BC01}"/>
              </a:ext>
            </a:extLst>
          </p:cNvPr>
          <p:cNvGrpSpPr/>
          <p:nvPr/>
        </p:nvGrpSpPr>
        <p:grpSpPr>
          <a:xfrm>
            <a:off x="-495298" y="-584506"/>
            <a:ext cx="9639298" cy="2076474"/>
            <a:chOff x="-16828" y="-47625"/>
            <a:chExt cx="873461" cy="277673"/>
          </a:xfrm>
          <a:scene3d>
            <a:camera prst="orthographicFront">
              <a:rot lat="0" lon="0" rev="0"/>
            </a:camera>
            <a:lightRig rig="balanced" dir="t">
              <a:rot lat="0" lon="0" rev="8700000"/>
            </a:lightRig>
          </a:scene3d>
        </p:grpSpPr>
        <p:sp>
          <p:nvSpPr>
            <p:cNvPr id="20" name="Freeform 8">
              <a:extLst>
                <a:ext uri="{FF2B5EF4-FFF2-40B4-BE49-F238E27FC236}">
                  <a16:creationId xmlns:a16="http://schemas.microsoft.com/office/drawing/2014/main" id="{87ADAFA4-04B1-8788-4A71-B060307D4BFD}"/>
                </a:ext>
              </a:extLst>
            </p:cNvPr>
            <p:cNvSpPr/>
            <p:nvPr/>
          </p:nvSpPr>
          <p:spPr>
            <a:xfrm>
              <a:off x="-16828" y="-30987"/>
              <a:ext cx="871364" cy="254690"/>
            </a:xfrm>
            <a:custGeom>
              <a:avLst/>
              <a:gdLst/>
              <a:ahLst/>
              <a:cxnLst/>
              <a:rect l="l" t="t" r="r" b="b"/>
              <a:pathLst>
                <a:path w="856633" h="230048">
                  <a:moveTo>
                    <a:pt x="34329" y="0"/>
                  </a:moveTo>
                  <a:lnTo>
                    <a:pt x="822304" y="0"/>
                  </a:lnTo>
                  <a:cubicBezTo>
                    <a:pt x="841264" y="0"/>
                    <a:pt x="856633" y="15370"/>
                    <a:pt x="856633" y="34329"/>
                  </a:cubicBezTo>
                  <a:lnTo>
                    <a:pt x="856633" y="195719"/>
                  </a:lnTo>
                  <a:cubicBezTo>
                    <a:pt x="856633" y="204823"/>
                    <a:pt x="853016" y="213555"/>
                    <a:pt x="846578" y="219993"/>
                  </a:cubicBezTo>
                  <a:cubicBezTo>
                    <a:pt x="840140" y="226431"/>
                    <a:pt x="831409" y="230048"/>
                    <a:pt x="822304" y="230048"/>
                  </a:cubicBezTo>
                  <a:lnTo>
                    <a:pt x="34329" y="230048"/>
                  </a:lnTo>
                  <a:cubicBezTo>
                    <a:pt x="25225" y="230048"/>
                    <a:pt x="16493" y="226431"/>
                    <a:pt x="10055" y="219993"/>
                  </a:cubicBezTo>
                  <a:cubicBezTo>
                    <a:pt x="3617" y="213555"/>
                    <a:pt x="0" y="204823"/>
                    <a:pt x="0" y="195719"/>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defTabSz="914445"/>
              <a:endParaRPr lang="en-US">
                <a:solidFill>
                  <a:prstClr val="black"/>
                </a:solidFill>
                <a:latin typeface="Aptos" panose="02110004020202020204"/>
              </a:endParaRPr>
            </a:p>
          </p:txBody>
        </p:sp>
        <p:sp>
          <p:nvSpPr>
            <p:cNvPr id="21" name="TextBox 9">
              <a:extLst>
                <a:ext uri="{FF2B5EF4-FFF2-40B4-BE49-F238E27FC236}">
                  <a16:creationId xmlns:a16="http://schemas.microsoft.com/office/drawing/2014/main" id="{556EF56F-9587-0A49-0F45-7310EBB8E325}"/>
                </a:ext>
              </a:extLst>
            </p:cNvPr>
            <p:cNvSpPr txBox="1"/>
            <p:nvPr/>
          </p:nvSpPr>
          <p:spPr>
            <a:xfrm>
              <a:off x="0" y="-47625"/>
              <a:ext cx="856633" cy="277673"/>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algn="ctr" defTabSz="914445">
                <a:lnSpc>
                  <a:spcPts val="2660"/>
                </a:lnSpc>
              </a:pPr>
              <a:endParaRPr>
                <a:solidFill>
                  <a:prstClr val="black"/>
                </a:solidFill>
                <a:latin typeface="Aptos" panose="02110004020202020204"/>
              </a:endParaRPr>
            </a:p>
          </p:txBody>
        </p:sp>
      </p:grpSp>
      <p:sp>
        <p:nvSpPr>
          <p:cNvPr id="19" name="TextBox 10">
            <a:extLst>
              <a:ext uri="{FF2B5EF4-FFF2-40B4-BE49-F238E27FC236}">
                <a16:creationId xmlns:a16="http://schemas.microsoft.com/office/drawing/2014/main" id="{0FDC26BC-5EB5-78F6-4433-D7B93EB38A43}"/>
              </a:ext>
            </a:extLst>
          </p:cNvPr>
          <p:cNvSpPr txBox="1"/>
          <p:nvPr/>
        </p:nvSpPr>
        <p:spPr>
          <a:xfrm>
            <a:off x="768080" y="500544"/>
            <a:ext cx="10548159" cy="549638"/>
          </a:xfrm>
          <a:prstGeom prst="rect">
            <a:avLst/>
          </a:prstGeom>
        </p:spPr>
        <p:txBody>
          <a:bodyPr wrap="square" lIns="0" tIns="0" rIns="0" bIns="0" rtlCol="0" anchor="t">
            <a:spAutoFit/>
          </a:bodyPr>
          <a:lstStyle/>
          <a:p>
            <a:pPr defTabSz="914445">
              <a:lnSpc>
                <a:spcPts val="4067"/>
              </a:lnSpc>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Quels sont les modules ?</a:t>
            </a:r>
          </a:p>
        </p:txBody>
      </p:sp>
      <p:grpSp>
        <p:nvGrpSpPr>
          <p:cNvPr id="28" name="Group 27">
            <a:extLst>
              <a:ext uri="{FF2B5EF4-FFF2-40B4-BE49-F238E27FC236}">
                <a16:creationId xmlns:a16="http://schemas.microsoft.com/office/drawing/2014/main" id="{B9965637-9B00-D06C-DD84-AE86F2348096}"/>
              </a:ext>
            </a:extLst>
          </p:cNvPr>
          <p:cNvGrpSpPr/>
          <p:nvPr/>
        </p:nvGrpSpPr>
        <p:grpSpPr>
          <a:xfrm>
            <a:off x="15107341" y="0"/>
            <a:ext cx="3681497" cy="3177039"/>
            <a:chOff x="12044446" y="221565"/>
            <a:chExt cx="3681497" cy="3177039"/>
          </a:xfrm>
        </p:grpSpPr>
        <p:pic>
          <p:nvPicPr>
            <p:cNvPr id="29" name="Picture 28">
              <a:extLst>
                <a:ext uri="{FF2B5EF4-FFF2-40B4-BE49-F238E27FC236}">
                  <a16:creationId xmlns:a16="http://schemas.microsoft.com/office/drawing/2014/main" id="{D271C5EB-6E2C-2C16-8FF1-1A06CA781130}"/>
                </a:ext>
              </a:extLst>
            </p:cNvPr>
            <p:cNvPicPr>
              <a:picLocks noChangeAspect="1"/>
            </p:cNvPicPr>
            <p:nvPr/>
          </p:nvPicPr>
          <p:blipFill>
            <a:blip r:embed="rId3"/>
            <a:stretch>
              <a:fillRect/>
            </a:stretch>
          </p:blipFill>
          <p:spPr>
            <a:xfrm>
              <a:off x="12044446" y="221565"/>
              <a:ext cx="3200400" cy="3177039"/>
            </a:xfrm>
            <a:prstGeom prst="rect">
              <a:avLst/>
            </a:prstGeom>
          </p:spPr>
        </p:pic>
        <p:sp>
          <p:nvSpPr>
            <p:cNvPr id="30" name="TextBox 29">
              <a:extLst>
                <a:ext uri="{FF2B5EF4-FFF2-40B4-BE49-F238E27FC236}">
                  <a16:creationId xmlns:a16="http://schemas.microsoft.com/office/drawing/2014/main" id="{6BFC4CC1-2AB5-30D2-5913-D5F4714BB4AD}"/>
                </a:ext>
              </a:extLst>
            </p:cNvPr>
            <p:cNvSpPr txBox="1"/>
            <p:nvPr/>
          </p:nvSpPr>
          <p:spPr>
            <a:xfrm>
              <a:off x="12536072" y="1647216"/>
              <a:ext cx="3189871" cy="769441"/>
            </a:xfrm>
            <a:prstGeom prst="rect">
              <a:avLst/>
            </a:prstGeom>
            <a:noFill/>
          </p:spPr>
          <p:txBody>
            <a:bodyPr wrap="square" rtlCol="0">
              <a:spAutoFit/>
            </a:bodyPr>
            <a:lstStyle/>
            <a:p>
              <a:r>
                <a:rPr lang="en-US" sz="4400" dirty="0">
                  <a:solidFill>
                    <a:srgbClr val="4DB1A9"/>
                  </a:solidFill>
                  <a:latin typeface="ADLaM Display" panose="02010000000000000000" pitchFamily="2" charset="0"/>
                  <a:ea typeface="ADLaM Display" panose="02010000000000000000" pitchFamily="2" charset="0"/>
                  <a:cs typeface="ADLaM Display" panose="02010000000000000000" pitchFamily="2" charset="0"/>
                </a:rPr>
                <a:t>1 heure</a:t>
              </a:r>
            </a:p>
          </p:txBody>
        </p:sp>
      </p:grpSp>
      <p:grpSp>
        <p:nvGrpSpPr>
          <p:cNvPr id="8" name="Group 7">
            <a:extLst>
              <a:ext uri="{FF2B5EF4-FFF2-40B4-BE49-F238E27FC236}">
                <a16:creationId xmlns:a16="http://schemas.microsoft.com/office/drawing/2014/main" id="{931A5B54-31A9-BC09-80DF-0D8AD0F9C958}"/>
              </a:ext>
            </a:extLst>
          </p:cNvPr>
          <p:cNvGrpSpPr/>
          <p:nvPr/>
        </p:nvGrpSpPr>
        <p:grpSpPr>
          <a:xfrm>
            <a:off x="2625027" y="5997277"/>
            <a:ext cx="12052475" cy="888303"/>
            <a:chOff x="2625027" y="5997277"/>
            <a:chExt cx="12052475" cy="888303"/>
          </a:xfrm>
        </p:grpSpPr>
        <p:sp>
          <p:nvSpPr>
            <p:cNvPr id="35" name="Rectangle: Rounded Corners 34">
              <a:extLst>
                <a:ext uri="{FF2B5EF4-FFF2-40B4-BE49-F238E27FC236}">
                  <a16:creationId xmlns:a16="http://schemas.microsoft.com/office/drawing/2014/main" id="{6F2F1038-EABA-5633-D080-3201082CF4B9}"/>
                </a:ext>
              </a:extLst>
            </p:cNvPr>
            <p:cNvSpPr/>
            <p:nvPr/>
          </p:nvSpPr>
          <p:spPr>
            <a:xfrm>
              <a:off x="13838634" y="618215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5'</a:t>
              </a:r>
            </a:p>
          </p:txBody>
        </p:sp>
        <p:sp>
          <p:nvSpPr>
            <p:cNvPr id="36" name="Rectangle: Rounded Corners 35">
              <a:extLst>
                <a:ext uri="{FF2B5EF4-FFF2-40B4-BE49-F238E27FC236}">
                  <a16:creationId xmlns:a16="http://schemas.microsoft.com/office/drawing/2014/main" id="{173A20BC-E1A8-6B19-6532-BAB554FE3029}"/>
                </a:ext>
              </a:extLst>
            </p:cNvPr>
            <p:cNvSpPr/>
            <p:nvPr/>
          </p:nvSpPr>
          <p:spPr>
            <a:xfrm>
              <a:off x="2625027" y="5997277"/>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sp>
          <p:nvSpPr>
            <p:cNvPr id="37" name="Rectangle: Rounded Corners 36">
              <a:extLst>
                <a:ext uri="{FF2B5EF4-FFF2-40B4-BE49-F238E27FC236}">
                  <a16:creationId xmlns:a16="http://schemas.microsoft.com/office/drawing/2014/main" id="{7481CCEF-0E82-661E-70CB-7BFBFE75F578}"/>
                </a:ext>
              </a:extLst>
            </p:cNvPr>
            <p:cNvSpPr/>
            <p:nvPr/>
          </p:nvSpPr>
          <p:spPr>
            <a:xfrm>
              <a:off x="8155397" y="6033493"/>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grpSp>
      <p:sp>
        <p:nvSpPr>
          <p:cNvPr id="16" name="Oval 15">
            <a:extLst>
              <a:ext uri="{FF2B5EF4-FFF2-40B4-BE49-F238E27FC236}">
                <a16:creationId xmlns:a16="http://schemas.microsoft.com/office/drawing/2014/main" id="{D4522D94-3160-C8BB-8F3D-C1C9CE6AC06E}"/>
              </a:ext>
            </a:extLst>
          </p:cNvPr>
          <p:cNvSpPr/>
          <p:nvPr/>
        </p:nvSpPr>
        <p:spPr>
          <a:xfrm>
            <a:off x="12199139" y="2606479"/>
            <a:ext cx="3657600" cy="320040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69">
              <a:spcAft>
                <a:spcPts val="1200"/>
              </a:spcAft>
            </a:pPr>
            <a:r>
              <a:rPr lang="fr-FR" sz="2800" dirty="0">
                <a:ln>
                  <a:solidFill>
                    <a:prstClr val="black"/>
                  </a:solidFill>
                </a:ln>
                <a:solidFill>
                  <a:sysClr val="windowText" lastClr="000000"/>
                </a:solidFill>
                <a:latin typeface="Congenial" panose="02000503040000020004" pitchFamily="2" charset="0"/>
              </a:rPr>
              <a:t>Module 3 </a:t>
            </a:r>
          </a:p>
          <a:p>
            <a:pPr algn="ctr" defTabSz="1371669"/>
            <a:r>
              <a:rPr lang="fr-FR"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Surveillance pour la détection précoce des épidémies</a:t>
            </a:r>
            <a:endParaRPr lang="en-GB" sz="2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endParaRPr>
          </a:p>
        </p:txBody>
      </p:sp>
      <p:grpSp>
        <p:nvGrpSpPr>
          <p:cNvPr id="7" name="Group 6">
            <a:extLst>
              <a:ext uri="{FF2B5EF4-FFF2-40B4-BE49-F238E27FC236}">
                <a16:creationId xmlns:a16="http://schemas.microsoft.com/office/drawing/2014/main" id="{6D8B5FD9-B9C1-03E5-E97A-0094D4364D47}"/>
              </a:ext>
            </a:extLst>
          </p:cNvPr>
          <p:cNvGrpSpPr/>
          <p:nvPr/>
        </p:nvGrpSpPr>
        <p:grpSpPr>
          <a:xfrm>
            <a:off x="2629607" y="2177316"/>
            <a:ext cx="11849642" cy="766973"/>
            <a:chOff x="2629607" y="2177316"/>
            <a:chExt cx="11849642" cy="766973"/>
          </a:xfrm>
        </p:grpSpPr>
        <p:sp>
          <p:nvSpPr>
            <p:cNvPr id="32" name="Rectangle: Rounded Corners 31">
              <a:extLst>
                <a:ext uri="{FF2B5EF4-FFF2-40B4-BE49-F238E27FC236}">
                  <a16:creationId xmlns:a16="http://schemas.microsoft.com/office/drawing/2014/main" id="{7A96AF4F-7ED1-EC2C-1F3F-F09F3082DFEC}"/>
                </a:ext>
              </a:extLst>
            </p:cNvPr>
            <p:cNvSpPr/>
            <p:nvPr/>
          </p:nvSpPr>
          <p:spPr>
            <a:xfrm>
              <a:off x="2629607" y="2240866"/>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15'</a:t>
              </a:r>
            </a:p>
          </p:txBody>
        </p:sp>
        <p:sp>
          <p:nvSpPr>
            <p:cNvPr id="33" name="Rectangle: Rounded Corners 32">
              <a:extLst>
                <a:ext uri="{FF2B5EF4-FFF2-40B4-BE49-F238E27FC236}">
                  <a16:creationId xmlns:a16="http://schemas.microsoft.com/office/drawing/2014/main" id="{0DBC838D-E659-A54D-5BC7-082FDDE4C5E9}"/>
                </a:ext>
              </a:extLst>
            </p:cNvPr>
            <p:cNvSpPr/>
            <p:nvPr/>
          </p:nvSpPr>
          <p:spPr>
            <a:xfrm>
              <a:off x="8141729" y="2240865"/>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sp>
          <p:nvSpPr>
            <p:cNvPr id="34" name="Rectangle: Rounded Corners 33">
              <a:extLst>
                <a:ext uri="{FF2B5EF4-FFF2-40B4-BE49-F238E27FC236}">
                  <a16:creationId xmlns:a16="http://schemas.microsoft.com/office/drawing/2014/main" id="{FBECC044-A75C-342F-C686-9B2FC4866CDE}"/>
                </a:ext>
              </a:extLst>
            </p:cNvPr>
            <p:cNvSpPr/>
            <p:nvPr/>
          </p:nvSpPr>
          <p:spPr>
            <a:xfrm>
              <a:off x="13640381" y="2177316"/>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grpSp>
      <p:sp>
        <p:nvSpPr>
          <p:cNvPr id="6" name="Slide Number Placeholder 5">
            <a:extLst>
              <a:ext uri="{FF2B5EF4-FFF2-40B4-BE49-F238E27FC236}">
                <a16:creationId xmlns:a16="http://schemas.microsoft.com/office/drawing/2014/main" id="{863C5F93-F34F-8CB9-03CC-F7A4EA45690A}"/>
              </a:ext>
            </a:extLst>
          </p:cNvPr>
          <p:cNvSpPr>
            <a:spLocks noGrp="1"/>
          </p:cNvSpPr>
          <p:nvPr>
            <p:ph type="sldNum" sz="quarter" idx="12"/>
          </p:nvPr>
        </p:nvSpPr>
        <p:spPr>
          <a:xfrm>
            <a:off x="13541567" y="9558918"/>
            <a:ext cx="4114800" cy="547688"/>
          </a:xfrm>
        </p:spPr>
        <p:txBody>
          <a:bodyPr/>
          <a:lstStyle/>
          <a:p>
            <a:fld id="{64BE81A3-ADE1-4B8A-B1A6-4A8F0AD1777A}" type="slidenum">
              <a:rPr lang="en-GB" smtClean="0"/>
              <a:t>5</a:t>
            </a:fld>
            <a:endParaRPr lang="en-GB"/>
          </a:p>
        </p:txBody>
      </p:sp>
    </p:spTree>
    <p:extLst>
      <p:ext uri="{BB962C8B-B14F-4D97-AF65-F5344CB8AC3E}">
        <p14:creationId xmlns:p14="http://schemas.microsoft.com/office/powerpoint/2010/main" val="55806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AB41C7F-8A76-5FE5-DF33-22C7B95ADE9C}"/>
              </a:ext>
            </a:extLst>
          </p:cNvPr>
          <p:cNvGrpSpPr/>
          <p:nvPr/>
        </p:nvGrpSpPr>
        <p:grpSpPr>
          <a:xfrm>
            <a:off x="-1087066" y="-1798819"/>
            <a:ext cx="12382596" cy="3423410"/>
            <a:chOff x="0" y="-47625"/>
            <a:chExt cx="863214"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6581" y="-9871"/>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696530" y="538588"/>
            <a:ext cx="10860470" cy="588110"/>
          </a:xfrm>
          <a:prstGeom prst="rect">
            <a:avLst/>
          </a:prstGeom>
        </p:spPr>
        <p:txBody>
          <a:bodyPr wrap="square" lIns="0" tIns="0" rIns="0" bIns="0" rtlCol="0" anchor="t">
            <a:spAutoFit/>
          </a:bodyPr>
          <a:lstStyle/>
          <a:p>
            <a:pPr marL="0" marR="0" lvl="0" indent="0" algn="l" defTabSz="914445" rtl="0" eaLnBrk="1" fontAlgn="auto" latinLnBrk="0" hangingPunct="1">
              <a:lnSpc>
                <a:spcPts val="452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Comment </a:t>
            </a:r>
            <a:r>
              <a:rPr lang="en-US" sz="4400" b="1" dirty="0" err="1">
                <a:solidFill>
                  <a:srgbClr val="FFFFFF"/>
                </a:solidFill>
                <a:latin typeface="Cavolini" panose="03000502040302020204" pitchFamily="66" charset="0"/>
                <a:cs typeface="Cavolini" panose="03000502040302020204" pitchFamily="66" charset="0"/>
                <a:sym typeface="Atkinson Hyperlegible Bold"/>
              </a:rPr>
              <a:t>est</a:t>
            </a:r>
            <a:r>
              <a:rPr lang="en-US" sz="4400" b="1" dirty="0">
                <a:solidFill>
                  <a:srgbClr val="FFFFFF"/>
                </a:solidFill>
                <a:latin typeface="Cavolini" panose="03000502040302020204" pitchFamily="66" charset="0"/>
                <a:cs typeface="Cavolini" panose="03000502040302020204" pitchFamily="66" charset="0"/>
                <a:sym typeface="Atkinson Hyperlegible Bold"/>
              </a:rPr>
              <a:t> </a:t>
            </a:r>
            <a:r>
              <a:rPr lang="en-US" sz="4400" b="1" dirty="0" err="1">
                <a:solidFill>
                  <a:srgbClr val="FFFFFF"/>
                </a:solidFill>
                <a:latin typeface="Cavolini" panose="03000502040302020204" pitchFamily="66" charset="0"/>
                <a:cs typeface="Cavolini" panose="03000502040302020204" pitchFamily="66" charset="0"/>
                <a:sym typeface="Atkinson Hyperlegible Bold"/>
              </a:rPr>
              <a:t>structuré</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cs typeface="Cavolini" panose="03000502040302020204" pitchFamily="66" charset="0"/>
                <a:sym typeface="Atkinson Hyperlegible Bold"/>
              </a:rPr>
              <a:t> ce cours ?</a:t>
            </a:r>
          </a:p>
        </p:txBody>
      </p:sp>
      <p:sp>
        <p:nvSpPr>
          <p:cNvPr id="2" name="Rectangle 1">
            <a:extLst>
              <a:ext uri="{FF2B5EF4-FFF2-40B4-BE49-F238E27FC236}">
                <a16:creationId xmlns:a16="http://schemas.microsoft.com/office/drawing/2014/main" id="{A9C54384-FAE7-08DB-9DF2-56B38FEAB5D3}"/>
              </a:ext>
            </a:extLst>
          </p:cNvPr>
          <p:cNvSpPr/>
          <p:nvPr/>
        </p:nvSpPr>
        <p:spPr>
          <a:xfrm>
            <a:off x="1235528" y="2514600"/>
            <a:ext cx="6340931" cy="1077686"/>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80D9988-9B2A-FB8F-05F0-0EEEF1E113A7}"/>
              </a:ext>
            </a:extLst>
          </p:cNvPr>
          <p:cNvSpPr txBox="1"/>
          <p:nvPr/>
        </p:nvSpPr>
        <p:spPr>
          <a:xfrm>
            <a:off x="1110343" y="2791833"/>
            <a:ext cx="6123214" cy="584775"/>
          </a:xfrm>
          <a:prstGeom prst="rect">
            <a:avLst/>
          </a:prstGeom>
          <a:noFill/>
        </p:spPr>
        <p:txBody>
          <a:bodyPr wrap="square" rtlCol="0">
            <a:spAutoFit/>
          </a:bodyPr>
          <a:lstStyle/>
          <a:p>
            <a:pPr algn="ctr"/>
            <a:r>
              <a:rPr lang="en-US"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Modules 1 et 2</a:t>
            </a:r>
          </a:p>
        </p:txBody>
      </p:sp>
      <p:sp>
        <p:nvSpPr>
          <p:cNvPr id="13" name="TextBox 12">
            <a:extLst>
              <a:ext uri="{FF2B5EF4-FFF2-40B4-BE49-F238E27FC236}">
                <a16:creationId xmlns:a16="http://schemas.microsoft.com/office/drawing/2014/main" id="{1C5209D1-3E47-449E-891D-B921E05F642C}"/>
              </a:ext>
            </a:extLst>
          </p:cNvPr>
          <p:cNvSpPr txBox="1"/>
          <p:nvPr/>
        </p:nvSpPr>
        <p:spPr>
          <a:xfrm>
            <a:off x="1235528" y="4118001"/>
            <a:ext cx="6226629" cy="584775"/>
          </a:xfrm>
          <a:prstGeom prst="rect">
            <a:avLst/>
          </a:prstGeom>
          <a:noFill/>
        </p:spPr>
        <p:txBody>
          <a:bodyPr wrap="square" rtlCol="0">
            <a:spAutoFit/>
          </a:bodyPr>
          <a:lstStyle/>
          <a:p>
            <a:pPr algn="ctr"/>
            <a:r>
              <a:rPr lang="en-US" sz="32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rPr>
              <a:t>Génériques</a:t>
            </a:r>
            <a:endParaRPr lang="en-US" sz="32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5" name="TextBox 14">
            <a:extLst>
              <a:ext uri="{FF2B5EF4-FFF2-40B4-BE49-F238E27FC236}">
                <a16:creationId xmlns:a16="http://schemas.microsoft.com/office/drawing/2014/main" id="{622C3718-CDF7-570F-EF70-84DA92007572}"/>
              </a:ext>
            </a:extLst>
          </p:cNvPr>
          <p:cNvSpPr txBox="1"/>
          <p:nvPr/>
        </p:nvSpPr>
        <p:spPr>
          <a:xfrm>
            <a:off x="1235527" y="5194676"/>
            <a:ext cx="7227537" cy="523220"/>
          </a:xfrm>
          <a:prstGeom prst="rect">
            <a:avLst/>
          </a:prstGeom>
          <a:noFill/>
        </p:spPr>
        <p:txBody>
          <a:bodyPr wrap="square" rtlCol="0">
            <a:spAutoFit/>
          </a:bodyPr>
          <a:lstStyle/>
          <a:p>
            <a:pPr marL="457200" indent="-457200">
              <a:buBlip>
                <a:blip r:embed="rId3"/>
              </a:buBlip>
            </a:pPr>
            <a:r>
              <a:rPr lang="en-US" sz="2800" dirty="0" err="1">
                <a:latin typeface="Atkinson Hyperlegible" panose="020B0604020202020204" charset="0"/>
              </a:rPr>
              <a:t>Indépendants</a:t>
            </a:r>
            <a:r>
              <a:rPr lang="en-US" sz="2800" dirty="0">
                <a:latin typeface="Atkinson Hyperlegible" panose="020B0604020202020204" charset="0"/>
              </a:rPr>
              <a:t> de la situation du choléra</a:t>
            </a:r>
          </a:p>
        </p:txBody>
      </p:sp>
      <p:grpSp>
        <p:nvGrpSpPr>
          <p:cNvPr id="9" name="Group 8">
            <a:extLst>
              <a:ext uri="{FF2B5EF4-FFF2-40B4-BE49-F238E27FC236}">
                <a16:creationId xmlns:a16="http://schemas.microsoft.com/office/drawing/2014/main" id="{58E35AA7-68BD-402D-2D1D-66EBCC223B7D}"/>
              </a:ext>
            </a:extLst>
          </p:cNvPr>
          <p:cNvGrpSpPr/>
          <p:nvPr/>
        </p:nvGrpSpPr>
        <p:grpSpPr>
          <a:xfrm>
            <a:off x="10695651" y="2514600"/>
            <a:ext cx="6989233" cy="3131338"/>
            <a:chOff x="10706098" y="2572619"/>
            <a:chExt cx="6989233" cy="3131338"/>
          </a:xfrm>
        </p:grpSpPr>
        <p:sp>
          <p:nvSpPr>
            <p:cNvPr id="8" name="Rectangle 7">
              <a:extLst>
                <a:ext uri="{FF2B5EF4-FFF2-40B4-BE49-F238E27FC236}">
                  <a16:creationId xmlns:a16="http://schemas.microsoft.com/office/drawing/2014/main" id="{08BF6FEA-F0FF-00EF-8AF4-23FE4679C8A7}"/>
                </a:ext>
              </a:extLst>
            </p:cNvPr>
            <p:cNvSpPr/>
            <p:nvPr/>
          </p:nvSpPr>
          <p:spPr>
            <a:xfrm>
              <a:off x="10711541" y="2572619"/>
              <a:ext cx="6345936" cy="1077686"/>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F21DE51-A9FF-A8A9-81EC-8A9F048B8DAC}"/>
                </a:ext>
              </a:extLst>
            </p:cNvPr>
            <p:cNvSpPr txBox="1"/>
            <p:nvPr/>
          </p:nvSpPr>
          <p:spPr>
            <a:xfrm>
              <a:off x="10711541" y="2844225"/>
              <a:ext cx="5998029" cy="584775"/>
            </a:xfrm>
            <a:prstGeom prst="rect">
              <a:avLst/>
            </a:prstGeom>
            <a:noFill/>
          </p:spPr>
          <p:txBody>
            <a:bodyPr wrap="square" rtlCol="0">
              <a:spAutoFit/>
            </a:bodyPr>
            <a:lstStyle/>
            <a:p>
              <a:pPr algn="ctr"/>
              <a:r>
                <a:rPr lang="en-US"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Modules 3 à 5</a:t>
              </a:r>
            </a:p>
          </p:txBody>
        </p:sp>
        <p:sp>
          <p:nvSpPr>
            <p:cNvPr id="14" name="TextBox 13">
              <a:extLst>
                <a:ext uri="{FF2B5EF4-FFF2-40B4-BE49-F238E27FC236}">
                  <a16:creationId xmlns:a16="http://schemas.microsoft.com/office/drawing/2014/main" id="{90E2E0B6-A6EC-AE61-397B-C4582F170DC7}"/>
                </a:ext>
              </a:extLst>
            </p:cNvPr>
            <p:cNvSpPr txBox="1"/>
            <p:nvPr/>
          </p:nvSpPr>
          <p:spPr>
            <a:xfrm>
              <a:off x="10825843" y="4140697"/>
              <a:ext cx="5883727" cy="584775"/>
            </a:xfrm>
            <a:prstGeom prst="rect">
              <a:avLst/>
            </a:prstGeom>
            <a:noFill/>
          </p:spPr>
          <p:txBody>
            <a:bodyPr wrap="square" rtlCol="0">
              <a:spAutoFit/>
            </a:bodyPr>
            <a:lstStyle/>
            <a:p>
              <a:pPr algn="ctr"/>
              <a:r>
                <a:rPr lang="en-US" sz="3200" dirty="0" err="1">
                  <a:solidFill>
                    <a:srgbClr val="009999"/>
                  </a:solidFill>
                  <a:latin typeface="ADLaM Display" panose="02010000000000000000" pitchFamily="2" charset="0"/>
                  <a:ea typeface="ADLaM Display" panose="02010000000000000000" pitchFamily="2" charset="0"/>
                  <a:cs typeface="ADLaM Display" panose="02010000000000000000" pitchFamily="2" charset="0"/>
                </a:rPr>
                <a:t>Contextuels</a:t>
              </a:r>
              <a:endParaRPr lang="en-US" sz="32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6" name="TextBox 15">
              <a:extLst>
                <a:ext uri="{FF2B5EF4-FFF2-40B4-BE49-F238E27FC236}">
                  <a16:creationId xmlns:a16="http://schemas.microsoft.com/office/drawing/2014/main" id="{9AA45DF7-76A2-D5B0-CA50-B2EC0C5FF345}"/>
                </a:ext>
              </a:extLst>
            </p:cNvPr>
            <p:cNvSpPr txBox="1"/>
            <p:nvPr/>
          </p:nvSpPr>
          <p:spPr>
            <a:xfrm>
              <a:off x="10706098" y="5180737"/>
              <a:ext cx="6989233" cy="523220"/>
            </a:xfrm>
            <a:prstGeom prst="rect">
              <a:avLst/>
            </a:prstGeom>
            <a:noFill/>
          </p:spPr>
          <p:txBody>
            <a:bodyPr wrap="square" rtlCol="0">
              <a:spAutoFit/>
            </a:bodyPr>
            <a:lstStyle/>
            <a:p>
              <a:pPr marL="457200" indent="-457200">
                <a:buBlip>
                  <a:blip r:embed="rId3"/>
                </a:buBlip>
              </a:pPr>
              <a:r>
                <a:rPr lang="en-US" sz="2800" dirty="0" err="1">
                  <a:latin typeface="Atkinson Hyperlegible" panose="020B0604020202020204" charset="0"/>
                </a:rPr>
                <a:t>Selon</a:t>
              </a:r>
              <a:r>
                <a:rPr lang="en-US" sz="2800" dirty="0">
                  <a:latin typeface="Atkinson Hyperlegible" panose="020B0604020202020204" charset="0"/>
                </a:rPr>
                <a:t> la situation du choléra</a:t>
              </a:r>
            </a:p>
          </p:txBody>
        </p:sp>
      </p:grpSp>
      <p:grpSp>
        <p:nvGrpSpPr>
          <p:cNvPr id="10" name="Group 9">
            <a:extLst>
              <a:ext uri="{FF2B5EF4-FFF2-40B4-BE49-F238E27FC236}">
                <a16:creationId xmlns:a16="http://schemas.microsoft.com/office/drawing/2014/main" id="{E1FA3266-A118-5ED9-5358-126047C63F65}"/>
              </a:ext>
            </a:extLst>
          </p:cNvPr>
          <p:cNvGrpSpPr/>
          <p:nvPr/>
        </p:nvGrpSpPr>
        <p:grpSpPr>
          <a:xfrm>
            <a:off x="4828938" y="6607905"/>
            <a:ext cx="9187501" cy="2409178"/>
            <a:chOff x="4828938" y="6607905"/>
            <a:chExt cx="9187501" cy="2409178"/>
          </a:xfrm>
        </p:grpSpPr>
        <p:pic>
          <p:nvPicPr>
            <p:cNvPr id="19" name="Picture 18">
              <a:extLst>
                <a:ext uri="{FF2B5EF4-FFF2-40B4-BE49-F238E27FC236}">
                  <a16:creationId xmlns:a16="http://schemas.microsoft.com/office/drawing/2014/main" id="{75D2ADC1-E064-93B3-9F3B-65D62DA31E30}"/>
                </a:ext>
              </a:extLst>
            </p:cNvPr>
            <p:cNvPicPr>
              <a:picLocks noChangeAspect="1"/>
            </p:cNvPicPr>
            <p:nvPr/>
          </p:nvPicPr>
          <p:blipFill>
            <a:blip r:embed="rId4"/>
            <a:stretch>
              <a:fillRect/>
            </a:stretch>
          </p:blipFill>
          <p:spPr>
            <a:xfrm>
              <a:off x="4828938" y="6607905"/>
              <a:ext cx="9187501" cy="2409178"/>
            </a:xfrm>
            <a:prstGeom prst="rect">
              <a:avLst/>
            </a:prstGeom>
          </p:spPr>
        </p:pic>
        <p:sp>
          <p:nvSpPr>
            <p:cNvPr id="20" name="TextBox 19">
              <a:extLst>
                <a:ext uri="{FF2B5EF4-FFF2-40B4-BE49-F238E27FC236}">
                  <a16:creationId xmlns:a16="http://schemas.microsoft.com/office/drawing/2014/main" id="{AE9C2BAE-0605-F254-3918-FD26634FDEDA}"/>
                </a:ext>
              </a:extLst>
            </p:cNvPr>
            <p:cNvSpPr txBox="1"/>
            <p:nvPr/>
          </p:nvSpPr>
          <p:spPr>
            <a:xfrm>
              <a:off x="6582211" y="7365768"/>
              <a:ext cx="5680953" cy="1077218"/>
            </a:xfrm>
            <a:prstGeom prst="rect">
              <a:avLst/>
            </a:prstGeom>
            <a:noFill/>
          </p:spPr>
          <p:txBody>
            <a:bodyPr wrap="square" rtlCol="0">
              <a:spAutoFit/>
            </a:bodyPr>
            <a:lstStyle/>
            <a:p>
              <a:pPr algn="ctr"/>
              <a:r>
                <a:rPr lang="en-US" sz="3200" dirty="0">
                  <a:solidFill>
                    <a:schemeClr val="bg2">
                      <a:lumMod val="25000"/>
                    </a:schemeClr>
                  </a:solidFill>
                  <a:latin typeface="ADLaM Display" panose="02010000000000000000" pitchFamily="2" charset="0"/>
                  <a:ea typeface="ADLaM Display" panose="02010000000000000000" pitchFamily="2" charset="0"/>
                  <a:cs typeface="ADLaM Display" panose="02010000000000000000" pitchFamily="2" charset="0"/>
                </a:rPr>
                <a:t>Commencez par les modules 1 et 2</a:t>
              </a:r>
            </a:p>
          </p:txBody>
        </p:sp>
      </p:grpSp>
      <p:sp>
        <p:nvSpPr>
          <p:cNvPr id="17" name="Slide Number Placeholder 16">
            <a:extLst>
              <a:ext uri="{FF2B5EF4-FFF2-40B4-BE49-F238E27FC236}">
                <a16:creationId xmlns:a16="http://schemas.microsoft.com/office/drawing/2014/main" id="{612D87E1-E9A0-B7E2-0FA0-380B061DF5B8}"/>
              </a:ext>
            </a:extLst>
          </p:cNvPr>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232104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3AB41C7F-8A76-5FE5-DF33-22C7B95ADE9C}"/>
              </a:ext>
            </a:extLst>
          </p:cNvPr>
          <p:cNvGrpSpPr/>
          <p:nvPr/>
        </p:nvGrpSpPr>
        <p:grpSpPr>
          <a:xfrm>
            <a:off x="-702129" y="-1432486"/>
            <a:ext cx="10410333"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888615" y="495948"/>
            <a:ext cx="9364498"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Comment utiliser ce cours </a:t>
            </a: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a:t>
            </a:r>
          </a:p>
        </p:txBody>
      </p:sp>
      <p:sp>
        <p:nvSpPr>
          <p:cNvPr id="10" name="Rectangle: Rounded Corners 9">
            <a:extLst>
              <a:ext uri="{FF2B5EF4-FFF2-40B4-BE49-F238E27FC236}">
                <a16:creationId xmlns:a16="http://schemas.microsoft.com/office/drawing/2014/main" id="{A4E65FF0-B7A4-38D6-F4DB-EE4FAF8966F8}"/>
              </a:ext>
            </a:extLst>
          </p:cNvPr>
          <p:cNvSpPr/>
          <p:nvPr/>
        </p:nvSpPr>
        <p:spPr>
          <a:xfrm>
            <a:off x="3282043" y="4076451"/>
            <a:ext cx="11985171"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0DF4173-4F39-86F2-6F2B-1D76B4E58AD0}"/>
              </a:ext>
            </a:extLst>
          </p:cNvPr>
          <p:cNvSpPr txBox="1"/>
          <p:nvPr/>
        </p:nvSpPr>
        <p:spPr>
          <a:xfrm>
            <a:off x="3690257" y="4347424"/>
            <a:ext cx="11168743" cy="954107"/>
          </a:xfrm>
          <a:prstGeom prst="rect">
            <a:avLst/>
          </a:prstGeom>
          <a:noFill/>
        </p:spPr>
        <p:txBody>
          <a:bodyPr wrap="square" rtlCol="0">
            <a:spAutoFit/>
          </a:bodyPr>
          <a:lstStyle/>
          <a:p>
            <a:pPr algn="ct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Cours basé sur les </a:t>
            </a:r>
            <a:r>
              <a:rPr kumimoji="0" lang="en-US" sz="2800" i="0" u="none" strike="noStrike" kern="1200" cap="none" spc="0" normalizeH="0" baseline="0" noProof="0" dirty="0" err="1">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recommandations</a:t>
            </a:r>
            <a:r>
              <a:rPr kumimoji="0" lang="en-US" sz="2800" i="0" u="none" strike="noStrike" kern="1200" cap="none" spc="0" normalizeH="0" baseline="0" noProof="0" dirty="0">
                <a:ln>
                  <a:noFill/>
                </a:ln>
                <a:solidFill>
                  <a:prstClr val="black">
                    <a:lumMod val="95000"/>
                    <a:lumOff val="5000"/>
                  </a:prstClr>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lang="en-US" sz="2800" dirty="0">
                <a:solidFill>
                  <a:prstClr val="black">
                    <a:lumMod val="95000"/>
                    <a:lumOff val="5000"/>
                  </a:prstClr>
                </a:solidFill>
                <a:latin typeface="ADLaM Display" panose="02010000000000000000" pitchFamily="2" charset="0"/>
                <a:ea typeface="ADLaM Display" panose="02010000000000000000" pitchFamily="2" charset="0"/>
                <a:cs typeface="ADLaM Display" panose="02010000000000000000" pitchFamily="2" charset="0"/>
              </a:rPr>
              <a:t>du </a:t>
            </a:r>
          </a:p>
          <a:p>
            <a:pPr algn="ctr"/>
            <a:r>
              <a:rPr lang="en-US" sz="28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G</a:t>
            </a:r>
            <a:r>
              <a:rPr kumimoji="0" lang="en-US" sz="2800" i="0" u="none" strike="noStrike" kern="1200" cap="none" spc="0" normalizeH="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roupe</a:t>
            </a:r>
            <a:r>
              <a:rPr kumimoji="0" lang="en-US" sz="2800" i="0" u="none" strike="noStrike" kern="1200" cap="none" spc="0" normalizeH="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spécial</a:t>
            </a:r>
            <a:r>
              <a:rPr kumimoji="0" lang="en-US" sz="2800" i="0" u="none" strike="noStrike" kern="1200" cap="none" spc="0" normalizeH="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mondial</a:t>
            </a: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de </a:t>
            </a:r>
            <a:r>
              <a:rPr kumimoji="0" lang="en-US" sz="2800" i="0" u="none" strike="noStrike" kern="1200" cap="none" spc="0" normalizeH="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lutte</a:t>
            </a:r>
            <a:r>
              <a:rPr kumimoji="0" lang="en-US" sz="2800" i="0" u="none" strike="noStrike" kern="1200" cap="none" spc="0" normalizeH="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contre le choléra (GTFCC)</a:t>
            </a:r>
            <a:endPar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endParaRPr>
          </a:p>
        </p:txBody>
      </p:sp>
      <p:grpSp>
        <p:nvGrpSpPr>
          <p:cNvPr id="7" name="Group 6">
            <a:extLst>
              <a:ext uri="{FF2B5EF4-FFF2-40B4-BE49-F238E27FC236}">
                <a16:creationId xmlns:a16="http://schemas.microsoft.com/office/drawing/2014/main" id="{36A7FB95-EB2B-467B-8904-386170EAC1CD}"/>
              </a:ext>
            </a:extLst>
          </p:cNvPr>
          <p:cNvGrpSpPr/>
          <p:nvPr/>
        </p:nvGrpSpPr>
        <p:grpSpPr>
          <a:xfrm>
            <a:off x="3350702" y="5985077"/>
            <a:ext cx="11586596" cy="2659870"/>
            <a:chOff x="5723263" y="5508420"/>
            <a:chExt cx="11586596" cy="2659870"/>
          </a:xfrm>
        </p:grpSpPr>
        <p:sp>
          <p:nvSpPr>
            <p:cNvPr id="21" name="TextBox 20">
              <a:extLst>
                <a:ext uri="{FF2B5EF4-FFF2-40B4-BE49-F238E27FC236}">
                  <a16:creationId xmlns:a16="http://schemas.microsoft.com/office/drawing/2014/main" id="{F0819B31-1A4C-E4E2-2809-5FC874398A98}"/>
                </a:ext>
              </a:extLst>
            </p:cNvPr>
            <p:cNvSpPr txBox="1"/>
            <p:nvPr/>
          </p:nvSpPr>
          <p:spPr>
            <a:xfrm>
              <a:off x="6859573" y="6106398"/>
              <a:ext cx="10450286" cy="1415772"/>
            </a:xfrm>
            <a:prstGeom prst="rect">
              <a:avLst/>
            </a:prstGeom>
            <a:noFill/>
          </p:spPr>
          <p:txBody>
            <a:bodyPr wrap="square" rtlCol="0">
              <a:spAutoFit/>
            </a:bodyPr>
            <a:lstStyle/>
            <a:p>
              <a:pPr marL="457200" marR="0" lvl="0" indent="-457200" defTabSz="1371600" rtl="0" eaLnBrk="1" fontAlgn="auto" latinLnBrk="0" hangingPunct="1">
                <a:lnSpc>
                  <a:spcPct val="100000"/>
                </a:lnSpc>
                <a:spcBef>
                  <a:spcPts val="0"/>
                </a:spcBef>
                <a:spcAft>
                  <a:spcPts val="3600"/>
                </a:spcAft>
                <a:buClr>
                  <a:srgbClr val="4DB1A9"/>
                </a:buClr>
                <a:buSzTx/>
                <a:buFont typeface="Arial" panose="020B0604020202020204" pitchFamily="34" charset="0"/>
                <a:buChar char="•"/>
                <a:tabLst/>
                <a:defRPr/>
              </a:pPr>
              <a:r>
                <a:rPr kumimoji="0" lang="fr-FR" sz="2800" i="0" u="none" strike="noStrike" kern="1200" cap="none" spc="0" normalizeH="0" noProof="0" dirty="0">
                  <a:ln>
                    <a:noFill/>
                  </a:ln>
                  <a:solidFill>
                    <a:srgbClr val="009999"/>
                  </a:solidFill>
                  <a:effectLst/>
                  <a:uLnTx/>
                  <a:uFillTx/>
                  <a:latin typeface="Atkinson Hyperlegible Bold" panose="020B0604020202020204" charset="0"/>
                </a:rPr>
                <a:t>Ne se substitue pas </a:t>
              </a:r>
              <a:r>
                <a:rPr kumimoji="0" lang="fr-FR" sz="2800" i="0" u="none" strike="noStrike" kern="1200" cap="none" spc="0" normalizeH="0" noProof="0" dirty="0">
                  <a:ln>
                    <a:noFill/>
                  </a:ln>
                  <a:solidFill>
                    <a:schemeClr val="tx1">
                      <a:lumMod val="95000"/>
                      <a:lumOff val="5000"/>
                    </a:schemeClr>
                  </a:solidFill>
                  <a:effectLst/>
                  <a:uLnTx/>
                  <a:uFillTx/>
                  <a:latin typeface="Atkinson Hyperlegible" panose="020B0604020202020204" charset="0"/>
                </a:rPr>
                <a:t>aux </a:t>
              </a:r>
              <a:r>
                <a:rPr kumimoji="0" lang="fr-FR" sz="2800" i="0" u="none" strike="noStrike" kern="1200" cap="none" spc="0" normalizeH="0" noProof="0" dirty="0" err="1">
                  <a:ln>
                    <a:noFill/>
                  </a:ln>
                  <a:solidFill>
                    <a:schemeClr val="tx1">
                      <a:lumMod val="95000"/>
                      <a:lumOff val="5000"/>
                    </a:schemeClr>
                  </a:solidFill>
                  <a:effectLst/>
                  <a:uLnTx/>
                  <a:uFillTx/>
                  <a:latin typeface="Atkinson Hyperlegible" panose="020B0604020202020204" charset="0"/>
                </a:rPr>
                <a:t>protocoles </a:t>
              </a:r>
              <a:r>
                <a:rPr kumimoji="0" lang="fr-FR" sz="2800" i="0" u="none" strike="noStrike" kern="1200" cap="none" spc="0" normalizeH="0" noProof="0" dirty="0">
                  <a:ln>
                    <a:noFill/>
                  </a:ln>
                  <a:solidFill>
                    <a:schemeClr val="tx1">
                      <a:lumMod val="95000"/>
                      <a:lumOff val="5000"/>
                    </a:schemeClr>
                  </a:solidFill>
                  <a:effectLst/>
                  <a:uLnTx/>
                  <a:uFillTx/>
                  <a:latin typeface="Atkinson Hyperlegible" panose="020B0604020202020204" charset="0"/>
                </a:rPr>
                <a:t>nationaux ou locaux</a:t>
              </a:r>
              <a:endParaRPr lang="fr-FR" sz="2800" dirty="0">
                <a:solidFill>
                  <a:schemeClr val="tx1">
                    <a:lumMod val="95000"/>
                    <a:lumOff val="5000"/>
                  </a:schemeClr>
                </a:solidFill>
                <a:latin typeface="Atkinson Hyperlegible" panose="020B0604020202020204" charset="0"/>
              </a:endParaRPr>
            </a:p>
            <a:p>
              <a:pPr marL="457200" marR="0" lvl="0" indent="-457200" defTabSz="1371600" rtl="0" eaLnBrk="1" fontAlgn="auto" latinLnBrk="0" hangingPunct="1">
                <a:lnSpc>
                  <a:spcPct val="100000"/>
                </a:lnSpc>
                <a:spcBef>
                  <a:spcPts val="0"/>
                </a:spcBef>
                <a:spcAft>
                  <a:spcPts val="3600"/>
                </a:spcAft>
                <a:buClr>
                  <a:srgbClr val="4DB1A9"/>
                </a:buClr>
                <a:buSzTx/>
                <a:buFont typeface="Arial" panose="020B0604020202020204" pitchFamily="34" charset="0"/>
                <a:buChar char="•"/>
                <a:tabLst/>
                <a:defRPr/>
              </a:pPr>
              <a:r>
                <a:rPr lang="fr-FR" sz="2800" dirty="0">
                  <a:solidFill>
                    <a:schemeClr val="tx1">
                      <a:lumMod val="95000"/>
                      <a:lumOff val="5000"/>
                    </a:schemeClr>
                  </a:solidFill>
                  <a:latin typeface="Atkinson Hyperlegible" panose="020B0604020202020204" charset="0"/>
                </a:rPr>
                <a:t>Suivez toujours les </a:t>
              </a:r>
              <a:r>
                <a:rPr lang="fr-FR" sz="2800" dirty="0">
                  <a:solidFill>
                    <a:srgbClr val="009999"/>
                  </a:solidFill>
                  <a:latin typeface="Atkinson Hyperlegible Bold" panose="020B0604020202020204" charset="0"/>
                </a:rPr>
                <a:t>instructions de votre autorité sanitaire</a:t>
              </a:r>
            </a:p>
          </p:txBody>
        </p:sp>
        <p:sp>
          <p:nvSpPr>
            <p:cNvPr id="12" name="Rectangle 11">
              <a:extLst>
                <a:ext uri="{FF2B5EF4-FFF2-40B4-BE49-F238E27FC236}">
                  <a16:creationId xmlns:a16="http://schemas.microsoft.com/office/drawing/2014/main" id="{DB77301E-6FC5-0E47-0245-A447C3F01FAD}"/>
                </a:ext>
              </a:extLst>
            </p:cNvPr>
            <p:cNvSpPr/>
            <p:nvPr/>
          </p:nvSpPr>
          <p:spPr>
            <a:xfrm>
              <a:off x="5723263" y="5508420"/>
              <a:ext cx="889807" cy="2659870"/>
            </a:xfrm>
            <a:prstGeom prst="rect">
              <a:avLst/>
            </a:prstGeom>
            <a:solidFill>
              <a:srgbClr val="4DB1A9"/>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84C34996-9A77-63C9-55AF-C98911E28E66}"/>
              </a:ext>
            </a:extLst>
          </p:cNvPr>
          <p:cNvPicPr>
            <a:picLocks noChangeAspect="1"/>
          </p:cNvPicPr>
          <p:nvPr/>
        </p:nvPicPr>
        <p:blipFill>
          <a:blip r:embed="rId3"/>
          <a:stretch>
            <a:fillRect/>
          </a:stretch>
        </p:blipFill>
        <p:spPr>
          <a:xfrm>
            <a:off x="5715000" y="2292279"/>
            <a:ext cx="6858000" cy="1371600"/>
          </a:xfrm>
          <a:prstGeom prst="rect">
            <a:avLst/>
          </a:prstGeom>
        </p:spPr>
      </p:pic>
      <p:sp>
        <p:nvSpPr>
          <p:cNvPr id="9" name="Slide Number Placeholder 8">
            <a:extLst>
              <a:ext uri="{FF2B5EF4-FFF2-40B4-BE49-F238E27FC236}">
                <a16:creationId xmlns:a16="http://schemas.microsoft.com/office/drawing/2014/main" id="{51DCAB20-761A-25FC-AE1C-CAAD49DA3A98}"/>
              </a:ext>
            </a:extLst>
          </p:cNvPr>
          <p:cNvSpPr>
            <a:spLocks noGrp="1"/>
          </p:cNvSpPr>
          <p:nvPr>
            <p:ph type="sldNum" sz="quarter" idx="7"/>
          </p:nvPr>
        </p:nvSpPr>
        <p:spPr/>
        <p:txBody>
          <a:bodyPr/>
          <a:lstStyle/>
          <a:p>
            <a:fld id="{B6F15528-21DE-4FAA-801E-634DDDAF4B2B}"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E63A46F-EA34-EB66-4BE1-8775907ED5A1}"/>
              </a:ext>
            </a:extLst>
          </p:cNvPr>
          <p:cNvGrpSpPr/>
          <p:nvPr/>
        </p:nvGrpSpPr>
        <p:grpSpPr>
          <a:xfrm>
            <a:off x="965433" y="3531948"/>
            <a:ext cx="4618243" cy="5164580"/>
            <a:chOff x="595583" y="2949508"/>
            <a:chExt cx="5502950" cy="6102725"/>
          </a:xfrm>
        </p:grpSpPr>
        <p:pic>
          <p:nvPicPr>
            <p:cNvPr id="7" name="Picture 6">
              <a:extLst>
                <a:ext uri="{FF2B5EF4-FFF2-40B4-BE49-F238E27FC236}">
                  <a16:creationId xmlns:a16="http://schemas.microsoft.com/office/drawing/2014/main" id="{D302A007-41FF-169B-27DE-E6AFB8B19401}"/>
                </a:ext>
              </a:extLst>
            </p:cNvPr>
            <p:cNvPicPr>
              <a:picLocks noChangeAspect="1"/>
            </p:cNvPicPr>
            <p:nvPr/>
          </p:nvPicPr>
          <p:blipFill>
            <a:blip r:embed="rId3"/>
            <a:stretch>
              <a:fillRect/>
            </a:stretch>
          </p:blipFill>
          <p:spPr>
            <a:xfrm>
              <a:off x="2356708" y="4184690"/>
              <a:ext cx="3741825" cy="4867543"/>
            </a:xfrm>
            <a:prstGeom prst="rect">
              <a:avLst/>
            </a:prstGeom>
          </p:spPr>
        </p:pic>
        <p:pic>
          <p:nvPicPr>
            <p:cNvPr id="13" name="Picture 12">
              <a:extLst>
                <a:ext uri="{FF2B5EF4-FFF2-40B4-BE49-F238E27FC236}">
                  <a16:creationId xmlns:a16="http://schemas.microsoft.com/office/drawing/2014/main" id="{1B210DE6-7A4A-4EED-AB3E-B992C959FEAD}"/>
                </a:ext>
              </a:extLst>
            </p:cNvPr>
            <p:cNvPicPr>
              <a:picLocks noChangeAspect="1"/>
            </p:cNvPicPr>
            <p:nvPr/>
          </p:nvPicPr>
          <p:blipFill>
            <a:blip r:embed="rId4"/>
            <a:stretch>
              <a:fillRect/>
            </a:stretch>
          </p:blipFill>
          <p:spPr>
            <a:xfrm>
              <a:off x="595583" y="2949508"/>
              <a:ext cx="2419350" cy="2609850"/>
            </a:xfrm>
            <a:prstGeom prst="rect">
              <a:avLst/>
            </a:prstGeom>
          </p:spPr>
        </p:pic>
      </p:grpSp>
      <p:sp>
        <p:nvSpPr>
          <p:cNvPr id="14" name="Rectangle: Rounded Corners 13">
            <a:extLst>
              <a:ext uri="{FF2B5EF4-FFF2-40B4-BE49-F238E27FC236}">
                <a16:creationId xmlns:a16="http://schemas.microsoft.com/office/drawing/2014/main" id="{30684339-3B76-F52E-7F8C-57E64A1AD4DA}"/>
              </a:ext>
            </a:extLst>
          </p:cNvPr>
          <p:cNvSpPr/>
          <p:nvPr/>
        </p:nvSpPr>
        <p:spPr>
          <a:xfrm>
            <a:off x="5029200" y="3417160"/>
            <a:ext cx="11985171"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849085" y="-2009228"/>
            <a:ext cx="10149146" cy="3423411"/>
            <a:chOff x="0" y="-47625"/>
            <a:chExt cx="1069983"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6998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0A50D3E2-62DC-D259-45A3-3FAB50868A30}"/>
              </a:ext>
            </a:extLst>
          </p:cNvPr>
          <p:cNvGrpSpPr/>
          <p:nvPr/>
        </p:nvGrpSpPr>
        <p:grpSpPr>
          <a:xfrm>
            <a:off x="7579946" y="5499635"/>
            <a:ext cx="10507256" cy="2019300"/>
            <a:chOff x="9642660" y="7250702"/>
            <a:chExt cx="10509991" cy="2019300"/>
          </a:xfrm>
        </p:grpSpPr>
        <p:pic>
          <p:nvPicPr>
            <p:cNvPr id="10" name="Picture 9">
              <a:extLst>
                <a:ext uri="{FF2B5EF4-FFF2-40B4-BE49-F238E27FC236}">
                  <a16:creationId xmlns:a16="http://schemas.microsoft.com/office/drawing/2014/main" id="{B4F768A7-264C-D1C8-24CB-0290F9778E1B}"/>
                </a:ext>
              </a:extLst>
            </p:cNvPr>
            <p:cNvPicPr>
              <a:picLocks noChangeAspect="1"/>
            </p:cNvPicPr>
            <p:nvPr/>
          </p:nvPicPr>
          <p:blipFill>
            <a:blip r:embed="rId5"/>
            <a:stretch>
              <a:fillRect/>
            </a:stretch>
          </p:blipFill>
          <p:spPr>
            <a:xfrm>
              <a:off x="9642660" y="7250702"/>
              <a:ext cx="6943725" cy="2019300"/>
            </a:xfrm>
            <a:prstGeom prst="rect">
              <a:avLst/>
            </a:prstGeom>
          </p:spPr>
        </p:pic>
        <p:sp>
          <p:nvSpPr>
            <p:cNvPr id="11" name="TextBox 10">
              <a:extLst>
                <a:ext uri="{FF2B5EF4-FFF2-40B4-BE49-F238E27FC236}">
                  <a16:creationId xmlns:a16="http://schemas.microsoft.com/office/drawing/2014/main" id="{C4C53B29-16CE-867A-A496-38B4C312475C}"/>
                </a:ext>
              </a:extLst>
            </p:cNvPr>
            <p:cNvSpPr txBox="1"/>
            <p:nvPr/>
          </p:nvSpPr>
          <p:spPr>
            <a:xfrm>
              <a:off x="10396331" y="7967964"/>
              <a:ext cx="9756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99"/>
                  </a:solidFill>
                  <a:effectLst/>
                  <a:uLnTx/>
                  <a:uFillTx/>
                  <a:latin typeface="Atkinson Hyperlegible Bold" panose="020B0604020202020204" charset="0"/>
                  <a:ea typeface="+mn-ea"/>
                  <a:cs typeface="+mn-cs"/>
                </a:rPr>
                <a:t>GTFCCsecretariat@who.int </a:t>
              </a:r>
              <a:endParaRPr kumimoji="0" lang="en-US" sz="1800" b="0" i="0" u="none" strike="noStrike" kern="1200" cap="none" spc="0" normalizeH="0" baseline="0" noProof="0" dirty="0">
                <a:ln>
                  <a:noFill/>
                </a:ln>
                <a:solidFill>
                  <a:srgbClr val="009999"/>
                </a:solidFill>
                <a:effectLst/>
                <a:uLnTx/>
                <a:uFillTx/>
                <a:latin typeface="Calibri"/>
                <a:ea typeface="+mn-ea"/>
                <a:cs typeface="+mn-cs"/>
              </a:endParaRPr>
            </a:p>
          </p:txBody>
        </p:sp>
      </p:grpSp>
      <p:sp>
        <p:nvSpPr>
          <p:cNvPr id="15" name="TextBox 7">
            <a:extLst>
              <a:ext uri="{FF2B5EF4-FFF2-40B4-BE49-F238E27FC236}">
                <a16:creationId xmlns:a16="http://schemas.microsoft.com/office/drawing/2014/main" id="{BA5B3A83-CB8B-BC43-2F45-AAD5388C0FF8}"/>
              </a:ext>
            </a:extLst>
          </p:cNvPr>
          <p:cNvSpPr txBox="1"/>
          <p:nvPr/>
        </p:nvSpPr>
        <p:spPr>
          <a:xfrm>
            <a:off x="965434" y="449458"/>
            <a:ext cx="8132730" cy="1179169"/>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Obtenir du soutien</a:t>
            </a:r>
          </a:p>
          <a:p>
            <a:pPr marL="0" marR="0" lvl="0" indent="0" algn="l" defTabSz="914400" rtl="0" eaLnBrk="1" fontAlgn="auto" latinLnBrk="0" hangingPunct="1">
              <a:lnSpc>
                <a:spcPts val="4519"/>
              </a:lnSpc>
              <a:spcBef>
                <a:spcPts val="0"/>
              </a:spcBef>
              <a:spcAft>
                <a:spcPts val="0"/>
              </a:spcAft>
              <a:buClrTx/>
              <a:buSzTx/>
              <a:buFontTx/>
              <a:buNone/>
              <a:tabLst/>
              <a:defRPr/>
            </a:pPr>
            <a:endParaRPr kumimoji="0" lang="fr-FR" sz="4400" b="1" i="0" u="none" strike="noStrike" kern="1200" cap="none" spc="0" normalizeH="0" baseline="0" noProof="0" dirty="0">
              <a:ln>
                <a:noFill/>
              </a:ln>
              <a:solidFill>
                <a:srgbClr val="FFFFFF"/>
              </a:solidFill>
              <a:effectLst/>
              <a:uLnTx/>
              <a:uFillTx/>
              <a:latin typeface="Congenial" panose="02000503040000020004" pitchFamily="2" charset="0"/>
              <a:ea typeface="Atkinson Hyperlegible Bold"/>
              <a:cs typeface="Atkinson Hyperlegible Bold"/>
              <a:sym typeface="Atkinson Hyperlegible Bold"/>
            </a:endParaRPr>
          </a:p>
        </p:txBody>
      </p:sp>
      <p:sp>
        <p:nvSpPr>
          <p:cNvPr id="17" name="TextBox 16">
            <a:extLst>
              <a:ext uri="{FF2B5EF4-FFF2-40B4-BE49-F238E27FC236}">
                <a16:creationId xmlns:a16="http://schemas.microsoft.com/office/drawing/2014/main" id="{D2DA1CA4-8621-7F9B-90B2-E2647955C3FA}"/>
              </a:ext>
            </a:extLst>
          </p:cNvPr>
          <p:cNvSpPr txBox="1"/>
          <p:nvPr/>
        </p:nvSpPr>
        <p:spPr>
          <a:xfrm>
            <a:off x="5029200" y="3729716"/>
            <a:ext cx="1198517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Pour toute question sur la surveillance du choléra ou pour une assistance technique, </a:t>
            </a:r>
            <a:r>
              <a:rPr kumimoji="0" lang="en-US" sz="2800" b="1"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contactez</a:t>
            </a:r>
            <a:r>
              <a:rPr kumimoji="0" lang="en-US" sz="2800" b="1"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le secrétariat du GTFCC</a:t>
            </a:r>
          </a:p>
        </p:txBody>
      </p:sp>
      <p:sp>
        <p:nvSpPr>
          <p:cNvPr id="4" name="Slide Number Placeholder 3">
            <a:extLst>
              <a:ext uri="{FF2B5EF4-FFF2-40B4-BE49-F238E27FC236}">
                <a16:creationId xmlns:a16="http://schemas.microsoft.com/office/drawing/2014/main" id="{63D6DC98-C0C8-FB43-C6D4-738E943055E1}"/>
              </a:ext>
            </a:extLst>
          </p:cNvPr>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399728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5CADE-DFE9-0CDE-B414-CF53B99B8E65}"/>
              </a:ext>
            </a:extLst>
          </p:cNvPr>
          <p:cNvPicPr>
            <a:picLocks noChangeAspect="1"/>
          </p:cNvPicPr>
          <p:nvPr/>
        </p:nvPicPr>
        <p:blipFill>
          <a:blip r:embed="rId3"/>
          <a:stretch>
            <a:fillRect/>
          </a:stretch>
        </p:blipFill>
        <p:spPr>
          <a:xfrm>
            <a:off x="5543412" y="1249947"/>
            <a:ext cx="7201176" cy="7017976"/>
          </a:xfrm>
          <a:prstGeom prst="rect">
            <a:avLst/>
          </a:prstGeom>
        </p:spPr>
      </p:pic>
      <p:sp>
        <p:nvSpPr>
          <p:cNvPr id="4" name="Slide Number Placeholder 3">
            <a:extLst>
              <a:ext uri="{FF2B5EF4-FFF2-40B4-BE49-F238E27FC236}">
                <a16:creationId xmlns:a16="http://schemas.microsoft.com/office/drawing/2014/main" id="{9C2624A4-1E2E-5D58-9F55-509F6F3B9A5E}"/>
              </a:ext>
            </a:extLst>
          </p:cNvPr>
          <p:cNvSpPr>
            <a:spLocks noGrp="1"/>
          </p:cNvSpPr>
          <p:nvPr>
            <p:ph type="sldNum" sz="quarter" idx="7"/>
          </p:nvPr>
        </p:nvSpPr>
        <p:spPr/>
        <p:txBody>
          <a:bodyPr/>
          <a:lstStyle/>
          <a:p>
            <a:fld id="{B6F15528-21DE-4FAA-801E-634DDDAF4B2B}" type="slidenum">
              <a:rPr lang="en-US" smtClean="0"/>
              <a:t>9</a:t>
            </a:fld>
            <a:endParaRPr lang="en-US"/>
          </a:p>
        </p:txBody>
      </p:sp>
    </p:spTree>
    <p:extLst>
      <p:ext uri="{BB962C8B-B14F-4D97-AF65-F5344CB8AC3E}">
        <p14:creationId xmlns:p14="http://schemas.microsoft.com/office/powerpoint/2010/main" val="2287888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225443d-76f0-4d33-b010-b7398fa8165d">
      <Terms xmlns="http://schemas.microsoft.com/office/infopath/2007/PartnerControls"/>
    </lcf76f155ced4ddcb4097134ff3c332f>
    <TaxCatchAll xmlns="6b3de2de-4ca2-4ad1-8c6e-008e70a43a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745181-06A5-4604-B04F-7E53816DA9AB}">
  <ds:schemaRefs>
    <ds:schemaRef ds:uri="3e8c1917-30ce-4059-b20f-d25788032734"/>
    <ds:schemaRef ds:uri="http://purl.org/dc/terms/"/>
    <ds:schemaRef ds:uri="http://www.w3.org/XML/1998/namespace"/>
    <ds:schemaRef ds:uri="http://purl.org/dc/elements/1.1/"/>
    <ds:schemaRef ds:uri="http://schemas.microsoft.com/office/2006/documentManagement/types"/>
    <ds:schemaRef ds:uri="http://purl.org/dc/dcmitype/"/>
    <ds:schemaRef ds:uri="a4ccce07-d9df-40be-ba22-67d5c80ef237"/>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BA02CAA-2037-4F8D-9B9C-D0B9A413A403}">
  <ds:schemaRefs>
    <ds:schemaRef ds:uri="http://schemas.microsoft.com/sharepoint/v3/contenttype/forms"/>
  </ds:schemaRefs>
</ds:datastoreItem>
</file>

<file path=customXml/itemProps3.xml><?xml version="1.0" encoding="utf-8"?>
<ds:datastoreItem xmlns:ds="http://schemas.openxmlformats.org/officeDocument/2006/customXml" ds:itemID="{C047704D-1ECC-4633-87B5-4F832DAE4ADE}"/>
</file>

<file path=docProps/app.xml><?xml version="1.0" encoding="utf-8"?>
<Properties xmlns="http://schemas.openxmlformats.org/officeDocument/2006/extended-properties" xmlns:vt="http://schemas.openxmlformats.org/officeDocument/2006/docPropsVTypes">
  <TotalTime>353</TotalTime>
  <Words>826</Words>
  <Application>Microsoft Office PowerPoint</Application>
  <PresentationFormat>Custom</PresentationFormat>
  <Paragraphs>100</Paragraphs>
  <Slides>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Atkinson Hyperlegible</vt:lpstr>
      <vt:lpstr>Aptos Display</vt:lpstr>
      <vt:lpstr>Arial</vt:lpstr>
      <vt:lpstr>Calibri</vt:lpstr>
      <vt:lpstr>Aptos</vt:lpstr>
      <vt:lpstr>Cavolini</vt:lpstr>
      <vt:lpstr>ADLaM Display</vt:lpstr>
      <vt:lpstr>Atkinson Hyperlegible Bold</vt:lpstr>
      <vt:lpstr>Congenial</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(Presentation)</dc:title>
  <dc:creator>DOMINGUEZ, Morgane</dc:creator>
  <cp:keywords>, docId:B357B1E6F86B8F973C80413BDFC828C8</cp:keywords>
  <cp:lastModifiedBy>DOMINGUEZ, Morgane</cp:lastModifiedBy>
  <cp:revision>2</cp:revision>
  <dcterms:created xsi:type="dcterms:W3CDTF">2006-08-16T00:00:00Z</dcterms:created>
  <dcterms:modified xsi:type="dcterms:W3CDTF">2025-05-19T07:52:42Z</dcterms:modified>
  <dc:identifier>DAGL3yO_y-I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y fmtid="{D5CDD505-2E9C-101B-9397-08002B2CF9AE}" pid="3" name="MediaServiceImageTags">
    <vt:lpwstr/>
  </property>
</Properties>
</file>