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6.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0" r:id="rId5"/>
    <p:sldMasterId id="2147483666" r:id="rId6"/>
    <p:sldMasterId id="2147483672" r:id="rId7"/>
    <p:sldMasterId id="2147483690" r:id="rId8"/>
  </p:sldMasterIdLst>
  <p:notesMasterIdLst>
    <p:notesMasterId r:id="rId25"/>
  </p:notesMasterIdLst>
  <p:sldIdLst>
    <p:sldId id="883" r:id="rId9"/>
    <p:sldId id="878" r:id="rId10"/>
    <p:sldId id="884" r:id="rId11"/>
    <p:sldId id="868" r:id="rId12"/>
    <p:sldId id="855" r:id="rId13"/>
    <p:sldId id="266" r:id="rId14"/>
    <p:sldId id="856" r:id="rId15"/>
    <p:sldId id="881" r:id="rId16"/>
    <p:sldId id="858" r:id="rId17"/>
    <p:sldId id="859" r:id="rId18"/>
    <p:sldId id="2147474638" r:id="rId19"/>
    <p:sldId id="879" r:id="rId20"/>
    <p:sldId id="2147474637" r:id="rId21"/>
    <p:sldId id="2147474635" r:id="rId22"/>
    <p:sldId id="2147474636" r:id="rId23"/>
    <p:sldId id="2147474632" r:id="rId24"/>
  </p:sldIdLst>
  <p:sldSz cx="18288000" cy="10287000"/>
  <p:notesSz cx="6858000" cy="9144000"/>
  <p:embeddedFontLst>
    <p:embeddedFont>
      <p:font typeface="ADLaM Display" panose="02010000000000000000" pitchFamily="2" charset="0"/>
      <p:regular r:id="rId26"/>
    </p:embeddedFont>
    <p:embeddedFont>
      <p:font typeface="Atkinson Hyperlegible" panose="020B0604020202020204" charset="0"/>
      <p:regular r:id="rId27"/>
    </p:embeddedFont>
    <p:embeddedFont>
      <p:font typeface="Atkinson Hyperlegible Bold" panose="020B0604020202020204" charset="0"/>
      <p:regular r:id="rId28"/>
    </p:embeddedFont>
    <p:embeddedFont>
      <p:font typeface="Cavolini" panose="03000502040302020204" pitchFamily="66" charset="0"/>
      <p:regular r:id="rId29"/>
      <p:bold r:id="rId30"/>
      <p:italic r:id="rId31"/>
      <p:boldItalic r:id="rId32"/>
    </p:embeddedFont>
    <p:embeddedFont>
      <p:font typeface="Congenial" panose="02000503040000020004" pitchFamily="2" charset="0"/>
      <p:regular r:id="rId33"/>
      <p:bold r:id="rId34"/>
      <p:italic r:id="rId35"/>
      <p:boldItalic r:id="rId36"/>
    </p:embeddedFont>
    <p:embeddedFont>
      <p:font typeface="Trebuchet MS" panose="020B0603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F9C055"/>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8AD9A6-49D8-4BEC-B785-AC096B1D925C}" v="313" dt="2025-05-19T13:09:20.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48" autoAdjust="0"/>
    <p:restoredTop sz="66479" autoAdjust="0"/>
  </p:normalViewPr>
  <p:slideViewPr>
    <p:cSldViewPr>
      <p:cViewPr varScale="1">
        <p:scale>
          <a:sx n="26" d="100"/>
          <a:sy n="26" d="100"/>
        </p:scale>
        <p:origin x="76" y="112"/>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3.xml"/><Relationship Id="rId34" Type="http://schemas.openxmlformats.org/officeDocument/2006/relationships/font" Target="fonts/font9.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DD176275-5427-49BB-BC22-6D34C277DBF4}"/>
    <pc:docChg chg="custSel delSld modSld">
      <pc:chgData name="DOMINGUEZ, Morgane" userId="d29c428e-ee62-4017-a838-521138d5b01c" providerId="ADAL" clId="{DD176275-5427-49BB-BC22-6D34C277DBF4}" dt="2025-03-27T09:38:58.384" v="573" actId="14100"/>
      <pc:docMkLst>
        <pc:docMk/>
      </pc:docMkLst>
      <pc:sldChg chg="modSp mod">
        <pc:chgData name="DOMINGUEZ, Morgane" userId="d29c428e-ee62-4017-a838-521138d5b01c" providerId="ADAL" clId="{DD176275-5427-49BB-BC22-6D34C277DBF4}" dt="2025-03-27T09:20:56.532" v="572" actId="14100"/>
        <pc:sldMkLst>
          <pc:docMk/>
          <pc:sldMk cId="1056049344" sldId="266"/>
        </pc:sldMkLst>
        <pc:spChg chg="mod">
          <ac:chgData name="DOMINGUEZ, Morgane" userId="d29c428e-ee62-4017-a838-521138d5b01c" providerId="ADAL" clId="{DD176275-5427-49BB-BC22-6D34C277DBF4}" dt="2025-03-27T09:20:56.532" v="572" actId="14100"/>
          <ac:spMkLst>
            <pc:docMk/>
            <pc:sldMk cId="1056049344" sldId="266"/>
            <ac:spMk id="7" creationId="{493A2D85-9AF4-94E0-EF42-2BB5D51BF10A}"/>
          </ac:spMkLst>
        </pc:spChg>
      </pc:sldChg>
      <pc:sldChg chg="modSp mod">
        <pc:chgData name="DOMINGUEZ, Morgane" userId="d29c428e-ee62-4017-a838-521138d5b01c" providerId="ADAL" clId="{DD176275-5427-49BB-BC22-6D34C277DBF4}" dt="2025-03-21T14:44:40.101" v="39" actId="20577"/>
        <pc:sldMkLst>
          <pc:docMk/>
          <pc:sldMk cId="4005513447" sldId="855"/>
        </pc:sldMkLst>
        <pc:spChg chg="mod">
          <ac:chgData name="DOMINGUEZ, Morgane" userId="d29c428e-ee62-4017-a838-521138d5b01c" providerId="ADAL" clId="{DD176275-5427-49BB-BC22-6D34C277DBF4}" dt="2025-03-21T14:44:40.101" v="39" actId="20577"/>
          <ac:spMkLst>
            <pc:docMk/>
            <pc:sldMk cId="4005513447" sldId="855"/>
            <ac:spMk id="12" creationId="{ACBC1464-773E-FCC2-8F4D-A09798ACCCEF}"/>
          </ac:spMkLst>
        </pc:spChg>
      </pc:sldChg>
      <pc:sldChg chg="modSp mod">
        <pc:chgData name="DOMINGUEZ, Morgane" userId="d29c428e-ee62-4017-a838-521138d5b01c" providerId="ADAL" clId="{DD176275-5427-49BB-BC22-6D34C277DBF4}" dt="2025-03-21T14:45:18.211" v="42" actId="6549"/>
        <pc:sldMkLst>
          <pc:docMk/>
          <pc:sldMk cId="3493844758" sldId="856"/>
        </pc:sldMkLst>
        <pc:spChg chg="mod">
          <ac:chgData name="DOMINGUEZ, Morgane" userId="d29c428e-ee62-4017-a838-521138d5b01c" providerId="ADAL" clId="{DD176275-5427-49BB-BC22-6D34C277DBF4}" dt="2025-03-21T14:45:18.211" v="42" actId="6549"/>
          <ac:spMkLst>
            <pc:docMk/>
            <pc:sldMk cId="3493844758" sldId="856"/>
            <ac:spMk id="12" creationId="{ACBC1464-773E-FCC2-8F4D-A09798ACCCEF}"/>
          </ac:spMkLst>
        </pc:spChg>
      </pc:sldChg>
      <pc:sldChg chg="addSp delSp modSp mod">
        <pc:chgData name="DOMINGUEZ, Morgane" userId="d29c428e-ee62-4017-a838-521138d5b01c" providerId="ADAL" clId="{DD176275-5427-49BB-BC22-6D34C277DBF4}" dt="2025-03-21T15:17:07.221" v="259" actId="20577"/>
        <pc:sldMkLst>
          <pc:docMk/>
          <pc:sldMk cId="2541982830" sldId="858"/>
        </pc:sldMkLst>
        <pc:spChg chg="mod">
          <ac:chgData name="DOMINGUEZ, Morgane" userId="d29c428e-ee62-4017-a838-521138d5b01c" providerId="ADAL" clId="{DD176275-5427-49BB-BC22-6D34C277DBF4}" dt="2025-03-21T15:17:07.221" v="259" actId="20577"/>
          <ac:spMkLst>
            <pc:docMk/>
            <pc:sldMk cId="2541982830" sldId="858"/>
            <ac:spMk id="3" creationId="{FA383E5B-B6E0-091D-20E9-89F5186EB443}"/>
          </ac:spMkLst>
        </pc:spChg>
        <pc:spChg chg="mod topLvl">
          <ac:chgData name="DOMINGUEZ, Morgane" userId="d29c428e-ee62-4017-a838-521138d5b01c" providerId="ADAL" clId="{DD176275-5427-49BB-BC22-6D34C277DBF4}" dt="2025-03-21T15:13:24.503" v="190" actId="165"/>
          <ac:spMkLst>
            <pc:docMk/>
            <pc:sldMk cId="2541982830" sldId="858"/>
            <ac:spMk id="5" creationId="{F7B0EEA2-5FBA-8E0B-6372-68FB1D5396F6}"/>
          </ac:spMkLst>
        </pc:spChg>
        <pc:spChg chg="mod topLvl">
          <ac:chgData name="DOMINGUEZ, Morgane" userId="d29c428e-ee62-4017-a838-521138d5b01c" providerId="ADAL" clId="{DD176275-5427-49BB-BC22-6D34C277DBF4}" dt="2025-03-21T15:10:40.848" v="149" actId="165"/>
          <ac:spMkLst>
            <pc:docMk/>
            <pc:sldMk cId="2541982830" sldId="858"/>
            <ac:spMk id="6" creationId="{1A4A2368-4B9B-825C-A8E4-2D259229B2EE}"/>
          </ac:spMkLst>
        </pc:spChg>
        <pc:spChg chg="mod">
          <ac:chgData name="DOMINGUEZ, Morgane" userId="d29c428e-ee62-4017-a838-521138d5b01c" providerId="ADAL" clId="{DD176275-5427-49BB-BC22-6D34C277DBF4}" dt="2025-03-21T15:10:34.227" v="148" actId="20577"/>
          <ac:spMkLst>
            <pc:docMk/>
            <pc:sldMk cId="2541982830" sldId="858"/>
            <ac:spMk id="7" creationId="{7A51ABEB-C51E-44E9-0003-178E054C2CEE}"/>
          </ac:spMkLst>
        </pc:spChg>
        <pc:spChg chg="mod topLvl">
          <ac:chgData name="DOMINGUEZ, Morgane" userId="d29c428e-ee62-4017-a838-521138d5b01c" providerId="ADAL" clId="{DD176275-5427-49BB-BC22-6D34C277DBF4}" dt="2025-03-21T15:11:12.090" v="158" actId="165"/>
          <ac:spMkLst>
            <pc:docMk/>
            <pc:sldMk cId="2541982830" sldId="858"/>
            <ac:spMk id="8" creationId="{6FB08A0C-54FC-7D9F-2FCA-D58D094814C3}"/>
          </ac:spMkLst>
        </pc:spChg>
        <pc:spChg chg="mod topLvl">
          <ac:chgData name="DOMINGUEZ, Morgane" userId="d29c428e-ee62-4017-a838-521138d5b01c" providerId="ADAL" clId="{DD176275-5427-49BB-BC22-6D34C277DBF4}" dt="2025-03-21T15:13:24.503" v="190" actId="165"/>
          <ac:spMkLst>
            <pc:docMk/>
            <pc:sldMk cId="2541982830" sldId="858"/>
            <ac:spMk id="9" creationId="{0E056E22-6166-3DAA-9753-02D12F711C2D}"/>
          </ac:spMkLst>
        </pc:spChg>
        <pc:spChg chg="mod">
          <ac:chgData name="DOMINGUEZ, Morgane" userId="d29c428e-ee62-4017-a838-521138d5b01c" providerId="ADAL" clId="{DD176275-5427-49BB-BC22-6D34C277DBF4}" dt="2025-03-21T15:13:53.605" v="203" actId="20577"/>
          <ac:spMkLst>
            <pc:docMk/>
            <pc:sldMk cId="2541982830" sldId="858"/>
            <ac:spMk id="17" creationId="{766A1787-40D1-D7FC-6926-E0A3B6D97352}"/>
          </ac:spMkLst>
        </pc:spChg>
        <pc:spChg chg="mod">
          <ac:chgData name="DOMINGUEZ, Morgane" userId="d29c428e-ee62-4017-a838-521138d5b01c" providerId="ADAL" clId="{DD176275-5427-49BB-BC22-6D34C277DBF4}" dt="2025-03-21T15:14:30.079" v="227" actId="20577"/>
          <ac:spMkLst>
            <pc:docMk/>
            <pc:sldMk cId="2541982830" sldId="858"/>
            <ac:spMk id="20" creationId="{4CC99639-9048-0E2E-CDF2-C3F8755B418F}"/>
          </ac:spMkLst>
        </pc:spChg>
        <pc:spChg chg="mod">
          <ac:chgData name="DOMINGUEZ, Morgane" userId="d29c428e-ee62-4017-a838-521138d5b01c" providerId="ADAL" clId="{DD176275-5427-49BB-BC22-6D34C277DBF4}" dt="2025-03-21T15:14:43.930" v="229" actId="1076"/>
          <ac:spMkLst>
            <pc:docMk/>
            <pc:sldMk cId="2541982830" sldId="858"/>
            <ac:spMk id="21" creationId="{57D92EDC-EC70-4E47-C02F-EE47D31DA111}"/>
          </ac:spMkLst>
        </pc:spChg>
        <pc:spChg chg="mod topLvl">
          <ac:chgData name="DOMINGUEZ, Morgane" userId="d29c428e-ee62-4017-a838-521138d5b01c" providerId="ADAL" clId="{DD176275-5427-49BB-BC22-6D34C277DBF4}" dt="2025-03-21T15:10:40.848" v="149" actId="165"/>
          <ac:spMkLst>
            <pc:docMk/>
            <pc:sldMk cId="2541982830" sldId="858"/>
            <ac:spMk id="24" creationId="{EF90FE0B-3574-6038-6743-BE759384AE65}"/>
          </ac:spMkLst>
        </pc:spChg>
        <pc:spChg chg="mod topLvl">
          <ac:chgData name="DOMINGUEZ, Morgane" userId="d29c428e-ee62-4017-a838-521138d5b01c" providerId="ADAL" clId="{DD176275-5427-49BB-BC22-6D34C277DBF4}" dt="2025-03-21T15:11:18.087" v="166" actId="20577"/>
          <ac:spMkLst>
            <pc:docMk/>
            <pc:sldMk cId="2541982830" sldId="858"/>
            <ac:spMk id="25" creationId="{7D8AC89B-53AF-10E1-F6B2-E2915C0C7562}"/>
          </ac:spMkLst>
        </pc:spChg>
        <pc:spChg chg="mod topLvl">
          <ac:chgData name="DOMINGUEZ, Morgane" userId="d29c428e-ee62-4017-a838-521138d5b01c" providerId="ADAL" clId="{DD176275-5427-49BB-BC22-6D34C277DBF4}" dt="2025-03-21T15:14:35.950" v="228" actId="1076"/>
          <ac:spMkLst>
            <pc:docMk/>
            <pc:sldMk cId="2541982830" sldId="858"/>
            <ac:spMk id="39" creationId="{609EEB96-CE90-F517-1FAE-F3B7F701811D}"/>
          </ac:spMkLst>
        </pc:spChg>
        <pc:grpChg chg="del">
          <ac:chgData name="DOMINGUEZ, Morgane" userId="d29c428e-ee62-4017-a838-521138d5b01c" providerId="ADAL" clId="{DD176275-5427-49BB-BC22-6D34C277DBF4}" dt="2025-03-21T15:10:40.848" v="149" actId="165"/>
          <ac:grpSpMkLst>
            <pc:docMk/>
            <pc:sldMk cId="2541982830" sldId="858"/>
            <ac:grpSpMk id="13" creationId="{1A43FB3F-7E31-A47A-2AE6-251FF50C6496}"/>
          </ac:grpSpMkLst>
        </pc:grpChg>
        <pc:grpChg chg="del">
          <ac:chgData name="DOMINGUEZ, Morgane" userId="d29c428e-ee62-4017-a838-521138d5b01c" providerId="ADAL" clId="{DD176275-5427-49BB-BC22-6D34C277DBF4}" dt="2025-03-21T15:11:12.090" v="158" actId="165"/>
          <ac:grpSpMkLst>
            <pc:docMk/>
            <pc:sldMk cId="2541982830" sldId="858"/>
            <ac:grpSpMk id="14" creationId="{E9929F1C-02B2-02BC-8C07-9CBC76E70F8F}"/>
          </ac:grpSpMkLst>
        </pc:grpChg>
        <pc:grpChg chg="del mod topLvl">
          <ac:chgData name="DOMINGUEZ, Morgane" userId="d29c428e-ee62-4017-a838-521138d5b01c" providerId="ADAL" clId="{DD176275-5427-49BB-BC22-6D34C277DBF4}" dt="2025-03-21T15:13:24.503" v="190" actId="165"/>
          <ac:grpSpMkLst>
            <pc:docMk/>
            <pc:sldMk cId="2541982830" sldId="858"/>
            <ac:grpSpMk id="15" creationId="{F34C8A7A-5BD2-E379-DE2B-3A45DA546A9D}"/>
          </ac:grpSpMkLst>
        </pc:grpChg>
        <pc:grpChg chg="del">
          <ac:chgData name="DOMINGUEZ, Morgane" userId="d29c428e-ee62-4017-a838-521138d5b01c" providerId="ADAL" clId="{DD176275-5427-49BB-BC22-6D34C277DBF4}" dt="2025-03-21T15:13:16.642" v="189" actId="165"/>
          <ac:grpSpMkLst>
            <pc:docMk/>
            <pc:sldMk cId="2541982830" sldId="858"/>
            <ac:grpSpMk id="18" creationId="{3D5F79BB-8A1C-2E5A-0F27-1C545599BCD2}"/>
          </ac:grpSpMkLst>
        </pc:grpChg>
        <pc:picChg chg="add mod">
          <ac:chgData name="DOMINGUEZ, Morgane" userId="d29c428e-ee62-4017-a838-521138d5b01c" providerId="ADAL" clId="{DD176275-5427-49BB-BC22-6D34C277DBF4}" dt="2025-03-21T15:11:06.150" v="157" actId="1076"/>
          <ac:picMkLst>
            <pc:docMk/>
            <pc:sldMk cId="2541982830" sldId="858"/>
            <ac:picMk id="10" creationId="{48D107A6-ACE3-24FA-D837-2189CBFA8911}"/>
          </ac:picMkLst>
        </pc:picChg>
        <pc:picChg chg="del mod topLvl">
          <ac:chgData name="DOMINGUEZ, Morgane" userId="d29c428e-ee62-4017-a838-521138d5b01c" providerId="ADAL" clId="{DD176275-5427-49BB-BC22-6D34C277DBF4}" dt="2025-03-21T15:11:23.747" v="167" actId="478"/>
          <ac:picMkLst>
            <pc:docMk/>
            <pc:sldMk cId="2541982830" sldId="858"/>
            <ac:picMk id="11" creationId="{A52C5D1A-6935-CADC-0E81-BC640D1C37F5}"/>
          </ac:picMkLst>
        </pc:picChg>
        <pc:picChg chg="add mod">
          <ac:chgData name="DOMINGUEZ, Morgane" userId="d29c428e-ee62-4017-a838-521138d5b01c" providerId="ADAL" clId="{DD176275-5427-49BB-BC22-6D34C277DBF4}" dt="2025-03-21T15:11:30.608" v="171" actId="1076"/>
          <ac:picMkLst>
            <pc:docMk/>
            <pc:sldMk cId="2541982830" sldId="858"/>
            <ac:picMk id="12" creationId="{77D25C1A-6CE5-9CEC-1E9D-B8404D40F13F}"/>
          </ac:picMkLst>
        </pc:picChg>
        <pc:picChg chg="del mod topLvl">
          <ac:chgData name="DOMINGUEZ, Morgane" userId="d29c428e-ee62-4017-a838-521138d5b01c" providerId="ADAL" clId="{DD176275-5427-49BB-BC22-6D34C277DBF4}" dt="2025-03-21T15:10:59.115" v="153" actId="478"/>
          <ac:picMkLst>
            <pc:docMk/>
            <pc:sldMk cId="2541982830" sldId="858"/>
            <ac:picMk id="16" creationId="{BB5DD44E-A3FD-A3B7-B31F-32ABC6A06931}"/>
          </ac:picMkLst>
        </pc:picChg>
        <pc:picChg chg="add mod">
          <ac:chgData name="DOMINGUEZ, Morgane" userId="d29c428e-ee62-4017-a838-521138d5b01c" providerId="ADAL" clId="{DD176275-5427-49BB-BC22-6D34C277DBF4}" dt="2025-03-21T15:13:36.659" v="194" actId="1076"/>
          <ac:picMkLst>
            <pc:docMk/>
            <pc:sldMk cId="2541982830" sldId="858"/>
            <ac:picMk id="23" creationId="{71B23B06-EE68-E976-6F1E-1F34C24AC905}"/>
          </ac:picMkLst>
        </pc:picChg>
        <pc:picChg chg="del mod topLvl">
          <ac:chgData name="DOMINGUEZ, Morgane" userId="d29c428e-ee62-4017-a838-521138d5b01c" providerId="ADAL" clId="{DD176275-5427-49BB-BC22-6D34C277DBF4}" dt="2025-03-21T15:13:26.638" v="191" actId="478"/>
          <ac:picMkLst>
            <pc:docMk/>
            <pc:sldMk cId="2541982830" sldId="858"/>
            <ac:picMk id="26" creationId="{4AB64392-3A91-B3F2-BA73-65D2695047AF}"/>
          </ac:picMkLst>
        </pc:picChg>
        <pc:picChg chg="add mod">
          <ac:chgData name="DOMINGUEZ, Morgane" userId="d29c428e-ee62-4017-a838-521138d5b01c" providerId="ADAL" clId="{DD176275-5427-49BB-BC22-6D34C277DBF4}" dt="2025-03-21T15:15:06.125" v="233" actId="1076"/>
          <ac:picMkLst>
            <pc:docMk/>
            <pc:sldMk cId="2541982830" sldId="858"/>
            <ac:picMk id="27" creationId="{0E12021B-B150-2571-53CB-0B5DDF805BAF}"/>
          </ac:picMkLst>
        </pc:picChg>
        <pc:picChg chg="add mod">
          <ac:chgData name="DOMINGUEZ, Morgane" userId="d29c428e-ee62-4017-a838-521138d5b01c" providerId="ADAL" clId="{DD176275-5427-49BB-BC22-6D34C277DBF4}" dt="2025-03-21T15:15:17.653" v="238" actId="1076"/>
          <ac:picMkLst>
            <pc:docMk/>
            <pc:sldMk cId="2541982830" sldId="858"/>
            <ac:picMk id="28" creationId="{B8E577B2-4F41-9781-62F0-6580049E863C}"/>
          </ac:picMkLst>
        </pc:picChg>
        <pc:picChg chg="add mod">
          <ac:chgData name="DOMINGUEZ, Morgane" userId="d29c428e-ee62-4017-a838-521138d5b01c" providerId="ADAL" clId="{DD176275-5427-49BB-BC22-6D34C277DBF4}" dt="2025-03-21T15:16:07.850" v="241" actId="1076"/>
          <ac:picMkLst>
            <pc:docMk/>
            <pc:sldMk cId="2541982830" sldId="858"/>
            <ac:picMk id="30" creationId="{DB2A36E4-9083-2E9A-B603-BD962EC552F6}"/>
          </ac:picMkLst>
        </pc:picChg>
        <pc:picChg chg="del">
          <ac:chgData name="DOMINGUEZ, Morgane" userId="d29c428e-ee62-4017-a838-521138d5b01c" providerId="ADAL" clId="{DD176275-5427-49BB-BC22-6D34C277DBF4}" dt="2025-03-21T15:10:42.526" v="150" actId="478"/>
          <ac:picMkLst>
            <pc:docMk/>
            <pc:sldMk cId="2541982830" sldId="858"/>
            <ac:picMk id="32" creationId="{64F94677-8B7B-693E-C902-F9CBF2818283}"/>
          </ac:picMkLst>
        </pc:picChg>
        <pc:picChg chg="del">
          <ac:chgData name="DOMINGUEZ, Morgane" userId="d29c428e-ee62-4017-a838-521138d5b01c" providerId="ADAL" clId="{DD176275-5427-49BB-BC22-6D34C277DBF4}" dt="2025-03-21T15:10:44.365" v="151" actId="478"/>
          <ac:picMkLst>
            <pc:docMk/>
            <pc:sldMk cId="2541982830" sldId="858"/>
            <ac:picMk id="38" creationId="{C9801F04-1362-3F8D-260C-28DEC0BE6889}"/>
          </ac:picMkLst>
        </pc:picChg>
        <pc:picChg chg="del">
          <ac:chgData name="DOMINGUEZ, Morgane" userId="d29c428e-ee62-4017-a838-521138d5b01c" providerId="ADAL" clId="{DD176275-5427-49BB-BC22-6D34C277DBF4}" dt="2025-03-21T15:10:46.838" v="152" actId="478"/>
          <ac:picMkLst>
            <pc:docMk/>
            <pc:sldMk cId="2541982830" sldId="858"/>
            <ac:picMk id="45" creationId="{8697974C-8210-CB19-234C-0FCA6EBD4773}"/>
          </ac:picMkLst>
        </pc:picChg>
      </pc:sldChg>
      <pc:sldChg chg="modSp mod">
        <pc:chgData name="DOMINGUEZ, Morgane" userId="d29c428e-ee62-4017-a838-521138d5b01c" providerId="ADAL" clId="{DD176275-5427-49BB-BC22-6D34C277DBF4}" dt="2025-03-21T15:17:11.849" v="260" actId="20577"/>
        <pc:sldMkLst>
          <pc:docMk/>
          <pc:sldMk cId="1970769672" sldId="859"/>
        </pc:sldMkLst>
        <pc:spChg chg="mod">
          <ac:chgData name="DOMINGUEZ, Morgane" userId="d29c428e-ee62-4017-a838-521138d5b01c" providerId="ADAL" clId="{DD176275-5427-49BB-BC22-6D34C277DBF4}" dt="2025-03-21T15:17:11.849" v="260" actId="20577"/>
          <ac:spMkLst>
            <pc:docMk/>
            <pc:sldMk cId="1970769672" sldId="859"/>
            <ac:spMk id="3" creationId="{FA383E5B-B6E0-091D-20E9-89F5186EB443}"/>
          </ac:spMkLst>
        </pc:spChg>
      </pc:sldChg>
      <pc:sldChg chg="modSp mod">
        <pc:chgData name="DOMINGUEZ, Morgane" userId="d29c428e-ee62-4017-a838-521138d5b01c" providerId="ADAL" clId="{DD176275-5427-49BB-BC22-6D34C277DBF4}" dt="2025-03-21T15:31:37.983" v="571" actId="14100"/>
        <pc:sldMkLst>
          <pc:docMk/>
          <pc:sldMk cId="502735256" sldId="868"/>
        </pc:sldMkLst>
        <pc:spChg chg="mod">
          <ac:chgData name="DOMINGUEZ, Morgane" userId="d29c428e-ee62-4017-a838-521138d5b01c" providerId="ADAL" clId="{DD176275-5427-49BB-BC22-6D34C277DBF4}" dt="2025-03-21T15:31:37.983" v="571" actId="14100"/>
          <ac:spMkLst>
            <pc:docMk/>
            <pc:sldMk cId="502735256" sldId="868"/>
            <ac:spMk id="8" creationId="{56EA60D9-388B-4FBE-E2D0-4F33C8C3351B}"/>
          </ac:spMkLst>
        </pc:spChg>
      </pc:sldChg>
      <pc:sldChg chg="addSp delSp modSp mod">
        <pc:chgData name="DOMINGUEZ, Morgane" userId="d29c428e-ee62-4017-a838-521138d5b01c" providerId="ADAL" clId="{DD176275-5427-49BB-BC22-6D34C277DBF4}" dt="2025-03-21T14:41:16.677" v="7" actId="962"/>
        <pc:sldMkLst>
          <pc:docMk/>
          <pc:sldMk cId="2372577413" sldId="878"/>
        </pc:sldMkLst>
        <pc:picChg chg="del">
          <ac:chgData name="DOMINGUEZ, Morgane" userId="d29c428e-ee62-4017-a838-521138d5b01c" providerId="ADAL" clId="{DD176275-5427-49BB-BC22-6D34C277DBF4}" dt="2025-03-21T14:41:14.907" v="4" actId="478"/>
          <ac:picMkLst>
            <pc:docMk/>
            <pc:sldMk cId="2372577413" sldId="878"/>
            <ac:picMk id="2" creationId="{0E35DB75-0496-7013-1503-2E6E509B0DD0}"/>
          </ac:picMkLst>
        </pc:picChg>
        <pc:picChg chg="add mod">
          <ac:chgData name="DOMINGUEZ, Morgane" userId="d29c428e-ee62-4017-a838-521138d5b01c" providerId="ADAL" clId="{DD176275-5427-49BB-BC22-6D34C277DBF4}" dt="2025-03-21T14:41:16.677" v="7" actId="962"/>
          <ac:picMkLst>
            <pc:docMk/>
            <pc:sldMk cId="2372577413" sldId="878"/>
            <ac:picMk id="4" creationId="{B1CD7F74-685A-8C65-7EA1-474B2736EDFA}"/>
          </ac:picMkLst>
        </pc:picChg>
      </pc:sldChg>
      <pc:sldChg chg="addSp delSp modSp mod">
        <pc:chgData name="DOMINGUEZ, Morgane" userId="d29c428e-ee62-4017-a838-521138d5b01c" providerId="ADAL" clId="{DD176275-5427-49BB-BC22-6D34C277DBF4}" dt="2025-03-21T15:23:55.168" v="452" actId="14100"/>
        <pc:sldMkLst>
          <pc:docMk/>
          <pc:sldMk cId="2064528584" sldId="879"/>
        </pc:sldMkLst>
        <pc:spChg chg="mod">
          <ac:chgData name="DOMINGUEZ, Morgane" userId="d29c428e-ee62-4017-a838-521138d5b01c" providerId="ADAL" clId="{DD176275-5427-49BB-BC22-6D34C277DBF4}" dt="2025-03-21T15:17:53.257" v="306" actId="20577"/>
          <ac:spMkLst>
            <pc:docMk/>
            <pc:sldMk cId="2064528584" sldId="879"/>
            <ac:spMk id="4" creationId="{FD92435D-76BE-F178-2334-C51D94BD4715}"/>
          </ac:spMkLst>
        </pc:spChg>
        <pc:spChg chg="mod">
          <ac:chgData name="DOMINGUEZ, Morgane" userId="d29c428e-ee62-4017-a838-521138d5b01c" providerId="ADAL" clId="{DD176275-5427-49BB-BC22-6D34C277DBF4}" dt="2025-03-21T15:18:02.737" v="320" actId="20577"/>
          <ac:spMkLst>
            <pc:docMk/>
            <pc:sldMk cId="2064528584" sldId="879"/>
            <ac:spMk id="7" creationId="{5762BA55-D16B-92D6-3741-6B43820EC7DF}"/>
          </ac:spMkLst>
        </pc:spChg>
        <pc:spChg chg="mod topLvl">
          <ac:chgData name="DOMINGUEZ, Morgane" userId="d29c428e-ee62-4017-a838-521138d5b01c" providerId="ADAL" clId="{DD176275-5427-49BB-BC22-6D34C277DBF4}" dt="2025-03-21T15:19:59.197" v="365" actId="165"/>
          <ac:spMkLst>
            <pc:docMk/>
            <pc:sldMk cId="2064528584" sldId="879"/>
            <ac:spMk id="12" creationId="{ACBD1021-1314-2973-429D-EF425AF5FAE6}"/>
          </ac:spMkLst>
        </pc:spChg>
        <pc:spChg chg="mod">
          <ac:chgData name="DOMINGUEZ, Morgane" userId="d29c428e-ee62-4017-a838-521138d5b01c" providerId="ADAL" clId="{DD176275-5427-49BB-BC22-6D34C277DBF4}" dt="2025-03-21T15:18:25.466" v="361" actId="20577"/>
          <ac:spMkLst>
            <pc:docMk/>
            <pc:sldMk cId="2064528584" sldId="879"/>
            <ac:spMk id="13" creationId="{65F9C40D-A704-3458-97B1-0B6E40B8F434}"/>
          </ac:spMkLst>
        </pc:spChg>
        <pc:spChg chg="mod topLvl">
          <ac:chgData name="DOMINGUEZ, Morgane" userId="d29c428e-ee62-4017-a838-521138d5b01c" providerId="ADAL" clId="{DD176275-5427-49BB-BC22-6D34C277DBF4}" dt="2025-03-21T15:22:24.629" v="379" actId="165"/>
          <ac:spMkLst>
            <pc:docMk/>
            <pc:sldMk cId="2064528584" sldId="879"/>
            <ac:spMk id="18" creationId="{D307CAA2-B6F7-61C2-CE36-E81E2E06637C}"/>
          </ac:spMkLst>
        </pc:spChg>
        <pc:spChg chg="mod topLvl">
          <ac:chgData name="DOMINGUEZ, Morgane" userId="d29c428e-ee62-4017-a838-521138d5b01c" providerId="ADAL" clId="{DD176275-5427-49BB-BC22-6D34C277DBF4}" dt="2025-03-21T15:19:59.197" v="365" actId="165"/>
          <ac:spMkLst>
            <pc:docMk/>
            <pc:sldMk cId="2064528584" sldId="879"/>
            <ac:spMk id="23" creationId="{5917AF5C-1336-7D84-8BA6-FDA22B9306F7}"/>
          </ac:spMkLst>
        </pc:spChg>
        <pc:spChg chg="mod topLvl">
          <ac:chgData name="DOMINGUEZ, Morgane" userId="d29c428e-ee62-4017-a838-521138d5b01c" providerId="ADAL" clId="{DD176275-5427-49BB-BC22-6D34C277DBF4}" dt="2025-03-21T15:22:24.629" v="379" actId="165"/>
          <ac:spMkLst>
            <pc:docMk/>
            <pc:sldMk cId="2064528584" sldId="879"/>
            <ac:spMk id="26" creationId="{39F9E25B-DD98-C66D-2938-FA6D5CE33033}"/>
          </ac:spMkLst>
        </pc:spChg>
        <pc:spChg chg="mod topLvl">
          <ac:chgData name="DOMINGUEZ, Morgane" userId="d29c428e-ee62-4017-a838-521138d5b01c" providerId="ADAL" clId="{DD176275-5427-49BB-BC22-6D34C277DBF4}" dt="2025-03-21T15:23:17.741" v="446" actId="108"/>
          <ac:spMkLst>
            <pc:docMk/>
            <pc:sldMk cId="2064528584" sldId="879"/>
            <ac:spMk id="41" creationId="{8BF179FC-313C-BAD6-9341-6700E5127473}"/>
          </ac:spMkLst>
        </pc:spChg>
        <pc:spChg chg="mod topLvl">
          <ac:chgData name="DOMINGUEZ, Morgane" userId="d29c428e-ee62-4017-a838-521138d5b01c" providerId="ADAL" clId="{DD176275-5427-49BB-BC22-6D34C277DBF4}" dt="2025-03-21T15:19:59.197" v="365" actId="165"/>
          <ac:spMkLst>
            <pc:docMk/>
            <pc:sldMk cId="2064528584" sldId="879"/>
            <ac:spMk id="42" creationId="{4D2E84E0-3E17-8F93-55B3-30B0C1EC3CFF}"/>
          </ac:spMkLst>
        </pc:spChg>
        <pc:grpChg chg="del">
          <ac:chgData name="DOMINGUEZ, Morgane" userId="d29c428e-ee62-4017-a838-521138d5b01c" providerId="ADAL" clId="{DD176275-5427-49BB-BC22-6D34C277DBF4}" dt="2025-03-21T15:19:59.197" v="365" actId="165"/>
          <ac:grpSpMkLst>
            <pc:docMk/>
            <pc:sldMk cId="2064528584" sldId="879"/>
            <ac:grpSpMk id="8" creationId="{A40D74B1-AF0E-412D-5BD8-D373EC558A59}"/>
          </ac:grpSpMkLst>
        </pc:grpChg>
        <pc:grpChg chg="del">
          <ac:chgData name="DOMINGUEZ, Morgane" userId="d29c428e-ee62-4017-a838-521138d5b01c" providerId="ADAL" clId="{DD176275-5427-49BB-BC22-6D34C277DBF4}" dt="2025-03-21T15:22:24.629" v="379" actId="165"/>
          <ac:grpSpMkLst>
            <pc:docMk/>
            <pc:sldMk cId="2064528584" sldId="879"/>
            <ac:grpSpMk id="10" creationId="{AE8DFCE4-6393-1D1B-715F-0FA1801E520E}"/>
          </ac:grpSpMkLst>
        </pc:grpChg>
        <pc:picChg chg="del">
          <ac:chgData name="DOMINGUEZ, Morgane" userId="d29c428e-ee62-4017-a838-521138d5b01c" providerId="ADAL" clId="{DD176275-5427-49BB-BC22-6D34C277DBF4}" dt="2025-03-21T15:18:31.327" v="363" actId="478"/>
          <ac:picMkLst>
            <pc:docMk/>
            <pc:sldMk cId="2064528584" sldId="879"/>
            <ac:picMk id="5" creationId="{0FA5ED64-5BEA-9BFF-DF6E-8D135718BAA0}"/>
          </ac:picMkLst>
        </pc:picChg>
        <pc:picChg chg="del mod topLvl">
          <ac:chgData name="DOMINGUEZ, Morgane" userId="d29c428e-ee62-4017-a838-521138d5b01c" providerId="ADAL" clId="{DD176275-5427-49BB-BC22-6D34C277DBF4}" dt="2025-03-21T15:22:26.322" v="380" actId="478"/>
          <ac:picMkLst>
            <pc:docMk/>
            <pc:sldMk cId="2064528584" sldId="879"/>
            <ac:picMk id="14" creationId="{D8848113-14D8-C9D6-B6EB-0A47CEE3DAC9}"/>
          </ac:picMkLst>
        </pc:picChg>
        <pc:picChg chg="add mod">
          <ac:chgData name="DOMINGUEZ, Morgane" userId="d29c428e-ee62-4017-a838-521138d5b01c" providerId="ADAL" clId="{DD176275-5427-49BB-BC22-6D34C277DBF4}" dt="2025-03-21T15:20:08.393" v="371" actId="14100"/>
          <ac:picMkLst>
            <pc:docMk/>
            <pc:sldMk cId="2064528584" sldId="879"/>
            <ac:picMk id="15" creationId="{2958EA88-5F44-C2E9-0A84-F4C2281D90A7}"/>
          </ac:picMkLst>
        </pc:picChg>
        <pc:picChg chg="add mod">
          <ac:chgData name="DOMINGUEZ, Morgane" userId="d29c428e-ee62-4017-a838-521138d5b01c" providerId="ADAL" clId="{DD176275-5427-49BB-BC22-6D34C277DBF4}" dt="2025-03-21T15:23:55.168" v="452" actId="14100"/>
          <ac:picMkLst>
            <pc:docMk/>
            <pc:sldMk cId="2064528584" sldId="879"/>
            <ac:picMk id="17" creationId="{ECE4E2CC-471B-4E7B-9AF4-86845617A72B}"/>
          </ac:picMkLst>
        </pc:picChg>
        <pc:picChg chg="add mod">
          <ac:chgData name="DOMINGUEZ, Morgane" userId="d29c428e-ee62-4017-a838-521138d5b01c" providerId="ADAL" clId="{DD176275-5427-49BB-BC22-6D34C277DBF4}" dt="2025-03-21T15:23:52.639" v="451" actId="1076"/>
          <ac:picMkLst>
            <pc:docMk/>
            <pc:sldMk cId="2064528584" sldId="879"/>
            <ac:picMk id="20" creationId="{89D75E4A-380B-D2C7-9D2D-EC53F832BB7E}"/>
          </ac:picMkLst>
        </pc:picChg>
        <pc:picChg chg="add mod">
          <ac:chgData name="DOMINGUEZ, Morgane" userId="d29c428e-ee62-4017-a838-521138d5b01c" providerId="ADAL" clId="{DD176275-5427-49BB-BC22-6D34C277DBF4}" dt="2025-03-21T15:22:36.769" v="385" actId="1076"/>
          <ac:picMkLst>
            <pc:docMk/>
            <pc:sldMk cId="2064528584" sldId="879"/>
            <ac:picMk id="22" creationId="{3FDE6169-33D2-1431-7169-2ADA191B5E4F}"/>
          </ac:picMkLst>
        </pc:picChg>
        <pc:picChg chg="add mod">
          <ac:chgData name="DOMINGUEZ, Morgane" userId="d29c428e-ee62-4017-a838-521138d5b01c" providerId="ADAL" clId="{DD176275-5427-49BB-BC22-6D34C277DBF4}" dt="2025-03-21T15:23:48.112" v="450" actId="14100"/>
          <ac:picMkLst>
            <pc:docMk/>
            <pc:sldMk cId="2064528584" sldId="879"/>
            <ac:picMk id="27" creationId="{2883DBFA-D3C2-92BA-CB50-99F8513F8785}"/>
          </ac:picMkLst>
        </pc:picChg>
        <pc:picChg chg="del">
          <ac:chgData name="DOMINGUEZ, Morgane" userId="d29c428e-ee62-4017-a838-521138d5b01c" providerId="ADAL" clId="{DD176275-5427-49BB-BC22-6D34C277DBF4}" dt="2025-03-21T15:18:33.767" v="364" actId="478"/>
          <ac:picMkLst>
            <pc:docMk/>
            <pc:sldMk cId="2064528584" sldId="879"/>
            <ac:picMk id="31" creationId="{C7B36D23-6183-65F6-E5C5-733314224864}"/>
          </ac:picMkLst>
        </pc:picChg>
        <pc:picChg chg="del">
          <ac:chgData name="DOMINGUEZ, Morgane" userId="d29c428e-ee62-4017-a838-521138d5b01c" providerId="ADAL" clId="{DD176275-5427-49BB-BC22-6D34C277DBF4}" dt="2025-03-21T15:18:29.525" v="362" actId="478"/>
          <ac:picMkLst>
            <pc:docMk/>
            <pc:sldMk cId="2064528584" sldId="879"/>
            <ac:picMk id="33" creationId="{6887A792-F4D5-3D78-237D-3BA48B91CD77}"/>
          </ac:picMkLst>
        </pc:picChg>
        <pc:picChg chg="del mod topLvl">
          <ac:chgData name="DOMINGUEZ, Morgane" userId="d29c428e-ee62-4017-a838-521138d5b01c" providerId="ADAL" clId="{DD176275-5427-49BB-BC22-6D34C277DBF4}" dt="2025-03-21T15:20:00.819" v="367" actId="478"/>
          <ac:picMkLst>
            <pc:docMk/>
            <pc:sldMk cId="2064528584" sldId="879"/>
            <ac:picMk id="35" creationId="{8C2C91FC-0CF9-72B9-58F1-4C5A6F859796}"/>
          </ac:picMkLst>
        </pc:picChg>
      </pc:sldChg>
      <pc:sldChg chg="addSp delSp modSp mod">
        <pc:chgData name="DOMINGUEZ, Morgane" userId="d29c428e-ee62-4017-a838-521138d5b01c" providerId="ADAL" clId="{DD176275-5427-49BB-BC22-6D34C277DBF4}" dt="2025-03-21T15:04:49.330" v="120" actId="1076"/>
        <pc:sldMkLst>
          <pc:docMk/>
          <pc:sldMk cId="3755653635" sldId="881"/>
        </pc:sldMkLst>
        <pc:spChg chg="mod topLvl">
          <ac:chgData name="DOMINGUEZ, Morgane" userId="d29c428e-ee62-4017-a838-521138d5b01c" providerId="ADAL" clId="{DD176275-5427-49BB-BC22-6D34C277DBF4}" dt="2025-03-21T14:46:17.199" v="65" actId="20577"/>
          <ac:spMkLst>
            <pc:docMk/>
            <pc:sldMk cId="3755653635" sldId="881"/>
            <ac:spMk id="6" creationId="{48F6E0D4-735F-8D0B-7CEC-EDE09E42870E}"/>
          </ac:spMkLst>
        </pc:spChg>
        <pc:spChg chg="mod topLvl">
          <ac:chgData name="DOMINGUEZ, Morgane" userId="d29c428e-ee62-4017-a838-521138d5b01c" providerId="ADAL" clId="{DD176275-5427-49BB-BC22-6D34C277DBF4}" dt="2025-03-21T14:46:30.464" v="89" actId="14100"/>
          <ac:spMkLst>
            <pc:docMk/>
            <pc:sldMk cId="3755653635" sldId="881"/>
            <ac:spMk id="7" creationId="{B64AF088-8773-D5EC-8C94-36705AD245A1}"/>
          </ac:spMkLst>
        </pc:spChg>
        <pc:spChg chg="mod">
          <ac:chgData name="DOMINGUEZ, Morgane" userId="d29c428e-ee62-4017-a838-521138d5b01c" providerId="ADAL" clId="{DD176275-5427-49BB-BC22-6D34C277DBF4}" dt="2025-03-21T15:00:54.862" v="107" actId="20577"/>
          <ac:spMkLst>
            <pc:docMk/>
            <pc:sldMk cId="3755653635" sldId="881"/>
            <ac:spMk id="8" creationId="{86F10485-6544-2843-CA14-045ABF2DFEAE}"/>
          </ac:spMkLst>
        </pc:spChg>
        <pc:spChg chg="mod topLvl">
          <ac:chgData name="DOMINGUEZ, Morgane" userId="d29c428e-ee62-4017-a838-521138d5b01c" providerId="ADAL" clId="{DD176275-5427-49BB-BC22-6D34C277DBF4}" dt="2025-03-21T14:45:53.916" v="45" actId="165"/>
          <ac:spMkLst>
            <pc:docMk/>
            <pc:sldMk cId="3755653635" sldId="881"/>
            <ac:spMk id="9" creationId="{F3ED4A90-A360-C0E9-B7D9-06D112E7BF3E}"/>
          </ac:spMkLst>
        </pc:spChg>
        <pc:spChg chg="mod topLvl">
          <ac:chgData name="DOMINGUEZ, Morgane" userId="d29c428e-ee62-4017-a838-521138d5b01c" providerId="ADAL" clId="{DD176275-5427-49BB-BC22-6D34C277DBF4}" dt="2025-03-21T15:03:59.512" v="113" actId="165"/>
          <ac:spMkLst>
            <pc:docMk/>
            <pc:sldMk cId="3755653635" sldId="881"/>
            <ac:spMk id="12" creationId="{2F668173-31A5-8A38-26F1-5451AEC10405}"/>
          </ac:spMkLst>
        </pc:spChg>
        <pc:spChg chg="mod topLvl">
          <ac:chgData name="DOMINGUEZ, Morgane" userId="d29c428e-ee62-4017-a838-521138d5b01c" providerId="ADAL" clId="{DD176275-5427-49BB-BC22-6D34C277DBF4}" dt="2025-03-21T15:03:59.512" v="113" actId="165"/>
          <ac:spMkLst>
            <pc:docMk/>
            <pc:sldMk cId="3755653635" sldId="881"/>
            <ac:spMk id="13" creationId="{A392227F-F531-2485-3E99-7BE655E90551}"/>
          </ac:spMkLst>
        </pc:spChg>
        <pc:spChg chg="mod topLvl">
          <ac:chgData name="DOMINGUEZ, Morgane" userId="d29c428e-ee62-4017-a838-521138d5b01c" providerId="ADAL" clId="{DD176275-5427-49BB-BC22-6D34C277DBF4}" dt="2025-03-21T15:03:59.512" v="113" actId="165"/>
          <ac:spMkLst>
            <pc:docMk/>
            <pc:sldMk cId="3755653635" sldId="881"/>
            <ac:spMk id="18" creationId="{73870A6D-1A4E-53C6-11D0-89AC7EE53F74}"/>
          </ac:spMkLst>
        </pc:spChg>
        <pc:grpChg chg="del">
          <ac:chgData name="DOMINGUEZ, Morgane" userId="d29c428e-ee62-4017-a838-521138d5b01c" providerId="ADAL" clId="{DD176275-5427-49BB-BC22-6D34C277DBF4}" dt="2025-03-21T14:45:53.916" v="45" actId="165"/>
          <ac:grpSpMkLst>
            <pc:docMk/>
            <pc:sldMk cId="3755653635" sldId="881"/>
            <ac:grpSpMk id="14" creationId="{051F1F58-F8C6-7BC7-B1F2-603C7F7A852B}"/>
          </ac:grpSpMkLst>
        </pc:grpChg>
        <pc:grpChg chg="del">
          <ac:chgData name="DOMINGUEZ, Morgane" userId="d29c428e-ee62-4017-a838-521138d5b01c" providerId="ADAL" clId="{DD176275-5427-49BB-BC22-6D34C277DBF4}" dt="2025-03-21T15:03:59.512" v="113" actId="165"/>
          <ac:grpSpMkLst>
            <pc:docMk/>
            <pc:sldMk cId="3755653635" sldId="881"/>
            <ac:grpSpMk id="15" creationId="{7F555672-5A5E-7D65-281A-087E447B4FC6}"/>
          </ac:grpSpMkLst>
        </pc:grpChg>
        <pc:picChg chg="del">
          <ac:chgData name="DOMINGUEZ, Morgane" userId="d29c428e-ee62-4017-a838-521138d5b01c" providerId="ADAL" clId="{DD176275-5427-49BB-BC22-6D34C277DBF4}" dt="2025-03-21T14:45:58.701" v="48" actId="478"/>
          <ac:picMkLst>
            <pc:docMk/>
            <pc:sldMk cId="3755653635" sldId="881"/>
            <ac:picMk id="5" creationId="{04CEC7FB-2B3E-3590-C00E-B7545990DE96}"/>
          </ac:picMkLst>
        </pc:picChg>
        <pc:picChg chg="add mod">
          <ac:chgData name="DOMINGUEZ, Morgane" userId="d29c428e-ee62-4017-a838-521138d5b01c" providerId="ADAL" clId="{DD176275-5427-49BB-BC22-6D34C277DBF4}" dt="2025-03-21T14:46:36.603" v="92" actId="1076"/>
          <ac:picMkLst>
            <pc:docMk/>
            <pc:sldMk cId="3755653635" sldId="881"/>
            <ac:picMk id="10" creationId="{C21C3D54-CD9A-A0F0-6098-23C97AABD521}"/>
          </ac:picMkLst>
        </pc:picChg>
        <pc:picChg chg="del mod topLvl">
          <ac:chgData name="DOMINGUEZ, Morgane" userId="d29c428e-ee62-4017-a838-521138d5b01c" providerId="ADAL" clId="{DD176275-5427-49BB-BC22-6D34C277DBF4}" dt="2025-03-21T15:04:01.219" v="114" actId="478"/>
          <ac:picMkLst>
            <pc:docMk/>
            <pc:sldMk cId="3755653635" sldId="881"/>
            <ac:picMk id="11" creationId="{AF7FCEF7-C687-8DFB-85B9-0CC8D29F50D6}"/>
          </ac:picMkLst>
        </pc:picChg>
        <pc:picChg chg="del">
          <ac:chgData name="DOMINGUEZ, Morgane" userId="d29c428e-ee62-4017-a838-521138d5b01c" providerId="ADAL" clId="{DD176275-5427-49BB-BC22-6D34C277DBF4}" dt="2025-03-21T14:45:32.274" v="44" actId="478"/>
          <ac:picMkLst>
            <pc:docMk/>
            <pc:sldMk cId="3755653635" sldId="881"/>
            <ac:picMk id="16" creationId="{535C2941-1D27-3406-06CF-EFC9BC2FEB32}"/>
          </ac:picMkLst>
        </pc:picChg>
        <pc:picChg chg="add mod">
          <ac:chgData name="DOMINGUEZ, Morgane" userId="d29c428e-ee62-4017-a838-521138d5b01c" providerId="ADAL" clId="{DD176275-5427-49BB-BC22-6D34C277DBF4}" dt="2025-03-21T14:46:38.658" v="93" actId="1076"/>
          <ac:picMkLst>
            <pc:docMk/>
            <pc:sldMk cId="3755653635" sldId="881"/>
            <ac:picMk id="19" creationId="{067BAE0D-DD2F-84D5-E63E-8E7A9813A854}"/>
          </ac:picMkLst>
        </pc:picChg>
        <pc:picChg chg="add mod">
          <ac:chgData name="DOMINGUEZ, Morgane" userId="d29c428e-ee62-4017-a838-521138d5b01c" providerId="ADAL" clId="{DD176275-5427-49BB-BC22-6D34C277DBF4}" dt="2025-03-21T15:04:10.661" v="118" actId="1076"/>
          <ac:picMkLst>
            <pc:docMk/>
            <pc:sldMk cId="3755653635" sldId="881"/>
            <ac:picMk id="21" creationId="{1D225F89-2723-753F-4845-0C30A5E9D86A}"/>
          </ac:picMkLst>
        </pc:picChg>
        <pc:picChg chg="del mod topLvl">
          <ac:chgData name="DOMINGUEZ, Morgane" userId="d29c428e-ee62-4017-a838-521138d5b01c" providerId="ADAL" clId="{DD176275-5427-49BB-BC22-6D34C277DBF4}" dt="2025-03-21T14:45:56.427" v="46" actId="478"/>
          <ac:picMkLst>
            <pc:docMk/>
            <pc:sldMk cId="3755653635" sldId="881"/>
            <ac:picMk id="22" creationId="{ED9FC37D-FD4D-B7C1-5E37-0B992C6B4C04}"/>
          </ac:picMkLst>
        </pc:picChg>
        <pc:picChg chg="add mod">
          <ac:chgData name="DOMINGUEZ, Morgane" userId="d29c428e-ee62-4017-a838-521138d5b01c" providerId="ADAL" clId="{DD176275-5427-49BB-BC22-6D34C277DBF4}" dt="2025-03-21T15:04:49.330" v="120" actId="1076"/>
          <ac:picMkLst>
            <pc:docMk/>
            <pc:sldMk cId="3755653635" sldId="881"/>
            <ac:picMk id="24" creationId="{BCB58873-E351-622C-801E-7146D1ED1E3D}"/>
          </ac:picMkLst>
        </pc:picChg>
      </pc:sldChg>
      <pc:sldChg chg="addSp delSp modSp mod">
        <pc:chgData name="DOMINGUEZ, Morgane" userId="d29c428e-ee62-4017-a838-521138d5b01c" providerId="ADAL" clId="{DD176275-5427-49BB-BC22-6D34C277DBF4}" dt="2025-03-21T14:41:02.782" v="3" actId="962"/>
        <pc:sldMkLst>
          <pc:docMk/>
          <pc:sldMk cId="2260454930" sldId="883"/>
        </pc:sldMkLst>
        <pc:picChg chg="del">
          <ac:chgData name="DOMINGUEZ, Morgane" userId="d29c428e-ee62-4017-a838-521138d5b01c" providerId="ADAL" clId="{DD176275-5427-49BB-BC22-6D34C277DBF4}" dt="2025-03-21T14:41:01.035" v="0" actId="478"/>
          <ac:picMkLst>
            <pc:docMk/>
            <pc:sldMk cId="2260454930" sldId="883"/>
            <ac:picMk id="2" creationId="{4547E0D2-8B66-9D29-4B75-9BCB43519373}"/>
          </ac:picMkLst>
        </pc:picChg>
        <pc:picChg chg="add mod">
          <ac:chgData name="DOMINGUEZ, Morgane" userId="d29c428e-ee62-4017-a838-521138d5b01c" providerId="ADAL" clId="{DD176275-5427-49BB-BC22-6D34C277DBF4}" dt="2025-03-21T14:41:02.782" v="3" actId="962"/>
          <ac:picMkLst>
            <pc:docMk/>
            <pc:sldMk cId="2260454930" sldId="883"/>
            <ac:picMk id="4" creationId="{0601FF31-2AE6-C6D9-B057-AAFCF583DEC0}"/>
          </ac:picMkLst>
        </pc:picChg>
      </pc:sldChg>
      <pc:sldChg chg="addSp delSp modSp mod">
        <pc:chgData name="DOMINGUEZ, Morgane" userId="d29c428e-ee62-4017-a838-521138d5b01c" providerId="ADAL" clId="{DD176275-5427-49BB-BC22-6D34C277DBF4}" dt="2025-03-21T15:31:04.323" v="569" actId="6549"/>
        <pc:sldMkLst>
          <pc:docMk/>
          <pc:sldMk cId="0" sldId="884"/>
        </pc:sldMkLst>
        <pc:spChg chg="add mod">
          <ac:chgData name="DOMINGUEZ, Morgane" userId="d29c428e-ee62-4017-a838-521138d5b01c" providerId="ADAL" clId="{DD176275-5427-49BB-BC22-6D34C277DBF4}" dt="2025-03-21T15:31:04.323" v="569" actId="6549"/>
          <ac:spMkLst>
            <pc:docMk/>
            <pc:sldMk cId="0" sldId="884"/>
            <ac:spMk id="2" creationId="{B2D3046A-A860-D69D-088E-0CDE67513B31}"/>
          </ac:spMkLst>
        </pc:spChg>
        <pc:spChg chg="del">
          <ac:chgData name="DOMINGUEZ, Morgane" userId="d29c428e-ee62-4017-a838-521138d5b01c" providerId="ADAL" clId="{DD176275-5427-49BB-BC22-6D34C277DBF4}" dt="2025-03-21T14:42:09.943" v="8" actId="478"/>
          <ac:spMkLst>
            <pc:docMk/>
            <pc:sldMk cId="0" sldId="884"/>
            <ac:spMk id="21" creationId="{F0819B31-1A4C-E4E2-2809-5FC874398A98}"/>
          </ac:spMkLst>
        </pc:spChg>
      </pc:sldChg>
      <pc:sldChg chg="modSp del mod">
        <pc:chgData name="DOMINGUEZ, Morgane" userId="d29c428e-ee62-4017-a838-521138d5b01c" providerId="ADAL" clId="{DD176275-5427-49BB-BC22-6D34C277DBF4}" dt="2025-03-21T14:44:56.219" v="40" actId="47"/>
        <pc:sldMkLst>
          <pc:docMk/>
          <pc:sldMk cId="459400251" sldId="885"/>
        </pc:sldMkLst>
        <pc:spChg chg="mod">
          <ac:chgData name="DOMINGUEZ, Morgane" userId="d29c428e-ee62-4017-a838-521138d5b01c" providerId="ADAL" clId="{DD176275-5427-49BB-BC22-6D34C277DBF4}" dt="2025-03-21T14:44:10.011" v="14" actId="21"/>
          <ac:spMkLst>
            <pc:docMk/>
            <pc:sldMk cId="459400251" sldId="885"/>
            <ac:spMk id="12" creationId="{ACBC1464-773E-FCC2-8F4D-A09798ACCCEF}"/>
          </ac:spMkLst>
        </pc:spChg>
      </pc:sldChg>
      <pc:sldChg chg="del">
        <pc:chgData name="DOMINGUEZ, Morgane" userId="d29c428e-ee62-4017-a838-521138d5b01c" providerId="ADAL" clId="{DD176275-5427-49BB-BC22-6D34C277DBF4}" dt="2025-03-21T14:45:23.486" v="43" actId="47"/>
        <pc:sldMkLst>
          <pc:docMk/>
          <pc:sldMk cId="2156394906" sldId="886"/>
        </pc:sldMkLst>
      </pc:sldChg>
      <pc:sldChg chg="del">
        <pc:chgData name="DOMINGUEZ, Morgane" userId="d29c428e-ee62-4017-a838-521138d5b01c" providerId="ADAL" clId="{DD176275-5427-49BB-BC22-6D34C277DBF4}" dt="2025-03-21T15:17:45.899" v="293" actId="47"/>
        <pc:sldMkLst>
          <pc:docMk/>
          <pc:sldMk cId="3127796054" sldId="2147474633"/>
        </pc:sldMkLst>
      </pc:sldChg>
      <pc:sldChg chg="modSp del mod">
        <pc:chgData name="DOMINGUEZ, Morgane" userId="d29c428e-ee62-4017-a838-521138d5b01c" providerId="ADAL" clId="{DD176275-5427-49BB-BC22-6D34C277DBF4}" dt="2025-03-21T15:16:50.350" v="247" actId="47"/>
        <pc:sldMkLst>
          <pc:docMk/>
          <pc:sldMk cId="3335982669" sldId="2147474634"/>
        </pc:sldMkLst>
        <pc:spChg chg="mod">
          <ac:chgData name="DOMINGUEZ, Morgane" userId="d29c428e-ee62-4017-a838-521138d5b01c" providerId="ADAL" clId="{DD176275-5427-49BB-BC22-6D34C277DBF4}" dt="2025-03-21T15:16:20.810" v="246" actId="20577"/>
          <ac:spMkLst>
            <pc:docMk/>
            <pc:sldMk cId="3335982669" sldId="2147474634"/>
            <ac:spMk id="3" creationId="{FA383E5B-B6E0-091D-20E9-89F5186EB443}"/>
          </ac:spMkLst>
        </pc:spChg>
      </pc:sldChg>
      <pc:sldChg chg="modSp mod">
        <pc:chgData name="DOMINGUEZ, Morgane" userId="d29c428e-ee62-4017-a838-521138d5b01c" providerId="ADAL" clId="{DD176275-5427-49BB-BC22-6D34C277DBF4}" dt="2025-03-27T09:38:58.384" v="573" actId="14100"/>
        <pc:sldMkLst>
          <pc:docMk/>
          <pc:sldMk cId="2564162910" sldId="2147474635"/>
        </pc:sldMkLst>
        <pc:spChg chg="mod">
          <ac:chgData name="DOMINGUEZ, Morgane" userId="d29c428e-ee62-4017-a838-521138d5b01c" providerId="ADAL" clId="{DD176275-5427-49BB-BC22-6D34C277DBF4}" dt="2025-03-27T09:38:58.384" v="573" actId="14100"/>
          <ac:spMkLst>
            <pc:docMk/>
            <pc:sldMk cId="2564162910" sldId="2147474635"/>
            <ac:spMk id="10" creationId="{43AF0C02-8F4F-D2A8-0D64-B8E71B7D466B}"/>
          </ac:spMkLst>
        </pc:spChg>
      </pc:sldChg>
      <pc:sldChg chg="modSp mod">
        <pc:chgData name="DOMINGUEZ, Morgane" userId="d29c428e-ee62-4017-a838-521138d5b01c" providerId="ADAL" clId="{DD176275-5427-49BB-BC22-6D34C277DBF4}" dt="2025-03-21T15:30:31.042" v="568" actId="1076"/>
        <pc:sldMkLst>
          <pc:docMk/>
          <pc:sldMk cId="867749293" sldId="2147474636"/>
        </pc:sldMkLst>
        <pc:spChg chg="mod">
          <ac:chgData name="DOMINGUEZ, Morgane" userId="d29c428e-ee62-4017-a838-521138d5b01c" providerId="ADAL" clId="{DD176275-5427-49BB-BC22-6D34C277DBF4}" dt="2025-03-21T15:30:08.433" v="566" actId="14100"/>
          <ac:spMkLst>
            <pc:docMk/>
            <pc:sldMk cId="867749293" sldId="2147474636"/>
            <ac:spMk id="3" creationId="{394B13DD-875B-B499-BA5B-D50087EDC827}"/>
          </ac:spMkLst>
        </pc:spChg>
        <pc:spChg chg="mod">
          <ac:chgData name="DOMINGUEZ, Morgane" userId="d29c428e-ee62-4017-a838-521138d5b01c" providerId="ADAL" clId="{DD176275-5427-49BB-BC22-6D34C277DBF4}" dt="2025-03-21T15:30:31.042" v="568" actId="1076"/>
          <ac:spMkLst>
            <pc:docMk/>
            <pc:sldMk cId="867749293" sldId="2147474636"/>
            <ac:spMk id="9" creationId="{7F3D4E23-E5A4-8D41-B8CB-FEDDF9C46C51}"/>
          </ac:spMkLst>
        </pc:spChg>
        <pc:spChg chg="mod">
          <ac:chgData name="DOMINGUEZ, Morgane" userId="d29c428e-ee62-4017-a838-521138d5b01c" providerId="ADAL" clId="{DD176275-5427-49BB-BC22-6D34C277DBF4}" dt="2025-03-21T15:30:00.585" v="563" actId="14100"/>
          <ac:spMkLst>
            <pc:docMk/>
            <pc:sldMk cId="867749293" sldId="2147474636"/>
            <ac:spMk id="10" creationId="{33C4B126-65D9-30FC-EA8B-6530E7487679}"/>
          </ac:spMkLst>
        </pc:spChg>
        <pc:spChg chg="mod">
          <ac:chgData name="DOMINGUEZ, Morgane" userId="d29c428e-ee62-4017-a838-521138d5b01c" providerId="ADAL" clId="{DD176275-5427-49BB-BC22-6D34C277DBF4}" dt="2025-03-21T15:29:49.861" v="551" actId="20577"/>
          <ac:spMkLst>
            <pc:docMk/>
            <pc:sldMk cId="867749293" sldId="2147474636"/>
            <ac:spMk id="14" creationId="{E9C8369A-CB19-95A3-512F-DF9A17AF2E84}"/>
          </ac:spMkLst>
        </pc:spChg>
      </pc:sldChg>
      <pc:sldChg chg="addSp delSp modSp mod">
        <pc:chgData name="DOMINGUEZ, Morgane" userId="d29c428e-ee62-4017-a838-521138d5b01c" providerId="ADAL" clId="{DD176275-5427-49BB-BC22-6D34C277DBF4}" dt="2025-03-21T15:28:46.179" v="547" actId="1076"/>
        <pc:sldMkLst>
          <pc:docMk/>
          <pc:sldMk cId="1519245111" sldId="2147474637"/>
        </pc:sldMkLst>
        <pc:spChg chg="mod">
          <ac:chgData name="DOMINGUEZ, Morgane" userId="d29c428e-ee62-4017-a838-521138d5b01c" providerId="ADAL" clId="{DD176275-5427-49BB-BC22-6D34C277DBF4}" dt="2025-03-21T15:25:18.084" v="474" actId="14100"/>
          <ac:spMkLst>
            <pc:docMk/>
            <pc:sldMk cId="1519245111" sldId="2147474637"/>
            <ac:spMk id="4" creationId="{7442BCA5-3236-8196-8407-267EDB39D64F}"/>
          </ac:spMkLst>
        </pc:spChg>
        <pc:spChg chg="mod">
          <ac:chgData name="DOMINGUEZ, Morgane" userId="d29c428e-ee62-4017-a838-521138d5b01c" providerId="ADAL" clId="{DD176275-5427-49BB-BC22-6D34C277DBF4}" dt="2025-03-21T15:25:28.739" v="479" actId="1076"/>
          <ac:spMkLst>
            <pc:docMk/>
            <pc:sldMk cId="1519245111" sldId="2147474637"/>
            <ac:spMk id="5" creationId="{1D474BC8-A2B0-5DF6-C3E0-CE7B69507B31}"/>
          </ac:spMkLst>
        </pc:spChg>
        <pc:spChg chg="mod">
          <ac:chgData name="DOMINGUEZ, Morgane" userId="d29c428e-ee62-4017-a838-521138d5b01c" providerId="ADAL" clId="{DD176275-5427-49BB-BC22-6D34C277DBF4}" dt="2025-03-21T15:25:36.285" v="493" actId="20577"/>
          <ac:spMkLst>
            <pc:docMk/>
            <pc:sldMk cId="1519245111" sldId="2147474637"/>
            <ac:spMk id="8" creationId="{00876020-29C0-71FD-7E89-7F03E7B119B4}"/>
          </ac:spMkLst>
        </pc:spChg>
        <pc:spChg chg="mod topLvl">
          <ac:chgData name="DOMINGUEZ, Morgane" userId="d29c428e-ee62-4017-a838-521138d5b01c" providerId="ADAL" clId="{DD176275-5427-49BB-BC22-6D34C277DBF4}" dt="2025-03-21T15:26:34.046" v="529" actId="165"/>
          <ac:spMkLst>
            <pc:docMk/>
            <pc:sldMk cId="1519245111" sldId="2147474637"/>
            <ac:spMk id="13" creationId="{8D5B20F0-D9D4-515A-994F-262134D894F2}"/>
          </ac:spMkLst>
        </pc:spChg>
        <pc:spChg chg="mod topLvl">
          <ac:chgData name="DOMINGUEZ, Morgane" userId="d29c428e-ee62-4017-a838-521138d5b01c" providerId="ADAL" clId="{DD176275-5427-49BB-BC22-6D34C277DBF4}" dt="2025-03-21T15:26:34.046" v="529" actId="165"/>
          <ac:spMkLst>
            <pc:docMk/>
            <pc:sldMk cId="1519245111" sldId="2147474637"/>
            <ac:spMk id="15" creationId="{305A6D53-2EEA-CA5C-7653-160C3A56FE99}"/>
          </ac:spMkLst>
        </pc:spChg>
        <pc:spChg chg="mod topLvl">
          <ac:chgData name="DOMINGUEZ, Morgane" userId="d29c428e-ee62-4017-a838-521138d5b01c" providerId="ADAL" clId="{DD176275-5427-49BB-BC22-6D34C277DBF4}" dt="2025-03-21T15:26:34.046" v="529" actId="165"/>
          <ac:spMkLst>
            <pc:docMk/>
            <pc:sldMk cId="1519245111" sldId="2147474637"/>
            <ac:spMk id="16" creationId="{996D6E44-17B5-C7ED-8970-54B06252C054}"/>
          </ac:spMkLst>
        </pc:spChg>
        <pc:spChg chg="mod">
          <ac:chgData name="DOMINGUEZ, Morgane" userId="d29c428e-ee62-4017-a838-521138d5b01c" providerId="ADAL" clId="{DD176275-5427-49BB-BC22-6D34C277DBF4}" dt="2025-03-21T15:25:44.394" v="505" actId="20577"/>
          <ac:spMkLst>
            <pc:docMk/>
            <pc:sldMk cId="1519245111" sldId="2147474637"/>
            <ac:spMk id="21" creationId="{D5AC42BE-5768-B9A9-38A7-2889BFC27A6A}"/>
          </ac:spMkLst>
        </pc:spChg>
        <pc:grpChg chg="mod">
          <ac:chgData name="DOMINGUEZ, Morgane" userId="d29c428e-ee62-4017-a838-521138d5b01c" providerId="ADAL" clId="{DD176275-5427-49BB-BC22-6D34C277DBF4}" dt="2025-03-21T15:25:16.213" v="473" actId="14100"/>
          <ac:grpSpMkLst>
            <pc:docMk/>
            <pc:sldMk cId="1519245111" sldId="2147474637"/>
            <ac:grpSpMk id="6" creationId="{513F47F5-FDBF-5E9D-1D7C-98DADC9BB659}"/>
          </ac:grpSpMkLst>
        </pc:grpChg>
        <pc:grpChg chg="del">
          <ac:chgData name="DOMINGUEZ, Morgane" userId="d29c428e-ee62-4017-a838-521138d5b01c" providerId="ADAL" clId="{DD176275-5427-49BB-BC22-6D34C277DBF4}" dt="2025-03-21T15:26:34.046" v="529" actId="165"/>
          <ac:grpSpMkLst>
            <pc:docMk/>
            <pc:sldMk cId="1519245111" sldId="2147474637"/>
            <ac:grpSpMk id="30" creationId="{A93DDF28-7FC2-E652-E24F-3CE2326A5AF3}"/>
          </ac:grpSpMkLst>
        </pc:grpChg>
        <pc:picChg chg="add mod ord">
          <ac:chgData name="DOMINGUEZ, Morgane" userId="d29c428e-ee62-4017-a838-521138d5b01c" providerId="ADAL" clId="{DD176275-5427-49BB-BC22-6D34C277DBF4}" dt="2025-03-21T15:26:47.043" v="536" actId="167"/>
          <ac:picMkLst>
            <pc:docMk/>
            <pc:sldMk cId="1519245111" sldId="2147474637"/>
            <ac:picMk id="3" creationId="{EA115DF0-8A27-2106-64B4-1C2AA475FDB6}"/>
          </ac:picMkLst>
        </pc:picChg>
        <pc:picChg chg="del mod topLvl">
          <ac:chgData name="DOMINGUEZ, Morgane" userId="d29c428e-ee62-4017-a838-521138d5b01c" providerId="ADAL" clId="{DD176275-5427-49BB-BC22-6D34C277DBF4}" dt="2025-03-21T15:26:35.657" v="530" actId="478"/>
          <ac:picMkLst>
            <pc:docMk/>
            <pc:sldMk cId="1519245111" sldId="2147474637"/>
            <ac:picMk id="10" creationId="{29917529-C8A5-B5D2-26F8-C2594396737E}"/>
          </ac:picMkLst>
        </pc:picChg>
        <pc:picChg chg="add mod">
          <ac:chgData name="DOMINGUEZ, Morgane" userId="d29c428e-ee62-4017-a838-521138d5b01c" providerId="ADAL" clId="{DD176275-5427-49BB-BC22-6D34C277DBF4}" dt="2025-03-21T15:27:26.833" v="541" actId="1076"/>
          <ac:picMkLst>
            <pc:docMk/>
            <pc:sldMk cId="1519245111" sldId="2147474637"/>
            <ac:picMk id="11" creationId="{2B533499-2EED-E0CC-8DDC-60B380074B93}"/>
          </ac:picMkLst>
        </pc:picChg>
        <pc:picChg chg="add mod">
          <ac:chgData name="DOMINGUEZ, Morgane" userId="d29c428e-ee62-4017-a838-521138d5b01c" providerId="ADAL" clId="{DD176275-5427-49BB-BC22-6D34C277DBF4}" dt="2025-03-21T15:28:03.991" v="545" actId="1076"/>
          <ac:picMkLst>
            <pc:docMk/>
            <pc:sldMk cId="1519245111" sldId="2147474637"/>
            <ac:picMk id="14" creationId="{2861521C-AB73-A06D-3879-D3A33B29DD19}"/>
          </ac:picMkLst>
        </pc:picChg>
        <pc:picChg chg="add mod">
          <ac:chgData name="DOMINGUEZ, Morgane" userId="d29c428e-ee62-4017-a838-521138d5b01c" providerId="ADAL" clId="{DD176275-5427-49BB-BC22-6D34C277DBF4}" dt="2025-03-21T15:28:46.179" v="547" actId="1076"/>
          <ac:picMkLst>
            <pc:docMk/>
            <pc:sldMk cId="1519245111" sldId="2147474637"/>
            <ac:picMk id="18" creationId="{F1F81980-8E7E-4124-306F-E9C1D2D042F1}"/>
          </ac:picMkLst>
        </pc:picChg>
        <pc:picChg chg="del">
          <ac:chgData name="DOMINGUEZ, Morgane" userId="d29c428e-ee62-4017-a838-521138d5b01c" providerId="ADAL" clId="{DD176275-5427-49BB-BC22-6D34C277DBF4}" dt="2025-03-21T15:27:20.637" v="537" actId="478"/>
          <ac:picMkLst>
            <pc:docMk/>
            <pc:sldMk cId="1519245111" sldId="2147474637"/>
            <ac:picMk id="24" creationId="{F07E28F5-3311-5E6B-7BC8-A596B15463CF}"/>
          </ac:picMkLst>
        </pc:picChg>
        <pc:picChg chg="del">
          <ac:chgData name="DOMINGUEZ, Morgane" userId="d29c428e-ee62-4017-a838-521138d5b01c" providerId="ADAL" clId="{DD176275-5427-49BB-BC22-6D34C277DBF4}" dt="2025-03-21T15:26:05.343" v="527" actId="478"/>
          <ac:picMkLst>
            <pc:docMk/>
            <pc:sldMk cId="1519245111" sldId="2147474637"/>
            <ac:picMk id="26" creationId="{E6655B09-33F2-B963-9FEF-BB04EF0CE9F8}"/>
          </ac:picMkLst>
        </pc:picChg>
        <pc:picChg chg="del">
          <ac:chgData name="DOMINGUEZ, Morgane" userId="d29c428e-ee62-4017-a838-521138d5b01c" providerId="ADAL" clId="{DD176275-5427-49BB-BC22-6D34C277DBF4}" dt="2025-03-21T15:26:07.431" v="528" actId="478"/>
          <ac:picMkLst>
            <pc:docMk/>
            <pc:sldMk cId="1519245111" sldId="2147474637"/>
            <ac:picMk id="28" creationId="{A334F146-EC2B-98F5-C1F9-2AF926570FC0}"/>
          </ac:picMkLst>
        </pc:picChg>
      </pc:sldChg>
      <pc:sldChg chg="modSp mod">
        <pc:chgData name="DOMINGUEZ, Morgane" userId="d29c428e-ee62-4017-a838-521138d5b01c" providerId="ADAL" clId="{DD176275-5427-49BB-BC22-6D34C277DBF4}" dt="2025-03-21T15:17:42.372" v="292" actId="20577"/>
        <pc:sldMkLst>
          <pc:docMk/>
          <pc:sldMk cId="3273459473" sldId="2147474638"/>
        </pc:sldMkLst>
        <pc:spChg chg="mod">
          <ac:chgData name="DOMINGUEZ, Morgane" userId="d29c428e-ee62-4017-a838-521138d5b01c" providerId="ADAL" clId="{DD176275-5427-49BB-BC22-6D34C277DBF4}" dt="2025-03-21T15:17:42.372" v="292" actId="20577"/>
          <ac:spMkLst>
            <pc:docMk/>
            <pc:sldMk cId="3273459473" sldId="2147474638"/>
            <ac:spMk id="7" creationId="{AA41E446-5C5D-0BA1-995B-60D9F40E2F97}"/>
          </ac:spMkLst>
        </pc:spChg>
      </pc:sldChg>
    </pc:docChg>
  </pc:docChgLst>
  <pc:docChgLst>
    <pc:chgData name="DOMINGUEZ, Morgane" userId="d29c428e-ee62-4017-a838-521138d5b01c" providerId="ADAL" clId="{60771598-E6C1-4013-B330-D39FCCCC132F}"/>
    <pc:docChg chg="undo custSel modSld">
      <pc:chgData name="DOMINGUEZ, Morgane" userId="d29c428e-ee62-4017-a838-521138d5b01c" providerId="ADAL" clId="{60771598-E6C1-4013-B330-D39FCCCC132F}" dt="2025-02-15T19:41:22.207" v="173" actId="207"/>
      <pc:docMkLst>
        <pc:docMk/>
      </pc:docMkLst>
      <pc:sldChg chg="addSp delSp modSp mod modTransition delAnim modNotesTx">
        <pc:chgData name="DOMINGUEZ, Morgane" userId="d29c428e-ee62-4017-a838-521138d5b01c" providerId="ADAL" clId="{60771598-E6C1-4013-B330-D39FCCCC132F}" dt="2025-02-15T19:41:15.319" v="172" actId="207"/>
        <pc:sldMkLst>
          <pc:docMk/>
          <pc:sldMk cId="1056049344" sldId="266"/>
        </pc:sldMkLst>
        <pc:spChg chg="del">
          <ac:chgData name="DOMINGUEZ, Morgane" userId="d29c428e-ee62-4017-a838-521138d5b01c" providerId="ADAL" clId="{60771598-E6C1-4013-B330-D39FCCCC132F}" dt="2025-02-14T16:25:47.706" v="140" actId="478"/>
          <ac:spMkLst>
            <pc:docMk/>
            <pc:sldMk cId="1056049344" sldId="266"/>
            <ac:spMk id="2" creationId="{5CC5BB6E-998D-C95F-A459-615D2A4BFE4A}"/>
          </ac:spMkLst>
        </pc:spChg>
        <pc:spChg chg="mod">
          <ac:chgData name="DOMINGUEZ, Morgane" userId="d29c428e-ee62-4017-a838-521138d5b01c" providerId="ADAL" clId="{60771598-E6C1-4013-B330-D39FCCCC132F}" dt="2025-02-15T19:41:15.319" v="172" actId="207"/>
          <ac:spMkLst>
            <pc:docMk/>
            <pc:sldMk cId="1056049344" sldId="266"/>
            <ac:spMk id="9" creationId="{9BF2D390-7E88-6612-1893-0AC7090DD68F}"/>
          </ac:spMkLst>
        </pc:spChg>
        <pc:picChg chg="add mod ord">
          <ac:chgData name="DOMINGUEZ, Morgane" userId="d29c428e-ee62-4017-a838-521138d5b01c" providerId="ADAL" clId="{60771598-E6C1-4013-B330-D39FCCCC132F}" dt="2025-02-14T16:25:50.313" v="142" actId="167"/>
          <ac:picMkLst>
            <pc:docMk/>
            <pc:sldMk cId="1056049344" sldId="266"/>
            <ac:picMk id="3" creationId="{8FA29698-6E0A-DF08-CC5B-8097F3891C5F}"/>
          </ac:picMkLst>
        </pc:picChg>
        <pc:picChg chg="del">
          <ac:chgData name="DOMINGUEZ, Morgane" userId="d29c428e-ee62-4017-a838-521138d5b01c" providerId="ADAL" clId="{60771598-E6C1-4013-B330-D39FCCCC132F}" dt="2025-02-14T16:13:23.139" v="15" actId="478"/>
          <ac:picMkLst>
            <pc:docMk/>
            <pc:sldMk cId="1056049344" sldId="266"/>
            <ac:picMk id="4" creationId="{0019E2F0-29A3-B4A6-2432-E2678F6DAEAE}"/>
          </ac:picMkLst>
        </pc:picChg>
        <pc:picChg chg="del">
          <ac:chgData name="DOMINGUEZ, Morgane" userId="d29c428e-ee62-4017-a838-521138d5b01c" providerId="ADAL" clId="{60771598-E6C1-4013-B330-D39FCCCC132F}" dt="2025-02-14T16:25:44.578" v="139" actId="21"/>
          <ac:picMkLst>
            <pc:docMk/>
            <pc:sldMk cId="1056049344" sldId="266"/>
            <ac:picMk id="6" creationId="{8FA29698-6E0A-DF08-CC5B-8097F3891C5F}"/>
          </ac:picMkLst>
        </pc:picChg>
      </pc:sldChg>
      <pc:sldChg chg="delSp modSp mod modTransition delAnim modAnim modNotesTx">
        <pc:chgData name="DOMINGUEZ, Morgane" userId="d29c428e-ee62-4017-a838-521138d5b01c" providerId="ADAL" clId="{60771598-E6C1-4013-B330-D39FCCCC132F}" dt="2025-02-14T16:28:12.789" v="158" actId="1076"/>
        <pc:sldMkLst>
          <pc:docMk/>
          <pc:sldMk cId="2541982830" sldId="858"/>
        </pc:sldMkLst>
        <pc:spChg chg="mod">
          <ac:chgData name="DOMINGUEZ, Morgane" userId="d29c428e-ee62-4017-a838-521138d5b01c" providerId="ADAL" clId="{60771598-E6C1-4013-B330-D39FCCCC132F}" dt="2025-02-14T16:28:12.789" v="158" actId="1076"/>
          <ac:spMkLst>
            <pc:docMk/>
            <pc:sldMk cId="2541982830" sldId="858"/>
            <ac:spMk id="10" creationId="{230A5551-2037-B312-536F-C34398A94525}"/>
          </ac:spMkLst>
        </pc:spChg>
        <pc:picChg chg="del">
          <ac:chgData name="DOMINGUEZ, Morgane" userId="d29c428e-ee62-4017-a838-521138d5b01c" providerId="ADAL" clId="{60771598-E6C1-4013-B330-D39FCCCC132F}" dt="2025-02-14T16:13:41.694" v="25" actId="478"/>
          <ac:picMkLst>
            <pc:docMk/>
            <pc:sldMk cId="2541982830" sldId="858"/>
            <ac:picMk id="12" creationId="{8A0301B9-F8B9-D4BF-95D0-64676BECA042}"/>
          </ac:picMkLst>
        </pc:picChg>
      </pc:sldChg>
      <pc:sldChg chg="delSp modSp mod modTransition delAnim modNotesTx">
        <pc:chgData name="DOMINGUEZ, Morgane" userId="d29c428e-ee62-4017-a838-521138d5b01c" providerId="ADAL" clId="{60771598-E6C1-4013-B330-D39FCCCC132F}" dt="2025-02-15T19:41:10.920" v="171" actId="207"/>
        <pc:sldMkLst>
          <pc:docMk/>
          <pc:sldMk cId="502735256" sldId="868"/>
        </pc:sldMkLst>
        <pc:spChg chg="del">
          <ac:chgData name="DOMINGUEZ, Morgane" userId="d29c428e-ee62-4017-a838-521138d5b01c" providerId="ADAL" clId="{60771598-E6C1-4013-B330-D39FCCCC132F}" dt="2025-02-14T16:25:18.404" v="136" actId="478"/>
          <ac:spMkLst>
            <pc:docMk/>
            <pc:sldMk cId="502735256" sldId="868"/>
            <ac:spMk id="3" creationId="{A6372BAF-20AA-CD70-F139-FEE9952B2F20}"/>
          </ac:spMkLst>
        </pc:spChg>
        <pc:spChg chg="mod">
          <ac:chgData name="DOMINGUEZ, Morgane" userId="d29c428e-ee62-4017-a838-521138d5b01c" providerId="ADAL" clId="{60771598-E6C1-4013-B330-D39FCCCC132F}" dt="2025-02-15T19:41:10.920" v="171" actId="207"/>
          <ac:spMkLst>
            <pc:docMk/>
            <pc:sldMk cId="502735256" sldId="868"/>
            <ac:spMk id="7" creationId="{360C96F9-44D0-CB6C-FE60-B365A5A00A48}"/>
          </ac:spMkLst>
        </pc:spChg>
        <pc:picChg chg="del">
          <ac:chgData name="DOMINGUEZ, Morgane" userId="d29c428e-ee62-4017-a838-521138d5b01c" providerId="ADAL" clId="{60771598-E6C1-4013-B330-D39FCCCC132F}" dt="2025-02-14T16:13:14.834" v="5" actId="478"/>
          <ac:picMkLst>
            <pc:docMk/>
            <pc:sldMk cId="502735256" sldId="868"/>
            <ac:picMk id="2" creationId="{3C3B65D5-7DB1-DC10-0EDC-B347E712888E}"/>
          </ac:picMkLst>
        </pc:picChg>
      </pc:sldChg>
      <pc:sldChg chg="addSp delSp mod modTransition delAnim modNotesTx">
        <pc:chgData name="DOMINGUEZ, Morgane" userId="d29c428e-ee62-4017-a838-521138d5b01c" providerId="ADAL" clId="{60771598-E6C1-4013-B330-D39FCCCC132F}" dt="2025-02-15T19:41:00.027" v="168"/>
        <pc:sldMkLst>
          <pc:docMk/>
          <pc:sldMk cId="2372577413" sldId="878"/>
        </pc:sldMkLst>
        <pc:spChg chg="del">
          <ac:chgData name="DOMINGUEZ, Morgane" userId="d29c428e-ee62-4017-a838-521138d5b01c" providerId="ADAL" clId="{60771598-E6C1-4013-B330-D39FCCCC132F}" dt="2025-02-14T16:24:55.729" v="134" actId="478"/>
          <ac:spMkLst>
            <pc:docMk/>
            <pc:sldMk cId="2372577413" sldId="878"/>
            <ac:spMk id="3" creationId="{E8D2C449-3497-D139-CDDA-A721284C1B52}"/>
          </ac:spMkLst>
        </pc:spChg>
        <pc:spChg chg="del">
          <ac:chgData name="DOMINGUEZ, Morgane" userId="d29c428e-ee62-4017-a838-521138d5b01c" providerId="ADAL" clId="{60771598-E6C1-4013-B330-D39FCCCC132F}" dt="2025-02-15T19:40:40.443" v="166" actId="478"/>
          <ac:spMkLst>
            <pc:docMk/>
            <pc:sldMk cId="2372577413" sldId="878"/>
            <ac:spMk id="6" creationId="{68D4374B-9754-FE17-B7CE-3233B7E07A12}"/>
          </ac:spMkLst>
        </pc:spChg>
        <pc:spChg chg="del">
          <ac:chgData name="DOMINGUEZ, Morgane" userId="d29c428e-ee62-4017-a838-521138d5b01c" providerId="ADAL" clId="{60771598-E6C1-4013-B330-D39FCCCC132F}" dt="2025-02-15T19:40:38.870" v="165" actId="478"/>
          <ac:spMkLst>
            <pc:docMk/>
            <pc:sldMk cId="2372577413" sldId="878"/>
            <ac:spMk id="7" creationId="{5ADBA864-7515-CD65-E688-83CA51FBEBE5}"/>
          </ac:spMkLst>
        </pc:spChg>
        <pc:picChg chg="add">
          <ac:chgData name="DOMINGUEZ, Morgane" userId="d29c428e-ee62-4017-a838-521138d5b01c" providerId="ADAL" clId="{60771598-E6C1-4013-B330-D39FCCCC132F}" dt="2025-02-15T19:41:00.027" v="168"/>
          <ac:picMkLst>
            <pc:docMk/>
            <pc:sldMk cId="2372577413" sldId="878"/>
            <ac:picMk id="2" creationId="{0E35DB75-0496-7013-1503-2E6E509B0DD0}"/>
          </ac:picMkLst>
        </pc:picChg>
        <pc:picChg chg="del">
          <ac:chgData name="DOMINGUEZ, Morgane" userId="d29c428e-ee62-4017-a838-521138d5b01c" providerId="ADAL" clId="{60771598-E6C1-4013-B330-D39FCCCC132F}" dt="2025-02-14T16:13:06.553" v="1" actId="478"/>
          <ac:picMkLst>
            <pc:docMk/>
            <pc:sldMk cId="2372577413" sldId="878"/>
            <ac:picMk id="2" creationId="{18D0517A-F33F-0014-ED65-B4D4453A63A6}"/>
          </ac:picMkLst>
        </pc:picChg>
        <pc:picChg chg="del">
          <ac:chgData name="DOMINGUEZ, Morgane" userId="d29c428e-ee62-4017-a838-521138d5b01c" providerId="ADAL" clId="{60771598-E6C1-4013-B330-D39FCCCC132F}" dt="2025-02-15T19:40:37.765" v="164" actId="478"/>
          <ac:picMkLst>
            <pc:docMk/>
            <pc:sldMk cId="2372577413" sldId="878"/>
            <ac:picMk id="5" creationId="{1C0BE52F-7ECF-0311-72A9-2AC5D56F719B}"/>
          </ac:picMkLst>
        </pc:picChg>
      </pc:sldChg>
      <pc:sldChg chg="delSp modSp mod modTransition delAnim modAnim modNotesTx">
        <pc:chgData name="DOMINGUEZ, Morgane" userId="d29c428e-ee62-4017-a838-521138d5b01c" providerId="ADAL" clId="{60771598-E6C1-4013-B330-D39FCCCC132F}" dt="2025-02-14T16:28:28.562" v="161" actId="1076"/>
        <pc:sldMkLst>
          <pc:docMk/>
          <pc:sldMk cId="2064528584" sldId="879"/>
        </pc:sldMkLst>
        <pc:spChg chg="mod">
          <ac:chgData name="DOMINGUEZ, Morgane" userId="d29c428e-ee62-4017-a838-521138d5b01c" providerId="ADAL" clId="{60771598-E6C1-4013-B330-D39FCCCC132F}" dt="2025-02-14T16:28:28.562" v="161" actId="1076"/>
          <ac:spMkLst>
            <pc:docMk/>
            <pc:sldMk cId="2064528584" sldId="879"/>
            <ac:spMk id="15" creationId="{F8E2816C-760C-66B4-8936-A9471420BBCB}"/>
          </ac:spMkLst>
        </pc:spChg>
        <pc:picChg chg="del">
          <ac:chgData name="DOMINGUEZ, Morgane" userId="d29c428e-ee62-4017-a838-521138d5b01c" providerId="ADAL" clId="{60771598-E6C1-4013-B330-D39FCCCC132F}" dt="2025-02-14T16:13:58.285" v="43" actId="478"/>
          <ac:picMkLst>
            <pc:docMk/>
            <pc:sldMk cId="2064528584" sldId="879"/>
            <ac:picMk id="2" creationId="{DBE195EA-6518-E57E-55E0-DD504881963E}"/>
          </ac:picMkLst>
        </pc:picChg>
      </pc:sldChg>
      <pc:sldChg chg="delSp modSp mod modTransition delAnim modAnim modNotesTx">
        <pc:chgData name="DOMINGUEZ, Morgane" userId="d29c428e-ee62-4017-a838-521138d5b01c" providerId="ADAL" clId="{60771598-E6C1-4013-B330-D39FCCCC132F}" dt="2025-02-14T16:26:03.900" v="144" actId="1076"/>
        <pc:sldMkLst>
          <pc:docMk/>
          <pc:sldMk cId="3755653635" sldId="881"/>
        </pc:sldMkLst>
        <pc:spChg chg="mod">
          <ac:chgData name="DOMINGUEZ, Morgane" userId="d29c428e-ee62-4017-a838-521138d5b01c" providerId="ADAL" clId="{60771598-E6C1-4013-B330-D39FCCCC132F}" dt="2025-02-14T16:26:03.900" v="144" actId="1076"/>
          <ac:spMkLst>
            <pc:docMk/>
            <pc:sldMk cId="3755653635" sldId="881"/>
            <ac:spMk id="19" creationId="{5203197A-4071-AE50-24B7-6D4E0C0C1E41}"/>
          </ac:spMkLst>
        </pc:spChg>
        <pc:picChg chg="del">
          <ac:chgData name="DOMINGUEZ, Morgane" userId="d29c428e-ee62-4017-a838-521138d5b01c" providerId="ADAL" clId="{60771598-E6C1-4013-B330-D39FCCCC132F}" dt="2025-02-14T16:13:35.965" v="19" actId="478"/>
          <ac:picMkLst>
            <pc:docMk/>
            <pc:sldMk cId="3755653635" sldId="881"/>
            <ac:picMk id="10" creationId="{DEB5838E-689B-0191-618B-B0F1922C3AE2}"/>
          </ac:picMkLst>
        </pc:picChg>
      </pc:sldChg>
      <pc:sldChg chg="addSp delSp mod modTransition delAnim modNotesTx">
        <pc:chgData name="DOMINGUEZ, Morgane" userId="d29c428e-ee62-4017-a838-521138d5b01c" providerId="ADAL" clId="{60771598-E6C1-4013-B330-D39FCCCC132F}" dt="2025-02-15T19:40:50.756" v="167"/>
        <pc:sldMkLst>
          <pc:docMk/>
          <pc:sldMk cId="2260454930" sldId="883"/>
        </pc:sldMkLst>
        <pc:spChg chg="del">
          <ac:chgData name="DOMINGUEZ, Morgane" userId="d29c428e-ee62-4017-a838-521138d5b01c" providerId="ADAL" clId="{60771598-E6C1-4013-B330-D39FCCCC132F}" dt="2025-02-14T16:24:50.667" v="133" actId="478"/>
          <ac:spMkLst>
            <pc:docMk/>
            <pc:sldMk cId="2260454930" sldId="883"/>
            <ac:spMk id="3" creationId="{2501E961-BDD9-5BAD-5F30-27E3CE617AF3}"/>
          </ac:spMkLst>
        </pc:spChg>
        <pc:picChg chg="add">
          <ac:chgData name="DOMINGUEZ, Morgane" userId="d29c428e-ee62-4017-a838-521138d5b01c" providerId="ADAL" clId="{60771598-E6C1-4013-B330-D39FCCCC132F}" dt="2025-02-15T19:40:50.756" v="167"/>
          <ac:picMkLst>
            <pc:docMk/>
            <pc:sldMk cId="2260454930" sldId="883"/>
            <ac:picMk id="2" creationId="{4547E0D2-8B66-9D29-4B75-9BCB43519373}"/>
          </ac:picMkLst>
        </pc:picChg>
        <pc:picChg chg="del">
          <ac:chgData name="DOMINGUEZ, Morgane" userId="d29c428e-ee62-4017-a838-521138d5b01c" providerId="ADAL" clId="{60771598-E6C1-4013-B330-D39FCCCC132F}" dt="2025-02-14T16:13:01.053" v="0" actId="478"/>
          <ac:picMkLst>
            <pc:docMk/>
            <pc:sldMk cId="2260454930" sldId="883"/>
            <ac:picMk id="2" creationId="{AC41A1C3-B5EC-3777-D38D-9CEC813073AA}"/>
          </ac:picMkLst>
        </pc:picChg>
        <pc:picChg chg="del">
          <ac:chgData name="DOMINGUEZ, Morgane" userId="d29c428e-ee62-4017-a838-521138d5b01c" providerId="ADAL" clId="{60771598-E6C1-4013-B330-D39FCCCC132F}" dt="2025-02-15T19:40:36.122" v="163" actId="478"/>
          <ac:picMkLst>
            <pc:docMk/>
            <pc:sldMk cId="2260454930" sldId="883"/>
            <ac:picMk id="5" creationId="{1F3DF27A-2FE8-6502-87A4-8D1BE2A1D145}"/>
          </ac:picMkLst>
        </pc:picChg>
      </pc:sldChg>
      <pc:sldChg chg="delSp modSp mod modTransition delAnim modAnim modNotesTx">
        <pc:chgData name="DOMINGUEZ, Morgane" userId="d29c428e-ee62-4017-a838-521138d5b01c" providerId="ADAL" clId="{60771598-E6C1-4013-B330-D39FCCCC132F}" dt="2025-02-14T16:27:54.722" v="155" actId="1076"/>
        <pc:sldMkLst>
          <pc:docMk/>
          <pc:sldMk cId="0" sldId="884"/>
        </pc:sldMkLst>
        <pc:spChg chg="mod">
          <ac:chgData name="DOMINGUEZ, Morgane" userId="d29c428e-ee62-4017-a838-521138d5b01c" providerId="ADAL" clId="{60771598-E6C1-4013-B330-D39FCCCC132F}" dt="2025-02-14T16:27:54.722" v="155" actId="1076"/>
          <ac:spMkLst>
            <pc:docMk/>
            <pc:sldMk cId="0" sldId="884"/>
            <ac:spMk id="8" creationId="{09103C01-E753-BA52-FF3B-1FAA0057A7AA}"/>
          </ac:spMkLst>
        </pc:spChg>
        <pc:picChg chg="del">
          <ac:chgData name="DOMINGUEZ, Morgane" userId="d29c428e-ee62-4017-a838-521138d5b01c" providerId="ADAL" clId="{60771598-E6C1-4013-B330-D39FCCCC132F}" dt="2025-02-14T16:13:09.985" v="2" actId="478"/>
          <ac:picMkLst>
            <pc:docMk/>
            <pc:sldMk cId="0" sldId="884"/>
            <ac:picMk id="2" creationId="{80F6F430-5960-2852-7B01-10A503201EF3}"/>
          </ac:picMkLst>
        </pc:picChg>
      </pc:sldChg>
      <pc:sldChg chg="delSp modSp mod modTransition delAnim modAnim modNotesTx">
        <pc:chgData name="DOMINGUEZ, Morgane" userId="d29c428e-ee62-4017-a838-521138d5b01c" providerId="ADAL" clId="{60771598-E6C1-4013-B330-D39FCCCC132F}" dt="2025-02-14T16:27:59.854" v="156" actId="1076"/>
        <pc:sldMkLst>
          <pc:docMk/>
          <pc:sldMk cId="459400251" sldId="885"/>
        </pc:sldMkLst>
        <pc:spChg chg="mod">
          <ac:chgData name="DOMINGUEZ, Morgane" userId="d29c428e-ee62-4017-a838-521138d5b01c" providerId="ADAL" clId="{60771598-E6C1-4013-B330-D39FCCCC132F}" dt="2025-02-14T16:27:59.854" v="156" actId="1076"/>
          <ac:spMkLst>
            <pc:docMk/>
            <pc:sldMk cId="459400251" sldId="885"/>
            <ac:spMk id="8" creationId="{3ED76A28-103E-9979-5FE9-6DA61EC2B8AD}"/>
          </ac:spMkLst>
        </pc:spChg>
        <pc:picChg chg="del">
          <ac:chgData name="DOMINGUEZ, Morgane" userId="d29c428e-ee62-4017-a838-521138d5b01c" providerId="ADAL" clId="{60771598-E6C1-4013-B330-D39FCCCC132F}" dt="2025-02-14T16:13:17.726" v="6" actId="478"/>
          <ac:picMkLst>
            <pc:docMk/>
            <pc:sldMk cId="459400251" sldId="885"/>
            <ac:picMk id="2" creationId="{3128212E-BF13-1BA8-9F33-C0F57A4261A3}"/>
          </ac:picMkLst>
        </pc:picChg>
      </pc:sldChg>
      <pc:sldChg chg="delSp modSp mod modTransition delAnim modAnim modNotesTx">
        <pc:chgData name="DOMINGUEZ, Morgane" userId="d29c428e-ee62-4017-a838-521138d5b01c" providerId="ADAL" clId="{60771598-E6C1-4013-B330-D39FCCCC132F}" dt="2025-02-14T16:28:05.708" v="157" actId="1076"/>
        <pc:sldMkLst>
          <pc:docMk/>
          <pc:sldMk cId="2156394906" sldId="886"/>
        </pc:sldMkLst>
        <pc:spChg chg="mod">
          <ac:chgData name="DOMINGUEZ, Morgane" userId="d29c428e-ee62-4017-a838-521138d5b01c" providerId="ADAL" clId="{60771598-E6C1-4013-B330-D39FCCCC132F}" dt="2025-02-14T16:28:05.708" v="157" actId="1076"/>
          <ac:spMkLst>
            <pc:docMk/>
            <pc:sldMk cId="2156394906" sldId="886"/>
            <ac:spMk id="8" creationId="{195F6220-26B8-26D4-610C-351B89BA64B4}"/>
          </ac:spMkLst>
        </pc:spChg>
        <pc:picChg chg="del">
          <ac:chgData name="DOMINGUEZ, Morgane" userId="d29c428e-ee62-4017-a838-521138d5b01c" providerId="ADAL" clId="{60771598-E6C1-4013-B330-D39FCCCC132F}" dt="2025-02-14T16:13:26.240" v="16" actId="478"/>
          <ac:picMkLst>
            <pc:docMk/>
            <pc:sldMk cId="2156394906" sldId="886"/>
            <ac:picMk id="2" creationId="{8635641E-E870-5186-F32F-524274CEA081}"/>
          </ac:picMkLst>
        </pc:picChg>
      </pc:sldChg>
      <pc:sldChg chg="delSp modSp mod modTransition delAnim modNotesTx">
        <pc:chgData name="DOMINGUEZ, Morgane" userId="d29c428e-ee62-4017-a838-521138d5b01c" providerId="ADAL" clId="{60771598-E6C1-4013-B330-D39FCCCC132F}" dt="2025-02-14T16:28:39.790" v="162" actId="1076"/>
        <pc:sldMkLst>
          <pc:docMk/>
          <pc:sldMk cId="2849894684" sldId="2147474632"/>
        </pc:sldMkLst>
        <pc:spChg chg="mod">
          <ac:chgData name="DOMINGUEZ, Morgane" userId="d29c428e-ee62-4017-a838-521138d5b01c" providerId="ADAL" clId="{60771598-E6C1-4013-B330-D39FCCCC132F}" dt="2025-02-14T16:28:39.790" v="162" actId="1076"/>
          <ac:spMkLst>
            <pc:docMk/>
            <pc:sldMk cId="2849894684" sldId="2147474632"/>
            <ac:spMk id="4" creationId="{8C2BB08B-C7DB-22B2-AB22-63E454B44A18}"/>
          </ac:spMkLst>
        </pc:spChg>
        <pc:picChg chg="del">
          <ac:chgData name="DOMINGUEZ, Morgane" userId="d29c428e-ee62-4017-a838-521138d5b01c" providerId="ADAL" clId="{60771598-E6C1-4013-B330-D39FCCCC132F}" dt="2025-02-14T16:14:14.797" v="63" actId="478"/>
          <ac:picMkLst>
            <pc:docMk/>
            <pc:sldMk cId="2849894684" sldId="2147474632"/>
            <ac:picMk id="3" creationId="{B340ED42-61E3-DFAD-C184-B87C429F984A}"/>
          </ac:picMkLst>
        </pc:picChg>
      </pc:sldChg>
      <pc:sldChg chg="delSp modSp mod modTransition delAnim modAnim modNotesTx">
        <pc:chgData name="DOMINGUEZ, Morgane" userId="d29c428e-ee62-4017-a838-521138d5b01c" providerId="ADAL" clId="{60771598-E6C1-4013-B330-D39FCCCC132F}" dt="2025-02-14T16:28:23.878" v="160" actId="1076"/>
        <pc:sldMkLst>
          <pc:docMk/>
          <pc:sldMk cId="3127796054" sldId="2147474633"/>
        </pc:sldMkLst>
        <pc:spChg chg="mod">
          <ac:chgData name="DOMINGUEZ, Morgane" userId="d29c428e-ee62-4017-a838-521138d5b01c" providerId="ADAL" clId="{60771598-E6C1-4013-B330-D39FCCCC132F}" dt="2025-02-14T16:28:23.878" v="160" actId="1076"/>
          <ac:spMkLst>
            <pc:docMk/>
            <pc:sldMk cId="3127796054" sldId="2147474633"/>
            <ac:spMk id="4" creationId="{F6CBB331-2CF6-7053-A732-FD1BAAF4065B}"/>
          </ac:spMkLst>
        </pc:spChg>
        <pc:picChg chg="del">
          <ac:chgData name="DOMINGUEZ, Morgane" userId="d29c428e-ee62-4017-a838-521138d5b01c" providerId="ADAL" clId="{60771598-E6C1-4013-B330-D39FCCCC132F}" dt="2025-02-14T16:13:53.588" v="41" actId="478"/>
          <ac:picMkLst>
            <pc:docMk/>
            <pc:sldMk cId="3127796054" sldId="2147474633"/>
            <ac:picMk id="2" creationId="{1143C6C1-604F-29DA-7F76-C71254E44A64}"/>
          </ac:picMkLst>
        </pc:picChg>
        <pc:picChg chg="mod">
          <ac:chgData name="DOMINGUEZ, Morgane" userId="d29c428e-ee62-4017-a838-521138d5b01c" providerId="ADAL" clId="{60771598-E6C1-4013-B330-D39FCCCC132F}" dt="2025-02-14T16:26:45.455" v="148" actId="1076"/>
          <ac:picMkLst>
            <pc:docMk/>
            <pc:sldMk cId="3127796054" sldId="2147474633"/>
            <ac:picMk id="5" creationId="{C0901FE7-7740-1148-6D01-C260AF05030A}"/>
          </ac:picMkLst>
        </pc:picChg>
      </pc:sldChg>
      <pc:sldChg chg="delSp modSp mod modTransition delAnim modAnim modNotesTx">
        <pc:chgData name="DOMINGUEZ, Morgane" userId="d29c428e-ee62-4017-a838-521138d5b01c" providerId="ADAL" clId="{60771598-E6C1-4013-B330-D39FCCCC132F}" dt="2025-02-14T16:28:18.976" v="159" actId="1076"/>
        <pc:sldMkLst>
          <pc:docMk/>
          <pc:sldMk cId="3335982669" sldId="2147474634"/>
        </pc:sldMkLst>
        <pc:spChg chg="mod">
          <ac:chgData name="DOMINGUEZ, Morgane" userId="d29c428e-ee62-4017-a838-521138d5b01c" providerId="ADAL" clId="{60771598-E6C1-4013-B330-D39FCCCC132F}" dt="2025-02-14T16:28:18.976" v="159" actId="1076"/>
          <ac:spMkLst>
            <pc:docMk/>
            <pc:sldMk cId="3335982669" sldId="2147474634"/>
            <ac:spMk id="10" creationId="{8DA339A6-C94A-A66A-8DB6-2B0C42FC8557}"/>
          </ac:spMkLst>
        </pc:spChg>
        <pc:picChg chg="del">
          <ac:chgData name="DOMINGUEZ, Morgane" userId="d29c428e-ee62-4017-a838-521138d5b01c" providerId="ADAL" clId="{60771598-E6C1-4013-B330-D39FCCCC132F}" dt="2025-02-14T16:13:48.516" v="36" actId="478"/>
          <ac:picMkLst>
            <pc:docMk/>
            <pc:sldMk cId="3335982669" sldId="2147474634"/>
            <ac:picMk id="4" creationId="{1C308099-9E48-C8ED-75B1-C2BE0A646FB3}"/>
          </ac:picMkLst>
        </pc:picChg>
      </pc:sldChg>
      <pc:sldChg chg="delSp modSp mod modTransition delAnim modNotesTx">
        <pc:chgData name="DOMINGUEZ, Morgane" userId="d29c428e-ee62-4017-a838-521138d5b01c" providerId="ADAL" clId="{60771598-E6C1-4013-B330-D39FCCCC132F}" dt="2025-02-15T19:41:22.207" v="173" actId="207"/>
        <pc:sldMkLst>
          <pc:docMk/>
          <pc:sldMk cId="2564162910" sldId="2147474635"/>
        </pc:sldMkLst>
        <pc:spChg chg="del">
          <ac:chgData name="DOMINGUEZ, Morgane" userId="d29c428e-ee62-4017-a838-521138d5b01c" providerId="ADAL" clId="{60771598-E6C1-4013-B330-D39FCCCC132F}" dt="2025-02-14T16:27:12.792" v="152" actId="478"/>
          <ac:spMkLst>
            <pc:docMk/>
            <pc:sldMk cId="2564162910" sldId="2147474635"/>
            <ac:spMk id="2" creationId="{E261EA6C-1BF9-D5EB-74F5-D22F9C08EB5D}"/>
          </ac:spMkLst>
        </pc:spChg>
        <pc:spChg chg="mod">
          <ac:chgData name="DOMINGUEZ, Morgane" userId="d29c428e-ee62-4017-a838-521138d5b01c" providerId="ADAL" clId="{60771598-E6C1-4013-B330-D39FCCCC132F}" dt="2025-02-15T19:41:22.207" v="173" actId="207"/>
          <ac:spMkLst>
            <pc:docMk/>
            <pc:sldMk cId="2564162910" sldId="2147474635"/>
            <ac:spMk id="8" creationId="{B6A4C9AB-884D-C291-8043-CE5C57803D58}"/>
          </ac:spMkLst>
        </pc:spChg>
        <pc:picChg chg="del">
          <ac:chgData name="DOMINGUEZ, Morgane" userId="d29c428e-ee62-4017-a838-521138d5b01c" providerId="ADAL" clId="{60771598-E6C1-4013-B330-D39FCCCC132F}" dt="2025-02-14T16:14:09.042" v="60" actId="478"/>
          <ac:picMkLst>
            <pc:docMk/>
            <pc:sldMk cId="2564162910" sldId="2147474635"/>
            <ac:picMk id="6" creationId="{1DCBE99E-6EA7-2AE9-C13A-D0E6CE72FD0E}"/>
          </ac:picMkLst>
        </pc:picChg>
      </pc:sldChg>
      <pc:sldChg chg="delSp modSp mod modTransition delAnim modAnim modNotesTx">
        <pc:chgData name="DOMINGUEZ, Morgane" userId="d29c428e-ee62-4017-a838-521138d5b01c" providerId="ADAL" clId="{60771598-E6C1-4013-B330-D39FCCCC132F}" dt="2025-02-14T16:27:22.076" v="153" actId="255"/>
        <pc:sldMkLst>
          <pc:docMk/>
          <pc:sldMk cId="867749293" sldId="2147474636"/>
        </pc:sldMkLst>
        <pc:spChg chg="mod">
          <ac:chgData name="DOMINGUEZ, Morgane" userId="d29c428e-ee62-4017-a838-521138d5b01c" providerId="ADAL" clId="{60771598-E6C1-4013-B330-D39FCCCC132F}" dt="2025-02-14T16:27:22.076" v="153" actId="255"/>
          <ac:spMkLst>
            <pc:docMk/>
            <pc:sldMk cId="867749293" sldId="2147474636"/>
            <ac:spMk id="4" creationId="{D787652F-D572-7B52-69EF-FEF719EEB5B5}"/>
          </ac:spMkLst>
        </pc:spChg>
        <pc:picChg chg="del">
          <ac:chgData name="DOMINGUEZ, Morgane" userId="d29c428e-ee62-4017-a838-521138d5b01c" providerId="ADAL" clId="{60771598-E6C1-4013-B330-D39FCCCC132F}" dt="2025-02-14T16:14:11.902" v="61" actId="478"/>
          <ac:picMkLst>
            <pc:docMk/>
            <pc:sldMk cId="867749293" sldId="2147474636"/>
            <ac:picMk id="2" creationId="{D79DCBE1-75C0-9821-6E56-03FA0656BFF6}"/>
          </ac:picMkLst>
        </pc:picChg>
      </pc:sldChg>
      <pc:sldChg chg="delSp modSp mod modTransition delAnim modAnim modNotesTx">
        <pc:chgData name="DOMINGUEZ, Morgane" userId="d29c428e-ee62-4017-a838-521138d5b01c" providerId="ADAL" clId="{60771598-E6C1-4013-B330-D39FCCCC132F}" dt="2025-02-14T16:27:07.023" v="151" actId="1076"/>
        <pc:sldMkLst>
          <pc:docMk/>
          <pc:sldMk cId="1519245111" sldId="2147474637"/>
        </pc:sldMkLst>
        <pc:spChg chg="mod">
          <ac:chgData name="DOMINGUEZ, Morgane" userId="d29c428e-ee62-4017-a838-521138d5b01c" providerId="ADAL" clId="{60771598-E6C1-4013-B330-D39FCCCC132F}" dt="2025-02-14T16:27:07.023" v="151" actId="1076"/>
          <ac:spMkLst>
            <pc:docMk/>
            <pc:sldMk cId="1519245111" sldId="2147474637"/>
            <ac:spMk id="2" creationId="{2F6B867D-ABF2-CCEA-8916-6FC11F30ADF9}"/>
          </ac:spMkLst>
        </pc:spChg>
        <pc:picChg chg="del">
          <ac:chgData name="DOMINGUEZ, Morgane" userId="d29c428e-ee62-4017-a838-521138d5b01c" providerId="ADAL" clId="{60771598-E6C1-4013-B330-D39FCCCC132F}" dt="2025-02-14T16:14:03.343" v="51" actId="478"/>
          <ac:picMkLst>
            <pc:docMk/>
            <pc:sldMk cId="1519245111" sldId="2147474637"/>
            <ac:picMk id="29" creationId="{5168EB8A-9B70-0699-B34A-30FBFB91EE39}"/>
          </ac:picMkLst>
        </pc:picChg>
      </pc:sldChg>
    </pc:docChg>
  </pc:docChgLst>
  <pc:docChgLst>
    <pc:chgData name="DOMINGUEZ, Morgane" userId="d29c428e-ee62-4017-a838-521138d5b01c" providerId="ADAL" clId="{DE707296-5229-46F4-A87F-C7ECA42A4624}"/>
    <pc:docChg chg="custSel modSld">
      <pc:chgData name="DOMINGUEZ, Morgane" userId="d29c428e-ee62-4017-a838-521138d5b01c" providerId="ADAL" clId="{DE707296-5229-46F4-A87F-C7ECA42A4624}" dt="2025-03-20T14:06:36.080" v="29" actId="6549"/>
      <pc:docMkLst>
        <pc:docMk/>
      </pc:docMkLst>
      <pc:sldChg chg="modNotesTx">
        <pc:chgData name="DOMINGUEZ, Morgane" userId="d29c428e-ee62-4017-a838-521138d5b01c" providerId="ADAL" clId="{DE707296-5229-46F4-A87F-C7ECA42A4624}" dt="2025-03-20T14:06:06.670" v="19" actId="6549"/>
        <pc:sldMkLst>
          <pc:docMk/>
          <pc:sldMk cId="1056049344" sldId="266"/>
        </pc:sldMkLst>
      </pc:sldChg>
      <pc:sldChg chg="delSp mod modNotesTx">
        <pc:chgData name="DOMINGUEZ, Morgane" userId="d29c428e-ee62-4017-a838-521138d5b01c" providerId="ADAL" clId="{DE707296-5229-46F4-A87F-C7ECA42A4624}" dt="2025-03-20T14:06:15.681" v="22" actId="6549"/>
        <pc:sldMkLst>
          <pc:docMk/>
          <pc:sldMk cId="2541982830" sldId="858"/>
        </pc:sldMkLst>
        <pc:spChg chg="del">
          <ac:chgData name="DOMINGUEZ, Morgane" userId="d29c428e-ee62-4017-a838-521138d5b01c" providerId="ADAL" clId="{DE707296-5229-46F4-A87F-C7ECA42A4624}" dt="2025-03-20T14:04:58.728" v="5" actId="478"/>
          <ac:spMkLst>
            <pc:docMk/>
            <pc:sldMk cId="2541982830" sldId="858"/>
            <ac:spMk id="10" creationId="{230A5551-2037-B312-536F-C34398A94525}"/>
          </ac:spMkLst>
        </pc:spChg>
      </pc:sldChg>
      <pc:sldChg chg="modNotesTx">
        <pc:chgData name="DOMINGUEZ, Morgane" userId="d29c428e-ee62-4017-a838-521138d5b01c" providerId="ADAL" clId="{DE707296-5229-46F4-A87F-C7ECA42A4624}" dt="2025-03-20T14:05:41.261" v="17" actId="6549"/>
        <pc:sldMkLst>
          <pc:docMk/>
          <pc:sldMk cId="502735256" sldId="868"/>
        </pc:sldMkLst>
      </pc:sldChg>
      <pc:sldChg chg="modNotesTx">
        <pc:chgData name="DOMINGUEZ, Morgane" userId="d29c428e-ee62-4017-a838-521138d5b01c" providerId="ADAL" clId="{DE707296-5229-46F4-A87F-C7ECA42A4624}" dt="2025-03-20T14:05:35.342" v="15" actId="6549"/>
        <pc:sldMkLst>
          <pc:docMk/>
          <pc:sldMk cId="2372577413" sldId="878"/>
        </pc:sldMkLst>
      </pc:sldChg>
      <pc:sldChg chg="delSp mod modNotesTx">
        <pc:chgData name="DOMINGUEZ, Morgane" userId="d29c428e-ee62-4017-a838-521138d5b01c" providerId="ADAL" clId="{DE707296-5229-46F4-A87F-C7ECA42A4624}" dt="2025-03-20T14:06:23.500" v="25" actId="6549"/>
        <pc:sldMkLst>
          <pc:docMk/>
          <pc:sldMk cId="2064528584" sldId="879"/>
        </pc:sldMkLst>
        <pc:spChg chg="del">
          <ac:chgData name="DOMINGUEZ, Morgane" userId="d29c428e-ee62-4017-a838-521138d5b01c" providerId="ADAL" clId="{DE707296-5229-46F4-A87F-C7ECA42A4624}" dt="2025-03-20T14:05:12.272" v="8" actId="478"/>
          <ac:spMkLst>
            <pc:docMk/>
            <pc:sldMk cId="2064528584" sldId="879"/>
            <ac:spMk id="15" creationId="{F8E2816C-760C-66B4-8936-A9471420BBCB}"/>
          </ac:spMkLst>
        </pc:spChg>
      </pc:sldChg>
      <pc:sldChg chg="delSp modSp mod modNotesTx">
        <pc:chgData name="DOMINGUEZ, Morgane" userId="d29c428e-ee62-4017-a838-521138d5b01c" providerId="ADAL" clId="{DE707296-5229-46F4-A87F-C7ECA42A4624}" dt="2025-03-20T14:06:12.802" v="21" actId="6549"/>
        <pc:sldMkLst>
          <pc:docMk/>
          <pc:sldMk cId="3755653635" sldId="881"/>
        </pc:sldMkLst>
        <pc:spChg chg="del mod">
          <ac:chgData name="DOMINGUEZ, Morgane" userId="d29c428e-ee62-4017-a838-521138d5b01c" providerId="ADAL" clId="{DE707296-5229-46F4-A87F-C7ECA42A4624}" dt="2025-03-20T14:04:55.111" v="4" actId="478"/>
          <ac:spMkLst>
            <pc:docMk/>
            <pc:sldMk cId="3755653635" sldId="881"/>
            <ac:spMk id="19" creationId="{5203197A-4071-AE50-24B7-6D4E0C0C1E41}"/>
          </ac:spMkLst>
        </pc:spChg>
      </pc:sldChg>
      <pc:sldChg chg="modNotesTx">
        <pc:chgData name="DOMINGUEZ, Morgane" userId="d29c428e-ee62-4017-a838-521138d5b01c" providerId="ADAL" clId="{DE707296-5229-46F4-A87F-C7ECA42A4624}" dt="2025-03-20T14:05:28.268" v="12" actId="6549"/>
        <pc:sldMkLst>
          <pc:docMk/>
          <pc:sldMk cId="2260454930" sldId="883"/>
        </pc:sldMkLst>
      </pc:sldChg>
      <pc:sldChg chg="delSp mod modNotesTx">
        <pc:chgData name="DOMINGUEZ, Morgane" userId="d29c428e-ee62-4017-a838-521138d5b01c" providerId="ADAL" clId="{DE707296-5229-46F4-A87F-C7ECA42A4624}" dt="2025-03-20T14:05:38.212" v="16" actId="6549"/>
        <pc:sldMkLst>
          <pc:docMk/>
          <pc:sldMk cId="0" sldId="884"/>
        </pc:sldMkLst>
        <pc:spChg chg="del">
          <ac:chgData name="DOMINGUEZ, Morgane" userId="d29c428e-ee62-4017-a838-521138d5b01c" providerId="ADAL" clId="{DE707296-5229-46F4-A87F-C7ECA42A4624}" dt="2025-03-20T14:04:45.465" v="0" actId="478"/>
          <ac:spMkLst>
            <pc:docMk/>
            <pc:sldMk cId="0" sldId="884"/>
            <ac:spMk id="8" creationId="{09103C01-E753-BA52-FF3B-1FAA0057A7AA}"/>
          </ac:spMkLst>
        </pc:spChg>
      </pc:sldChg>
      <pc:sldChg chg="delSp mod modNotesTx">
        <pc:chgData name="DOMINGUEZ, Morgane" userId="d29c428e-ee62-4017-a838-521138d5b01c" providerId="ADAL" clId="{DE707296-5229-46F4-A87F-C7ECA42A4624}" dt="2025-03-20T14:05:44.361" v="18" actId="6549"/>
        <pc:sldMkLst>
          <pc:docMk/>
          <pc:sldMk cId="459400251" sldId="885"/>
        </pc:sldMkLst>
        <pc:spChg chg="del">
          <ac:chgData name="DOMINGUEZ, Morgane" userId="d29c428e-ee62-4017-a838-521138d5b01c" providerId="ADAL" clId="{DE707296-5229-46F4-A87F-C7ECA42A4624}" dt="2025-03-20T14:04:48.526" v="1" actId="478"/>
          <ac:spMkLst>
            <pc:docMk/>
            <pc:sldMk cId="459400251" sldId="885"/>
            <ac:spMk id="8" creationId="{3ED76A28-103E-9979-5FE9-6DA61EC2B8AD}"/>
          </ac:spMkLst>
        </pc:spChg>
      </pc:sldChg>
      <pc:sldChg chg="delSp mod modNotesTx">
        <pc:chgData name="DOMINGUEZ, Morgane" userId="d29c428e-ee62-4017-a838-521138d5b01c" providerId="ADAL" clId="{DE707296-5229-46F4-A87F-C7ECA42A4624}" dt="2025-03-20T14:06:09.931" v="20" actId="6549"/>
        <pc:sldMkLst>
          <pc:docMk/>
          <pc:sldMk cId="2156394906" sldId="886"/>
        </pc:sldMkLst>
        <pc:spChg chg="del">
          <ac:chgData name="DOMINGUEZ, Morgane" userId="d29c428e-ee62-4017-a838-521138d5b01c" providerId="ADAL" clId="{DE707296-5229-46F4-A87F-C7ECA42A4624}" dt="2025-03-20T14:04:52.252" v="2" actId="478"/>
          <ac:spMkLst>
            <pc:docMk/>
            <pc:sldMk cId="2156394906" sldId="886"/>
            <ac:spMk id="8" creationId="{195F6220-26B8-26D4-610C-351B89BA64B4}"/>
          </ac:spMkLst>
        </pc:spChg>
      </pc:sldChg>
      <pc:sldChg chg="delSp mod modNotesTx">
        <pc:chgData name="DOMINGUEZ, Morgane" userId="d29c428e-ee62-4017-a838-521138d5b01c" providerId="ADAL" clId="{DE707296-5229-46F4-A87F-C7ECA42A4624}" dt="2025-03-20T14:06:36.080" v="29" actId="6549"/>
        <pc:sldMkLst>
          <pc:docMk/>
          <pc:sldMk cId="2849894684" sldId="2147474632"/>
        </pc:sldMkLst>
        <pc:spChg chg="del">
          <ac:chgData name="DOMINGUEZ, Morgane" userId="d29c428e-ee62-4017-a838-521138d5b01c" providerId="ADAL" clId="{DE707296-5229-46F4-A87F-C7ECA42A4624}" dt="2025-03-20T14:05:20.990" v="11" actId="478"/>
          <ac:spMkLst>
            <pc:docMk/>
            <pc:sldMk cId="2849894684" sldId="2147474632"/>
            <ac:spMk id="4" creationId="{8C2BB08B-C7DB-22B2-AB22-63E454B44A18}"/>
          </ac:spMkLst>
        </pc:spChg>
      </pc:sldChg>
      <pc:sldChg chg="delSp mod modNotesTx">
        <pc:chgData name="DOMINGUEZ, Morgane" userId="d29c428e-ee62-4017-a838-521138d5b01c" providerId="ADAL" clId="{DE707296-5229-46F4-A87F-C7ECA42A4624}" dt="2025-03-20T14:06:21.076" v="24" actId="6549"/>
        <pc:sldMkLst>
          <pc:docMk/>
          <pc:sldMk cId="3127796054" sldId="2147474633"/>
        </pc:sldMkLst>
        <pc:spChg chg="del">
          <ac:chgData name="DOMINGUEZ, Morgane" userId="d29c428e-ee62-4017-a838-521138d5b01c" providerId="ADAL" clId="{DE707296-5229-46F4-A87F-C7ECA42A4624}" dt="2025-03-20T14:05:10.234" v="7" actId="478"/>
          <ac:spMkLst>
            <pc:docMk/>
            <pc:sldMk cId="3127796054" sldId="2147474633"/>
            <ac:spMk id="4" creationId="{F6CBB331-2CF6-7053-A732-FD1BAAF4065B}"/>
          </ac:spMkLst>
        </pc:spChg>
      </pc:sldChg>
      <pc:sldChg chg="delSp mod modNotesTx">
        <pc:chgData name="DOMINGUEZ, Morgane" userId="d29c428e-ee62-4017-a838-521138d5b01c" providerId="ADAL" clId="{DE707296-5229-46F4-A87F-C7ECA42A4624}" dt="2025-03-20T14:06:18.385" v="23" actId="6549"/>
        <pc:sldMkLst>
          <pc:docMk/>
          <pc:sldMk cId="3335982669" sldId="2147474634"/>
        </pc:sldMkLst>
        <pc:spChg chg="del">
          <ac:chgData name="DOMINGUEZ, Morgane" userId="d29c428e-ee62-4017-a838-521138d5b01c" providerId="ADAL" clId="{DE707296-5229-46F4-A87F-C7ECA42A4624}" dt="2025-03-20T14:05:01.654" v="6" actId="478"/>
          <ac:spMkLst>
            <pc:docMk/>
            <pc:sldMk cId="3335982669" sldId="2147474634"/>
            <ac:spMk id="10" creationId="{8DA339A6-C94A-A66A-8DB6-2B0C42FC8557}"/>
          </ac:spMkLst>
        </pc:spChg>
      </pc:sldChg>
      <pc:sldChg chg="modNotesTx">
        <pc:chgData name="DOMINGUEZ, Morgane" userId="d29c428e-ee62-4017-a838-521138d5b01c" providerId="ADAL" clId="{DE707296-5229-46F4-A87F-C7ECA42A4624}" dt="2025-03-20T14:06:29.655" v="27" actId="6549"/>
        <pc:sldMkLst>
          <pc:docMk/>
          <pc:sldMk cId="2564162910" sldId="2147474635"/>
        </pc:sldMkLst>
      </pc:sldChg>
      <pc:sldChg chg="delSp mod modNotesTx">
        <pc:chgData name="DOMINGUEZ, Morgane" userId="d29c428e-ee62-4017-a838-521138d5b01c" providerId="ADAL" clId="{DE707296-5229-46F4-A87F-C7ECA42A4624}" dt="2025-03-20T14:06:32.897" v="28" actId="6549"/>
        <pc:sldMkLst>
          <pc:docMk/>
          <pc:sldMk cId="867749293" sldId="2147474636"/>
        </pc:sldMkLst>
        <pc:spChg chg="del">
          <ac:chgData name="DOMINGUEZ, Morgane" userId="d29c428e-ee62-4017-a838-521138d5b01c" providerId="ADAL" clId="{DE707296-5229-46F4-A87F-C7ECA42A4624}" dt="2025-03-20T14:05:17.819" v="10" actId="478"/>
          <ac:spMkLst>
            <pc:docMk/>
            <pc:sldMk cId="867749293" sldId="2147474636"/>
            <ac:spMk id="4" creationId="{D787652F-D572-7B52-69EF-FEF719EEB5B5}"/>
          </ac:spMkLst>
        </pc:spChg>
      </pc:sldChg>
      <pc:sldChg chg="delSp mod modNotesTx">
        <pc:chgData name="DOMINGUEZ, Morgane" userId="d29c428e-ee62-4017-a838-521138d5b01c" providerId="ADAL" clId="{DE707296-5229-46F4-A87F-C7ECA42A4624}" dt="2025-03-20T14:06:26.288" v="26" actId="6549"/>
        <pc:sldMkLst>
          <pc:docMk/>
          <pc:sldMk cId="1519245111" sldId="2147474637"/>
        </pc:sldMkLst>
        <pc:spChg chg="del">
          <ac:chgData name="DOMINGUEZ, Morgane" userId="d29c428e-ee62-4017-a838-521138d5b01c" providerId="ADAL" clId="{DE707296-5229-46F4-A87F-C7ECA42A4624}" dt="2025-03-20T14:05:14.134" v="9" actId="478"/>
          <ac:spMkLst>
            <pc:docMk/>
            <pc:sldMk cId="1519245111" sldId="2147474637"/>
            <ac:spMk id="2" creationId="{2F6B867D-ABF2-CCEA-8916-6FC11F30ADF9}"/>
          </ac:spMkLst>
        </pc:spChg>
      </pc:sldChg>
    </pc:docChg>
  </pc:docChgLst>
  <pc:docChgLst>
    <pc:chgData name="DOMINGUEZ, Morgane" userId="d29c428e-ee62-4017-a838-521138d5b01c" providerId="ADAL" clId="{948AD9A6-49D8-4BEC-B785-AC096B1D925C}"/>
    <pc:docChg chg="undo custSel modSld">
      <pc:chgData name="DOMINGUEZ, Morgane" userId="d29c428e-ee62-4017-a838-521138d5b01c" providerId="ADAL" clId="{948AD9A6-49D8-4BEC-B785-AC096B1D925C}" dt="2025-05-19T13:15:00.762" v="396"/>
      <pc:docMkLst>
        <pc:docMk/>
      </pc:docMkLst>
      <pc:sldChg chg="addSp delSp modSp mod modTransition delAnim modAnim modNotesTx">
        <pc:chgData name="DOMINGUEZ, Morgane" userId="d29c428e-ee62-4017-a838-521138d5b01c" providerId="ADAL" clId="{948AD9A6-49D8-4BEC-B785-AC096B1D925C}" dt="2025-05-19T13:13:19.838" v="386"/>
        <pc:sldMkLst>
          <pc:docMk/>
          <pc:sldMk cId="1056049344" sldId="266"/>
        </pc:sldMkLst>
        <pc:spChg chg="del">
          <ac:chgData name="DOMINGUEZ, Morgane" userId="d29c428e-ee62-4017-a838-521138d5b01c" providerId="ADAL" clId="{948AD9A6-49D8-4BEC-B785-AC096B1D925C}" dt="2025-05-19T13:09:55.453" v="363" actId="478"/>
          <ac:spMkLst>
            <pc:docMk/>
            <pc:sldMk cId="1056049344" sldId="266"/>
            <ac:spMk id="4" creationId="{7C91A181-739C-A78C-9409-6C7BA2A540E1}"/>
          </ac:spMkLst>
        </pc:spChg>
        <pc:picChg chg="add del mod">
          <ac:chgData name="DOMINGUEZ, Morgane" userId="d29c428e-ee62-4017-a838-521138d5b01c" providerId="ADAL" clId="{948AD9A6-49D8-4BEC-B785-AC096B1D925C}" dt="2025-05-19T13:04:31.846" v="229" actId="478"/>
          <ac:picMkLst>
            <pc:docMk/>
            <pc:sldMk cId="1056049344" sldId="266"/>
            <ac:picMk id="2" creationId="{D5B8D108-BEED-16EA-520F-F9EF51A4BAD4}"/>
          </ac:picMkLst>
        </pc:picChg>
        <pc:picChg chg="mod">
          <ac:chgData name="DOMINGUEZ, Morgane" userId="d29c428e-ee62-4017-a838-521138d5b01c" providerId="ADAL" clId="{948AD9A6-49D8-4BEC-B785-AC096B1D925C}" dt="2025-05-13T17:19:43.446" v="78" actId="1076"/>
          <ac:picMkLst>
            <pc:docMk/>
            <pc:sldMk cId="1056049344" sldId="266"/>
            <ac:picMk id="3" creationId="{8FA29698-6E0A-DF08-CC5B-8097F3891C5F}"/>
          </ac:picMkLst>
        </pc:picChg>
      </pc:sldChg>
      <pc:sldChg chg="addSp delSp modSp mod modTransition delAnim modAnim modNotesTx">
        <pc:chgData name="DOMINGUEZ, Morgane" userId="d29c428e-ee62-4017-a838-521138d5b01c" providerId="ADAL" clId="{948AD9A6-49D8-4BEC-B785-AC096B1D925C}" dt="2025-05-19T13:13:13.760" v="385"/>
        <pc:sldMkLst>
          <pc:docMk/>
          <pc:sldMk cId="4005513447" sldId="855"/>
        </pc:sldMkLst>
        <pc:spChg chg="mod">
          <ac:chgData name="DOMINGUEZ, Morgane" userId="d29c428e-ee62-4017-a838-521138d5b01c" providerId="ADAL" clId="{948AD9A6-49D8-4BEC-B785-AC096B1D925C}" dt="2025-05-19T13:09:48.038" v="362" actId="255"/>
          <ac:spMkLst>
            <pc:docMk/>
            <pc:sldMk cId="4005513447" sldId="855"/>
            <ac:spMk id="3" creationId="{8C3B425A-62D3-9CC2-06FF-2B555B940AB9}"/>
          </ac:spMkLst>
        </pc:spChg>
        <pc:spChg chg="mod">
          <ac:chgData name="DOMINGUEZ, Morgane" userId="d29c428e-ee62-4017-a838-521138d5b01c" providerId="ADAL" clId="{948AD9A6-49D8-4BEC-B785-AC096B1D925C}" dt="2025-05-13T17:09:14.584" v="18"/>
          <ac:spMkLst>
            <pc:docMk/>
            <pc:sldMk cId="4005513447" sldId="855"/>
            <ac:spMk id="8" creationId="{74BD1D88-3941-53E9-AF42-0BB1665C8E8B}"/>
          </ac:spMkLst>
        </pc:spChg>
        <pc:spChg chg="mod">
          <ac:chgData name="DOMINGUEZ, Morgane" userId="d29c428e-ee62-4017-a838-521138d5b01c" providerId="ADAL" clId="{948AD9A6-49D8-4BEC-B785-AC096B1D925C}" dt="2025-05-13T17:09:14.584" v="18"/>
          <ac:spMkLst>
            <pc:docMk/>
            <pc:sldMk cId="4005513447" sldId="855"/>
            <ac:spMk id="10" creationId="{0C0EEF84-A683-5A4C-3BA2-923297DBC42E}"/>
          </ac:spMkLst>
        </pc:spChg>
        <pc:spChg chg="mod">
          <ac:chgData name="DOMINGUEZ, Morgane" userId="d29c428e-ee62-4017-a838-521138d5b01c" providerId="ADAL" clId="{948AD9A6-49D8-4BEC-B785-AC096B1D925C}" dt="2025-05-13T17:17:52.538" v="66" actId="15"/>
          <ac:spMkLst>
            <pc:docMk/>
            <pc:sldMk cId="4005513447" sldId="855"/>
            <ac:spMk id="12" creationId="{ACBC1464-773E-FCC2-8F4D-A09798ACCCEF}"/>
          </ac:spMkLst>
        </pc:spChg>
        <pc:grpChg chg="add mod">
          <ac:chgData name="DOMINGUEZ, Morgane" userId="d29c428e-ee62-4017-a838-521138d5b01c" providerId="ADAL" clId="{948AD9A6-49D8-4BEC-B785-AC096B1D925C}" dt="2025-05-13T17:09:14.584" v="18"/>
          <ac:grpSpMkLst>
            <pc:docMk/>
            <pc:sldMk cId="4005513447" sldId="855"/>
            <ac:grpSpMk id="2" creationId="{12B0668F-C77E-08D2-C347-A1C44094B1DE}"/>
          </ac:grpSpMkLst>
        </pc:grpChg>
        <pc:grpChg chg="del">
          <ac:chgData name="DOMINGUEZ, Morgane" userId="d29c428e-ee62-4017-a838-521138d5b01c" providerId="ADAL" clId="{948AD9A6-49D8-4BEC-B785-AC096B1D925C}" dt="2025-05-13T17:08:56.069" v="17" actId="478"/>
          <ac:grpSpMkLst>
            <pc:docMk/>
            <pc:sldMk cId="4005513447" sldId="855"/>
            <ac:grpSpMk id="7" creationId="{4C6FEF14-6C9B-FB76-592B-8AE031567E95}"/>
          </ac:grpSpMkLst>
        </pc:grpChg>
        <pc:picChg chg="mod">
          <ac:chgData name="DOMINGUEZ, Morgane" userId="d29c428e-ee62-4017-a838-521138d5b01c" providerId="ADAL" clId="{948AD9A6-49D8-4BEC-B785-AC096B1D925C}" dt="2025-05-13T17:09:14.584" v="18"/>
          <ac:picMkLst>
            <pc:docMk/>
            <pc:sldMk cId="4005513447" sldId="855"/>
            <ac:picMk id="9" creationId="{92DE3C2F-9341-D5B6-740D-CE427BF8ACDC}"/>
          </ac:picMkLst>
        </pc:picChg>
        <pc:picChg chg="add del mod">
          <ac:chgData name="DOMINGUEZ, Morgane" userId="d29c428e-ee62-4017-a838-521138d5b01c" providerId="ADAL" clId="{948AD9A6-49D8-4BEC-B785-AC096B1D925C}" dt="2025-05-19T13:04:28.886" v="227" actId="478"/>
          <ac:picMkLst>
            <pc:docMk/>
            <pc:sldMk cId="4005513447" sldId="855"/>
            <ac:picMk id="11" creationId="{A54C7DC8-D646-791B-40AE-1F733C7C6ECD}"/>
          </ac:picMkLst>
        </pc:picChg>
      </pc:sldChg>
      <pc:sldChg chg="addSp delSp modSp mod modTransition delAnim modAnim modNotesTx">
        <pc:chgData name="DOMINGUEZ, Morgane" userId="d29c428e-ee62-4017-a838-521138d5b01c" providerId="ADAL" clId="{948AD9A6-49D8-4BEC-B785-AC096B1D925C}" dt="2025-05-19T13:13:28.827" v="387"/>
        <pc:sldMkLst>
          <pc:docMk/>
          <pc:sldMk cId="3493844758" sldId="856"/>
        </pc:sldMkLst>
        <pc:spChg chg="mod">
          <ac:chgData name="DOMINGUEZ, Morgane" userId="d29c428e-ee62-4017-a838-521138d5b01c" providerId="ADAL" clId="{948AD9A6-49D8-4BEC-B785-AC096B1D925C}" dt="2025-05-13T17:09:26.971" v="23" actId="20577"/>
          <ac:spMkLst>
            <pc:docMk/>
            <pc:sldMk cId="3493844758" sldId="856"/>
            <ac:spMk id="3" creationId="{CFAE97E6-04B8-240B-77B4-8254F0C1AFC6}"/>
          </ac:spMkLst>
        </pc:spChg>
        <pc:spChg chg="mod">
          <ac:chgData name="DOMINGUEZ, Morgane" userId="d29c428e-ee62-4017-a838-521138d5b01c" providerId="ADAL" clId="{948AD9A6-49D8-4BEC-B785-AC096B1D925C}" dt="2025-05-19T13:10:05.065" v="365" actId="255"/>
          <ac:spMkLst>
            <pc:docMk/>
            <pc:sldMk cId="3493844758" sldId="856"/>
            <ac:spMk id="5" creationId="{415B2D30-8DDC-5996-7D71-C437D0B0F17E}"/>
          </ac:spMkLst>
        </pc:spChg>
        <pc:picChg chg="add del mod">
          <ac:chgData name="DOMINGUEZ, Morgane" userId="d29c428e-ee62-4017-a838-521138d5b01c" providerId="ADAL" clId="{948AD9A6-49D8-4BEC-B785-AC096B1D925C}" dt="2025-05-19T13:04:35.412" v="231" actId="478"/>
          <ac:picMkLst>
            <pc:docMk/>
            <pc:sldMk cId="3493844758" sldId="856"/>
            <ac:picMk id="2" creationId="{3BEE18F1-B234-0B6D-5EDD-550EAD3D70EB}"/>
          </ac:picMkLst>
        </pc:picChg>
      </pc:sldChg>
      <pc:sldChg chg="addSp delSp modSp mod modTransition delAnim modAnim modNotesTx">
        <pc:chgData name="DOMINGUEZ, Morgane" userId="d29c428e-ee62-4017-a838-521138d5b01c" providerId="ADAL" clId="{948AD9A6-49D8-4BEC-B785-AC096B1D925C}" dt="2025-05-19T13:13:46.857" v="389"/>
        <pc:sldMkLst>
          <pc:docMk/>
          <pc:sldMk cId="2541982830" sldId="858"/>
        </pc:sldMkLst>
        <pc:spChg chg="mod">
          <ac:chgData name="DOMINGUEZ, Morgane" userId="d29c428e-ee62-4017-a838-521138d5b01c" providerId="ADAL" clId="{948AD9A6-49D8-4BEC-B785-AC096B1D925C}" dt="2025-05-13T17:31:51.896" v="111" actId="164"/>
          <ac:spMkLst>
            <pc:docMk/>
            <pc:sldMk cId="2541982830" sldId="858"/>
            <ac:spMk id="5" creationId="{F7B0EEA2-5FBA-8E0B-6372-68FB1D5396F6}"/>
          </ac:spMkLst>
        </pc:spChg>
        <pc:spChg chg="mod">
          <ac:chgData name="DOMINGUEZ, Morgane" userId="d29c428e-ee62-4017-a838-521138d5b01c" providerId="ADAL" clId="{948AD9A6-49D8-4BEC-B785-AC096B1D925C}" dt="2025-05-13T17:31:04.032" v="105" actId="164"/>
          <ac:spMkLst>
            <pc:docMk/>
            <pc:sldMk cId="2541982830" sldId="858"/>
            <ac:spMk id="6" creationId="{1A4A2368-4B9B-825C-A8E4-2D259229B2EE}"/>
          </ac:spMkLst>
        </pc:spChg>
        <pc:spChg chg="mod">
          <ac:chgData name="DOMINGUEZ, Morgane" userId="d29c428e-ee62-4017-a838-521138d5b01c" providerId="ADAL" clId="{948AD9A6-49D8-4BEC-B785-AC096B1D925C}" dt="2025-05-13T17:09:44.919" v="25"/>
          <ac:spMkLst>
            <pc:docMk/>
            <pc:sldMk cId="2541982830" sldId="858"/>
            <ac:spMk id="7" creationId="{7A51ABEB-C51E-44E9-0003-178E054C2CEE}"/>
          </ac:spMkLst>
        </pc:spChg>
        <pc:spChg chg="mod">
          <ac:chgData name="DOMINGUEZ, Morgane" userId="d29c428e-ee62-4017-a838-521138d5b01c" providerId="ADAL" clId="{948AD9A6-49D8-4BEC-B785-AC096B1D925C}" dt="2025-05-13T17:31:14.827" v="106" actId="164"/>
          <ac:spMkLst>
            <pc:docMk/>
            <pc:sldMk cId="2541982830" sldId="858"/>
            <ac:spMk id="8" creationId="{6FB08A0C-54FC-7D9F-2FCA-D58D094814C3}"/>
          </ac:spMkLst>
        </pc:spChg>
        <pc:spChg chg="mod">
          <ac:chgData name="DOMINGUEZ, Morgane" userId="d29c428e-ee62-4017-a838-521138d5b01c" providerId="ADAL" clId="{948AD9A6-49D8-4BEC-B785-AC096B1D925C}" dt="2025-05-13T17:31:51.896" v="111" actId="164"/>
          <ac:spMkLst>
            <pc:docMk/>
            <pc:sldMk cId="2541982830" sldId="858"/>
            <ac:spMk id="9" creationId="{0E056E22-6166-3DAA-9753-02D12F711C2D}"/>
          </ac:spMkLst>
        </pc:spChg>
        <pc:spChg chg="mod">
          <ac:chgData name="DOMINGUEZ, Morgane" userId="d29c428e-ee62-4017-a838-521138d5b01c" providerId="ADAL" clId="{948AD9A6-49D8-4BEC-B785-AC096B1D925C}" dt="2025-05-13T17:31:28.266" v="107" actId="108"/>
          <ac:spMkLst>
            <pc:docMk/>
            <pc:sldMk cId="2541982830" sldId="858"/>
            <ac:spMk id="17" creationId="{766A1787-40D1-D7FC-6926-E0A3B6D97352}"/>
          </ac:spMkLst>
        </pc:spChg>
        <pc:spChg chg="mod">
          <ac:chgData name="DOMINGUEZ, Morgane" userId="d29c428e-ee62-4017-a838-521138d5b01c" providerId="ADAL" clId="{948AD9A6-49D8-4BEC-B785-AC096B1D925C}" dt="2025-05-19T13:10:35.225" v="370" actId="255"/>
          <ac:spMkLst>
            <pc:docMk/>
            <pc:sldMk cId="2541982830" sldId="858"/>
            <ac:spMk id="18" creationId="{E7ECFE22-D333-884A-1A95-5D534323FB23}"/>
          </ac:spMkLst>
        </pc:spChg>
        <pc:spChg chg="mod">
          <ac:chgData name="DOMINGUEZ, Morgane" userId="d29c428e-ee62-4017-a838-521138d5b01c" providerId="ADAL" clId="{948AD9A6-49D8-4BEC-B785-AC096B1D925C}" dt="2025-05-13T17:56:11.528" v="193" actId="20577"/>
          <ac:spMkLst>
            <pc:docMk/>
            <pc:sldMk cId="2541982830" sldId="858"/>
            <ac:spMk id="20" creationId="{4CC99639-9048-0E2E-CDF2-C3F8755B418F}"/>
          </ac:spMkLst>
        </pc:spChg>
        <pc:spChg chg="mod">
          <ac:chgData name="DOMINGUEZ, Morgane" userId="d29c428e-ee62-4017-a838-521138d5b01c" providerId="ADAL" clId="{948AD9A6-49D8-4BEC-B785-AC096B1D925C}" dt="2025-05-13T17:31:04.032" v="105" actId="164"/>
          <ac:spMkLst>
            <pc:docMk/>
            <pc:sldMk cId="2541982830" sldId="858"/>
            <ac:spMk id="24" creationId="{EF90FE0B-3574-6038-6743-BE759384AE65}"/>
          </ac:spMkLst>
        </pc:spChg>
        <pc:spChg chg="mod">
          <ac:chgData name="DOMINGUEZ, Morgane" userId="d29c428e-ee62-4017-a838-521138d5b01c" providerId="ADAL" clId="{948AD9A6-49D8-4BEC-B785-AC096B1D925C}" dt="2025-05-13T17:31:14.827" v="106" actId="164"/>
          <ac:spMkLst>
            <pc:docMk/>
            <pc:sldMk cId="2541982830" sldId="858"/>
            <ac:spMk id="25" creationId="{7D8AC89B-53AF-10E1-F6B2-E2915C0C7562}"/>
          </ac:spMkLst>
        </pc:spChg>
        <pc:spChg chg="mod">
          <ac:chgData name="DOMINGUEZ, Morgane" userId="d29c428e-ee62-4017-a838-521138d5b01c" providerId="ADAL" clId="{948AD9A6-49D8-4BEC-B785-AC096B1D925C}" dt="2025-05-13T17:31:51.896" v="111" actId="164"/>
          <ac:spMkLst>
            <pc:docMk/>
            <pc:sldMk cId="2541982830" sldId="858"/>
            <ac:spMk id="39" creationId="{609EEB96-CE90-F517-1FAE-F3B7F701811D}"/>
          </ac:spMkLst>
        </pc:spChg>
        <pc:grpChg chg="add mod">
          <ac:chgData name="DOMINGUEZ, Morgane" userId="d29c428e-ee62-4017-a838-521138d5b01c" providerId="ADAL" clId="{948AD9A6-49D8-4BEC-B785-AC096B1D925C}" dt="2025-05-13T17:31:04.032" v="105" actId="164"/>
          <ac:grpSpMkLst>
            <pc:docMk/>
            <pc:sldMk cId="2541982830" sldId="858"/>
            <ac:grpSpMk id="13" creationId="{A4A8AD54-9F13-2B71-B37C-5E7D2F14A676}"/>
          </ac:grpSpMkLst>
        </pc:grpChg>
        <pc:grpChg chg="add mod">
          <ac:chgData name="DOMINGUEZ, Morgane" userId="d29c428e-ee62-4017-a838-521138d5b01c" providerId="ADAL" clId="{948AD9A6-49D8-4BEC-B785-AC096B1D925C}" dt="2025-05-13T17:31:14.827" v="106" actId="164"/>
          <ac:grpSpMkLst>
            <pc:docMk/>
            <pc:sldMk cId="2541982830" sldId="858"/>
            <ac:grpSpMk id="14" creationId="{CDD70884-C16B-FF8D-3FC1-8FC3C22293B1}"/>
          </ac:grpSpMkLst>
        </pc:grpChg>
        <pc:grpChg chg="add mod">
          <ac:chgData name="DOMINGUEZ, Morgane" userId="d29c428e-ee62-4017-a838-521138d5b01c" providerId="ADAL" clId="{948AD9A6-49D8-4BEC-B785-AC096B1D925C}" dt="2025-05-13T17:31:51.896" v="111" actId="164"/>
          <ac:grpSpMkLst>
            <pc:docMk/>
            <pc:sldMk cId="2541982830" sldId="858"/>
            <ac:grpSpMk id="15" creationId="{95635ED5-B98A-287E-B704-8F92A76BE8FC}"/>
          </ac:grpSpMkLst>
        </pc:grpChg>
        <pc:grpChg chg="add mod">
          <ac:chgData name="DOMINGUEZ, Morgane" userId="d29c428e-ee62-4017-a838-521138d5b01c" providerId="ADAL" clId="{948AD9A6-49D8-4BEC-B785-AC096B1D925C}" dt="2025-05-13T17:32:01.682" v="112" actId="164"/>
          <ac:grpSpMkLst>
            <pc:docMk/>
            <pc:sldMk cId="2541982830" sldId="858"/>
            <ac:grpSpMk id="16" creationId="{62C25A67-79E1-7BDE-CD69-78C61E78D109}"/>
          </ac:grpSpMkLst>
        </pc:grpChg>
        <pc:picChg chg="mod">
          <ac:chgData name="DOMINGUEZ, Morgane" userId="d29c428e-ee62-4017-a838-521138d5b01c" providerId="ADAL" clId="{948AD9A6-49D8-4BEC-B785-AC096B1D925C}" dt="2025-05-13T17:31:04.032" v="105" actId="164"/>
          <ac:picMkLst>
            <pc:docMk/>
            <pc:sldMk cId="2541982830" sldId="858"/>
            <ac:picMk id="10" creationId="{48D107A6-ACE3-24FA-D837-2189CBFA8911}"/>
          </ac:picMkLst>
        </pc:picChg>
        <pc:picChg chg="add del mod">
          <ac:chgData name="DOMINGUEZ, Morgane" userId="d29c428e-ee62-4017-a838-521138d5b01c" providerId="ADAL" clId="{948AD9A6-49D8-4BEC-B785-AC096B1D925C}" dt="2025-05-19T13:04:42.764" v="236" actId="478"/>
          <ac:picMkLst>
            <pc:docMk/>
            <pc:sldMk cId="2541982830" sldId="858"/>
            <ac:picMk id="11" creationId="{CC468E2F-EE2C-1094-8C7C-1E61CA01F6CB}"/>
          </ac:picMkLst>
        </pc:picChg>
        <pc:picChg chg="mod">
          <ac:chgData name="DOMINGUEZ, Morgane" userId="d29c428e-ee62-4017-a838-521138d5b01c" providerId="ADAL" clId="{948AD9A6-49D8-4BEC-B785-AC096B1D925C}" dt="2025-05-13T17:31:14.827" v="106" actId="164"/>
          <ac:picMkLst>
            <pc:docMk/>
            <pc:sldMk cId="2541982830" sldId="858"/>
            <ac:picMk id="12" creationId="{77D25C1A-6CE5-9CEC-1E9D-B8404D40F13F}"/>
          </ac:picMkLst>
        </pc:picChg>
        <pc:picChg chg="mod">
          <ac:chgData name="DOMINGUEZ, Morgane" userId="d29c428e-ee62-4017-a838-521138d5b01c" providerId="ADAL" clId="{948AD9A6-49D8-4BEC-B785-AC096B1D925C}" dt="2025-05-13T17:31:51.896" v="111" actId="164"/>
          <ac:picMkLst>
            <pc:docMk/>
            <pc:sldMk cId="2541982830" sldId="858"/>
            <ac:picMk id="23" creationId="{71B23B06-EE68-E976-6F1E-1F34C24AC905}"/>
          </ac:picMkLst>
        </pc:picChg>
        <pc:picChg chg="mod">
          <ac:chgData name="DOMINGUEZ, Morgane" userId="d29c428e-ee62-4017-a838-521138d5b01c" providerId="ADAL" clId="{948AD9A6-49D8-4BEC-B785-AC096B1D925C}" dt="2025-05-13T17:32:01.682" v="112" actId="164"/>
          <ac:picMkLst>
            <pc:docMk/>
            <pc:sldMk cId="2541982830" sldId="858"/>
            <ac:picMk id="27" creationId="{0E12021B-B150-2571-53CB-0B5DDF805BAF}"/>
          </ac:picMkLst>
        </pc:picChg>
        <pc:picChg chg="mod">
          <ac:chgData name="DOMINGUEZ, Morgane" userId="d29c428e-ee62-4017-a838-521138d5b01c" providerId="ADAL" clId="{948AD9A6-49D8-4BEC-B785-AC096B1D925C}" dt="2025-05-13T17:32:01.682" v="112" actId="164"/>
          <ac:picMkLst>
            <pc:docMk/>
            <pc:sldMk cId="2541982830" sldId="858"/>
            <ac:picMk id="28" creationId="{B8E577B2-4F41-9781-62F0-6580049E863C}"/>
          </ac:picMkLst>
        </pc:picChg>
        <pc:picChg chg="mod">
          <ac:chgData name="DOMINGUEZ, Morgane" userId="d29c428e-ee62-4017-a838-521138d5b01c" providerId="ADAL" clId="{948AD9A6-49D8-4BEC-B785-AC096B1D925C}" dt="2025-05-13T17:32:01.682" v="112" actId="164"/>
          <ac:picMkLst>
            <pc:docMk/>
            <pc:sldMk cId="2541982830" sldId="858"/>
            <ac:picMk id="30" creationId="{DB2A36E4-9083-2E9A-B603-BD962EC552F6}"/>
          </ac:picMkLst>
        </pc:picChg>
      </pc:sldChg>
      <pc:sldChg chg="addSp delSp modSp mod modTransition delAnim modAnim modNotesTx">
        <pc:chgData name="DOMINGUEZ, Morgane" userId="d29c428e-ee62-4017-a838-521138d5b01c" providerId="ADAL" clId="{948AD9A6-49D8-4BEC-B785-AC096B1D925C}" dt="2025-05-19T13:13:59.770" v="390"/>
        <pc:sldMkLst>
          <pc:docMk/>
          <pc:sldMk cId="1970769672" sldId="859"/>
        </pc:sldMkLst>
        <pc:spChg chg="mod">
          <ac:chgData name="DOMINGUEZ, Morgane" userId="d29c428e-ee62-4017-a838-521138d5b01c" providerId="ADAL" clId="{948AD9A6-49D8-4BEC-B785-AC096B1D925C}" dt="2025-05-19T13:10:46.646" v="372" actId="255"/>
          <ac:spMkLst>
            <pc:docMk/>
            <pc:sldMk cId="1970769672" sldId="859"/>
            <ac:spMk id="9" creationId="{B50E6B99-009C-C9A1-9C11-2E9B5AB64EE5}"/>
          </ac:spMkLst>
        </pc:spChg>
        <pc:spChg chg="mod">
          <ac:chgData name="DOMINGUEZ, Morgane" userId="d29c428e-ee62-4017-a838-521138d5b01c" providerId="ADAL" clId="{948AD9A6-49D8-4BEC-B785-AC096B1D925C}" dt="2025-05-13T17:36:37.239" v="128" actId="164"/>
          <ac:spMkLst>
            <pc:docMk/>
            <pc:sldMk cId="1970769672" sldId="859"/>
            <ac:spMk id="11" creationId="{29B891AC-3053-33C2-22CD-2B6895A0C14F}"/>
          </ac:spMkLst>
        </pc:spChg>
        <pc:spChg chg="mod">
          <ac:chgData name="DOMINGUEZ, Morgane" userId="d29c428e-ee62-4017-a838-521138d5b01c" providerId="ADAL" clId="{948AD9A6-49D8-4BEC-B785-AC096B1D925C}" dt="2025-05-13T17:36:33.727" v="127" actId="164"/>
          <ac:spMkLst>
            <pc:docMk/>
            <pc:sldMk cId="1970769672" sldId="859"/>
            <ac:spMk id="23" creationId="{FA85C3A4-3BF3-536B-957A-0A4AA2DEDE96}"/>
          </ac:spMkLst>
        </pc:spChg>
        <pc:spChg chg="mod">
          <ac:chgData name="DOMINGUEZ, Morgane" userId="d29c428e-ee62-4017-a838-521138d5b01c" providerId="ADAL" clId="{948AD9A6-49D8-4BEC-B785-AC096B1D925C}" dt="2025-05-13T17:36:46.896" v="129" actId="164"/>
          <ac:spMkLst>
            <pc:docMk/>
            <pc:sldMk cId="1970769672" sldId="859"/>
            <ac:spMk id="25" creationId="{7D8AC89B-53AF-10E1-F6B2-E2915C0C7562}"/>
          </ac:spMkLst>
        </pc:spChg>
        <pc:grpChg chg="add mod">
          <ac:chgData name="DOMINGUEZ, Morgane" userId="d29c428e-ee62-4017-a838-521138d5b01c" providerId="ADAL" clId="{948AD9A6-49D8-4BEC-B785-AC096B1D925C}" dt="2025-05-13T17:36:33.727" v="127" actId="164"/>
          <ac:grpSpMkLst>
            <pc:docMk/>
            <pc:sldMk cId="1970769672" sldId="859"/>
            <ac:grpSpMk id="5" creationId="{4303E37A-81F5-D35F-0FE1-41067FCF24C1}"/>
          </ac:grpSpMkLst>
        </pc:grpChg>
        <pc:grpChg chg="add mod">
          <ac:chgData name="DOMINGUEZ, Morgane" userId="d29c428e-ee62-4017-a838-521138d5b01c" providerId="ADAL" clId="{948AD9A6-49D8-4BEC-B785-AC096B1D925C}" dt="2025-05-13T17:36:37.239" v="128" actId="164"/>
          <ac:grpSpMkLst>
            <pc:docMk/>
            <pc:sldMk cId="1970769672" sldId="859"/>
            <ac:grpSpMk id="6" creationId="{586F68EE-4E03-DA2C-52A1-60055E8CF521}"/>
          </ac:grpSpMkLst>
        </pc:grpChg>
        <pc:grpChg chg="add mod">
          <ac:chgData name="DOMINGUEZ, Morgane" userId="d29c428e-ee62-4017-a838-521138d5b01c" providerId="ADAL" clId="{948AD9A6-49D8-4BEC-B785-AC096B1D925C}" dt="2025-05-13T17:36:46.896" v="129" actId="164"/>
          <ac:grpSpMkLst>
            <pc:docMk/>
            <pc:sldMk cId="1970769672" sldId="859"/>
            <ac:grpSpMk id="7" creationId="{82496341-6533-2417-E0AA-585C3345FF94}"/>
          </ac:grpSpMkLst>
        </pc:grpChg>
        <pc:grpChg chg="add mod">
          <ac:chgData name="DOMINGUEZ, Morgane" userId="d29c428e-ee62-4017-a838-521138d5b01c" providerId="ADAL" clId="{948AD9A6-49D8-4BEC-B785-AC096B1D925C}" dt="2025-05-13T17:36:52.391" v="130" actId="164"/>
          <ac:grpSpMkLst>
            <pc:docMk/>
            <pc:sldMk cId="1970769672" sldId="859"/>
            <ac:grpSpMk id="8" creationId="{B25962B2-7ECE-B5C8-0687-318B406C9D22}"/>
          </ac:grpSpMkLst>
        </pc:grpChg>
        <pc:picChg chg="add del mod">
          <ac:chgData name="DOMINGUEZ, Morgane" userId="d29c428e-ee62-4017-a838-521138d5b01c" providerId="ADAL" clId="{948AD9A6-49D8-4BEC-B785-AC096B1D925C}" dt="2025-05-19T13:04:48.756" v="247" actId="478"/>
          <ac:picMkLst>
            <pc:docMk/>
            <pc:sldMk cId="1970769672" sldId="859"/>
            <ac:picMk id="4" creationId="{245A0C49-9E8A-A7F7-A7F0-2FCF7EE53308}"/>
          </ac:picMkLst>
        </pc:picChg>
        <pc:picChg chg="mod">
          <ac:chgData name="DOMINGUEZ, Morgane" userId="d29c428e-ee62-4017-a838-521138d5b01c" providerId="ADAL" clId="{948AD9A6-49D8-4BEC-B785-AC096B1D925C}" dt="2025-05-13T17:36:33.727" v="127" actId="164"/>
          <ac:picMkLst>
            <pc:docMk/>
            <pc:sldMk cId="1970769672" sldId="859"/>
            <ac:picMk id="13" creationId="{794E5806-4A78-93A6-B1BE-2F23435AC3AB}"/>
          </ac:picMkLst>
        </pc:picChg>
        <pc:picChg chg="mod">
          <ac:chgData name="DOMINGUEZ, Morgane" userId="d29c428e-ee62-4017-a838-521138d5b01c" providerId="ADAL" clId="{948AD9A6-49D8-4BEC-B785-AC096B1D925C}" dt="2025-05-13T17:36:37.239" v="128" actId="164"/>
          <ac:picMkLst>
            <pc:docMk/>
            <pc:sldMk cId="1970769672" sldId="859"/>
            <ac:picMk id="22" creationId="{72C510F0-94D2-D8BC-D3BC-523032C6F8FE}"/>
          </ac:picMkLst>
        </pc:picChg>
        <pc:picChg chg="mod">
          <ac:chgData name="DOMINGUEZ, Morgane" userId="d29c428e-ee62-4017-a838-521138d5b01c" providerId="ADAL" clId="{948AD9A6-49D8-4BEC-B785-AC096B1D925C}" dt="2025-05-13T17:36:52.391" v="130" actId="164"/>
          <ac:picMkLst>
            <pc:docMk/>
            <pc:sldMk cId="1970769672" sldId="859"/>
            <ac:picMk id="26" creationId="{E3E5B3BE-4FD5-6E10-4C5A-56B975A22D43}"/>
          </ac:picMkLst>
        </pc:picChg>
        <pc:picChg chg="mod">
          <ac:chgData name="DOMINGUEZ, Morgane" userId="d29c428e-ee62-4017-a838-521138d5b01c" providerId="ADAL" clId="{948AD9A6-49D8-4BEC-B785-AC096B1D925C}" dt="2025-05-13T17:36:52.391" v="130" actId="164"/>
          <ac:picMkLst>
            <pc:docMk/>
            <pc:sldMk cId="1970769672" sldId="859"/>
            <ac:picMk id="28" creationId="{CC2F3110-90E7-7888-33F0-C9970E9BF5AD}"/>
          </ac:picMkLst>
        </pc:picChg>
        <pc:picChg chg="mod">
          <ac:chgData name="DOMINGUEZ, Morgane" userId="d29c428e-ee62-4017-a838-521138d5b01c" providerId="ADAL" clId="{948AD9A6-49D8-4BEC-B785-AC096B1D925C}" dt="2025-05-13T17:36:46.896" v="129" actId="164"/>
          <ac:picMkLst>
            <pc:docMk/>
            <pc:sldMk cId="1970769672" sldId="859"/>
            <ac:picMk id="30" creationId="{E0C2CEB1-D351-9B1C-D96C-807D55EC8586}"/>
          </ac:picMkLst>
        </pc:picChg>
        <pc:picChg chg="mod">
          <ac:chgData name="DOMINGUEZ, Morgane" userId="d29c428e-ee62-4017-a838-521138d5b01c" providerId="ADAL" clId="{948AD9A6-49D8-4BEC-B785-AC096B1D925C}" dt="2025-05-13T17:36:52.391" v="130" actId="164"/>
          <ac:picMkLst>
            <pc:docMk/>
            <pc:sldMk cId="1970769672" sldId="859"/>
            <ac:picMk id="32" creationId="{7CF9EB24-7538-392F-1A49-13ECE7EF6976}"/>
          </ac:picMkLst>
        </pc:picChg>
      </pc:sldChg>
      <pc:sldChg chg="addSp delSp modSp mod modTransition delAnim modAnim modNotesTx">
        <pc:chgData name="DOMINGUEZ, Morgane" userId="d29c428e-ee62-4017-a838-521138d5b01c" providerId="ADAL" clId="{948AD9A6-49D8-4BEC-B785-AC096B1D925C}" dt="2025-05-19T13:13:07.850" v="384"/>
        <pc:sldMkLst>
          <pc:docMk/>
          <pc:sldMk cId="502735256" sldId="868"/>
        </pc:sldMkLst>
        <pc:spChg chg="del">
          <ac:chgData name="DOMINGUEZ, Morgane" userId="d29c428e-ee62-4017-a838-521138d5b01c" providerId="ADAL" clId="{948AD9A6-49D8-4BEC-B785-AC096B1D925C}" dt="2025-05-19T13:09:34.339" v="360" actId="478"/>
          <ac:spMkLst>
            <pc:docMk/>
            <pc:sldMk cId="502735256" sldId="868"/>
            <ac:spMk id="3" creationId="{2E1D4424-DDDB-0C9E-EDF7-51C3611FED0B}"/>
          </ac:spMkLst>
        </pc:spChg>
        <pc:picChg chg="add del mod">
          <ac:chgData name="DOMINGUEZ, Morgane" userId="d29c428e-ee62-4017-a838-521138d5b01c" providerId="ADAL" clId="{948AD9A6-49D8-4BEC-B785-AC096B1D925C}" dt="2025-05-19T13:04:23.009" v="218" actId="478"/>
          <ac:picMkLst>
            <pc:docMk/>
            <pc:sldMk cId="502735256" sldId="868"/>
            <ac:picMk id="2" creationId="{FEE8C18F-CA7D-3149-D9CB-B5965A683F90}"/>
          </ac:picMkLst>
        </pc:picChg>
        <pc:picChg chg="mod">
          <ac:chgData name="DOMINGUEZ, Morgane" userId="d29c428e-ee62-4017-a838-521138d5b01c" providerId="ADAL" clId="{948AD9A6-49D8-4BEC-B785-AC096B1D925C}" dt="2025-05-13T17:15:19.209" v="56" actId="1076"/>
          <ac:picMkLst>
            <pc:docMk/>
            <pc:sldMk cId="502735256" sldId="868"/>
            <ac:picMk id="6" creationId="{4FE4553E-2684-6B4A-3A01-9CFDE21B678D}"/>
          </ac:picMkLst>
        </pc:picChg>
      </pc:sldChg>
      <pc:sldChg chg="addSp delSp modSp mod modTransition delAnim modAnim modNotesTx">
        <pc:chgData name="DOMINGUEZ, Morgane" userId="d29c428e-ee62-4017-a838-521138d5b01c" providerId="ADAL" clId="{948AD9A6-49D8-4BEC-B785-AC096B1D925C}" dt="2025-05-19T13:12:54.242" v="382"/>
        <pc:sldMkLst>
          <pc:docMk/>
          <pc:sldMk cId="2372577413" sldId="878"/>
        </pc:sldMkLst>
        <pc:spChg chg="del">
          <ac:chgData name="DOMINGUEZ, Morgane" userId="d29c428e-ee62-4017-a838-521138d5b01c" providerId="ADAL" clId="{948AD9A6-49D8-4BEC-B785-AC096B1D925C}" dt="2025-05-19T13:09:26.969" v="359" actId="478"/>
          <ac:spMkLst>
            <pc:docMk/>
            <pc:sldMk cId="2372577413" sldId="878"/>
            <ac:spMk id="3" creationId="{4EBC5F9E-0BAD-8344-B45A-03630FD21A00}"/>
          </ac:spMkLst>
        </pc:spChg>
        <pc:picChg chg="add del mod">
          <ac:chgData name="DOMINGUEZ, Morgane" userId="d29c428e-ee62-4017-a838-521138d5b01c" providerId="ADAL" clId="{948AD9A6-49D8-4BEC-B785-AC096B1D925C}" dt="2025-05-19T13:04:14.457" v="212" actId="478"/>
          <ac:picMkLst>
            <pc:docMk/>
            <pc:sldMk cId="2372577413" sldId="878"/>
            <ac:picMk id="2" creationId="{D307B191-8DDA-77C8-E22A-2A275B17296C}"/>
          </ac:picMkLst>
        </pc:picChg>
      </pc:sldChg>
      <pc:sldChg chg="addSp delSp modSp mod modTransition delAnim modAnim modNotesTx">
        <pc:chgData name="DOMINGUEZ, Morgane" userId="d29c428e-ee62-4017-a838-521138d5b01c" providerId="ADAL" clId="{948AD9A6-49D8-4BEC-B785-AC096B1D925C}" dt="2025-05-19T13:14:18.146" v="392"/>
        <pc:sldMkLst>
          <pc:docMk/>
          <pc:sldMk cId="2064528584" sldId="879"/>
        </pc:sldMkLst>
        <pc:spChg chg="mod">
          <ac:chgData name="DOMINGUEZ, Morgane" userId="d29c428e-ee62-4017-a838-521138d5b01c" providerId="ADAL" clId="{948AD9A6-49D8-4BEC-B785-AC096B1D925C}" dt="2025-05-13T17:09:52.637" v="26"/>
          <ac:spMkLst>
            <pc:docMk/>
            <pc:sldMk cId="2064528584" sldId="879"/>
            <ac:spMk id="7" creationId="{5762BA55-D16B-92D6-3741-6B43820EC7DF}"/>
          </ac:spMkLst>
        </pc:spChg>
        <pc:spChg chg="mod">
          <ac:chgData name="DOMINGUEZ, Morgane" userId="d29c428e-ee62-4017-a838-521138d5b01c" providerId="ADAL" clId="{948AD9A6-49D8-4BEC-B785-AC096B1D925C}" dt="2025-05-13T17:43:05.887" v="151" actId="164"/>
          <ac:spMkLst>
            <pc:docMk/>
            <pc:sldMk cId="2064528584" sldId="879"/>
            <ac:spMk id="12" creationId="{ACBD1021-1314-2973-429D-EF425AF5FAE6}"/>
          </ac:spMkLst>
        </pc:spChg>
        <pc:spChg chg="mod">
          <ac:chgData name="DOMINGUEZ, Morgane" userId="d29c428e-ee62-4017-a838-521138d5b01c" providerId="ADAL" clId="{948AD9A6-49D8-4BEC-B785-AC096B1D925C}" dt="2025-05-19T13:11:05.827" v="376" actId="255"/>
          <ac:spMkLst>
            <pc:docMk/>
            <pc:sldMk cId="2064528584" sldId="879"/>
            <ac:spMk id="14" creationId="{4538073C-D4F0-EC47-1380-C725FF967B41}"/>
          </ac:spMkLst>
        </pc:spChg>
        <pc:spChg chg="mod">
          <ac:chgData name="DOMINGUEZ, Morgane" userId="d29c428e-ee62-4017-a838-521138d5b01c" providerId="ADAL" clId="{948AD9A6-49D8-4BEC-B785-AC096B1D925C}" dt="2025-05-13T17:43:24.021" v="152" actId="164"/>
          <ac:spMkLst>
            <pc:docMk/>
            <pc:sldMk cId="2064528584" sldId="879"/>
            <ac:spMk id="18" creationId="{D307CAA2-B6F7-61C2-CE36-E81E2E06637C}"/>
          </ac:spMkLst>
        </pc:spChg>
        <pc:spChg chg="mod">
          <ac:chgData name="DOMINGUEZ, Morgane" userId="d29c428e-ee62-4017-a838-521138d5b01c" providerId="ADAL" clId="{948AD9A6-49D8-4BEC-B785-AC096B1D925C}" dt="2025-05-13T17:43:05.887" v="151" actId="164"/>
          <ac:spMkLst>
            <pc:docMk/>
            <pc:sldMk cId="2064528584" sldId="879"/>
            <ac:spMk id="23" creationId="{5917AF5C-1336-7D84-8BA6-FDA22B9306F7}"/>
          </ac:spMkLst>
        </pc:spChg>
        <pc:spChg chg="mod">
          <ac:chgData name="DOMINGUEZ, Morgane" userId="d29c428e-ee62-4017-a838-521138d5b01c" providerId="ADAL" clId="{948AD9A6-49D8-4BEC-B785-AC096B1D925C}" dt="2025-05-13T17:43:24.021" v="152" actId="164"/>
          <ac:spMkLst>
            <pc:docMk/>
            <pc:sldMk cId="2064528584" sldId="879"/>
            <ac:spMk id="26" creationId="{39F9E25B-DD98-C66D-2938-FA6D5CE33033}"/>
          </ac:spMkLst>
        </pc:spChg>
        <pc:spChg chg="mod">
          <ac:chgData name="DOMINGUEZ, Morgane" userId="d29c428e-ee62-4017-a838-521138d5b01c" providerId="ADAL" clId="{948AD9A6-49D8-4BEC-B785-AC096B1D925C}" dt="2025-05-13T17:43:24.021" v="152" actId="164"/>
          <ac:spMkLst>
            <pc:docMk/>
            <pc:sldMk cId="2064528584" sldId="879"/>
            <ac:spMk id="41" creationId="{8BF179FC-313C-BAD6-9341-6700E5127473}"/>
          </ac:spMkLst>
        </pc:spChg>
        <pc:spChg chg="mod">
          <ac:chgData name="DOMINGUEZ, Morgane" userId="d29c428e-ee62-4017-a838-521138d5b01c" providerId="ADAL" clId="{948AD9A6-49D8-4BEC-B785-AC096B1D925C}" dt="2025-05-13T17:43:05.887" v="151" actId="164"/>
          <ac:spMkLst>
            <pc:docMk/>
            <pc:sldMk cId="2064528584" sldId="879"/>
            <ac:spMk id="42" creationId="{4D2E84E0-3E17-8F93-55B3-30B0C1EC3CFF}"/>
          </ac:spMkLst>
        </pc:spChg>
        <pc:grpChg chg="add mod">
          <ac:chgData name="DOMINGUEZ, Morgane" userId="d29c428e-ee62-4017-a838-521138d5b01c" providerId="ADAL" clId="{948AD9A6-49D8-4BEC-B785-AC096B1D925C}" dt="2025-05-13T17:43:05.887" v="151" actId="164"/>
          <ac:grpSpMkLst>
            <pc:docMk/>
            <pc:sldMk cId="2064528584" sldId="879"/>
            <ac:grpSpMk id="5" creationId="{1899C151-4FC8-9D14-F447-511734FDD4C7}"/>
          </ac:grpSpMkLst>
        </pc:grpChg>
        <pc:grpChg chg="add mod">
          <ac:chgData name="DOMINGUEZ, Morgane" userId="d29c428e-ee62-4017-a838-521138d5b01c" providerId="ADAL" clId="{948AD9A6-49D8-4BEC-B785-AC096B1D925C}" dt="2025-05-13T17:43:24.021" v="152" actId="164"/>
          <ac:grpSpMkLst>
            <pc:docMk/>
            <pc:sldMk cId="2064528584" sldId="879"/>
            <ac:grpSpMk id="8" creationId="{E54758B5-85D1-1817-56D8-05BE114BEABA}"/>
          </ac:grpSpMkLst>
        </pc:grpChg>
        <pc:grpChg chg="add mod">
          <ac:chgData name="DOMINGUEZ, Morgane" userId="d29c428e-ee62-4017-a838-521138d5b01c" providerId="ADAL" clId="{948AD9A6-49D8-4BEC-B785-AC096B1D925C}" dt="2025-05-13T17:43:34.343" v="153" actId="164"/>
          <ac:grpSpMkLst>
            <pc:docMk/>
            <pc:sldMk cId="2064528584" sldId="879"/>
            <ac:grpSpMk id="10" creationId="{9B6DF371-7CA9-0D0F-B338-CCF1085D1A42}"/>
          </ac:grpSpMkLst>
        </pc:grpChg>
        <pc:picChg chg="add del mod">
          <ac:chgData name="DOMINGUEZ, Morgane" userId="d29c428e-ee62-4017-a838-521138d5b01c" providerId="ADAL" clId="{948AD9A6-49D8-4BEC-B785-AC096B1D925C}" dt="2025-05-19T13:08:05.384" v="330" actId="478"/>
          <ac:picMkLst>
            <pc:docMk/>
            <pc:sldMk cId="2064528584" sldId="879"/>
            <ac:picMk id="2" creationId="{64885111-D90F-EF75-1153-323D95D34B8C}"/>
          </ac:picMkLst>
        </pc:picChg>
        <pc:picChg chg="mod">
          <ac:chgData name="DOMINGUEZ, Morgane" userId="d29c428e-ee62-4017-a838-521138d5b01c" providerId="ADAL" clId="{948AD9A6-49D8-4BEC-B785-AC096B1D925C}" dt="2025-05-13T17:43:05.887" v="151" actId="164"/>
          <ac:picMkLst>
            <pc:docMk/>
            <pc:sldMk cId="2064528584" sldId="879"/>
            <ac:picMk id="15" creationId="{2958EA88-5F44-C2E9-0A84-F4C2281D90A7}"/>
          </ac:picMkLst>
        </pc:picChg>
        <pc:picChg chg="mod">
          <ac:chgData name="DOMINGUEZ, Morgane" userId="d29c428e-ee62-4017-a838-521138d5b01c" providerId="ADAL" clId="{948AD9A6-49D8-4BEC-B785-AC096B1D925C}" dt="2025-05-13T17:43:34.343" v="153" actId="164"/>
          <ac:picMkLst>
            <pc:docMk/>
            <pc:sldMk cId="2064528584" sldId="879"/>
            <ac:picMk id="17" creationId="{ECE4E2CC-471B-4E7B-9AF4-86845617A72B}"/>
          </ac:picMkLst>
        </pc:picChg>
        <pc:picChg chg="mod">
          <ac:chgData name="DOMINGUEZ, Morgane" userId="d29c428e-ee62-4017-a838-521138d5b01c" providerId="ADAL" clId="{948AD9A6-49D8-4BEC-B785-AC096B1D925C}" dt="2025-05-13T17:43:34.343" v="153" actId="164"/>
          <ac:picMkLst>
            <pc:docMk/>
            <pc:sldMk cId="2064528584" sldId="879"/>
            <ac:picMk id="20" creationId="{89D75E4A-380B-D2C7-9D2D-EC53F832BB7E}"/>
          </ac:picMkLst>
        </pc:picChg>
        <pc:picChg chg="mod">
          <ac:chgData name="DOMINGUEZ, Morgane" userId="d29c428e-ee62-4017-a838-521138d5b01c" providerId="ADAL" clId="{948AD9A6-49D8-4BEC-B785-AC096B1D925C}" dt="2025-05-13T17:43:24.021" v="152" actId="164"/>
          <ac:picMkLst>
            <pc:docMk/>
            <pc:sldMk cId="2064528584" sldId="879"/>
            <ac:picMk id="22" creationId="{3FDE6169-33D2-1431-7169-2ADA191B5E4F}"/>
          </ac:picMkLst>
        </pc:picChg>
        <pc:picChg chg="mod">
          <ac:chgData name="DOMINGUEZ, Morgane" userId="d29c428e-ee62-4017-a838-521138d5b01c" providerId="ADAL" clId="{948AD9A6-49D8-4BEC-B785-AC096B1D925C}" dt="2025-05-13T17:43:34.343" v="153" actId="164"/>
          <ac:picMkLst>
            <pc:docMk/>
            <pc:sldMk cId="2064528584" sldId="879"/>
            <ac:picMk id="27" creationId="{2883DBFA-D3C2-92BA-CB50-99F8513F8785}"/>
          </ac:picMkLst>
        </pc:picChg>
      </pc:sldChg>
      <pc:sldChg chg="addSp delSp modSp mod modTransition delAnim modAnim modNotesTx">
        <pc:chgData name="DOMINGUEZ, Morgane" userId="d29c428e-ee62-4017-a838-521138d5b01c" providerId="ADAL" clId="{948AD9A6-49D8-4BEC-B785-AC096B1D925C}" dt="2025-05-19T13:13:37.944" v="388"/>
        <pc:sldMkLst>
          <pc:docMk/>
          <pc:sldMk cId="3755653635" sldId="881"/>
        </pc:sldMkLst>
        <pc:spChg chg="mod">
          <ac:chgData name="DOMINGUEZ, Morgane" userId="d29c428e-ee62-4017-a838-521138d5b01c" providerId="ADAL" clId="{948AD9A6-49D8-4BEC-B785-AC096B1D925C}" dt="2025-05-13T17:24:39.110" v="92" actId="164"/>
          <ac:spMkLst>
            <pc:docMk/>
            <pc:sldMk cId="3755653635" sldId="881"/>
            <ac:spMk id="6" creationId="{48F6E0D4-735F-8D0B-7CEC-EDE09E42870E}"/>
          </ac:spMkLst>
        </pc:spChg>
        <pc:spChg chg="mod">
          <ac:chgData name="DOMINGUEZ, Morgane" userId="d29c428e-ee62-4017-a838-521138d5b01c" providerId="ADAL" clId="{948AD9A6-49D8-4BEC-B785-AC096B1D925C}" dt="2025-05-13T17:55:03.747" v="191" actId="108"/>
          <ac:spMkLst>
            <pc:docMk/>
            <pc:sldMk cId="3755653635" sldId="881"/>
            <ac:spMk id="7" creationId="{B64AF088-8773-D5EC-8C94-36705AD245A1}"/>
          </ac:spMkLst>
        </pc:spChg>
        <pc:spChg chg="mod">
          <ac:chgData name="DOMINGUEZ, Morgane" userId="d29c428e-ee62-4017-a838-521138d5b01c" providerId="ADAL" clId="{948AD9A6-49D8-4BEC-B785-AC096B1D925C}" dt="2025-05-13T17:09:40.173" v="24"/>
          <ac:spMkLst>
            <pc:docMk/>
            <pc:sldMk cId="3755653635" sldId="881"/>
            <ac:spMk id="8" creationId="{86F10485-6544-2843-CA14-045ABF2DFEAE}"/>
          </ac:spMkLst>
        </pc:spChg>
        <pc:spChg chg="mod">
          <ac:chgData name="DOMINGUEZ, Morgane" userId="d29c428e-ee62-4017-a838-521138d5b01c" providerId="ADAL" clId="{948AD9A6-49D8-4BEC-B785-AC096B1D925C}" dt="2025-05-13T17:24:39.110" v="92" actId="164"/>
          <ac:spMkLst>
            <pc:docMk/>
            <pc:sldMk cId="3755653635" sldId="881"/>
            <ac:spMk id="9" creationId="{F3ED4A90-A360-C0E9-B7D9-06D112E7BF3E}"/>
          </ac:spMkLst>
        </pc:spChg>
        <pc:spChg chg="mod">
          <ac:chgData name="DOMINGUEZ, Morgane" userId="d29c428e-ee62-4017-a838-521138d5b01c" providerId="ADAL" clId="{948AD9A6-49D8-4BEC-B785-AC096B1D925C}" dt="2025-05-13T17:24:45.018" v="93" actId="164"/>
          <ac:spMkLst>
            <pc:docMk/>
            <pc:sldMk cId="3755653635" sldId="881"/>
            <ac:spMk id="12" creationId="{2F668173-31A5-8A38-26F1-5451AEC10405}"/>
          </ac:spMkLst>
        </pc:spChg>
        <pc:spChg chg="mod">
          <ac:chgData name="DOMINGUEZ, Morgane" userId="d29c428e-ee62-4017-a838-521138d5b01c" providerId="ADAL" clId="{948AD9A6-49D8-4BEC-B785-AC096B1D925C}" dt="2025-05-13T17:24:45.018" v="93" actId="164"/>
          <ac:spMkLst>
            <pc:docMk/>
            <pc:sldMk cId="3755653635" sldId="881"/>
            <ac:spMk id="13" creationId="{A392227F-F531-2485-3E99-7BE655E90551}"/>
          </ac:spMkLst>
        </pc:spChg>
        <pc:spChg chg="mod">
          <ac:chgData name="DOMINGUEZ, Morgane" userId="d29c428e-ee62-4017-a838-521138d5b01c" providerId="ADAL" clId="{948AD9A6-49D8-4BEC-B785-AC096B1D925C}" dt="2025-05-19T13:10:13.384" v="367" actId="1076"/>
          <ac:spMkLst>
            <pc:docMk/>
            <pc:sldMk cId="3755653635" sldId="881"/>
            <ac:spMk id="16" creationId="{DE81A306-D891-089D-5087-038634E0E56F}"/>
          </ac:spMkLst>
        </pc:spChg>
        <pc:spChg chg="mod">
          <ac:chgData name="DOMINGUEZ, Morgane" userId="d29c428e-ee62-4017-a838-521138d5b01c" providerId="ADAL" clId="{948AD9A6-49D8-4BEC-B785-AC096B1D925C}" dt="2025-05-13T17:55:06.890" v="192" actId="108"/>
          <ac:spMkLst>
            <pc:docMk/>
            <pc:sldMk cId="3755653635" sldId="881"/>
            <ac:spMk id="18" creationId="{73870A6D-1A4E-53C6-11D0-89AC7EE53F74}"/>
          </ac:spMkLst>
        </pc:spChg>
        <pc:grpChg chg="add mod">
          <ac:chgData name="DOMINGUEZ, Morgane" userId="d29c428e-ee62-4017-a838-521138d5b01c" providerId="ADAL" clId="{948AD9A6-49D8-4BEC-B785-AC096B1D925C}" dt="2025-05-13T17:24:39.110" v="92" actId="164"/>
          <ac:grpSpMkLst>
            <pc:docMk/>
            <pc:sldMk cId="3755653635" sldId="881"/>
            <ac:grpSpMk id="11" creationId="{7E6C7213-3AE6-4E87-DF9A-D6D8A3ED82A8}"/>
          </ac:grpSpMkLst>
        </pc:grpChg>
        <pc:grpChg chg="add mod">
          <ac:chgData name="DOMINGUEZ, Morgane" userId="d29c428e-ee62-4017-a838-521138d5b01c" providerId="ADAL" clId="{948AD9A6-49D8-4BEC-B785-AC096B1D925C}" dt="2025-05-13T17:24:45.018" v="93" actId="164"/>
          <ac:grpSpMkLst>
            <pc:docMk/>
            <pc:sldMk cId="3755653635" sldId="881"/>
            <ac:grpSpMk id="14" creationId="{B50A5934-7AC8-DA50-0804-C52C63E33CCA}"/>
          </ac:grpSpMkLst>
        </pc:grpChg>
        <pc:grpChg chg="add mod">
          <ac:chgData name="DOMINGUEZ, Morgane" userId="d29c428e-ee62-4017-a838-521138d5b01c" providerId="ADAL" clId="{948AD9A6-49D8-4BEC-B785-AC096B1D925C}" dt="2025-05-13T17:24:50.199" v="94" actId="164"/>
          <ac:grpSpMkLst>
            <pc:docMk/>
            <pc:sldMk cId="3755653635" sldId="881"/>
            <ac:grpSpMk id="15" creationId="{62F22213-A5D8-9F6B-66CE-0AAC4E4BD951}"/>
          </ac:grpSpMkLst>
        </pc:grpChg>
        <pc:picChg chg="add del mod">
          <ac:chgData name="DOMINGUEZ, Morgane" userId="d29c428e-ee62-4017-a838-521138d5b01c" providerId="ADAL" clId="{948AD9A6-49D8-4BEC-B785-AC096B1D925C}" dt="2025-05-19T13:04:38.316" v="232" actId="478"/>
          <ac:picMkLst>
            <pc:docMk/>
            <pc:sldMk cId="3755653635" sldId="881"/>
            <ac:picMk id="5" creationId="{82C541FB-3784-0ABC-A3AF-CDE5406B23FF}"/>
          </ac:picMkLst>
        </pc:picChg>
        <pc:picChg chg="mod">
          <ac:chgData name="DOMINGUEZ, Morgane" userId="d29c428e-ee62-4017-a838-521138d5b01c" providerId="ADAL" clId="{948AD9A6-49D8-4BEC-B785-AC096B1D925C}" dt="2025-05-13T17:24:39.110" v="92" actId="164"/>
          <ac:picMkLst>
            <pc:docMk/>
            <pc:sldMk cId="3755653635" sldId="881"/>
            <ac:picMk id="10" creationId="{C21C3D54-CD9A-A0F0-6098-23C97AABD521}"/>
          </ac:picMkLst>
        </pc:picChg>
        <pc:picChg chg="mod">
          <ac:chgData name="DOMINGUEZ, Morgane" userId="d29c428e-ee62-4017-a838-521138d5b01c" providerId="ADAL" clId="{948AD9A6-49D8-4BEC-B785-AC096B1D925C}" dt="2025-05-13T17:24:50.199" v="94" actId="164"/>
          <ac:picMkLst>
            <pc:docMk/>
            <pc:sldMk cId="3755653635" sldId="881"/>
            <ac:picMk id="19" creationId="{067BAE0D-DD2F-84D5-E63E-8E7A9813A854}"/>
          </ac:picMkLst>
        </pc:picChg>
        <pc:picChg chg="mod">
          <ac:chgData name="DOMINGUEZ, Morgane" userId="d29c428e-ee62-4017-a838-521138d5b01c" providerId="ADAL" clId="{948AD9A6-49D8-4BEC-B785-AC096B1D925C}" dt="2025-05-13T17:24:45.018" v="93" actId="164"/>
          <ac:picMkLst>
            <pc:docMk/>
            <pc:sldMk cId="3755653635" sldId="881"/>
            <ac:picMk id="21" creationId="{1D225F89-2723-753F-4845-0C30A5E9D86A}"/>
          </ac:picMkLst>
        </pc:picChg>
        <pc:picChg chg="mod">
          <ac:chgData name="DOMINGUEZ, Morgane" userId="d29c428e-ee62-4017-a838-521138d5b01c" providerId="ADAL" clId="{948AD9A6-49D8-4BEC-B785-AC096B1D925C}" dt="2025-05-13T17:24:50.199" v="94" actId="164"/>
          <ac:picMkLst>
            <pc:docMk/>
            <pc:sldMk cId="3755653635" sldId="881"/>
            <ac:picMk id="24" creationId="{BCB58873-E351-622C-801E-7146D1ED1E3D}"/>
          </ac:picMkLst>
        </pc:picChg>
      </pc:sldChg>
      <pc:sldChg chg="addSp delSp modSp mod modTransition delAnim modAnim modNotesTx">
        <pc:chgData name="DOMINGUEZ, Morgane" userId="d29c428e-ee62-4017-a838-521138d5b01c" providerId="ADAL" clId="{948AD9A6-49D8-4BEC-B785-AC096B1D925C}" dt="2025-05-19T13:12:49.078" v="381"/>
        <pc:sldMkLst>
          <pc:docMk/>
          <pc:sldMk cId="2260454930" sldId="883"/>
        </pc:sldMkLst>
        <pc:picChg chg="add del mod">
          <ac:chgData name="DOMINGUEZ, Morgane" userId="d29c428e-ee62-4017-a838-521138d5b01c" providerId="ADAL" clId="{948AD9A6-49D8-4BEC-B785-AC096B1D925C}" dt="2025-05-19T13:04:10.687" v="210" actId="478"/>
          <ac:picMkLst>
            <pc:docMk/>
            <pc:sldMk cId="2260454930" sldId="883"/>
            <ac:picMk id="2" creationId="{7C904DC5-7D44-50BB-8B7F-E47E4664AB25}"/>
          </ac:picMkLst>
        </pc:picChg>
      </pc:sldChg>
      <pc:sldChg chg="addSp delSp modSp mod modTransition delAnim modAnim modNotesTx">
        <pc:chgData name="DOMINGUEZ, Morgane" userId="d29c428e-ee62-4017-a838-521138d5b01c" providerId="ADAL" clId="{948AD9A6-49D8-4BEC-B785-AC096B1D925C}" dt="2025-05-19T13:13:01.890" v="383"/>
        <pc:sldMkLst>
          <pc:docMk/>
          <pc:sldMk cId="0" sldId="884"/>
        </pc:sldMkLst>
        <pc:spChg chg="mod">
          <ac:chgData name="DOMINGUEZ, Morgane" userId="d29c428e-ee62-4017-a838-521138d5b01c" providerId="ADAL" clId="{948AD9A6-49D8-4BEC-B785-AC096B1D925C}" dt="2025-05-13T17:53:26.186" v="190" actId="20577"/>
          <ac:spMkLst>
            <pc:docMk/>
            <pc:sldMk cId="0" sldId="884"/>
            <ac:spMk id="2" creationId="{B2D3046A-A860-D69D-088E-0CDE67513B31}"/>
          </ac:spMkLst>
        </pc:spChg>
        <pc:picChg chg="add del mod">
          <ac:chgData name="DOMINGUEZ, Morgane" userId="d29c428e-ee62-4017-a838-521138d5b01c" providerId="ADAL" clId="{948AD9A6-49D8-4BEC-B785-AC096B1D925C}" dt="2025-05-19T13:04:19.471" v="216" actId="478"/>
          <ac:picMkLst>
            <pc:docMk/>
            <pc:sldMk cId="0" sldId="884"/>
            <ac:picMk id="8" creationId="{1EDDA837-DDEA-E471-506E-FB847E97BEFE}"/>
          </ac:picMkLst>
        </pc:picChg>
      </pc:sldChg>
      <pc:sldChg chg="addSp delSp modSp mod modTransition delAnim modAnim modNotesTx">
        <pc:chgData name="DOMINGUEZ, Morgane" userId="d29c428e-ee62-4017-a838-521138d5b01c" providerId="ADAL" clId="{948AD9A6-49D8-4BEC-B785-AC096B1D925C}" dt="2025-05-19T13:15:00.762" v="396"/>
        <pc:sldMkLst>
          <pc:docMk/>
          <pc:sldMk cId="2849894684" sldId="2147474632"/>
        </pc:sldMkLst>
        <pc:spChg chg="mod">
          <ac:chgData name="DOMINGUEZ, Morgane" userId="d29c428e-ee62-4017-a838-521138d5b01c" providerId="ADAL" clId="{948AD9A6-49D8-4BEC-B785-AC096B1D925C}" dt="2025-05-19T13:11:29.222" v="380" actId="1076"/>
          <ac:spMkLst>
            <pc:docMk/>
            <pc:sldMk cId="2849894684" sldId="2147474632"/>
            <ac:spMk id="4" creationId="{CC3733F0-786B-7C17-46CC-6B97A9BA17AE}"/>
          </ac:spMkLst>
        </pc:spChg>
        <pc:picChg chg="add del mod">
          <ac:chgData name="DOMINGUEZ, Morgane" userId="d29c428e-ee62-4017-a838-521138d5b01c" providerId="ADAL" clId="{948AD9A6-49D8-4BEC-B785-AC096B1D925C}" dt="2025-05-19T13:05:16.242" v="264" actId="478"/>
          <ac:picMkLst>
            <pc:docMk/>
            <pc:sldMk cId="2849894684" sldId="2147474632"/>
            <ac:picMk id="3" creationId="{4370593F-CDBC-7F36-384E-19505306A44C}"/>
          </ac:picMkLst>
        </pc:picChg>
      </pc:sldChg>
      <pc:sldChg chg="addSp delSp modSp mod modTransition delAnim modAnim modNotesTx">
        <pc:chgData name="DOMINGUEZ, Morgane" userId="d29c428e-ee62-4017-a838-521138d5b01c" providerId="ADAL" clId="{948AD9A6-49D8-4BEC-B785-AC096B1D925C}" dt="2025-05-19T13:14:40.115" v="394"/>
        <pc:sldMkLst>
          <pc:docMk/>
          <pc:sldMk cId="2564162910" sldId="2147474635"/>
        </pc:sldMkLst>
        <pc:spChg chg="del">
          <ac:chgData name="DOMINGUEZ, Morgane" userId="d29c428e-ee62-4017-a838-521138d5b01c" providerId="ADAL" clId="{948AD9A6-49D8-4BEC-B785-AC096B1D925C}" dt="2025-05-19T13:11:21.074" v="379" actId="478"/>
          <ac:spMkLst>
            <pc:docMk/>
            <pc:sldMk cId="2564162910" sldId="2147474635"/>
            <ac:spMk id="3" creationId="{950A0037-D246-2F0E-B99F-15E9D457F61D}"/>
          </ac:spMkLst>
        </pc:spChg>
        <pc:picChg chg="add del mod">
          <ac:chgData name="DOMINGUEZ, Morgane" userId="d29c428e-ee62-4017-a838-521138d5b01c" providerId="ADAL" clId="{948AD9A6-49D8-4BEC-B785-AC096B1D925C}" dt="2025-05-19T13:08:59.559" v="354" actId="478"/>
          <ac:picMkLst>
            <pc:docMk/>
            <pc:sldMk cId="2564162910" sldId="2147474635"/>
            <ac:picMk id="2" creationId="{D58EABF8-2838-F76E-F4AC-7BF0BBD69017}"/>
          </ac:picMkLst>
        </pc:picChg>
      </pc:sldChg>
      <pc:sldChg chg="addSp delSp modSp mod modTransition delAnim modAnim modNotesTx">
        <pc:chgData name="DOMINGUEZ, Morgane" userId="d29c428e-ee62-4017-a838-521138d5b01c" providerId="ADAL" clId="{948AD9A6-49D8-4BEC-B785-AC096B1D925C}" dt="2025-05-19T13:14:51.613" v="395"/>
        <pc:sldMkLst>
          <pc:docMk/>
          <pc:sldMk cId="867749293" sldId="2147474636"/>
        </pc:sldMkLst>
        <pc:picChg chg="add del mod">
          <ac:chgData name="DOMINGUEZ, Morgane" userId="d29c428e-ee62-4017-a838-521138d5b01c" providerId="ADAL" clId="{948AD9A6-49D8-4BEC-B785-AC096B1D925C}" dt="2025-05-19T13:05:12.415" v="262" actId="478"/>
          <ac:picMkLst>
            <pc:docMk/>
            <pc:sldMk cId="867749293" sldId="2147474636"/>
            <ac:picMk id="2" creationId="{C35B048A-770E-6D31-FB4E-407B430FBD0E}"/>
          </ac:picMkLst>
        </pc:picChg>
      </pc:sldChg>
      <pc:sldChg chg="addSp delSp modSp mod modTransition delAnim modAnim modNotesTx">
        <pc:chgData name="DOMINGUEZ, Morgane" userId="d29c428e-ee62-4017-a838-521138d5b01c" providerId="ADAL" clId="{948AD9A6-49D8-4BEC-B785-AC096B1D925C}" dt="2025-05-19T13:14:31.117" v="393"/>
        <pc:sldMkLst>
          <pc:docMk/>
          <pc:sldMk cId="1519245111" sldId="2147474637"/>
        </pc:sldMkLst>
        <pc:spChg chg="mod">
          <ac:chgData name="DOMINGUEZ, Morgane" userId="d29c428e-ee62-4017-a838-521138d5b01c" providerId="ADAL" clId="{948AD9A6-49D8-4BEC-B785-AC096B1D925C}" dt="2025-05-13T17:09:56.313" v="27"/>
          <ac:spMkLst>
            <pc:docMk/>
            <pc:sldMk cId="1519245111" sldId="2147474637"/>
            <ac:spMk id="8" creationId="{00876020-29C0-71FD-7E89-7F03E7B119B4}"/>
          </ac:spMkLst>
        </pc:spChg>
        <pc:spChg chg="mod">
          <ac:chgData name="DOMINGUEZ, Morgane" userId="d29c428e-ee62-4017-a838-521138d5b01c" providerId="ADAL" clId="{948AD9A6-49D8-4BEC-B785-AC096B1D925C}" dt="2025-05-19T13:11:15.577" v="378" actId="1076"/>
          <ac:spMkLst>
            <pc:docMk/>
            <pc:sldMk cId="1519245111" sldId="2147474637"/>
            <ac:spMk id="12" creationId="{5FD0037B-834C-396E-2C0C-6C4C6D80017E}"/>
          </ac:spMkLst>
        </pc:spChg>
        <pc:spChg chg="mod">
          <ac:chgData name="DOMINGUEZ, Morgane" userId="d29c428e-ee62-4017-a838-521138d5b01c" providerId="ADAL" clId="{948AD9A6-49D8-4BEC-B785-AC096B1D925C}" dt="2025-05-13T17:49:08.664" v="165" actId="164"/>
          <ac:spMkLst>
            <pc:docMk/>
            <pc:sldMk cId="1519245111" sldId="2147474637"/>
            <ac:spMk id="20" creationId="{1A289C74-A802-C28C-1A89-239FDF4AC31C}"/>
          </ac:spMkLst>
        </pc:spChg>
        <pc:spChg chg="mod">
          <ac:chgData name="DOMINGUEZ, Morgane" userId="d29c428e-ee62-4017-a838-521138d5b01c" providerId="ADAL" clId="{948AD9A6-49D8-4BEC-B785-AC096B1D925C}" dt="2025-05-13T17:49:08.664" v="165" actId="164"/>
          <ac:spMkLst>
            <pc:docMk/>
            <pc:sldMk cId="1519245111" sldId="2147474637"/>
            <ac:spMk id="21" creationId="{D5AC42BE-5768-B9A9-38A7-2889BFC27A6A}"/>
          </ac:spMkLst>
        </pc:spChg>
        <pc:spChg chg="mod">
          <ac:chgData name="DOMINGUEZ, Morgane" userId="d29c428e-ee62-4017-a838-521138d5b01c" providerId="ADAL" clId="{948AD9A6-49D8-4BEC-B785-AC096B1D925C}" dt="2025-05-13T17:58:13.568" v="208" actId="20577"/>
          <ac:spMkLst>
            <pc:docMk/>
            <pc:sldMk cId="1519245111" sldId="2147474637"/>
            <ac:spMk id="22" creationId="{EE95DD8E-2A6F-041A-6713-6C92EB09E086}"/>
          </ac:spMkLst>
        </pc:spChg>
        <pc:grpChg chg="add mod">
          <ac:chgData name="DOMINGUEZ, Morgane" userId="d29c428e-ee62-4017-a838-521138d5b01c" providerId="ADAL" clId="{948AD9A6-49D8-4BEC-B785-AC096B1D925C}" dt="2025-05-13T17:49:08.664" v="165" actId="164"/>
          <ac:grpSpMkLst>
            <pc:docMk/>
            <pc:sldMk cId="1519245111" sldId="2147474637"/>
            <ac:grpSpMk id="9" creationId="{D2C94117-0AFD-A9E5-DC91-15F2D4B2FD35}"/>
          </ac:grpSpMkLst>
        </pc:grpChg>
        <pc:grpChg chg="add mod">
          <ac:chgData name="DOMINGUEZ, Morgane" userId="d29c428e-ee62-4017-a838-521138d5b01c" providerId="ADAL" clId="{948AD9A6-49D8-4BEC-B785-AC096B1D925C}" dt="2025-05-13T17:49:14.121" v="166" actId="164"/>
          <ac:grpSpMkLst>
            <pc:docMk/>
            <pc:sldMk cId="1519245111" sldId="2147474637"/>
            <ac:grpSpMk id="10" creationId="{6C14E559-8DFA-4D1D-C1D0-8178392C031A}"/>
          </ac:grpSpMkLst>
        </pc:grpChg>
        <pc:picChg chg="add del mod">
          <ac:chgData name="DOMINGUEZ, Morgane" userId="d29c428e-ee62-4017-a838-521138d5b01c" providerId="ADAL" clId="{948AD9A6-49D8-4BEC-B785-AC096B1D925C}" dt="2025-05-19T13:08:02.534" v="329" actId="478"/>
          <ac:picMkLst>
            <pc:docMk/>
            <pc:sldMk cId="1519245111" sldId="2147474637"/>
            <ac:picMk id="2" creationId="{29EF401F-A2C1-ED0E-F12C-803FD45B2ACC}"/>
          </ac:picMkLst>
        </pc:picChg>
        <pc:picChg chg="mod">
          <ac:chgData name="DOMINGUEZ, Morgane" userId="d29c428e-ee62-4017-a838-521138d5b01c" providerId="ADAL" clId="{948AD9A6-49D8-4BEC-B785-AC096B1D925C}" dt="2025-05-13T17:49:08.664" v="165" actId="164"/>
          <ac:picMkLst>
            <pc:docMk/>
            <pc:sldMk cId="1519245111" sldId="2147474637"/>
            <ac:picMk id="11" creationId="{2B533499-2EED-E0CC-8DDC-60B380074B93}"/>
          </ac:picMkLst>
        </pc:picChg>
        <pc:picChg chg="mod">
          <ac:chgData name="DOMINGUEZ, Morgane" userId="d29c428e-ee62-4017-a838-521138d5b01c" providerId="ADAL" clId="{948AD9A6-49D8-4BEC-B785-AC096B1D925C}" dt="2025-05-13T17:49:14.121" v="166" actId="164"/>
          <ac:picMkLst>
            <pc:docMk/>
            <pc:sldMk cId="1519245111" sldId="2147474637"/>
            <ac:picMk id="14" creationId="{2861521C-AB73-A06D-3879-D3A33B29DD19}"/>
          </ac:picMkLst>
        </pc:picChg>
        <pc:picChg chg="mod">
          <ac:chgData name="DOMINGUEZ, Morgane" userId="d29c428e-ee62-4017-a838-521138d5b01c" providerId="ADAL" clId="{948AD9A6-49D8-4BEC-B785-AC096B1D925C}" dt="2025-05-13T17:49:14.121" v="166" actId="164"/>
          <ac:picMkLst>
            <pc:docMk/>
            <pc:sldMk cId="1519245111" sldId="2147474637"/>
            <ac:picMk id="18" creationId="{F1F81980-8E7E-4124-306F-E9C1D2D042F1}"/>
          </ac:picMkLst>
        </pc:picChg>
      </pc:sldChg>
      <pc:sldChg chg="addSp delSp modSp mod modTransition delAnim modAnim modNotesTx">
        <pc:chgData name="DOMINGUEZ, Morgane" userId="d29c428e-ee62-4017-a838-521138d5b01c" providerId="ADAL" clId="{948AD9A6-49D8-4BEC-B785-AC096B1D925C}" dt="2025-05-19T13:14:08.726" v="391"/>
        <pc:sldMkLst>
          <pc:docMk/>
          <pc:sldMk cId="3273459473" sldId="2147474638"/>
        </pc:sldMkLst>
        <pc:spChg chg="mod">
          <ac:chgData name="DOMINGUEZ, Morgane" userId="d29c428e-ee62-4017-a838-521138d5b01c" providerId="ADAL" clId="{948AD9A6-49D8-4BEC-B785-AC096B1D925C}" dt="2025-05-19T13:10:55.318" v="374" actId="255"/>
          <ac:spMkLst>
            <pc:docMk/>
            <pc:sldMk cId="3273459473" sldId="2147474638"/>
            <ac:spMk id="3" creationId="{1BDB6874-A021-ABFD-5B80-A4F25F49768F}"/>
          </ac:spMkLst>
        </pc:spChg>
        <pc:picChg chg="add del mod">
          <ac:chgData name="DOMINGUEZ, Morgane" userId="d29c428e-ee62-4017-a838-521138d5b01c" providerId="ADAL" clId="{948AD9A6-49D8-4BEC-B785-AC096B1D925C}" dt="2025-05-19T13:08:07.533" v="331" actId="478"/>
          <ac:picMkLst>
            <pc:docMk/>
            <pc:sldMk cId="3273459473" sldId="2147474638"/>
            <ac:picMk id="2" creationId="{5570C8C1-251A-D6C4-3FA2-2C76E9C4352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sixième module du cours en ligne du GTFCC sur la surveillance du choléra pour les autorités sanitaires.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465683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principales ressources sur les tests pour le choléra disponibles sur le site web du GTFCC sont les suivantes :</a:t>
            </a:r>
          </a:p>
          <a:p>
            <a:r>
              <a:rPr lang="fr-FR" dirty="0"/>
              <a:t>-	Des instructions étape par étape pour la réalisation des TDR ;</a:t>
            </a:r>
          </a:p>
          <a:p>
            <a:r>
              <a:rPr lang="fr-FR" dirty="0"/>
              <a:t>-	Un formulaire de demande d'analyse pour accompagner les échantillons de selles dans un laboratoire d'analyse ;</a:t>
            </a:r>
          </a:p>
          <a:p>
            <a:r>
              <a:rPr lang="fr-FR" dirty="0"/>
              <a:t>-	Des conseils sur la manière de collecter les échantillons, de les préparer et de les emballer pour le transport.</a:t>
            </a:r>
          </a:p>
          <a:p>
            <a:r>
              <a:rPr lang="fr-FR" dirty="0"/>
              <a:t>Vous pouvez accéder à ces ressources en scannant ces QR codes.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14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Sur le site web du GTFCC, vous trouverez également du matériel de formation sur la collecte d'échantillons et les tests pour le choléra. Vous pouvez accéder à ces formations en scannant ce QR code.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7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ce qui concerne les investigations et la réponse, sur le site web du GTFCC vous trouverez :</a:t>
            </a:r>
          </a:p>
          <a:p>
            <a:r>
              <a:rPr lang="fr-FR" dirty="0"/>
              <a:t>-	un modèle de formulaire d'investigation de cas, il s’agit d’un questionnaire standard pour investiguer les cas suspects de choléra ;</a:t>
            </a:r>
          </a:p>
          <a:p>
            <a:r>
              <a:rPr lang="fr-FR" dirty="0"/>
              <a:t>-	un outil Excel pour la détection de la détérioration d'une épidémie de choléra en automatisant le calcul des seuils hebdomadaires à l'aide de données historiques ;</a:t>
            </a:r>
          </a:p>
          <a:p>
            <a:r>
              <a:rPr lang="fr-FR" dirty="0"/>
              <a:t>-	Et enfin, un manuel de terrain qui fournit des conseils pour l'investigation sur le terrain d'une épidémie de choléra et pour la réponse à une épidémie.</a:t>
            </a:r>
          </a:p>
          <a:p>
            <a:r>
              <a:rPr lang="fr-FR" dirty="0"/>
              <a:t>Vous pouvez accéder à ces ressources en scannant ces QR codes.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50633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est essentiel de notifier régulièrement la situation du choléra dans votre pays aux niveaux régional et mondial, notamment pour améliorer l'échange d'informations transfrontalier et guider la préparation et la réponse entre plusieurs pays.</a:t>
            </a:r>
          </a:p>
          <a:p>
            <a:r>
              <a:rPr lang="fr-FR" dirty="0"/>
              <a:t>Sur le site web du GTFCC, vous trouverez des recommandations sur le jeu de données agrégées à notifier chaque semaine aux niveaux régional et mondial, ainsi qu'un outil Excel pour faciliter la notification de ce jeu de données.</a:t>
            </a:r>
          </a:p>
          <a:p>
            <a:r>
              <a:rPr lang="fr-FR" dirty="0"/>
              <a:t>Vous pouvez accéder à ces ressources en scannant ces QR codes.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997354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Enfin, le réseau GTFCC est là pour vous accompagner.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2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de plus amples informations sur la surveillance du choléra ou pour solliciter une assistance technique, veuillez contacter le secrétariat du GTFCC à cette adresse.</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15</a:t>
            </a:fld>
            <a:endParaRPr lang="en-US"/>
          </a:p>
        </p:txBody>
      </p:sp>
    </p:spTree>
    <p:extLst>
      <p:ext uri="{BB962C8B-B14F-4D97-AF65-F5344CB8AC3E}">
        <p14:creationId xmlns:p14="http://schemas.microsoft.com/office/powerpoint/2010/main" val="1028919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Nous avons terminé le dernier module de ce cours. Nous vous remercions de l’avoir suivi et nous espérons qu’il vous a été utile.</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39248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montrerons comment accéder à du matériel support.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32178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Après avoir suivi ce module, vous saurez où trouver du matériel support sur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6739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l'application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1096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L'application du GTFCC est une application téléphonique destinée aux professionnels de la santé.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gratuite et compatible avec les systèmes d'exploitation Android et IOS.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téléchargée, cette application peut être utilisée hors ligne.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comprend des orientations et des outils pratiques sur tous les piliers de la lutte contre le choléra, notamment la surveillance et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trouver cette application en recherchant GTFCC cholera dans votre plateforme habituelle, en cliquant sur le lien ci-dessous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13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ressources supplémentaires sont également disponibles sur le site web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73188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vous invitons à consulter la section des ressources du site web du GTFCC.</a:t>
            </a:r>
          </a:p>
          <a:p>
            <a:r>
              <a:rPr lang="fr-FR" dirty="0"/>
              <a:t>Vous pouvez y accéder à cette adresse.</a:t>
            </a:r>
          </a:p>
          <a:p>
            <a:r>
              <a:rPr lang="fr-FR" dirty="0"/>
              <a:t>Vous y trouverez des orientations techniques détaillées du GTFCC, notamment sur la surveillance et les tests.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6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principales ressources sur la surveillance du choléra disponibles sur le site web du GTFCC comprennent un document d’orientation détaillé ainsi qu'une méthode standard permettant aux pays d'auto-évaluer leur système de surveillance du choléra. Cette méthode d’autoévaluation permet aux pays d’identifier les actions prioritaires pour renforcer leur surveillance du choléra. </a:t>
            </a:r>
          </a:p>
          <a:p>
            <a:r>
              <a:rPr lang="fr-FR" dirty="0"/>
              <a:t>Vous pouvez accéder à ces ressources en scannant ces QR codes.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101188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Vous pouvez également télécharger des outils standard pour la notification du choléra. </a:t>
            </a:r>
          </a:p>
          <a:p>
            <a:r>
              <a:rPr lang="fr-FR" dirty="0"/>
              <a:t>En particulier, un modèle de formulaire de notification de cas et un modèle de liste linéaire sous Excel. Le formulaire de notification de cas et la liste linéaire sont destinés à être utilisés pour la notification de données standard individuelles via la surveillance dans les établissements de santé. Le formulaire de notification et la liste linéaire contiennent les mêmes variables.</a:t>
            </a:r>
          </a:p>
          <a:p>
            <a:r>
              <a:rPr lang="fr-FR" dirty="0"/>
              <a:t>Le formulaire de notification est généralement plus pratique d’utilisation lorsque le nombre de cas suspects de choléra est faible, tandis que la liste linéaire est généralement plus pratique d’utilisation lorsque le nombre de cas suspects est plus élevé.</a:t>
            </a:r>
          </a:p>
          <a:p>
            <a:r>
              <a:rPr lang="fr-FR" dirty="0"/>
              <a:t>Vous trouverez également un modèle de formulaire de notification communautaire pour la notification de données agrégées via la surveillance communautaire.</a:t>
            </a:r>
          </a:p>
          <a:p>
            <a:r>
              <a:rPr lang="fr-FR" dirty="0"/>
              <a:t>Vous pouvez accéder à ces outils de notification en scannant ces QR codes.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412268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08951E-8939-42DA-B423-98C427428956}"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F0F854-55C5-4B5A-AE57-2314BA354A5F}"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C784A-E990-4C41-8700-D48A122F27C5}"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5232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FFE33D5-A6B2-4A4E-B6FC-37F9F3796F09}"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5226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type="body" idx="1"/>
          </p:nvPr>
        </p:nvSpPr>
        <p:spPr>
          <a:xfrm>
            <a:off x="1019366" y="1931191"/>
            <a:ext cx="16249268" cy="553998"/>
          </a:xfrm>
        </p:spPr>
        <p:txBody>
          <a:bodyPr lIns="0" tIns="0" rIns="0" bIns="0"/>
          <a:lstStyle>
            <a:lvl1pPr>
              <a:defRPr sz="3600" b="0" i="0">
                <a:solidFill>
                  <a:srgbClr val="3E414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5714EF3-DAB6-454D-A124-03CBF4307223}"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6328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9B38E9A-C880-46CD-AD94-119B89F9D2FC}"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9712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280F92D-9804-4CC4-BCAD-57A21815ABF0}"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298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6997"/>
          </a:xfrm>
          <a:prstGeom prst="rect">
            <a:avLst/>
          </a:prstGeom>
        </p:spPr>
      </p:pic>
      <p:sp>
        <p:nvSpPr>
          <p:cNvPr id="17" name="bg object 17"/>
          <p:cNvSpPr/>
          <p:nvPr/>
        </p:nvSpPr>
        <p:spPr>
          <a:xfrm>
            <a:off x="1102234" y="6117335"/>
            <a:ext cx="8491538" cy="3347085"/>
          </a:xfrm>
          <a:custGeom>
            <a:avLst/>
            <a:gdLst/>
            <a:ahLst/>
            <a:cxnLst/>
            <a:rect l="l" t="t" r="r" b="b"/>
            <a:pathLst>
              <a:path w="5661025" h="2231390">
                <a:moveTo>
                  <a:pt x="0" y="2231136"/>
                </a:moveTo>
                <a:lnTo>
                  <a:pt x="5660644" y="2231136"/>
                </a:lnTo>
                <a:lnTo>
                  <a:pt x="5660644" y="0"/>
                </a:lnTo>
                <a:lnTo>
                  <a:pt x="0" y="0"/>
                </a:lnTo>
                <a:lnTo>
                  <a:pt x="0" y="2231136"/>
                </a:lnTo>
                <a:close/>
              </a:path>
            </a:pathLst>
          </a:custGeom>
          <a:solidFill>
            <a:srgbClr val="FFFFFF">
              <a:alpha val="87449"/>
            </a:srgbClr>
          </a:solidFill>
        </p:spPr>
        <p:txBody>
          <a:bodyPr wrap="square" lIns="0" tIns="0" rIns="0" bIns="0" rtlCol="0"/>
          <a:lstStyle/>
          <a:p>
            <a:endParaRPr sz="2700"/>
          </a:p>
        </p:txBody>
      </p:sp>
      <p:sp>
        <p:nvSpPr>
          <p:cNvPr id="18" name="bg object 18"/>
          <p:cNvSpPr/>
          <p:nvPr/>
        </p:nvSpPr>
        <p:spPr>
          <a:xfrm>
            <a:off x="722090" y="5810250"/>
            <a:ext cx="9251633" cy="3956685"/>
          </a:xfrm>
          <a:custGeom>
            <a:avLst/>
            <a:gdLst/>
            <a:ahLst/>
            <a:cxnLst/>
            <a:rect l="l" t="t" r="r" b="b"/>
            <a:pathLst>
              <a:path w="6167755" h="2637790">
                <a:moveTo>
                  <a:pt x="558939" y="0"/>
                </a:moveTo>
                <a:lnTo>
                  <a:pt x="0" y="0"/>
                </a:lnTo>
                <a:lnTo>
                  <a:pt x="0" y="210820"/>
                </a:lnTo>
                <a:lnTo>
                  <a:pt x="0" y="2428240"/>
                </a:lnTo>
                <a:lnTo>
                  <a:pt x="0" y="2637790"/>
                </a:lnTo>
                <a:lnTo>
                  <a:pt x="558939" y="2637790"/>
                </a:lnTo>
                <a:lnTo>
                  <a:pt x="558939" y="2428240"/>
                </a:lnTo>
                <a:lnTo>
                  <a:pt x="253428" y="2428240"/>
                </a:lnTo>
                <a:lnTo>
                  <a:pt x="253428" y="210820"/>
                </a:lnTo>
                <a:lnTo>
                  <a:pt x="558939" y="210820"/>
                </a:lnTo>
                <a:lnTo>
                  <a:pt x="558939" y="0"/>
                </a:lnTo>
                <a:close/>
              </a:path>
              <a:path w="6167755" h="2637790">
                <a:moveTo>
                  <a:pt x="6167552" y="0"/>
                </a:moveTo>
                <a:lnTo>
                  <a:pt x="5608637" y="0"/>
                </a:lnTo>
                <a:lnTo>
                  <a:pt x="5608637" y="210820"/>
                </a:lnTo>
                <a:lnTo>
                  <a:pt x="5914072" y="210820"/>
                </a:lnTo>
                <a:lnTo>
                  <a:pt x="5914072" y="2428240"/>
                </a:lnTo>
                <a:lnTo>
                  <a:pt x="5608637" y="2428240"/>
                </a:lnTo>
                <a:lnTo>
                  <a:pt x="5608637" y="2637790"/>
                </a:lnTo>
                <a:lnTo>
                  <a:pt x="6167552" y="2637790"/>
                </a:lnTo>
                <a:lnTo>
                  <a:pt x="6167552" y="2428240"/>
                </a:lnTo>
                <a:lnTo>
                  <a:pt x="6167552" y="210820"/>
                </a:lnTo>
                <a:lnTo>
                  <a:pt x="6167552" y="0"/>
                </a:lnTo>
                <a:close/>
              </a:path>
            </a:pathLst>
          </a:custGeom>
          <a:solidFill>
            <a:srgbClr val="189E94"/>
          </a:solidFill>
        </p:spPr>
        <p:txBody>
          <a:bodyPr wrap="square" lIns="0" tIns="0" rIns="0" bIns="0" rtlCol="0"/>
          <a:lstStyle/>
          <a:p>
            <a:endParaRPr sz="27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4B3F957-3DE2-4FF1-BA24-ADC17C0674B2}"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6951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E7D289B-9C8B-4CA8-A40C-AE348066BAB3}"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C37BEE3-6F84-4821-B03D-0FE827E553F7}"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78682B66-1CFB-4DFD-ACCB-7518AD49CFA6}"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ECB09-016A-4089-A541-35A6D930029C}"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929A96B-5435-480A-866C-CBDF60BFB6C0}"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468DFFC-2701-4FBD-9FE1-96E3A70CA0AC}"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2696EB63-4338-4D71-92A3-19E0E8A3386C}"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38304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0579028-447A-491E-9DB9-DDDB501A3CFC}"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24675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3EB46FD-1521-4A12-BA23-731B642E6E30}"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81470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88A2FBD-4E61-4B64-8C28-BDC9F2D4D865}"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07134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FCE27F1-782E-4EA6-99B2-DE606278A0ED}"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88674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218608E-0010-46E9-8F8D-1B9DFA3DC446}"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39259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FB10D8E-2DD7-4D52-8B93-6026FEEE7996}"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090396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964D86B-9631-4948-848A-4C6F2086908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8697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D6B1C-98AE-495B-8B4B-2640431C8896}"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1DBE459B-1BA7-49EF-9375-46B8D0A5D4BD}"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12942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25A13C69-A78F-4BE1-B8F4-7775BBC5614A}"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34830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2991AF22-070E-47B7-A945-83AEDD712D31}"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31644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69A5D2C4-54BA-4586-B916-0EB9C4114426}"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148182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19411306-7A12-43FF-9E07-A5728E923DDF}"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56688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2D9AD251-AFD2-4767-9FD3-776FE9701663}"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6185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540A5718-2BA8-4DC4-83D2-624ECDFD0636}"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03521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B345D45A-2C4C-45B5-B572-A5281ED0BE25}"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6178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46A0295B-6771-46BF-ACC7-40087D308EE1}"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81842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59A866-7906-4ED9-95D6-7437E18F7D09}"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25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CC5CC1-7FA1-42A1-BCA4-4B4CCEECDF92}"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E7A41-3036-4D3B-AEE7-A5B4E6759FA0}"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7383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11CAE-C271-4C0B-81E7-059D74DDB7C7}"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711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D5B9E3-122A-4D4E-835D-BEB2C8D96435}"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9033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CEE7E3-D5F7-4280-A635-34DB3D30C920}"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2582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5AA6F9-F2CF-46DF-8D4C-3FECB48EA056}"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157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90647-CB6A-4F99-A48A-18F4B230BF14}"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387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48170-C969-49ED-B7D3-F2A165D4E02D}"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5086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CE7302-8FE3-4307-9DA0-96D5F52E0528}"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7230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9E291-8025-4E2C-A017-124F6749357E}"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8126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6A2BE-D626-41D1-B11C-9009E7466A96}"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8994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8C5BC8-6854-4DC1-9C5E-D06A09EE6E7E}"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28FBF1-BE35-48BC-B4E2-3A272E833561}"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7C0A3-8378-418A-84D7-7716493310B4}"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21A97A-0776-4C50-8653-D8C746BABD57}"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6086E2-1DF8-498A-A61F-F0D9B67CD0CD}"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A9D13-74A1-48D3-8BDC-1D88F945FC34}"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523220"/>
          </a:xfrm>
          <a:prstGeom prst="rect">
            <a:avLst/>
          </a:prstGeom>
        </p:spPr>
        <p:txBody>
          <a:bodyPr wrap="square" lIns="0" tIns="0" rIns="0" bIns="0">
            <a:spAutoFit/>
          </a:bodyPr>
          <a:lstStyle>
            <a:lvl1pPr>
              <a:defRPr sz="3400" b="1" i="0">
                <a:solidFill>
                  <a:srgbClr val="DF9218"/>
                </a:solidFill>
                <a:latin typeface="Trebuchet MS"/>
                <a:cs typeface="Trebuchet MS"/>
              </a:defRPr>
            </a:lvl1pPr>
          </a:lstStyle>
          <a:p>
            <a:endParaRPr/>
          </a:p>
        </p:txBody>
      </p:sp>
      <p:sp>
        <p:nvSpPr>
          <p:cNvPr id="3" name="Holder 3"/>
          <p:cNvSpPr>
            <a:spLocks noGrp="1"/>
          </p:cNvSpPr>
          <p:nvPr>
            <p:ph type="body" idx="1"/>
          </p:nvPr>
        </p:nvSpPr>
        <p:spPr>
          <a:xfrm>
            <a:off x="1019366" y="1931191"/>
            <a:ext cx="16249268" cy="369332"/>
          </a:xfrm>
          <a:prstGeom prst="rect">
            <a:avLst/>
          </a:prstGeom>
        </p:spPr>
        <p:txBody>
          <a:bodyPr wrap="square" lIns="0" tIns="0" rIns="0" bIns="0">
            <a:spAutoFit/>
          </a:bodyPr>
          <a:lstStyle>
            <a:lvl1pPr>
              <a:defRPr sz="2400" b="0" i="0">
                <a:solidFill>
                  <a:srgbClr val="3E4141"/>
                </a:solidFill>
                <a:latin typeface="Trebuchet MS"/>
                <a:cs typeface="Trebuchet MS"/>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B130579-1AFD-47B6-A673-C84A13F15633}"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7355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0DB1CC7F-4493-45CA-A686-81CC19A7CC15}"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D4727C9-DEA7-480C-9189-ACA43D833C8F}"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196434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CE11E-566F-4AE4-AD68-387C15AAD91B}"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4100392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0601FF31-2AE6-C6D9-B057-AAFCF583D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Slide Number Placeholder 2">
            <a:extLst>
              <a:ext uri="{FF2B5EF4-FFF2-40B4-BE49-F238E27FC236}">
                <a16:creationId xmlns:a16="http://schemas.microsoft.com/office/drawing/2014/main" id="{E0A62D85-2AA4-7231-C822-600FBEDEDB8A}"/>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2604549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685799" y="-1432486"/>
            <a:ext cx="9829799" cy="287022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FA383E5B-B6E0-091D-20E9-89F5186EB443}"/>
              </a:ext>
            </a:extLst>
          </p:cNvPr>
          <p:cNvSpPr txBox="1"/>
          <p:nvPr/>
        </p:nvSpPr>
        <p:spPr>
          <a:xfrm>
            <a:off x="483363" y="404187"/>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Tests</a:t>
            </a:r>
          </a:p>
        </p:txBody>
      </p:sp>
      <p:grpSp>
        <p:nvGrpSpPr>
          <p:cNvPr id="5" name="Group 4">
            <a:extLst>
              <a:ext uri="{FF2B5EF4-FFF2-40B4-BE49-F238E27FC236}">
                <a16:creationId xmlns:a16="http://schemas.microsoft.com/office/drawing/2014/main" id="{4303E37A-81F5-D35F-0FE1-41067FCF24C1}"/>
              </a:ext>
            </a:extLst>
          </p:cNvPr>
          <p:cNvGrpSpPr/>
          <p:nvPr/>
        </p:nvGrpSpPr>
        <p:grpSpPr>
          <a:xfrm>
            <a:off x="418299" y="1892129"/>
            <a:ext cx="6599371" cy="5407181"/>
            <a:chOff x="418299" y="1892129"/>
            <a:chExt cx="6599371" cy="5407181"/>
          </a:xfrm>
        </p:grpSpPr>
        <p:sp>
          <p:nvSpPr>
            <p:cNvPr id="23" name="TextBox 22">
              <a:extLst>
                <a:ext uri="{FF2B5EF4-FFF2-40B4-BE49-F238E27FC236}">
                  <a16:creationId xmlns:a16="http://schemas.microsoft.com/office/drawing/2014/main" id="{FA85C3A4-3BF3-536B-957A-0A4AA2DEDE96}"/>
                </a:ext>
              </a:extLst>
            </p:cNvPr>
            <p:cNvSpPr txBox="1"/>
            <p:nvPr/>
          </p:nvSpPr>
          <p:spPr>
            <a:xfrm>
              <a:off x="418299" y="1892129"/>
              <a:ext cx="6596858"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TDR - Aide mémoire</a:t>
              </a:r>
              <a:endPar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3" name="Picture 12">
              <a:extLst>
                <a:ext uri="{FF2B5EF4-FFF2-40B4-BE49-F238E27FC236}">
                  <a16:creationId xmlns:a16="http://schemas.microsoft.com/office/drawing/2014/main" id="{794E5806-4A78-93A6-B1BE-2F23435AC3AB}"/>
                </a:ext>
              </a:extLst>
            </p:cNvPr>
            <p:cNvPicPr>
              <a:picLocks noChangeAspect="1"/>
            </p:cNvPicPr>
            <p:nvPr/>
          </p:nvPicPr>
          <p:blipFill>
            <a:blip r:embed="rId3"/>
            <a:stretch>
              <a:fillRect/>
            </a:stretch>
          </p:blipFill>
          <p:spPr>
            <a:xfrm>
              <a:off x="483363" y="3701423"/>
              <a:ext cx="6534307" cy="3597887"/>
            </a:xfrm>
            <a:prstGeom prst="rect">
              <a:avLst/>
            </a:prstGeom>
          </p:spPr>
        </p:pic>
      </p:grpSp>
      <p:grpSp>
        <p:nvGrpSpPr>
          <p:cNvPr id="6" name="Group 5">
            <a:extLst>
              <a:ext uri="{FF2B5EF4-FFF2-40B4-BE49-F238E27FC236}">
                <a16:creationId xmlns:a16="http://schemas.microsoft.com/office/drawing/2014/main" id="{586F68EE-4E03-DA2C-52A1-60055E8CF521}"/>
              </a:ext>
            </a:extLst>
          </p:cNvPr>
          <p:cNvGrpSpPr/>
          <p:nvPr/>
        </p:nvGrpSpPr>
        <p:grpSpPr>
          <a:xfrm>
            <a:off x="7223656" y="1918283"/>
            <a:ext cx="5600851" cy="6677385"/>
            <a:chOff x="7223656" y="1918283"/>
            <a:chExt cx="5600851" cy="6677385"/>
          </a:xfrm>
        </p:grpSpPr>
        <p:sp>
          <p:nvSpPr>
            <p:cNvPr id="11" name="TextBox 10">
              <a:extLst>
                <a:ext uri="{FF2B5EF4-FFF2-40B4-BE49-F238E27FC236}">
                  <a16:creationId xmlns:a16="http://schemas.microsoft.com/office/drawing/2014/main" id="{29B891AC-3053-33C2-22CD-2B6895A0C14F}"/>
                </a:ext>
              </a:extLst>
            </p:cNvPr>
            <p:cNvSpPr txBox="1"/>
            <p:nvPr/>
          </p:nvSpPr>
          <p:spPr>
            <a:xfrm>
              <a:off x="7223656" y="1918283"/>
              <a:ext cx="5600851"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Formulaire d’accompagnement</a:t>
              </a:r>
              <a:endPar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2" name="Picture 21">
              <a:extLst>
                <a:ext uri="{FF2B5EF4-FFF2-40B4-BE49-F238E27FC236}">
                  <a16:creationId xmlns:a16="http://schemas.microsoft.com/office/drawing/2014/main" id="{72C510F0-94D2-D8BC-D3BC-523032C6F8FE}"/>
                </a:ext>
              </a:extLst>
            </p:cNvPr>
            <p:cNvPicPr>
              <a:picLocks noChangeAspect="1"/>
            </p:cNvPicPr>
            <p:nvPr/>
          </p:nvPicPr>
          <p:blipFill>
            <a:blip r:embed="rId4"/>
            <a:stretch>
              <a:fillRect/>
            </a:stretch>
          </p:blipFill>
          <p:spPr>
            <a:xfrm>
              <a:off x="7582639" y="2441503"/>
              <a:ext cx="4609361" cy="6154165"/>
            </a:xfrm>
            <a:prstGeom prst="rect">
              <a:avLst/>
            </a:prstGeom>
          </p:spPr>
        </p:pic>
      </p:grpSp>
      <p:grpSp>
        <p:nvGrpSpPr>
          <p:cNvPr id="7" name="Group 6">
            <a:extLst>
              <a:ext uri="{FF2B5EF4-FFF2-40B4-BE49-F238E27FC236}">
                <a16:creationId xmlns:a16="http://schemas.microsoft.com/office/drawing/2014/main" id="{82496341-6533-2417-E0AA-585C3345FF94}"/>
              </a:ext>
            </a:extLst>
          </p:cNvPr>
          <p:cNvGrpSpPr/>
          <p:nvPr/>
        </p:nvGrpSpPr>
        <p:grpSpPr>
          <a:xfrm>
            <a:off x="12932743" y="1900236"/>
            <a:ext cx="5074920" cy="6607746"/>
            <a:chOff x="12932743" y="1900236"/>
            <a:chExt cx="5074920" cy="6607746"/>
          </a:xfrm>
        </p:grpSpPr>
        <p:sp>
          <p:nvSpPr>
            <p:cNvPr id="25" name="TextBox 24">
              <a:extLst>
                <a:ext uri="{FF2B5EF4-FFF2-40B4-BE49-F238E27FC236}">
                  <a16:creationId xmlns:a16="http://schemas.microsoft.com/office/drawing/2014/main" id="{7D8AC89B-53AF-10E1-F6B2-E2915C0C7562}"/>
                </a:ext>
              </a:extLst>
            </p:cNvPr>
            <p:cNvSpPr txBox="1"/>
            <p:nvPr/>
          </p:nvSpPr>
          <p:spPr>
            <a:xfrm>
              <a:off x="12932743" y="1900236"/>
              <a:ext cx="5074920"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Conditionnement</a:t>
              </a:r>
              <a:endPar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0" name="Picture 29">
              <a:extLst>
                <a:ext uri="{FF2B5EF4-FFF2-40B4-BE49-F238E27FC236}">
                  <a16:creationId xmlns:a16="http://schemas.microsoft.com/office/drawing/2014/main" id="{E0C2CEB1-D351-9B1C-D96C-807D55EC8586}"/>
                </a:ext>
              </a:extLst>
            </p:cNvPr>
            <p:cNvPicPr>
              <a:picLocks noChangeAspect="1"/>
            </p:cNvPicPr>
            <p:nvPr/>
          </p:nvPicPr>
          <p:blipFill>
            <a:blip r:embed="rId5"/>
            <a:stretch>
              <a:fillRect/>
            </a:stretch>
          </p:blipFill>
          <p:spPr>
            <a:xfrm>
              <a:off x="13425193" y="2441503"/>
              <a:ext cx="4275349" cy="6066479"/>
            </a:xfrm>
            <a:prstGeom prst="rect">
              <a:avLst/>
            </a:prstGeom>
          </p:spPr>
        </p:pic>
      </p:grpSp>
      <p:grpSp>
        <p:nvGrpSpPr>
          <p:cNvPr id="8" name="Group 7">
            <a:extLst>
              <a:ext uri="{FF2B5EF4-FFF2-40B4-BE49-F238E27FC236}">
                <a16:creationId xmlns:a16="http://schemas.microsoft.com/office/drawing/2014/main" id="{B25962B2-7ECE-B5C8-0687-318B406C9D22}"/>
              </a:ext>
            </a:extLst>
          </p:cNvPr>
          <p:cNvGrpSpPr/>
          <p:nvPr/>
        </p:nvGrpSpPr>
        <p:grpSpPr>
          <a:xfrm>
            <a:off x="3005867" y="8595668"/>
            <a:ext cx="13585747" cy="1713771"/>
            <a:chOff x="3005867" y="8595668"/>
            <a:chExt cx="13585747" cy="1713771"/>
          </a:xfrm>
        </p:grpSpPr>
        <p:pic>
          <p:nvPicPr>
            <p:cNvPr id="26" name="Picture 25">
              <a:extLst>
                <a:ext uri="{FF2B5EF4-FFF2-40B4-BE49-F238E27FC236}">
                  <a16:creationId xmlns:a16="http://schemas.microsoft.com/office/drawing/2014/main" id="{E3E5B3BE-4FD5-6E10-4C5A-56B975A22D43}"/>
                </a:ext>
              </a:extLst>
            </p:cNvPr>
            <p:cNvPicPr>
              <a:picLocks noChangeAspect="1"/>
            </p:cNvPicPr>
            <p:nvPr/>
          </p:nvPicPr>
          <p:blipFill>
            <a:blip r:embed="rId6"/>
            <a:stretch>
              <a:fillRect/>
            </a:stretch>
          </p:blipFill>
          <p:spPr>
            <a:xfrm>
              <a:off x="9296400" y="8595668"/>
              <a:ext cx="1658332" cy="1619404"/>
            </a:xfrm>
            <a:prstGeom prst="rect">
              <a:avLst/>
            </a:prstGeom>
          </p:spPr>
        </p:pic>
        <p:pic>
          <p:nvPicPr>
            <p:cNvPr id="28" name="Picture 27">
              <a:extLst>
                <a:ext uri="{FF2B5EF4-FFF2-40B4-BE49-F238E27FC236}">
                  <a16:creationId xmlns:a16="http://schemas.microsoft.com/office/drawing/2014/main" id="{CC2F3110-90E7-7888-33F0-C9970E9BF5AD}"/>
                </a:ext>
              </a:extLst>
            </p:cNvPr>
            <p:cNvPicPr>
              <a:picLocks noChangeAspect="1"/>
            </p:cNvPicPr>
            <p:nvPr/>
          </p:nvPicPr>
          <p:blipFill>
            <a:blip r:embed="rId7"/>
            <a:stretch>
              <a:fillRect/>
            </a:stretch>
          </p:blipFill>
          <p:spPr>
            <a:xfrm>
              <a:off x="3005867" y="8638845"/>
              <a:ext cx="1489298" cy="1510778"/>
            </a:xfrm>
            <a:prstGeom prst="rect">
              <a:avLst/>
            </a:prstGeom>
          </p:spPr>
        </p:pic>
        <p:pic>
          <p:nvPicPr>
            <p:cNvPr id="32" name="Picture 31">
              <a:extLst>
                <a:ext uri="{FF2B5EF4-FFF2-40B4-BE49-F238E27FC236}">
                  <a16:creationId xmlns:a16="http://schemas.microsoft.com/office/drawing/2014/main" id="{7CF9EB24-7538-392F-1A49-13ECE7EF6976}"/>
                </a:ext>
              </a:extLst>
            </p:cNvPr>
            <p:cNvPicPr>
              <a:picLocks noChangeAspect="1"/>
            </p:cNvPicPr>
            <p:nvPr/>
          </p:nvPicPr>
          <p:blipFill>
            <a:blip r:embed="rId8"/>
            <a:stretch>
              <a:fillRect/>
            </a:stretch>
          </p:blipFill>
          <p:spPr>
            <a:xfrm>
              <a:off x="14979316" y="8618107"/>
              <a:ext cx="1612298" cy="1691332"/>
            </a:xfrm>
            <a:prstGeom prst="rect">
              <a:avLst/>
            </a:prstGeom>
          </p:spPr>
        </p:pic>
      </p:grpSp>
      <p:sp>
        <p:nvSpPr>
          <p:cNvPr id="9" name="Slide Number Placeholder 8">
            <a:extLst>
              <a:ext uri="{FF2B5EF4-FFF2-40B4-BE49-F238E27FC236}">
                <a16:creationId xmlns:a16="http://schemas.microsoft.com/office/drawing/2014/main" id="{B50E6B99-009C-C9A1-9C11-2E9B5AB64EE5}"/>
              </a:ext>
            </a:extLst>
          </p:cNvPr>
          <p:cNvSpPr>
            <a:spLocks noGrp="1"/>
          </p:cNvSpPr>
          <p:nvPr>
            <p:ph type="sldNum" sz="quarter" idx="12"/>
          </p:nvPr>
        </p:nvSpPr>
        <p:spPr>
          <a:xfrm>
            <a:off x="15895753" y="9883775"/>
            <a:ext cx="2133600" cy="365125"/>
          </a:xfrm>
        </p:spPr>
        <p:txBody>
          <a:bodyPr/>
          <a:lstStyle/>
          <a:p>
            <a:fld id="{B6F15528-21DE-4FAA-801E-634DDDAF4B2B}" type="slidenum">
              <a:rPr lang="en-US" sz="1800" smtClean="0"/>
              <a:pPr/>
              <a:t>10</a:t>
            </a:fld>
            <a:endParaRPr lang="en-US" sz="1800" dirty="0"/>
          </a:p>
        </p:txBody>
      </p:sp>
    </p:spTree>
    <p:extLst>
      <p:ext uri="{BB962C8B-B14F-4D97-AF65-F5344CB8AC3E}">
        <p14:creationId xmlns:p14="http://schemas.microsoft.com/office/powerpoint/2010/main" val="197076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3E29831-DC63-7910-DE6B-589A06B00924}"/>
              </a:ext>
            </a:extLst>
          </p:cNvPr>
          <p:cNvSpPr/>
          <p:nvPr/>
        </p:nvSpPr>
        <p:spPr>
          <a:xfrm>
            <a:off x="-685799" y="-1432486"/>
            <a:ext cx="9829799" cy="287022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AA41E446-5C5D-0BA1-995B-60D9F40E2F97}"/>
              </a:ext>
            </a:extLst>
          </p:cNvPr>
          <p:cNvSpPr txBox="1"/>
          <p:nvPr/>
        </p:nvSpPr>
        <p:spPr>
          <a:xfrm>
            <a:off x="483363" y="404187"/>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Formations sur les tests</a:t>
            </a:r>
          </a:p>
        </p:txBody>
      </p:sp>
      <p:sp>
        <p:nvSpPr>
          <p:cNvPr id="8" name="TextBox 7">
            <a:extLst>
              <a:ext uri="{FF2B5EF4-FFF2-40B4-BE49-F238E27FC236}">
                <a16:creationId xmlns:a16="http://schemas.microsoft.com/office/drawing/2014/main" id="{E5C9953B-794D-FF8D-9783-842A3DEFD911}"/>
              </a:ext>
            </a:extLst>
          </p:cNvPr>
          <p:cNvSpPr txBox="1"/>
          <p:nvPr/>
        </p:nvSpPr>
        <p:spPr>
          <a:xfrm>
            <a:off x="1500188" y="2295720"/>
            <a:ext cx="15544800"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Formation du personnel de santé à la collecte d'échantillons et aux TDR</a:t>
            </a:r>
          </a:p>
        </p:txBody>
      </p:sp>
      <p:pic>
        <p:nvPicPr>
          <p:cNvPr id="4" name="Picture 3">
            <a:extLst>
              <a:ext uri="{FF2B5EF4-FFF2-40B4-BE49-F238E27FC236}">
                <a16:creationId xmlns:a16="http://schemas.microsoft.com/office/drawing/2014/main" id="{BE3E9ABD-A9CF-0FF2-B128-29E971202B5C}"/>
              </a:ext>
            </a:extLst>
          </p:cNvPr>
          <p:cNvPicPr>
            <a:picLocks noChangeAspect="1"/>
          </p:cNvPicPr>
          <p:nvPr/>
        </p:nvPicPr>
        <p:blipFill>
          <a:blip r:embed="rId3"/>
          <a:stretch>
            <a:fillRect/>
          </a:stretch>
        </p:blipFill>
        <p:spPr>
          <a:xfrm>
            <a:off x="8077200" y="7353300"/>
            <a:ext cx="2743200" cy="2716306"/>
          </a:xfrm>
          <a:prstGeom prst="rect">
            <a:avLst/>
          </a:prstGeom>
        </p:spPr>
      </p:pic>
      <p:pic>
        <p:nvPicPr>
          <p:cNvPr id="11" name="Picture 10">
            <a:extLst>
              <a:ext uri="{FF2B5EF4-FFF2-40B4-BE49-F238E27FC236}">
                <a16:creationId xmlns:a16="http://schemas.microsoft.com/office/drawing/2014/main" id="{D315F901-CAF0-627A-86BC-C728A0D3655B}"/>
              </a:ext>
            </a:extLst>
          </p:cNvPr>
          <p:cNvPicPr>
            <a:picLocks noChangeAspect="1"/>
          </p:cNvPicPr>
          <p:nvPr/>
        </p:nvPicPr>
        <p:blipFill>
          <a:blip r:embed="rId4"/>
          <a:stretch>
            <a:fillRect/>
          </a:stretch>
        </p:blipFill>
        <p:spPr>
          <a:xfrm>
            <a:off x="1516517" y="3274414"/>
            <a:ext cx="6745725" cy="3786188"/>
          </a:xfrm>
          <a:prstGeom prst="rect">
            <a:avLst/>
          </a:prstGeom>
        </p:spPr>
      </p:pic>
      <p:pic>
        <p:nvPicPr>
          <p:cNvPr id="13" name="Picture 12">
            <a:extLst>
              <a:ext uri="{FF2B5EF4-FFF2-40B4-BE49-F238E27FC236}">
                <a16:creationId xmlns:a16="http://schemas.microsoft.com/office/drawing/2014/main" id="{F1C0C1D0-0703-60A6-1F98-E1D67D312B47}"/>
              </a:ext>
            </a:extLst>
          </p:cNvPr>
          <p:cNvPicPr>
            <a:picLocks noChangeAspect="1"/>
          </p:cNvPicPr>
          <p:nvPr/>
        </p:nvPicPr>
        <p:blipFill>
          <a:blip r:embed="rId5"/>
          <a:stretch>
            <a:fillRect/>
          </a:stretch>
        </p:blipFill>
        <p:spPr>
          <a:xfrm>
            <a:off x="9750963" y="3193026"/>
            <a:ext cx="7261368" cy="3786188"/>
          </a:xfrm>
          <a:prstGeom prst="rect">
            <a:avLst/>
          </a:prstGeom>
        </p:spPr>
      </p:pic>
      <p:sp>
        <p:nvSpPr>
          <p:cNvPr id="3" name="Slide Number Placeholder 2">
            <a:extLst>
              <a:ext uri="{FF2B5EF4-FFF2-40B4-BE49-F238E27FC236}">
                <a16:creationId xmlns:a16="http://schemas.microsoft.com/office/drawing/2014/main" id="{1BDB6874-A021-ABFD-5B80-A4F25F49768F}"/>
              </a:ext>
            </a:extLst>
          </p:cNvPr>
          <p:cNvSpPr>
            <a:spLocks noGrp="1"/>
          </p:cNvSpPr>
          <p:nvPr>
            <p:ph type="sldNum" sz="quarter" idx="12"/>
          </p:nvPr>
        </p:nvSpPr>
        <p:spPr>
          <a:xfrm>
            <a:off x="15697200" y="9704481"/>
            <a:ext cx="2133600" cy="365125"/>
          </a:xfrm>
        </p:spPr>
        <p:txBody>
          <a:bodyPr/>
          <a:lstStyle/>
          <a:p>
            <a:fld id="{B6F15528-21DE-4FAA-801E-634DDDAF4B2B}" type="slidenum">
              <a:rPr lang="en-US" sz="1800" smtClean="0"/>
              <a:pPr/>
              <a:t>11</a:t>
            </a:fld>
            <a:endParaRPr lang="en-US" sz="1800" dirty="0"/>
          </a:p>
        </p:txBody>
      </p:sp>
    </p:spTree>
    <p:extLst>
      <p:ext uri="{BB962C8B-B14F-4D97-AF65-F5344CB8AC3E}">
        <p14:creationId xmlns:p14="http://schemas.microsoft.com/office/powerpoint/2010/main" val="3273459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52F06590-EA29-BCD5-D89B-1CED74C30134}"/>
              </a:ext>
            </a:extLst>
          </p:cNvPr>
          <p:cNvSpPr/>
          <p:nvPr/>
        </p:nvSpPr>
        <p:spPr>
          <a:xfrm>
            <a:off x="-457200" y="-1284655"/>
            <a:ext cx="9601199" cy="266063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4" name="TextBox 7">
            <a:extLst>
              <a:ext uri="{FF2B5EF4-FFF2-40B4-BE49-F238E27FC236}">
                <a16:creationId xmlns:a16="http://schemas.microsoft.com/office/drawing/2014/main" id="{FD92435D-76BE-F178-2334-C51D94BD4715}"/>
              </a:ext>
            </a:extLst>
          </p:cNvPr>
          <p:cNvSpPr txBox="1"/>
          <p:nvPr/>
        </p:nvSpPr>
        <p:spPr>
          <a:xfrm>
            <a:off x="555158" y="461322"/>
            <a:ext cx="11327637"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Investigation et réponse</a:t>
            </a:r>
          </a:p>
        </p:txBody>
      </p:sp>
      <p:grpSp>
        <p:nvGrpSpPr>
          <p:cNvPr id="9" name="Group 8">
            <a:extLst>
              <a:ext uri="{FF2B5EF4-FFF2-40B4-BE49-F238E27FC236}">
                <a16:creationId xmlns:a16="http://schemas.microsoft.com/office/drawing/2014/main" id="{67709F80-1A55-6EE6-4098-573DF0862C1A}"/>
              </a:ext>
            </a:extLst>
          </p:cNvPr>
          <p:cNvGrpSpPr/>
          <p:nvPr/>
        </p:nvGrpSpPr>
        <p:grpSpPr>
          <a:xfrm>
            <a:off x="6218977" y="1799201"/>
            <a:ext cx="6119451" cy="5656855"/>
            <a:chOff x="6218977" y="1799201"/>
            <a:chExt cx="6119451" cy="5656855"/>
          </a:xfrm>
        </p:grpSpPr>
        <p:sp>
          <p:nvSpPr>
            <p:cNvPr id="25" name="Rectangle 24">
              <a:extLst>
                <a:ext uri="{FF2B5EF4-FFF2-40B4-BE49-F238E27FC236}">
                  <a16:creationId xmlns:a16="http://schemas.microsoft.com/office/drawing/2014/main" id="{B8AFBBA2-DEF1-44D7-733D-6121C9E1DB2C}"/>
                </a:ext>
              </a:extLst>
            </p:cNvPr>
            <p:cNvSpPr/>
            <p:nvPr/>
          </p:nvSpPr>
          <p:spPr>
            <a:xfrm>
              <a:off x="6290745" y="1868815"/>
              <a:ext cx="5765037"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5F9C40D-A704-3458-97B1-0B6E40B8F434}"/>
                </a:ext>
              </a:extLst>
            </p:cNvPr>
            <p:cNvSpPr txBox="1"/>
            <p:nvPr/>
          </p:nvSpPr>
          <p:spPr>
            <a:xfrm>
              <a:off x="6218977" y="1799201"/>
              <a:ext cx="5765037" cy="954107"/>
            </a:xfrm>
            <a:prstGeom prst="rect">
              <a:avLst/>
            </a:prstGeom>
            <a:noFill/>
            <a:ln w="38100">
              <a:noFill/>
            </a:ln>
          </p:spPr>
          <p:txBody>
            <a:bodyPr wrap="square" rtlCol="0">
              <a:spAutoFit/>
            </a:bodyPr>
            <a:lstStyle/>
            <a:p>
              <a:pPr algn="ctr">
                <a:defRPr/>
              </a:pP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Outil Excel pour détecter la détérioration d’une épidémie</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7" name="Picture 36">
              <a:extLst>
                <a:ext uri="{FF2B5EF4-FFF2-40B4-BE49-F238E27FC236}">
                  <a16:creationId xmlns:a16="http://schemas.microsoft.com/office/drawing/2014/main" id="{DCC00A25-C2D7-7941-ADC7-2F40BC113A6A}"/>
                </a:ext>
              </a:extLst>
            </p:cNvPr>
            <p:cNvPicPr>
              <a:picLocks noChangeAspect="1"/>
            </p:cNvPicPr>
            <p:nvPr/>
          </p:nvPicPr>
          <p:blipFill>
            <a:blip r:embed="rId3"/>
            <a:stretch>
              <a:fillRect/>
            </a:stretch>
          </p:blipFill>
          <p:spPr>
            <a:xfrm>
              <a:off x="6410669" y="5499210"/>
              <a:ext cx="5765038" cy="1956846"/>
            </a:xfrm>
            <a:prstGeom prst="rect">
              <a:avLst/>
            </a:prstGeom>
          </p:spPr>
        </p:pic>
        <p:sp>
          <p:nvSpPr>
            <p:cNvPr id="40" name="TextBox 39">
              <a:extLst>
                <a:ext uri="{FF2B5EF4-FFF2-40B4-BE49-F238E27FC236}">
                  <a16:creationId xmlns:a16="http://schemas.microsoft.com/office/drawing/2014/main" id="{725BB9D5-3902-D4A8-F4E5-DAA1B6C145EC}"/>
                </a:ext>
              </a:extLst>
            </p:cNvPr>
            <p:cNvSpPr txBox="1"/>
            <p:nvPr/>
          </p:nvSpPr>
          <p:spPr>
            <a:xfrm>
              <a:off x="6573391" y="3268779"/>
              <a:ext cx="5765037" cy="89255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Automatisation du calcul </a:t>
              </a:r>
              <a:r>
                <a:rPr lang="en-US" sz="2600" dirty="0">
                  <a:latin typeface="Atkinson Hyperlegible" panose="020B0604020202020204" charset="0"/>
                </a:rPr>
                <a:t>des seuils de référence hebdomadaires</a:t>
              </a:r>
            </a:p>
          </p:txBody>
        </p:sp>
      </p:grpSp>
      <p:grpSp>
        <p:nvGrpSpPr>
          <p:cNvPr id="11" name="Group 10">
            <a:extLst>
              <a:ext uri="{FF2B5EF4-FFF2-40B4-BE49-F238E27FC236}">
                <a16:creationId xmlns:a16="http://schemas.microsoft.com/office/drawing/2014/main" id="{9E1FDFB6-46C9-04C5-5976-5851891461FC}"/>
              </a:ext>
            </a:extLst>
          </p:cNvPr>
          <p:cNvGrpSpPr/>
          <p:nvPr/>
        </p:nvGrpSpPr>
        <p:grpSpPr>
          <a:xfrm>
            <a:off x="10134599" y="233176"/>
            <a:ext cx="7980477" cy="1252724"/>
            <a:chOff x="10134599" y="233176"/>
            <a:chExt cx="7980477" cy="1252724"/>
          </a:xfrm>
        </p:grpSpPr>
        <p:sp>
          <p:nvSpPr>
            <p:cNvPr id="6" name="Freeform 4">
              <a:extLst>
                <a:ext uri="{FF2B5EF4-FFF2-40B4-BE49-F238E27FC236}">
                  <a16:creationId xmlns:a16="http://schemas.microsoft.com/office/drawing/2014/main" id="{9EFD9F97-EF63-17B6-AD59-46528D2E9DBA}"/>
                </a:ext>
              </a:extLst>
            </p:cNvPr>
            <p:cNvSpPr/>
            <p:nvPr/>
          </p:nvSpPr>
          <p:spPr>
            <a:xfrm>
              <a:off x="10134599" y="233176"/>
              <a:ext cx="7858767"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7" name="TextBox 6">
              <a:extLst>
                <a:ext uri="{FF2B5EF4-FFF2-40B4-BE49-F238E27FC236}">
                  <a16:creationId xmlns:a16="http://schemas.microsoft.com/office/drawing/2014/main" id="{5762BA55-D16B-92D6-3741-6B43820EC7DF}"/>
                </a:ext>
              </a:extLst>
            </p:cNvPr>
            <p:cNvSpPr txBox="1"/>
            <p:nvPr/>
          </p:nvSpPr>
          <p:spPr>
            <a:xfrm>
              <a:off x="10134599" y="684843"/>
              <a:ext cx="798047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spc="-8" dirty="0">
                  <a:solidFill>
                    <a:srgbClr val="009999"/>
                  </a:solidFill>
                  <a:uFill>
                    <a:solidFill>
                      <a:srgbClr val="0462C1"/>
                    </a:solidFill>
                  </a:uFill>
                  <a:latin typeface="Congenial" panose="02000503040000020004" pitchFamily="2" charset="0"/>
                  <a:cs typeface="Arial"/>
                </a:rPr>
                <a:t>https://</a:t>
              </a:r>
              <a:r>
                <a:rPr lang="en-US" sz="2600" b="1" spc="-8" dirty="0" err="1">
                  <a:solidFill>
                    <a:srgbClr val="009999"/>
                  </a:solidFill>
                  <a:uFill>
                    <a:solidFill>
                      <a:srgbClr val="0462C1"/>
                    </a:solidFill>
                  </a:uFill>
                  <a:latin typeface="Congenial" panose="02000503040000020004" pitchFamily="2" charset="0"/>
                  <a:cs typeface="Arial"/>
                </a:rPr>
                <a:t>tinyurl.com</a:t>
              </a:r>
              <a:r>
                <a:rPr lang="en-US" sz="2600" b="1" spc="-8" dirty="0">
                  <a:solidFill>
                    <a:srgbClr val="009999"/>
                  </a:solidFill>
                  <a:uFill>
                    <a:solidFill>
                      <a:srgbClr val="0462C1"/>
                    </a:solidFill>
                  </a:uFill>
                  <a:latin typeface="Congenial" panose="02000503040000020004" pitchFamily="2" charset="0"/>
                  <a:cs typeface="Arial"/>
                </a:rPr>
                <a:t>/</a:t>
              </a:r>
              <a:r>
                <a:rPr lang="en-US" sz="2600" b="1" spc="-8" dirty="0" err="1">
                  <a:solidFill>
                    <a:srgbClr val="009999"/>
                  </a:solidFill>
                  <a:uFill>
                    <a:solidFill>
                      <a:srgbClr val="0462C1"/>
                    </a:solidFill>
                  </a:uFill>
                  <a:latin typeface="Congenial" panose="02000503040000020004" pitchFamily="2" charset="0"/>
                  <a:cs typeface="Arial"/>
                </a:rPr>
                <a:t>CholeraSurveillance</a:t>
              </a:r>
              <a:endParaRPr lang="en-US" sz="2600" b="1" spc="-8" dirty="0">
                <a:solidFill>
                  <a:srgbClr val="009999"/>
                </a:solidFill>
                <a:uFill>
                  <a:solidFill>
                    <a:srgbClr val="0462C1"/>
                  </a:solidFill>
                </a:uFill>
                <a:latin typeface="Congenial" panose="02000503040000020004" pitchFamily="2" charset="0"/>
                <a:cs typeface="Arial"/>
              </a:endParaRPr>
            </a:p>
          </p:txBody>
        </p:sp>
      </p:grpSp>
      <p:grpSp>
        <p:nvGrpSpPr>
          <p:cNvPr id="5" name="Group 4">
            <a:extLst>
              <a:ext uri="{FF2B5EF4-FFF2-40B4-BE49-F238E27FC236}">
                <a16:creationId xmlns:a16="http://schemas.microsoft.com/office/drawing/2014/main" id="{1899C151-4FC8-9D14-F447-511734FDD4C7}"/>
              </a:ext>
            </a:extLst>
          </p:cNvPr>
          <p:cNvGrpSpPr/>
          <p:nvPr/>
        </p:nvGrpSpPr>
        <p:grpSpPr>
          <a:xfrm>
            <a:off x="207437" y="1881515"/>
            <a:ext cx="5938602" cy="5902244"/>
            <a:chOff x="207437" y="1881515"/>
            <a:chExt cx="5938602" cy="5902244"/>
          </a:xfrm>
        </p:grpSpPr>
        <p:sp>
          <p:nvSpPr>
            <p:cNvPr id="23" name="Rectangle 22">
              <a:extLst>
                <a:ext uri="{FF2B5EF4-FFF2-40B4-BE49-F238E27FC236}">
                  <a16:creationId xmlns:a16="http://schemas.microsoft.com/office/drawing/2014/main" id="{5917AF5C-1336-7D84-8BA6-FDA22B9306F7}"/>
                </a:ext>
              </a:extLst>
            </p:cNvPr>
            <p:cNvSpPr/>
            <p:nvPr/>
          </p:nvSpPr>
          <p:spPr>
            <a:xfrm>
              <a:off x="207437" y="1881515"/>
              <a:ext cx="5765037"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CBD1021-1314-2973-429D-EF425AF5FAE6}"/>
                </a:ext>
              </a:extLst>
            </p:cNvPr>
            <p:cNvSpPr txBox="1"/>
            <p:nvPr/>
          </p:nvSpPr>
          <p:spPr>
            <a:xfrm>
              <a:off x="207437" y="2044923"/>
              <a:ext cx="5765037" cy="523220"/>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Investigation de cas</a:t>
              </a:r>
              <a:endPar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2" name="TextBox 41">
              <a:extLst>
                <a:ext uri="{FF2B5EF4-FFF2-40B4-BE49-F238E27FC236}">
                  <a16:creationId xmlns:a16="http://schemas.microsoft.com/office/drawing/2014/main" id="{4D2E84E0-3E17-8F93-55B3-30B0C1EC3CFF}"/>
                </a:ext>
              </a:extLst>
            </p:cNvPr>
            <p:cNvSpPr txBox="1"/>
            <p:nvPr/>
          </p:nvSpPr>
          <p:spPr>
            <a:xfrm>
              <a:off x="990601" y="3292994"/>
              <a:ext cx="4419600" cy="492443"/>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Questionnaire standard</a:t>
              </a:r>
              <a:endParaRPr lang="en-US" sz="2600" dirty="0">
                <a:latin typeface="Atkinson Hyperlegible" panose="020B0604020202020204" charset="0"/>
              </a:endParaRPr>
            </a:p>
          </p:txBody>
        </p:sp>
        <p:pic>
          <p:nvPicPr>
            <p:cNvPr id="15" name="Picture 14">
              <a:extLst>
                <a:ext uri="{FF2B5EF4-FFF2-40B4-BE49-F238E27FC236}">
                  <a16:creationId xmlns:a16="http://schemas.microsoft.com/office/drawing/2014/main" id="{2958EA88-5F44-C2E9-0A84-F4C2281D90A7}"/>
                </a:ext>
              </a:extLst>
            </p:cNvPr>
            <p:cNvPicPr>
              <a:picLocks noChangeAspect="1"/>
            </p:cNvPicPr>
            <p:nvPr/>
          </p:nvPicPr>
          <p:blipFill>
            <a:blip r:embed="rId4"/>
            <a:stretch>
              <a:fillRect/>
            </a:stretch>
          </p:blipFill>
          <p:spPr>
            <a:xfrm>
              <a:off x="381001" y="4319000"/>
              <a:ext cx="5765038" cy="3464759"/>
            </a:xfrm>
            <a:prstGeom prst="rect">
              <a:avLst/>
            </a:prstGeom>
          </p:spPr>
        </p:pic>
      </p:grpSp>
      <p:grpSp>
        <p:nvGrpSpPr>
          <p:cNvPr id="8" name="Group 7">
            <a:extLst>
              <a:ext uri="{FF2B5EF4-FFF2-40B4-BE49-F238E27FC236}">
                <a16:creationId xmlns:a16="http://schemas.microsoft.com/office/drawing/2014/main" id="{E54758B5-85D1-1817-56D8-05BE114BEABA}"/>
              </a:ext>
            </a:extLst>
          </p:cNvPr>
          <p:cNvGrpSpPr/>
          <p:nvPr/>
        </p:nvGrpSpPr>
        <p:grpSpPr>
          <a:xfrm>
            <a:off x="12312014" y="1868815"/>
            <a:ext cx="6002401" cy="6022887"/>
            <a:chOff x="12312014" y="1868815"/>
            <a:chExt cx="6002401" cy="6022887"/>
          </a:xfrm>
        </p:grpSpPr>
        <p:sp>
          <p:nvSpPr>
            <p:cNvPr id="26" name="Rectangle 25">
              <a:extLst>
                <a:ext uri="{FF2B5EF4-FFF2-40B4-BE49-F238E27FC236}">
                  <a16:creationId xmlns:a16="http://schemas.microsoft.com/office/drawing/2014/main" id="{39F9E25B-DD98-C66D-2938-FA6D5CE33033}"/>
                </a:ext>
              </a:extLst>
            </p:cNvPr>
            <p:cNvSpPr/>
            <p:nvPr/>
          </p:nvSpPr>
          <p:spPr>
            <a:xfrm>
              <a:off x="12312014" y="1868815"/>
              <a:ext cx="5765037"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307CAA2-B6F7-61C2-CE36-E81E2E06637C}"/>
                </a:ext>
              </a:extLst>
            </p:cNvPr>
            <p:cNvSpPr txBox="1"/>
            <p:nvPr/>
          </p:nvSpPr>
          <p:spPr>
            <a:xfrm>
              <a:off x="12700139" y="1985670"/>
              <a:ext cx="5070517" cy="523220"/>
            </a:xfrm>
            <a:prstGeom prst="rect">
              <a:avLst/>
            </a:prstGeom>
            <a:noFill/>
            <a:ln w="38100">
              <a:noFill/>
            </a:ln>
          </p:spPr>
          <p:txBody>
            <a:bodyPr wrap="square" rtlCol="0">
              <a:spAutoFit/>
            </a:bodyPr>
            <a:lstStyle/>
            <a:p>
              <a:pPr marR="0" lvl="0" indent="0" algn="ctr" fontAlgn="auto">
                <a:lnSpc>
                  <a:spcPct val="100000"/>
                </a:lnSpc>
                <a:spcBef>
                  <a:spcPts val="0"/>
                </a:spcBef>
                <a:spcAft>
                  <a:spcPts val="0"/>
                </a:spcAft>
                <a:buClrTx/>
                <a:buSzTx/>
                <a:buFontTx/>
                <a:buNone/>
                <a:tabLst/>
                <a:defRPr/>
              </a:pPr>
              <a:r>
                <a:rPr lang="fr-FR"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Manuel de </a:t>
              </a: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terrain</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1" name="TextBox 40">
              <a:extLst>
                <a:ext uri="{FF2B5EF4-FFF2-40B4-BE49-F238E27FC236}">
                  <a16:creationId xmlns:a16="http://schemas.microsoft.com/office/drawing/2014/main" id="{8BF179FC-313C-BAD6-9341-6700E5127473}"/>
                </a:ext>
              </a:extLst>
            </p:cNvPr>
            <p:cNvSpPr txBox="1"/>
            <p:nvPr/>
          </p:nvSpPr>
          <p:spPr>
            <a:xfrm>
              <a:off x="12338428" y="3224322"/>
              <a:ext cx="5975987" cy="89255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latin typeface="Atkinson Hyperlegible" panose="020B0604020202020204" charset="0"/>
                </a:rPr>
                <a:t>Orientations pour </a:t>
              </a:r>
              <a:r>
                <a:rPr lang="en-US" sz="2600" dirty="0" err="1">
                  <a:solidFill>
                    <a:srgbClr val="009999"/>
                  </a:solidFill>
                  <a:latin typeface="Atkinson Hyperlegible Bold" panose="020B0604020202020204" charset="0"/>
                </a:rPr>
                <a:t>l’investigation</a:t>
              </a:r>
              <a:r>
                <a:rPr lang="en-US" sz="2600" dirty="0">
                  <a:solidFill>
                    <a:srgbClr val="009999"/>
                  </a:solidFill>
                  <a:latin typeface="Atkinson Hyperlegible Bold" panose="020B0604020202020204" charset="0"/>
                </a:rPr>
                <a:t> de terrain et la </a:t>
              </a:r>
              <a:r>
                <a:rPr lang="en-US" sz="2600" dirty="0" err="1">
                  <a:solidFill>
                    <a:srgbClr val="009999"/>
                  </a:solidFill>
                  <a:latin typeface="Atkinson Hyperlegible Bold" panose="020B0604020202020204" charset="0"/>
                </a:rPr>
                <a:t>réponse</a:t>
              </a:r>
              <a:endParaRPr lang="en-US" sz="2600" dirty="0">
                <a:solidFill>
                  <a:srgbClr val="009999"/>
                </a:solidFill>
                <a:latin typeface="Atkinson Hyperlegible Bold" panose="020B0604020202020204" charset="0"/>
              </a:endParaRPr>
            </a:p>
          </p:txBody>
        </p:sp>
        <p:pic>
          <p:nvPicPr>
            <p:cNvPr id="22" name="Picture 21">
              <a:extLst>
                <a:ext uri="{FF2B5EF4-FFF2-40B4-BE49-F238E27FC236}">
                  <a16:creationId xmlns:a16="http://schemas.microsoft.com/office/drawing/2014/main" id="{3FDE6169-33D2-1431-7169-2ADA191B5E4F}"/>
                </a:ext>
              </a:extLst>
            </p:cNvPr>
            <p:cNvPicPr>
              <a:picLocks noChangeAspect="1"/>
            </p:cNvPicPr>
            <p:nvPr/>
          </p:nvPicPr>
          <p:blipFill>
            <a:blip r:embed="rId5"/>
            <a:stretch>
              <a:fillRect/>
            </a:stretch>
          </p:blipFill>
          <p:spPr>
            <a:xfrm>
              <a:off x="13021855" y="4621385"/>
              <a:ext cx="4850638" cy="3270317"/>
            </a:xfrm>
            <a:prstGeom prst="rect">
              <a:avLst/>
            </a:prstGeom>
          </p:spPr>
        </p:pic>
      </p:grpSp>
      <p:grpSp>
        <p:nvGrpSpPr>
          <p:cNvPr id="10" name="Group 9">
            <a:extLst>
              <a:ext uri="{FF2B5EF4-FFF2-40B4-BE49-F238E27FC236}">
                <a16:creationId xmlns:a16="http://schemas.microsoft.com/office/drawing/2014/main" id="{9B6DF371-7CA9-0D0F-B338-CCF1085D1A42}"/>
              </a:ext>
            </a:extLst>
          </p:cNvPr>
          <p:cNvGrpSpPr/>
          <p:nvPr/>
        </p:nvGrpSpPr>
        <p:grpSpPr>
          <a:xfrm>
            <a:off x="2272919" y="7916193"/>
            <a:ext cx="14338681" cy="2400700"/>
            <a:chOff x="2272919" y="7916193"/>
            <a:chExt cx="14338681" cy="2400700"/>
          </a:xfrm>
        </p:grpSpPr>
        <p:pic>
          <p:nvPicPr>
            <p:cNvPr id="17" name="Picture 16">
              <a:extLst>
                <a:ext uri="{FF2B5EF4-FFF2-40B4-BE49-F238E27FC236}">
                  <a16:creationId xmlns:a16="http://schemas.microsoft.com/office/drawing/2014/main" id="{ECE4E2CC-471B-4E7B-9AF4-86845617A72B}"/>
                </a:ext>
              </a:extLst>
            </p:cNvPr>
            <p:cNvPicPr>
              <a:picLocks noChangeAspect="1"/>
            </p:cNvPicPr>
            <p:nvPr/>
          </p:nvPicPr>
          <p:blipFill>
            <a:blip r:embed="rId6"/>
            <a:stretch>
              <a:fillRect/>
            </a:stretch>
          </p:blipFill>
          <p:spPr>
            <a:xfrm>
              <a:off x="2272919" y="8039100"/>
              <a:ext cx="2153225" cy="2163577"/>
            </a:xfrm>
            <a:prstGeom prst="rect">
              <a:avLst/>
            </a:prstGeom>
          </p:spPr>
        </p:pic>
        <p:pic>
          <p:nvPicPr>
            <p:cNvPr id="20" name="Picture 19">
              <a:extLst>
                <a:ext uri="{FF2B5EF4-FFF2-40B4-BE49-F238E27FC236}">
                  <a16:creationId xmlns:a16="http://schemas.microsoft.com/office/drawing/2014/main" id="{89D75E4A-380B-D2C7-9D2D-EC53F832BB7E}"/>
                </a:ext>
              </a:extLst>
            </p:cNvPr>
            <p:cNvPicPr>
              <a:picLocks noChangeAspect="1"/>
            </p:cNvPicPr>
            <p:nvPr/>
          </p:nvPicPr>
          <p:blipFill>
            <a:blip r:embed="rId7"/>
            <a:stretch>
              <a:fillRect/>
            </a:stretch>
          </p:blipFill>
          <p:spPr>
            <a:xfrm>
              <a:off x="8763000" y="7956611"/>
              <a:ext cx="2101159" cy="2246066"/>
            </a:xfrm>
            <a:prstGeom prst="rect">
              <a:avLst/>
            </a:prstGeom>
          </p:spPr>
        </p:pic>
        <p:pic>
          <p:nvPicPr>
            <p:cNvPr id="27" name="Picture 26">
              <a:extLst>
                <a:ext uri="{FF2B5EF4-FFF2-40B4-BE49-F238E27FC236}">
                  <a16:creationId xmlns:a16="http://schemas.microsoft.com/office/drawing/2014/main" id="{2883DBFA-D3C2-92BA-CB50-99F8513F8785}"/>
                </a:ext>
              </a:extLst>
            </p:cNvPr>
            <p:cNvPicPr>
              <a:picLocks noChangeAspect="1"/>
            </p:cNvPicPr>
            <p:nvPr/>
          </p:nvPicPr>
          <p:blipFill>
            <a:blip r:embed="rId8"/>
            <a:stretch>
              <a:fillRect/>
            </a:stretch>
          </p:blipFill>
          <p:spPr>
            <a:xfrm>
              <a:off x="14268609" y="7916193"/>
              <a:ext cx="2342991" cy="2400700"/>
            </a:xfrm>
            <a:prstGeom prst="rect">
              <a:avLst/>
            </a:prstGeom>
          </p:spPr>
        </p:pic>
      </p:grpSp>
      <p:sp>
        <p:nvSpPr>
          <p:cNvPr id="14" name="Slide Number Placeholder 13">
            <a:extLst>
              <a:ext uri="{FF2B5EF4-FFF2-40B4-BE49-F238E27FC236}">
                <a16:creationId xmlns:a16="http://schemas.microsoft.com/office/drawing/2014/main" id="{4538073C-D4F0-EC47-1380-C725FF967B41}"/>
              </a:ext>
            </a:extLst>
          </p:cNvPr>
          <p:cNvSpPr>
            <a:spLocks noGrp="1"/>
          </p:cNvSpPr>
          <p:nvPr>
            <p:ph type="sldNum" sz="quarter" idx="12"/>
          </p:nvPr>
        </p:nvSpPr>
        <p:spPr>
          <a:xfrm>
            <a:off x="15730426" y="9701399"/>
            <a:ext cx="2133600" cy="365125"/>
          </a:xfrm>
        </p:spPr>
        <p:txBody>
          <a:bodyPr/>
          <a:lstStyle/>
          <a:p>
            <a:fld id="{B6F15528-21DE-4FAA-801E-634DDDAF4B2B}" type="slidenum">
              <a:rPr lang="en-US" sz="1800" smtClean="0"/>
              <a:pPr/>
              <a:t>12</a:t>
            </a:fld>
            <a:endParaRPr lang="en-US" sz="1800" dirty="0"/>
          </a:p>
        </p:txBody>
      </p:sp>
    </p:spTree>
    <p:extLst>
      <p:ext uri="{BB962C8B-B14F-4D97-AF65-F5344CB8AC3E}">
        <p14:creationId xmlns:p14="http://schemas.microsoft.com/office/powerpoint/2010/main" val="206452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15DF0-8A27-2106-64B4-1C2AA475FDB6}"/>
              </a:ext>
            </a:extLst>
          </p:cNvPr>
          <p:cNvPicPr>
            <a:picLocks noChangeAspect="1"/>
          </p:cNvPicPr>
          <p:nvPr/>
        </p:nvPicPr>
        <p:blipFill>
          <a:blip r:embed="rId3"/>
          <a:stretch>
            <a:fillRect/>
          </a:stretch>
        </p:blipFill>
        <p:spPr>
          <a:xfrm>
            <a:off x="2752655" y="4395228"/>
            <a:ext cx="4037527" cy="4108237"/>
          </a:xfrm>
          <a:prstGeom prst="rect">
            <a:avLst/>
          </a:prstGeom>
        </p:spPr>
      </p:pic>
      <p:sp>
        <p:nvSpPr>
          <p:cNvPr id="4" name="Freeform 5">
            <a:extLst>
              <a:ext uri="{FF2B5EF4-FFF2-40B4-BE49-F238E27FC236}">
                <a16:creationId xmlns:a16="http://schemas.microsoft.com/office/drawing/2014/main" id="{7442BCA5-3236-8196-8407-267EDB39D64F}"/>
              </a:ext>
            </a:extLst>
          </p:cNvPr>
          <p:cNvSpPr/>
          <p:nvPr/>
        </p:nvSpPr>
        <p:spPr>
          <a:xfrm>
            <a:off x="-457201" y="-1284655"/>
            <a:ext cx="11321073" cy="266063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5" name="TextBox 7">
            <a:extLst>
              <a:ext uri="{FF2B5EF4-FFF2-40B4-BE49-F238E27FC236}">
                <a16:creationId xmlns:a16="http://schemas.microsoft.com/office/drawing/2014/main" id="{1D474BC8-A2B0-5DF6-C3E0-CE7B69507B31}"/>
              </a:ext>
            </a:extLst>
          </p:cNvPr>
          <p:cNvSpPr txBox="1"/>
          <p:nvPr/>
        </p:nvSpPr>
        <p:spPr>
          <a:xfrm>
            <a:off x="281851" y="457558"/>
            <a:ext cx="11327637"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Notification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régionale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et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mondiale</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grpSp>
        <p:nvGrpSpPr>
          <p:cNvPr id="6" name="Group 5">
            <a:extLst>
              <a:ext uri="{FF2B5EF4-FFF2-40B4-BE49-F238E27FC236}">
                <a16:creationId xmlns:a16="http://schemas.microsoft.com/office/drawing/2014/main" id="{513F47F5-FDBF-5E9D-1D7C-98DADC9BB659}"/>
              </a:ext>
            </a:extLst>
          </p:cNvPr>
          <p:cNvGrpSpPr/>
          <p:nvPr/>
        </p:nvGrpSpPr>
        <p:grpSpPr>
          <a:xfrm>
            <a:off x="10955865" y="0"/>
            <a:ext cx="7142276" cy="1252724"/>
            <a:chOff x="10115677" y="0"/>
            <a:chExt cx="7980477" cy="1252724"/>
          </a:xfrm>
        </p:grpSpPr>
        <p:sp>
          <p:nvSpPr>
            <p:cNvPr id="7" name="Freeform 4">
              <a:extLst>
                <a:ext uri="{FF2B5EF4-FFF2-40B4-BE49-F238E27FC236}">
                  <a16:creationId xmlns:a16="http://schemas.microsoft.com/office/drawing/2014/main" id="{39C54EDA-338F-7A25-5D41-642A1C7D21FE}"/>
                </a:ext>
              </a:extLst>
            </p:cNvPr>
            <p:cNvSpPr/>
            <p:nvPr/>
          </p:nvSpPr>
          <p:spPr>
            <a:xfrm>
              <a:off x="10125138" y="0"/>
              <a:ext cx="7858767"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00876020-29C0-71FD-7E89-7F03E7B119B4}"/>
                </a:ext>
              </a:extLst>
            </p:cNvPr>
            <p:cNvSpPr txBox="1"/>
            <p:nvPr/>
          </p:nvSpPr>
          <p:spPr>
            <a:xfrm>
              <a:off x="10115677" y="465389"/>
              <a:ext cx="798047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spc="-8" dirty="0">
                  <a:solidFill>
                    <a:srgbClr val="009999"/>
                  </a:solidFill>
                  <a:uFill>
                    <a:solidFill>
                      <a:srgbClr val="0462C1"/>
                    </a:solidFill>
                  </a:uFill>
                  <a:latin typeface="Congenial" panose="02000503040000020004" pitchFamily="2" charset="0"/>
                  <a:cs typeface="Arial"/>
                </a:rPr>
                <a:t>https://</a:t>
              </a:r>
              <a:r>
                <a:rPr lang="en-US" sz="2600" b="1" spc="-8" dirty="0" err="1">
                  <a:solidFill>
                    <a:srgbClr val="009999"/>
                  </a:solidFill>
                  <a:uFill>
                    <a:solidFill>
                      <a:srgbClr val="0462C1"/>
                    </a:solidFill>
                  </a:uFill>
                  <a:latin typeface="Congenial" panose="02000503040000020004" pitchFamily="2" charset="0"/>
                  <a:cs typeface="Arial"/>
                </a:rPr>
                <a:t>tinyurl.com</a:t>
              </a:r>
              <a:r>
                <a:rPr lang="en-US" sz="2600" b="1" spc="-8" dirty="0">
                  <a:solidFill>
                    <a:srgbClr val="009999"/>
                  </a:solidFill>
                  <a:uFill>
                    <a:solidFill>
                      <a:srgbClr val="0462C1"/>
                    </a:solidFill>
                  </a:uFill>
                  <a:latin typeface="Congenial" panose="02000503040000020004" pitchFamily="2" charset="0"/>
                  <a:cs typeface="Arial"/>
                </a:rPr>
                <a:t>/</a:t>
              </a:r>
              <a:r>
                <a:rPr lang="en-US" sz="2600" b="1" spc="-8" dirty="0" err="1">
                  <a:solidFill>
                    <a:srgbClr val="009999"/>
                  </a:solidFill>
                  <a:uFill>
                    <a:solidFill>
                      <a:srgbClr val="0462C1"/>
                    </a:solidFill>
                  </a:uFill>
                  <a:latin typeface="Congenial" panose="02000503040000020004" pitchFamily="2" charset="0"/>
                  <a:cs typeface="Arial"/>
                </a:rPr>
                <a:t>CholeraSurveillance</a:t>
              </a:r>
              <a:endParaRPr lang="en-US" sz="2600" b="1" spc="-8" dirty="0">
                <a:solidFill>
                  <a:srgbClr val="009999"/>
                </a:solidFill>
                <a:uFill>
                  <a:solidFill>
                    <a:srgbClr val="0462C1"/>
                  </a:solidFill>
                </a:uFill>
                <a:latin typeface="Congenial" panose="02000503040000020004" pitchFamily="2" charset="0"/>
                <a:cs typeface="Arial"/>
              </a:endParaRPr>
            </a:p>
          </p:txBody>
        </p:sp>
      </p:grpSp>
      <p:sp>
        <p:nvSpPr>
          <p:cNvPr id="13" name="Rectangle 12">
            <a:extLst>
              <a:ext uri="{FF2B5EF4-FFF2-40B4-BE49-F238E27FC236}">
                <a16:creationId xmlns:a16="http://schemas.microsoft.com/office/drawing/2014/main" id="{8D5B20F0-D9D4-515A-994F-262134D894F2}"/>
              </a:ext>
            </a:extLst>
          </p:cNvPr>
          <p:cNvSpPr/>
          <p:nvPr/>
        </p:nvSpPr>
        <p:spPr>
          <a:xfrm>
            <a:off x="914398" y="2015992"/>
            <a:ext cx="7543801"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05A6D53-2EEA-CA5C-7653-160C3A56FE99}"/>
              </a:ext>
            </a:extLst>
          </p:cNvPr>
          <p:cNvSpPr txBox="1"/>
          <p:nvPr/>
        </p:nvSpPr>
        <p:spPr>
          <a:xfrm>
            <a:off x="858251" y="2189357"/>
            <a:ext cx="7656094" cy="861774"/>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fr-FR"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Recommandations</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996D6E44-17B5-C7ED-8970-54B06252C054}"/>
              </a:ext>
            </a:extLst>
          </p:cNvPr>
          <p:cNvSpPr txBox="1"/>
          <p:nvPr/>
        </p:nvSpPr>
        <p:spPr>
          <a:xfrm>
            <a:off x="851994" y="3316632"/>
            <a:ext cx="7162799" cy="1292662"/>
          </a:xfrm>
          <a:prstGeom prst="rect">
            <a:avLst/>
          </a:prstGeom>
          <a:noFill/>
        </p:spPr>
        <p:txBody>
          <a:bodyPr wrap="square" rtlCol="0">
            <a:spAutoFit/>
          </a:bodyPr>
          <a:lstStyle/>
          <a:p>
            <a:pPr marL="457200" indent="-457200">
              <a:buBlip>
                <a:blip r:embed="rId4"/>
              </a:buBlip>
            </a:pPr>
            <a:r>
              <a:rPr lang="en-US" sz="2600" dirty="0">
                <a:solidFill>
                  <a:srgbClr val="009999"/>
                </a:solidFill>
                <a:latin typeface="Atkinson Hyperlegible Bold" panose="020B0604020202020204" charset="0"/>
              </a:rPr>
              <a:t>Jeu de données agrégées standard pour la notification </a:t>
            </a:r>
            <a:r>
              <a:rPr lang="en-US" sz="2600" dirty="0" err="1">
                <a:solidFill>
                  <a:srgbClr val="009999"/>
                </a:solidFill>
                <a:latin typeface="Atkinson Hyperlegible Bold" panose="020B0604020202020204" charset="0"/>
              </a:rPr>
              <a:t>hebdomadaire</a:t>
            </a:r>
            <a:r>
              <a:rPr lang="en-US" sz="2600" dirty="0">
                <a:solidFill>
                  <a:srgbClr val="009999"/>
                </a:solidFill>
                <a:latin typeface="Atkinson Hyperlegible Bold" panose="020B0604020202020204" charset="0"/>
              </a:rPr>
              <a:t> </a:t>
            </a:r>
            <a:r>
              <a:rPr lang="en-US" sz="2600" dirty="0">
                <a:latin typeface="Atkinson Hyperlegible" panose="020B0604020202020204" charset="0"/>
              </a:rPr>
              <a:t>aux niveaux régional et mondial</a:t>
            </a:r>
            <a:endParaRPr lang="en-US" sz="2600" dirty="0">
              <a:solidFill>
                <a:srgbClr val="009999"/>
              </a:solidFill>
              <a:latin typeface="Atkinson Hyperlegible Bold" panose="020B0604020202020204" charset="0"/>
            </a:endParaRPr>
          </a:p>
        </p:txBody>
      </p:sp>
      <p:grpSp>
        <p:nvGrpSpPr>
          <p:cNvPr id="9" name="Group 8">
            <a:extLst>
              <a:ext uri="{FF2B5EF4-FFF2-40B4-BE49-F238E27FC236}">
                <a16:creationId xmlns:a16="http://schemas.microsoft.com/office/drawing/2014/main" id="{D2C94117-0AFD-A9E5-DC91-15F2D4B2FD35}"/>
              </a:ext>
            </a:extLst>
          </p:cNvPr>
          <p:cNvGrpSpPr/>
          <p:nvPr/>
        </p:nvGrpSpPr>
        <p:grpSpPr>
          <a:xfrm>
            <a:off x="9918032" y="2026920"/>
            <a:ext cx="7916779" cy="6382057"/>
            <a:chOff x="9918032" y="2026920"/>
            <a:chExt cx="7916779" cy="6382057"/>
          </a:xfrm>
        </p:grpSpPr>
        <p:sp>
          <p:nvSpPr>
            <p:cNvPr id="20" name="Rectangle 19">
              <a:extLst>
                <a:ext uri="{FF2B5EF4-FFF2-40B4-BE49-F238E27FC236}">
                  <a16:creationId xmlns:a16="http://schemas.microsoft.com/office/drawing/2014/main" id="{1A289C74-A802-C28C-1A89-239FDF4AC31C}"/>
                </a:ext>
              </a:extLst>
            </p:cNvPr>
            <p:cNvSpPr/>
            <p:nvPr/>
          </p:nvSpPr>
          <p:spPr>
            <a:xfrm>
              <a:off x="9918032" y="2026920"/>
              <a:ext cx="7543800"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D5AC42BE-5768-B9A9-38A7-2889BFC27A6A}"/>
                </a:ext>
              </a:extLst>
            </p:cNvPr>
            <p:cNvSpPr txBox="1"/>
            <p:nvPr/>
          </p:nvSpPr>
          <p:spPr>
            <a:xfrm>
              <a:off x="9928278" y="2204355"/>
              <a:ext cx="7543801" cy="584775"/>
            </a:xfrm>
            <a:prstGeom prst="rect">
              <a:avLst/>
            </a:prstGeom>
            <a:noFill/>
          </p:spPr>
          <p:txBody>
            <a:bodyPr wrap="square" rtlCol="0">
              <a:spAutoFit/>
            </a:bodyPr>
            <a:lstStyle/>
            <a:p>
              <a:pPr algn="ctr">
                <a:defRPr/>
              </a:pPr>
              <a:r>
                <a:rPr lang="fr-FR"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Outil de notification</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2" name="TextBox 21">
              <a:extLst>
                <a:ext uri="{FF2B5EF4-FFF2-40B4-BE49-F238E27FC236}">
                  <a16:creationId xmlns:a16="http://schemas.microsoft.com/office/drawing/2014/main" id="{EE95DD8E-2A6F-041A-6713-6C92EB09E086}"/>
                </a:ext>
              </a:extLst>
            </p:cNvPr>
            <p:cNvSpPr txBox="1"/>
            <p:nvPr/>
          </p:nvSpPr>
          <p:spPr>
            <a:xfrm>
              <a:off x="10026815" y="3390900"/>
              <a:ext cx="7807996" cy="492443"/>
            </a:xfrm>
            <a:prstGeom prst="rect">
              <a:avLst/>
            </a:prstGeom>
            <a:noFill/>
          </p:spPr>
          <p:txBody>
            <a:bodyPr wrap="square" rtlCol="0">
              <a:spAutoFit/>
            </a:bodyPr>
            <a:lstStyle/>
            <a:p>
              <a:pPr marL="457200" indent="-457200">
                <a:buBlip>
                  <a:blip r:embed="rId4"/>
                </a:buBlip>
              </a:pPr>
              <a:r>
                <a:rPr lang="en-US" sz="2600" dirty="0">
                  <a:solidFill>
                    <a:srgbClr val="009999"/>
                  </a:solidFill>
                  <a:latin typeface="Atkinson Hyperlegible Bold" panose="020B0604020202020204" charset="0"/>
                </a:rPr>
                <a:t>Outil Excel </a:t>
              </a:r>
              <a:r>
                <a:rPr lang="en-US" sz="2600" dirty="0">
                  <a:latin typeface="Atkinson Hyperlegible" panose="020B0604020202020204" charset="0"/>
                </a:rPr>
                <a:t>pour la notification</a:t>
              </a:r>
            </a:p>
          </p:txBody>
        </p:sp>
        <p:pic>
          <p:nvPicPr>
            <p:cNvPr id="11" name="Picture 10">
              <a:extLst>
                <a:ext uri="{FF2B5EF4-FFF2-40B4-BE49-F238E27FC236}">
                  <a16:creationId xmlns:a16="http://schemas.microsoft.com/office/drawing/2014/main" id="{2B533499-2EED-E0CC-8DDC-60B380074B93}"/>
                </a:ext>
              </a:extLst>
            </p:cNvPr>
            <p:cNvPicPr>
              <a:picLocks noChangeAspect="1"/>
            </p:cNvPicPr>
            <p:nvPr/>
          </p:nvPicPr>
          <p:blipFill>
            <a:blip r:embed="rId5"/>
            <a:stretch>
              <a:fillRect/>
            </a:stretch>
          </p:blipFill>
          <p:spPr>
            <a:xfrm>
              <a:off x="10042630" y="4489714"/>
              <a:ext cx="7488469" cy="3919263"/>
            </a:xfrm>
            <a:prstGeom prst="rect">
              <a:avLst/>
            </a:prstGeom>
          </p:spPr>
        </p:pic>
      </p:grpSp>
      <p:grpSp>
        <p:nvGrpSpPr>
          <p:cNvPr id="10" name="Group 9">
            <a:extLst>
              <a:ext uri="{FF2B5EF4-FFF2-40B4-BE49-F238E27FC236}">
                <a16:creationId xmlns:a16="http://schemas.microsoft.com/office/drawing/2014/main" id="{6C14E559-8DFA-4D1D-C1D0-8178392C031A}"/>
              </a:ext>
            </a:extLst>
          </p:cNvPr>
          <p:cNvGrpSpPr/>
          <p:nvPr/>
        </p:nvGrpSpPr>
        <p:grpSpPr>
          <a:xfrm>
            <a:off x="4038600" y="8267700"/>
            <a:ext cx="10738864" cy="2019300"/>
            <a:chOff x="4038600" y="8267700"/>
            <a:chExt cx="10738864" cy="2019300"/>
          </a:xfrm>
        </p:grpSpPr>
        <p:pic>
          <p:nvPicPr>
            <p:cNvPr id="14" name="Picture 13">
              <a:extLst>
                <a:ext uri="{FF2B5EF4-FFF2-40B4-BE49-F238E27FC236}">
                  <a16:creationId xmlns:a16="http://schemas.microsoft.com/office/drawing/2014/main" id="{2861521C-AB73-A06D-3879-D3A33B29DD19}"/>
                </a:ext>
              </a:extLst>
            </p:cNvPr>
            <p:cNvPicPr>
              <a:picLocks noChangeAspect="1"/>
            </p:cNvPicPr>
            <p:nvPr/>
          </p:nvPicPr>
          <p:blipFill>
            <a:blip r:embed="rId6"/>
            <a:stretch>
              <a:fillRect/>
            </a:stretch>
          </p:blipFill>
          <p:spPr>
            <a:xfrm>
              <a:off x="4038600" y="8467476"/>
              <a:ext cx="1735435" cy="1811998"/>
            </a:xfrm>
            <a:prstGeom prst="rect">
              <a:avLst/>
            </a:prstGeom>
          </p:spPr>
        </p:pic>
        <p:pic>
          <p:nvPicPr>
            <p:cNvPr id="18" name="Picture 17">
              <a:extLst>
                <a:ext uri="{FF2B5EF4-FFF2-40B4-BE49-F238E27FC236}">
                  <a16:creationId xmlns:a16="http://schemas.microsoft.com/office/drawing/2014/main" id="{F1F81980-8E7E-4124-306F-E9C1D2D042F1}"/>
                </a:ext>
              </a:extLst>
            </p:cNvPr>
            <p:cNvPicPr>
              <a:picLocks noChangeAspect="1"/>
            </p:cNvPicPr>
            <p:nvPr/>
          </p:nvPicPr>
          <p:blipFill>
            <a:blip r:embed="rId7"/>
            <a:stretch>
              <a:fillRect/>
            </a:stretch>
          </p:blipFill>
          <p:spPr>
            <a:xfrm>
              <a:off x="12796264" y="8267700"/>
              <a:ext cx="1981200" cy="2019300"/>
            </a:xfrm>
            <a:prstGeom prst="rect">
              <a:avLst/>
            </a:prstGeom>
          </p:spPr>
        </p:pic>
      </p:grpSp>
      <p:sp>
        <p:nvSpPr>
          <p:cNvPr id="12" name="Slide Number Placeholder 11">
            <a:extLst>
              <a:ext uri="{FF2B5EF4-FFF2-40B4-BE49-F238E27FC236}">
                <a16:creationId xmlns:a16="http://schemas.microsoft.com/office/drawing/2014/main" id="{5FD0037B-834C-396E-2C0C-6C4C6D80017E}"/>
              </a:ext>
            </a:extLst>
          </p:cNvPr>
          <p:cNvSpPr>
            <a:spLocks noGrp="1"/>
          </p:cNvSpPr>
          <p:nvPr>
            <p:ph type="sldNum" sz="quarter" idx="12"/>
          </p:nvPr>
        </p:nvSpPr>
        <p:spPr>
          <a:xfrm>
            <a:off x="15726611" y="9921875"/>
            <a:ext cx="2133600" cy="365125"/>
          </a:xfrm>
        </p:spPr>
        <p:txBody>
          <a:bodyPr/>
          <a:lstStyle/>
          <a:p>
            <a:fld id="{B6F15528-21DE-4FAA-801E-634DDDAF4B2B}" type="slidenum">
              <a:rPr lang="en-US" sz="1800" smtClean="0"/>
              <a:pPr/>
              <a:t>13</a:t>
            </a:fld>
            <a:endParaRPr lang="en-US" sz="1800" dirty="0"/>
          </a:p>
        </p:txBody>
      </p:sp>
    </p:spTree>
    <p:extLst>
      <p:ext uri="{BB962C8B-B14F-4D97-AF65-F5344CB8AC3E}">
        <p14:creationId xmlns:p14="http://schemas.microsoft.com/office/powerpoint/2010/main" val="151924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holding signs&#10;&#10;Description automatically generated">
            <a:extLst>
              <a:ext uri="{FF2B5EF4-FFF2-40B4-BE49-F238E27FC236}">
                <a16:creationId xmlns:a16="http://schemas.microsoft.com/office/drawing/2014/main" id="{A410ADA7-2EEF-9F78-455A-82843B667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B6A4C9AB-884D-C291-8043-CE5C57803D58}"/>
              </a:ext>
            </a:extLst>
          </p:cNvPr>
          <p:cNvSpPr txBox="1"/>
          <p:nvPr/>
        </p:nvSpPr>
        <p:spPr>
          <a:xfrm>
            <a:off x="14097000" y="9944100"/>
            <a:ext cx="4191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MOH Cameroon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Ngomba</a:t>
            </a:r>
            <a:endParaRPr lang="en-GB" sz="1600" dirty="0">
              <a:solidFill>
                <a:schemeClr val="tx1">
                  <a:lumMod val="65000"/>
                  <a:lumOff val="35000"/>
                </a:schemeClr>
              </a:solidFill>
              <a:latin typeface="Calibri" panose="020F0502020204030204" pitchFamily="34" charset="0"/>
              <a:cs typeface="Arial" panose="020B0604020202020204" pitchFamily="34" charset="0"/>
            </a:endParaRPr>
          </a:p>
        </p:txBody>
      </p:sp>
      <p:sp>
        <p:nvSpPr>
          <p:cNvPr id="10" name="Rectangle: Diagonal Corners Rounded 9">
            <a:extLst>
              <a:ext uri="{FF2B5EF4-FFF2-40B4-BE49-F238E27FC236}">
                <a16:creationId xmlns:a16="http://schemas.microsoft.com/office/drawing/2014/main" id="{43AF0C02-8F4F-D2A8-0D64-B8E71B7D466B}"/>
              </a:ext>
            </a:extLst>
          </p:cNvPr>
          <p:cNvSpPr/>
          <p:nvPr/>
        </p:nvSpPr>
        <p:spPr>
          <a:xfrm>
            <a:off x="-32083" y="3924300"/>
            <a:ext cx="4604084" cy="2209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Réseau GTFCC</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64162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0996D8BE-C4DF-51BF-FC37-B6BD73939B6D}"/>
              </a:ext>
            </a:extLst>
          </p:cNvPr>
          <p:cNvSpPr/>
          <p:nvPr/>
        </p:nvSpPr>
        <p:spPr>
          <a:xfrm>
            <a:off x="-838199" y="-1432485"/>
            <a:ext cx="9982200" cy="28421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7">
            <a:extLst>
              <a:ext uri="{FF2B5EF4-FFF2-40B4-BE49-F238E27FC236}">
                <a16:creationId xmlns:a16="http://schemas.microsoft.com/office/drawing/2014/main" id="{E9C8369A-CB19-95A3-512F-DF9A17AF2E84}"/>
              </a:ext>
            </a:extLst>
          </p:cNvPr>
          <p:cNvSpPr txBox="1"/>
          <p:nvPr/>
        </p:nvSpPr>
        <p:spPr>
          <a:xfrm>
            <a:off x="990600" y="456908"/>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Réseau</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du GTFCC</a:t>
            </a:r>
          </a:p>
        </p:txBody>
      </p:sp>
      <p:sp>
        <p:nvSpPr>
          <p:cNvPr id="3" name="Rectangle: Rounded Corners 2">
            <a:extLst>
              <a:ext uri="{FF2B5EF4-FFF2-40B4-BE49-F238E27FC236}">
                <a16:creationId xmlns:a16="http://schemas.microsoft.com/office/drawing/2014/main" id="{394B13DD-875B-B499-BA5B-D50087EDC827}"/>
              </a:ext>
            </a:extLst>
          </p:cNvPr>
          <p:cNvSpPr/>
          <p:nvPr/>
        </p:nvSpPr>
        <p:spPr>
          <a:xfrm>
            <a:off x="2667001" y="2066445"/>
            <a:ext cx="13030200" cy="149605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07F562D-7A62-D188-1CEE-B9BED5649483}"/>
              </a:ext>
            </a:extLst>
          </p:cNvPr>
          <p:cNvGrpSpPr/>
          <p:nvPr/>
        </p:nvGrpSpPr>
        <p:grpSpPr>
          <a:xfrm>
            <a:off x="8472253" y="5984252"/>
            <a:ext cx="10507256" cy="2019300"/>
            <a:chOff x="9642660" y="7250702"/>
            <a:chExt cx="10509991" cy="2019300"/>
          </a:xfrm>
        </p:grpSpPr>
        <p:pic>
          <p:nvPicPr>
            <p:cNvPr id="7" name="Picture 6">
              <a:extLst>
                <a:ext uri="{FF2B5EF4-FFF2-40B4-BE49-F238E27FC236}">
                  <a16:creationId xmlns:a16="http://schemas.microsoft.com/office/drawing/2014/main" id="{798D4164-9B75-9256-006F-F1EF632D705E}"/>
                </a:ext>
              </a:extLst>
            </p:cNvPr>
            <p:cNvPicPr>
              <a:picLocks noChangeAspect="1"/>
            </p:cNvPicPr>
            <p:nvPr/>
          </p:nvPicPr>
          <p:blipFill>
            <a:blip r:embed="rId3"/>
            <a:stretch>
              <a:fillRect/>
            </a:stretch>
          </p:blipFill>
          <p:spPr>
            <a:xfrm>
              <a:off x="9642660" y="7250702"/>
              <a:ext cx="6943725" cy="2019300"/>
            </a:xfrm>
            <a:prstGeom prst="rect">
              <a:avLst/>
            </a:prstGeom>
          </p:spPr>
        </p:pic>
        <p:sp>
          <p:nvSpPr>
            <p:cNvPr id="8" name="TextBox 7">
              <a:extLst>
                <a:ext uri="{FF2B5EF4-FFF2-40B4-BE49-F238E27FC236}">
                  <a16:creationId xmlns:a16="http://schemas.microsoft.com/office/drawing/2014/main" id="{EAB161B4-7C7A-7784-FED7-E73472BF1C9D}"/>
                </a:ext>
              </a:extLst>
            </p:cNvPr>
            <p:cNvSpPr txBox="1"/>
            <p:nvPr/>
          </p:nvSpPr>
          <p:spPr>
            <a:xfrm>
              <a:off x="10396331" y="7967964"/>
              <a:ext cx="97563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GTFCCsecretariat@who.int </a:t>
              </a:r>
              <a:endParaRPr kumimoji="0" lang="en-US" sz="1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9" name="TextBox 8">
            <a:extLst>
              <a:ext uri="{FF2B5EF4-FFF2-40B4-BE49-F238E27FC236}">
                <a16:creationId xmlns:a16="http://schemas.microsoft.com/office/drawing/2014/main" id="{7F3D4E23-E5A4-8D41-B8CB-FEDDF9C46C51}"/>
              </a:ext>
            </a:extLst>
          </p:cNvPr>
          <p:cNvSpPr txBox="1"/>
          <p:nvPr/>
        </p:nvSpPr>
        <p:spPr>
          <a:xfrm>
            <a:off x="7463892" y="4789935"/>
            <a:ext cx="861244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toute question ou assistance technique,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contacter le secrétariat du GTFCC</a:t>
            </a:r>
          </a:p>
        </p:txBody>
      </p:sp>
      <p:sp>
        <p:nvSpPr>
          <p:cNvPr id="10" name="TextBox 9">
            <a:extLst>
              <a:ext uri="{FF2B5EF4-FFF2-40B4-BE49-F238E27FC236}">
                <a16:creationId xmlns:a16="http://schemas.microsoft.com/office/drawing/2014/main" id="{33C4B126-65D9-30FC-EA8B-6530E7487679}"/>
              </a:ext>
            </a:extLst>
          </p:cNvPr>
          <p:cNvSpPr txBox="1"/>
          <p:nvPr/>
        </p:nvSpPr>
        <p:spPr>
          <a:xfrm>
            <a:off x="2995970" y="2542665"/>
            <a:ext cx="1241820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 GTFCC et son réseau de partenaires sont là pour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vous</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accompagner</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5B811DC8-4674-285E-B144-0402AFA6B539}"/>
              </a:ext>
            </a:extLst>
          </p:cNvPr>
          <p:cNvPicPr>
            <a:picLocks noChangeAspect="1"/>
          </p:cNvPicPr>
          <p:nvPr/>
        </p:nvPicPr>
        <p:blipFill>
          <a:blip r:embed="rId4"/>
          <a:stretch>
            <a:fillRect/>
          </a:stretch>
        </p:blipFill>
        <p:spPr>
          <a:xfrm>
            <a:off x="3208528" y="4038719"/>
            <a:ext cx="4255364" cy="4001312"/>
          </a:xfrm>
          <a:prstGeom prst="rect">
            <a:avLst/>
          </a:prstGeom>
        </p:spPr>
      </p:pic>
      <p:sp>
        <p:nvSpPr>
          <p:cNvPr id="4" name="Slide Number Placeholder 3">
            <a:extLst>
              <a:ext uri="{FF2B5EF4-FFF2-40B4-BE49-F238E27FC236}">
                <a16:creationId xmlns:a16="http://schemas.microsoft.com/office/drawing/2014/main" id="{7241D2E8-CD0E-D2C5-48CC-CACCE1FD3B3B}"/>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867749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CC3733F0-786B-7C17-46CC-6B97A9BA17AE}"/>
              </a:ext>
            </a:extLst>
          </p:cNvPr>
          <p:cNvSpPr>
            <a:spLocks noGrp="1"/>
          </p:cNvSpPr>
          <p:nvPr>
            <p:ph type="sldNum" sz="quarter" idx="12"/>
          </p:nvPr>
        </p:nvSpPr>
        <p:spPr>
          <a:xfrm>
            <a:off x="13639800" y="9563100"/>
            <a:ext cx="4114800" cy="547688"/>
          </a:xfrm>
        </p:spPr>
        <p:txBody>
          <a:bodyPr/>
          <a:lstStyle/>
          <a:p>
            <a:fld id="{64BE81A3-ADE1-4B8A-B1A6-4A8F0AD1777A}" type="slidenum">
              <a:rPr lang="en-GB" smtClean="0"/>
              <a:t>16</a:t>
            </a:fld>
            <a:endParaRPr lang="en-GB" dirty="0"/>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B1CD7F74-685A-8C65-7EA1-474B2736E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DF9A13-B1FA-08BD-8EB2-277C6E7048B0}"/>
              </a:ext>
            </a:extLst>
          </p:cNvPr>
          <p:cNvGrpSpPr/>
          <p:nvPr/>
        </p:nvGrpSpPr>
        <p:grpSpPr>
          <a:xfrm>
            <a:off x="1595133" y="3695700"/>
            <a:ext cx="15165057" cy="3238500"/>
            <a:chOff x="1595133" y="3695700"/>
            <a:chExt cx="15165057" cy="3238500"/>
          </a:xfrm>
        </p:grpSpPr>
        <p:sp>
          <p:nvSpPr>
            <p:cNvPr id="20" name="Rectangle 19">
              <a:extLst>
                <a:ext uri="{FF2B5EF4-FFF2-40B4-BE49-F238E27FC236}">
                  <a16:creationId xmlns:a16="http://schemas.microsoft.com/office/drawing/2014/main" id="{6BAB5282-636C-49C9-8906-400122A811EC}"/>
                </a:ext>
              </a:extLst>
            </p:cNvPr>
            <p:cNvSpPr/>
            <p:nvPr/>
          </p:nvSpPr>
          <p:spPr>
            <a:xfrm>
              <a:off x="2891162" y="4094299"/>
              <a:ext cx="12658076" cy="23827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595133" y="3695700"/>
              <a:ext cx="1443990" cy="32385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316200" y="3695700"/>
              <a:ext cx="1443990" cy="3238500"/>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up 4">
            <a:extLst>
              <a:ext uri="{FF2B5EF4-FFF2-40B4-BE49-F238E27FC236}">
                <a16:creationId xmlns:a16="http://schemas.microsoft.com/office/drawing/2014/main" id="{717959A1-52EF-A33C-AE82-458F0395A1A7}"/>
              </a:ext>
            </a:extLst>
          </p:cNvPr>
          <p:cNvGrpSpPr/>
          <p:nvPr/>
        </p:nvGrpSpPr>
        <p:grpSpPr>
          <a:xfrm>
            <a:off x="-762000" y="-1246167"/>
            <a:ext cx="1010843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85329"/>
            <a:ext cx="101084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2" name="TextBox 1">
            <a:extLst>
              <a:ext uri="{FF2B5EF4-FFF2-40B4-BE49-F238E27FC236}">
                <a16:creationId xmlns:a16="http://schemas.microsoft.com/office/drawing/2014/main" id="{B2D3046A-A860-D69D-088E-0CDE67513B31}"/>
              </a:ext>
            </a:extLst>
          </p:cNvPr>
          <p:cNvSpPr txBox="1"/>
          <p:nvPr/>
        </p:nvSpPr>
        <p:spPr>
          <a:xfrm>
            <a:off x="2738762" y="5039427"/>
            <a:ext cx="12277076" cy="492443"/>
          </a:xfrm>
          <a:prstGeom prst="rect">
            <a:avLst/>
          </a:prstGeom>
          <a:noFill/>
        </p:spPr>
        <p:txBody>
          <a:bodyPr wrap="square" rtlCol="0">
            <a:spAutoFit/>
          </a:bodyPr>
          <a:lstStyle/>
          <a:p>
            <a:pPr marL="457200" marR="0" lvl="0" indent="-457200" algn="ctr" defTabSz="1371600" rtl="0" eaLnBrk="1" fontAlgn="auto" latinLnBrk="0" hangingPunct="1">
              <a:lnSpc>
                <a:spcPct val="100000"/>
              </a:lnSpc>
              <a:spcBef>
                <a:spcPts val="0"/>
              </a:spcBef>
              <a:spcAft>
                <a:spcPts val="3600"/>
              </a:spcAft>
              <a:buClr>
                <a:srgbClr val="009999"/>
              </a:buClr>
              <a:buSzTx/>
              <a:buFont typeface="Arial" panose="020B0604020202020204" pitchFamily="34" charset="0"/>
              <a:buChar char="•"/>
              <a:tabLst/>
              <a:defRPr/>
            </a:pPr>
            <a:r>
              <a:rPr lang="en-US" sz="2600" dirty="0">
                <a:solidFill>
                  <a:srgbClr val="37290F"/>
                </a:solidFill>
                <a:latin typeface="Atkinson Hyperlegible" panose="020B0604020202020204" charset="0"/>
                <a:sym typeface="Atkinson Hyperlegible Bold"/>
              </a:rPr>
              <a:t>Où trouver du </a:t>
            </a:r>
            <a:r>
              <a:rPr lang="en-US" sz="2600" dirty="0">
                <a:solidFill>
                  <a:srgbClr val="009999"/>
                </a:solidFill>
                <a:latin typeface="Atkinson Hyperlegible Bold" panose="020B0604020202020204" charset="0"/>
                <a:sym typeface="Atkinson Hyperlegible Bold"/>
              </a:rPr>
              <a:t>matériel support </a:t>
            </a:r>
            <a:r>
              <a:rPr lang="en-US" sz="2600" dirty="0">
                <a:solidFill>
                  <a:srgbClr val="37290F"/>
                </a:solidFill>
                <a:latin typeface="Atkinson Hyperlegible" panose="020B0604020202020204" charset="0"/>
                <a:sym typeface="Atkinson Hyperlegible Bold"/>
              </a:rPr>
              <a:t>sur la surveillance du choléra</a:t>
            </a:r>
          </a:p>
        </p:txBody>
      </p:sp>
      <p:sp>
        <p:nvSpPr>
          <p:cNvPr id="9" name="Slide Number Placeholder 8">
            <a:extLst>
              <a:ext uri="{FF2B5EF4-FFF2-40B4-BE49-F238E27FC236}">
                <a16:creationId xmlns:a16="http://schemas.microsoft.com/office/drawing/2014/main" id="{29C02F1D-41A8-9F9B-238E-735B32647DFE}"/>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E4553E-2684-6B4A-3A01-9CFDE21B678D}"/>
              </a:ext>
            </a:extLst>
          </p:cNvPr>
          <p:cNvPicPr>
            <a:picLocks noChangeAspect="1"/>
          </p:cNvPicPr>
          <p:nvPr/>
        </p:nvPicPr>
        <p:blipFill>
          <a:blip r:embed="rId3"/>
          <a:stretch>
            <a:fillRect/>
          </a:stretch>
        </p:blipFill>
        <p:spPr>
          <a:xfrm>
            <a:off x="2708" y="0"/>
            <a:ext cx="18282583" cy="10287000"/>
          </a:xfrm>
          <a:prstGeom prst="rect">
            <a:avLst/>
          </a:prstGeom>
        </p:spPr>
      </p:pic>
      <p:sp>
        <p:nvSpPr>
          <p:cNvPr id="7" name="TextBox 6">
            <a:extLst>
              <a:ext uri="{FF2B5EF4-FFF2-40B4-BE49-F238E27FC236}">
                <a16:creationId xmlns:a16="http://schemas.microsoft.com/office/drawing/2014/main" id="{360C96F9-44D0-CB6C-FE60-B365A5A00A48}"/>
              </a:ext>
            </a:extLst>
          </p:cNvPr>
          <p:cNvSpPr txBox="1"/>
          <p:nvPr/>
        </p:nvSpPr>
        <p:spPr>
          <a:xfrm>
            <a:off x="14706600" y="9948446"/>
            <a:ext cx="3581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adaptée de : </a:t>
            </a:r>
            <a:r>
              <a:rPr kumimoji="0" lang="en-US" sz="1600" b="0" i="0" u="none" strike="noStrike" kern="1200" cap="none" spc="0" normalizeH="0" baseline="0" noProof="0" dirty="0">
                <a:ln>
                  <a:noFill/>
                </a:ln>
                <a:solidFill>
                  <a:schemeClr val="tx1">
                    <a:lumMod val="65000"/>
                    <a:lumOff val="35000"/>
                  </a:schemeClr>
                </a:solidFill>
                <a:effectLst/>
                <a:uLnTx/>
                <a:uFillTx/>
                <a:latin typeface="-apple-system"/>
                <a:ea typeface="+mn-ea"/>
                <a:cs typeface="+mn-cs"/>
              </a:rPr>
              <a:t>OMS / </a:t>
            </a:r>
            <a:r>
              <a:rPr kumimoji="0" lang="en-US" sz="1600" b="0" i="0" u="none" strike="noStrike" kern="1200" cap="none" spc="0" normalizeH="0" baseline="0" noProof="0" dirty="0" err="1">
                <a:ln>
                  <a:noFill/>
                </a:ln>
                <a:solidFill>
                  <a:schemeClr val="tx1">
                    <a:lumMod val="65000"/>
                    <a:lumOff val="35000"/>
                  </a:schemeClr>
                </a:solidFill>
                <a:effectLst/>
                <a:uLnTx/>
                <a:uFillTx/>
                <a:latin typeface="-apple-system"/>
                <a:ea typeface="+mn-ea"/>
                <a:cs typeface="+mn-cs"/>
              </a:rPr>
              <a:t>Genna </a:t>
            </a:r>
            <a:r>
              <a:rPr kumimoji="0" lang="en-US" sz="1600" b="0" i="0" u="none" strike="noStrike" kern="1200" cap="none" spc="0" normalizeH="0" baseline="0" noProof="0" dirty="0">
                <a:ln>
                  <a:noFill/>
                </a:ln>
                <a:solidFill>
                  <a:schemeClr val="tx1">
                    <a:lumMod val="65000"/>
                    <a:lumOff val="35000"/>
                  </a:schemeClr>
                </a:solidFill>
                <a:effectLst/>
                <a:uLnTx/>
                <a:uFillTx/>
                <a:latin typeface="-apple-system"/>
                <a:ea typeface="+mn-ea"/>
                <a:cs typeface="+mn-cs"/>
              </a:rPr>
              <a:t>Print</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56EA60D9-388B-4FBE-E2D0-4F33C8C3351B}"/>
              </a:ext>
            </a:extLst>
          </p:cNvPr>
          <p:cNvSpPr/>
          <p:nvPr/>
        </p:nvSpPr>
        <p:spPr>
          <a:xfrm>
            <a:off x="-32083" y="3924300"/>
            <a:ext cx="4604084"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Application du GTFCC</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0273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65E4C26-9FC3-B2FE-A961-F1D47F662D70}"/>
              </a:ext>
            </a:extLst>
          </p:cNvPr>
          <p:cNvSpPr/>
          <p:nvPr/>
        </p:nvSpPr>
        <p:spPr>
          <a:xfrm>
            <a:off x="-737413" y="-495300"/>
            <a:ext cx="10033813" cy="2057400"/>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CBC1464-773E-FCC2-8F4D-A09798ACCCEF}"/>
              </a:ext>
            </a:extLst>
          </p:cNvPr>
          <p:cNvSpPr txBox="1"/>
          <p:nvPr/>
        </p:nvSpPr>
        <p:spPr>
          <a:xfrm>
            <a:off x="6494322" y="2823275"/>
            <a:ext cx="11412678" cy="4339650"/>
          </a:xfrm>
          <a:prstGeom prst="rect">
            <a:avLst/>
          </a:prstGeom>
          <a:noFill/>
        </p:spPr>
        <p:txBody>
          <a:bodyPr wrap="square" lIns="91440" tIns="45720" rIns="91440" bIns="45720" anchor="t">
            <a:spAutoFit/>
          </a:bodyPr>
          <a:lstStyle/>
          <a:p>
            <a:pPr marL="457200" indent="-457200">
              <a:spcAft>
                <a:spcPts val="1800"/>
              </a:spcAft>
              <a:buBlip>
                <a:blip r:embed="rId3"/>
              </a:buBlip>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Application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téléphonique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pour les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professionnels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la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santé</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Gratuite</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Compatible avec Android et iOS </a:t>
            </a:r>
          </a:p>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Peut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être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utilisée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hors ligne</a:t>
            </a:r>
          </a:p>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Comprend</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des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orientations pratiques</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notamment</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Tests</a:t>
            </a:r>
          </a:p>
        </p:txBody>
      </p:sp>
      <p:sp>
        <p:nvSpPr>
          <p:cNvPr id="15" name="TextBox 10">
            <a:extLst>
              <a:ext uri="{FF2B5EF4-FFF2-40B4-BE49-F238E27FC236}">
                <a16:creationId xmlns:a16="http://schemas.microsoft.com/office/drawing/2014/main" id="{9D755FF5-F7EE-8D12-5B61-D3B37FEE1515}"/>
              </a:ext>
            </a:extLst>
          </p:cNvPr>
          <p:cNvSpPr txBox="1"/>
          <p:nvPr/>
        </p:nvSpPr>
        <p:spPr>
          <a:xfrm>
            <a:off x="-713350" y="533400"/>
            <a:ext cx="10415018" cy="563616"/>
          </a:xfrm>
          <a:prstGeom prst="rect">
            <a:avLst/>
          </a:prstGeom>
        </p:spPr>
        <p:txBody>
          <a:bodyPr wrap="square" lIns="0" tIns="0" rIns="0" bIns="0" rtlCol="0" anchor="t">
            <a:spAutoFit/>
          </a:bodyPr>
          <a:lstStyle/>
          <a:p>
            <a:pPr marL="0" marR="0" lvl="0" indent="0" algn="ctr"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Application choléra</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du GTFCC</a:t>
            </a:r>
          </a:p>
        </p:txBody>
      </p:sp>
      <p:pic>
        <p:nvPicPr>
          <p:cNvPr id="5" name="Picture 4" descr="A group of icons on a green background&#10;&#10;Description automatically generated">
            <a:extLst>
              <a:ext uri="{FF2B5EF4-FFF2-40B4-BE49-F238E27FC236}">
                <a16:creationId xmlns:a16="http://schemas.microsoft.com/office/drawing/2014/main" id="{39A48042-3FD8-CC84-8BDA-F6A703E7F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975" y="1955626"/>
            <a:ext cx="4329887" cy="8138583"/>
          </a:xfrm>
          <a:prstGeom prst="rect">
            <a:avLst/>
          </a:prstGeom>
        </p:spPr>
      </p:pic>
      <p:grpSp>
        <p:nvGrpSpPr>
          <p:cNvPr id="2" name="Group 1">
            <a:extLst>
              <a:ext uri="{FF2B5EF4-FFF2-40B4-BE49-F238E27FC236}">
                <a16:creationId xmlns:a16="http://schemas.microsoft.com/office/drawing/2014/main" id="{12B0668F-C77E-08D2-C347-A1C44094B1DE}"/>
              </a:ext>
            </a:extLst>
          </p:cNvPr>
          <p:cNvGrpSpPr/>
          <p:nvPr/>
        </p:nvGrpSpPr>
        <p:grpSpPr>
          <a:xfrm>
            <a:off x="6019800" y="8195585"/>
            <a:ext cx="11584225" cy="1898624"/>
            <a:chOff x="6019800" y="8195585"/>
            <a:chExt cx="11584225" cy="1898624"/>
          </a:xfrm>
        </p:grpSpPr>
        <p:sp>
          <p:nvSpPr>
            <p:cNvPr id="8" name="Freeform 4">
              <a:extLst>
                <a:ext uri="{FF2B5EF4-FFF2-40B4-BE49-F238E27FC236}">
                  <a16:creationId xmlns:a16="http://schemas.microsoft.com/office/drawing/2014/main" id="{74BD1D88-3941-53E9-AF42-0BB1665C8E8B}"/>
                </a:ext>
              </a:extLst>
            </p:cNvPr>
            <p:cNvSpPr/>
            <p:nvPr/>
          </p:nvSpPr>
          <p:spPr>
            <a:xfrm>
              <a:off x="8198840" y="8464569"/>
              <a:ext cx="9405185"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R="0" lvl="0" algn="l" defTabSz="914400" rtl="0" eaLnBrk="1" fontAlgn="auto" latinLnBrk="0" hangingPunct="1">
                <a:lnSpc>
                  <a:spcPct val="100000"/>
                </a:lnSpc>
                <a:spcBef>
                  <a:spcPts val="0"/>
                </a:spcBef>
                <a:spcAft>
                  <a:spcPts val="1800"/>
                </a:spcAft>
                <a:buClr>
                  <a:srgbClr val="008080"/>
                </a:buClr>
                <a:buSzTx/>
                <a:tabLst/>
                <a:defRPr/>
              </a:pPr>
              <a:endParaRPr lang="en-CA" sz="2600" dirty="0">
                <a:solidFill>
                  <a:srgbClr val="2A1720"/>
                </a:solidFill>
                <a:latin typeface="Atkinson Hyperlegible" panose="020B0604020202020204" charset="0"/>
              </a:endParaRPr>
            </a:p>
          </p:txBody>
        </p:sp>
        <p:pic>
          <p:nvPicPr>
            <p:cNvPr id="9" name="object 6">
              <a:extLst>
                <a:ext uri="{FF2B5EF4-FFF2-40B4-BE49-F238E27FC236}">
                  <a16:creationId xmlns:a16="http://schemas.microsoft.com/office/drawing/2014/main" id="{92DE3C2F-9341-D5B6-740D-CE427BF8ACDC}"/>
                </a:ext>
              </a:extLst>
            </p:cNvPr>
            <p:cNvPicPr/>
            <p:nvPr/>
          </p:nvPicPr>
          <p:blipFill>
            <a:blip r:embed="rId5" cstate="print"/>
            <a:stretch>
              <a:fillRect/>
            </a:stretch>
          </p:blipFill>
          <p:spPr>
            <a:xfrm>
              <a:off x="6019800" y="8195585"/>
              <a:ext cx="1898624" cy="1898624"/>
            </a:xfrm>
            <a:prstGeom prst="rect">
              <a:avLst/>
            </a:prstGeom>
          </p:spPr>
        </p:pic>
        <p:sp>
          <p:nvSpPr>
            <p:cNvPr id="10" name="TextBox 9">
              <a:extLst>
                <a:ext uri="{FF2B5EF4-FFF2-40B4-BE49-F238E27FC236}">
                  <a16:creationId xmlns:a16="http://schemas.microsoft.com/office/drawing/2014/main" id="{0C0EEF84-A683-5A4C-3BA2-923297DBC42E}"/>
                </a:ext>
              </a:extLst>
            </p:cNvPr>
            <p:cNvSpPr txBox="1"/>
            <p:nvPr/>
          </p:nvSpPr>
          <p:spPr>
            <a:xfrm>
              <a:off x="8198840" y="8898674"/>
              <a:ext cx="9405185" cy="492443"/>
            </a:xfrm>
            <a:prstGeom prst="rect">
              <a:avLst/>
            </a:prstGeom>
            <a:noFill/>
          </p:spPr>
          <p:txBody>
            <a:bodyPr wrap="square">
              <a:spAutoFit/>
            </a:bodyPr>
            <a:lstStyle/>
            <a:p>
              <a:pPr algn="ctr"/>
              <a:r>
                <a:rPr lang="en-US" sz="2600" b="1" spc="-8" dirty="0">
                  <a:solidFill>
                    <a:srgbClr val="009999"/>
                  </a:solidFill>
                  <a:uFill>
                    <a:solidFill>
                      <a:srgbClr val="0462C1"/>
                    </a:solidFill>
                  </a:uFill>
                  <a:latin typeface="Congenial" panose="02000503040000020004" pitchFamily="2" charset="0"/>
                  <a:cs typeface="Arial"/>
                </a:rPr>
                <a:t>https://www.gtfcc.org/cholera-app/</a:t>
              </a:r>
            </a:p>
          </p:txBody>
        </p:sp>
      </p:grpSp>
      <p:sp>
        <p:nvSpPr>
          <p:cNvPr id="3" name="Slide Number Placeholder 2">
            <a:extLst>
              <a:ext uri="{FF2B5EF4-FFF2-40B4-BE49-F238E27FC236}">
                <a16:creationId xmlns:a16="http://schemas.microsoft.com/office/drawing/2014/main" id="{8C3B425A-62D3-9CC2-06FF-2B555B940AB9}"/>
              </a:ext>
            </a:extLst>
          </p:cNvPr>
          <p:cNvSpPr>
            <a:spLocks noGrp="1"/>
          </p:cNvSpPr>
          <p:nvPr>
            <p:ph type="sldNum" sz="quarter" idx="12"/>
          </p:nvPr>
        </p:nvSpPr>
        <p:spPr>
          <a:xfrm>
            <a:off x="15925800" y="9830082"/>
            <a:ext cx="2133600" cy="365125"/>
          </a:xfrm>
        </p:spPr>
        <p:txBody>
          <a:bodyPr/>
          <a:lstStyle/>
          <a:p>
            <a:fld id="{B6F15528-21DE-4FAA-801E-634DDDAF4B2B}" type="slidenum">
              <a:rPr lang="en-US" sz="1800" smtClean="0"/>
              <a:pPr/>
              <a:t>5</a:t>
            </a:fld>
            <a:endParaRPr lang="en-US" sz="1800" dirty="0"/>
          </a:p>
        </p:txBody>
      </p:sp>
    </p:spTree>
    <p:extLst>
      <p:ext uri="{BB962C8B-B14F-4D97-AF65-F5344CB8AC3E}">
        <p14:creationId xmlns:p14="http://schemas.microsoft.com/office/powerpoint/2010/main" val="400551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29698-6E0A-DF08-CC5B-8097F3891C5F}"/>
              </a:ext>
            </a:extLst>
          </p:cNvPr>
          <p:cNvPicPr>
            <a:picLocks noChangeAspect="1"/>
          </p:cNvPicPr>
          <p:nvPr/>
        </p:nvPicPr>
        <p:blipFill>
          <a:blip r:embed="rId3"/>
          <a:stretch>
            <a:fillRect/>
          </a:stretch>
        </p:blipFill>
        <p:spPr>
          <a:xfrm>
            <a:off x="-183871" y="-495300"/>
            <a:ext cx="18655742" cy="11049000"/>
          </a:xfrm>
          <a:prstGeom prst="rect">
            <a:avLst/>
          </a:prstGeom>
        </p:spPr>
      </p:pic>
      <p:sp>
        <p:nvSpPr>
          <p:cNvPr id="9" name="TextBox 8">
            <a:extLst>
              <a:ext uri="{FF2B5EF4-FFF2-40B4-BE49-F238E27FC236}">
                <a16:creationId xmlns:a16="http://schemas.microsoft.com/office/drawing/2014/main" id="{9BF2D390-7E88-6612-1893-0AC7090DD68F}"/>
              </a:ext>
            </a:extLst>
          </p:cNvPr>
          <p:cNvSpPr txBox="1"/>
          <p:nvPr/>
        </p:nvSpPr>
        <p:spPr>
          <a:xfrm>
            <a:off x="14249400" y="9918366"/>
            <a:ext cx="4054642"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OMS / Andrew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Esiebo</a:t>
            </a:r>
            <a:endParaRPr lang="en-GB" sz="1600" dirty="0">
              <a:solidFill>
                <a:schemeClr val="tx1">
                  <a:lumMod val="65000"/>
                  <a:lumOff val="35000"/>
                </a:schemeClr>
              </a:solidFill>
              <a:latin typeface="Calibri" panose="020F0502020204030204" pitchFamily="34" charset="0"/>
              <a:cs typeface="Arial" panose="020B0604020202020204" pitchFamily="34" charset="0"/>
            </a:endParaRPr>
          </a:p>
        </p:txBody>
      </p:sp>
      <p:sp>
        <p:nvSpPr>
          <p:cNvPr id="7" name="Rectangle: Diagonal Corners Rounded 6">
            <a:extLst>
              <a:ext uri="{FF2B5EF4-FFF2-40B4-BE49-F238E27FC236}">
                <a16:creationId xmlns:a16="http://schemas.microsoft.com/office/drawing/2014/main" id="{493A2D85-9AF4-94E0-EF42-2BB5D51BF10A}"/>
              </a:ext>
            </a:extLst>
          </p:cNvPr>
          <p:cNvSpPr/>
          <p:nvPr/>
        </p:nvSpPr>
        <p:spPr>
          <a:xfrm>
            <a:off x="-32083" y="3848100"/>
            <a:ext cx="4604084" cy="2057400"/>
          </a:xfrm>
          <a:prstGeom prst="round2DiagRect">
            <a:avLst>
              <a:gd name="adj1" fmla="val 16667"/>
              <a:gd name="adj2" fmla="val 13379"/>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err="1">
                <a:solidFill>
                  <a:prstClr val="white"/>
                </a:solidFill>
                <a:latin typeface="Cavolini" panose="03000502040302020204" pitchFamily="66" charset="0"/>
                <a:cs typeface="Cavolini" panose="03000502040302020204" pitchFamily="66" charset="0"/>
              </a:rPr>
              <a:t>Site web du </a:t>
            </a:r>
            <a:r>
              <a:rPr lang="fr-FR" sz="4800" b="1" dirty="0">
                <a:solidFill>
                  <a:prstClr val="white"/>
                </a:solidFill>
                <a:latin typeface="Cavolini" panose="03000502040302020204" pitchFamily="66" charset="0"/>
                <a:cs typeface="Cavolini" panose="03000502040302020204" pitchFamily="66" charset="0"/>
              </a:rPr>
              <a:t>GTFCC</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56049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65E4C26-9FC3-B2FE-A961-F1D47F662D70}"/>
              </a:ext>
            </a:extLst>
          </p:cNvPr>
          <p:cNvSpPr/>
          <p:nvPr/>
        </p:nvSpPr>
        <p:spPr>
          <a:xfrm>
            <a:off x="-685800" y="-210042"/>
            <a:ext cx="12725400" cy="1586217"/>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F275B0F7-8B01-B4BB-3821-B142078C6EFA}"/>
              </a:ext>
            </a:extLst>
          </p:cNvPr>
          <p:cNvGrpSpPr/>
          <p:nvPr/>
        </p:nvGrpSpPr>
        <p:grpSpPr>
          <a:xfrm>
            <a:off x="7143344" y="3238500"/>
            <a:ext cx="10002723" cy="1252724"/>
            <a:chOff x="7143344" y="3238500"/>
            <a:chExt cx="10002723" cy="1252724"/>
          </a:xfrm>
        </p:grpSpPr>
        <p:sp>
          <p:nvSpPr>
            <p:cNvPr id="4" name="Freeform 4">
              <a:extLst>
                <a:ext uri="{FF2B5EF4-FFF2-40B4-BE49-F238E27FC236}">
                  <a16:creationId xmlns:a16="http://schemas.microsoft.com/office/drawing/2014/main" id="{DF2C99C2-44D8-2E43-AC2D-45E8DC8BB602}"/>
                </a:ext>
              </a:extLst>
            </p:cNvPr>
            <p:cNvSpPr/>
            <p:nvPr/>
          </p:nvSpPr>
          <p:spPr>
            <a:xfrm>
              <a:off x="7143344" y="3238500"/>
              <a:ext cx="9985621"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3" name="TextBox 2">
              <a:extLst>
                <a:ext uri="{FF2B5EF4-FFF2-40B4-BE49-F238E27FC236}">
                  <a16:creationId xmlns:a16="http://schemas.microsoft.com/office/drawing/2014/main" id="{CFAE97E6-04B8-240B-77B4-8254F0C1AFC6}"/>
                </a:ext>
              </a:extLst>
            </p:cNvPr>
            <p:cNvSpPr txBox="1"/>
            <p:nvPr/>
          </p:nvSpPr>
          <p:spPr>
            <a:xfrm>
              <a:off x="7143344" y="3616675"/>
              <a:ext cx="1000272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8" normalizeH="0" baseline="0" noProof="0" dirty="0">
                  <a:ln>
                    <a:noFill/>
                  </a:ln>
                  <a:solidFill>
                    <a:srgbClr val="009999"/>
                  </a:solidFill>
                  <a:effectLst/>
                  <a:uLnTx/>
                  <a:uFill>
                    <a:solidFill>
                      <a:srgbClr val="0462C1"/>
                    </a:solidFill>
                  </a:uFill>
                  <a:latin typeface="Congenial" panose="02000503040000020004" pitchFamily="2" charset="0"/>
                  <a:ea typeface="+mn-ea"/>
                  <a:cs typeface="Arial"/>
                </a:rPr>
                <a:t>https://</a:t>
              </a:r>
              <a:r>
                <a:rPr kumimoji="0" lang="en-US" sz="2600" b="1" i="0" u="none" strike="noStrike" kern="1200" cap="none" spc="-8" normalizeH="0" baseline="0" noProof="0" dirty="0" err="1">
                  <a:ln>
                    <a:noFill/>
                  </a:ln>
                  <a:solidFill>
                    <a:srgbClr val="009999"/>
                  </a:solidFill>
                  <a:effectLst/>
                  <a:uLnTx/>
                  <a:uFill>
                    <a:solidFill>
                      <a:srgbClr val="0462C1"/>
                    </a:solidFill>
                  </a:uFill>
                  <a:latin typeface="Congenial" panose="02000503040000020004" pitchFamily="2" charset="0"/>
                  <a:ea typeface="+mn-ea"/>
                  <a:cs typeface="Arial"/>
                </a:rPr>
                <a:t>www.gtfcc.org</a:t>
              </a:r>
              <a:r>
                <a:rPr kumimoji="0" lang="en-US" sz="2600" b="1" i="0" u="none" strike="noStrike" kern="1200" cap="none" spc="-8" normalizeH="0" baseline="0" noProof="0" dirty="0">
                  <a:ln>
                    <a:noFill/>
                  </a:ln>
                  <a:solidFill>
                    <a:srgbClr val="009999"/>
                  </a:solidFill>
                  <a:effectLst/>
                  <a:uLnTx/>
                  <a:uFill>
                    <a:solidFill>
                      <a:srgbClr val="0462C1"/>
                    </a:solidFill>
                  </a:uFill>
                  <a:latin typeface="Congenial" panose="02000503040000020004" pitchFamily="2" charset="0"/>
                  <a:ea typeface="+mn-ea"/>
                  <a:cs typeface="Arial"/>
                </a:rPr>
                <a:t>/resources/</a:t>
              </a:r>
            </a:p>
          </p:txBody>
        </p:sp>
      </p:grpSp>
      <p:sp>
        <p:nvSpPr>
          <p:cNvPr id="12" name="TextBox 11">
            <a:extLst>
              <a:ext uri="{FF2B5EF4-FFF2-40B4-BE49-F238E27FC236}">
                <a16:creationId xmlns:a16="http://schemas.microsoft.com/office/drawing/2014/main" id="{ACBC1464-773E-FCC2-8F4D-A09798ACCCEF}"/>
              </a:ext>
            </a:extLst>
          </p:cNvPr>
          <p:cNvSpPr txBox="1"/>
          <p:nvPr/>
        </p:nvSpPr>
        <p:spPr>
          <a:xfrm>
            <a:off x="7315200" y="5160915"/>
            <a:ext cx="10415018" cy="175432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Des recommendations techniques détaillés,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notamment</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1"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a:t>
            </a:r>
          </a:p>
          <a:p>
            <a:pPr marL="914400" marR="0" lvl="1"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Tests</a:t>
            </a:r>
          </a:p>
        </p:txBody>
      </p:sp>
      <p:sp>
        <p:nvSpPr>
          <p:cNvPr id="15" name="TextBox 10">
            <a:extLst>
              <a:ext uri="{FF2B5EF4-FFF2-40B4-BE49-F238E27FC236}">
                <a16:creationId xmlns:a16="http://schemas.microsoft.com/office/drawing/2014/main" id="{9D755FF5-F7EE-8D12-5B61-D3B37FEE1515}"/>
              </a:ext>
            </a:extLst>
          </p:cNvPr>
          <p:cNvSpPr txBox="1"/>
          <p:nvPr/>
        </p:nvSpPr>
        <p:spPr>
          <a:xfrm>
            <a:off x="-328544" y="583066"/>
            <a:ext cx="12596744" cy="549638"/>
          </a:xfrm>
          <a:prstGeom prst="rect">
            <a:avLst/>
          </a:prstGeom>
        </p:spPr>
        <p:txBody>
          <a:bodyPr wrap="square" lIns="0" tIns="0" rIns="0" bIns="0" rtlCol="0" anchor="t">
            <a:spAutoFit/>
          </a:bodyPr>
          <a:lstStyle/>
          <a:p>
            <a:pPr marL="0" marR="0" lvl="0" indent="0" algn="ctr" defTabSz="914400" rtl="0" eaLnBrk="1" fontAlgn="auto" latinLnBrk="0" hangingPunct="1">
              <a:lnSpc>
                <a:spcPts val="4067"/>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Site web du GTFCC - onglet Ressources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7" name="Picture 6">
            <a:extLst>
              <a:ext uri="{FF2B5EF4-FFF2-40B4-BE49-F238E27FC236}">
                <a16:creationId xmlns:a16="http://schemas.microsoft.com/office/drawing/2014/main" id="{8690102B-26E6-E709-2DD8-17E975200D00}"/>
              </a:ext>
            </a:extLst>
          </p:cNvPr>
          <p:cNvPicPr>
            <a:picLocks noChangeAspect="1"/>
          </p:cNvPicPr>
          <p:nvPr/>
        </p:nvPicPr>
        <p:blipFill>
          <a:blip r:embed="rId4"/>
          <a:stretch>
            <a:fillRect/>
          </a:stretch>
        </p:blipFill>
        <p:spPr>
          <a:xfrm>
            <a:off x="2008176" y="4491224"/>
            <a:ext cx="3105150" cy="3333750"/>
          </a:xfrm>
          <a:prstGeom prst="rect">
            <a:avLst/>
          </a:prstGeom>
        </p:spPr>
      </p:pic>
      <p:pic>
        <p:nvPicPr>
          <p:cNvPr id="9" name="Picture 8">
            <a:extLst>
              <a:ext uri="{FF2B5EF4-FFF2-40B4-BE49-F238E27FC236}">
                <a16:creationId xmlns:a16="http://schemas.microsoft.com/office/drawing/2014/main" id="{7635EB4A-50BA-55FD-8468-4078249AFC05}"/>
              </a:ext>
            </a:extLst>
          </p:cNvPr>
          <p:cNvPicPr>
            <a:picLocks noChangeAspect="1"/>
          </p:cNvPicPr>
          <p:nvPr/>
        </p:nvPicPr>
        <p:blipFill>
          <a:blip r:embed="rId5"/>
          <a:stretch>
            <a:fillRect/>
          </a:stretch>
        </p:blipFill>
        <p:spPr>
          <a:xfrm>
            <a:off x="838200" y="2462026"/>
            <a:ext cx="5445103" cy="1736491"/>
          </a:xfrm>
          <a:prstGeom prst="rect">
            <a:avLst/>
          </a:prstGeom>
        </p:spPr>
      </p:pic>
      <p:sp>
        <p:nvSpPr>
          <p:cNvPr id="5" name="Slide Number Placeholder 4">
            <a:extLst>
              <a:ext uri="{FF2B5EF4-FFF2-40B4-BE49-F238E27FC236}">
                <a16:creationId xmlns:a16="http://schemas.microsoft.com/office/drawing/2014/main" id="{415B2D30-8DDC-5996-7D71-C437D0B0F17E}"/>
              </a:ext>
            </a:extLst>
          </p:cNvPr>
          <p:cNvSpPr>
            <a:spLocks noGrp="1"/>
          </p:cNvSpPr>
          <p:nvPr>
            <p:ph type="sldNum" sz="quarter" idx="12"/>
          </p:nvPr>
        </p:nvSpPr>
        <p:spPr>
          <a:xfrm>
            <a:off x="15622018" y="9715500"/>
            <a:ext cx="2133600" cy="365125"/>
          </a:xfrm>
        </p:spPr>
        <p:txBody>
          <a:bodyPr/>
          <a:lstStyle/>
          <a:p>
            <a:fld id="{B6F15528-21DE-4FAA-801E-634DDDAF4B2B}" type="slidenum">
              <a:rPr lang="en-US" sz="1800" smtClean="0"/>
              <a:pPr/>
              <a:t>7</a:t>
            </a:fld>
            <a:endParaRPr lang="en-US" sz="1800" dirty="0"/>
          </a:p>
        </p:txBody>
      </p:sp>
    </p:spTree>
    <p:extLst>
      <p:ext uri="{BB962C8B-B14F-4D97-AF65-F5344CB8AC3E}">
        <p14:creationId xmlns:p14="http://schemas.microsoft.com/office/powerpoint/2010/main" val="349384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490467" y="-1448904"/>
            <a:ext cx="9634467" cy="29183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FA383E5B-B6E0-091D-20E9-89F5186EB443}"/>
              </a:ext>
            </a:extLst>
          </p:cNvPr>
          <p:cNvSpPr txBox="1"/>
          <p:nvPr/>
        </p:nvSpPr>
        <p:spPr>
          <a:xfrm>
            <a:off x="778356" y="502351"/>
            <a:ext cx="1132763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du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choléra</a:t>
            </a:r>
          </a:p>
        </p:txBody>
      </p:sp>
      <p:grpSp>
        <p:nvGrpSpPr>
          <p:cNvPr id="17" name="Group 16">
            <a:extLst>
              <a:ext uri="{FF2B5EF4-FFF2-40B4-BE49-F238E27FC236}">
                <a16:creationId xmlns:a16="http://schemas.microsoft.com/office/drawing/2014/main" id="{DF21B4F8-4FAF-95A3-A4D3-A7D3E9D5C841}"/>
              </a:ext>
            </a:extLst>
          </p:cNvPr>
          <p:cNvGrpSpPr/>
          <p:nvPr/>
        </p:nvGrpSpPr>
        <p:grpSpPr>
          <a:xfrm>
            <a:off x="9699694" y="260662"/>
            <a:ext cx="7604506" cy="1252724"/>
            <a:chOff x="9699694" y="260662"/>
            <a:chExt cx="7604506" cy="1252724"/>
          </a:xfrm>
        </p:grpSpPr>
        <p:sp>
          <p:nvSpPr>
            <p:cNvPr id="4" name="Freeform 4">
              <a:extLst>
                <a:ext uri="{FF2B5EF4-FFF2-40B4-BE49-F238E27FC236}">
                  <a16:creationId xmlns:a16="http://schemas.microsoft.com/office/drawing/2014/main" id="{CB504AFA-1473-7100-0A3A-AE047503B290}"/>
                </a:ext>
              </a:extLst>
            </p:cNvPr>
            <p:cNvSpPr/>
            <p:nvPr/>
          </p:nvSpPr>
          <p:spPr>
            <a:xfrm>
              <a:off x="9760399" y="260662"/>
              <a:ext cx="7543800"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86F10485-6544-2843-CA14-045ABF2DFEAE}"/>
                </a:ext>
              </a:extLst>
            </p:cNvPr>
            <p:cNvSpPr txBox="1"/>
            <p:nvPr/>
          </p:nvSpPr>
          <p:spPr>
            <a:xfrm>
              <a:off x="9699694" y="765545"/>
              <a:ext cx="7604506" cy="5023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spc="-8" dirty="0">
                  <a:solidFill>
                    <a:srgbClr val="009999"/>
                  </a:solidFill>
                  <a:uFill>
                    <a:solidFill>
                      <a:srgbClr val="0462C1"/>
                    </a:solidFill>
                  </a:uFill>
                  <a:latin typeface="Congenial" panose="02000503040000020004" pitchFamily="2" charset="0"/>
                  <a:cs typeface="Arial"/>
                </a:rPr>
                <a:t>https://</a:t>
              </a:r>
              <a:r>
                <a:rPr lang="en-US" sz="2600" b="1" spc="-8" dirty="0" err="1">
                  <a:solidFill>
                    <a:srgbClr val="009999"/>
                  </a:solidFill>
                  <a:uFill>
                    <a:solidFill>
                      <a:srgbClr val="0462C1"/>
                    </a:solidFill>
                  </a:uFill>
                  <a:latin typeface="Congenial" panose="02000503040000020004" pitchFamily="2" charset="0"/>
                  <a:cs typeface="Arial"/>
                </a:rPr>
                <a:t>tinyurl.com</a:t>
              </a:r>
              <a:r>
                <a:rPr lang="en-US" sz="2600" b="1" spc="-8" dirty="0">
                  <a:solidFill>
                    <a:srgbClr val="009999"/>
                  </a:solidFill>
                  <a:uFill>
                    <a:solidFill>
                      <a:srgbClr val="0462C1"/>
                    </a:solidFill>
                  </a:uFill>
                  <a:latin typeface="Congenial" panose="02000503040000020004" pitchFamily="2" charset="0"/>
                  <a:cs typeface="Arial"/>
                </a:rPr>
                <a:t>/</a:t>
              </a:r>
              <a:r>
                <a:rPr lang="en-US" sz="2600" b="1" spc="-8" dirty="0" err="1">
                  <a:solidFill>
                    <a:srgbClr val="009999"/>
                  </a:solidFill>
                  <a:uFill>
                    <a:solidFill>
                      <a:srgbClr val="0462C1"/>
                    </a:solidFill>
                  </a:uFill>
                  <a:latin typeface="Congenial" panose="02000503040000020004" pitchFamily="2" charset="0"/>
                  <a:cs typeface="Arial"/>
                </a:rPr>
                <a:t>CholeraSurveillance</a:t>
              </a:r>
              <a:endParaRPr lang="en-US" sz="2600" b="1" spc="-8" dirty="0">
                <a:solidFill>
                  <a:srgbClr val="009999"/>
                </a:solidFill>
                <a:uFill>
                  <a:solidFill>
                    <a:srgbClr val="0462C1"/>
                  </a:solidFill>
                </a:uFill>
                <a:latin typeface="Congenial" panose="02000503040000020004" pitchFamily="2" charset="0"/>
                <a:cs typeface="Arial"/>
              </a:endParaRPr>
            </a:p>
          </p:txBody>
        </p:sp>
      </p:grpSp>
      <p:grpSp>
        <p:nvGrpSpPr>
          <p:cNvPr id="11" name="Group 10">
            <a:extLst>
              <a:ext uri="{FF2B5EF4-FFF2-40B4-BE49-F238E27FC236}">
                <a16:creationId xmlns:a16="http://schemas.microsoft.com/office/drawing/2014/main" id="{7E6C7213-3AE6-4E87-DF9A-D6D8A3ED82A8}"/>
              </a:ext>
            </a:extLst>
          </p:cNvPr>
          <p:cNvGrpSpPr/>
          <p:nvPr/>
        </p:nvGrpSpPr>
        <p:grpSpPr>
          <a:xfrm>
            <a:off x="858251" y="2015992"/>
            <a:ext cx="7656094" cy="6364429"/>
            <a:chOff x="858251" y="2015992"/>
            <a:chExt cx="7656094" cy="6364429"/>
          </a:xfrm>
        </p:grpSpPr>
        <p:sp>
          <p:nvSpPr>
            <p:cNvPr id="9" name="Rectangle 8">
              <a:extLst>
                <a:ext uri="{FF2B5EF4-FFF2-40B4-BE49-F238E27FC236}">
                  <a16:creationId xmlns:a16="http://schemas.microsoft.com/office/drawing/2014/main" id="{F3ED4A90-A360-C0E9-B7D9-06D112E7BF3E}"/>
                </a:ext>
              </a:extLst>
            </p:cNvPr>
            <p:cNvSpPr/>
            <p:nvPr/>
          </p:nvSpPr>
          <p:spPr>
            <a:xfrm>
              <a:off x="914398" y="2015992"/>
              <a:ext cx="7543801"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48F6E0D4-735F-8D0B-7CEC-EDE09E42870E}"/>
                </a:ext>
              </a:extLst>
            </p:cNvPr>
            <p:cNvSpPr txBox="1"/>
            <p:nvPr/>
          </p:nvSpPr>
          <p:spPr>
            <a:xfrm>
              <a:off x="858251" y="2189357"/>
              <a:ext cx="7656094" cy="861774"/>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fr-FR"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Orientations techniques</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64AF088-8773-D5EC-8C94-36705AD245A1}"/>
                </a:ext>
              </a:extLst>
            </p:cNvPr>
            <p:cNvSpPr txBox="1"/>
            <p:nvPr/>
          </p:nvSpPr>
          <p:spPr>
            <a:xfrm>
              <a:off x="1600200" y="3363432"/>
              <a:ext cx="6857999" cy="892552"/>
            </a:xfrm>
            <a:prstGeom prst="rect">
              <a:avLst/>
            </a:prstGeom>
            <a:noFill/>
          </p:spPr>
          <p:txBody>
            <a:bodyPr wrap="square" rtlCol="0">
              <a:spAutoFit/>
            </a:bodyPr>
            <a:lstStyle/>
            <a:p>
              <a:pPr marL="457200" indent="-457200">
                <a:buBlip>
                  <a:blip r:embed="rId3"/>
                </a:buBlip>
              </a:pPr>
              <a:r>
                <a:rPr lang="en-US" sz="2600" dirty="0">
                  <a:solidFill>
                    <a:srgbClr val="009999"/>
                  </a:solidFill>
                  <a:latin typeface="Atkinson Hyperlegible Bold" panose="020B0604020202020204" charset="0"/>
                </a:rPr>
                <a:t>Recommendations </a:t>
              </a:r>
              <a:r>
                <a:rPr lang="en-US" sz="2600" dirty="0">
                  <a:latin typeface="Atkinson Hyperlegible" panose="020B0604020202020204" charset="0"/>
                </a:rPr>
                <a:t>techniques détaillés sur la surveillance du choléra</a:t>
              </a:r>
            </a:p>
          </p:txBody>
        </p:sp>
        <p:pic>
          <p:nvPicPr>
            <p:cNvPr id="10" name="Picture 9">
              <a:extLst>
                <a:ext uri="{FF2B5EF4-FFF2-40B4-BE49-F238E27FC236}">
                  <a16:creationId xmlns:a16="http://schemas.microsoft.com/office/drawing/2014/main" id="{C21C3D54-CD9A-A0F0-6098-23C97AABD521}"/>
                </a:ext>
              </a:extLst>
            </p:cNvPr>
            <p:cNvPicPr>
              <a:picLocks noChangeAspect="1"/>
            </p:cNvPicPr>
            <p:nvPr/>
          </p:nvPicPr>
          <p:blipFill>
            <a:blip r:embed="rId4"/>
            <a:stretch>
              <a:fillRect/>
            </a:stretch>
          </p:blipFill>
          <p:spPr>
            <a:xfrm>
              <a:off x="3047998" y="4399959"/>
              <a:ext cx="3276600" cy="3980462"/>
            </a:xfrm>
            <a:prstGeom prst="rect">
              <a:avLst/>
            </a:prstGeom>
          </p:spPr>
        </p:pic>
      </p:grpSp>
      <p:grpSp>
        <p:nvGrpSpPr>
          <p:cNvPr id="14" name="Group 13">
            <a:extLst>
              <a:ext uri="{FF2B5EF4-FFF2-40B4-BE49-F238E27FC236}">
                <a16:creationId xmlns:a16="http://schemas.microsoft.com/office/drawing/2014/main" id="{B50A5934-7AC8-DA50-0804-C52C63E33CCA}"/>
              </a:ext>
            </a:extLst>
          </p:cNvPr>
          <p:cNvGrpSpPr/>
          <p:nvPr/>
        </p:nvGrpSpPr>
        <p:grpSpPr>
          <a:xfrm>
            <a:off x="9918032" y="2026920"/>
            <a:ext cx="7916779" cy="6233160"/>
            <a:chOff x="9918032" y="2026920"/>
            <a:chExt cx="7916779" cy="6233160"/>
          </a:xfrm>
        </p:grpSpPr>
        <p:sp>
          <p:nvSpPr>
            <p:cNvPr id="12" name="Rectangle 11">
              <a:extLst>
                <a:ext uri="{FF2B5EF4-FFF2-40B4-BE49-F238E27FC236}">
                  <a16:creationId xmlns:a16="http://schemas.microsoft.com/office/drawing/2014/main" id="{2F668173-31A5-8A38-26F1-5451AEC10405}"/>
                </a:ext>
              </a:extLst>
            </p:cNvPr>
            <p:cNvSpPr/>
            <p:nvPr/>
          </p:nvSpPr>
          <p:spPr>
            <a:xfrm>
              <a:off x="9918032" y="2026920"/>
              <a:ext cx="7543800"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392227F-F531-2485-3E99-7BE655E90551}"/>
                </a:ext>
              </a:extLst>
            </p:cNvPr>
            <p:cNvSpPr txBox="1"/>
            <p:nvPr/>
          </p:nvSpPr>
          <p:spPr>
            <a:xfrm>
              <a:off x="9928278" y="2204355"/>
              <a:ext cx="7543801" cy="584775"/>
            </a:xfrm>
            <a:prstGeom prst="rect">
              <a:avLst/>
            </a:prstGeom>
            <a:noFill/>
          </p:spPr>
          <p:txBody>
            <a:bodyPr wrap="square" rtlCol="0">
              <a:spAutoFit/>
            </a:bodyPr>
            <a:lstStyle/>
            <a:p>
              <a:pPr algn="ctr">
                <a:defRPr/>
              </a:pPr>
              <a:r>
                <a:rPr lang="fr-FR"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Évaluation de </a:t>
              </a:r>
              <a:r>
                <a:rPr lang="fr-FR"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la surveillance</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8" name="TextBox 17">
              <a:extLst>
                <a:ext uri="{FF2B5EF4-FFF2-40B4-BE49-F238E27FC236}">
                  <a16:creationId xmlns:a16="http://schemas.microsoft.com/office/drawing/2014/main" id="{73870A6D-1A4E-53C6-11D0-89AC7EE53F74}"/>
                </a:ext>
              </a:extLst>
            </p:cNvPr>
            <p:cNvSpPr txBox="1"/>
            <p:nvPr/>
          </p:nvSpPr>
          <p:spPr>
            <a:xfrm>
              <a:off x="10026815" y="3390900"/>
              <a:ext cx="7807996" cy="892552"/>
            </a:xfrm>
            <a:prstGeom prst="rect">
              <a:avLst/>
            </a:prstGeom>
            <a:noFill/>
          </p:spPr>
          <p:txBody>
            <a:bodyPr wrap="square" rtlCol="0">
              <a:spAutoFit/>
            </a:bodyPr>
            <a:lstStyle/>
            <a:p>
              <a:pPr marL="457200" indent="-457200">
                <a:buBlip>
                  <a:blip r:embed="rId3"/>
                </a:buBlip>
              </a:pPr>
              <a:r>
                <a:rPr lang="en-US" sz="2600" dirty="0" err="1">
                  <a:latin typeface="Atkinson Hyperlegible" panose="020B0604020202020204" charset="0"/>
                </a:rPr>
                <a:t>Méthode</a:t>
              </a:r>
              <a:r>
                <a:rPr lang="en-US" sz="2600" dirty="0">
                  <a:latin typeface="Atkinson Hyperlegible" panose="020B0604020202020204" charset="0"/>
                </a:rPr>
                <a:t> d'</a:t>
              </a:r>
              <a:r>
                <a:rPr lang="en-US" sz="2600" dirty="0">
                  <a:solidFill>
                    <a:srgbClr val="009999"/>
                  </a:solidFill>
                  <a:latin typeface="Atkinson Hyperlegible Bold" panose="020B0604020202020204" charset="0"/>
                </a:rPr>
                <a:t>auto-évaluation </a:t>
              </a:r>
              <a:r>
                <a:rPr lang="en-US" sz="2600" dirty="0">
                  <a:latin typeface="Atkinson Hyperlegible" panose="020B0604020202020204" charset="0"/>
                </a:rPr>
                <a:t>par</a:t>
              </a:r>
              <a:r>
                <a:rPr lang="en-US" sz="2600" dirty="0">
                  <a:solidFill>
                    <a:srgbClr val="009999"/>
                  </a:solidFill>
                  <a:latin typeface="Atkinson Hyperlegible Bold" panose="020B0604020202020204" charset="0"/>
                </a:rPr>
                <a:t> </a:t>
              </a:r>
              <a:r>
                <a:rPr lang="en-US" sz="2600" dirty="0">
                  <a:latin typeface="Atkinson Hyperlegible" panose="020B0604020202020204" charset="0"/>
                </a:rPr>
                <a:t>les pays de </a:t>
              </a:r>
              <a:r>
                <a:rPr lang="en-US" sz="2600" dirty="0" err="1">
                  <a:latin typeface="Atkinson Hyperlegible" panose="020B0604020202020204" charset="0"/>
                </a:rPr>
                <a:t>leur</a:t>
              </a:r>
              <a:r>
                <a:rPr lang="en-US" sz="2600" dirty="0">
                  <a:latin typeface="Atkinson Hyperlegible" panose="020B0604020202020204" charset="0"/>
                </a:rPr>
                <a:t> système/stratégie de surveillance du choléra</a:t>
              </a:r>
            </a:p>
          </p:txBody>
        </p:sp>
        <p:pic>
          <p:nvPicPr>
            <p:cNvPr id="21" name="Picture 20">
              <a:extLst>
                <a:ext uri="{FF2B5EF4-FFF2-40B4-BE49-F238E27FC236}">
                  <a16:creationId xmlns:a16="http://schemas.microsoft.com/office/drawing/2014/main" id="{1D225F89-2723-753F-4845-0C30A5E9D86A}"/>
                </a:ext>
              </a:extLst>
            </p:cNvPr>
            <p:cNvPicPr>
              <a:picLocks noChangeAspect="1"/>
            </p:cNvPicPr>
            <p:nvPr/>
          </p:nvPicPr>
          <p:blipFill>
            <a:blip r:embed="rId5"/>
            <a:stretch>
              <a:fillRect/>
            </a:stretch>
          </p:blipFill>
          <p:spPr>
            <a:xfrm>
              <a:off x="11864589" y="4279617"/>
              <a:ext cx="3650686" cy="3980463"/>
            </a:xfrm>
            <a:prstGeom prst="rect">
              <a:avLst/>
            </a:prstGeom>
          </p:spPr>
        </p:pic>
      </p:grpSp>
      <p:grpSp>
        <p:nvGrpSpPr>
          <p:cNvPr id="15" name="Group 14">
            <a:extLst>
              <a:ext uri="{FF2B5EF4-FFF2-40B4-BE49-F238E27FC236}">
                <a16:creationId xmlns:a16="http://schemas.microsoft.com/office/drawing/2014/main" id="{62F22213-A5D8-9F6B-66CE-0AAC4E4BD951}"/>
              </a:ext>
            </a:extLst>
          </p:cNvPr>
          <p:cNvGrpSpPr/>
          <p:nvPr/>
        </p:nvGrpSpPr>
        <p:grpSpPr>
          <a:xfrm>
            <a:off x="4060010" y="8339093"/>
            <a:ext cx="11141081" cy="2038350"/>
            <a:chOff x="4060010" y="8339093"/>
            <a:chExt cx="11141081" cy="2038350"/>
          </a:xfrm>
        </p:grpSpPr>
        <p:pic>
          <p:nvPicPr>
            <p:cNvPr id="19" name="Picture 18">
              <a:extLst>
                <a:ext uri="{FF2B5EF4-FFF2-40B4-BE49-F238E27FC236}">
                  <a16:creationId xmlns:a16="http://schemas.microsoft.com/office/drawing/2014/main" id="{067BAE0D-DD2F-84D5-E63E-8E7A9813A854}"/>
                </a:ext>
              </a:extLst>
            </p:cNvPr>
            <p:cNvPicPr>
              <a:picLocks noChangeAspect="1"/>
            </p:cNvPicPr>
            <p:nvPr/>
          </p:nvPicPr>
          <p:blipFill>
            <a:blip r:embed="rId6"/>
            <a:stretch>
              <a:fillRect/>
            </a:stretch>
          </p:blipFill>
          <p:spPr>
            <a:xfrm>
              <a:off x="4060010" y="8380421"/>
              <a:ext cx="1938377" cy="1966469"/>
            </a:xfrm>
            <a:prstGeom prst="rect">
              <a:avLst/>
            </a:prstGeom>
          </p:spPr>
        </p:pic>
        <p:pic>
          <p:nvPicPr>
            <p:cNvPr id="24" name="Picture 23">
              <a:extLst>
                <a:ext uri="{FF2B5EF4-FFF2-40B4-BE49-F238E27FC236}">
                  <a16:creationId xmlns:a16="http://schemas.microsoft.com/office/drawing/2014/main" id="{BCB58873-E351-622C-801E-7146D1ED1E3D}"/>
                </a:ext>
              </a:extLst>
            </p:cNvPr>
            <p:cNvPicPr>
              <a:picLocks noChangeAspect="1"/>
            </p:cNvPicPr>
            <p:nvPr/>
          </p:nvPicPr>
          <p:blipFill>
            <a:blip r:embed="rId7"/>
            <a:stretch>
              <a:fillRect/>
            </a:stretch>
          </p:blipFill>
          <p:spPr>
            <a:xfrm>
              <a:off x="13219891" y="8339093"/>
              <a:ext cx="1981200" cy="2038350"/>
            </a:xfrm>
            <a:prstGeom prst="rect">
              <a:avLst/>
            </a:prstGeom>
          </p:spPr>
        </p:pic>
      </p:grpSp>
      <p:sp>
        <p:nvSpPr>
          <p:cNvPr id="16" name="Slide Number Placeholder 15">
            <a:extLst>
              <a:ext uri="{FF2B5EF4-FFF2-40B4-BE49-F238E27FC236}">
                <a16:creationId xmlns:a16="http://schemas.microsoft.com/office/drawing/2014/main" id="{DE81A306-D891-089D-5087-038634E0E56F}"/>
              </a:ext>
            </a:extLst>
          </p:cNvPr>
          <p:cNvSpPr>
            <a:spLocks noGrp="1"/>
          </p:cNvSpPr>
          <p:nvPr>
            <p:ph type="sldNum" sz="quarter" idx="12"/>
          </p:nvPr>
        </p:nvSpPr>
        <p:spPr>
          <a:xfrm>
            <a:off x="15515275" y="9690846"/>
            <a:ext cx="2133600" cy="365125"/>
          </a:xfrm>
        </p:spPr>
        <p:txBody>
          <a:bodyPr/>
          <a:lstStyle/>
          <a:p>
            <a:fld id="{B6F15528-21DE-4FAA-801E-634DDDAF4B2B}" type="slidenum">
              <a:rPr lang="en-US" sz="1800" smtClean="0"/>
              <a:pPr/>
              <a:t>8</a:t>
            </a:fld>
            <a:endParaRPr lang="en-US" sz="1800"/>
          </a:p>
        </p:txBody>
      </p:sp>
    </p:spTree>
    <p:extLst>
      <p:ext uri="{BB962C8B-B14F-4D97-AF65-F5344CB8AC3E}">
        <p14:creationId xmlns:p14="http://schemas.microsoft.com/office/powerpoint/2010/main" val="375565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367770" y="-1380739"/>
            <a:ext cx="9511770" cy="29183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3" name="TextBox 7">
            <a:extLst>
              <a:ext uri="{FF2B5EF4-FFF2-40B4-BE49-F238E27FC236}">
                <a16:creationId xmlns:a16="http://schemas.microsoft.com/office/drawing/2014/main" id="{FA383E5B-B6E0-091D-20E9-89F5186EB443}"/>
              </a:ext>
            </a:extLst>
          </p:cNvPr>
          <p:cNvSpPr txBox="1"/>
          <p:nvPr/>
        </p:nvSpPr>
        <p:spPr>
          <a:xfrm>
            <a:off x="993144" y="535501"/>
            <a:ext cx="7746237"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Outils de notification</a:t>
            </a:r>
          </a:p>
        </p:txBody>
      </p:sp>
      <p:sp>
        <p:nvSpPr>
          <p:cNvPr id="17" name="TextBox 16">
            <a:extLst>
              <a:ext uri="{FF2B5EF4-FFF2-40B4-BE49-F238E27FC236}">
                <a16:creationId xmlns:a16="http://schemas.microsoft.com/office/drawing/2014/main" id="{766A1787-40D1-D7FC-6926-E0A3B6D97352}"/>
              </a:ext>
            </a:extLst>
          </p:cNvPr>
          <p:cNvSpPr txBox="1"/>
          <p:nvPr/>
        </p:nvSpPr>
        <p:spPr>
          <a:xfrm>
            <a:off x="722346" y="6308271"/>
            <a:ext cx="10574375" cy="969496"/>
          </a:xfrm>
          <a:prstGeom prst="rect">
            <a:avLst/>
          </a:prstGeom>
          <a:noFill/>
          <a:ln w="38100">
            <a:noFill/>
          </a:ln>
        </p:spPr>
        <p:txBody>
          <a:bodyPr wrap="square" rtlCol="0">
            <a:spAutoFit/>
          </a:bodyPr>
          <a:lstStyle/>
          <a:p>
            <a:pPr marL="1828800" lvl="3" indent="-457200">
              <a:spcAft>
                <a:spcPts val="600"/>
              </a:spcAft>
              <a:buClr>
                <a:srgbClr val="4DB1A9"/>
              </a:buClr>
              <a:buBlip>
                <a:blip r:embed="rId3"/>
              </a:buBlip>
            </a:pPr>
            <a:r>
              <a:rPr lang="en-US" sz="2600" dirty="0">
                <a:latin typeface="Atkinson Hyperlegible" panose="020B0604020202020204" charset="0"/>
              </a:rPr>
              <a:t>Pour la </a:t>
            </a:r>
            <a:r>
              <a:rPr lang="en-US" sz="2600" dirty="0">
                <a:solidFill>
                  <a:srgbClr val="009999"/>
                </a:solidFill>
                <a:latin typeface="Atkinson Hyperlegible Bold" panose="020B0604020202020204" charset="0"/>
              </a:rPr>
              <a:t>surveillance dans les établissements de santé</a:t>
            </a:r>
          </a:p>
          <a:p>
            <a:pPr marL="1828800" lvl="3" indent="-457200">
              <a:buClr>
                <a:srgbClr val="4DB1A9"/>
              </a:buClr>
              <a:buBlip>
                <a:blip r:embed="rId3"/>
              </a:buBlip>
            </a:pPr>
            <a:r>
              <a:rPr lang="en-US" sz="2600" dirty="0" err="1">
                <a:solidFill>
                  <a:srgbClr val="009999"/>
                </a:solidFill>
                <a:latin typeface="Atkinson Hyperlegible Bold" panose="020B0604020202020204" charset="0"/>
              </a:rPr>
              <a:t>Mêmes</a:t>
            </a:r>
            <a:r>
              <a:rPr lang="en-US" sz="2600" dirty="0">
                <a:solidFill>
                  <a:srgbClr val="009999"/>
                </a:solidFill>
                <a:latin typeface="Atkinson Hyperlegible Bold" panose="020B0604020202020204" charset="0"/>
              </a:rPr>
              <a:t> variables</a:t>
            </a:r>
          </a:p>
        </p:txBody>
      </p:sp>
      <p:sp>
        <p:nvSpPr>
          <p:cNvPr id="21" name="TextBox 20">
            <a:extLst>
              <a:ext uri="{FF2B5EF4-FFF2-40B4-BE49-F238E27FC236}">
                <a16:creationId xmlns:a16="http://schemas.microsoft.com/office/drawing/2014/main" id="{57D92EDC-EC70-4E47-C02F-EE47D31DA111}"/>
              </a:ext>
            </a:extLst>
          </p:cNvPr>
          <p:cNvSpPr txBox="1"/>
          <p:nvPr/>
        </p:nvSpPr>
        <p:spPr>
          <a:xfrm>
            <a:off x="1101772" y="7310379"/>
            <a:ext cx="4753788" cy="892552"/>
          </a:xfrm>
          <a:custGeom>
            <a:avLst/>
            <a:gdLst>
              <a:gd name="connsiteX0" fmla="*/ 0 w 4753788"/>
              <a:gd name="connsiteY0" fmla="*/ 0 h 892552"/>
              <a:gd name="connsiteX1" fmla="*/ 584037 w 4753788"/>
              <a:gd name="connsiteY1" fmla="*/ 0 h 892552"/>
              <a:gd name="connsiteX2" fmla="*/ 1310687 w 4753788"/>
              <a:gd name="connsiteY2" fmla="*/ 0 h 892552"/>
              <a:gd name="connsiteX3" fmla="*/ 1847186 w 4753788"/>
              <a:gd name="connsiteY3" fmla="*/ 0 h 892552"/>
              <a:gd name="connsiteX4" fmla="*/ 2478761 w 4753788"/>
              <a:gd name="connsiteY4" fmla="*/ 0 h 892552"/>
              <a:gd name="connsiteX5" fmla="*/ 3157873 w 4753788"/>
              <a:gd name="connsiteY5" fmla="*/ 0 h 892552"/>
              <a:gd name="connsiteX6" fmla="*/ 3694372 w 4753788"/>
              <a:gd name="connsiteY6" fmla="*/ 0 h 892552"/>
              <a:gd name="connsiteX7" fmla="*/ 4753788 w 4753788"/>
              <a:gd name="connsiteY7" fmla="*/ 0 h 892552"/>
              <a:gd name="connsiteX8" fmla="*/ 4753788 w 4753788"/>
              <a:gd name="connsiteY8" fmla="*/ 446276 h 892552"/>
              <a:gd name="connsiteX9" fmla="*/ 4753788 w 4753788"/>
              <a:gd name="connsiteY9" fmla="*/ 892552 h 892552"/>
              <a:gd name="connsiteX10" fmla="*/ 3979600 w 4753788"/>
              <a:gd name="connsiteY10" fmla="*/ 892552 h 892552"/>
              <a:gd name="connsiteX11" fmla="*/ 3205411 w 4753788"/>
              <a:gd name="connsiteY11" fmla="*/ 892552 h 892552"/>
              <a:gd name="connsiteX12" fmla="*/ 2526299 w 4753788"/>
              <a:gd name="connsiteY12" fmla="*/ 892552 h 892552"/>
              <a:gd name="connsiteX13" fmla="*/ 1799648 w 4753788"/>
              <a:gd name="connsiteY13" fmla="*/ 892552 h 892552"/>
              <a:gd name="connsiteX14" fmla="*/ 1168074 w 4753788"/>
              <a:gd name="connsiteY14" fmla="*/ 892552 h 892552"/>
              <a:gd name="connsiteX15" fmla="*/ 0 w 4753788"/>
              <a:gd name="connsiteY15" fmla="*/ 892552 h 892552"/>
              <a:gd name="connsiteX16" fmla="*/ 0 w 4753788"/>
              <a:gd name="connsiteY16" fmla="*/ 437350 h 892552"/>
              <a:gd name="connsiteX17" fmla="*/ 0 w 4753788"/>
              <a:gd name="connsiteY17"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3788" h="892552" extrusionOk="0">
                <a:moveTo>
                  <a:pt x="0" y="0"/>
                </a:moveTo>
                <a:cubicBezTo>
                  <a:pt x="273341" y="12431"/>
                  <a:pt x="378860" y="-6981"/>
                  <a:pt x="584037" y="0"/>
                </a:cubicBezTo>
                <a:cubicBezTo>
                  <a:pt x="789214" y="6981"/>
                  <a:pt x="1033383" y="27005"/>
                  <a:pt x="1310687" y="0"/>
                </a:cubicBezTo>
                <a:cubicBezTo>
                  <a:pt x="1587991" y="-27005"/>
                  <a:pt x="1589017" y="12427"/>
                  <a:pt x="1847186" y="0"/>
                </a:cubicBezTo>
                <a:cubicBezTo>
                  <a:pt x="2105355" y="-12427"/>
                  <a:pt x="2163702" y="31091"/>
                  <a:pt x="2478761" y="0"/>
                </a:cubicBezTo>
                <a:cubicBezTo>
                  <a:pt x="2793820" y="-31091"/>
                  <a:pt x="3003850" y="14549"/>
                  <a:pt x="3157873" y="0"/>
                </a:cubicBezTo>
                <a:cubicBezTo>
                  <a:pt x="3311896" y="-14549"/>
                  <a:pt x="3462725" y="21874"/>
                  <a:pt x="3694372" y="0"/>
                </a:cubicBezTo>
                <a:cubicBezTo>
                  <a:pt x="3926019" y="-21874"/>
                  <a:pt x="4480812" y="-22641"/>
                  <a:pt x="4753788" y="0"/>
                </a:cubicBezTo>
                <a:cubicBezTo>
                  <a:pt x="4748145" y="95067"/>
                  <a:pt x="4749374" y="289832"/>
                  <a:pt x="4753788" y="446276"/>
                </a:cubicBezTo>
                <a:cubicBezTo>
                  <a:pt x="4758202" y="602720"/>
                  <a:pt x="4734327" y="707630"/>
                  <a:pt x="4753788" y="892552"/>
                </a:cubicBezTo>
                <a:cubicBezTo>
                  <a:pt x="4515378" y="895487"/>
                  <a:pt x="4271683" y="905924"/>
                  <a:pt x="3979600" y="892552"/>
                </a:cubicBezTo>
                <a:cubicBezTo>
                  <a:pt x="3687517" y="879180"/>
                  <a:pt x="3407150" y="910318"/>
                  <a:pt x="3205411" y="892552"/>
                </a:cubicBezTo>
                <a:cubicBezTo>
                  <a:pt x="3003672" y="874786"/>
                  <a:pt x="2722102" y="886264"/>
                  <a:pt x="2526299" y="892552"/>
                </a:cubicBezTo>
                <a:cubicBezTo>
                  <a:pt x="2330496" y="898840"/>
                  <a:pt x="1978120" y="858409"/>
                  <a:pt x="1799648" y="892552"/>
                </a:cubicBezTo>
                <a:cubicBezTo>
                  <a:pt x="1621176" y="926695"/>
                  <a:pt x="1357209" y="872430"/>
                  <a:pt x="1168074" y="892552"/>
                </a:cubicBezTo>
                <a:cubicBezTo>
                  <a:pt x="978939" y="912674"/>
                  <a:pt x="361613" y="848337"/>
                  <a:pt x="0" y="892552"/>
                </a:cubicBezTo>
                <a:cubicBezTo>
                  <a:pt x="-17631" y="791061"/>
                  <a:pt x="-20540" y="608148"/>
                  <a:pt x="0" y="437350"/>
                </a:cubicBezTo>
                <a:cubicBezTo>
                  <a:pt x="20540" y="266552"/>
                  <a:pt x="-11168" y="135431"/>
                  <a:pt x="0" y="0"/>
                </a:cubicBezTo>
                <a:close/>
              </a:path>
            </a:pathLst>
          </a:custGeom>
          <a:noFill/>
          <a:ln w="38100">
            <a:solidFill>
              <a:srgbClr val="4DB1A9"/>
            </a:solidFill>
            <a:extLst>
              <a:ext uri="{C807C97D-BFC1-408E-A445-0C87EB9F89A2}">
                <ask:lineSketchStyleProps xmlns:ask="http://schemas.microsoft.com/office/drawing/2018/sketchyshapes" sd="138901841">
                  <a:prstGeom prst="rect">
                    <a:avLst/>
                  </a:prstGeom>
                  <ask:type>
                    <ask:lineSketchFreehand/>
                  </ask:type>
                </ask:lineSketchStyleProps>
              </a:ext>
            </a:extLst>
          </a:ln>
        </p:spPr>
        <p:txBody>
          <a:bodyPr wrap="square" rtlCol="0">
            <a:spAutoFit/>
          </a:bodyPr>
          <a:lstStyle/>
          <a:p>
            <a:pPr algn="ctr"/>
            <a:r>
              <a:rPr lang="en-US" sz="2600" dirty="0" err="1">
                <a:latin typeface="Atkinson Hyperlegible" panose="020B0604020202020204" charset="0"/>
              </a:rPr>
              <a:t>Recommandé</a:t>
            </a:r>
            <a:r>
              <a:rPr lang="en-US" sz="2600" dirty="0">
                <a:latin typeface="Atkinson Hyperlegible" panose="020B0604020202020204" charset="0"/>
              </a:rPr>
              <a:t> </a:t>
            </a:r>
            <a:r>
              <a:rPr lang="en-US" sz="2600" dirty="0" err="1">
                <a:latin typeface="Atkinson Hyperlegible" panose="020B0604020202020204" charset="0"/>
              </a:rPr>
              <a:t>lorsque</a:t>
            </a:r>
            <a:r>
              <a:rPr lang="en-US" sz="2600" dirty="0">
                <a:latin typeface="Atkinson Hyperlegible" panose="020B0604020202020204" charset="0"/>
              </a:rPr>
              <a:t> le nombre de cas est faible</a:t>
            </a:r>
          </a:p>
        </p:txBody>
      </p:sp>
      <p:grpSp>
        <p:nvGrpSpPr>
          <p:cNvPr id="19" name="Group 18">
            <a:extLst>
              <a:ext uri="{FF2B5EF4-FFF2-40B4-BE49-F238E27FC236}">
                <a16:creationId xmlns:a16="http://schemas.microsoft.com/office/drawing/2014/main" id="{C8757C02-AEFA-CC18-19BF-779D46D32FC2}"/>
              </a:ext>
            </a:extLst>
          </p:cNvPr>
          <p:cNvGrpSpPr/>
          <p:nvPr/>
        </p:nvGrpSpPr>
        <p:grpSpPr>
          <a:xfrm>
            <a:off x="10134599" y="233176"/>
            <a:ext cx="7980477" cy="1252724"/>
            <a:chOff x="10134599" y="233176"/>
            <a:chExt cx="7980477" cy="1252724"/>
          </a:xfrm>
        </p:grpSpPr>
        <p:sp>
          <p:nvSpPr>
            <p:cNvPr id="4" name="Freeform 4">
              <a:extLst>
                <a:ext uri="{FF2B5EF4-FFF2-40B4-BE49-F238E27FC236}">
                  <a16:creationId xmlns:a16="http://schemas.microsoft.com/office/drawing/2014/main" id="{9785FFD2-D78D-2A12-AAEF-8781170F8899}"/>
                </a:ext>
              </a:extLst>
            </p:cNvPr>
            <p:cNvSpPr/>
            <p:nvPr/>
          </p:nvSpPr>
          <p:spPr>
            <a:xfrm>
              <a:off x="10134599" y="233176"/>
              <a:ext cx="7858767"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7" name="TextBox 6">
              <a:extLst>
                <a:ext uri="{FF2B5EF4-FFF2-40B4-BE49-F238E27FC236}">
                  <a16:creationId xmlns:a16="http://schemas.microsoft.com/office/drawing/2014/main" id="{7A51ABEB-C51E-44E9-0003-178E054C2CEE}"/>
                </a:ext>
              </a:extLst>
            </p:cNvPr>
            <p:cNvSpPr txBox="1"/>
            <p:nvPr/>
          </p:nvSpPr>
          <p:spPr>
            <a:xfrm>
              <a:off x="10134599" y="684843"/>
              <a:ext cx="798047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spc="-8" dirty="0">
                  <a:solidFill>
                    <a:srgbClr val="009999"/>
                  </a:solidFill>
                  <a:uFill>
                    <a:solidFill>
                      <a:srgbClr val="0462C1"/>
                    </a:solidFill>
                  </a:uFill>
                  <a:latin typeface="Congenial" panose="02000503040000020004" pitchFamily="2" charset="0"/>
                  <a:cs typeface="Arial"/>
                </a:rPr>
                <a:t>https://</a:t>
              </a:r>
              <a:r>
                <a:rPr lang="en-US" sz="2600" b="1" spc="-8" dirty="0" err="1">
                  <a:solidFill>
                    <a:srgbClr val="009999"/>
                  </a:solidFill>
                  <a:uFill>
                    <a:solidFill>
                      <a:srgbClr val="0462C1"/>
                    </a:solidFill>
                  </a:uFill>
                  <a:latin typeface="Congenial" panose="02000503040000020004" pitchFamily="2" charset="0"/>
                  <a:cs typeface="Arial"/>
                </a:rPr>
                <a:t>tinyurl.com</a:t>
              </a:r>
              <a:r>
                <a:rPr lang="en-US" sz="2600" b="1" spc="-8" dirty="0">
                  <a:solidFill>
                    <a:srgbClr val="009999"/>
                  </a:solidFill>
                  <a:uFill>
                    <a:solidFill>
                      <a:srgbClr val="0462C1"/>
                    </a:solidFill>
                  </a:uFill>
                  <a:latin typeface="Congenial" panose="02000503040000020004" pitchFamily="2" charset="0"/>
                  <a:cs typeface="Arial"/>
                </a:rPr>
                <a:t>/</a:t>
              </a:r>
              <a:r>
                <a:rPr lang="en-US" sz="2600" b="1" spc="-8" dirty="0" err="1">
                  <a:solidFill>
                    <a:srgbClr val="009999"/>
                  </a:solidFill>
                  <a:uFill>
                    <a:solidFill>
                      <a:srgbClr val="0462C1"/>
                    </a:solidFill>
                  </a:uFill>
                  <a:latin typeface="Congenial" panose="02000503040000020004" pitchFamily="2" charset="0"/>
                  <a:cs typeface="Arial"/>
                </a:rPr>
                <a:t>CholeraSurveillance</a:t>
              </a:r>
              <a:endParaRPr lang="en-US" sz="2600" b="1" spc="-8" dirty="0">
                <a:solidFill>
                  <a:srgbClr val="009999"/>
                </a:solidFill>
                <a:uFill>
                  <a:solidFill>
                    <a:srgbClr val="0462C1"/>
                  </a:solidFill>
                </a:uFill>
                <a:latin typeface="Congenial" panose="02000503040000020004" pitchFamily="2" charset="0"/>
                <a:cs typeface="Arial"/>
              </a:endParaRPr>
            </a:p>
          </p:txBody>
        </p:sp>
      </p:grpSp>
      <p:sp>
        <p:nvSpPr>
          <p:cNvPr id="20" name="TextBox 19">
            <a:extLst>
              <a:ext uri="{FF2B5EF4-FFF2-40B4-BE49-F238E27FC236}">
                <a16:creationId xmlns:a16="http://schemas.microsoft.com/office/drawing/2014/main" id="{4CC99639-9048-0E2E-CDF2-C3F8755B418F}"/>
              </a:ext>
            </a:extLst>
          </p:cNvPr>
          <p:cNvSpPr txBox="1"/>
          <p:nvPr/>
        </p:nvSpPr>
        <p:spPr>
          <a:xfrm>
            <a:off x="6312388" y="7305288"/>
            <a:ext cx="4753788" cy="892552"/>
          </a:xfrm>
          <a:custGeom>
            <a:avLst/>
            <a:gdLst>
              <a:gd name="connsiteX0" fmla="*/ 0 w 4753788"/>
              <a:gd name="connsiteY0" fmla="*/ 0 h 892552"/>
              <a:gd name="connsiteX1" fmla="*/ 584037 w 4753788"/>
              <a:gd name="connsiteY1" fmla="*/ 0 h 892552"/>
              <a:gd name="connsiteX2" fmla="*/ 1358225 w 4753788"/>
              <a:gd name="connsiteY2" fmla="*/ 0 h 892552"/>
              <a:gd name="connsiteX3" fmla="*/ 2084876 w 4753788"/>
              <a:gd name="connsiteY3" fmla="*/ 0 h 892552"/>
              <a:gd name="connsiteX4" fmla="*/ 2621375 w 4753788"/>
              <a:gd name="connsiteY4" fmla="*/ 0 h 892552"/>
              <a:gd name="connsiteX5" fmla="*/ 3348025 w 4753788"/>
              <a:gd name="connsiteY5" fmla="*/ 0 h 892552"/>
              <a:gd name="connsiteX6" fmla="*/ 4027138 w 4753788"/>
              <a:gd name="connsiteY6" fmla="*/ 0 h 892552"/>
              <a:gd name="connsiteX7" fmla="*/ 4753788 w 4753788"/>
              <a:gd name="connsiteY7" fmla="*/ 0 h 892552"/>
              <a:gd name="connsiteX8" fmla="*/ 4753788 w 4753788"/>
              <a:gd name="connsiteY8" fmla="*/ 455202 h 892552"/>
              <a:gd name="connsiteX9" fmla="*/ 4753788 w 4753788"/>
              <a:gd name="connsiteY9" fmla="*/ 892552 h 892552"/>
              <a:gd name="connsiteX10" fmla="*/ 4169751 w 4753788"/>
              <a:gd name="connsiteY10" fmla="*/ 892552 h 892552"/>
              <a:gd name="connsiteX11" fmla="*/ 3395563 w 4753788"/>
              <a:gd name="connsiteY11" fmla="*/ 892552 h 892552"/>
              <a:gd name="connsiteX12" fmla="*/ 2621375 w 4753788"/>
              <a:gd name="connsiteY12" fmla="*/ 892552 h 892552"/>
              <a:gd name="connsiteX13" fmla="*/ 1989800 w 4753788"/>
              <a:gd name="connsiteY13" fmla="*/ 892552 h 892552"/>
              <a:gd name="connsiteX14" fmla="*/ 1405763 w 4753788"/>
              <a:gd name="connsiteY14" fmla="*/ 892552 h 892552"/>
              <a:gd name="connsiteX15" fmla="*/ 774188 w 4753788"/>
              <a:gd name="connsiteY15" fmla="*/ 892552 h 892552"/>
              <a:gd name="connsiteX16" fmla="*/ 0 w 4753788"/>
              <a:gd name="connsiteY16" fmla="*/ 892552 h 892552"/>
              <a:gd name="connsiteX17" fmla="*/ 0 w 4753788"/>
              <a:gd name="connsiteY17" fmla="*/ 473053 h 892552"/>
              <a:gd name="connsiteX18" fmla="*/ 0 w 4753788"/>
              <a:gd name="connsiteY18"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3788" h="892552" extrusionOk="0">
                <a:moveTo>
                  <a:pt x="0" y="0"/>
                </a:moveTo>
                <a:cubicBezTo>
                  <a:pt x="197479" y="-22299"/>
                  <a:pt x="401029" y="-4513"/>
                  <a:pt x="584037" y="0"/>
                </a:cubicBezTo>
                <a:cubicBezTo>
                  <a:pt x="767045" y="4513"/>
                  <a:pt x="1122153" y="12011"/>
                  <a:pt x="1358225" y="0"/>
                </a:cubicBezTo>
                <a:cubicBezTo>
                  <a:pt x="1594297" y="-12011"/>
                  <a:pt x="1822258" y="13464"/>
                  <a:pt x="2084876" y="0"/>
                </a:cubicBezTo>
                <a:cubicBezTo>
                  <a:pt x="2347494" y="-13464"/>
                  <a:pt x="2433255" y="18832"/>
                  <a:pt x="2621375" y="0"/>
                </a:cubicBezTo>
                <a:cubicBezTo>
                  <a:pt x="2809495" y="-18832"/>
                  <a:pt x="3146918" y="33409"/>
                  <a:pt x="3348025" y="0"/>
                </a:cubicBezTo>
                <a:cubicBezTo>
                  <a:pt x="3549132" y="-33409"/>
                  <a:pt x="3871272" y="11744"/>
                  <a:pt x="4027138" y="0"/>
                </a:cubicBezTo>
                <a:cubicBezTo>
                  <a:pt x="4183004" y="-11744"/>
                  <a:pt x="4404799" y="22439"/>
                  <a:pt x="4753788" y="0"/>
                </a:cubicBezTo>
                <a:cubicBezTo>
                  <a:pt x="4743835" y="134962"/>
                  <a:pt x="4761109" y="262331"/>
                  <a:pt x="4753788" y="455202"/>
                </a:cubicBezTo>
                <a:cubicBezTo>
                  <a:pt x="4746467" y="648073"/>
                  <a:pt x="4747067" y="699544"/>
                  <a:pt x="4753788" y="892552"/>
                </a:cubicBezTo>
                <a:cubicBezTo>
                  <a:pt x="4586480" y="910182"/>
                  <a:pt x="4349905" y="869060"/>
                  <a:pt x="4169751" y="892552"/>
                </a:cubicBezTo>
                <a:cubicBezTo>
                  <a:pt x="3989597" y="916044"/>
                  <a:pt x="3574263" y="856958"/>
                  <a:pt x="3395563" y="892552"/>
                </a:cubicBezTo>
                <a:cubicBezTo>
                  <a:pt x="3216863" y="928146"/>
                  <a:pt x="2912316" y="913979"/>
                  <a:pt x="2621375" y="892552"/>
                </a:cubicBezTo>
                <a:cubicBezTo>
                  <a:pt x="2330434" y="871125"/>
                  <a:pt x="2134048" y="911602"/>
                  <a:pt x="1989800" y="892552"/>
                </a:cubicBezTo>
                <a:cubicBezTo>
                  <a:pt x="1845552" y="873502"/>
                  <a:pt x="1640095" y="901728"/>
                  <a:pt x="1405763" y="892552"/>
                </a:cubicBezTo>
                <a:cubicBezTo>
                  <a:pt x="1171431" y="883376"/>
                  <a:pt x="1059202" y="875033"/>
                  <a:pt x="774188" y="892552"/>
                </a:cubicBezTo>
                <a:cubicBezTo>
                  <a:pt x="489174" y="910071"/>
                  <a:pt x="179849" y="899859"/>
                  <a:pt x="0" y="892552"/>
                </a:cubicBezTo>
                <a:cubicBezTo>
                  <a:pt x="3162" y="755056"/>
                  <a:pt x="16794" y="605930"/>
                  <a:pt x="0" y="473053"/>
                </a:cubicBezTo>
                <a:cubicBezTo>
                  <a:pt x="-16794" y="340176"/>
                  <a:pt x="-2896" y="184924"/>
                  <a:pt x="0" y="0"/>
                </a:cubicBezTo>
                <a:close/>
              </a:path>
            </a:pathLst>
          </a:custGeom>
          <a:noFill/>
          <a:ln w="38100">
            <a:solidFill>
              <a:srgbClr val="4DB1A9"/>
            </a:solidFill>
            <a:extLst>
              <a:ext uri="{C807C97D-BFC1-408E-A445-0C87EB9F89A2}">
                <ask:lineSketchStyleProps xmlns:ask="http://schemas.microsoft.com/office/drawing/2018/sketchyshapes" sd="3689820584">
                  <a:prstGeom prst="rect">
                    <a:avLst/>
                  </a:prstGeom>
                  <ask:type>
                    <ask:lineSketchFreehand/>
                  </ask:type>
                </ask:lineSketchStyleProps>
              </a:ext>
            </a:extLst>
          </a:ln>
        </p:spPr>
        <p:txBody>
          <a:bodyPr wrap="square">
            <a:spAutoFit/>
          </a:bodyPr>
          <a:lstStyle/>
          <a:p>
            <a:pPr algn="ctr"/>
            <a:r>
              <a:rPr lang="en-US" sz="2600" dirty="0" err="1">
                <a:latin typeface="Atkinson Hyperlegible" panose="020B0604020202020204" charset="0"/>
              </a:rPr>
              <a:t>Recommandée</a:t>
            </a:r>
            <a:r>
              <a:rPr lang="en-US" sz="2600" dirty="0">
                <a:latin typeface="Atkinson Hyperlegible" panose="020B0604020202020204" charset="0"/>
              </a:rPr>
              <a:t> </a:t>
            </a:r>
            <a:r>
              <a:rPr lang="en-US" sz="2600" dirty="0" err="1">
                <a:latin typeface="Atkinson Hyperlegible" panose="020B0604020202020204" charset="0"/>
              </a:rPr>
              <a:t>lorsque</a:t>
            </a:r>
            <a:r>
              <a:rPr lang="en-US" sz="2600" dirty="0">
                <a:latin typeface="Atkinson Hyperlegible" panose="020B0604020202020204" charset="0"/>
              </a:rPr>
              <a:t> le nombre de cas est plus élevé</a:t>
            </a:r>
          </a:p>
        </p:txBody>
      </p:sp>
      <p:grpSp>
        <p:nvGrpSpPr>
          <p:cNvPr id="13" name="Group 12">
            <a:extLst>
              <a:ext uri="{FF2B5EF4-FFF2-40B4-BE49-F238E27FC236}">
                <a16:creationId xmlns:a16="http://schemas.microsoft.com/office/drawing/2014/main" id="{A4A8AD54-9F13-2B71-B37C-5E7D2F14A676}"/>
              </a:ext>
            </a:extLst>
          </p:cNvPr>
          <p:cNvGrpSpPr/>
          <p:nvPr/>
        </p:nvGrpSpPr>
        <p:grpSpPr>
          <a:xfrm>
            <a:off x="722346" y="1873942"/>
            <a:ext cx="5133214" cy="4255756"/>
            <a:chOff x="722346" y="1873942"/>
            <a:chExt cx="5133214" cy="4255756"/>
          </a:xfrm>
        </p:grpSpPr>
        <p:sp>
          <p:nvSpPr>
            <p:cNvPr id="6" name="Rectangle 5">
              <a:extLst>
                <a:ext uri="{FF2B5EF4-FFF2-40B4-BE49-F238E27FC236}">
                  <a16:creationId xmlns:a16="http://schemas.microsoft.com/office/drawing/2014/main" id="{1A4A2368-4B9B-825C-A8E4-2D259229B2EE}"/>
                </a:ext>
              </a:extLst>
            </p:cNvPr>
            <p:cNvSpPr/>
            <p:nvPr/>
          </p:nvSpPr>
          <p:spPr>
            <a:xfrm>
              <a:off x="722346" y="1873942"/>
              <a:ext cx="5133214"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F90FE0B-3574-6038-6743-BE759384AE65}"/>
                </a:ext>
              </a:extLst>
            </p:cNvPr>
            <p:cNvSpPr txBox="1"/>
            <p:nvPr/>
          </p:nvSpPr>
          <p:spPr>
            <a:xfrm>
              <a:off x="722346" y="2077407"/>
              <a:ext cx="5133214" cy="523220"/>
            </a:xfrm>
            <a:prstGeom prst="rect">
              <a:avLst/>
            </a:prstGeom>
            <a:noFill/>
            <a:ln w="38100">
              <a:noFill/>
            </a:ln>
          </p:spPr>
          <p:txBody>
            <a:bodyPr wrap="square" rtlCol="0">
              <a:spAutoFit/>
            </a:bodyPr>
            <a:lstStyle/>
            <a:p>
              <a:pPr algn="ct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Formulaire de notification</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0" name="Picture 9">
              <a:extLst>
                <a:ext uri="{FF2B5EF4-FFF2-40B4-BE49-F238E27FC236}">
                  <a16:creationId xmlns:a16="http://schemas.microsoft.com/office/drawing/2014/main" id="{48D107A6-ACE3-24FA-D837-2189CBFA8911}"/>
                </a:ext>
              </a:extLst>
            </p:cNvPr>
            <p:cNvPicPr>
              <a:picLocks noChangeAspect="1"/>
            </p:cNvPicPr>
            <p:nvPr/>
          </p:nvPicPr>
          <p:blipFill>
            <a:blip r:embed="rId4"/>
            <a:stretch>
              <a:fillRect/>
            </a:stretch>
          </p:blipFill>
          <p:spPr>
            <a:xfrm>
              <a:off x="1436041" y="2895094"/>
              <a:ext cx="4010909" cy="3234604"/>
            </a:xfrm>
            <a:prstGeom prst="rect">
              <a:avLst/>
            </a:prstGeom>
          </p:spPr>
        </p:pic>
      </p:grpSp>
      <p:grpSp>
        <p:nvGrpSpPr>
          <p:cNvPr id="14" name="Group 13">
            <a:extLst>
              <a:ext uri="{FF2B5EF4-FFF2-40B4-BE49-F238E27FC236}">
                <a16:creationId xmlns:a16="http://schemas.microsoft.com/office/drawing/2014/main" id="{CDD70884-C16B-FF8D-3FC1-8FC3C22293B1}"/>
              </a:ext>
            </a:extLst>
          </p:cNvPr>
          <p:cNvGrpSpPr/>
          <p:nvPr/>
        </p:nvGrpSpPr>
        <p:grpSpPr>
          <a:xfrm>
            <a:off x="6081843" y="1885295"/>
            <a:ext cx="5214878" cy="3772500"/>
            <a:chOff x="6081843" y="1885295"/>
            <a:chExt cx="5214878" cy="3772500"/>
          </a:xfrm>
        </p:grpSpPr>
        <p:sp>
          <p:nvSpPr>
            <p:cNvPr id="8" name="Rectangle 7">
              <a:extLst>
                <a:ext uri="{FF2B5EF4-FFF2-40B4-BE49-F238E27FC236}">
                  <a16:creationId xmlns:a16="http://schemas.microsoft.com/office/drawing/2014/main" id="{6FB08A0C-54FC-7D9F-2FCA-D58D094814C3}"/>
                </a:ext>
              </a:extLst>
            </p:cNvPr>
            <p:cNvSpPr/>
            <p:nvPr/>
          </p:nvSpPr>
          <p:spPr>
            <a:xfrm>
              <a:off x="6163507" y="1885295"/>
              <a:ext cx="5133214"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D8AC89B-53AF-10E1-F6B2-E2915C0C7562}"/>
                </a:ext>
              </a:extLst>
            </p:cNvPr>
            <p:cNvSpPr txBox="1"/>
            <p:nvPr/>
          </p:nvSpPr>
          <p:spPr>
            <a:xfrm>
              <a:off x="6081843" y="2092159"/>
              <a:ext cx="5214878" cy="523220"/>
            </a:xfrm>
            <a:prstGeom prst="rect">
              <a:avLst/>
            </a:prstGeom>
            <a:noFill/>
            <a:ln w="38100">
              <a:noFill/>
            </a:ln>
          </p:spPr>
          <p:txBody>
            <a:bodyPr wrap="square" rtlCol="0">
              <a:spAutoFit/>
            </a:bodyPr>
            <a:lstStyle/>
            <a:p>
              <a:pPr algn="ct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Liste linéaire</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2" name="Picture 11">
              <a:extLst>
                <a:ext uri="{FF2B5EF4-FFF2-40B4-BE49-F238E27FC236}">
                  <a16:creationId xmlns:a16="http://schemas.microsoft.com/office/drawing/2014/main" id="{77D25C1A-6CE5-9CEC-1E9D-B8404D40F13F}"/>
                </a:ext>
              </a:extLst>
            </p:cNvPr>
            <p:cNvPicPr>
              <a:picLocks noChangeAspect="1"/>
            </p:cNvPicPr>
            <p:nvPr/>
          </p:nvPicPr>
          <p:blipFill>
            <a:blip r:embed="rId5"/>
            <a:stretch>
              <a:fillRect/>
            </a:stretch>
          </p:blipFill>
          <p:spPr>
            <a:xfrm>
              <a:off x="6548445" y="3259959"/>
              <a:ext cx="4517731" cy="2397836"/>
            </a:xfrm>
            <a:prstGeom prst="rect">
              <a:avLst/>
            </a:prstGeom>
          </p:spPr>
        </p:pic>
      </p:grpSp>
      <p:grpSp>
        <p:nvGrpSpPr>
          <p:cNvPr id="15" name="Group 14">
            <a:extLst>
              <a:ext uri="{FF2B5EF4-FFF2-40B4-BE49-F238E27FC236}">
                <a16:creationId xmlns:a16="http://schemas.microsoft.com/office/drawing/2014/main" id="{95635ED5-B98A-287E-B704-8F92A76BE8FC}"/>
              </a:ext>
            </a:extLst>
          </p:cNvPr>
          <p:cNvGrpSpPr/>
          <p:nvPr/>
        </p:nvGrpSpPr>
        <p:grpSpPr>
          <a:xfrm>
            <a:off x="11460471" y="1879616"/>
            <a:ext cx="6759658" cy="4892504"/>
            <a:chOff x="11460471" y="1879616"/>
            <a:chExt cx="6759658" cy="4892504"/>
          </a:xfrm>
        </p:grpSpPr>
        <p:sp>
          <p:nvSpPr>
            <p:cNvPr id="9" name="Rectangle 8">
              <a:extLst>
                <a:ext uri="{FF2B5EF4-FFF2-40B4-BE49-F238E27FC236}">
                  <a16:creationId xmlns:a16="http://schemas.microsoft.com/office/drawing/2014/main" id="{0E056E22-6166-3DAA-9753-02D12F711C2D}"/>
                </a:ext>
              </a:extLst>
            </p:cNvPr>
            <p:cNvSpPr/>
            <p:nvPr/>
          </p:nvSpPr>
          <p:spPr>
            <a:xfrm>
              <a:off x="11630068" y="1879616"/>
              <a:ext cx="6244626" cy="822960"/>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7B0EEA2-5FBA-8E0B-6372-68FB1D5396F6}"/>
                </a:ext>
              </a:extLst>
            </p:cNvPr>
            <p:cNvSpPr txBox="1"/>
            <p:nvPr/>
          </p:nvSpPr>
          <p:spPr>
            <a:xfrm>
              <a:off x="11604669" y="2092465"/>
              <a:ext cx="6270026" cy="523220"/>
            </a:xfrm>
            <a:prstGeom prst="rect">
              <a:avLst/>
            </a:prstGeom>
            <a:noFill/>
            <a:ln w="38100">
              <a:noFill/>
            </a:ln>
          </p:spPr>
          <p:txBody>
            <a:bodyPr wrap="square" rtlCol="0">
              <a:spAutoFit/>
            </a:bodyPr>
            <a:lstStyle/>
            <a:p>
              <a:pPr algn="ct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Formulaire communautaire</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9" name="TextBox 38">
              <a:extLst>
                <a:ext uri="{FF2B5EF4-FFF2-40B4-BE49-F238E27FC236}">
                  <a16:creationId xmlns:a16="http://schemas.microsoft.com/office/drawing/2014/main" id="{609EEB96-CE90-F517-1FAE-F3B7F701811D}"/>
                </a:ext>
              </a:extLst>
            </p:cNvPr>
            <p:cNvSpPr txBox="1"/>
            <p:nvPr/>
          </p:nvSpPr>
          <p:spPr>
            <a:xfrm>
              <a:off x="11650246" y="6279677"/>
              <a:ext cx="6244626" cy="492443"/>
            </a:xfrm>
            <a:prstGeom prst="rect">
              <a:avLst/>
            </a:prstGeom>
            <a:noFill/>
            <a:ln w="38100">
              <a:noFill/>
            </a:ln>
          </p:spPr>
          <p:txBody>
            <a:bodyPr wrap="square" rtlCol="0">
              <a:spAutoFit/>
            </a:bodyPr>
            <a:lstStyle/>
            <a:p>
              <a:pPr marL="457200" indent="-457200">
                <a:buClr>
                  <a:srgbClr val="4DB1A9"/>
                </a:buClr>
                <a:buBlip>
                  <a:blip r:embed="rId3"/>
                </a:buBlip>
              </a:pPr>
              <a:r>
                <a:rPr lang="en-US" sz="2600" dirty="0">
                  <a:latin typeface="Atkinson Hyperlegible" panose="020B0604020202020204" charset="0"/>
                </a:rPr>
                <a:t>Pour la </a:t>
              </a:r>
              <a:r>
                <a:rPr lang="en-US" sz="2600" dirty="0">
                  <a:solidFill>
                    <a:srgbClr val="009999"/>
                  </a:solidFill>
                  <a:latin typeface="Atkinson Hyperlegible Bold" panose="020B0604020202020204" charset="0"/>
                </a:rPr>
                <a:t>surveillance communautaire</a:t>
              </a:r>
            </a:p>
          </p:txBody>
        </p:sp>
        <p:pic>
          <p:nvPicPr>
            <p:cNvPr id="23" name="Picture 22">
              <a:extLst>
                <a:ext uri="{FF2B5EF4-FFF2-40B4-BE49-F238E27FC236}">
                  <a16:creationId xmlns:a16="http://schemas.microsoft.com/office/drawing/2014/main" id="{71B23B06-EE68-E976-6F1E-1F34C24AC905}"/>
                </a:ext>
              </a:extLst>
            </p:cNvPr>
            <p:cNvPicPr>
              <a:picLocks noChangeAspect="1"/>
            </p:cNvPicPr>
            <p:nvPr/>
          </p:nvPicPr>
          <p:blipFill>
            <a:blip r:embed="rId6"/>
            <a:stretch>
              <a:fillRect/>
            </a:stretch>
          </p:blipFill>
          <p:spPr>
            <a:xfrm>
              <a:off x="11460471" y="3096292"/>
              <a:ext cx="6759658" cy="2397836"/>
            </a:xfrm>
            <a:prstGeom prst="rect">
              <a:avLst/>
            </a:prstGeom>
          </p:spPr>
        </p:pic>
      </p:grpSp>
      <p:grpSp>
        <p:nvGrpSpPr>
          <p:cNvPr id="16" name="Group 15">
            <a:extLst>
              <a:ext uri="{FF2B5EF4-FFF2-40B4-BE49-F238E27FC236}">
                <a16:creationId xmlns:a16="http://schemas.microsoft.com/office/drawing/2014/main" id="{62C25A67-79E1-7BDE-CD69-78C61E78D109}"/>
              </a:ext>
            </a:extLst>
          </p:cNvPr>
          <p:cNvGrpSpPr/>
          <p:nvPr/>
        </p:nvGrpSpPr>
        <p:grpSpPr>
          <a:xfrm>
            <a:off x="2777713" y="8194535"/>
            <a:ext cx="12938281" cy="2069280"/>
            <a:chOff x="2777713" y="8194535"/>
            <a:chExt cx="12938281" cy="2069280"/>
          </a:xfrm>
        </p:grpSpPr>
        <p:pic>
          <p:nvPicPr>
            <p:cNvPr id="27" name="Picture 26">
              <a:extLst>
                <a:ext uri="{FF2B5EF4-FFF2-40B4-BE49-F238E27FC236}">
                  <a16:creationId xmlns:a16="http://schemas.microsoft.com/office/drawing/2014/main" id="{0E12021B-B150-2571-53CB-0B5DDF805BAF}"/>
                </a:ext>
              </a:extLst>
            </p:cNvPr>
            <p:cNvPicPr>
              <a:picLocks noChangeAspect="1"/>
            </p:cNvPicPr>
            <p:nvPr/>
          </p:nvPicPr>
          <p:blipFill>
            <a:blip r:embed="rId7"/>
            <a:stretch>
              <a:fillRect/>
            </a:stretch>
          </p:blipFill>
          <p:spPr>
            <a:xfrm>
              <a:off x="2777713" y="8394505"/>
              <a:ext cx="1768887" cy="1820159"/>
            </a:xfrm>
            <a:prstGeom prst="rect">
              <a:avLst/>
            </a:prstGeom>
          </p:spPr>
        </p:pic>
        <p:pic>
          <p:nvPicPr>
            <p:cNvPr id="28" name="Picture 27">
              <a:extLst>
                <a:ext uri="{FF2B5EF4-FFF2-40B4-BE49-F238E27FC236}">
                  <a16:creationId xmlns:a16="http://schemas.microsoft.com/office/drawing/2014/main" id="{B8E577B2-4F41-9781-62F0-6580049E863C}"/>
                </a:ext>
              </a:extLst>
            </p:cNvPr>
            <p:cNvPicPr>
              <a:picLocks noChangeAspect="1"/>
            </p:cNvPicPr>
            <p:nvPr/>
          </p:nvPicPr>
          <p:blipFill>
            <a:blip r:embed="rId8"/>
            <a:stretch>
              <a:fillRect/>
            </a:stretch>
          </p:blipFill>
          <p:spPr>
            <a:xfrm>
              <a:off x="7476039" y="8274512"/>
              <a:ext cx="1877230" cy="1989303"/>
            </a:xfrm>
            <a:prstGeom prst="rect">
              <a:avLst/>
            </a:prstGeom>
          </p:spPr>
        </p:pic>
        <p:pic>
          <p:nvPicPr>
            <p:cNvPr id="30" name="Picture 29">
              <a:extLst>
                <a:ext uri="{FF2B5EF4-FFF2-40B4-BE49-F238E27FC236}">
                  <a16:creationId xmlns:a16="http://schemas.microsoft.com/office/drawing/2014/main" id="{DB2A36E4-9083-2E9A-B603-BD962EC552F6}"/>
                </a:ext>
              </a:extLst>
            </p:cNvPr>
            <p:cNvPicPr>
              <a:picLocks noChangeAspect="1"/>
            </p:cNvPicPr>
            <p:nvPr/>
          </p:nvPicPr>
          <p:blipFill>
            <a:blip r:embed="rId9"/>
            <a:stretch>
              <a:fillRect/>
            </a:stretch>
          </p:blipFill>
          <p:spPr>
            <a:xfrm>
              <a:off x="13763369" y="8194535"/>
              <a:ext cx="1952625" cy="2047875"/>
            </a:xfrm>
            <a:prstGeom prst="rect">
              <a:avLst/>
            </a:prstGeom>
          </p:spPr>
        </p:pic>
      </p:grpSp>
      <p:sp>
        <p:nvSpPr>
          <p:cNvPr id="18" name="Slide Number Placeholder 17">
            <a:extLst>
              <a:ext uri="{FF2B5EF4-FFF2-40B4-BE49-F238E27FC236}">
                <a16:creationId xmlns:a16="http://schemas.microsoft.com/office/drawing/2014/main" id="{E7ECFE22-D333-884A-1A95-5D534323FB23}"/>
              </a:ext>
            </a:extLst>
          </p:cNvPr>
          <p:cNvSpPr>
            <a:spLocks noGrp="1"/>
          </p:cNvSpPr>
          <p:nvPr>
            <p:ph type="sldNum" sz="quarter" idx="12"/>
          </p:nvPr>
        </p:nvSpPr>
        <p:spPr>
          <a:xfrm>
            <a:off x="15868233" y="9816629"/>
            <a:ext cx="2133600" cy="365125"/>
          </a:xfrm>
        </p:spPr>
        <p:txBody>
          <a:bodyPr/>
          <a:lstStyle/>
          <a:p>
            <a:fld id="{B6F15528-21DE-4FAA-801E-634DDDAF4B2B}" type="slidenum">
              <a:rPr lang="en-US" sz="1800" smtClean="0"/>
              <a:pPr/>
              <a:t>9</a:t>
            </a:fld>
            <a:endParaRPr lang="en-US" sz="1800" dirty="0"/>
          </a:p>
        </p:txBody>
      </p:sp>
    </p:spTree>
    <p:extLst>
      <p:ext uri="{BB962C8B-B14F-4D97-AF65-F5344CB8AC3E}">
        <p14:creationId xmlns:p14="http://schemas.microsoft.com/office/powerpoint/2010/main" val="2541982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81F6032E-EA24-4302-BDE3-94EBAE6D1A70}">
  <ds:schemaRefs>
    <ds:schemaRef ds:uri="a4ccce07-d9df-40be-ba22-67d5c80ef237"/>
    <ds:schemaRef ds:uri="http://purl.org/dc/elements/1.1/"/>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3e8c1917-30ce-4059-b20f-d2578803273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D915919-93D5-465D-B248-28F3CEB861E5}"/>
</file>

<file path=docProps/app.xml><?xml version="1.0" encoding="utf-8"?>
<Properties xmlns="http://schemas.openxmlformats.org/officeDocument/2006/extended-properties" xmlns:vt="http://schemas.openxmlformats.org/officeDocument/2006/docPropsVTypes">
  <TotalTime>1366</TotalTime>
  <Words>1166</Words>
  <Application>Microsoft Office PowerPoint</Application>
  <PresentationFormat>Custom</PresentationFormat>
  <Paragraphs>128</Paragraphs>
  <Slides>16</Slides>
  <Notes>16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vt:i4>
      </vt:variant>
    </vt:vector>
  </HeadingPairs>
  <TitlesOfParts>
    <vt:vector size="32" baseType="lpstr">
      <vt:lpstr>Cavolini</vt:lpstr>
      <vt:lpstr>Aptos Display</vt:lpstr>
      <vt:lpstr>Trebuchet MS</vt:lpstr>
      <vt:lpstr>Arial</vt:lpstr>
      <vt:lpstr>Calibri</vt:lpstr>
      <vt:lpstr>-apple-system</vt:lpstr>
      <vt:lpstr>Atkinson Hyperlegible Bold</vt:lpstr>
      <vt:lpstr>Aptos</vt:lpstr>
      <vt:lpstr>Atkinson Hyperlegible</vt:lpstr>
      <vt:lpstr>Congenial</vt:lpstr>
      <vt:lpstr>ADLaM Display</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docId:76A969CA9211338F97A8D384890C396C</cp:keywords>
  <cp:lastModifiedBy>DOMINGUEZ, Morgane</cp:lastModifiedBy>
  <cp:revision>14</cp:revision>
  <dcterms:created xsi:type="dcterms:W3CDTF">2006-08-16T00:00:00Z</dcterms:created>
  <dcterms:modified xsi:type="dcterms:W3CDTF">2025-05-19T13:15:01Z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